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24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  <p:sldId id="287" r:id="rId19"/>
    <p:sldId id="288" r:id="rId20"/>
    <p:sldId id="289" r:id="rId21"/>
    <p:sldId id="290" r:id="rId22"/>
    <p:sldId id="291" r:id="rId23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3CC0642-0F08-4C49-BCB7-28B0AC7C4DA6}" v="1" dt="2024-11-28T11:00:40.378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110" d="100"/>
          <a:sy n="110" d="100"/>
        </p:scale>
        <p:origin x="49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viewProps" Target="view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theme" Target="theme/theme1.xml"/><Relationship Id="rId30" Type="http://schemas.microsoft.com/office/2015/10/relationships/revisionInfo" Target="revisionInfo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63CC0642-0F08-4C49-BCB7-28B0AC7C4DA6}"/>
    <pc:docChg chg="custSel modSld modMainMaster">
      <pc:chgData name="LESUR Christophe SI" userId="a0bda02c-4e6d-4ba6-bae4-63d8a5b4dc4b" providerId="ADAL" clId="{63CC0642-0F08-4C49-BCB7-28B0AC7C4DA6}" dt="2024-11-28T11:00:53.830" v="2" actId="2696"/>
      <pc:docMkLst>
        <pc:docMk/>
      </pc:docMkLst>
      <pc:sldChg chg="delSp modSp mod modClrScheme chgLayout">
        <pc:chgData name="LESUR Christophe SI" userId="a0bda02c-4e6d-4ba6-bae4-63d8a5b4dc4b" providerId="ADAL" clId="{63CC0642-0F08-4C49-BCB7-28B0AC7C4DA6}" dt="2024-11-28T11:00:42.939" v="1" actId="700"/>
        <pc:sldMkLst>
          <pc:docMk/>
          <pc:sldMk cId="0" sldId="262"/>
        </pc:sldMkLst>
        <pc:spChg chg="del mod">
          <ac:chgData name="LESUR Christophe SI" userId="a0bda02c-4e6d-4ba6-bae4-63d8a5b4dc4b" providerId="ADAL" clId="{63CC0642-0F08-4C49-BCB7-28B0AC7C4DA6}" dt="2024-11-28T11:00:42.939" v="1" actId="700"/>
          <ac:spMkLst>
            <pc:docMk/>
            <pc:sldMk cId="0" sldId="262"/>
            <ac:spMk id="2" creationId="{06907557-A42D-4E20-9A4C-1D386E137290}"/>
          </ac:spMkLst>
        </pc:spChg>
        <pc:spChg chg="mod ord">
          <ac:chgData name="LESUR Christophe SI" userId="a0bda02c-4e6d-4ba6-bae4-63d8a5b4dc4b" providerId="ADAL" clId="{63CC0642-0F08-4C49-BCB7-28B0AC7C4DA6}" dt="2024-11-28T11:00:42.939" v="1" actId="700"/>
          <ac:spMkLst>
            <pc:docMk/>
            <pc:sldMk cId="0" sldId="262"/>
            <ac:spMk id="4098" creationId="{740BDF0D-F166-498A-AA13-F4E307AF4578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72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72"/>
            <ac:spMk id="5122" creationId="{898BDC0C-635C-4C86-A99D-D1FDF1C22FC2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73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73"/>
            <ac:spMk id="6146" creationId="{D65425FD-1C5F-46B0-9D47-50FA53D587FC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74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74"/>
            <ac:spMk id="7170" creationId="{AD3A45A2-5EAC-4976-9AE1-117D4C77A81E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75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75"/>
            <ac:spMk id="8194" creationId="{08C7BAA4-5ECD-4A44-A4C4-52298F03F1B6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76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76"/>
            <ac:spMk id="9218" creationId="{1C1B003B-0808-4D62-9E51-BDD43CA18B74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77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77"/>
            <ac:spMk id="10242" creationId="{AB4B26A6-9ED1-43B2-8F40-4A5E340A8034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78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78"/>
            <ac:spMk id="11266" creationId="{6AF4D279-8B34-4695-92F3-218FA3869363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79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79"/>
            <ac:spMk id="12290" creationId="{C42B868A-4340-4A41-8E1B-FEFA31E53C34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0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0"/>
            <ac:spMk id="13314" creationId="{64A46281-B170-4383-AD55-1C17AB9553DA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1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1"/>
            <ac:spMk id="14338" creationId="{41DB5168-27A0-449F-8B2B-3E7A66A6FBAB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2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2"/>
            <ac:spMk id="15362" creationId="{FE2C78B0-1282-4194-BEEA-5F2925466647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3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3"/>
            <ac:spMk id="16386" creationId="{7084010A-72A0-4184-8AFB-8C4B856D4BF2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4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4"/>
            <ac:spMk id="17410" creationId="{6544E88F-D9B0-430B-B560-DE86FC1AF125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5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5"/>
            <ac:spMk id="18434" creationId="{21BDEB5E-ABE2-4219-84E0-7437FA6B9659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6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6"/>
            <ac:spMk id="20482" creationId="{0C9FF1BD-FF0E-44F2-84E1-8FF5768059C7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7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7"/>
            <ac:spMk id="21506" creationId="{29F18AE4-5FB4-49EC-83B8-86CC78829F09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8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8"/>
            <ac:spMk id="22530" creationId="{6951CEF7-6300-4E3D-B32A-8E17ED1D407E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89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89"/>
            <ac:spMk id="23554" creationId="{082BA1BE-2838-44BB-96E4-2A07E135987D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90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90"/>
            <ac:spMk id="27650" creationId="{9DBAF631-706C-4CAA-A0E1-4C43DE239B4D}"/>
          </ac:spMkLst>
        </pc:spChg>
      </pc:sldChg>
      <pc:sldChg chg="modSp">
        <pc:chgData name="LESUR Christophe SI" userId="a0bda02c-4e6d-4ba6-bae4-63d8a5b4dc4b" providerId="ADAL" clId="{63CC0642-0F08-4C49-BCB7-28B0AC7C4DA6}" dt="2024-11-28T11:00:40.378" v="0"/>
        <pc:sldMkLst>
          <pc:docMk/>
          <pc:sldMk cId="0" sldId="291"/>
        </pc:sldMkLst>
        <pc:spChg chg="mod">
          <ac:chgData name="LESUR Christophe SI" userId="a0bda02c-4e6d-4ba6-bae4-63d8a5b4dc4b" providerId="ADAL" clId="{63CC0642-0F08-4C49-BCB7-28B0AC7C4DA6}" dt="2024-11-28T11:00:40.378" v="0"/>
          <ac:spMkLst>
            <pc:docMk/>
            <pc:sldMk cId="0" sldId="291"/>
            <ac:spMk id="28674" creationId="{A698604C-3B34-44AC-9663-BA0C4CDF9F0B}"/>
          </ac:spMkLst>
        </pc:spChg>
      </pc:sldChg>
      <pc:sldMasterChg chg="delSldLayout modSldLayout">
        <pc:chgData name="LESUR Christophe SI" userId="a0bda02c-4e6d-4ba6-bae4-63d8a5b4dc4b" providerId="ADAL" clId="{63CC0642-0F08-4C49-BCB7-28B0AC7C4DA6}" dt="2024-11-28T11:00:53.830" v="2" actId="2696"/>
        <pc:sldMasterMkLst>
          <pc:docMk/>
          <pc:sldMasterMk cId="37087130" sldId="2147483738"/>
        </pc:sldMasterMkLst>
        <pc:sldLayoutChg chg="delSp del">
          <pc:chgData name="LESUR Christophe SI" userId="a0bda02c-4e6d-4ba6-bae4-63d8a5b4dc4b" providerId="ADAL" clId="{63CC0642-0F08-4C49-BCB7-28B0AC7C4DA6}" dt="2024-11-28T11:00:53.830" v="2" actId="2696"/>
          <pc:sldLayoutMkLst>
            <pc:docMk/>
            <pc:sldMasterMk cId="37087130" sldId="2147483738"/>
            <pc:sldLayoutMk cId="893756844" sldId="2147483742"/>
          </pc:sldLayoutMkLst>
          <pc:spChg chg="del">
            <ac:chgData name="LESUR Christophe SI" userId="a0bda02c-4e6d-4ba6-bae4-63d8a5b4dc4b" providerId="ADAL" clId="{63CC0642-0F08-4C49-BCB7-28B0AC7C4DA6}" dt="2024-11-28T11:00:40.378" v="0"/>
            <ac:spMkLst>
              <pc:docMk/>
              <pc:sldMasterMk cId="37087130" sldId="2147483738"/>
              <pc:sldLayoutMk cId="893756844" sldId="2147483742"/>
              <ac:spMk id="4" creationId="{247C23B6-367C-4025-8F82-69CA097654E2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8A7E311-F252-45EB-8711-1A27AA081DF8}" type="datetimeFigureOut">
              <a:rPr lang="en-US" smtClean="0"/>
              <a:t>11/28/2024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7E3F0C7-60C9-41D0-8F75-AACCDF727283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60007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Espace réservé de l'image des diapositives 1">
            <a:extLst>
              <a:ext uri="{FF2B5EF4-FFF2-40B4-BE49-F238E27FC236}">
                <a16:creationId xmlns:a16="http://schemas.microsoft.com/office/drawing/2014/main" id="{9C73979B-9408-4DAD-BEBE-18E1C410D6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Espace réservé des commentaires 2">
            <a:extLst>
              <a:ext uri="{FF2B5EF4-FFF2-40B4-BE49-F238E27FC236}">
                <a16:creationId xmlns:a16="http://schemas.microsoft.com/office/drawing/2014/main" id="{AB451507-FB9D-423B-B64C-6E3FF0DE2B0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30724" name="Espace réservé du numéro de diapositive 3">
            <a:extLst>
              <a:ext uri="{FF2B5EF4-FFF2-40B4-BE49-F238E27FC236}">
                <a16:creationId xmlns:a16="http://schemas.microsoft.com/office/drawing/2014/main" id="{FFA0D81F-1C37-4738-8A51-8F9948E96E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039E5545-1EAE-4733-A1D6-5BAE3FF8D77A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5892041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741903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1799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871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2745588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>
            <a:extLst>
              <a:ext uri="{FF2B5EF4-FFF2-40B4-BE49-F238E27FC236}">
                <a16:creationId xmlns:a16="http://schemas.microsoft.com/office/drawing/2014/main" id="{C42B868A-4340-4A41-8E1B-FEFA31E53C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Screw cap microtubes</a:t>
            </a:r>
            <a:endParaRPr lang="fr-FR" altLang="x-none" sz="2900"/>
          </a:p>
        </p:txBody>
      </p:sp>
      <p:grpSp>
        <p:nvGrpSpPr>
          <p:cNvPr id="38915" name="Group 3">
            <a:extLst>
              <a:ext uri="{FF2B5EF4-FFF2-40B4-BE49-F238E27FC236}">
                <a16:creationId xmlns:a16="http://schemas.microsoft.com/office/drawing/2014/main" id="{E94CA3C5-435A-489C-929C-E5A81D21564A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1482725"/>
            <a:ext cx="2039938" cy="2540000"/>
            <a:chOff x="1829" y="1275"/>
            <a:chExt cx="1015" cy="1264"/>
          </a:xfrm>
        </p:grpSpPr>
        <p:sp>
          <p:nvSpPr>
            <p:cNvPr id="39757" name="Freeform 4">
              <a:extLst>
                <a:ext uri="{FF2B5EF4-FFF2-40B4-BE49-F238E27FC236}">
                  <a16:creationId xmlns:a16="http://schemas.microsoft.com/office/drawing/2014/main" id="{D37645F8-AA8F-4A1E-AE7D-332DD7D5A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560"/>
              <a:ext cx="255" cy="979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214 h 367"/>
                <a:gd name="T4" fmla="*/ 2000 w 102"/>
                <a:gd name="T5" fmla="*/ 18588 h 367"/>
                <a:gd name="T6" fmla="*/ 3988 w 102"/>
                <a:gd name="T7" fmla="*/ 17214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2" y="359"/>
                    <a:pt x="102" y="34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8" name="Freeform 5">
              <a:extLst>
                <a:ext uri="{FF2B5EF4-FFF2-40B4-BE49-F238E27FC236}">
                  <a16:creationId xmlns:a16="http://schemas.microsoft.com/office/drawing/2014/main" id="{FD8ADB4B-28DB-4C12-BC77-C14DB9027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560"/>
              <a:ext cx="185" cy="520"/>
            </a:xfrm>
            <a:custGeom>
              <a:avLst/>
              <a:gdLst>
                <a:gd name="T0" fmla="*/ 0 w 74"/>
                <a:gd name="T1" fmla="*/ 0 h 195"/>
                <a:gd name="T2" fmla="*/ 0 w 74"/>
                <a:gd name="T3" fmla="*/ 9805 h 195"/>
                <a:gd name="T4" fmla="*/ 1458 w 74"/>
                <a:gd name="T5" fmla="*/ 9864 h 195"/>
                <a:gd name="T6" fmla="*/ 2895 w 74"/>
                <a:gd name="T7" fmla="*/ 9805 h 195"/>
                <a:gd name="T8" fmla="*/ 2895 w 74"/>
                <a:gd name="T9" fmla="*/ 0 h 195"/>
                <a:gd name="T10" fmla="*/ 0 w 74"/>
                <a:gd name="T11" fmla="*/ 0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95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9" y="195"/>
                    <a:pt x="22" y="195"/>
                    <a:pt x="37" y="195"/>
                  </a:cubicBezTo>
                  <a:cubicBezTo>
                    <a:pt x="51" y="195"/>
                    <a:pt x="64" y="195"/>
                    <a:pt x="74" y="194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9" name="Freeform 6">
              <a:extLst>
                <a:ext uri="{FF2B5EF4-FFF2-40B4-BE49-F238E27FC236}">
                  <a16:creationId xmlns:a16="http://schemas.microsoft.com/office/drawing/2014/main" id="{1086AC6E-BC05-487E-94A9-15BB5E9D9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008"/>
              <a:ext cx="185" cy="496"/>
            </a:xfrm>
            <a:custGeom>
              <a:avLst/>
              <a:gdLst>
                <a:gd name="T0" fmla="*/ 1458 w 74"/>
                <a:gd name="T1" fmla="*/ 56 h 186"/>
                <a:gd name="T2" fmla="*/ 0 w 74"/>
                <a:gd name="T3" fmla="*/ 0 h 186"/>
                <a:gd name="T4" fmla="*/ 0 w 74"/>
                <a:gd name="T5" fmla="*/ 8555 h 186"/>
                <a:gd name="T6" fmla="*/ 1458 w 74"/>
                <a:gd name="T7" fmla="*/ 9408 h 186"/>
                <a:gd name="T8" fmla="*/ 2895 w 74"/>
                <a:gd name="T9" fmla="*/ 8555 h 186"/>
                <a:gd name="T10" fmla="*/ 2895 w 74"/>
                <a:gd name="T11" fmla="*/ 0 h 186"/>
                <a:gd name="T12" fmla="*/ 1458 w 74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86">
                  <a:moveTo>
                    <a:pt x="37" y="1"/>
                  </a:moveTo>
                  <a:cubicBezTo>
                    <a:pt x="23" y="1"/>
                    <a:pt x="10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7" y="186"/>
                    <a:pt x="37" y="186"/>
                  </a:cubicBezTo>
                  <a:cubicBezTo>
                    <a:pt x="57" y="186"/>
                    <a:pt x="74" y="183"/>
                    <a:pt x="74" y="16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0" name="Freeform 7">
              <a:extLst>
                <a:ext uri="{FF2B5EF4-FFF2-40B4-BE49-F238E27FC236}">
                  <a16:creationId xmlns:a16="http://schemas.microsoft.com/office/drawing/2014/main" id="{8D1B8A43-A3D2-446E-974D-B8C6D064D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077"/>
              <a:ext cx="92" cy="427"/>
            </a:xfrm>
            <a:custGeom>
              <a:avLst/>
              <a:gdLst>
                <a:gd name="T0" fmla="*/ 1149 w 37"/>
                <a:gd name="T1" fmla="*/ 0 h 160"/>
                <a:gd name="T2" fmla="*/ 1149 w 37"/>
                <a:gd name="T3" fmla="*/ 7144 h 160"/>
                <a:gd name="T4" fmla="*/ 0 w 37"/>
                <a:gd name="T5" fmla="*/ 8118 h 160"/>
                <a:gd name="T6" fmla="*/ 1415 w 37"/>
                <a:gd name="T7" fmla="*/ 7256 h 160"/>
                <a:gd name="T8" fmla="*/ 1415 w 37"/>
                <a:gd name="T9" fmla="*/ 0 h 160"/>
                <a:gd name="T10" fmla="*/ 1149 w 37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60">
                  <a:moveTo>
                    <a:pt x="30" y="0"/>
                  </a:moveTo>
                  <a:cubicBezTo>
                    <a:pt x="30" y="141"/>
                    <a:pt x="30" y="141"/>
                    <a:pt x="30" y="141"/>
                  </a:cubicBezTo>
                  <a:cubicBezTo>
                    <a:pt x="30" y="156"/>
                    <a:pt x="14" y="160"/>
                    <a:pt x="0" y="160"/>
                  </a:cubicBezTo>
                  <a:cubicBezTo>
                    <a:pt x="20" y="160"/>
                    <a:pt x="37" y="157"/>
                    <a:pt x="37" y="14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1" name="Freeform 8">
              <a:extLst>
                <a:ext uri="{FF2B5EF4-FFF2-40B4-BE49-F238E27FC236}">
                  <a16:creationId xmlns:a16="http://schemas.microsoft.com/office/drawing/2014/main" id="{8623D228-B836-47EE-9D22-F280A1F52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560"/>
              <a:ext cx="17" cy="517"/>
            </a:xfrm>
            <a:custGeom>
              <a:avLst/>
              <a:gdLst>
                <a:gd name="T0" fmla="*/ 0 w 7"/>
                <a:gd name="T1" fmla="*/ 0 h 194"/>
                <a:gd name="T2" fmla="*/ 0 w 7"/>
                <a:gd name="T3" fmla="*/ 9786 h 194"/>
                <a:gd name="T4" fmla="*/ 243 w 7"/>
                <a:gd name="T5" fmla="*/ 9786 h 194"/>
                <a:gd name="T6" fmla="*/ 243 w 7"/>
                <a:gd name="T7" fmla="*/ 0 h 194"/>
                <a:gd name="T8" fmla="*/ 0 w 7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94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2" y="194"/>
                    <a:pt x="4" y="194"/>
                    <a:pt x="7" y="194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2" name="Freeform 9">
              <a:extLst>
                <a:ext uri="{FF2B5EF4-FFF2-40B4-BE49-F238E27FC236}">
                  <a16:creationId xmlns:a16="http://schemas.microsoft.com/office/drawing/2014/main" id="{07BB0AC6-CBB4-4DF0-B543-67AE747B3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560"/>
              <a:ext cx="110" cy="968"/>
            </a:xfrm>
            <a:custGeom>
              <a:avLst/>
              <a:gdLst>
                <a:gd name="T0" fmla="*/ 1533 w 44"/>
                <a:gd name="T1" fmla="*/ 0 h 363"/>
                <a:gd name="T2" fmla="*/ 1533 w 44"/>
                <a:gd name="T3" fmla="*/ 17387 h 363"/>
                <a:gd name="T4" fmla="*/ 0 w 44"/>
                <a:gd name="T5" fmla="*/ 18355 h 363"/>
                <a:gd name="T6" fmla="*/ 1720 w 44"/>
                <a:gd name="T7" fmla="*/ 17443 h 363"/>
                <a:gd name="T8" fmla="*/ 1720 w 44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3">
                  <a:moveTo>
                    <a:pt x="39" y="0"/>
                  </a:moveTo>
                  <a:cubicBezTo>
                    <a:pt x="39" y="16"/>
                    <a:pt x="39" y="334"/>
                    <a:pt x="39" y="344"/>
                  </a:cubicBezTo>
                  <a:cubicBezTo>
                    <a:pt x="39" y="354"/>
                    <a:pt x="15" y="363"/>
                    <a:pt x="0" y="363"/>
                  </a:cubicBezTo>
                  <a:cubicBezTo>
                    <a:pt x="14" y="363"/>
                    <a:pt x="44" y="361"/>
                    <a:pt x="44" y="345"/>
                  </a:cubicBezTo>
                  <a:cubicBezTo>
                    <a:pt x="44" y="329"/>
                    <a:pt x="44" y="11"/>
                    <a:pt x="44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3" name="Freeform 10">
              <a:extLst>
                <a:ext uri="{FF2B5EF4-FFF2-40B4-BE49-F238E27FC236}">
                  <a16:creationId xmlns:a16="http://schemas.microsoft.com/office/drawing/2014/main" id="{E20DE58B-EBFB-4379-BE60-AC4BC61EF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75"/>
              <a:ext cx="260" cy="21"/>
            </a:xfrm>
            <a:custGeom>
              <a:avLst/>
              <a:gdLst>
                <a:gd name="T0" fmla="*/ 4063 w 104"/>
                <a:gd name="T1" fmla="*/ 200 h 8"/>
                <a:gd name="T2" fmla="*/ 2033 w 104"/>
                <a:gd name="T3" fmla="*/ 0 h 8"/>
                <a:gd name="T4" fmla="*/ 0 w 104"/>
                <a:gd name="T5" fmla="*/ 200 h 8"/>
                <a:gd name="T6" fmla="*/ 0 w 104"/>
                <a:gd name="T7" fmla="*/ 200 h 8"/>
                <a:gd name="T8" fmla="*/ 2033 w 104"/>
                <a:gd name="T9" fmla="*/ 378 h 8"/>
                <a:gd name="T10" fmla="*/ 4063 w 104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4" name="Freeform 11">
              <a:extLst>
                <a:ext uri="{FF2B5EF4-FFF2-40B4-BE49-F238E27FC236}">
                  <a16:creationId xmlns:a16="http://schemas.microsoft.com/office/drawing/2014/main" id="{41ECE1D6-5F3B-4C31-A216-F9277F422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1" y="1280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50" y="0"/>
                    <a:pt x="70" y="0"/>
                    <a:pt x="70" y="1"/>
                  </a:cubicBezTo>
                  <a:cubicBezTo>
                    <a:pt x="70" y="2"/>
                    <a:pt x="50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5" name="Freeform 12">
              <a:extLst>
                <a:ext uri="{FF2B5EF4-FFF2-40B4-BE49-F238E27FC236}">
                  <a16:creationId xmlns:a16="http://schemas.microsoft.com/office/drawing/2014/main" id="{7D27AFDB-4B58-4F80-8A46-633D7E883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283"/>
              <a:ext cx="148" cy="5"/>
            </a:xfrm>
            <a:custGeom>
              <a:avLst/>
              <a:gdLst>
                <a:gd name="T0" fmla="*/ 0 w 59"/>
                <a:gd name="T1" fmla="*/ 50 h 2"/>
                <a:gd name="T2" fmla="*/ 1151 w 59"/>
                <a:gd name="T3" fmla="*/ 83 h 2"/>
                <a:gd name="T4" fmla="*/ 2335 w 59"/>
                <a:gd name="T5" fmla="*/ 50 h 2"/>
                <a:gd name="T6" fmla="*/ 1151 w 59"/>
                <a:gd name="T7" fmla="*/ 0 h 2"/>
                <a:gd name="T8" fmla="*/ 0 w 59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20" y="2"/>
                    <a:pt x="29" y="2"/>
                  </a:cubicBezTo>
                  <a:cubicBezTo>
                    <a:pt x="39" y="2"/>
                    <a:pt x="53" y="2"/>
                    <a:pt x="59" y="1"/>
                  </a:cubicBezTo>
                  <a:cubicBezTo>
                    <a:pt x="53" y="1"/>
                    <a:pt x="39" y="0"/>
                    <a:pt x="29" y="0"/>
                  </a:cubicBezTo>
                  <a:cubicBezTo>
                    <a:pt x="20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6" name="Freeform 13">
              <a:extLst>
                <a:ext uri="{FF2B5EF4-FFF2-40B4-BE49-F238E27FC236}">
                  <a16:creationId xmlns:a16="http://schemas.microsoft.com/office/drawing/2014/main" id="{D62D3797-2F85-4DA3-B575-02D19C377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4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2"/>
                    <a:pt x="84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7" name="Freeform 14">
              <a:extLst>
                <a:ext uri="{FF2B5EF4-FFF2-40B4-BE49-F238E27FC236}">
                  <a16:creationId xmlns:a16="http://schemas.microsoft.com/office/drawing/2014/main" id="{C8F93497-54CE-4C23-8C25-8B41301C4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07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377 h 13"/>
                <a:gd name="T8" fmla="*/ 2425 w 124"/>
                <a:gd name="T9" fmla="*/ 609 h 13"/>
                <a:gd name="T10" fmla="*/ 0 w 124"/>
                <a:gd name="T11" fmla="*/ 377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8" name="Freeform 15">
              <a:extLst>
                <a:ext uri="{FF2B5EF4-FFF2-40B4-BE49-F238E27FC236}">
                  <a16:creationId xmlns:a16="http://schemas.microsoft.com/office/drawing/2014/main" id="{E9647E08-7C86-4CB0-A619-B7F7437D7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309"/>
              <a:ext cx="40" cy="27"/>
            </a:xfrm>
            <a:custGeom>
              <a:avLst/>
              <a:gdLst>
                <a:gd name="T0" fmla="*/ 0 w 16"/>
                <a:gd name="T1" fmla="*/ 103 h 10"/>
                <a:gd name="T2" fmla="*/ 0 w 16"/>
                <a:gd name="T3" fmla="*/ 532 h 10"/>
                <a:gd name="T4" fmla="*/ 625 w 16"/>
                <a:gd name="T5" fmla="*/ 475 h 10"/>
                <a:gd name="T6" fmla="*/ 625 w 16"/>
                <a:gd name="T7" fmla="*/ 0 h 10"/>
                <a:gd name="T8" fmla="*/ 0 w 16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13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7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69" name="Freeform 16">
              <a:extLst>
                <a:ext uri="{FF2B5EF4-FFF2-40B4-BE49-F238E27FC236}">
                  <a16:creationId xmlns:a16="http://schemas.microsoft.com/office/drawing/2014/main" id="{BD9D9576-5161-4A68-B642-9C9C46DFD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85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0" name="Freeform 17">
              <a:extLst>
                <a:ext uri="{FF2B5EF4-FFF2-40B4-BE49-F238E27FC236}">
                  <a16:creationId xmlns:a16="http://schemas.microsoft.com/office/drawing/2014/main" id="{EB7D466E-270C-4817-8AC1-BF8335AFFA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301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1" name="Freeform 18">
              <a:extLst>
                <a:ext uri="{FF2B5EF4-FFF2-40B4-BE49-F238E27FC236}">
                  <a16:creationId xmlns:a16="http://schemas.microsoft.com/office/drawing/2014/main" id="{DE4E85FD-79A9-4FFD-9AB2-CC993A495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49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53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2" name="Freeform 19">
              <a:extLst>
                <a:ext uri="{FF2B5EF4-FFF2-40B4-BE49-F238E27FC236}">
                  <a16:creationId xmlns:a16="http://schemas.microsoft.com/office/drawing/2014/main" id="{83309C11-142C-4961-A191-7AE35604D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3" name="Freeform 20">
              <a:extLst>
                <a:ext uri="{FF2B5EF4-FFF2-40B4-BE49-F238E27FC236}">
                  <a16:creationId xmlns:a16="http://schemas.microsoft.com/office/drawing/2014/main" id="{1F194E02-4E3E-4C2B-918D-DACAF2169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344"/>
              <a:ext cx="25" cy="13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229 h 5"/>
                <a:gd name="T4" fmla="*/ 395 w 10"/>
                <a:gd name="T5" fmla="*/ 143 h 5"/>
                <a:gd name="T6" fmla="*/ 0 w 10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10" y="3"/>
                  </a:cubicBezTo>
                  <a:cubicBezTo>
                    <a:pt x="10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4" name="Freeform 21">
              <a:extLst>
                <a:ext uri="{FF2B5EF4-FFF2-40B4-BE49-F238E27FC236}">
                  <a16:creationId xmlns:a16="http://schemas.microsoft.com/office/drawing/2014/main" id="{F29A44BA-6CAF-4E6C-B168-06D4F3DC5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95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5" name="Freeform 22">
              <a:extLst>
                <a:ext uri="{FF2B5EF4-FFF2-40B4-BE49-F238E27FC236}">
                  <a16:creationId xmlns:a16="http://schemas.microsoft.com/office/drawing/2014/main" id="{6AF61EA7-04C9-4CF6-AC8C-D9E1DB8A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79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6" name="Freeform 23">
              <a:extLst>
                <a:ext uri="{FF2B5EF4-FFF2-40B4-BE49-F238E27FC236}">
                  <a16:creationId xmlns:a16="http://schemas.microsoft.com/office/drawing/2014/main" id="{D3706E07-96E4-4215-A136-5D8B4980B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389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7" name="Freeform 24">
              <a:extLst>
                <a:ext uri="{FF2B5EF4-FFF2-40B4-BE49-F238E27FC236}">
                  <a16:creationId xmlns:a16="http://schemas.microsoft.com/office/drawing/2014/main" id="{1B1B7337-4C4D-4451-AAF9-2DAB56F85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40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8" name="Freeform 25">
              <a:extLst>
                <a:ext uri="{FF2B5EF4-FFF2-40B4-BE49-F238E27FC236}">
                  <a16:creationId xmlns:a16="http://schemas.microsoft.com/office/drawing/2014/main" id="{245DB91F-4EE4-4B44-B6D6-B96151551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79" name="Freeform 26">
              <a:extLst>
                <a:ext uri="{FF2B5EF4-FFF2-40B4-BE49-F238E27FC236}">
                  <a16:creationId xmlns:a16="http://schemas.microsoft.com/office/drawing/2014/main" id="{7821E9A3-313E-4409-89A1-049E33FB6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45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0" name="Freeform 27">
              <a:extLst>
                <a:ext uri="{FF2B5EF4-FFF2-40B4-BE49-F238E27FC236}">
                  <a16:creationId xmlns:a16="http://schemas.microsoft.com/office/drawing/2014/main" id="{2880276E-FA5B-44A9-A067-610101D2D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4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1" name="Freeform 28">
              <a:extLst>
                <a:ext uri="{FF2B5EF4-FFF2-40B4-BE49-F238E27FC236}">
                  <a16:creationId xmlns:a16="http://schemas.microsoft.com/office/drawing/2014/main" id="{9A94F24E-91EA-4055-9F73-302E7967C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483"/>
              <a:ext cx="340" cy="18"/>
            </a:xfrm>
            <a:custGeom>
              <a:avLst/>
              <a:gdLst>
                <a:gd name="T0" fmla="*/ 4688 w 136"/>
                <a:gd name="T1" fmla="*/ 0 h 7"/>
                <a:gd name="T2" fmla="*/ 4688 w 136"/>
                <a:gd name="T3" fmla="*/ 139 h 7"/>
                <a:gd name="T4" fmla="*/ 2658 w 136"/>
                <a:gd name="T5" fmla="*/ 219 h 7"/>
                <a:gd name="T6" fmla="*/ 625 w 136"/>
                <a:gd name="T7" fmla="*/ 139 h 7"/>
                <a:gd name="T8" fmla="*/ 625 w 136"/>
                <a:gd name="T9" fmla="*/ 0 h 7"/>
                <a:gd name="T10" fmla="*/ 0 w 136"/>
                <a:gd name="T11" fmla="*/ 139 h 7"/>
                <a:gd name="T12" fmla="*/ 2658 w 136"/>
                <a:gd name="T13" fmla="*/ 303 h 7"/>
                <a:gd name="T14" fmla="*/ 5313 w 136"/>
                <a:gd name="T15" fmla="*/ 139 h 7"/>
                <a:gd name="T16" fmla="*/ 4688 w 13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7">
                  <a:moveTo>
                    <a:pt x="120" y="0"/>
                  </a:moveTo>
                  <a:cubicBezTo>
                    <a:pt x="120" y="3"/>
                    <a:pt x="120" y="3"/>
                    <a:pt x="120" y="3"/>
                  </a:cubicBezTo>
                  <a:cubicBezTo>
                    <a:pt x="109" y="4"/>
                    <a:pt x="90" y="5"/>
                    <a:pt x="68" y="5"/>
                  </a:cubicBezTo>
                  <a:cubicBezTo>
                    <a:pt x="46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0" y="7"/>
                    <a:pt x="68" y="7"/>
                  </a:cubicBezTo>
                  <a:cubicBezTo>
                    <a:pt x="106" y="7"/>
                    <a:pt x="136" y="5"/>
                    <a:pt x="136" y="3"/>
                  </a:cubicBezTo>
                  <a:cubicBezTo>
                    <a:pt x="136" y="2"/>
                    <a:pt x="130" y="1"/>
                    <a:pt x="120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2" name="Freeform 29">
              <a:extLst>
                <a:ext uri="{FF2B5EF4-FFF2-40B4-BE49-F238E27FC236}">
                  <a16:creationId xmlns:a16="http://schemas.microsoft.com/office/drawing/2014/main" id="{15A2E7D1-08F0-45AB-AE9A-3C442C3D9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9" y="1435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58 h 4"/>
                <a:gd name="T4" fmla="*/ 395 w 10"/>
                <a:gd name="T5" fmla="*/ 83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3" name="Freeform 30">
              <a:extLst>
                <a:ext uri="{FF2B5EF4-FFF2-40B4-BE49-F238E27FC236}">
                  <a16:creationId xmlns:a16="http://schemas.microsoft.com/office/drawing/2014/main" id="{C8CE74CD-05CA-4882-828E-766CBA9E1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491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7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4" name="Freeform 31">
              <a:extLst>
                <a:ext uri="{FF2B5EF4-FFF2-40B4-BE49-F238E27FC236}">
                  <a16:creationId xmlns:a16="http://schemas.microsoft.com/office/drawing/2014/main" id="{0FFAC828-D76D-4FE7-B42F-4DEE80931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01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5" name="Freeform 32">
              <a:extLst>
                <a:ext uri="{FF2B5EF4-FFF2-40B4-BE49-F238E27FC236}">
                  <a16:creationId xmlns:a16="http://schemas.microsoft.com/office/drawing/2014/main" id="{26E0BD54-9EF0-4614-8FF1-11040CB7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44"/>
              <a:ext cx="25" cy="13"/>
            </a:xfrm>
            <a:custGeom>
              <a:avLst/>
              <a:gdLst>
                <a:gd name="T0" fmla="*/ 0 w 10"/>
                <a:gd name="T1" fmla="*/ 88 h 5"/>
                <a:gd name="T2" fmla="*/ 395 w 10"/>
                <a:gd name="T3" fmla="*/ 229 h 5"/>
                <a:gd name="T4" fmla="*/ 395 w 10"/>
                <a:gd name="T5" fmla="*/ 0 h 5"/>
                <a:gd name="T6" fmla="*/ 0 w 10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6" name="Freeform 33">
              <a:extLst>
                <a:ext uri="{FF2B5EF4-FFF2-40B4-BE49-F238E27FC236}">
                  <a16:creationId xmlns:a16="http://schemas.microsoft.com/office/drawing/2014/main" id="{350D14D4-3BFE-4E49-B231-51199A8E3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89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7" name="Freeform 34">
              <a:extLst>
                <a:ext uri="{FF2B5EF4-FFF2-40B4-BE49-F238E27FC236}">
                  <a16:creationId xmlns:a16="http://schemas.microsoft.com/office/drawing/2014/main" id="{ED5FA3EA-FD6C-4457-A17E-43ACE796A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35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8" name="Freeform 35">
              <a:extLst>
                <a:ext uri="{FF2B5EF4-FFF2-40B4-BE49-F238E27FC236}">
                  <a16:creationId xmlns:a16="http://schemas.microsoft.com/office/drawing/2014/main" id="{6759EBA6-A06B-4D8F-978C-4B1BD06A3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312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89" name="Freeform 36">
              <a:extLst>
                <a:ext uri="{FF2B5EF4-FFF2-40B4-BE49-F238E27FC236}">
                  <a16:creationId xmlns:a16="http://schemas.microsoft.com/office/drawing/2014/main" id="{DAE472E3-D8E2-41EA-BDA1-E1841F452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315"/>
              <a:ext cx="35" cy="24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397 h 9"/>
                <a:gd name="T4" fmla="*/ 158 w 14"/>
                <a:gd name="T5" fmla="*/ 456 h 9"/>
                <a:gd name="T6" fmla="*/ 550 w 14"/>
                <a:gd name="T7" fmla="*/ 456 h 9"/>
                <a:gd name="T8" fmla="*/ 550 w 14"/>
                <a:gd name="T9" fmla="*/ 0 h 9"/>
                <a:gd name="T10" fmla="*/ 0 w 14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3" y="9"/>
                    <a:pt x="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0" name="Freeform 37">
              <a:extLst>
                <a:ext uri="{FF2B5EF4-FFF2-40B4-BE49-F238E27FC236}">
                  <a16:creationId xmlns:a16="http://schemas.microsoft.com/office/drawing/2014/main" id="{59A6B2F8-DE37-4A91-93EE-F965C299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315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1" name="Freeform 38">
              <a:extLst>
                <a:ext uri="{FF2B5EF4-FFF2-40B4-BE49-F238E27FC236}">
                  <a16:creationId xmlns:a16="http://schemas.microsoft.com/office/drawing/2014/main" id="{ED0C748A-CE73-4F12-BF3A-926EF46B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312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8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2" name="Freeform 39">
              <a:extLst>
                <a:ext uri="{FF2B5EF4-FFF2-40B4-BE49-F238E27FC236}">
                  <a16:creationId xmlns:a16="http://schemas.microsoft.com/office/drawing/2014/main" id="{DA44DBD8-8525-4B36-8381-27ED3178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309"/>
              <a:ext cx="18" cy="27"/>
            </a:xfrm>
            <a:custGeom>
              <a:avLst/>
              <a:gdLst>
                <a:gd name="T0" fmla="*/ 0 w 7"/>
                <a:gd name="T1" fmla="*/ 532 h 10"/>
                <a:gd name="T2" fmla="*/ 303 w 7"/>
                <a:gd name="T3" fmla="*/ 475 h 10"/>
                <a:gd name="T4" fmla="*/ 303 w 7"/>
                <a:gd name="T5" fmla="*/ 0 h 10"/>
                <a:gd name="T6" fmla="*/ 0 w 7"/>
                <a:gd name="T7" fmla="*/ 59 h 10"/>
                <a:gd name="T8" fmla="*/ 0 w 7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3" name="Freeform 40">
              <a:extLst>
                <a:ext uri="{FF2B5EF4-FFF2-40B4-BE49-F238E27FC236}">
                  <a16:creationId xmlns:a16="http://schemas.microsoft.com/office/drawing/2014/main" id="{A6005C2C-2A8B-4BDD-8688-4D0E9F8BA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357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4" name="Freeform 41">
              <a:extLst>
                <a:ext uri="{FF2B5EF4-FFF2-40B4-BE49-F238E27FC236}">
                  <a16:creationId xmlns:a16="http://schemas.microsoft.com/office/drawing/2014/main" id="{0B133699-7E38-44AD-BC17-5872A47F0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355"/>
              <a:ext cx="62" cy="29"/>
            </a:xfrm>
            <a:custGeom>
              <a:avLst/>
              <a:gdLst>
                <a:gd name="T0" fmla="*/ 0 w 25"/>
                <a:gd name="T1" fmla="*/ 527 h 11"/>
                <a:gd name="T2" fmla="*/ 947 w 25"/>
                <a:gd name="T3" fmla="*/ 438 h 11"/>
                <a:gd name="T4" fmla="*/ 947 w 25"/>
                <a:gd name="T5" fmla="*/ 0 h 11"/>
                <a:gd name="T6" fmla="*/ 0 w 25"/>
                <a:gd name="T7" fmla="*/ 90 h 11"/>
                <a:gd name="T8" fmla="*/ 0 w 25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0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5" name="Freeform 42">
              <a:extLst>
                <a:ext uri="{FF2B5EF4-FFF2-40B4-BE49-F238E27FC236}">
                  <a16:creationId xmlns:a16="http://schemas.microsoft.com/office/drawing/2014/main" id="{85FA5850-A6EA-46DF-88A4-25A4790F5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360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6" name="Freeform 43">
              <a:extLst>
                <a:ext uri="{FF2B5EF4-FFF2-40B4-BE49-F238E27FC236}">
                  <a16:creationId xmlns:a16="http://schemas.microsoft.com/office/drawing/2014/main" id="{CE12130C-E461-4030-BBDB-DB66582F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357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8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7" name="Freeform 44">
              <a:extLst>
                <a:ext uri="{FF2B5EF4-FFF2-40B4-BE49-F238E27FC236}">
                  <a16:creationId xmlns:a16="http://schemas.microsoft.com/office/drawing/2014/main" id="{6AC1F1E1-400F-4F53-9723-9BFAAD791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355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8" name="Freeform 45">
              <a:extLst>
                <a:ext uri="{FF2B5EF4-FFF2-40B4-BE49-F238E27FC236}">
                  <a16:creationId xmlns:a16="http://schemas.microsoft.com/office/drawing/2014/main" id="{8472943E-656F-425B-994E-9B0DB60DA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400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99" name="Freeform 46">
              <a:extLst>
                <a:ext uri="{FF2B5EF4-FFF2-40B4-BE49-F238E27FC236}">
                  <a16:creationId xmlns:a16="http://schemas.microsoft.com/office/drawing/2014/main" id="{05426EB5-8D8E-467A-8371-899A31936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400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0" name="Freeform 47">
              <a:extLst>
                <a:ext uri="{FF2B5EF4-FFF2-40B4-BE49-F238E27FC236}">
                  <a16:creationId xmlns:a16="http://schemas.microsoft.com/office/drawing/2014/main" id="{BE7FBE23-E247-41F4-B47B-AEF1AB86B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397"/>
              <a:ext cx="18" cy="27"/>
            </a:xfrm>
            <a:custGeom>
              <a:avLst/>
              <a:gdLst>
                <a:gd name="T0" fmla="*/ 0 w 7"/>
                <a:gd name="T1" fmla="*/ 532 h 10"/>
                <a:gd name="T2" fmla="*/ 303 w 7"/>
                <a:gd name="T3" fmla="*/ 475 h 10"/>
                <a:gd name="T4" fmla="*/ 303 w 7"/>
                <a:gd name="T5" fmla="*/ 0 h 10"/>
                <a:gd name="T6" fmla="*/ 0 w 7"/>
                <a:gd name="T7" fmla="*/ 59 h 10"/>
                <a:gd name="T8" fmla="*/ 0 w 7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1" name="Freeform 48">
              <a:extLst>
                <a:ext uri="{FF2B5EF4-FFF2-40B4-BE49-F238E27FC236}">
                  <a16:creationId xmlns:a16="http://schemas.microsoft.com/office/drawing/2014/main" id="{2ABB0BC1-21E2-4753-97C0-0C63F55DC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445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2" name="Freeform 49">
              <a:extLst>
                <a:ext uri="{FF2B5EF4-FFF2-40B4-BE49-F238E27FC236}">
                  <a16:creationId xmlns:a16="http://schemas.microsoft.com/office/drawing/2014/main" id="{A1C49FF7-ABF1-47F2-AFED-FAD02DD2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443"/>
              <a:ext cx="62" cy="29"/>
            </a:xfrm>
            <a:custGeom>
              <a:avLst/>
              <a:gdLst>
                <a:gd name="T0" fmla="*/ 0 w 25"/>
                <a:gd name="T1" fmla="*/ 527 h 11"/>
                <a:gd name="T2" fmla="*/ 947 w 25"/>
                <a:gd name="T3" fmla="*/ 438 h 11"/>
                <a:gd name="T4" fmla="*/ 947 w 25"/>
                <a:gd name="T5" fmla="*/ 0 h 11"/>
                <a:gd name="T6" fmla="*/ 0 w 25"/>
                <a:gd name="T7" fmla="*/ 90 h 11"/>
                <a:gd name="T8" fmla="*/ 0 w 25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1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3" name="Freeform 50">
              <a:extLst>
                <a:ext uri="{FF2B5EF4-FFF2-40B4-BE49-F238E27FC236}">
                  <a16:creationId xmlns:a16="http://schemas.microsoft.com/office/drawing/2014/main" id="{435842B8-CBEE-4E71-A4E8-46015B26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4" y="1445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4" name="Freeform 51">
              <a:extLst>
                <a:ext uri="{FF2B5EF4-FFF2-40B4-BE49-F238E27FC236}">
                  <a16:creationId xmlns:a16="http://schemas.microsoft.com/office/drawing/2014/main" id="{885D3EDA-5DFD-4C18-AD7B-DF132AECF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443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5" name="Freeform 52">
              <a:extLst>
                <a:ext uri="{FF2B5EF4-FFF2-40B4-BE49-F238E27FC236}">
                  <a16:creationId xmlns:a16="http://schemas.microsoft.com/office/drawing/2014/main" id="{6E3DA3D1-259F-45FB-A19D-36C4CACCB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360"/>
              <a:ext cx="20" cy="24"/>
            </a:xfrm>
            <a:custGeom>
              <a:avLst/>
              <a:gdLst>
                <a:gd name="T0" fmla="*/ 313 w 8"/>
                <a:gd name="T1" fmla="*/ 0 h 9"/>
                <a:gd name="T2" fmla="*/ 0 w 8"/>
                <a:gd name="T3" fmla="*/ 0 h 9"/>
                <a:gd name="T4" fmla="*/ 0 w 8"/>
                <a:gd name="T5" fmla="*/ 397 h 9"/>
                <a:gd name="T6" fmla="*/ 158 w 8"/>
                <a:gd name="T7" fmla="*/ 456 h 9"/>
                <a:gd name="T8" fmla="*/ 313 w 8"/>
                <a:gd name="T9" fmla="*/ 456 h 9"/>
                <a:gd name="T10" fmla="*/ 313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3" y="9"/>
                    <a:pt x="4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6" name="Freeform 53">
              <a:extLst>
                <a:ext uri="{FF2B5EF4-FFF2-40B4-BE49-F238E27FC236}">
                  <a16:creationId xmlns:a16="http://schemas.microsoft.com/office/drawing/2014/main" id="{1AE61218-6429-42F9-9750-F0DE8A871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403"/>
              <a:ext cx="10" cy="24"/>
            </a:xfrm>
            <a:custGeom>
              <a:avLst/>
              <a:gdLst>
                <a:gd name="T0" fmla="*/ 158 w 4"/>
                <a:gd name="T1" fmla="*/ 0 h 9"/>
                <a:gd name="T2" fmla="*/ 0 w 4"/>
                <a:gd name="T3" fmla="*/ 0 h 9"/>
                <a:gd name="T4" fmla="*/ 0 w 4"/>
                <a:gd name="T5" fmla="*/ 456 h 9"/>
                <a:gd name="T6" fmla="*/ 158 w 4"/>
                <a:gd name="T7" fmla="*/ 456 h 9"/>
                <a:gd name="T8" fmla="*/ 158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7" name="Freeform 54">
              <a:extLst>
                <a:ext uri="{FF2B5EF4-FFF2-40B4-BE49-F238E27FC236}">
                  <a16:creationId xmlns:a16="http://schemas.microsoft.com/office/drawing/2014/main" id="{50F1DBDC-5C34-4731-8A63-20ED7D1F0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445"/>
              <a:ext cx="13" cy="27"/>
            </a:xfrm>
            <a:custGeom>
              <a:avLst/>
              <a:gdLst>
                <a:gd name="T0" fmla="*/ 0 w 5"/>
                <a:gd name="T1" fmla="*/ 475 h 10"/>
                <a:gd name="T2" fmla="*/ 229 w 5"/>
                <a:gd name="T3" fmla="*/ 532 h 10"/>
                <a:gd name="T4" fmla="*/ 229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2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8" name="Freeform 55">
              <a:extLst>
                <a:ext uri="{FF2B5EF4-FFF2-40B4-BE49-F238E27FC236}">
                  <a16:creationId xmlns:a16="http://schemas.microsoft.com/office/drawing/2014/main" id="{D39FE2C1-77FD-4B77-9E53-F9EFB4ABD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448"/>
              <a:ext cx="20" cy="24"/>
            </a:xfrm>
            <a:custGeom>
              <a:avLst/>
              <a:gdLst>
                <a:gd name="T0" fmla="*/ 313 w 8"/>
                <a:gd name="T1" fmla="*/ 0 h 9"/>
                <a:gd name="T2" fmla="*/ 0 w 8"/>
                <a:gd name="T3" fmla="*/ 0 h 9"/>
                <a:gd name="T4" fmla="*/ 0 w 8"/>
                <a:gd name="T5" fmla="*/ 456 h 9"/>
                <a:gd name="T6" fmla="*/ 158 w 8"/>
                <a:gd name="T7" fmla="*/ 456 h 9"/>
                <a:gd name="T8" fmla="*/ 313 w 8"/>
                <a:gd name="T9" fmla="*/ 456 h 9"/>
                <a:gd name="T10" fmla="*/ 313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09" name="Freeform 56">
              <a:extLst>
                <a:ext uri="{FF2B5EF4-FFF2-40B4-BE49-F238E27FC236}">
                  <a16:creationId xmlns:a16="http://schemas.microsoft.com/office/drawing/2014/main" id="{DE993258-BCD1-4B2A-A48D-295527A61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9" y="1405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39 w 5"/>
                <a:gd name="T3" fmla="*/ 456 h 9"/>
                <a:gd name="T4" fmla="*/ 168 w 5"/>
                <a:gd name="T5" fmla="*/ 456 h 9"/>
                <a:gd name="T6" fmla="*/ 168 w 5"/>
                <a:gd name="T7" fmla="*/ 0 h 9"/>
                <a:gd name="T8" fmla="*/ 139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0" name="Freeform 57">
              <a:extLst>
                <a:ext uri="{FF2B5EF4-FFF2-40B4-BE49-F238E27FC236}">
                  <a16:creationId xmlns:a16="http://schemas.microsoft.com/office/drawing/2014/main" id="{80DFFE69-CED4-4FB8-B10E-8F72ED4F0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451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1" name="Freeform 58">
              <a:extLst>
                <a:ext uri="{FF2B5EF4-FFF2-40B4-BE49-F238E27FC236}">
                  <a16:creationId xmlns:a16="http://schemas.microsoft.com/office/drawing/2014/main" id="{A97773CB-7B31-4B16-AC41-A21CF7539A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" y="1499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2" name="Freeform 59">
              <a:extLst>
                <a:ext uri="{FF2B5EF4-FFF2-40B4-BE49-F238E27FC236}">
                  <a16:creationId xmlns:a16="http://schemas.microsoft.com/office/drawing/2014/main" id="{4B6E0E29-0B40-4A2A-BB32-F3ACC6213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496"/>
              <a:ext cx="108" cy="29"/>
            </a:xfrm>
            <a:custGeom>
              <a:avLst/>
              <a:gdLst>
                <a:gd name="T0" fmla="*/ 0 w 43"/>
                <a:gd name="T1" fmla="*/ 527 h 11"/>
                <a:gd name="T2" fmla="*/ 1710 w 43"/>
                <a:gd name="T3" fmla="*/ 438 h 11"/>
                <a:gd name="T4" fmla="*/ 1710 w 43"/>
                <a:gd name="T5" fmla="*/ 0 h 11"/>
                <a:gd name="T6" fmla="*/ 0 w 43"/>
                <a:gd name="T7" fmla="*/ 145 h 11"/>
                <a:gd name="T8" fmla="*/ 0 w 43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">
                  <a:moveTo>
                    <a:pt x="0" y="11"/>
                  </a:moveTo>
                  <a:cubicBezTo>
                    <a:pt x="13" y="11"/>
                    <a:pt x="38" y="10"/>
                    <a:pt x="43" y="9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1"/>
                    <a:pt x="13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3" name="Freeform 60">
              <a:extLst>
                <a:ext uri="{FF2B5EF4-FFF2-40B4-BE49-F238E27FC236}">
                  <a16:creationId xmlns:a16="http://schemas.microsoft.com/office/drawing/2014/main" id="{ABCB5E00-3D98-4F54-A491-503BD199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499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56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4" name="Freeform 61">
              <a:extLst>
                <a:ext uri="{FF2B5EF4-FFF2-40B4-BE49-F238E27FC236}">
                  <a16:creationId xmlns:a16="http://schemas.microsoft.com/office/drawing/2014/main" id="{4C45DE1F-ADB9-460B-B77B-D5C17CAFA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504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5" name="Freeform 62">
              <a:extLst>
                <a:ext uri="{FF2B5EF4-FFF2-40B4-BE49-F238E27FC236}">
                  <a16:creationId xmlns:a16="http://schemas.microsoft.com/office/drawing/2014/main" id="{A53E70AF-AF39-4AA0-A658-86E21DB13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1" y="1397"/>
              <a:ext cx="45" cy="30"/>
            </a:xfrm>
            <a:custGeom>
              <a:avLst/>
              <a:gdLst>
                <a:gd name="T0" fmla="*/ 0 w 18"/>
                <a:gd name="T1" fmla="*/ 104 h 11"/>
                <a:gd name="T2" fmla="*/ 0 w 18"/>
                <a:gd name="T3" fmla="*/ 611 h 11"/>
                <a:gd name="T4" fmla="*/ 708 w 18"/>
                <a:gd name="T5" fmla="*/ 505 h 11"/>
                <a:gd name="T6" fmla="*/ 708 w 18"/>
                <a:gd name="T7" fmla="*/ 0 h 11"/>
                <a:gd name="T8" fmla="*/ 0 w 18"/>
                <a:gd name="T9" fmla="*/ 104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9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6" name="Freeform 63">
              <a:extLst>
                <a:ext uri="{FF2B5EF4-FFF2-40B4-BE49-F238E27FC236}">
                  <a16:creationId xmlns:a16="http://schemas.microsoft.com/office/drawing/2014/main" id="{F6F05577-973E-4C9C-AEE3-A2BC79E62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36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7" name="Freeform 64">
              <a:extLst>
                <a:ext uri="{FF2B5EF4-FFF2-40B4-BE49-F238E27FC236}">
                  <a16:creationId xmlns:a16="http://schemas.microsoft.com/office/drawing/2014/main" id="{FB4ADCBA-9650-4285-9454-6EF5285D6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88"/>
              <a:ext cx="257" cy="24"/>
            </a:xfrm>
            <a:custGeom>
              <a:avLst/>
              <a:gdLst>
                <a:gd name="T0" fmla="*/ 0 w 103"/>
                <a:gd name="T1" fmla="*/ 0 h 9"/>
                <a:gd name="T2" fmla="*/ 1787 w 103"/>
                <a:gd name="T3" fmla="*/ 363 h 9"/>
                <a:gd name="T4" fmla="*/ 3990 w 103"/>
                <a:gd name="T5" fmla="*/ 397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6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8" name="Freeform 65">
              <a:extLst>
                <a:ext uri="{FF2B5EF4-FFF2-40B4-BE49-F238E27FC236}">
                  <a16:creationId xmlns:a16="http://schemas.microsoft.com/office/drawing/2014/main" id="{F94321B0-BB63-4557-B3D7-537235E9F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81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19" name="Freeform 66">
              <a:extLst>
                <a:ext uri="{FF2B5EF4-FFF2-40B4-BE49-F238E27FC236}">
                  <a16:creationId xmlns:a16="http://schemas.microsoft.com/office/drawing/2014/main" id="{024A8DE8-A641-402D-BCB2-C6A848975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24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0" name="Freeform 67">
              <a:extLst>
                <a:ext uri="{FF2B5EF4-FFF2-40B4-BE49-F238E27FC236}">
                  <a16:creationId xmlns:a16="http://schemas.microsoft.com/office/drawing/2014/main" id="{3DCF2222-F049-4227-82C9-7597FEB46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69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1" name="Freeform 68">
              <a:extLst>
                <a:ext uri="{FF2B5EF4-FFF2-40B4-BE49-F238E27FC236}">
                  <a16:creationId xmlns:a16="http://schemas.microsoft.com/office/drawing/2014/main" id="{B3590880-BCEC-4369-A248-75E852EA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496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2" name="Freeform 69">
              <a:extLst>
                <a:ext uri="{FF2B5EF4-FFF2-40B4-BE49-F238E27FC236}">
                  <a16:creationId xmlns:a16="http://schemas.microsoft.com/office/drawing/2014/main" id="{C22CB54E-D5F7-4B5D-B503-2B3EEE253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547"/>
              <a:ext cx="230" cy="77"/>
            </a:xfrm>
            <a:custGeom>
              <a:avLst/>
              <a:gdLst>
                <a:gd name="T0" fmla="*/ 395 w 92"/>
                <a:gd name="T1" fmla="*/ 247 h 29"/>
                <a:gd name="T2" fmla="*/ 395 w 92"/>
                <a:gd name="T3" fmla="*/ 247 h 29"/>
                <a:gd name="T4" fmla="*/ 3050 w 92"/>
                <a:gd name="T5" fmla="*/ 600 h 29"/>
                <a:gd name="T6" fmla="*/ 3488 w 92"/>
                <a:gd name="T7" fmla="*/ 1197 h 29"/>
                <a:gd name="T8" fmla="*/ 3595 w 92"/>
                <a:gd name="T9" fmla="*/ 507 h 29"/>
                <a:gd name="T10" fmla="*/ 3595 w 92"/>
                <a:gd name="T11" fmla="*/ 29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29">
                  <a:moveTo>
                    <a:pt x="10" y="5"/>
                  </a:moveTo>
                  <a:cubicBezTo>
                    <a:pt x="10" y="5"/>
                    <a:pt x="0" y="0"/>
                    <a:pt x="10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90" y="12"/>
                    <a:pt x="89" y="19"/>
                    <a:pt x="89" y="24"/>
                  </a:cubicBezTo>
                  <a:cubicBezTo>
                    <a:pt x="89" y="29"/>
                    <a:pt x="92" y="10"/>
                    <a:pt x="92" y="10"/>
                  </a:cubicBezTo>
                  <a:cubicBezTo>
                    <a:pt x="92" y="6"/>
                    <a:pt x="92" y="6"/>
                    <a:pt x="92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3" name="Freeform 70">
              <a:extLst>
                <a:ext uri="{FF2B5EF4-FFF2-40B4-BE49-F238E27FC236}">
                  <a16:creationId xmlns:a16="http://schemas.microsoft.com/office/drawing/2014/main" id="{54835E7C-2501-4F0A-A2D8-BD31B05B6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1560"/>
              <a:ext cx="255" cy="979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214 h 367"/>
                <a:gd name="T4" fmla="*/ 2000 w 102"/>
                <a:gd name="T5" fmla="*/ 18588 h 367"/>
                <a:gd name="T6" fmla="*/ 3988 w 102"/>
                <a:gd name="T7" fmla="*/ 17214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2" y="359"/>
                    <a:pt x="102" y="34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4" name="Freeform 71">
              <a:extLst>
                <a:ext uri="{FF2B5EF4-FFF2-40B4-BE49-F238E27FC236}">
                  <a16:creationId xmlns:a16="http://schemas.microsoft.com/office/drawing/2014/main" id="{C453E870-98BD-4E4A-B42F-9C5DD1A60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75"/>
              <a:ext cx="260" cy="21"/>
            </a:xfrm>
            <a:custGeom>
              <a:avLst/>
              <a:gdLst>
                <a:gd name="T0" fmla="*/ 4063 w 104"/>
                <a:gd name="T1" fmla="*/ 200 h 8"/>
                <a:gd name="T2" fmla="*/ 2033 w 104"/>
                <a:gd name="T3" fmla="*/ 0 h 8"/>
                <a:gd name="T4" fmla="*/ 0 w 104"/>
                <a:gd name="T5" fmla="*/ 200 h 8"/>
                <a:gd name="T6" fmla="*/ 0 w 104"/>
                <a:gd name="T7" fmla="*/ 200 h 8"/>
                <a:gd name="T8" fmla="*/ 2033 w 104"/>
                <a:gd name="T9" fmla="*/ 378 h 8"/>
                <a:gd name="T10" fmla="*/ 4063 w 104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5" name="Freeform 72">
              <a:extLst>
                <a:ext uri="{FF2B5EF4-FFF2-40B4-BE49-F238E27FC236}">
                  <a16:creationId xmlns:a16="http://schemas.microsoft.com/office/drawing/2014/main" id="{81913537-583D-4128-B856-F7269F5D9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4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2"/>
                    <a:pt x="84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6" name="Freeform 73">
              <a:extLst>
                <a:ext uri="{FF2B5EF4-FFF2-40B4-BE49-F238E27FC236}">
                  <a16:creationId xmlns:a16="http://schemas.microsoft.com/office/drawing/2014/main" id="{C5F0E1ED-6F37-46C7-81DD-405F4BF6B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07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377 h 13"/>
                <a:gd name="T8" fmla="*/ 2425 w 124"/>
                <a:gd name="T9" fmla="*/ 609 h 13"/>
                <a:gd name="T10" fmla="*/ 0 w 124"/>
                <a:gd name="T11" fmla="*/ 377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7" name="Freeform 74">
              <a:extLst>
                <a:ext uri="{FF2B5EF4-FFF2-40B4-BE49-F238E27FC236}">
                  <a16:creationId xmlns:a16="http://schemas.microsoft.com/office/drawing/2014/main" id="{68CF1F81-3497-42C6-9B04-405A5139A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285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8" name="Freeform 75">
              <a:extLst>
                <a:ext uri="{FF2B5EF4-FFF2-40B4-BE49-F238E27FC236}">
                  <a16:creationId xmlns:a16="http://schemas.microsoft.com/office/drawing/2014/main" id="{AEDE51D3-4393-477A-A25D-E0437E518D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1301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29" name="Freeform 76">
              <a:extLst>
                <a:ext uri="{FF2B5EF4-FFF2-40B4-BE49-F238E27FC236}">
                  <a16:creationId xmlns:a16="http://schemas.microsoft.com/office/drawing/2014/main" id="{3E3356B2-4DD2-498E-B88E-87071A1D4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49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53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0" name="Freeform 77">
              <a:extLst>
                <a:ext uri="{FF2B5EF4-FFF2-40B4-BE49-F238E27FC236}">
                  <a16:creationId xmlns:a16="http://schemas.microsoft.com/office/drawing/2014/main" id="{A5950366-4519-4AFD-AFC6-594523664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1" name="Freeform 78">
              <a:extLst>
                <a:ext uri="{FF2B5EF4-FFF2-40B4-BE49-F238E27FC236}">
                  <a16:creationId xmlns:a16="http://schemas.microsoft.com/office/drawing/2014/main" id="{93A496A4-CD43-4947-BA3E-2DF751047F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1344"/>
              <a:ext cx="310" cy="13"/>
            </a:xfrm>
            <a:custGeom>
              <a:avLst/>
              <a:gdLst>
                <a:gd name="T0" fmla="*/ 0 w 124"/>
                <a:gd name="T1" fmla="*/ 88 h 5"/>
                <a:gd name="T2" fmla="*/ 395 w 124"/>
                <a:gd name="T3" fmla="*/ 229 h 5"/>
                <a:gd name="T4" fmla="*/ 395 w 124"/>
                <a:gd name="T5" fmla="*/ 0 h 5"/>
                <a:gd name="T6" fmla="*/ 0 w 124"/>
                <a:gd name="T7" fmla="*/ 88 h 5"/>
                <a:gd name="T8" fmla="*/ 4458 w 124"/>
                <a:gd name="T9" fmla="*/ 0 h 5"/>
                <a:gd name="T10" fmla="*/ 4458 w 124"/>
                <a:gd name="T11" fmla="*/ 229 h 5"/>
                <a:gd name="T12" fmla="*/ 4845 w 124"/>
                <a:gd name="T13" fmla="*/ 143 h 5"/>
                <a:gd name="T14" fmla="*/ 4458 w 12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4" y="3"/>
                  </a:cubicBezTo>
                  <a:cubicBezTo>
                    <a:pt x="124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2" name="Freeform 79">
              <a:extLst>
                <a:ext uri="{FF2B5EF4-FFF2-40B4-BE49-F238E27FC236}">
                  <a16:creationId xmlns:a16="http://schemas.microsoft.com/office/drawing/2014/main" id="{E2F30858-0323-4DA0-B697-22AD24190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395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3" name="Freeform 80">
              <a:extLst>
                <a:ext uri="{FF2B5EF4-FFF2-40B4-BE49-F238E27FC236}">
                  <a16:creationId xmlns:a16="http://schemas.microsoft.com/office/drawing/2014/main" id="{D0F5F19D-5084-4EDA-8775-0F9D31CC5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379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4" name="Freeform 81">
              <a:extLst>
                <a:ext uri="{FF2B5EF4-FFF2-40B4-BE49-F238E27FC236}">
                  <a16:creationId xmlns:a16="http://schemas.microsoft.com/office/drawing/2014/main" id="{58B55C6D-5557-440B-9677-6E7508176E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1389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5" name="Freeform 82">
              <a:extLst>
                <a:ext uri="{FF2B5EF4-FFF2-40B4-BE49-F238E27FC236}">
                  <a16:creationId xmlns:a16="http://schemas.microsoft.com/office/drawing/2014/main" id="{CC2408C4-CBA7-43FD-BEDA-183E39760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4" y="1440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6" name="Freeform 83">
              <a:extLst>
                <a:ext uri="{FF2B5EF4-FFF2-40B4-BE49-F238E27FC236}">
                  <a16:creationId xmlns:a16="http://schemas.microsoft.com/office/drawing/2014/main" id="{ADFF910A-6E50-4F03-A8AC-0F2B6FDB4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7" name="Freeform 84">
              <a:extLst>
                <a:ext uri="{FF2B5EF4-FFF2-40B4-BE49-F238E27FC236}">
                  <a16:creationId xmlns:a16="http://schemas.microsoft.com/office/drawing/2014/main" id="{6BEF4748-6F86-44D4-9C60-2B1B37C24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45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8" name="Freeform 85">
              <a:extLst>
                <a:ext uri="{FF2B5EF4-FFF2-40B4-BE49-F238E27FC236}">
                  <a16:creationId xmlns:a16="http://schemas.microsoft.com/office/drawing/2014/main" id="{5D87119F-8E14-43FA-B684-6E784FCF97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96" y="1483"/>
              <a:ext cx="343" cy="18"/>
            </a:xfrm>
            <a:custGeom>
              <a:avLst/>
              <a:gdLst>
                <a:gd name="T0" fmla="*/ 0 w 137"/>
                <a:gd name="T1" fmla="*/ 139 h 7"/>
                <a:gd name="T2" fmla="*/ 50 w 137"/>
                <a:gd name="T3" fmla="*/ 139 h 7"/>
                <a:gd name="T4" fmla="*/ 0 w 137"/>
                <a:gd name="T5" fmla="*/ 139 h 7"/>
                <a:gd name="T6" fmla="*/ 5385 w 137"/>
                <a:gd name="T7" fmla="*/ 139 h 7"/>
                <a:gd name="T8" fmla="*/ 5385 w 137"/>
                <a:gd name="T9" fmla="*/ 139 h 7"/>
                <a:gd name="T10" fmla="*/ 5385 w 137"/>
                <a:gd name="T11" fmla="*/ 139 h 7"/>
                <a:gd name="T12" fmla="*/ 5385 w 137"/>
                <a:gd name="T13" fmla="*/ 139 h 7"/>
                <a:gd name="T14" fmla="*/ 4757 w 137"/>
                <a:gd name="T15" fmla="*/ 0 h 7"/>
                <a:gd name="T16" fmla="*/ 4757 w 137"/>
                <a:gd name="T17" fmla="*/ 139 h 7"/>
                <a:gd name="T18" fmla="*/ 2714 w 137"/>
                <a:gd name="T19" fmla="*/ 219 h 7"/>
                <a:gd name="T20" fmla="*/ 676 w 137"/>
                <a:gd name="T21" fmla="*/ 139 h 7"/>
                <a:gd name="T22" fmla="*/ 676 w 137"/>
                <a:gd name="T23" fmla="*/ 0 h 7"/>
                <a:gd name="T24" fmla="*/ 50 w 137"/>
                <a:gd name="T25" fmla="*/ 139 h 7"/>
                <a:gd name="T26" fmla="*/ 2714 w 137"/>
                <a:gd name="T27" fmla="*/ 303 h 7"/>
                <a:gd name="T28" fmla="*/ 5385 w 137"/>
                <a:gd name="T29" fmla="*/ 139 h 7"/>
                <a:gd name="T30" fmla="*/ 4757 w 137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8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1"/>
                    <a:pt x="1" y="2"/>
                    <a:pt x="1" y="3"/>
                  </a:cubicBezTo>
                  <a:cubicBezTo>
                    <a:pt x="1" y="5"/>
                    <a:pt x="31" y="7"/>
                    <a:pt x="69" y="7"/>
                  </a:cubicBezTo>
                  <a:cubicBezTo>
                    <a:pt x="107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39" name="Freeform 86">
              <a:extLst>
                <a:ext uri="{FF2B5EF4-FFF2-40B4-BE49-F238E27FC236}">
                  <a16:creationId xmlns:a16="http://schemas.microsoft.com/office/drawing/2014/main" id="{115B9938-AAFE-435E-8EDB-87C52005D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" y="1435"/>
              <a:ext cx="310" cy="10"/>
            </a:xfrm>
            <a:custGeom>
              <a:avLst/>
              <a:gdLst>
                <a:gd name="T0" fmla="*/ 0 w 124"/>
                <a:gd name="T1" fmla="*/ 83 h 4"/>
                <a:gd name="T2" fmla="*/ 395 w 124"/>
                <a:gd name="T3" fmla="*/ 158 h 4"/>
                <a:gd name="T4" fmla="*/ 395 w 124"/>
                <a:gd name="T5" fmla="*/ 0 h 4"/>
                <a:gd name="T6" fmla="*/ 0 w 124"/>
                <a:gd name="T7" fmla="*/ 83 h 4"/>
                <a:gd name="T8" fmla="*/ 4458 w 124"/>
                <a:gd name="T9" fmla="*/ 0 h 4"/>
                <a:gd name="T10" fmla="*/ 4458 w 124"/>
                <a:gd name="T11" fmla="*/ 158 h 4"/>
                <a:gd name="T12" fmla="*/ 4845 w 124"/>
                <a:gd name="T13" fmla="*/ 83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0" name="Freeform 87">
              <a:extLst>
                <a:ext uri="{FF2B5EF4-FFF2-40B4-BE49-F238E27FC236}">
                  <a16:creationId xmlns:a16="http://schemas.microsoft.com/office/drawing/2014/main" id="{68AA9E34-F40B-4D86-A426-FC3EF2C1B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6" y="1491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7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1" name="Freeform 88">
              <a:extLst>
                <a:ext uri="{FF2B5EF4-FFF2-40B4-BE49-F238E27FC236}">
                  <a16:creationId xmlns:a16="http://schemas.microsoft.com/office/drawing/2014/main" id="{5CE59991-EF7B-41E7-BB89-FEEA7FE6E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17"/>
              <a:ext cx="683" cy="38"/>
            </a:xfrm>
            <a:custGeom>
              <a:avLst/>
              <a:gdLst>
                <a:gd name="T0" fmla="*/ 10460 w 273"/>
                <a:gd name="T1" fmla="*/ 60 h 14"/>
                <a:gd name="T2" fmla="*/ 7956 w 273"/>
                <a:gd name="T3" fmla="*/ 220 h 14"/>
                <a:gd name="T4" fmla="*/ 5609 w 273"/>
                <a:gd name="T5" fmla="*/ 103 h 14"/>
                <a:gd name="T6" fmla="*/ 4901 w 273"/>
                <a:gd name="T7" fmla="*/ 163 h 14"/>
                <a:gd name="T8" fmla="*/ 3180 w 273"/>
                <a:gd name="T9" fmla="*/ 318 h 14"/>
                <a:gd name="T10" fmla="*/ 1409 w 273"/>
                <a:gd name="T11" fmla="*/ 163 h 14"/>
                <a:gd name="T12" fmla="*/ 783 w 273"/>
                <a:gd name="T13" fmla="*/ 103 h 14"/>
                <a:gd name="T14" fmla="*/ 158 w 273"/>
                <a:gd name="T15" fmla="*/ 103 h 14"/>
                <a:gd name="T16" fmla="*/ 0 w 273"/>
                <a:gd name="T17" fmla="*/ 318 h 14"/>
                <a:gd name="T18" fmla="*/ 158 w 273"/>
                <a:gd name="T19" fmla="*/ 537 h 14"/>
                <a:gd name="T20" fmla="*/ 783 w 273"/>
                <a:gd name="T21" fmla="*/ 537 h 14"/>
                <a:gd name="T22" fmla="*/ 1376 w 273"/>
                <a:gd name="T23" fmla="*/ 597 h 14"/>
                <a:gd name="T24" fmla="*/ 3180 w 273"/>
                <a:gd name="T25" fmla="*/ 760 h 14"/>
                <a:gd name="T26" fmla="*/ 4931 w 273"/>
                <a:gd name="T27" fmla="*/ 597 h 14"/>
                <a:gd name="T28" fmla="*/ 5559 w 273"/>
                <a:gd name="T29" fmla="*/ 537 h 14"/>
                <a:gd name="T30" fmla="*/ 7956 w 273"/>
                <a:gd name="T31" fmla="*/ 662 h 14"/>
                <a:gd name="T32" fmla="*/ 10573 w 273"/>
                <a:gd name="T33" fmla="*/ 478 h 14"/>
                <a:gd name="T34" fmla="*/ 10648 w 273"/>
                <a:gd name="T35" fmla="*/ 0 h 14"/>
                <a:gd name="T36" fmla="*/ 10460 w 273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3" h="14">
                  <a:moveTo>
                    <a:pt x="267" y="1"/>
                  </a:moveTo>
                  <a:cubicBezTo>
                    <a:pt x="260" y="3"/>
                    <a:pt x="238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9" y="1"/>
                    <a:pt x="133" y="2"/>
                    <a:pt x="125" y="3"/>
                  </a:cubicBezTo>
                  <a:cubicBezTo>
                    <a:pt x="116" y="4"/>
                    <a:pt x="103" y="6"/>
                    <a:pt x="81" y="6"/>
                  </a:cubicBezTo>
                  <a:cubicBezTo>
                    <a:pt x="58" y="6"/>
                    <a:pt x="46" y="4"/>
                    <a:pt x="36" y="3"/>
                  </a:cubicBezTo>
                  <a:cubicBezTo>
                    <a:pt x="31" y="3"/>
                    <a:pt x="26" y="2"/>
                    <a:pt x="2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10"/>
                    <a:pt x="30" y="11"/>
                    <a:pt x="35" y="11"/>
                  </a:cubicBezTo>
                  <a:cubicBezTo>
                    <a:pt x="45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4" y="10"/>
                    <a:pt x="138" y="9"/>
                    <a:pt x="142" y="10"/>
                  </a:cubicBezTo>
                  <a:cubicBezTo>
                    <a:pt x="155" y="11"/>
                    <a:pt x="178" y="12"/>
                    <a:pt x="203" y="12"/>
                  </a:cubicBezTo>
                  <a:cubicBezTo>
                    <a:pt x="246" y="12"/>
                    <a:pt x="263" y="11"/>
                    <a:pt x="270" y="9"/>
                  </a:cubicBezTo>
                  <a:cubicBezTo>
                    <a:pt x="273" y="7"/>
                    <a:pt x="272" y="1"/>
                    <a:pt x="272" y="0"/>
                  </a:cubicBezTo>
                  <a:cubicBezTo>
                    <a:pt x="271" y="0"/>
                    <a:pt x="270" y="1"/>
                    <a:pt x="267" y="1"/>
                  </a:cubicBezTo>
                  <a:close/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2" name="Freeform 89">
              <a:extLst>
                <a:ext uri="{FF2B5EF4-FFF2-40B4-BE49-F238E27FC236}">
                  <a16:creationId xmlns:a16="http://schemas.microsoft.com/office/drawing/2014/main" id="{B91EBB9C-A7C5-45DC-A0EE-D7F1BD479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517"/>
              <a:ext cx="683" cy="38"/>
            </a:xfrm>
            <a:custGeom>
              <a:avLst/>
              <a:gdLst>
                <a:gd name="T0" fmla="*/ 10460 w 273"/>
                <a:gd name="T1" fmla="*/ 60 h 14"/>
                <a:gd name="T2" fmla="*/ 7956 w 273"/>
                <a:gd name="T3" fmla="*/ 220 h 14"/>
                <a:gd name="T4" fmla="*/ 5609 w 273"/>
                <a:gd name="T5" fmla="*/ 103 h 14"/>
                <a:gd name="T6" fmla="*/ 4901 w 273"/>
                <a:gd name="T7" fmla="*/ 163 h 14"/>
                <a:gd name="T8" fmla="*/ 3180 w 273"/>
                <a:gd name="T9" fmla="*/ 318 h 14"/>
                <a:gd name="T10" fmla="*/ 1409 w 273"/>
                <a:gd name="T11" fmla="*/ 163 h 14"/>
                <a:gd name="T12" fmla="*/ 783 w 273"/>
                <a:gd name="T13" fmla="*/ 103 h 14"/>
                <a:gd name="T14" fmla="*/ 158 w 273"/>
                <a:gd name="T15" fmla="*/ 103 h 14"/>
                <a:gd name="T16" fmla="*/ 0 w 273"/>
                <a:gd name="T17" fmla="*/ 318 h 14"/>
                <a:gd name="T18" fmla="*/ 158 w 273"/>
                <a:gd name="T19" fmla="*/ 537 h 14"/>
                <a:gd name="T20" fmla="*/ 783 w 273"/>
                <a:gd name="T21" fmla="*/ 537 h 14"/>
                <a:gd name="T22" fmla="*/ 1376 w 273"/>
                <a:gd name="T23" fmla="*/ 597 h 14"/>
                <a:gd name="T24" fmla="*/ 3180 w 273"/>
                <a:gd name="T25" fmla="*/ 760 h 14"/>
                <a:gd name="T26" fmla="*/ 4931 w 273"/>
                <a:gd name="T27" fmla="*/ 597 h 14"/>
                <a:gd name="T28" fmla="*/ 5559 w 273"/>
                <a:gd name="T29" fmla="*/ 537 h 14"/>
                <a:gd name="T30" fmla="*/ 7956 w 273"/>
                <a:gd name="T31" fmla="*/ 662 h 14"/>
                <a:gd name="T32" fmla="*/ 10573 w 273"/>
                <a:gd name="T33" fmla="*/ 478 h 14"/>
                <a:gd name="T34" fmla="*/ 10648 w 273"/>
                <a:gd name="T35" fmla="*/ 0 h 14"/>
                <a:gd name="T36" fmla="*/ 10460 w 273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3" h="14">
                  <a:moveTo>
                    <a:pt x="267" y="1"/>
                  </a:moveTo>
                  <a:cubicBezTo>
                    <a:pt x="260" y="3"/>
                    <a:pt x="238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9" y="1"/>
                    <a:pt x="133" y="2"/>
                    <a:pt x="125" y="3"/>
                  </a:cubicBezTo>
                  <a:cubicBezTo>
                    <a:pt x="116" y="4"/>
                    <a:pt x="103" y="6"/>
                    <a:pt x="81" y="6"/>
                  </a:cubicBezTo>
                  <a:cubicBezTo>
                    <a:pt x="58" y="6"/>
                    <a:pt x="46" y="4"/>
                    <a:pt x="36" y="3"/>
                  </a:cubicBezTo>
                  <a:cubicBezTo>
                    <a:pt x="31" y="3"/>
                    <a:pt x="26" y="2"/>
                    <a:pt x="2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10"/>
                    <a:pt x="30" y="11"/>
                    <a:pt x="35" y="11"/>
                  </a:cubicBezTo>
                  <a:cubicBezTo>
                    <a:pt x="45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4" y="10"/>
                    <a:pt x="138" y="9"/>
                    <a:pt x="142" y="10"/>
                  </a:cubicBezTo>
                  <a:cubicBezTo>
                    <a:pt x="155" y="11"/>
                    <a:pt x="178" y="12"/>
                    <a:pt x="203" y="12"/>
                  </a:cubicBezTo>
                  <a:cubicBezTo>
                    <a:pt x="246" y="12"/>
                    <a:pt x="263" y="11"/>
                    <a:pt x="270" y="9"/>
                  </a:cubicBezTo>
                  <a:cubicBezTo>
                    <a:pt x="273" y="7"/>
                    <a:pt x="272" y="1"/>
                    <a:pt x="272" y="0"/>
                  </a:cubicBezTo>
                  <a:cubicBezTo>
                    <a:pt x="271" y="0"/>
                    <a:pt x="270" y="1"/>
                    <a:pt x="26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3" name="Freeform 90">
              <a:extLst>
                <a:ext uri="{FF2B5EF4-FFF2-40B4-BE49-F238E27FC236}">
                  <a16:creationId xmlns:a16="http://schemas.microsoft.com/office/drawing/2014/main" id="{E3E7B46C-9B1F-493E-B97E-6577F6E3A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1" y="1525"/>
              <a:ext cx="613" cy="19"/>
            </a:xfrm>
            <a:custGeom>
              <a:avLst/>
              <a:gdLst>
                <a:gd name="T0" fmla="*/ 0 w 245"/>
                <a:gd name="T1" fmla="*/ 60 h 7"/>
                <a:gd name="T2" fmla="*/ 626 w 245"/>
                <a:gd name="T3" fmla="*/ 103 h 7"/>
                <a:gd name="T4" fmla="*/ 2397 w 245"/>
                <a:gd name="T5" fmla="*/ 280 h 7"/>
                <a:gd name="T6" fmla="*/ 4118 w 245"/>
                <a:gd name="T7" fmla="*/ 60 h 7"/>
                <a:gd name="T8" fmla="*/ 4826 w 245"/>
                <a:gd name="T9" fmla="*/ 60 h 7"/>
                <a:gd name="T10" fmla="*/ 7173 w 245"/>
                <a:gd name="T11" fmla="*/ 163 h 7"/>
                <a:gd name="T12" fmla="*/ 9603 w 245"/>
                <a:gd name="T13" fmla="*/ 0 h 7"/>
                <a:gd name="T14" fmla="*/ 9603 w 245"/>
                <a:gd name="T15" fmla="*/ 0 h 7"/>
                <a:gd name="T16" fmla="*/ 7173 w 245"/>
                <a:gd name="T17" fmla="*/ 280 h 7"/>
                <a:gd name="T18" fmla="*/ 4826 w 245"/>
                <a:gd name="T19" fmla="*/ 163 h 7"/>
                <a:gd name="T20" fmla="*/ 4118 w 245"/>
                <a:gd name="T21" fmla="*/ 220 h 7"/>
                <a:gd name="T22" fmla="*/ 2397 w 245"/>
                <a:gd name="T23" fmla="*/ 383 h 7"/>
                <a:gd name="T24" fmla="*/ 676 w 245"/>
                <a:gd name="T25" fmla="*/ 163 h 7"/>
                <a:gd name="T26" fmla="*/ 0 w 245"/>
                <a:gd name="T27" fmla="*/ 6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7">
                  <a:moveTo>
                    <a:pt x="0" y="1"/>
                  </a:moveTo>
                  <a:cubicBezTo>
                    <a:pt x="6" y="1"/>
                    <a:pt x="11" y="1"/>
                    <a:pt x="16" y="2"/>
                  </a:cubicBezTo>
                  <a:cubicBezTo>
                    <a:pt x="26" y="3"/>
                    <a:pt x="38" y="5"/>
                    <a:pt x="61" y="5"/>
                  </a:cubicBezTo>
                  <a:cubicBezTo>
                    <a:pt x="83" y="5"/>
                    <a:pt x="96" y="3"/>
                    <a:pt x="105" y="1"/>
                  </a:cubicBezTo>
                  <a:cubicBezTo>
                    <a:pt x="113" y="0"/>
                    <a:pt x="119" y="0"/>
                    <a:pt x="123" y="1"/>
                  </a:cubicBezTo>
                  <a:cubicBezTo>
                    <a:pt x="135" y="2"/>
                    <a:pt x="158" y="3"/>
                    <a:pt x="183" y="3"/>
                  </a:cubicBezTo>
                  <a:cubicBezTo>
                    <a:pt x="215" y="3"/>
                    <a:pt x="236" y="2"/>
                    <a:pt x="245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6" y="2"/>
                    <a:pt x="215" y="5"/>
                    <a:pt x="183" y="5"/>
                  </a:cubicBezTo>
                  <a:cubicBezTo>
                    <a:pt x="158" y="5"/>
                    <a:pt x="135" y="4"/>
                    <a:pt x="123" y="3"/>
                  </a:cubicBezTo>
                  <a:cubicBezTo>
                    <a:pt x="119" y="2"/>
                    <a:pt x="113" y="3"/>
                    <a:pt x="105" y="4"/>
                  </a:cubicBezTo>
                  <a:cubicBezTo>
                    <a:pt x="96" y="5"/>
                    <a:pt x="83" y="7"/>
                    <a:pt x="61" y="7"/>
                  </a:cubicBezTo>
                  <a:cubicBezTo>
                    <a:pt x="38" y="7"/>
                    <a:pt x="27" y="4"/>
                    <a:pt x="17" y="3"/>
                  </a:cubicBezTo>
                  <a:cubicBezTo>
                    <a:pt x="12" y="2"/>
                    <a:pt x="6" y="1"/>
                    <a:pt x="0" y="1"/>
                  </a:cubicBezTo>
                </a:path>
              </a:pathLst>
            </a:custGeom>
            <a:solidFill>
              <a:srgbClr val="F5D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4" name="Freeform 91">
              <a:extLst>
                <a:ext uri="{FF2B5EF4-FFF2-40B4-BE49-F238E27FC236}">
                  <a16:creationId xmlns:a16="http://schemas.microsoft.com/office/drawing/2014/main" id="{FD3C2AB8-9EA8-464B-8A12-B79106DB8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1579"/>
              <a:ext cx="85" cy="928"/>
            </a:xfrm>
            <a:custGeom>
              <a:avLst/>
              <a:gdLst>
                <a:gd name="T0" fmla="*/ 31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31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8" y="328"/>
                  </a:moveTo>
                  <a:cubicBezTo>
                    <a:pt x="8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8" y="312"/>
                    <a:pt x="8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5" name="Freeform 92">
              <a:extLst>
                <a:ext uri="{FF2B5EF4-FFF2-40B4-BE49-F238E27FC236}">
                  <a16:creationId xmlns:a16="http://schemas.microsoft.com/office/drawing/2014/main" id="{9A848C0D-8BC6-4193-B54E-50C2D00A6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1568"/>
              <a:ext cx="100" cy="960"/>
            </a:xfrm>
            <a:custGeom>
              <a:avLst/>
              <a:gdLst>
                <a:gd name="T0" fmla="*/ 50 w 40"/>
                <a:gd name="T1" fmla="*/ 18205 h 360"/>
                <a:gd name="T2" fmla="*/ 1563 w 40"/>
                <a:gd name="T3" fmla="*/ 17237 h 360"/>
                <a:gd name="T4" fmla="*/ 1563 w 40"/>
                <a:gd name="T5" fmla="*/ 0 h 360"/>
                <a:gd name="T6" fmla="*/ 1458 w 40"/>
                <a:gd name="T7" fmla="*/ 0 h 360"/>
                <a:gd name="T8" fmla="*/ 1458 w 40"/>
                <a:gd name="T9" fmla="*/ 16896 h 360"/>
                <a:gd name="T10" fmla="*/ 0 w 40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60">
                  <a:moveTo>
                    <a:pt x="1" y="360"/>
                  </a:moveTo>
                  <a:cubicBezTo>
                    <a:pt x="16" y="360"/>
                    <a:pt x="40" y="351"/>
                    <a:pt x="40" y="341"/>
                  </a:cubicBezTo>
                  <a:cubicBezTo>
                    <a:pt x="40" y="331"/>
                    <a:pt x="40" y="16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34"/>
                    <a:pt x="37" y="334"/>
                    <a:pt x="37" y="334"/>
                  </a:cubicBezTo>
                  <a:cubicBezTo>
                    <a:pt x="37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6" name="Freeform 93">
              <a:extLst>
                <a:ext uri="{FF2B5EF4-FFF2-40B4-BE49-F238E27FC236}">
                  <a16:creationId xmlns:a16="http://schemas.microsoft.com/office/drawing/2014/main" id="{048DF802-2D51-4EB4-AF99-76758F752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09"/>
              <a:ext cx="342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641 w 137"/>
                <a:gd name="T5" fmla="*/ 5005 h 99"/>
                <a:gd name="T6" fmla="*/ 5322 w 137"/>
                <a:gd name="T7" fmla="*/ 4757 h 99"/>
                <a:gd name="T8" fmla="*/ 5322 w 137"/>
                <a:gd name="T9" fmla="*/ 248 h 99"/>
                <a:gd name="T10" fmla="*/ 5322 w 137"/>
                <a:gd name="T11" fmla="*/ 248 h 99"/>
                <a:gd name="T12" fmla="*/ 2641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0" y="99"/>
                    <a:pt x="68" y="99"/>
                  </a:cubicBezTo>
                  <a:cubicBezTo>
                    <a:pt x="106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solidFill>
              <a:srgbClr val="E71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7" name="Line 94">
              <a:extLst>
                <a:ext uri="{FF2B5EF4-FFF2-40B4-BE49-F238E27FC236}">
                  <a16:creationId xmlns:a16="http://schemas.microsoft.com/office/drawing/2014/main" id="{E5785E12-2D4E-40D8-A32B-5F4EDAD800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1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8" name="Line 95">
              <a:extLst>
                <a:ext uri="{FF2B5EF4-FFF2-40B4-BE49-F238E27FC236}">
                  <a16:creationId xmlns:a16="http://schemas.microsoft.com/office/drawing/2014/main" id="{330718E8-1988-45FA-8712-A71E5870FB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1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49" name="Line 96">
              <a:extLst>
                <a:ext uri="{FF2B5EF4-FFF2-40B4-BE49-F238E27FC236}">
                  <a16:creationId xmlns:a16="http://schemas.microsoft.com/office/drawing/2014/main" id="{68252093-1BA5-4846-81AD-96B13FF7F9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0" name="Line 97">
              <a:extLst>
                <a:ext uri="{FF2B5EF4-FFF2-40B4-BE49-F238E27FC236}">
                  <a16:creationId xmlns:a16="http://schemas.microsoft.com/office/drawing/2014/main" id="{A32EFF8E-4C25-4463-BB04-35BD075611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1" name="Line 98">
              <a:extLst>
                <a:ext uri="{FF2B5EF4-FFF2-40B4-BE49-F238E27FC236}">
                  <a16:creationId xmlns:a16="http://schemas.microsoft.com/office/drawing/2014/main" id="{E6720B25-3C18-4209-B3DB-B39BF360D3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6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2" name="Line 99">
              <a:extLst>
                <a:ext uri="{FF2B5EF4-FFF2-40B4-BE49-F238E27FC236}">
                  <a16:creationId xmlns:a16="http://schemas.microsoft.com/office/drawing/2014/main" id="{DF64DD7D-8453-477E-A5DD-DBA8957A48A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3" name="Line 100">
              <a:extLst>
                <a:ext uri="{FF2B5EF4-FFF2-40B4-BE49-F238E27FC236}">
                  <a16:creationId xmlns:a16="http://schemas.microsoft.com/office/drawing/2014/main" id="{0D1117F1-D9E1-4A50-9C59-4668CBF1D8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4" name="Line 101">
              <a:extLst>
                <a:ext uri="{FF2B5EF4-FFF2-40B4-BE49-F238E27FC236}">
                  <a16:creationId xmlns:a16="http://schemas.microsoft.com/office/drawing/2014/main" id="{70188452-2492-491D-BBFA-D9D479999F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1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5" name="Line 102">
              <a:extLst>
                <a:ext uri="{FF2B5EF4-FFF2-40B4-BE49-F238E27FC236}">
                  <a16:creationId xmlns:a16="http://schemas.microsoft.com/office/drawing/2014/main" id="{6E759C20-9435-4D79-856B-FC652B117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7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6" name="Line 103">
              <a:extLst>
                <a:ext uri="{FF2B5EF4-FFF2-40B4-BE49-F238E27FC236}">
                  <a16:creationId xmlns:a16="http://schemas.microsoft.com/office/drawing/2014/main" id="{C8634B8C-9159-4BFE-8007-9E7DD2D200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9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7" name="Line 104">
              <a:extLst>
                <a:ext uri="{FF2B5EF4-FFF2-40B4-BE49-F238E27FC236}">
                  <a16:creationId xmlns:a16="http://schemas.microsoft.com/office/drawing/2014/main" id="{673C7137-2DF4-4931-BD35-828F0DEF6A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6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8" name="Line 105">
              <a:extLst>
                <a:ext uri="{FF2B5EF4-FFF2-40B4-BE49-F238E27FC236}">
                  <a16:creationId xmlns:a16="http://schemas.microsoft.com/office/drawing/2014/main" id="{A2B86336-6874-4B04-ADAE-B3D445A215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1523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59" name="Line 106">
              <a:extLst>
                <a:ext uri="{FF2B5EF4-FFF2-40B4-BE49-F238E27FC236}">
                  <a16:creationId xmlns:a16="http://schemas.microsoft.com/office/drawing/2014/main" id="{74D28C6F-9640-44B7-A3B0-90AC2BDDF7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1" y="1520"/>
              <a:ext cx="1" cy="23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0" name="Line 107">
              <a:extLst>
                <a:ext uri="{FF2B5EF4-FFF2-40B4-BE49-F238E27FC236}">
                  <a16:creationId xmlns:a16="http://schemas.microsoft.com/office/drawing/2014/main" id="{0D7BA6DD-74FE-454A-AD72-F3DB3C27E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1" y="1515"/>
              <a:ext cx="1" cy="242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1" name="Line 108">
              <a:extLst>
                <a:ext uri="{FF2B5EF4-FFF2-40B4-BE49-F238E27FC236}">
                  <a16:creationId xmlns:a16="http://schemas.microsoft.com/office/drawing/2014/main" id="{378281A3-8F60-47D0-A47A-BD700B546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9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2" name="Line 109">
              <a:extLst>
                <a:ext uri="{FF2B5EF4-FFF2-40B4-BE49-F238E27FC236}">
                  <a16:creationId xmlns:a16="http://schemas.microsoft.com/office/drawing/2014/main" id="{044BFA1C-F87A-49C5-87FA-DC196F8BFF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36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3" name="Line 110">
              <a:extLst>
                <a:ext uri="{FF2B5EF4-FFF2-40B4-BE49-F238E27FC236}">
                  <a16:creationId xmlns:a16="http://schemas.microsoft.com/office/drawing/2014/main" id="{A1E88B8C-9408-4E9C-97F8-7F7C138B57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66" y="151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4" name="Line 111">
              <a:extLst>
                <a:ext uri="{FF2B5EF4-FFF2-40B4-BE49-F238E27FC236}">
                  <a16:creationId xmlns:a16="http://schemas.microsoft.com/office/drawing/2014/main" id="{01BD6F26-B41A-422A-8AD2-71891A7C9D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4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5" name="Line 112">
              <a:extLst>
                <a:ext uri="{FF2B5EF4-FFF2-40B4-BE49-F238E27FC236}">
                  <a16:creationId xmlns:a16="http://schemas.microsoft.com/office/drawing/2014/main" id="{A3F7EEF9-C12F-4EE5-A60C-3C5AABB96F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4" y="151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6" name="Line 113">
              <a:extLst>
                <a:ext uri="{FF2B5EF4-FFF2-40B4-BE49-F238E27FC236}">
                  <a16:creationId xmlns:a16="http://schemas.microsoft.com/office/drawing/2014/main" id="{53226072-8968-4710-A903-1CFFB1A6AE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1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7" name="Line 114">
              <a:extLst>
                <a:ext uri="{FF2B5EF4-FFF2-40B4-BE49-F238E27FC236}">
                  <a16:creationId xmlns:a16="http://schemas.microsoft.com/office/drawing/2014/main" id="{ACC39A6C-39B4-4A3C-8306-BE9CE85589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79" y="1515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8" name="Line 115">
              <a:extLst>
                <a:ext uri="{FF2B5EF4-FFF2-40B4-BE49-F238E27FC236}">
                  <a16:creationId xmlns:a16="http://schemas.microsoft.com/office/drawing/2014/main" id="{963B88E6-86B0-4C34-9138-E5AFEAB2A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09" y="1515"/>
              <a:ext cx="1" cy="242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69" name="Line 116">
              <a:extLst>
                <a:ext uri="{FF2B5EF4-FFF2-40B4-BE49-F238E27FC236}">
                  <a16:creationId xmlns:a16="http://schemas.microsoft.com/office/drawing/2014/main" id="{7617B4FD-3C33-4A32-831A-F2BF875C14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6" y="1520"/>
              <a:ext cx="1" cy="23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0" name="Line 117">
              <a:extLst>
                <a:ext uri="{FF2B5EF4-FFF2-40B4-BE49-F238E27FC236}">
                  <a16:creationId xmlns:a16="http://schemas.microsoft.com/office/drawing/2014/main" id="{B70102F7-6811-4D4E-A300-A8C341ACC4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6" y="1523"/>
              <a:ext cx="1" cy="237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1" name="Line 118">
              <a:extLst>
                <a:ext uri="{FF2B5EF4-FFF2-40B4-BE49-F238E27FC236}">
                  <a16:creationId xmlns:a16="http://schemas.microsoft.com/office/drawing/2014/main" id="{DC24373F-A3FA-482D-B731-C52E14DDA5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9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2" name="Line 119">
              <a:extLst>
                <a:ext uri="{FF2B5EF4-FFF2-40B4-BE49-F238E27FC236}">
                  <a16:creationId xmlns:a16="http://schemas.microsoft.com/office/drawing/2014/main" id="{9221B783-C649-409C-8166-15FC238DB1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4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3" name="Line 120">
              <a:extLst>
                <a:ext uri="{FF2B5EF4-FFF2-40B4-BE49-F238E27FC236}">
                  <a16:creationId xmlns:a16="http://schemas.microsoft.com/office/drawing/2014/main" id="{282415C7-4F43-402A-81EA-081A461879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9" y="1515"/>
              <a:ext cx="1" cy="2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4" name="Line 121">
              <a:extLst>
                <a:ext uri="{FF2B5EF4-FFF2-40B4-BE49-F238E27FC236}">
                  <a16:creationId xmlns:a16="http://schemas.microsoft.com/office/drawing/2014/main" id="{29DC62BE-E450-41D8-9E63-63DA136990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6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5" name="Line 122">
              <a:extLst>
                <a:ext uri="{FF2B5EF4-FFF2-40B4-BE49-F238E27FC236}">
                  <a16:creationId xmlns:a16="http://schemas.microsoft.com/office/drawing/2014/main" id="{02BA9756-8D60-429E-AD57-21C5C595C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6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6" name="Line 123">
              <a:extLst>
                <a:ext uri="{FF2B5EF4-FFF2-40B4-BE49-F238E27FC236}">
                  <a16:creationId xmlns:a16="http://schemas.microsoft.com/office/drawing/2014/main" id="{3DCD134C-9784-47EA-BC54-B4BC47FFF0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4" y="151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7" name="Line 124">
              <a:extLst>
                <a:ext uri="{FF2B5EF4-FFF2-40B4-BE49-F238E27FC236}">
                  <a16:creationId xmlns:a16="http://schemas.microsoft.com/office/drawing/2014/main" id="{BEE33D0A-DF0B-4767-9AF7-AB76F197A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4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8" name="Line 125">
              <a:extLst>
                <a:ext uri="{FF2B5EF4-FFF2-40B4-BE49-F238E27FC236}">
                  <a16:creationId xmlns:a16="http://schemas.microsoft.com/office/drawing/2014/main" id="{19F4CEC9-A838-4A15-AD25-6904D3A0AC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1" y="151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79" name="Line 126">
              <a:extLst>
                <a:ext uri="{FF2B5EF4-FFF2-40B4-BE49-F238E27FC236}">
                  <a16:creationId xmlns:a16="http://schemas.microsoft.com/office/drawing/2014/main" id="{248FBFF2-BC98-4281-AB3A-03CF7442B6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9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0" name="Line 127">
              <a:extLst>
                <a:ext uri="{FF2B5EF4-FFF2-40B4-BE49-F238E27FC236}">
                  <a16:creationId xmlns:a16="http://schemas.microsoft.com/office/drawing/2014/main" id="{6AE8F1E4-E67B-4425-AC67-80E883C562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9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1" name="Line 128">
              <a:extLst>
                <a:ext uri="{FF2B5EF4-FFF2-40B4-BE49-F238E27FC236}">
                  <a16:creationId xmlns:a16="http://schemas.microsoft.com/office/drawing/2014/main" id="{BDDD68C5-A6DF-429C-B0AC-0F22B28182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6" y="1515"/>
              <a:ext cx="1" cy="2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2" name="Line 129">
              <a:extLst>
                <a:ext uri="{FF2B5EF4-FFF2-40B4-BE49-F238E27FC236}">
                  <a16:creationId xmlns:a16="http://schemas.microsoft.com/office/drawing/2014/main" id="{3E8191C3-0619-4F1D-931B-DBC02D0E9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6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3" name="Line 130">
              <a:extLst>
                <a:ext uri="{FF2B5EF4-FFF2-40B4-BE49-F238E27FC236}">
                  <a16:creationId xmlns:a16="http://schemas.microsoft.com/office/drawing/2014/main" id="{0F46F039-15B6-4B9B-BE45-337F41C60D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9" y="1520"/>
              <a:ext cx="1" cy="23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4" name="Line 131">
              <a:extLst>
                <a:ext uri="{FF2B5EF4-FFF2-40B4-BE49-F238E27FC236}">
                  <a16:creationId xmlns:a16="http://schemas.microsoft.com/office/drawing/2014/main" id="{EDB5D859-AAA1-4607-B9E8-461029C13E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4" y="1520"/>
              <a:ext cx="1" cy="23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5" name="Line 132">
              <a:extLst>
                <a:ext uri="{FF2B5EF4-FFF2-40B4-BE49-F238E27FC236}">
                  <a16:creationId xmlns:a16="http://schemas.microsoft.com/office/drawing/2014/main" id="{CC33BD7A-E6A1-46AB-9E09-E56017FA3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9" y="1515"/>
              <a:ext cx="1" cy="242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6" name="Line 133">
              <a:extLst>
                <a:ext uri="{FF2B5EF4-FFF2-40B4-BE49-F238E27FC236}">
                  <a16:creationId xmlns:a16="http://schemas.microsoft.com/office/drawing/2014/main" id="{070B4F5B-3A74-442C-9CC8-4455F3EE36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6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7" name="Line 134">
              <a:extLst>
                <a:ext uri="{FF2B5EF4-FFF2-40B4-BE49-F238E27FC236}">
                  <a16:creationId xmlns:a16="http://schemas.microsoft.com/office/drawing/2014/main" id="{4B879F30-04C0-4EB2-8E40-449F52B29B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6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8" name="Line 135">
              <a:extLst>
                <a:ext uri="{FF2B5EF4-FFF2-40B4-BE49-F238E27FC236}">
                  <a16:creationId xmlns:a16="http://schemas.microsoft.com/office/drawing/2014/main" id="{AD298EB3-D2E5-4285-9998-63F0445EBA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4" y="151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89" name="Line 136">
              <a:extLst>
                <a:ext uri="{FF2B5EF4-FFF2-40B4-BE49-F238E27FC236}">
                  <a16:creationId xmlns:a16="http://schemas.microsoft.com/office/drawing/2014/main" id="{C592B693-815F-40F9-8002-E678282CC0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04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0" name="Line 137">
              <a:extLst>
                <a:ext uri="{FF2B5EF4-FFF2-40B4-BE49-F238E27FC236}">
                  <a16:creationId xmlns:a16="http://schemas.microsoft.com/office/drawing/2014/main" id="{3840CDDD-2416-4650-851D-1DBF6B5B4D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31" y="151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1" name="Line 138">
              <a:extLst>
                <a:ext uri="{FF2B5EF4-FFF2-40B4-BE49-F238E27FC236}">
                  <a16:creationId xmlns:a16="http://schemas.microsoft.com/office/drawing/2014/main" id="{44E4B137-474F-4301-9DCB-B33D4F552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9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2" name="Line 139">
              <a:extLst>
                <a:ext uri="{FF2B5EF4-FFF2-40B4-BE49-F238E27FC236}">
                  <a16:creationId xmlns:a16="http://schemas.microsoft.com/office/drawing/2014/main" id="{8C02F692-36EA-4DF0-B267-1AD8B1086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9" y="1515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3" name="Line 140">
              <a:extLst>
                <a:ext uri="{FF2B5EF4-FFF2-40B4-BE49-F238E27FC236}">
                  <a16:creationId xmlns:a16="http://schemas.microsoft.com/office/drawing/2014/main" id="{5DB5D771-4ADB-43F9-A5AB-61888C7D2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6" y="1515"/>
              <a:ext cx="1" cy="242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4" name="Line 141">
              <a:extLst>
                <a:ext uri="{FF2B5EF4-FFF2-40B4-BE49-F238E27FC236}">
                  <a16:creationId xmlns:a16="http://schemas.microsoft.com/office/drawing/2014/main" id="{61AF76B7-6877-4FF5-9B34-310845590A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6" y="1520"/>
              <a:ext cx="1" cy="23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5" name="Line 142">
              <a:extLst>
                <a:ext uri="{FF2B5EF4-FFF2-40B4-BE49-F238E27FC236}">
                  <a16:creationId xmlns:a16="http://schemas.microsoft.com/office/drawing/2014/main" id="{EA0D3D25-7DB0-4979-9644-87FA388066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56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6" name="Line 143">
              <a:extLst>
                <a:ext uri="{FF2B5EF4-FFF2-40B4-BE49-F238E27FC236}">
                  <a16:creationId xmlns:a16="http://schemas.microsoft.com/office/drawing/2014/main" id="{A5597DCD-E8B5-4402-8D67-32815FEE05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6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7" name="Line 144">
              <a:extLst>
                <a:ext uri="{FF2B5EF4-FFF2-40B4-BE49-F238E27FC236}">
                  <a16:creationId xmlns:a16="http://schemas.microsoft.com/office/drawing/2014/main" id="{7E912B60-D404-4170-8C24-A779F8A3A0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8" name="Line 145">
              <a:extLst>
                <a:ext uri="{FF2B5EF4-FFF2-40B4-BE49-F238E27FC236}">
                  <a16:creationId xmlns:a16="http://schemas.microsoft.com/office/drawing/2014/main" id="{E089A40E-7442-4203-A940-685F8EAB7C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899" name="Line 146">
              <a:extLst>
                <a:ext uri="{FF2B5EF4-FFF2-40B4-BE49-F238E27FC236}">
                  <a16:creationId xmlns:a16="http://schemas.microsoft.com/office/drawing/2014/main" id="{09BFC942-1665-404E-8AE4-318BD7127E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71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0" name="Line 147">
              <a:extLst>
                <a:ext uri="{FF2B5EF4-FFF2-40B4-BE49-F238E27FC236}">
                  <a16:creationId xmlns:a16="http://schemas.microsoft.com/office/drawing/2014/main" id="{D139BF2F-C15B-4D28-BF9B-D996052E06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1" name="Line 148">
              <a:extLst>
                <a:ext uri="{FF2B5EF4-FFF2-40B4-BE49-F238E27FC236}">
                  <a16:creationId xmlns:a16="http://schemas.microsoft.com/office/drawing/2014/main" id="{76D05C5E-A2D3-4C5C-A7CD-802C3EE036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2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2" name="Line 149">
              <a:extLst>
                <a:ext uri="{FF2B5EF4-FFF2-40B4-BE49-F238E27FC236}">
                  <a16:creationId xmlns:a16="http://schemas.microsoft.com/office/drawing/2014/main" id="{BD54868D-6CE0-4BC1-A074-5C8FEFA6E6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6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3" name="Line 150">
              <a:extLst>
                <a:ext uri="{FF2B5EF4-FFF2-40B4-BE49-F238E27FC236}">
                  <a16:creationId xmlns:a16="http://schemas.microsoft.com/office/drawing/2014/main" id="{5A67DA70-3A90-412F-A89E-81B9B74FD6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6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4" name="Line 151">
              <a:extLst>
                <a:ext uri="{FF2B5EF4-FFF2-40B4-BE49-F238E27FC236}">
                  <a16:creationId xmlns:a16="http://schemas.microsoft.com/office/drawing/2014/main" id="{10ED7E55-E5C4-4398-815A-426A38A2D2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4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5" name="Line 152">
              <a:extLst>
                <a:ext uri="{FF2B5EF4-FFF2-40B4-BE49-F238E27FC236}">
                  <a16:creationId xmlns:a16="http://schemas.microsoft.com/office/drawing/2014/main" id="{12A02C9D-9488-46D2-B114-3AB0D41C20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1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6" name="Freeform 153">
              <a:extLst>
                <a:ext uri="{FF2B5EF4-FFF2-40B4-BE49-F238E27FC236}">
                  <a16:creationId xmlns:a16="http://schemas.microsoft.com/office/drawing/2014/main" id="{BAE5DD3F-73A9-4B75-B3EF-AFD71B532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49"/>
              <a:ext cx="342" cy="24"/>
            </a:xfrm>
            <a:custGeom>
              <a:avLst/>
              <a:gdLst>
                <a:gd name="T0" fmla="*/ 0 w 137"/>
                <a:gd name="T1" fmla="*/ 205 h 9"/>
                <a:gd name="T2" fmla="*/ 2641 w 137"/>
                <a:gd name="T3" fmla="*/ 456 h 9"/>
                <a:gd name="T4" fmla="*/ 5322 w 137"/>
                <a:gd name="T5" fmla="*/ 205 h 9"/>
                <a:gd name="T6" fmla="*/ 5322 w 137"/>
                <a:gd name="T7" fmla="*/ 205 h 9"/>
                <a:gd name="T8" fmla="*/ 2641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0" y="9"/>
                    <a:pt x="68" y="9"/>
                  </a:cubicBezTo>
                  <a:cubicBezTo>
                    <a:pt x="106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4"/>
                  </a:cubicBezTo>
                </a:path>
              </a:pathLst>
            </a:custGeom>
            <a:solidFill>
              <a:srgbClr val="7D0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7" name="Freeform 154">
              <a:extLst>
                <a:ext uri="{FF2B5EF4-FFF2-40B4-BE49-F238E27FC236}">
                  <a16:creationId xmlns:a16="http://schemas.microsoft.com/office/drawing/2014/main" id="{AC47C783-B295-49CD-8B5F-FBB7DE7117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29" y="1749"/>
              <a:ext cx="342" cy="19"/>
            </a:xfrm>
            <a:custGeom>
              <a:avLst/>
              <a:gdLst>
                <a:gd name="T0" fmla="*/ 5322 w 137"/>
                <a:gd name="T1" fmla="*/ 220 h 7"/>
                <a:gd name="T2" fmla="*/ 5322 w 137"/>
                <a:gd name="T3" fmla="*/ 220 h 7"/>
                <a:gd name="T4" fmla="*/ 5322 w 137"/>
                <a:gd name="T5" fmla="*/ 220 h 7"/>
                <a:gd name="T6" fmla="*/ 0 w 137"/>
                <a:gd name="T7" fmla="*/ 220 h 7"/>
                <a:gd name="T8" fmla="*/ 0 w 137"/>
                <a:gd name="T9" fmla="*/ 220 h 7"/>
                <a:gd name="T10" fmla="*/ 0 w 137"/>
                <a:gd name="T11" fmla="*/ 220 h 7"/>
                <a:gd name="T12" fmla="*/ 0 w 137"/>
                <a:gd name="T13" fmla="*/ 220 h 7"/>
                <a:gd name="T14" fmla="*/ 624 w 137"/>
                <a:gd name="T15" fmla="*/ 383 h 7"/>
                <a:gd name="T16" fmla="*/ 3036 w 137"/>
                <a:gd name="T17" fmla="*/ 163 h 7"/>
                <a:gd name="T18" fmla="*/ 5165 w 137"/>
                <a:gd name="T19" fmla="*/ 318 h 7"/>
                <a:gd name="T20" fmla="*/ 5322 w 137"/>
                <a:gd name="T21" fmla="*/ 220 h 7"/>
                <a:gd name="T22" fmla="*/ 2641 w 137"/>
                <a:gd name="T23" fmla="*/ 0 h 7"/>
                <a:gd name="T24" fmla="*/ 0 w 137"/>
                <a:gd name="T25" fmla="*/ 220 h 7"/>
                <a:gd name="T26" fmla="*/ 624 w 137"/>
                <a:gd name="T27" fmla="*/ 383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137" y="4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6" y="7"/>
                  </a:moveTo>
                  <a:cubicBezTo>
                    <a:pt x="4" y="3"/>
                    <a:pt x="47" y="3"/>
                    <a:pt x="78" y="3"/>
                  </a:cubicBezTo>
                  <a:cubicBezTo>
                    <a:pt x="99" y="3"/>
                    <a:pt x="121" y="5"/>
                    <a:pt x="133" y="6"/>
                  </a:cubicBezTo>
                  <a:cubicBezTo>
                    <a:pt x="135" y="5"/>
                    <a:pt x="137" y="5"/>
                    <a:pt x="137" y="4"/>
                  </a:cubicBezTo>
                  <a:cubicBezTo>
                    <a:pt x="136" y="2"/>
                    <a:pt x="106" y="0"/>
                    <a:pt x="68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5"/>
                    <a:pt x="6" y="6"/>
                    <a:pt x="16" y="7"/>
                  </a:cubicBezTo>
                  <a:close/>
                </a:path>
              </a:pathLst>
            </a:custGeom>
            <a:solidFill>
              <a:srgbClr val="490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8" name="Freeform 155">
              <a:extLst>
                <a:ext uri="{FF2B5EF4-FFF2-40B4-BE49-F238E27FC236}">
                  <a16:creationId xmlns:a16="http://schemas.microsoft.com/office/drawing/2014/main" id="{86BB5FE6-50CA-4160-B4D4-B790F1C3B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31"/>
              <a:ext cx="342" cy="29"/>
            </a:xfrm>
            <a:custGeom>
              <a:avLst/>
              <a:gdLst>
                <a:gd name="T0" fmla="*/ 5322 w 137"/>
                <a:gd name="T1" fmla="*/ 237 h 11"/>
                <a:gd name="T2" fmla="*/ 2641 w 137"/>
                <a:gd name="T3" fmla="*/ 0 h 11"/>
                <a:gd name="T4" fmla="*/ 0 w 137"/>
                <a:gd name="T5" fmla="*/ 237 h 11"/>
                <a:gd name="T6" fmla="*/ 0 w 137"/>
                <a:gd name="T7" fmla="*/ 527 h 11"/>
                <a:gd name="T8" fmla="*/ 2641 w 137"/>
                <a:gd name="T9" fmla="*/ 327 h 11"/>
                <a:gd name="T10" fmla="*/ 5322 w 137"/>
                <a:gd name="T11" fmla="*/ 52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30" y="7"/>
                    <a:pt x="68" y="7"/>
                  </a:cubicBezTo>
                  <a:cubicBezTo>
                    <a:pt x="106" y="7"/>
                    <a:pt x="137" y="9"/>
                    <a:pt x="137" y="11"/>
                  </a:cubicBezTo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09" name="Freeform 156">
              <a:extLst>
                <a:ext uri="{FF2B5EF4-FFF2-40B4-BE49-F238E27FC236}">
                  <a16:creationId xmlns:a16="http://schemas.microsoft.com/office/drawing/2014/main" id="{584BFFC5-FC12-4EAB-9DFE-363EF1706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31"/>
              <a:ext cx="342" cy="13"/>
            </a:xfrm>
            <a:custGeom>
              <a:avLst/>
              <a:gdLst>
                <a:gd name="T0" fmla="*/ 5322 w 137"/>
                <a:gd name="T1" fmla="*/ 229 h 5"/>
                <a:gd name="T2" fmla="*/ 2641 w 137"/>
                <a:gd name="T3" fmla="*/ 0 h 5"/>
                <a:gd name="T4" fmla="*/ 0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39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0" name="Freeform 157">
              <a:extLst>
                <a:ext uri="{FF2B5EF4-FFF2-40B4-BE49-F238E27FC236}">
                  <a16:creationId xmlns:a16="http://schemas.microsoft.com/office/drawing/2014/main" id="{50173745-3095-430D-A0B2-9DBBAACA1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09"/>
              <a:ext cx="342" cy="32"/>
            </a:xfrm>
            <a:custGeom>
              <a:avLst/>
              <a:gdLst>
                <a:gd name="T0" fmla="*/ 5322 w 137"/>
                <a:gd name="T1" fmla="*/ 248 h 12"/>
                <a:gd name="T2" fmla="*/ 2641 w 137"/>
                <a:gd name="T3" fmla="*/ 0 h 12"/>
                <a:gd name="T4" fmla="*/ 0 w 137"/>
                <a:gd name="T5" fmla="*/ 248 h 12"/>
                <a:gd name="T6" fmla="*/ 0 w 137"/>
                <a:gd name="T7" fmla="*/ 605 h 12"/>
                <a:gd name="T8" fmla="*/ 2641 w 137"/>
                <a:gd name="T9" fmla="*/ 363 h 12"/>
                <a:gd name="T10" fmla="*/ 5322 w 137"/>
                <a:gd name="T11" fmla="*/ 60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2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30" y="7"/>
                    <a:pt x="68" y="7"/>
                  </a:cubicBezTo>
                  <a:cubicBezTo>
                    <a:pt x="106" y="7"/>
                    <a:pt x="137" y="9"/>
                    <a:pt x="137" y="12"/>
                  </a:cubicBezTo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1" name="Freeform 158">
              <a:extLst>
                <a:ext uri="{FF2B5EF4-FFF2-40B4-BE49-F238E27FC236}">
                  <a16:creationId xmlns:a16="http://schemas.microsoft.com/office/drawing/2014/main" id="{29892261-C96F-4B04-8990-3310D1B30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28"/>
              <a:ext cx="342" cy="13"/>
            </a:xfrm>
            <a:custGeom>
              <a:avLst/>
              <a:gdLst>
                <a:gd name="T0" fmla="*/ 0 w 137"/>
                <a:gd name="T1" fmla="*/ 229 h 5"/>
                <a:gd name="T2" fmla="*/ 2641 w 137"/>
                <a:gd name="T3" fmla="*/ 0 h 5"/>
                <a:gd name="T4" fmla="*/ 5322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0" y="5"/>
                  </a:moveTo>
                  <a:cubicBezTo>
                    <a:pt x="0" y="2"/>
                    <a:pt x="30" y="0"/>
                    <a:pt x="68" y="0"/>
                  </a:cubicBezTo>
                  <a:cubicBezTo>
                    <a:pt x="106" y="0"/>
                    <a:pt x="137" y="2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F39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2" name="Freeform 159">
              <a:extLst>
                <a:ext uri="{FF2B5EF4-FFF2-40B4-BE49-F238E27FC236}">
                  <a16:creationId xmlns:a16="http://schemas.microsoft.com/office/drawing/2014/main" id="{F53A1829-D3EC-4C03-8D62-C9357C936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509"/>
              <a:ext cx="342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641 w 137"/>
                <a:gd name="T5" fmla="*/ 5005 h 99"/>
                <a:gd name="T6" fmla="*/ 5322 w 137"/>
                <a:gd name="T7" fmla="*/ 4757 h 99"/>
                <a:gd name="T8" fmla="*/ 5322 w 137"/>
                <a:gd name="T9" fmla="*/ 248 h 99"/>
                <a:gd name="T10" fmla="*/ 5322 w 137"/>
                <a:gd name="T11" fmla="*/ 248 h 99"/>
                <a:gd name="T12" fmla="*/ 2641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0" y="99"/>
                    <a:pt x="68" y="99"/>
                  </a:cubicBezTo>
                  <a:cubicBezTo>
                    <a:pt x="106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3" name="Freeform 160">
              <a:extLst>
                <a:ext uri="{FF2B5EF4-FFF2-40B4-BE49-F238E27FC236}">
                  <a16:creationId xmlns:a16="http://schemas.microsoft.com/office/drawing/2014/main" id="{E1F30E15-CA48-4945-A1E7-FCFD4BD91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1749"/>
              <a:ext cx="342" cy="24"/>
            </a:xfrm>
            <a:custGeom>
              <a:avLst/>
              <a:gdLst>
                <a:gd name="T0" fmla="*/ 0 w 137"/>
                <a:gd name="T1" fmla="*/ 205 h 9"/>
                <a:gd name="T2" fmla="*/ 2641 w 137"/>
                <a:gd name="T3" fmla="*/ 456 h 9"/>
                <a:gd name="T4" fmla="*/ 5322 w 137"/>
                <a:gd name="T5" fmla="*/ 205 h 9"/>
                <a:gd name="T6" fmla="*/ 5322 w 137"/>
                <a:gd name="T7" fmla="*/ 205 h 9"/>
                <a:gd name="T8" fmla="*/ 2641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0" y="9"/>
                    <a:pt x="68" y="9"/>
                  </a:cubicBezTo>
                  <a:cubicBezTo>
                    <a:pt x="106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14" name="Oval 161">
              <a:extLst>
                <a:ext uri="{FF2B5EF4-FFF2-40B4-BE49-F238E27FC236}">
                  <a16:creationId xmlns:a16="http://schemas.microsoft.com/office/drawing/2014/main" id="{725FFB90-4136-47F2-8584-FC96FE6FE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64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15" name="Oval 162">
              <a:extLst>
                <a:ext uri="{FF2B5EF4-FFF2-40B4-BE49-F238E27FC236}">
                  <a16:creationId xmlns:a16="http://schemas.microsoft.com/office/drawing/2014/main" id="{D619A92C-8B4F-4EC1-AD7D-ACB04B902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4" y="168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916" name="Oval 163">
              <a:extLst>
                <a:ext uri="{FF2B5EF4-FFF2-40B4-BE49-F238E27FC236}">
                  <a16:creationId xmlns:a16="http://schemas.microsoft.com/office/drawing/2014/main" id="{1E347196-F704-4670-96C4-91EDEE68D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162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6" name="Group 164">
            <a:extLst>
              <a:ext uri="{FF2B5EF4-FFF2-40B4-BE49-F238E27FC236}">
                <a16:creationId xmlns:a16="http://schemas.microsoft.com/office/drawing/2014/main" id="{CE02C96A-E9E2-42A3-A9A6-A7D506D6B1DD}"/>
              </a:ext>
            </a:extLst>
          </p:cNvPr>
          <p:cNvGrpSpPr>
            <a:grpSpLocks/>
          </p:cNvGrpSpPr>
          <p:nvPr/>
        </p:nvGrpSpPr>
        <p:grpSpPr bwMode="auto">
          <a:xfrm>
            <a:off x="6781800" y="1482725"/>
            <a:ext cx="2039938" cy="2540000"/>
            <a:chOff x="3509" y="1275"/>
            <a:chExt cx="1015" cy="1264"/>
          </a:xfrm>
        </p:grpSpPr>
        <p:sp>
          <p:nvSpPr>
            <p:cNvPr id="39597" name="Freeform 165">
              <a:extLst>
                <a:ext uri="{FF2B5EF4-FFF2-40B4-BE49-F238E27FC236}">
                  <a16:creationId xmlns:a16="http://schemas.microsoft.com/office/drawing/2014/main" id="{61D2C15C-EE55-4912-9A77-661BC4CFC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560"/>
              <a:ext cx="253" cy="979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214 h 367"/>
                <a:gd name="T4" fmla="*/ 2014 w 101"/>
                <a:gd name="T5" fmla="*/ 18588 h 367"/>
                <a:gd name="T6" fmla="*/ 3978 w 101"/>
                <a:gd name="T7" fmla="*/ 17214 h 367"/>
                <a:gd name="T8" fmla="*/ 3978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8" name="Freeform 166">
              <a:extLst>
                <a:ext uri="{FF2B5EF4-FFF2-40B4-BE49-F238E27FC236}">
                  <a16:creationId xmlns:a16="http://schemas.microsoft.com/office/drawing/2014/main" id="{8FF0C3B0-F0D5-4C59-A817-721F9E558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1560"/>
              <a:ext cx="183" cy="520"/>
            </a:xfrm>
            <a:custGeom>
              <a:avLst/>
              <a:gdLst>
                <a:gd name="T0" fmla="*/ 0 w 73"/>
                <a:gd name="T1" fmla="*/ 0 h 195"/>
                <a:gd name="T2" fmla="*/ 0 w 73"/>
                <a:gd name="T3" fmla="*/ 9805 h 195"/>
                <a:gd name="T4" fmla="*/ 1464 w 73"/>
                <a:gd name="T5" fmla="*/ 9864 h 195"/>
                <a:gd name="T6" fmla="*/ 2885 w 73"/>
                <a:gd name="T7" fmla="*/ 9805 h 195"/>
                <a:gd name="T8" fmla="*/ 2885 w 73"/>
                <a:gd name="T9" fmla="*/ 0 h 195"/>
                <a:gd name="T10" fmla="*/ 0 w 73"/>
                <a:gd name="T11" fmla="*/ 0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95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9" y="195"/>
                    <a:pt x="22" y="195"/>
                    <a:pt x="37" y="195"/>
                  </a:cubicBezTo>
                  <a:cubicBezTo>
                    <a:pt x="51" y="195"/>
                    <a:pt x="64" y="195"/>
                    <a:pt x="73" y="194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9" name="Freeform 167">
              <a:extLst>
                <a:ext uri="{FF2B5EF4-FFF2-40B4-BE49-F238E27FC236}">
                  <a16:creationId xmlns:a16="http://schemas.microsoft.com/office/drawing/2014/main" id="{3A368DEA-2204-4AAB-A5D4-D11413F9B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2008"/>
              <a:ext cx="183" cy="496"/>
            </a:xfrm>
            <a:custGeom>
              <a:avLst/>
              <a:gdLst>
                <a:gd name="T0" fmla="*/ 1464 w 73"/>
                <a:gd name="T1" fmla="*/ 56 h 186"/>
                <a:gd name="T2" fmla="*/ 0 w 73"/>
                <a:gd name="T3" fmla="*/ 0 h 186"/>
                <a:gd name="T4" fmla="*/ 0 w 73"/>
                <a:gd name="T5" fmla="*/ 8555 h 186"/>
                <a:gd name="T6" fmla="*/ 1464 w 73"/>
                <a:gd name="T7" fmla="*/ 9408 h 186"/>
                <a:gd name="T8" fmla="*/ 2885 w 73"/>
                <a:gd name="T9" fmla="*/ 8555 h 186"/>
                <a:gd name="T10" fmla="*/ 2885 w 73"/>
                <a:gd name="T11" fmla="*/ 0 h 186"/>
                <a:gd name="T12" fmla="*/ 1464 w 73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86">
                  <a:moveTo>
                    <a:pt x="37" y="1"/>
                  </a:moveTo>
                  <a:cubicBezTo>
                    <a:pt x="22" y="1"/>
                    <a:pt x="9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6" y="186"/>
                    <a:pt x="37" y="186"/>
                  </a:cubicBezTo>
                  <a:cubicBezTo>
                    <a:pt x="57" y="186"/>
                    <a:pt x="73" y="183"/>
                    <a:pt x="73" y="169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0" name="Freeform 168">
              <a:extLst>
                <a:ext uri="{FF2B5EF4-FFF2-40B4-BE49-F238E27FC236}">
                  <a16:creationId xmlns:a16="http://schemas.microsoft.com/office/drawing/2014/main" id="{71232E05-E608-4D6E-B32C-E3E8D5C42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077"/>
              <a:ext cx="90" cy="427"/>
            </a:xfrm>
            <a:custGeom>
              <a:avLst/>
              <a:gdLst>
                <a:gd name="T0" fmla="*/ 1145 w 36"/>
                <a:gd name="T1" fmla="*/ 0 h 160"/>
                <a:gd name="T2" fmla="*/ 1145 w 36"/>
                <a:gd name="T3" fmla="*/ 7144 h 160"/>
                <a:gd name="T4" fmla="*/ 0 w 36"/>
                <a:gd name="T5" fmla="*/ 8118 h 160"/>
                <a:gd name="T6" fmla="*/ 1408 w 36"/>
                <a:gd name="T7" fmla="*/ 7256 h 160"/>
                <a:gd name="T8" fmla="*/ 1408 w 36"/>
                <a:gd name="T9" fmla="*/ 0 h 160"/>
                <a:gd name="T10" fmla="*/ 1145 w 36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60">
                  <a:moveTo>
                    <a:pt x="29" y="0"/>
                  </a:moveTo>
                  <a:cubicBezTo>
                    <a:pt x="29" y="141"/>
                    <a:pt x="29" y="141"/>
                    <a:pt x="29" y="141"/>
                  </a:cubicBezTo>
                  <a:cubicBezTo>
                    <a:pt x="29" y="156"/>
                    <a:pt x="14" y="160"/>
                    <a:pt x="0" y="160"/>
                  </a:cubicBezTo>
                  <a:cubicBezTo>
                    <a:pt x="20" y="160"/>
                    <a:pt x="36" y="157"/>
                    <a:pt x="36" y="143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1" name="Freeform 169">
              <a:extLst>
                <a:ext uri="{FF2B5EF4-FFF2-40B4-BE49-F238E27FC236}">
                  <a16:creationId xmlns:a16="http://schemas.microsoft.com/office/drawing/2014/main" id="{3AA6B268-2574-43AF-8EF0-3381428E9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560"/>
              <a:ext cx="18" cy="517"/>
            </a:xfrm>
            <a:custGeom>
              <a:avLst/>
              <a:gdLst>
                <a:gd name="T0" fmla="*/ 0 w 7"/>
                <a:gd name="T1" fmla="*/ 0 h 194"/>
                <a:gd name="T2" fmla="*/ 0 w 7"/>
                <a:gd name="T3" fmla="*/ 9786 h 194"/>
                <a:gd name="T4" fmla="*/ 303 w 7"/>
                <a:gd name="T5" fmla="*/ 9786 h 194"/>
                <a:gd name="T6" fmla="*/ 303 w 7"/>
                <a:gd name="T7" fmla="*/ 0 h 194"/>
                <a:gd name="T8" fmla="*/ 0 w 7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94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3" y="194"/>
                    <a:pt x="5" y="194"/>
                    <a:pt x="7" y="194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2" name="Freeform 170">
              <a:extLst>
                <a:ext uri="{FF2B5EF4-FFF2-40B4-BE49-F238E27FC236}">
                  <a16:creationId xmlns:a16="http://schemas.microsoft.com/office/drawing/2014/main" id="{885FD4EA-364D-4BBD-B34F-CBF335E7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560"/>
              <a:ext cx="112" cy="968"/>
            </a:xfrm>
            <a:custGeom>
              <a:avLst/>
              <a:gdLst>
                <a:gd name="T0" fmla="*/ 1493 w 45"/>
                <a:gd name="T1" fmla="*/ 0 h 363"/>
                <a:gd name="T2" fmla="*/ 1493 w 45"/>
                <a:gd name="T3" fmla="*/ 17387 h 363"/>
                <a:gd name="T4" fmla="*/ 0 w 45"/>
                <a:gd name="T5" fmla="*/ 18355 h 363"/>
                <a:gd name="T6" fmla="*/ 1727 w 45"/>
                <a:gd name="T7" fmla="*/ 17443 h 363"/>
                <a:gd name="T8" fmla="*/ 1727 w 45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63">
                  <a:moveTo>
                    <a:pt x="39" y="0"/>
                  </a:moveTo>
                  <a:cubicBezTo>
                    <a:pt x="39" y="16"/>
                    <a:pt x="39" y="334"/>
                    <a:pt x="39" y="344"/>
                  </a:cubicBezTo>
                  <a:cubicBezTo>
                    <a:pt x="39" y="354"/>
                    <a:pt x="15" y="363"/>
                    <a:pt x="0" y="363"/>
                  </a:cubicBezTo>
                  <a:cubicBezTo>
                    <a:pt x="15" y="363"/>
                    <a:pt x="45" y="361"/>
                    <a:pt x="45" y="345"/>
                  </a:cubicBezTo>
                  <a:cubicBezTo>
                    <a:pt x="45" y="329"/>
                    <a:pt x="45" y="11"/>
                    <a:pt x="45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3" name="Freeform 171">
              <a:extLst>
                <a:ext uri="{FF2B5EF4-FFF2-40B4-BE49-F238E27FC236}">
                  <a16:creationId xmlns:a16="http://schemas.microsoft.com/office/drawing/2014/main" id="{F4BB40EB-BCDB-441C-ACBC-D66BB1437B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275"/>
              <a:ext cx="263" cy="21"/>
            </a:xfrm>
            <a:custGeom>
              <a:avLst/>
              <a:gdLst>
                <a:gd name="T0" fmla="*/ 4135 w 105"/>
                <a:gd name="T1" fmla="*/ 200 h 8"/>
                <a:gd name="T2" fmla="*/ 2089 w 105"/>
                <a:gd name="T3" fmla="*/ 0 h 8"/>
                <a:gd name="T4" fmla="*/ 0 w 105"/>
                <a:gd name="T5" fmla="*/ 200 h 8"/>
                <a:gd name="T6" fmla="*/ 50 w 105"/>
                <a:gd name="T7" fmla="*/ 200 h 8"/>
                <a:gd name="T8" fmla="*/ 2089 w 105"/>
                <a:gd name="T9" fmla="*/ 378 h 8"/>
                <a:gd name="T10" fmla="*/ 4135 w 105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4" name="Freeform 172">
              <a:extLst>
                <a:ext uri="{FF2B5EF4-FFF2-40B4-BE49-F238E27FC236}">
                  <a16:creationId xmlns:a16="http://schemas.microsoft.com/office/drawing/2014/main" id="{51389BDF-F86F-405A-BDC4-920DA6A37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1280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49" y="0"/>
                    <a:pt x="70" y="0"/>
                    <a:pt x="70" y="1"/>
                  </a:cubicBezTo>
                  <a:cubicBezTo>
                    <a:pt x="70" y="2"/>
                    <a:pt x="49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5" name="Freeform 173">
              <a:extLst>
                <a:ext uri="{FF2B5EF4-FFF2-40B4-BE49-F238E27FC236}">
                  <a16:creationId xmlns:a16="http://schemas.microsoft.com/office/drawing/2014/main" id="{E93AC7D8-380C-4FDD-8951-266A2726A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283"/>
              <a:ext cx="148" cy="5"/>
            </a:xfrm>
            <a:custGeom>
              <a:avLst/>
              <a:gdLst>
                <a:gd name="T0" fmla="*/ 0 w 59"/>
                <a:gd name="T1" fmla="*/ 50 h 2"/>
                <a:gd name="T2" fmla="*/ 1151 w 59"/>
                <a:gd name="T3" fmla="*/ 83 h 2"/>
                <a:gd name="T4" fmla="*/ 2335 w 59"/>
                <a:gd name="T5" fmla="*/ 50 h 2"/>
                <a:gd name="T6" fmla="*/ 1151 w 59"/>
                <a:gd name="T7" fmla="*/ 0 h 2"/>
                <a:gd name="T8" fmla="*/ 0 w 59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19" y="2"/>
                    <a:pt x="29" y="2"/>
                  </a:cubicBezTo>
                  <a:cubicBezTo>
                    <a:pt x="39" y="2"/>
                    <a:pt x="52" y="2"/>
                    <a:pt x="59" y="1"/>
                  </a:cubicBezTo>
                  <a:cubicBezTo>
                    <a:pt x="52" y="1"/>
                    <a:pt x="39" y="0"/>
                    <a:pt x="29" y="0"/>
                  </a:cubicBezTo>
                  <a:cubicBezTo>
                    <a:pt x="19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6" name="Freeform 174">
              <a:extLst>
                <a:ext uri="{FF2B5EF4-FFF2-40B4-BE49-F238E27FC236}">
                  <a16:creationId xmlns:a16="http://schemas.microsoft.com/office/drawing/2014/main" id="{7837362B-7E4A-48B9-8420-E5E7A0C9F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7" name="Freeform 175">
              <a:extLst>
                <a:ext uri="{FF2B5EF4-FFF2-40B4-BE49-F238E27FC236}">
                  <a16:creationId xmlns:a16="http://schemas.microsoft.com/office/drawing/2014/main" id="{DCC032FA-7D0D-4A42-B332-E72F81CF6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07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8" name="Freeform 176">
              <a:extLst>
                <a:ext uri="{FF2B5EF4-FFF2-40B4-BE49-F238E27FC236}">
                  <a16:creationId xmlns:a16="http://schemas.microsoft.com/office/drawing/2014/main" id="{07E3BEDB-1AD0-44C7-A29A-B68E55A8EF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310"/>
              <a:ext cx="42" cy="26"/>
            </a:xfrm>
            <a:custGeom>
              <a:avLst/>
              <a:gdLst>
                <a:gd name="T0" fmla="*/ 0 w 17"/>
                <a:gd name="T1" fmla="*/ 88 h 10"/>
                <a:gd name="T2" fmla="*/ 0 w 17"/>
                <a:gd name="T3" fmla="*/ 460 h 10"/>
                <a:gd name="T4" fmla="*/ 635 w 17"/>
                <a:gd name="T5" fmla="*/ 406 h 10"/>
                <a:gd name="T6" fmla="*/ 635 w 17"/>
                <a:gd name="T7" fmla="*/ 0 h 10"/>
                <a:gd name="T8" fmla="*/ 0 w 17"/>
                <a:gd name="T9" fmla="*/ 8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8" y="10"/>
                    <a:pt x="14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09" name="Freeform 177">
              <a:extLst>
                <a:ext uri="{FF2B5EF4-FFF2-40B4-BE49-F238E27FC236}">
                  <a16:creationId xmlns:a16="http://schemas.microsoft.com/office/drawing/2014/main" id="{A3C48276-D324-45C8-89C7-5DFF287ED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86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0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0" y="4"/>
                    <a:pt x="52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0" name="Freeform 178">
              <a:extLst>
                <a:ext uri="{FF2B5EF4-FFF2-40B4-BE49-F238E27FC236}">
                  <a16:creationId xmlns:a16="http://schemas.microsoft.com/office/drawing/2014/main" id="{562ACE55-AB46-476A-87FE-0381EA2DE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302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158 h 4"/>
                <a:gd name="T4" fmla="*/ 323 w 9"/>
                <a:gd name="T5" fmla="*/ 83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1" name="Freeform 179">
              <a:extLst>
                <a:ext uri="{FF2B5EF4-FFF2-40B4-BE49-F238E27FC236}">
                  <a16:creationId xmlns:a16="http://schemas.microsoft.com/office/drawing/2014/main" id="{DE574C47-3316-4F13-A523-57E2533A6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50"/>
              <a:ext cx="307" cy="34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33 h 13"/>
                <a:gd name="T4" fmla="*/ 4772 w 123"/>
                <a:gd name="T5" fmla="*/ 0 h 13"/>
                <a:gd name="T6" fmla="*/ 4772 w 123"/>
                <a:gd name="T7" fmla="*/ 432 h 13"/>
                <a:gd name="T8" fmla="*/ 2411 w 123"/>
                <a:gd name="T9" fmla="*/ 609 h 13"/>
                <a:gd name="T10" fmla="*/ 0 w 123"/>
                <a:gd name="T11" fmla="*/ 432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2" name="Freeform 180">
              <a:extLst>
                <a:ext uri="{FF2B5EF4-FFF2-40B4-BE49-F238E27FC236}">
                  <a16:creationId xmlns:a16="http://schemas.microsoft.com/office/drawing/2014/main" id="{BE0E0314-F029-4658-BB21-39FDBE6C5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3" name="Freeform 181">
              <a:extLst>
                <a:ext uri="{FF2B5EF4-FFF2-40B4-BE49-F238E27FC236}">
                  <a16:creationId xmlns:a16="http://schemas.microsoft.com/office/drawing/2014/main" id="{8C453693-761F-49BA-A1C0-79F3AA431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344"/>
              <a:ext cx="22" cy="14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305 h 5"/>
                <a:gd name="T4" fmla="*/ 323 w 9"/>
                <a:gd name="T5" fmla="*/ 174 h 5"/>
                <a:gd name="T6" fmla="*/ 0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9" y="3"/>
                  </a:cubicBezTo>
                  <a:cubicBezTo>
                    <a:pt x="9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4" name="Freeform 182">
              <a:extLst>
                <a:ext uri="{FF2B5EF4-FFF2-40B4-BE49-F238E27FC236}">
                  <a16:creationId xmlns:a16="http://schemas.microsoft.com/office/drawing/2014/main" id="{848BD4C2-7114-49E2-8DC1-B3FCD1713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95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5" name="Freeform 183">
              <a:extLst>
                <a:ext uri="{FF2B5EF4-FFF2-40B4-BE49-F238E27FC236}">
                  <a16:creationId xmlns:a16="http://schemas.microsoft.com/office/drawing/2014/main" id="{AF2F3D25-634F-49CD-AC08-A6383315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79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6" name="Freeform 184">
              <a:extLst>
                <a:ext uri="{FF2B5EF4-FFF2-40B4-BE49-F238E27FC236}">
                  <a16:creationId xmlns:a16="http://schemas.microsoft.com/office/drawing/2014/main" id="{4FE3CA4B-A96A-4B32-9528-C71FD69CF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390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158 h 4"/>
                <a:gd name="T4" fmla="*/ 323 w 9"/>
                <a:gd name="T5" fmla="*/ 83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9" y="2"/>
                  </a:cubicBezTo>
                  <a:cubicBezTo>
                    <a:pt x="9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7" name="Freeform 185">
              <a:extLst>
                <a:ext uri="{FF2B5EF4-FFF2-40B4-BE49-F238E27FC236}">
                  <a16:creationId xmlns:a16="http://schemas.microsoft.com/office/drawing/2014/main" id="{1F298900-B72A-4C30-ACE3-CFF37738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40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8" name="Freeform 186">
              <a:extLst>
                <a:ext uri="{FF2B5EF4-FFF2-40B4-BE49-F238E27FC236}">
                  <a16:creationId xmlns:a16="http://schemas.microsoft.com/office/drawing/2014/main" id="{1C911CE5-456A-4180-8126-B122A277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19" name="Freeform 187">
              <a:extLst>
                <a:ext uri="{FF2B5EF4-FFF2-40B4-BE49-F238E27FC236}">
                  <a16:creationId xmlns:a16="http://schemas.microsoft.com/office/drawing/2014/main" id="{799E199D-DED0-4332-838F-7F28CAB9A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00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0" name="Freeform 188">
              <a:extLst>
                <a:ext uri="{FF2B5EF4-FFF2-40B4-BE49-F238E27FC236}">
                  <a16:creationId xmlns:a16="http://schemas.microsoft.com/office/drawing/2014/main" id="{9B89BEF5-328D-4340-AB2B-A0C740741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2" y="1491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1" name="Freeform 189">
              <a:extLst>
                <a:ext uri="{FF2B5EF4-FFF2-40B4-BE49-F238E27FC236}">
                  <a16:creationId xmlns:a16="http://schemas.microsoft.com/office/drawing/2014/main" id="{BF802828-0687-4958-B0D8-253CF7ABA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483"/>
              <a:ext cx="343" cy="18"/>
            </a:xfrm>
            <a:custGeom>
              <a:avLst/>
              <a:gdLst>
                <a:gd name="T0" fmla="*/ 4757 w 137"/>
                <a:gd name="T1" fmla="*/ 0 h 7"/>
                <a:gd name="T2" fmla="*/ 4757 w 137"/>
                <a:gd name="T3" fmla="*/ 139 h 7"/>
                <a:gd name="T4" fmla="*/ 2714 w 137"/>
                <a:gd name="T5" fmla="*/ 219 h 7"/>
                <a:gd name="T6" fmla="*/ 676 w 137"/>
                <a:gd name="T7" fmla="*/ 139 h 7"/>
                <a:gd name="T8" fmla="*/ 676 w 137"/>
                <a:gd name="T9" fmla="*/ 0 h 7"/>
                <a:gd name="T10" fmla="*/ 0 w 137"/>
                <a:gd name="T11" fmla="*/ 139 h 7"/>
                <a:gd name="T12" fmla="*/ 2714 w 137"/>
                <a:gd name="T13" fmla="*/ 303 h 7"/>
                <a:gd name="T14" fmla="*/ 5385 w 137"/>
                <a:gd name="T15" fmla="*/ 139 h 7"/>
                <a:gd name="T16" fmla="*/ 4757 w 13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7"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2" name="Freeform 190">
              <a:extLst>
                <a:ext uri="{FF2B5EF4-FFF2-40B4-BE49-F238E27FC236}">
                  <a16:creationId xmlns:a16="http://schemas.microsoft.com/office/drawing/2014/main" id="{AD3AD990-29F6-4CA2-B3AA-CEA6F8D1F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435"/>
              <a:ext cx="22" cy="10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158 h 4"/>
                <a:gd name="T4" fmla="*/ 323 w 9"/>
                <a:gd name="T5" fmla="*/ 83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3" name="Freeform 191">
              <a:extLst>
                <a:ext uri="{FF2B5EF4-FFF2-40B4-BE49-F238E27FC236}">
                  <a16:creationId xmlns:a16="http://schemas.microsoft.com/office/drawing/2014/main" id="{8EFA95B8-1FAC-4A50-AB9D-FF8EEEE6D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491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4" name="Freeform 192">
              <a:extLst>
                <a:ext uri="{FF2B5EF4-FFF2-40B4-BE49-F238E27FC236}">
                  <a16:creationId xmlns:a16="http://schemas.microsoft.com/office/drawing/2014/main" id="{D080CC9C-490A-49F4-A988-69A423C72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02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5" name="Freeform 193">
              <a:extLst>
                <a:ext uri="{FF2B5EF4-FFF2-40B4-BE49-F238E27FC236}">
                  <a16:creationId xmlns:a16="http://schemas.microsoft.com/office/drawing/2014/main" id="{42B0FA4F-2975-4BD4-A5F4-48567CFED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44"/>
              <a:ext cx="25" cy="14"/>
            </a:xfrm>
            <a:custGeom>
              <a:avLst/>
              <a:gdLst>
                <a:gd name="T0" fmla="*/ 0 w 10"/>
                <a:gd name="T1" fmla="*/ 134 h 5"/>
                <a:gd name="T2" fmla="*/ 395 w 10"/>
                <a:gd name="T3" fmla="*/ 305 h 5"/>
                <a:gd name="T4" fmla="*/ 395 w 10"/>
                <a:gd name="T5" fmla="*/ 0 h 5"/>
                <a:gd name="T6" fmla="*/ 0 w 10"/>
                <a:gd name="T7" fmla="*/ 1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6" name="Freeform 194">
              <a:extLst>
                <a:ext uri="{FF2B5EF4-FFF2-40B4-BE49-F238E27FC236}">
                  <a16:creationId xmlns:a16="http://schemas.microsoft.com/office/drawing/2014/main" id="{5DBC2C84-88B5-40DD-AA1F-FEF8B70A2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90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7" name="Freeform 195">
              <a:extLst>
                <a:ext uri="{FF2B5EF4-FFF2-40B4-BE49-F238E27FC236}">
                  <a16:creationId xmlns:a16="http://schemas.microsoft.com/office/drawing/2014/main" id="{7AE65429-9C48-492E-AE48-F10EA57FD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35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8" name="Freeform 196">
              <a:extLst>
                <a:ext uri="{FF2B5EF4-FFF2-40B4-BE49-F238E27FC236}">
                  <a16:creationId xmlns:a16="http://schemas.microsoft.com/office/drawing/2014/main" id="{5ACA0749-DDC4-4B94-A365-CE0B518E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312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29" name="Freeform 197">
              <a:extLst>
                <a:ext uri="{FF2B5EF4-FFF2-40B4-BE49-F238E27FC236}">
                  <a16:creationId xmlns:a16="http://schemas.microsoft.com/office/drawing/2014/main" id="{28875164-D181-44D3-9ABC-3B124A7E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315"/>
              <a:ext cx="37" cy="24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397 h 9"/>
                <a:gd name="T4" fmla="*/ 183 w 15"/>
                <a:gd name="T5" fmla="*/ 456 h 9"/>
                <a:gd name="T6" fmla="*/ 553 w 15"/>
                <a:gd name="T7" fmla="*/ 456 h 9"/>
                <a:gd name="T8" fmla="*/ 553 w 15"/>
                <a:gd name="T9" fmla="*/ 0 h 9"/>
                <a:gd name="T10" fmla="*/ 0 w 15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0" name="Freeform 198">
              <a:extLst>
                <a:ext uri="{FF2B5EF4-FFF2-40B4-BE49-F238E27FC236}">
                  <a16:creationId xmlns:a16="http://schemas.microsoft.com/office/drawing/2014/main" id="{E62283A7-34F0-4645-8D89-EB6C942E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315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397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1" name="Freeform 199">
              <a:extLst>
                <a:ext uri="{FF2B5EF4-FFF2-40B4-BE49-F238E27FC236}">
                  <a16:creationId xmlns:a16="http://schemas.microsoft.com/office/drawing/2014/main" id="{168CDC6D-7739-4AA9-B902-59744760C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312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2" name="Freeform 200">
              <a:extLst>
                <a:ext uri="{FF2B5EF4-FFF2-40B4-BE49-F238E27FC236}">
                  <a16:creationId xmlns:a16="http://schemas.microsoft.com/office/drawing/2014/main" id="{A62664F8-238B-4BCA-A7BC-5A2219557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10"/>
              <a:ext cx="15" cy="26"/>
            </a:xfrm>
            <a:custGeom>
              <a:avLst/>
              <a:gdLst>
                <a:gd name="T0" fmla="*/ 0 w 6"/>
                <a:gd name="T1" fmla="*/ 460 h 10"/>
                <a:gd name="T2" fmla="*/ 238 w 6"/>
                <a:gd name="T3" fmla="*/ 406 h 10"/>
                <a:gd name="T4" fmla="*/ 238 w 6"/>
                <a:gd name="T5" fmla="*/ 0 h 10"/>
                <a:gd name="T6" fmla="*/ 0 w 6"/>
                <a:gd name="T7" fmla="*/ 55 h 10"/>
                <a:gd name="T8" fmla="*/ 0 w 6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3" name="Freeform 201">
              <a:extLst>
                <a:ext uri="{FF2B5EF4-FFF2-40B4-BE49-F238E27FC236}">
                  <a16:creationId xmlns:a16="http://schemas.microsoft.com/office/drawing/2014/main" id="{05BFBEE5-1352-4E9A-9554-568CC29D2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358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4" name="Freeform 202">
              <a:extLst>
                <a:ext uri="{FF2B5EF4-FFF2-40B4-BE49-F238E27FC236}">
                  <a16:creationId xmlns:a16="http://schemas.microsoft.com/office/drawing/2014/main" id="{EB900923-8343-461A-BB1A-F223B5E17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355"/>
              <a:ext cx="65" cy="29"/>
            </a:xfrm>
            <a:custGeom>
              <a:avLst/>
              <a:gdLst>
                <a:gd name="T0" fmla="*/ 0 w 26"/>
                <a:gd name="T1" fmla="*/ 527 h 11"/>
                <a:gd name="T2" fmla="*/ 1020 w 26"/>
                <a:gd name="T3" fmla="*/ 438 h 11"/>
                <a:gd name="T4" fmla="*/ 1020 w 26"/>
                <a:gd name="T5" fmla="*/ 0 h 11"/>
                <a:gd name="T6" fmla="*/ 0 w 26"/>
                <a:gd name="T7" fmla="*/ 90 h 11"/>
                <a:gd name="T8" fmla="*/ 0 w 26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0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5" name="Freeform 203">
              <a:extLst>
                <a:ext uri="{FF2B5EF4-FFF2-40B4-BE49-F238E27FC236}">
                  <a16:creationId xmlns:a16="http://schemas.microsoft.com/office/drawing/2014/main" id="{9D84EE61-B2FB-4572-9DC7-78F606CCD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1360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397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6" name="Freeform 204">
              <a:extLst>
                <a:ext uri="{FF2B5EF4-FFF2-40B4-BE49-F238E27FC236}">
                  <a16:creationId xmlns:a16="http://schemas.microsoft.com/office/drawing/2014/main" id="{B4A0139E-7871-4E29-9B3C-1296629FD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358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7" name="Freeform 205">
              <a:extLst>
                <a:ext uri="{FF2B5EF4-FFF2-40B4-BE49-F238E27FC236}">
                  <a16:creationId xmlns:a16="http://schemas.microsoft.com/office/drawing/2014/main" id="{D552B200-6578-4EDE-AEB8-F2C197731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55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8" name="Freeform 206">
              <a:extLst>
                <a:ext uri="{FF2B5EF4-FFF2-40B4-BE49-F238E27FC236}">
                  <a16:creationId xmlns:a16="http://schemas.microsoft.com/office/drawing/2014/main" id="{EB6E4496-EE1E-4F45-8260-9E224B58B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400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39" name="Freeform 207">
              <a:extLst>
                <a:ext uri="{FF2B5EF4-FFF2-40B4-BE49-F238E27FC236}">
                  <a16:creationId xmlns:a16="http://schemas.microsoft.com/office/drawing/2014/main" id="{C262EF6B-967F-46D8-ADAC-B158B30A7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400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0" name="Freeform 208">
              <a:extLst>
                <a:ext uri="{FF2B5EF4-FFF2-40B4-BE49-F238E27FC236}">
                  <a16:creationId xmlns:a16="http://schemas.microsoft.com/office/drawing/2014/main" id="{CFEA23EA-BCBC-4759-8F90-EF845288D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398"/>
              <a:ext cx="15" cy="26"/>
            </a:xfrm>
            <a:custGeom>
              <a:avLst/>
              <a:gdLst>
                <a:gd name="T0" fmla="*/ 0 w 6"/>
                <a:gd name="T1" fmla="*/ 460 h 10"/>
                <a:gd name="T2" fmla="*/ 238 w 6"/>
                <a:gd name="T3" fmla="*/ 406 h 10"/>
                <a:gd name="T4" fmla="*/ 238 w 6"/>
                <a:gd name="T5" fmla="*/ 0 h 10"/>
                <a:gd name="T6" fmla="*/ 0 w 6"/>
                <a:gd name="T7" fmla="*/ 55 h 10"/>
                <a:gd name="T8" fmla="*/ 0 w 6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1" name="Freeform 209">
              <a:extLst>
                <a:ext uri="{FF2B5EF4-FFF2-40B4-BE49-F238E27FC236}">
                  <a16:creationId xmlns:a16="http://schemas.microsoft.com/office/drawing/2014/main" id="{49B3249D-F00E-4809-967B-CACC32E80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445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2" name="Freeform 210">
              <a:extLst>
                <a:ext uri="{FF2B5EF4-FFF2-40B4-BE49-F238E27FC236}">
                  <a16:creationId xmlns:a16="http://schemas.microsoft.com/office/drawing/2014/main" id="{7C2BEDCA-267F-48C9-9290-8EB6790AD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" y="1443"/>
              <a:ext cx="65" cy="29"/>
            </a:xfrm>
            <a:custGeom>
              <a:avLst/>
              <a:gdLst>
                <a:gd name="T0" fmla="*/ 0 w 26"/>
                <a:gd name="T1" fmla="*/ 527 h 11"/>
                <a:gd name="T2" fmla="*/ 1020 w 26"/>
                <a:gd name="T3" fmla="*/ 438 h 11"/>
                <a:gd name="T4" fmla="*/ 1020 w 26"/>
                <a:gd name="T5" fmla="*/ 0 h 11"/>
                <a:gd name="T6" fmla="*/ 0 w 26"/>
                <a:gd name="T7" fmla="*/ 90 h 11"/>
                <a:gd name="T8" fmla="*/ 0 w 26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1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3" name="Freeform 211">
              <a:extLst>
                <a:ext uri="{FF2B5EF4-FFF2-40B4-BE49-F238E27FC236}">
                  <a16:creationId xmlns:a16="http://schemas.microsoft.com/office/drawing/2014/main" id="{FD516BD4-3B33-4B07-B14D-D8A8A304C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445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4" name="Freeform 212">
              <a:extLst>
                <a:ext uri="{FF2B5EF4-FFF2-40B4-BE49-F238E27FC236}">
                  <a16:creationId xmlns:a16="http://schemas.microsoft.com/office/drawing/2014/main" id="{15E3BD99-9959-40B7-A25E-2CAE1E654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443"/>
              <a:ext cx="15" cy="26"/>
            </a:xfrm>
            <a:custGeom>
              <a:avLst/>
              <a:gdLst>
                <a:gd name="T0" fmla="*/ 0 w 6"/>
                <a:gd name="T1" fmla="*/ 460 h 10"/>
                <a:gd name="T2" fmla="*/ 238 w 6"/>
                <a:gd name="T3" fmla="*/ 406 h 10"/>
                <a:gd name="T4" fmla="*/ 238 w 6"/>
                <a:gd name="T5" fmla="*/ 0 h 10"/>
                <a:gd name="T6" fmla="*/ 0 w 6"/>
                <a:gd name="T7" fmla="*/ 55 h 10"/>
                <a:gd name="T8" fmla="*/ 0 w 6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5" name="Freeform 213">
              <a:extLst>
                <a:ext uri="{FF2B5EF4-FFF2-40B4-BE49-F238E27FC236}">
                  <a16:creationId xmlns:a16="http://schemas.microsoft.com/office/drawing/2014/main" id="{4BB5A4E5-01F0-46A2-8E92-023896CC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360"/>
              <a:ext cx="22" cy="24"/>
            </a:xfrm>
            <a:custGeom>
              <a:avLst/>
              <a:gdLst>
                <a:gd name="T0" fmla="*/ 323 w 9"/>
                <a:gd name="T1" fmla="*/ 0 h 9"/>
                <a:gd name="T2" fmla="*/ 0 w 9"/>
                <a:gd name="T3" fmla="*/ 0 h 9"/>
                <a:gd name="T4" fmla="*/ 0 w 9"/>
                <a:gd name="T5" fmla="*/ 397 h 9"/>
                <a:gd name="T6" fmla="*/ 174 w 9"/>
                <a:gd name="T7" fmla="*/ 456 h 9"/>
                <a:gd name="T8" fmla="*/ 323 w 9"/>
                <a:gd name="T9" fmla="*/ 456 h 9"/>
                <a:gd name="T10" fmla="*/ 323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6" name="Freeform 214">
              <a:extLst>
                <a:ext uri="{FF2B5EF4-FFF2-40B4-BE49-F238E27FC236}">
                  <a16:creationId xmlns:a16="http://schemas.microsoft.com/office/drawing/2014/main" id="{A8E3EF21-48A8-4401-AC17-5D6B59C8F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403"/>
              <a:ext cx="12" cy="24"/>
            </a:xfrm>
            <a:custGeom>
              <a:avLst/>
              <a:gdLst>
                <a:gd name="T0" fmla="*/ 168 w 5"/>
                <a:gd name="T1" fmla="*/ 0 h 9"/>
                <a:gd name="T2" fmla="*/ 0 w 5"/>
                <a:gd name="T3" fmla="*/ 0 h 9"/>
                <a:gd name="T4" fmla="*/ 0 w 5"/>
                <a:gd name="T5" fmla="*/ 456 h 9"/>
                <a:gd name="T6" fmla="*/ 168 w 5"/>
                <a:gd name="T7" fmla="*/ 456 h 9"/>
                <a:gd name="T8" fmla="*/ 168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7" name="Freeform 215">
              <a:extLst>
                <a:ext uri="{FF2B5EF4-FFF2-40B4-BE49-F238E27FC236}">
                  <a16:creationId xmlns:a16="http://schemas.microsoft.com/office/drawing/2014/main" id="{E6126B62-3625-425C-96BF-6F3DA66C2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445"/>
              <a:ext cx="13" cy="27"/>
            </a:xfrm>
            <a:custGeom>
              <a:avLst/>
              <a:gdLst>
                <a:gd name="T0" fmla="*/ 0 w 5"/>
                <a:gd name="T1" fmla="*/ 475 h 10"/>
                <a:gd name="T2" fmla="*/ 229 w 5"/>
                <a:gd name="T3" fmla="*/ 532 h 10"/>
                <a:gd name="T4" fmla="*/ 229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1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8" name="Freeform 216">
              <a:extLst>
                <a:ext uri="{FF2B5EF4-FFF2-40B4-BE49-F238E27FC236}">
                  <a16:creationId xmlns:a16="http://schemas.microsoft.com/office/drawing/2014/main" id="{DE9C3CF1-1EE7-48BE-B26C-3B5E0C4DB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2" y="1448"/>
              <a:ext cx="22" cy="24"/>
            </a:xfrm>
            <a:custGeom>
              <a:avLst/>
              <a:gdLst>
                <a:gd name="T0" fmla="*/ 323 w 9"/>
                <a:gd name="T1" fmla="*/ 0 h 9"/>
                <a:gd name="T2" fmla="*/ 0 w 9"/>
                <a:gd name="T3" fmla="*/ 0 h 9"/>
                <a:gd name="T4" fmla="*/ 0 w 9"/>
                <a:gd name="T5" fmla="*/ 456 h 9"/>
                <a:gd name="T6" fmla="*/ 174 w 9"/>
                <a:gd name="T7" fmla="*/ 456 h 9"/>
                <a:gd name="T8" fmla="*/ 323 w 9"/>
                <a:gd name="T9" fmla="*/ 456 h 9"/>
                <a:gd name="T10" fmla="*/ 323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49" name="Freeform 217">
              <a:extLst>
                <a:ext uri="{FF2B5EF4-FFF2-40B4-BE49-F238E27FC236}">
                  <a16:creationId xmlns:a16="http://schemas.microsoft.com/office/drawing/2014/main" id="{350B17A4-4DCA-49F9-95E9-378D402F12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406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39 w 5"/>
                <a:gd name="T3" fmla="*/ 456 h 9"/>
                <a:gd name="T4" fmla="*/ 168 w 5"/>
                <a:gd name="T5" fmla="*/ 456 h 9"/>
                <a:gd name="T6" fmla="*/ 168 w 5"/>
                <a:gd name="T7" fmla="*/ 0 h 9"/>
                <a:gd name="T8" fmla="*/ 139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0" name="Freeform 218">
              <a:extLst>
                <a:ext uri="{FF2B5EF4-FFF2-40B4-BE49-F238E27FC236}">
                  <a16:creationId xmlns:a16="http://schemas.microsoft.com/office/drawing/2014/main" id="{F96663CE-DC87-4C9B-ABC5-F353972BB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451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1" name="Freeform 219">
              <a:extLst>
                <a:ext uri="{FF2B5EF4-FFF2-40B4-BE49-F238E27FC236}">
                  <a16:creationId xmlns:a16="http://schemas.microsoft.com/office/drawing/2014/main" id="{4F3E8598-4032-4350-BA44-2504E744C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1499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2" name="Freeform 220">
              <a:extLst>
                <a:ext uri="{FF2B5EF4-FFF2-40B4-BE49-F238E27FC236}">
                  <a16:creationId xmlns:a16="http://schemas.microsoft.com/office/drawing/2014/main" id="{231B3AAD-3E70-4944-877A-0D1C5BD61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1496"/>
              <a:ext cx="105" cy="29"/>
            </a:xfrm>
            <a:custGeom>
              <a:avLst/>
              <a:gdLst>
                <a:gd name="T0" fmla="*/ 0 w 42"/>
                <a:gd name="T1" fmla="*/ 527 h 11"/>
                <a:gd name="T2" fmla="*/ 1645 w 42"/>
                <a:gd name="T3" fmla="*/ 438 h 11"/>
                <a:gd name="T4" fmla="*/ 1645 w 42"/>
                <a:gd name="T5" fmla="*/ 0 h 11"/>
                <a:gd name="T6" fmla="*/ 0 w 42"/>
                <a:gd name="T7" fmla="*/ 145 h 11"/>
                <a:gd name="T8" fmla="*/ 0 w 42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cubicBezTo>
                    <a:pt x="12" y="11"/>
                    <a:pt x="38" y="10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3" name="Freeform 221">
              <a:extLst>
                <a:ext uri="{FF2B5EF4-FFF2-40B4-BE49-F238E27FC236}">
                  <a16:creationId xmlns:a16="http://schemas.microsoft.com/office/drawing/2014/main" id="{C865ADDB-3EB9-46F0-B70F-5839C1918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499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56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3" y="9"/>
                    <a:pt x="5" y="9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4" name="Freeform 222">
              <a:extLst>
                <a:ext uri="{FF2B5EF4-FFF2-40B4-BE49-F238E27FC236}">
                  <a16:creationId xmlns:a16="http://schemas.microsoft.com/office/drawing/2014/main" id="{47B86C5B-E4C9-43CD-AE1B-948A798DF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504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5" name="Freeform 223">
              <a:extLst>
                <a:ext uri="{FF2B5EF4-FFF2-40B4-BE49-F238E27FC236}">
                  <a16:creationId xmlns:a16="http://schemas.microsoft.com/office/drawing/2014/main" id="{2B38B334-92AA-4A99-861F-D8ED0EB7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398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8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8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6" name="Freeform 224">
              <a:extLst>
                <a:ext uri="{FF2B5EF4-FFF2-40B4-BE49-F238E27FC236}">
                  <a16:creationId xmlns:a16="http://schemas.microsoft.com/office/drawing/2014/main" id="{7EFAA16B-2546-4625-A808-81339F253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36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7" name="Freeform 225">
              <a:extLst>
                <a:ext uri="{FF2B5EF4-FFF2-40B4-BE49-F238E27FC236}">
                  <a16:creationId xmlns:a16="http://schemas.microsoft.com/office/drawing/2014/main" id="{BFC9B392-93CF-48AC-B2BA-A11AB912B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88"/>
              <a:ext cx="257" cy="24"/>
            </a:xfrm>
            <a:custGeom>
              <a:avLst/>
              <a:gdLst>
                <a:gd name="T0" fmla="*/ 0 w 103"/>
                <a:gd name="T1" fmla="*/ 0 h 9"/>
                <a:gd name="T2" fmla="*/ 1737 w 103"/>
                <a:gd name="T3" fmla="*/ 363 h 9"/>
                <a:gd name="T4" fmla="*/ 3990 w 103"/>
                <a:gd name="T5" fmla="*/ 397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5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8" name="Freeform 226">
              <a:extLst>
                <a:ext uri="{FF2B5EF4-FFF2-40B4-BE49-F238E27FC236}">
                  <a16:creationId xmlns:a16="http://schemas.microsoft.com/office/drawing/2014/main" id="{AEB071BA-39F5-47DC-8C22-11E98095A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82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59" name="Freeform 227">
              <a:extLst>
                <a:ext uri="{FF2B5EF4-FFF2-40B4-BE49-F238E27FC236}">
                  <a16:creationId xmlns:a16="http://schemas.microsoft.com/office/drawing/2014/main" id="{876A5033-8F01-4E84-89BF-43C020763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24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4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0" name="Freeform 228">
              <a:extLst>
                <a:ext uri="{FF2B5EF4-FFF2-40B4-BE49-F238E27FC236}">
                  <a16:creationId xmlns:a16="http://schemas.microsoft.com/office/drawing/2014/main" id="{80C58BBA-DF20-44C0-8BB8-ED242B195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69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1" name="Freeform 229">
              <a:extLst>
                <a:ext uri="{FF2B5EF4-FFF2-40B4-BE49-F238E27FC236}">
                  <a16:creationId xmlns:a16="http://schemas.microsoft.com/office/drawing/2014/main" id="{3F159854-D03F-48D8-B150-91EC7040F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96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2" name="Freeform 230">
              <a:extLst>
                <a:ext uri="{FF2B5EF4-FFF2-40B4-BE49-F238E27FC236}">
                  <a16:creationId xmlns:a16="http://schemas.microsoft.com/office/drawing/2014/main" id="{E35EFDE5-39CD-4CB9-AE84-9DF4270D2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547"/>
              <a:ext cx="228" cy="77"/>
            </a:xfrm>
            <a:custGeom>
              <a:avLst/>
              <a:gdLst>
                <a:gd name="T0" fmla="*/ 363 w 91"/>
                <a:gd name="T1" fmla="*/ 247 h 29"/>
                <a:gd name="T2" fmla="*/ 363 w 91"/>
                <a:gd name="T3" fmla="*/ 247 h 29"/>
                <a:gd name="T4" fmla="*/ 3069 w 91"/>
                <a:gd name="T5" fmla="*/ 600 h 29"/>
                <a:gd name="T6" fmla="*/ 3510 w 91"/>
                <a:gd name="T7" fmla="*/ 1197 h 29"/>
                <a:gd name="T8" fmla="*/ 3585 w 91"/>
                <a:gd name="T9" fmla="*/ 507 h 29"/>
                <a:gd name="T10" fmla="*/ 3585 w 91"/>
                <a:gd name="T11" fmla="*/ 29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29">
                  <a:moveTo>
                    <a:pt x="9" y="5"/>
                  </a:moveTo>
                  <a:cubicBezTo>
                    <a:pt x="9" y="5"/>
                    <a:pt x="0" y="0"/>
                    <a:pt x="9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89" y="12"/>
                    <a:pt x="89" y="19"/>
                    <a:pt x="89" y="24"/>
                  </a:cubicBezTo>
                  <a:cubicBezTo>
                    <a:pt x="89" y="29"/>
                    <a:pt x="91" y="10"/>
                    <a:pt x="91" y="10"/>
                  </a:cubicBezTo>
                  <a:cubicBezTo>
                    <a:pt x="91" y="6"/>
                    <a:pt x="91" y="6"/>
                    <a:pt x="91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3" name="Freeform 231">
              <a:extLst>
                <a:ext uri="{FF2B5EF4-FFF2-40B4-BE49-F238E27FC236}">
                  <a16:creationId xmlns:a16="http://schemas.microsoft.com/office/drawing/2014/main" id="{B8AA867C-E8A7-409A-AD78-8953157E4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560"/>
              <a:ext cx="253" cy="979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214 h 367"/>
                <a:gd name="T4" fmla="*/ 2014 w 101"/>
                <a:gd name="T5" fmla="*/ 18588 h 367"/>
                <a:gd name="T6" fmla="*/ 3978 w 101"/>
                <a:gd name="T7" fmla="*/ 17214 h 367"/>
                <a:gd name="T8" fmla="*/ 3978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4" name="Freeform 232">
              <a:extLst>
                <a:ext uri="{FF2B5EF4-FFF2-40B4-BE49-F238E27FC236}">
                  <a16:creationId xmlns:a16="http://schemas.microsoft.com/office/drawing/2014/main" id="{3F4B639D-311A-4999-8EA8-7D3F34CB4D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9" y="1275"/>
              <a:ext cx="263" cy="21"/>
            </a:xfrm>
            <a:custGeom>
              <a:avLst/>
              <a:gdLst>
                <a:gd name="T0" fmla="*/ 4135 w 105"/>
                <a:gd name="T1" fmla="*/ 200 h 8"/>
                <a:gd name="T2" fmla="*/ 2089 w 105"/>
                <a:gd name="T3" fmla="*/ 0 h 8"/>
                <a:gd name="T4" fmla="*/ 0 w 105"/>
                <a:gd name="T5" fmla="*/ 200 h 8"/>
                <a:gd name="T6" fmla="*/ 50 w 105"/>
                <a:gd name="T7" fmla="*/ 200 h 8"/>
                <a:gd name="T8" fmla="*/ 2089 w 105"/>
                <a:gd name="T9" fmla="*/ 378 h 8"/>
                <a:gd name="T10" fmla="*/ 4135 w 105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5" name="Freeform 233">
              <a:extLst>
                <a:ext uri="{FF2B5EF4-FFF2-40B4-BE49-F238E27FC236}">
                  <a16:creationId xmlns:a16="http://schemas.microsoft.com/office/drawing/2014/main" id="{1D9DE8BC-EC04-4766-8A32-1A43F256B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6" name="Freeform 234">
              <a:extLst>
                <a:ext uri="{FF2B5EF4-FFF2-40B4-BE49-F238E27FC236}">
                  <a16:creationId xmlns:a16="http://schemas.microsoft.com/office/drawing/2014/main" id="{5C455A1F-09A5-422F-B043-C09807DF8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07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7" name="Freeform 235">
              <a:extLst>
                <a:ext uri="{FF2B5EF4-FFF2-40B4-BE49-F238E27FC236}">
                  <a16:creationId xmlns:a16="http://schemas.microsoft.com/office/drawing/2014/main" id="{ED5BA783-F219-48EA-ADE6-B1FC59DA5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286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0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0" y="4"/>
                    <a:pt x="5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8" name="Freeform 236">
              <a:extLst>
                <a:ext uri="{FF2B5EF4-FFF2-40B4-BE49-F238E27FC236}">
                  <a16:creationId xmlns:a16="http://schemas.microsoft.com/office/drawing/2014/main" id="{5CF3DD95-5839-4BB4-BCCE-1F8F68803C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" y="1302"/>
              <a:ext cx="307" cy="10"/>
            </a:xfrm>
            <a:custGeom>
              <a:avLst/>
              <a:gdLst>
                <a:gd name="T0" fmla="*/ 0 w 123"/>
                <a:gd name="T1" fmla="*/ 83 h 4"/>
                <a:gd name="T2" fmla="*/ 387 w 123"/>
                <a:gd name="T3" fmla="*/ 158 h 4"/>
                <a:gd name="T4" fmla="*/ 387 w 123"/>
                <a:gd name="T5" fmla="*/ 0 h 4"/>
                <a:gd name="T6" fmla="*/ 0 w 123"/>
                <a:gd name="T7" fmla="*/ 83 h 4"/>
                <a:gd name="T8" fmla="*/ 4430 w 123"/>
                <a:gd name="T9" fmla="*/ 0 h 4"/>
                <a:gd name="T10" fmla="*/ 4430 w 123"/>
                <a:gd name="T11" fmla="*/ 158 h 4"/>
                <a:gd name="T12" fmla="*/ 4772 w 123"/>
                <a:gd name="T13" fmla="*/ 83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69" name="Freeform 237">
              <a:extLst>
                <a:ext uri="{FF2B5EF4-FFF2-40B4-BE49-F238E27FC236}">
                  <a16:creationId xmlns:a16="http://schemas.microsoft.com/office/drawing/2014/main" id="{134AC86F-A6E2-4510-A5E5-779D2F5A27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50"/>
              <a:ext cx="307" cy="34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33 h 13"/>
                <a:gd name="T4" fmla="*/ 4772 w 123"/>
                <a:gd name="T5" fmla="*/ 0 h 13"/>
                <a:gd name="T6" fmla="*/ 4772 w 123"/>
                <a:gd name="T7" fmla="*/ 432 h 13"/>
                <a:gd name="T8" fmla="*/ 2411 w 123"/>
                <a:gd name="T9" fmla="*/ 609 h 13"/>
                <a:gd name="T10" fmla="*/ 0 w 123"/>
                <a:gd name="T11" fmla="*/ 432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0" name="Freeform 238">
              <a:extLst>
                <a:ext uri="{FF2B5EF4-FFF2-40B4-BE49-F238E27FC236}">
                  <a16:creationId xmlns:a16="http://schemas.microsoft.com/office/drawing/2014/main" id="{6795FA27-D8C8-4347-9953-360335987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1" name="Freeform 239">
              <a:extLst>
                <a:ext uri="{FF2B5EF4-FFF2-40B4-BE49-F238E27FC236}">
                  <a16:creationId xmlns:a16="http://schemas.microsoft.com/office/drawing/2014/main" id="{6B362165-8912-4C78-9B92-EE7B913187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" y="1344"/>
              <a:ext cx="307" cy="14"/>
            </a:xfrm>
            <a:custGeom>
              <a:avLst/>
              <a:gdLst>
                <a:gd name="T0" fmla="*/ 0 w 123"/>
                <a:gd name="T1" fmla="*/ 134 h 5"/>
                <a:gd name="T2" fmla="*/ 387 w 123"/>
                <a:gd name="T3" fmla="*/ 305 h 5"/>
                <a:gd name="T4" fmla="*/ 387 w 123"/>
                <a:gd name="T5" fmla="*/ 0 h 5"/>
                <a:gd name="T6" fmla="*/ 0 w 123"/>
                <a:gd name="T7" fmla="*/ 134 h 5"/>
                <a:gd name="T8" fmla="*/ 4430 w 123"/>
                <a:gd name="T9" fmla="*/ 0 h 5"/>
                <a:gd name="T10" fmla="*/ 4430 w 123"/>
                <a:gd name="T11" fmla="*/ 305 h 5"/>
                <a:gd name="T12" fmla="*/ 4772 w 123"/>
                <a:gd name="T13" fmla="*/ 174 h 5"/>
                <a:gd name="T14" fmla="*/ 4430 w 12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3" y="3"/>
                  </a:cubicBezTo>
                  <a:cubicBezTo>
                    <a:pt x="123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2" name="Freeform 240">
              <a:extLst>
                <a:ext uri="{FF2B5EF4-FFF2-40B4-BE49-F238E27FC236}">
                  <a16:creationId xmlns:a16="http://schemas.microsoft.com/office/drawing/2014/main" id="{E6D5B4D0-01DE-4562-89E3-EFF9B3C6D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395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3" name="Freeform 241">
              <a:extLst>
                <a:ext uri="{FF2B5EF4-FFF2-40B4-BE49-F238E27FC236}">
                  <a16:creationId xmlns:a16="http://schemas.microsoft.com/office/drawing/2014/main" id="{3AC2F04D-3341-4C83-B351-CD758732B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379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4" name="Freeform 242">
              <a:extLst>
                <a:ext uri="{FF2B5EF4-FFF2-40B4-BE49-F238E27FC236}">
                  <a16:creationId xmlns:a16="http://schemas.microsoft.com/office/drawing/2014/main" id="{E360FFCF-A8D6-48E6-A404-1F044EFBD9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" y="1390"/>
              <a:ext cx="307" cy="10"/>
            </a:xfrm>
            <a:custGeom>
              <a:avLst/>
              <a:gdLst>
                <a:gd name="T0" fmla="*/ 0 w 123"/>
                <a:gd name="T1" fmla="*/ 83 h 4"/>
                <a:gd name="T2" fmla="*/ 387 w 123"/>
                <a:gd name="T3" fmla="*/ 158 h 4"/>
                <a:gd name="T4" fmla="*/ 387 w 123"/>
                <a:gd name="T5" fmla="*/ 0 h 4"/>
                <a:gd name="T6" fmla="*/ 0 w 123"/>
                <a:gd name="T7" fmla="*/ 83 h 4"/>
                <a:gd name="T8" fmla="*/ 4430 w 123"/>
                <a:gd name="T9" fmla="*/ 0 h 4"/>
                <a:gd name="T10" fmla="*/ 4430 w 123"/>
                <a:gd name="T11" fmla="*/ 158 h 4"/>
                <a:gd name="T12" fmla="*/ 4772 w 123"/>
                <a:gd name="T13" fmla="*/ 83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3" y="2"/>
                  </a:cubicBezTo>
                  <a:cubicBezTo>
                    <a:pt x="123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5" name="Freeform 243">
              <a:extLst>
                <a:ext uri="{FF2B5EF4-FFF2-40B4-BE49-F238E27FC236}">
                  <a16:creationId xmlns:a16="http://schemas.microsoft.com/office/drawing/2014/main" id="{90D63711-8882-4439-B7D7-E09DB7EE6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7" y="1440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6" name="Freeform 244">
              <a:extLst>
                <a:ext uri="{FF2B5EF4-FFF2-40B4-BE49-F238E27FC236}">
                  <a16:creationId xmlns:a16="http://schemas.microsoft.com/office/drawing/2014/main" id="{65802E99-A922-4019-ADFC-2A995759A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00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7" name="Freeform 245">
              <a:extLst>
                <a:ext uri="{FF2B5EF4-FFF2-40B4-BE49-F238E27FC236}">
                  <a16:creationId xmlns:a16="http://schemas.microsoft.com/office/drawing/2014/main" id="{42DCF080-E3BF-4F38-A534-4BE089CD4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2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00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5" y="2"/>
                    <a:pt x="53" y="2"/>
                    <a:pt x="52" y="2"/>
                  </a:cubicBezTo>
                  <a:cubicBezTo>
                    <a:pt x="50" y="2"/>
                    <a:pt x="48" y="2"/>
                    <a:pt x="46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0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8" name="Freeform 246">
              <a:extLst>
                <a:ext uri="{FF2B5EF4-FFF2-40B4-BE49-F238E27FC236}">
                  <a16:creationId xmlns:a16="http://schemas.microsoft.com/office/drawing/2014/main" id="{F3EEB0D5-87F1-4F8F-AA6B-62D7FECB13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9" y="1483"/>
              <a:ext cx="343" cy="18"/>
            </a:xfrm>
            <a:custGeom>
              <a:avLst/>
              <a:gdLst>
                <a:gd name="T0" fmla="*/ 0 w 137"/>
                <a:gd name="T1" fmla="*/ 139 h 7"/>
                <a:gd name="T2" fmla="*/ 0 w 137"/>
                <a:gd name="T3" fmla="*/ 139 h 7"/>
                <a:gd name="T4" fmla="*/ 0 w 137"/>
                <a:gd name="T5" fmla="*/ 139 h 7"/>
                <a:gd name="T6" fmla="*/ 5385 w 137"/>
                <a:gd name="T7" fmla="*/ 139 h 7"/>
                <a:gd name="T8" fmla="*/ 5385 w 137"/>
                <a:gd name="T9" fmla="*/ 139 h 7"/>
                <a:gd name="T10" fmla="*/ 5385 w 137"/>
                <a:gd name="T11" fmla="*/ 139 h 7"/>
                <a:gd name="T12" fmla="*/ 5385 w 137"/>
                <a:gd name="T13" fmla="*/ 139 h 7"/>
                <a:gd name="T14" fmla="*/ 4757 w 137"/>
                <a:gd name="T15" fmla="*/ 0 h 7"/>
                <a:gd name="T16" fmla="*/ 4757 w 137"/>
                <a:gd name="T17" fmla="*/ 139 h 7"/>
                <a:gd name="T18" fmla="*/ 2714 w 137"/>
                <a:gd name="T19" fmla="*/ 219 h 7"/>
                <a:gd name="T20" fmla="*/ 676 w 137"/>
                <a:gd name="T21" fmla="*/ 139 h 7"/>
                <a:gd name="T22" fmla="*/ 676 w 137"/>
                <a:gd name="T23" fmla="*/ 0 h 7"/>
                <a:gd name="T24" fmla="*/ 0 w 137"/>
                <a:gd name="T25" fmla="*/ 139 h 7"/>
                <a:gd name="T26" fmla="*/ 2714 w 137"/>
                <a:gd name="T27" fmla="*/ 303 h 7"/>
                <a:gd name="T28" fmla="*/ 5385 w 137"/>
                <a:gd name="T29" fmla="*/ 139 h 7"/>
                <a:gd name="T30" fmla="*/ 4757 w 137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79" name="Freeform 247">
              <a:extLst>
                <a:ext uri="{FF2B5EF4-FFF2-40B4-BE49-F238E27FC236}">
                  <a16:creationId xmlns:a16="http://schemas.microsoft.com/office/drawing/2014/main" id="{61C92160-C84C-4A5E-A354-8961D96918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7" y="1435"/>
              <a:ext cx="307" cy="10"/>
            </a:xfrm>
            <a:custGeom>
              <a:avLst/>
              <a:gdLst>
                <a:gd name="T0" fmla="*/ 0 w 123"/>
                <a:gd name="T1" fmla="*/ 83 h 4"/>
                <a:gd name="T2" fmla="*/ 387 w 123"/>
                <a:gd name="T3" fmla="*/ 158 h 4"/>
                <a:gd name="T4" fmla="*/ 387 w 123"/>
                <a:gd name="T5" fmla="*/ 0 h 4"/>
                <a:gd name="T6" fmla="*/ 0 w 123"/>
                <a:gd name="T7" fmla="*/ 83 h 4"/>
                <a:gd name="T8" fmla="*/ 4430 w 123"/>
                <a:gd name="T9" fmla="*/ 0 h 4"/>
                <a:gd name="T10" fmla="*/ 4430 w 123"/>
                <a:gd name="T11" fmla="*/ 158 h 4"/>
                <a:gd name="T12" fmla="*/ 4772 w 123"/>
                <a:gd name="T13" fmla="*/ 83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0" name="Freeform 248">
              <a:extLst>
                <a:ext uri="{FF2B5EF4-FFF2-40B4-BE49-F238E27FC236}">
                  <a16:creationId xmlns:a16="http://schemas.microsoft.com/office/drawing/2014/main" id="{FDB366AC-3210-40E1-9635-51A4C7B78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491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1" name="Freeform 249">
              <a:extLst>
                <a:ext uri="{FF2B5EF4-FFF2-40B4-BE49-F238E27FC236}">
                  <a16:creationId xmlns:a16="http://schemas.microsoft.com/office/drawing/2014/main" id="{56504ED3-DD7F-471F-98C5-8B81E96D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517"/>
              <a:ext cx="680" cy="38"/>
            </a:xfrm>
            <a:custGeom>
              <a:avLst/>
              <a:gdLst>
                <a:gd name="T0" fmla="*/ 10395 w 272"/>
                <a:gd name="T1" fmla="*/ 60 h 14"/>
                <a:gd name="T2" fmla="*/ 7938 w 272"/>
                <a:gd name="T3" fmla="*/ 220 h 14"/>
                <a:gd name="T4" fmla="*/ 5595 w 272"/>
                <a:gd name="T5" fmla="*/ 103 h 14"/>
                <a:gd name="T6" fmla="*/ 4895 w 272"/>
                <a:gd name="T7" fmla="*/ 163 h 14"/>
                <a:gd name="T8" fmla="*/ 3175 w 272"/>
                <a:gd name="T9" fmla="*/ 318 h 14"/>
                <a:gd name="T10" fmla="*/ 1408 w 272"/>
                <a:gd name="T11" fmla="*/ 163 h 14"/>
                <a:gd name="T12" fmla="*/ 750 w 272"/>
                <a:gd name="T13" fmla="*/ 103 h 14"/>
                <a:gd name="T14" fmla="*/ 158 w 272"/>
                <a:gd name="T15" fmla="*/ 103 h 14"/>
                <a:gd name="T16" fmla="*/ 0 w 272"/>
                <a:gd name="T17" fmla="*/ 318 h 14"/>
                <a:gd name="T18" fmla="*/ 158 w 272"/>
                <a:gd name="T19" fmla="*/ 537 h 14"/>
                <a:gd name="T20" fmla="*/ 750 w 272"/>
                <a:gd name="T21" fmla="*/ 537 h 14"/>
                <a:gd name="T22" fmla="*/ 1375 w 272"/>
                <a:gd name="T23" fmla="*/ 597 h 14"/>
                <a:gd name="T24" fmla="*/ 3175 w 272"/>
                <a:gd name="T25" fmla="*/ 760 h 14"/>
                <a:gd name="T26" fmla="*/ 4925 w 272"/>
                <a:gd name="T27" fmla="*/ 597 h 14"/>
                <a:gd name="T28" fmla="*/ 5550 w 272"/>
                <a:gd name="T29" fmla="*/ 537 h 14"/>
                <a:gd name="T30" fmla="*/ 7938 w 272"/>
                <a:gd name="T31" fmla="*/ 662 h 14"/>
                <a:gd name="T32" fmla="*/ 10550 w 272"/>
                <a:gd name="T33" fmla="*/ 478 h 14"/>
                <a:gd name="T34" fmla="*/ 10595 w 272"/>
                <a:gd name="T35" fmla="*/ 0 h 14"/>
                <a:gd name="T36" fmla="*/ 10395 w 272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2" h="14">
                  <a:moveTo>
                    <a:pt x="266" y="1"/>
                  </a:moveTo>
                  <a:cubicBezTo>
                    <a:pt x="259" y="3"/>
                    <a:pt x="237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8" y="1"/>
                    <a:pt x="133" y="2"/>
                    <a:pt x="125" y="3"/>
                  </a:cubicBezTo>
                  <a:cubicBezTo>
                    <a:pt x="115" y="4"/>
                    <a:pt x="102" y="6"/>
                    <a:pt x="81" y="6"/>
                  </a:cubicBezTo>
                  <a:cubicBezTo>
                    <a:pt x="57" y="6"/>
                    <a:pt x="46" y="4"/>
                    <a:pt x="36" y="3"/>
                  </a:cubicBezTo>
                  <a:cubicBezTo>
                    <a:pt x="30" y="3"/>
                    <a:pt x="25" y="2"/>
                    <a:pt x="1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5" y="10"/>
                    <a:pt x="29" y="11"/>
                    <a:pt x="35" y="11"/>
                  </a:cubicBezTo>
                  <a:cubicBezTo>
                    <a:pt x="44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3" y="10"/>
                    <a:pt x="138" y="9"/>
                    <a:pt x="142" y="10"/>
                  </a:cubicBezTo>
                  <a:cubicBezTo>
                    <a:pt x="154" y="11"/>
                    <a:pt x="177" y="12"/>
                    <a:pt x="203" y="12"/>
                  </a:cubicBezTo>
                  <a:cubicBezTo>
                    <a:pt x="245" y="12"/>
                    <a:pt x="262" y="11"/>
                    <a:pt x="270" y="9"/>
                  </a:cubicBezTo>
                  <a:cubicBezTo>
                    <a:pt x="272" y="7"/>
                    <a:pt x="272" y="1"/>
                    <a:pt x="271" y="0"/>
                  </a:cubicBezTo>
                  <a:cubicBezTo>
                    <a:pt x="270" y="0"/>
                    <a:pt x="270" y="1"/>
                    <a:pt x="266" y="1"/>
                  </a:cubicBezTo>
                  <a:close/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2" name="Freeform 250">
              <a:extLst>
                <a:ext uri="{FF2B5EF4-FFF2-40B4-BE49-F238E27FC236}">
                  <a16:creationId xmlns:a16="http://schemas.microsoft.com/office/drawing/2014/main" id="{683C1EF1-2CA7-4C49-8BC9-820525BCB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4" y="1517"/>
              <a:ext cx="680" cy="38"/>
            </a:xfrm>
            <a:custGeom>
              <a:avLst/>
              <a:gdLst>
                <a:gd name="T0" fmla="*/ 10395 w 272"/>
                <a:gd name="T1" fmla="*/ 60 h 14"/>
                <a:gd name="T2" fmla="*/ 7938 w 272"/>
                <a:gd name="T3" fmla="*/ 220 h 14"/>
                <a:gd name="T4" fmla="*/ 5595 w 272"/>
                <a:gd name="T5" fmla="*/ 103 h 14"/>
                <a:gd name="T6" fmla="*/ 4895 w 272"/>
                <a:gd name="T7" fmla="*/ 163 h 14"/>
                <a:gd name="T8" fmla="*/ 3175 w 272"/>
                <a:gd name="T9" fmla="*/ 318 h 14"/>
                <a:gd name="T10" fmla="*/ 1408 w 272"/>
                <a:gd name="T11" fmla="*/ 163 h 14"/>
                <a:gd name="T12" fmla="*/ 750 w 272"/>
                <a:gd name="T13" fmla="*/ 103 h 14"/>
                <a:gd name="T14" fmla="*/ 158 w 272"/>
                <a:gd name="T15" fmla="*/ 103 h 14"/>
                <a:gd name="T16" fmla="*/ 0 w 272"/>
                <a:gd name="T17" fmla="*/ 318 h 14"/>
                <a:gd name="T18" fmla="*/ 158 w 272"/>
                <a:gd name="T19" fmla="*/ 537 h 14"/>
                <a:gd name="T20" fmla="*/ 750 w 272"/>
                <a:gd name="T21" fmla="*/ 537 h 14"/>
                <a:gd name="T22" fmla="*/ 1375 w 272"/>
                <a:gd name="T23" fmla="*/ 597 h 14"/>
                <a:gd name="T24" fmla="*/ 3175 w 272"/>
                <a:gd name="T25" fmla="*/ 760 h 14"/>
                <a:gd name="T26" fmla="*/ 4925 w 272"/>
                <a:gd name="T27" fmla="*/ 597 h 14"/>
                <a:gd name="T28" fmla="*/ 5550 w 272"/>
                <a:gd name="T29" fmla="*/ 537 h 14"/>
                <a:gd name="T30" fmla="*/ 7938 w 272"/>
                <a:gd name="T31" fmla="*/ 662 h 14"/>
                <a:gd name="T32" fmla="*/ 10550 w 272"/>
                <a:gd name="T33" fmla="*/ 478 h 14"/>
                <a:gd name="T34" fmla="*/ 10595 w 272"/>
                <a:gd name="T35" fmla="*/ 0 h 14"/>
                <a:gd name="T36" fmla="*/ 10395 w 272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2" h="14">
                  <a:moveTo>
                    <a:pt x="266" y="1"/>
                  </a:moveTo>
                  <a:cubicBezTo>
                    <a:pt x="259" y="3"/>
                    <a:pt x="237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8" y="1"/>
                    <a:pt x="133" y="2"/>
                    <a:pt x="125" y="3"/>
                  </a:cubicBezTo>
                  <a:cubicBezTo>
                    <a:pt x="115" y="4"/>
                    <a:pt x="102" y="6"/>
                    <a:pt x="81" y="6"/>
                  </a:cubicBezTo>
                  <a:cubicBezTo>
                    <a:pt x="57" y="6"/>
                    <a:pt x="46" y="4"/>
                    <a:pt x="36" y="3"/>
                  </a:cubicBezTo>
                  <a:cubicBezTo>
                    <a:pt x="30" y="3"/>
                    <a:pt x="25" y="2"/>
                    <a:pt x="1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5" y="10"/>
                    <a:pt x="29" y="11"/>
                    <a:pt x="35" y="11"/>
                  </a:cubicBezTo>
                  <a:cubicBezTo>
                    <a:pt x="44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3" y="10"/>
                    <a:pt x="138" y="9"/>
                    <a:pt x="142" y="10"/>
                  </a:cubicBezTo>
                  <a:cubicBezTo>
                    <a:pt x="154" y="11"/>
                    <a:pt x="177" y="12"/>
                    <a:pt x="203" y="12"/>
                  </a:cubicBezTo>
                  <a:cubicBezTo>
                    <a:pt x="245" y="12"/>
                    <a:pt x="262" y="11"/>
                    <a:pt x="270" y="9"/>
                  </a:cubicBezTo>
                  <a:cubicBezTo>
                    <a:pt x="272" y="7"/>
                    <a:pt x="272" y="1"/>
                    <a:pt x="271" y="0"/>
                  </a:cubicBezTo>
                  <a:cubicBezTo>
                    <a:pt x="270" y="0"/>
                    <a:pt x="270" y="1"/>
                    <a:pt x="266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3" name="Freeform 251">
              <a:extLst>
                <a:ext uri="{FF2B5EF4-FFF2-40B4-BE49-F238E27FC236}">
                  <a16:creationId xmlns:a16="http://schemas.microsoft.com/office/drawing/2014/main" id="{0C2A061C-999E-4A5F-B568-860EF3D8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" y="1525"/>
              <a:ext cx="612" cy="19"/>
            </a:xfrm>
            <a:custGeom>
              <a:avLst/>
              <a:gdLst>
                <a:gd name="T0" fmla="*/ 0 w 245"/>
                <a:gd name="T1" fmla="*/ 60 h 7"/>
                <a:gd name="T2" fmla="*/ 654 w 245"/>
                <a:gd name="T3" fmla="*/ 103 h 7"/>
                <a:gd name="T4" fmla="*/ 2416 w 245"/>
                <a:gd name="T5" fmla="*/ 280 h 7"/>
                <a:gd name="T6" fmla="*/ 4132 w 245"/>
                <a:gd name="T7" fmla="*/ 60 h 7"/>
                <a:gd name="T8" fmla="*/ 4829 w 245"/>
                <a:gd name="T9" fmla="*/ 60 h 7"/>
                <a:gd name="T10" fmla="*/ 7169 w 245"/>
                <a:gd name="T11" fmla="*/ 163 h 7"/>
                <a:gd name="T12" fmla="*/ 9540 w 245"/>
                <a:gd name="T13" fmla="*/ 0 h 7"/>
                <a:gd name="T14" fmla="*/ 9540 w 245"/>
                <a:gd name="T15" fmla="*/ 0 h 7"/>
                <a:gd name="T16" fmla="*/ 7169 w 245"/>
                <a:gd name="T17" fmla="*/ 280 h 7"/>
                <a:gd name="T18" fmla="*/ 4829 w 245"/>
                <a:gd name="T19" fmla="*/ 163 h 7"/>
                <a:gd name="T20" fmla="*/ 4132 w 245"/>
                <a:gd name="T21" fmla="*/ 220 h 7"/>
                <a:gd name="T22" fmla="*/ 2416 w 245"/>
                <a:gd name="T23" fmla="*/ 383 h 7"/>
                <a:gd name="T24" fmla="*/ 699 w 245"/>
                <a:gd name="T25" fmla="*/ 163 h 7"/>
                <a:gd name="T26" fmla="*/ 0 w 245"/>
                <a:gd name="T27" fmla="*/ 6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7">
                  <a:moveTo>
                    <a:pt x="0" y="1"/>
                  </a:moveTo>
                  <a:cubicBezTo>
                    <a:pt x="6" y="1"/>
                    <a:pt x="11" y="1"/>
                    <a:pt x="17" y="2"/>
                  </a:cubicBezTo>
                  <a:cubicBezTo>
                    <a:pt x="27" y="3"/>
                    <a:pt x="38" y="5"/>
                    <a:pt x="62" y="5"/>
                  </a:cubicBezTo>
                  <a:cubicBezTo>
                    <a:pt x="83" y="5"/>
                    <a:pt x="96" y="3"/>
                    <a:pt x="106" y="1"/>
                  </a:cubicBezTo>
                  <a:cubicBezTo>
                    <a:pt x="114" y="0"/>
                    <a:pt x="119" y="0"/>
                    <a:pt x="124" y="1"/>
                  </a:cubicBezTo>
                  <a:cubicBezTo>
                    <a:pt x="136" y="2"/>
                    <a:pt x="159" y="3"/>
                    <a:pt x="184" y="3"/>
                  </a:cubicBezTo>
                  <a:cubicBezTo>
                    <a:pt x="215" y="3"/>
                    <a:pt x="236" y="2"/>
                    <a:pt x="245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6" y="2"/>
                    <a:pt x="215" y="5"/>
                    <a:pt x="184" y="5"/>
                  </a:cubicBezTo>
                  <a:cubicBezTo>
                    <a:pt x="159" y="5"/>
                    <a:pt x="136" y="4"/>
                    <a:pt x="124" y="3"/>
                  </a:cubicBezTo>
                  <a:cubicBezTo>
                    <a:pt x="119" y="2"/>
                    <a:pt x="114" y="3"/>
                    <a:pt x="106" y="4"/>
                  </a:cubicBezTo>
                  <a:cubicBezTo>
                    <a:pt x="96" y="5"/>
                    <a:pt x="83" y="7"/>
                    <a:pt x="62" y="7"/>
                  </a:cubicBezTo>
                  <a:cubicBezTo>
                    <a:pt x="38" y="7"/>
                    <a:pt x="27" y="4"/>
                    <a:pt x="18" y="3"/>
                  </a:cubicBezTo>
                  <a:cubicBezTo>
                    <a:pt x="12" y="2"/>
                    <a:pt x="6" y="1"/>
                    <a:pt x="0" y="1"/>
                  </a:cubicBezTo>
                </a:path>
              </a:pathLst>
            </a:custGeom>
            <a:solidFill>
              <a:srgbClr val="F4C0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4" name="Freeform 252">
              <a:extLst>
                <a:ext uri="{FF2B5EF4-FFF2-40B4-BE49-F238E27FC236}">
                  <a16:creationId xmlns:a16="http://schemas.microsoft.com/office/drawing/2014/main" id="{92ACEDF7-67A3-4343-810A-883948176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1579"/>
              <a:ext cx="85" cy="928"/>
            </a:xfrm>
            <a:custGeom>
              <a:avLst/>
              <a:gdLst>
                <a:gd name="T0" fmla="*/ 28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28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7" y="328"/>
                  </a:moveTo>
                  <a:cubicBezTo>
                    <a:pt x="7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7" y="312"/>
                    <a:pt x="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5" name="Freeform 253">
              <a:extLst>
                <a:ext uri="{FF2B5EF4-FFF2-40B4-BE49-F238E27FC236}">
                  <a16:creationId xmlns:a16="http://schemas.microsoft.com/office/drawing/2014/main" id="{6ADE067A-CECD-4EC5-B43C-4B8D6BC2F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1568"/>
              <a:ext cx="97" cy="960"/>
            </a:xfrm>
            <a:custGeom>
              <a:avLst/>
              <a:gdLst>
                <a:gd name="T0" fmla="*/ 0 w 39"/>
                <a:gd name="T1" fmla="*/ 18205 h 360"/>
                <a:gd name="T2" fmla="*/ 1490 w 39"/>
                <a:gd name="T3" fmla="*/ 17237 h 360"/>
                <a:gd name="T4" fmla="*/ 1490 w 39"/>
                <a:gd name="T5" fmla="*/ 0 h 360"/>
                <a:gd name="T6" fmla="*/ 1385 w 39"/>
                <a:gd name="T7" fmla="*/ 0 h 360"/>
                <a:gd name="T8" fmla="*/ 1385 w 39"/>
                <a:gd name="T9" fmla="*/ 16896 h 360"/>
                <a:gd name="T10" fmla="*/ 0 w 39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60">
                  <a:moveTo>
                    <a:pt x="0" y="360"/>
                  </a:moveTo>
                  <a:cubicBezTo>
                    <a:pt x="15" y="360"/>
                    <a:pt x="39" y="351"/>
                    <a:pt x="39" y="341"/>
                  </a:cubicBezTo>
                  <a:cubicBezTo>
                    <a:pt x="39" y="331"/>
                    <a:pt x="39" y="16"/>
                    <a:pt x="39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334"/>
                    <a:pt x="36" y="334"/>
                    <a:pt x="36" y="334"/>
                  </a:cubicBezTo>
                  <a:cubicBezTo>
                    <a:pt x="36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6" name="Freeform 254">
              <a:extLst>
                <a:ext uri="{FF2B5EF4-FFF2-40B4-BE49-F238E27FC236}">
                  <a16:creationId xmlns:a16="http://schemas.microsoft.com/office/drawing/2014/main" id="{75DF3949-0638-4FE0-BE31-D048B91B8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09"/>
              <a:ext cx="343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714 w 137"/>
                <a:gd name="T5" fmla="*/ 5005 h 99"/>
                <a:gd name="T6" fmla="*/ 5385 w 137"/>
                <a:gd name="T7" fmla="*/ 4757 h 99"/>
                <a:gd name="T8" fmla="*/ 5385 w 137"/>
                <a:gd name="T9" fmla="*/ 248 h 99"/>
                <a:gd name="T10" fmla="*/ 5385 w 137"/>
                <a:gd name="T11" fmla="*/ 248 h 99"/>
                <a:gd name="T12" fmla="*/ 2714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7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</a:path>
              </a:pathLst>
            </a:custGeom>
            <a:solidFill>
              <a:srgbClr val="EE9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7" name="Line 255">
              <a:extLst>
                <a:ext uri="{FF2B5EF4-FFF2-40B4-BE49-F238E27FC236}">
                  <a16:creationId xmlns:a16="http://schemas.microsoft.com/office/drawing/2014/main" id="{EAE22A91-1D67-45B8-9003-1F90728E12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4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8" name="Line 256">
              <a:extLst>
                <a:ext uri="{FF2B5EF4-FFF2-40B4-BE49-F238E27FC236}">
                  <a16:creationId xmlns:a16="http://schemas.microsoft.com/office/drawing/2014/main" id="{79146E37-C90B-4CDE-A41D-FC4C149509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2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89" name="Line 257">
              <a:extLst>
                <a:ext uri="{FF2B5EF4-FFF2-40B4-BE49-F238E27FC236}">
                  <a16:creationId xmlns:a16="http://schemas.microsoft.com/office/drawing/2014/main" id="{A78F40B4-8BF2-4FED-8992-4904F03AE0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0" name="Line 258">
              <a:extLst>
                <a:ext uri="{FF2B5EF4-FFF2-40B4-BE49-F238E27FC236}">
                  <a16:creationId xmlns:a16="http://schemas.microsoft.com/office/drawing/2014/main" id="{D3B1A392-88BE-41D7-99D0-FFB42A6422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1" name="Line 259">
              <a:extLst>
                <a:ext uri="{FF2B5EF4-FFF2-40B4-BE49-F238E27FC236}">
                  <a16:creationId xmlns:a16="http://schemas.microsoft.com/office/drawing/2014/main" id="{9BDCD720-A79F-46A7-AA13-D9B0E302B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2" name="Line 260">
              <a:extLst>
                <a:ext uri="{FF2B5EF4-FFF2-40B4-BE49-F238E27FC236}">
                  <a16:creationId xmlns:a16="http://schemas.microsoft.com/office/drawing/2014/main" id="{2757C204-1F94-461E-8D2C-DFD9AF256B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3" name="Line 261">
              <a:extLst>
                <a:ext uri="{FF2B5EF4-FFF2-40B4-BE49-F238E27FC236}">
                  <a16:creationId xmlns:a16="http://schemas.microsoft.com/office/drawing/2014/main" id="{82F0FF5C-E68B-4123-A6FA-F4EFDC1261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4" name="Line 262">
              <a:extLst>
                <a:ext uri="{FF2B5EF4-FFF2-40B4-BE49-F238E27FC236}">
                  <a16:creationId xmlns:a16="http://schemas.microsoft.com/office/drawing/2014/main" id="{E84285F4-3262-43E2-81FD-28B0EF32F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5" name="Line 263">
              <a:extLst>
                <a:ext uri="{FF2B5EF4-FFF2-40B4-BE49-F238E27FC236}">
                  <a16:creationId xmlns:a16="http://schemas.microsoft.com/office/drawing/2014/main" id="{732FB1DB-AD40-4D53-9428-D086BDFE89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6" name="Line 264">
              <a:extLst>
                <a:ext uri="{FF2B5EF4-FFF2-40B4-BE49-F238E27FC236}">
                  <a16:creationId xmlns:a16="http://schemas.microsoft.com/office/drawing/2014/main" id="{EECF3CB7-47D4-440D-8360-0679EC738F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2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7" name="Line 265">
              <a:extLst>
                <a:ext uri="{FF2B5EF4-FFF2-40B4-BE49-F238E27FC236}">
                  <a16:creationId xmlns:a16="http://schemas.microsoft.com/office/drawing/2014/main" id="{9A1EF1BA-FF82-45D5-AF2F-50803C2204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9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8" name="Line 266">
              <a:extLst>
                <a:ext uri="{FF2B5EF4-FFF2-40B4-BE49-F238E27FC236}">
                  <a16:creationId xmlns:a16="http://schemas.microsoft.com/office/drawing/2014/main" id="{4A798D65-4FB3-4CA6-92F4-168FD25893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7" y="1523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699" name="Line 267">
              <a:extLst>
                <a:ext uri="{FF2B5EF4-FFF2-40B4-BE49-F238E27FC236}">
                  <a16:creationId xmlns:a16="http://schemas.microsoft.com/office/drawing/2014/main" id="{9701992B-F1BF-4A88-B36B-A30109F7F9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4" y="1520"/>
              <a:ext cx="1" cy="23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0" name="Line 268">
              <a:extLst>
                <a:ext uri="{FF2B5EF4-FFF2-40B4-BE49-F238E27FC236}">
                  <a16:creationId xmlns:a16="http://schemas.microsoft.com/office/drawing/2014/main" id="{0A5CC384-1DB6-4B42-8FE8-71EABBE251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2" y="1515"/>
              <a:ext cx="1" cy="242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1" name="Line 269">
              <a:extLst>
                <a:ext uri="{FF2B5EF4-FFF2-40B4-BE49-F238E27FC236}">
                  <a16:creationId xmlns:a16="http://schemas.microsoft.com/office/drawing/2014/main" id="{FCBC000E-6BBC-46A7-A8D7-A456E55B5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2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2" name="Line 270">
              <a:extLst>
                <a:ext uri="{FF2B5EF4-FFF2-40B4-BE49-F238E27FC236}">
                  <a16:creationId xmlns:a16="http://schemas.microsoft.com/office/drawing/2014/main" id="{EBD72FFF-EC73-4898-BA37-9FC3001B01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9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3" name="Line 271">
              <a:extLst>
                <a:ext uri="{FF2B5EF4-FFF2-40B4-BE49-F238E27FC236}">
                  <a16:creationId xmlns:a16="http://schemas.microsoft.com/office/drawing/2014/main" id="{D979CB77-1A1F-43F0-BDC5-5C75FFE8E3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9" y="1512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4" name="Line 272">
              <a:extLst>
                <a:ext uri="{FF2B5EF4-FFF2-40B4-BE49-F238E27FC236}">
                  <a16:creationId xmlns:a16="http://schemas.microsoft.com/office/drawing/2014/main" id="{14913CCA-BD7C-415B-9597-E0EF330003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7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5" name="Line 273">
              <a:extLst>
                <a:ext uri="{FF2B5EF4-FFF2-40B4-BE49-F238E27FC236}">
                  <a16:creationId xmlns:a16="http://schemas.microsoft.com/office/drawing/2014/main" id="{A3362BF9-AA8C-4574-9309-0F619F1296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4" y="1512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6" name="Line 274">
              <a:extLst>
                <a:ext uri="{FF2B5EF4-FFF2-40B4-BE49-F238E27FC236}">
                  <a16:creationId xmlns:a16="http://schemas.microsoft.com/office/drawing/2014/main" id="{9AAE754A-50BA-4545-87E4-9CC76F9075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4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7" name="Line 275">
              <a:extLst>
                <a:ext uri="{FF2B5EF4-FFF2-40B4-BE49-F238E27FC236}">
                  <a16:creationId xmlns:a16="http://schemas.microsoft.com/office/drawing/2014/main" id="{B71EA02D-83CF-47EB-9322-82008DE2471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2" y="1515"/>
              <a:ext cx="1" cy="24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8" name="Line 276">
              <a:extLst>
                <a:ext uri="{FF2B5EF4-FFF2-40B4-BE49-F238E27FC236}">
                  <a16:creationId xmlns:a16="http://schemas.microsoft.com/office/drawing/2014/main" id="{ACD2DD09-2EBA-4FE9-8490-9E3E06BAAE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2" y="1515"/>
              <a:ext cx="1" cy="242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09" name="Line 277">
              <a:extLst>
                <a:ext uri="{FF2B5EF4-FFF2-40B4-BE49-F238E27FC236}">
                  <a16:creationId xmlns:a16="http://schemas.microsoft.com/office/drawing/2014/main" id="{B1BE2427-2F86-4091-8BD0-D8E38DEB4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19" y="1520"/>
              <a:ext cx="1" cy="235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0" name="Line 278">
              <a:extLst>
                <a:ext uri="{FF2B5EF4-FFF2-40B4-BE49-F238E27FC236}">
                  <a16:creationId xmlns:a16="http://schemas.microsoft.com/office/drawing/2014/main" id="{E8D48A96-ECCC-4A39-BCA7-39EA296E51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47" y="1523"/>
              <a:ext cx="1" cy="237"/>
            </a:xfrm>
            <a:prstGeom prst="line">
              <a:avLst/>
            </a:prstGeom>
            <a:noFill/>
            <a:ln w="12700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1" name="Line 279">
              <a:extLst>
                <a:ext uri="{FF2B5EF4-FFF2-40B4-BE49-F238E27FC236}">
                  <a16:creationId xmlns:a16="http://schemas.microsoft.com/office/drawing/2014/main" id="{64EEE7F0-B95D-47C5-AA17-0E892D1FB1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2" y="1520"/>
              <a:ext cx="1" cy="23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2" name="Line 280">
              <a:extLst>
                <a:ext uri="{FF2B5EF4-FFF2-40B4-BE49-F238E27FC236}">
                  <a16:creationId xmlns:a16="http://schemas.microsoft.com/office/drawing/2014/main" id="{950B9339-6A12-444B-A755-5FF43710B1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520"/>
              <a:ext cx="1" cy="23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3" name="Line 281">
              <a:extLst>
                <a:ext uri="{FF2B5EF4-FFF2-40B4-BE49-F238E27FC236}">
                  <a16:creationId xmlns:a16="http://schemas.microsoft.com/office/drawing/2014/main" id="{41595CA1-EB88-4381-8B5E-895B1700DD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2" y="1515"/>
              <a:ext cx="1" cy="24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4" name="Line 282">
              <a:extLst>
                <a:ext uri="{FF2B5EF4-FFF2-40B4-BE49-F238E27FC236}">
                  <a16:creationId xmlns:a16="http://schemas.microsoft.com/office/drawing/2014/main" id="{2CDDCE09-D8B6-4B45-AD48-3C86B3E220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9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5" name="Line 283">
              <a:extLst>
                <a:ext uri="{FF2B5EF4-FFF2-40B4-BE49-F238E27FC236}">
                  <a16:creationId xmlns:a16="http://schemas.microsoft.com/office/drawing/2014/main" id="{018FFAB3-5147-4F80-95E2-473B9E1713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7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6" name="Line 284">
              <a:extLst>
                <a:ext uri="{FF2B5EF4-FFF2-40B4-BE49-F238E27FC236}">
                  <a16:creationId xmlns:a16="http://schemas.microsoft.com/office/drawing/2014/main" id="{78CBF8AE-F2AC-43AD-BCAE-E263D5258B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7" y="151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7" name="Line 285">
              <a:extLst>
                <a:ext uri="{FF2B5EF4-FFF2-40B4-BE49-F238E27FC236}">
                  <a16:creationId xmlns:a16="http://schemas.microsoft.com/office/drawing/2014/main" id="{49C04AA6-F48C-4E04-AB5D-71C0C8BE3D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4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8" name="Line 286">
              <a:extLst>
                <a:ext uri="{FF2B5EF4-FFF2-40B4-BE49-F238E27FC236}">
                  <a16:creationId xmlns:a16="http://schemas.microsoft.com/office/drawing/2014/main" id="{8D54504C-FCA1-4761-AF46-41B60A29D9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4" y="151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19" name="Line 287">
              <a:extLst>
                <a:ext uri="{FF2B5EF4-FFF2-40B4-BE49-F238E27FC236}">
                  <a16:creationId xmlns:a16="http://schemas.microsoft.com/office/drawing/2014/main" id="{A63A7BA4-901C-49ED-AB4F-6416254D6B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2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0" name="Line 288">
              <a:extLst>
                <a:ext uri="{FF2B5EF4-FFF2-40B4-BE49-F238E27FC236}">
                  <a16:creationId xmlns:a16="http://schemas.microsoft.com/office/drawing/2014/main" id="{1757A165-6FEB-4567-A4CD-0981BA8D65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2" y="1515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1" name="Line 289">
              <a:extLst>
                <a:ext uri="{FF2B5EF4-FFF2-40B4-BE49-F238E27FC236}">
                  <a16:creationId xmlns:a16="http://schemas.microsoft.com/office/drawing/2014/main" id="{A9B6DE8D-293D-431C-A57B-46F7ECDC58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9" y="1515"/>
              <a:ext cx="1" cy="24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2" name="Line 290">
              <a:extLst>
                <a:ext uri="{FF2B5EF4-FFF2-40B4-BE49-F238E27FC236}">
                  <a16:creationId xmlns:a16="http://schemas.microsoft.com/office/drawing/2014/main" id="{4E530B1F-8A5C-47B4-875A-AA9BB02BC5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7" y="1520"/>
              <a:ext cx="1" cy="23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3" name="Line 291">
              <a:extLst>
                <a:ext uri="{FF2B5EF4-FFF2-40B4-BE49-F238E27FC236}">
                  <a16:creationId xmlns:a16="http://schemas.microsoft.com/office/drawing/2014/main" id="{FE7FC256-287C-4A6E-BA1D-8335029BFA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42" y="1520"/>
              <a:ext cx="1" cy="23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4" name="Line 292">
              <a:extLst>
                <a:ext uri="{FF2B5EF4-FFF2-40B4-BE49-F238E27FC236}">
                  <a16:creationId xmlns:a16="http://schemas.microsoft.com/office/drawing/2014/main" id="{DED6336F-9756-454A-A127-9ACF4DF6D0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520"/>
              <a:ext cx="1" cy="23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5" name="Line 293">
              <a:extLst>
                <a:ext uri="{FF2B5EF4-FFF2-40B4-BE49-F238E27FC236}">
                  <a16:creationId xmlns:a16="http://schemas.microsoft.com/office/drawing/2014/main" id="{8C62A268-8351-4E66-8718-37E5084337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2" y="1515"/>
              <a:ext cx="1" cy="242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6" name="Line 294">
              <a:extLst>
                <a:ext uri="{FF2B5EF4-FFF2-40B4-BE49-F238E27FC236}">
                  <a16:creationId xmlns:a16="http://schemas.microsoft.com/office/drawing/2014/main" id="{C26283CD-C507-4BDB-85AD-F46F1BB441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9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7" name="Line 295">
              <a:extLst>
                <a:ext uri="{FF2B5EF4-FFF2-40B4-BE49-F238E27FC236}">
                  <a16:creationId xmlns:a16="http://schemas.microsoft.com/office/drawing/2014/main" id="{E76B4A74-F9A7-4B48-82D0-7E4EF6FF25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7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8" name="Line 296">
              <a:extLst>
                <a:ext uri="{FF2B5EF4-FFF2-40B4-BE49-F238E27FC236}">
                  <a16:creationId xmlns:a16="http://schemas.microsoft.com/office/drawing/2014/main" id="{768BA069-DF6E-45BA-B13E-65FDEAAF60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7" y="1512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29" name="Line 297">
              <a:extLst>
                <a:ext uri="{FF2B5EF4-FFF2-40B4-BE49-F238E27FC236}">
                  <a16:creationId xmlns:a16="http://schemas.microsoft.com/office/drawing/2014/main" id="{9FAFE5CA-7EF3-476D-ABAB-86D64BEA7D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4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0" name="Line 298">
              <a:extLst>
                <a:ext uri="{FF2B5EF4-FFF2-40B4-BE49-F238E27FC236}">
                  <a16:creationId xmlns:a16="http://schemas.microsoft.com/office/drawing/2014/main" id="{1B34A260-D3EC-4A18-B0D6-5924C44698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4" y="1512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1" name="Line 299">
              <a:extLst>
                <a:ext uri="{FF2B5EF4-FFF2-40B4-BE49-F238E27FC236}">
                  <a16:creationId xmlns:a16="http://schemas.microsoft.com/office/drawing/2014/main" id="{520D9BB8-0F86-48DD-9B84-0F320C19C8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2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2" name="Line 300">
              <a:extLst>
                <a:ext uri="{FF2B5EF4-FFF2-40B4-BE49-F238E27FC236}">
                  <a16:creationId xmlns:a16="http://schemas.microsoft.com/office/drawing/2014/main" id="{3741732E-E2FC-4763-BEDE-08E62F302C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2" y="1515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3" name="Line 301">
              <a:extLst>
                <a:ext uri="{FF2B5EF4-FFF2-40B4-BE49-F238E27FC236}">
                  <a16:creationId xmlns:a16="http://schemas.microsoft.com/office/drawing/2014/main" id="{637C8066-A54C-4689-81AD-9F02F6337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9" y="1515"/>
              <a:ext cx="1" cy="242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4" name="Line 302">
              <a:extLst>
                <a:ext uri="{FF2B5EF4-FFF2-40B4-BE49-F238E27FC236}">
                  <a16:creationId xmlns:a16="http://schemas.microsoft.com/office/drawing/2014/main" id="{9CA961A8-B1EA-4D67-B1DD-65DC21AD85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7" y="1520"/>
              <a:ext cx="1" cy="23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5" name="Line 303">
              <a:extLst>
                <a:ext uri="{FF2B5EF4-FFF2-40B4-BE49-F238E27FC236}">
                  <a16:creationId xmlns:a16="http://schemas.microsoft.com/office/drawing/2014/main" id="{69DAB9CF-07A1-4A8E-A02B-DFA461BF26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9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6" name="Line 304">
              <a:extLst>
                <a:ext uri="{FF2B5EF4-FFF2-40B4-BE49-F238E27FC236}">
                  <a16:creationId xmlns:a16="http://schemas.microsoft.com/office/drawing/2014/main" id="{4F64F905-853C-4392-9283-66C3A789A3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67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7" name="Line 305">
              <a:extLst>
                <a:ext uri="{FF2B5EF4-FFF2-40B4-BE49-F238E27FC236}">
                  <a16:creationId xmlns:a16="http://schemas.microsoft.com/office/drawing/2014/main" id="{7955453D-ECDB-45F4-9AF2-1C18F49139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9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8" name="Line 306">
              <a:extLst>
                <a:ext uri="{FF2B5EF4-FFF2-40B4-BE49-F238E27FC236}">
                  <a16:creationId xmlns:a16="http://schemas.microsoft.com/office/drawing/2014/main" id="{BD418EF2-4DB0-45BC-91B9-DA9F020A32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39" name="Line 307">
              <a:extLst>
                <a:ext uri="{FF2B5EF4-FFF2-40B4-BE49-F238E27FC236}">
                  <a16:creationId xmlns:a16="http://schemas.microsoft.com/office/drawing/2014/main" id="{0075FF2F-0EF5-47BD-8F06-6A2E3AB21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0" name="Line 308">
              <a:extLst>
                <a:ext uri="{FF2B5EF4-FFF2-40B4-BE49-F238E27FC236}">
                  <a16:creationId xmlns:a16="http://schemas.microsoft.com/office/drawing/2014/main" id="{40D37D82-E522-4904-8541-2F0528B542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1" name="Line 309">
              <a:extLst>
                <a:ext uri="{FF2B5EF4-FFF2-40B4-BE49-F238E27FC236}">
                  <a16:creationId xmlns:a16="http://schemas.microsoft.com/office/drawing/2014/main" id="{C7EF999A-4DBB-4D75-87AD-A4FB978C45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2" name="Line 310">
              <a:extLst>
                <a:ext uri="{FF2B5EF4-FFF2-40B4-BE49-F238E27FC236}">
                  <a16:creationId xmlns:a16="http://schemas.microsoft.com/office/drawing/2014/main" id="{3E600A02-9BA5-47CE-AD1E-73094BABEB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3" name="Line 311">
              <a:extLst>
                <a:ext uri="{FF2B5EF4-FFF2-40B4-BE49-F238E27FC236}">
                  <a16:creationId xmlns:a16="http://schemas.microsoft.com/office/drawing/2014/main" id="{527F2570-D8DD-4E60-A137-C463A125EE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4" name="Line 312">
              <a:extLst>
                <a:ext uri="{FF2B5EF4-FFF2-40B4-BE49-F238E27FC236}">
                  <a16:creationId xmlns:a16="http://schemas.microsoft.com/office/drawing/2014/main" id="{648C7E40-008B-47F2-B191-33A1715EFC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97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5" name="Line 313">
              <a:extLst>
                <a:ext uri="{FF2B5EF4-FFF2-40B4-BE49-F238E27FC236}">
                  <a16:creationId xmlns:a16="http://schemas.microsoft.com/office/drawing/2014/main" id="{65DE9DBD-2FB1-4C34-A142-CDBE2563D0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24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6" name="Freeform 314">
              <a:extLst>
                <a:ext uri="{FF2B5EF4-FFF2-40B4-BE49-F238E27FC236}">
                  <a16:creationId xmlns:a16="http://schemas.microsoft.com/office/drawing/2014/main" id="{65D9D3DC-E401-444F-BC22-DE633E5E8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49"/>
              <a:ext cx="343" cy="24"/>
            </a:xfrm>
            <a:custGeom>
              <a:avLst/>
              <a:gdLst>
                <a:gd name="T0" fmla="*/ 0 w 137"/>
                <a:gd name="T1" fmla="*/ 205 h 9"/>
                <a:gd name="T2" fmla="*/ 2714 w 137"/>
                <a:gd name="T3" fmla="*/ 456 h 9"/>
                <a:gd name="T4" fmla="*/ 5385 w 137"/>
                <a:gd name="T5" fmla="*/ 205 h 9"/>
                <a:gd name="T6" fmla="*/ 5385 w 137"/>
                <a:gd name="T7" fmla="*/ 205 h 9"/>
                <a:gd name="T8" fmla="*/ 2714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1" y="9"/>
                    <a:pt x="69" y="9"/>
                  </a:cubicBezTo>
                  <a:cubicBezTo>
                    <a:pt x="107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</a:path>
              </a:pathLst>
            </a:custGeom>
            <a:solidFill>
              <a:srgbClr val="963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7" name="Freeform 315">
              <a:extLst>
                <a:ext uri="{FF2B5EF4-FFF2-40B4-BE49-F238E27FC236}">
                  <a16:creationId xmlns:a16="http://schemas.microsoft.com/office/drawing/2014/main" id="{F078F61F-D8DD-40BD-9E7F-295778AA3B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" y="1749"/>
              <a:ext cx="343" cy="19"/>
            </a:xfrm>
            <a:custGeom>
              <a:avLst/>
              <a:gdLst>
                <a:gd name="T0" fmla="*/ 5385 w 137"/>
                <a:gd name="T1" fmla="*/ 220 h 7"/>
                <a:gd name="T2" fmla="*/ 5385 w 137"/>
                <a:gd name="T3" fmla="*/ 220 h 7"/>
                <a:gd name="T4" fmla="*/ 5385 w 137"/>
                <a:gd name="T5" fmla="*/ 220 h 7"/>
                <a:gd name="T6" fmla="*/ 0 w 137"/>
                <a:gd name="T7" fmla="*/ 220 h 7"/>
                <a:gd name="T8" fmla="*/ 0 w 137"/>
                <a:gd name="T9" fmla="*/ 220 h 7"/>
                <a:gd name="T10" fmla="*/ 0 w 137"/>
                <a:gd name="T11" fmla="*/ 220 h 7"/>
                <a:gd name="T12" fmla="*/ 0 w 137"/>
                <a:gd name="T13" fmla="*/ 220 h 7"/>
                <a:gd name="T14" fmla="*/ 676 w 137"/>
                <a:gd name="T15" fmla="*/ 383 h 7"/>
                <a:gd name="T16" fmla="*/ 3059 w 137"/>
                <a:gd name="T17" fmla="*/ 163 h 7"/>
                <a:gd name="T18" fmla="*/ 5260 w 137"/>
                <a:gd name="T19" fmla="*/ 318 h 7"/>
                <a:gd name="T20" fmla="*/ 5385 w 137"/>
                <a:gd name="T21" fmla="*/ 220 h 7"/>
                <a:gd name="T22" fmla="*/ 2714 w 137"/>
                <a:gd name="T23" fmla="*/ 0 h 7"/>
                <a:gd name="T24" fmla="*/ 0 w 137"/>
                <a:gd name="T25" fmla="*/ 220 h 7"/>
                <a:gd name="T26" fmla="*/ 676 w 137"/>
                <a:gd name="T27" fmla="*/ 383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137" y="4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7" y="7"/>
                  </a:moveTo>
                  <a:cubicBezTo>
                    <a:pt x="5" y="3"/>
                    <a:pt x="48" y="3"/>
                    <a:pt x="78" y="3"/>
                  </a:cubicBezTo>
                  <a:cubicBezTo>
                    <a:pt x="99" y="3"/>
                    <a:pt x="121" y="5"/>
                    <a:pt x="134" y="6"/>
                  </a:cubicBezTo>
                  <a:cubicBezTo>
                    <a:pt x="136" y="5"/>
                    <a:pt x="137" y="5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1" y="2"/>
                    <a:pt x="0" y="4"/>
                  </a:cubicBezTo>
                  <a:cubicBezTo>
                    <a:pt x="1" y="5"/>
                    <a:pt x="7" y="6"/>
                    <a:pt x="17" y="7"/>
                  </a:cubicBezTo>
                  <a:close/>
                </a:path>
              </a:pathLst>
            </a:custGeom>
            <a:solidFill>
              <a:srgbClr val="6527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8" name="Freeform 316">
              <a:extLst>
                <a:ext uri="{FF2B5EF4-FFF2-40B4-BE49-F238E27FC236}">
                  <a16:creationId xmlns:a16="http://schemas.microsoft.com/office/drawing/2014/main" id="{A6E1ADEA-626D-4727-84D4-FAFE10D76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31"/>
              <a:ext cx="343" cy="29"/>
            </a:xfrm>
            <a:custGeom>
              <a:avLst/>
              <a:gdLst>
                <a:gd name="T0" fmla="*/ 5385 w 137"/>
                <a:gd name="T1" fmla="*/ 237 h 11"/>
                <a:gd name="T2" fmla="*/ 2714 w 137"/>
                <a:gd name="T3" fmla="*/ 0 h 11"/>
                <a:gd name="T4" fmla="*/ 0 w 137"/>
                <a:gd name="T5" fmla="*/ 237 h 11"/>
                <a:gd name="T6" fmla="*/ 0 w 137"/>
                <a:gd name="T7" fmla="*/ 527 h 11"/>
                <a:gd name="T8" fmla="*/ 2714 w 137"/>
                <a:gd name="T9" fmla="*/ 327 h 11"/>
                <a:gd name="T10" fmla="*/ 5385 w 137"/>
                <a:gd name="T11" fmla="*/ 52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137" y="5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31" y="7"/>
                    <a:pt x="69" y="7"/>
                  </a:cubicBezTo>
                  <a:cubicBezTo>
                    <a:pt x="107" y="7"/>
                    <a:pt x="137" y="9"/>
                    <a:pt x="137" y="11"/>
                  </a:cubicBezTo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49" name="Freeform 317">
              <a:extLst>
                <a:ext uri="{FF2B5EF4-FFF2-40B4-BE49-F238E27FC236}">
                  <a16:creationId xmlns:a16="http://schemas.microsoft.com/office/drawing/2014/main" id="{C74CA6B7-F08E-44DA-AE22-7EA6C4BD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31"/>
              <a:ext cx="343" cy="13"/>
            </a:xfrm>
            <a:custGeom>
              <a:avLst/>
              <a:gdLst>
                <a:gd name="T0" fmla="*/ 5385 w 137"/>
                <a:gd name="T1" fmla="*/ 229 h 5"/>
                <a:gd name="T2" fmla="*/ 2714 w 137"/>
                <a:gd name="T3" fmla="*/ 0 h 5"/>
                <a:gd name="T4" fmla="*/ 0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137" y="5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F6CF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0" name="Freeform 318">
              <a:extLst>
                <a:ext uri="{FF2B5EF4-FFF2-40B4-BE49-F238E27FC236}">
                  <a16:creationId xmlns:a16="http://schemas.microsoft.com/office/drawing/2014/main" id="{087E792E-76AD-461B-BCC1-4299DC577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09"/>
              <a:ext cx="343" cy="32"/>
            </a:xfrm>
            <a:custGeom>
              <a:avLst/>
              <a:gdLst>
                <a:gd name="T0" fmla="*/ 5385 w 137"/>
                <a:gd name="T1" fmla="*/ 248 h 12"/>
                <a:gd name="T2" fmla="*/ 2714 w 137"/>
                <a:gd name="T3" fmla="*/ 0 h 12"/>
                <a:gd name="T4" fmla="*/ 0 w 137"/>
                <a:gd name="T5" fmla="*/ 248 h 12"/>
                <a:gd name="T6" fmla="*/ 0 w 137"/>
                <a:gd name="T7" fmla="*/ 605 h 12"/>
                <a:gd name="T8" fmla="*/ 2714 w 137"/>
                <a:gd name="T9" fmla="*/ 363 h 12"/>
                <a:gd name="T10" fmla="*/ 5385 w 137"/>
                <a:gd name="T11" fmla="*/ 60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2">
                  <a:moveTo>
                    <a:pt x="137" y="5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31" y="7"/>
                    <a:pt x="69" y="7"/>
                  </a:cubicBezTo>
                  <a:cubicBezTo>
                    <a:pt x="107" y="7"/>
                    <a:pt x="137" y="9"/>
                    <a:pt x="137" y="12"/>
                  </a:cubicBezTo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1" name="Freeform 319">
              <a:extLst>
                <a:ext uri="{FF2B5EF4-FFF2-40B4-BE49-F238E27FC236}">
                  <a16:creationId xmlns:a16="http://schemas.microsoft.com/office/drawing/2014/main" id="{E3FD5103-42AD-4FC4-9ECE-B3DE89492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28"/>
              <a:ext cx="343" cy="13"/>
            </a:xfrm>
            <a:custGeom>
              <a:avLst/>
              <a:gdLst>
                <a:gd name="T0" fmla="*/ 0 w 137"/>
                <a:gd name="T1" fmla="*/ 229 h 5"/>
                <a:gd name="T2" fmla="*/ 2714 w 137"/>
                <a:gd name="T3" fmla="*/ 0 h 5"/>
                <a:gd name="T4" fmla="*/ 5385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0" y="5"/>
                  </a:moveTo>
                  <a:cubicBezTo>
                    <a:pt x="0" y="2"/>
                    <a:pt x="31" y="0"/>
                    <a:pt x="69" y="0"/>
                  </a:cubicBezTo>
                  <a:cubicBezTo>
                    <a:pt x="107" y="0"/>
                    <a:pt x="137" y="2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F6CF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2" name="Freeform 320">
              <a:extLst>
                <a:ext uri="{FF2B5EF4-FFF2-40B4-BE49-F238E27FC236}">
                  <a16:creationId xmlns:a16="http://schemas.microsoft.com/office/drawing/2014/main" id="{2ADCF436-40DA-4F25-B0D2-FD8A8328E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509"/>
              <a:ext cx="343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714 w 137"/>
                <a:gd name="T5" fmla="*/ 5005 h 99"/>
                <a:gd name="T6" fmla="*/ 5385 w 137"/>
                <a:gd name="T7" fmla="*/ 4757 h 99"/>
                <a:gd name="T8" fmla="*/ 5385 w 137"/>
                <a:gd name="T9" fmla="*/ 248 h 99"/>
                <a:gd name="T10" fmla="*/ 5385 w 137"/>
                <a:gd name="T11" fmla="*/ 248 h 99"/>
                <a:gd name="T12" fmla="*/ 2714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7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3" name="Freeform 321">
              <a:extLst>
                <a:ext uri="{FF2B5EF4-FFF2-40B4-BE49-F238E27FC236}">
                  <a16:creationId xmlns:a16="http://schemas.microsoft.com/office/drawing/2014/main" id="{301C26E7-07FF-482B-9847-94E336A31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9" y="1749"/>
              <a:ext cx="343" cy="24"/>
            </a:xfrm>
            <a:custGeom>
              <a:avLst/>
              <a:gdLst>
                <a:gd name="T0" fmla="*/ 0 w 137"/>
                <a:gd name="T1" fmla="*/ 205 h 9"/>
                <a:gd name="T2" fmla="*/ 2714 w 137"/>
                <a:gd name="T3" fmla="*/ 456 h 9"/>
                <a:gd name="T4" fmla="*/ 5385 w 137"/>
                <a:gd name="T5" fmla="*/ 205 h 9"/>
                <a:gd name="T6" fmla="*/ 5385 w 137"/>
                <a:gd name="T7" fmla="*/ 205 h 9"/>
                <a:gd name="T8" fmla="*/ 2714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1" y="9"/>
                    <a:pt x="69" y="9"/>
                  </a:cubicBezTo>
                  <a:cubicBezTo>
                    <a:pt x="107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754" name="Oval 322">
              <a:extLst>
                <a:ext uri="{FF2B5EF4-FFF2-40B4-BE49-F238E27FC236}">
                  <a16:creationId xmlns:a16="http://schemas.microsoft.com/office/drawing/2014/main" id="{1EA2F7D2-C2D9-4AD3-A738-7DCF7573C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9" y="1648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755" name="Oval 323">
              <a:extLst>
                <a:ext uri="{FF2B5EF4-FFF2-40B4-BE49-F238E27FC236}">
                  <a16:creationId xmlns:a16="http://schemas.microsoft.com/office/drawing/2014/main" id="{F4BAE181-713C-4226-BBA0-7191C9502A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168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756" name="Oval 324">
              <a:extLst>
                <a:ext uri="{FF2B5EF4-FFF2-40B4-BE49-F238E27FC236}">
                  <a16:creationId xmlns:a16="http://schemas.microsoft.com/office/drawing/2014/main" id="{2A74DC01-5DCE-4822-95B3-AA4FB958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2" y="162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7" name="Group 325">
            <a:extLst>
              <a:ext uri="{FF2B5EF4-FFF2-40B4-BE49-F238E27FC236}">
                <a16:creationId xmlns:a16="http://schemas.microsoft.com/office/drawing/2014/main" id="{676FE4B2-9B50-435D-8A83-16F1F3E3ED83}"/>
              </a:ext>
            </a:extLst>
          </p:cNvPr>
          <p:cNvGrpSpPr>
            <a:grpSpLocks/>
          </p:cNvGrpSpPr>
          <p:nvPr/>
        </p:nvGrpSpPr>
        <p:grpSpPr bwMode="auto">
          <a:xfrm>
            <a:off x="2068513" y="1482725"/>
            <a:ext cx="2039937" cy="2540000"/>
            <a:chOff x="197" y="1275"/>
            <a:chExt cx="1015" cy="1264"/>
          </a:xfrm>
        </p:grpSpPr>
        <p:sp>
          <p:nvSpPr>
            <p:cNvPr id="39437" name="Freeform 326">
              <a:extLst>
                <a:ext uri="{FF2B5EF4-FFF2-40B4-BE49-F238E27FC236}">
                  <a16:creationId xmlns:a16="http://schemas.microsoft.com/office/drawing/2014/main" id="{73CC055E-612F-4645-8F8D-80FB43797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560"/>
              <a:ext cx="255" cy="979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214 h 367"/>
                <a:gd name="T4" fmla="*/ 2000 w 102"/>
                <a:gd name="T5" fmla="*/ 18588 h 367"/>
                <a:gd name="T6" fmla="*/ 3988 w 102"/>
                <a:gd name="T7" fmla="*/ 17214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2" y="359"/>
                    <a:pt x="102" y="34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8" name="Freeform 327">
              <a:extLst>
                <a:ext uri="{FF2B5EF4-FFF2-40B4-BE49-F238E27FC236}">
                  <a16:creationId xmlns:a16="http://schemas.microsoft.com/office/drawing/2014/main" id="{8665075A-D901-4411-82F1-1597D838D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560"/>
              <a:ext cx="185" cy="520"/>
            </a:xfrm>
            <a:custGeom>
              <a:avLst/>
              <a:gdLst>
                <a:gd name="T0" fmla="*/ 0 w 74"/>
                <a:gd name="T1" fmla="*/ 0 h 195"/>
                <a:gd name="T2" fmla="*/ 0 w 74"/>
                <a:gd name="T3" fmla="*/ 9805 h 195"/>
                <a:gd name="T4" fmla="*/ 1458 w 74"/>
                <a:gd name="T5" fmla="*/ 9864 h 195"/>
                <a:gd name="T6" fmla="*/ 2895 w 74"/>
                <a:gd name="T7" fmla="*/ 9805 h 195"/>
                <a:gd name="T8" fmla="*/ 2895 w 74"/>
                <a:gd name="T9" fmla="*/ 0 h 195"/>
                <a:gd name="T10" fmla="*/ 0 w 74"/>
                <a:gd name="T11" fmla="*/ 0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95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10" y="195"/>
                    <a:pt x="23" y="195"/>
                    <a:pt x="37" y="195"/>
                  </a:cubicBezTo>
                  <a:cubicBezTo>
                    <a:pt x="51" y="195"/>
                    <a:pt x="64" y="195"/>
                    <a:pt x="74" y="194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9" name="Freeform 328">
              <a:extLst>
                <a:ext uri="{FF2B5EF4-FFF2-40B4-BE49-F238E27FC236}">
                  <a16:creationId xmlns:a16="http://schemas.microsoft.com/office/drawing/2014/main" id="{5E5D3135-82AC-4D63-9B70-1AE69E742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2008"/>
              <a:ext cx="185" cy="496"/>
            </a:xfrm>
            <a:custGeom>
              <a:avLst/>
              <a:gdLst>
                <a:gd name="T0" fmla="*/ 1458 w 74"/>
                <a:gd name="T1" fmla="*/ 56 h 186"/>
                <a:gd name="T2" fmla="*/ 0 w 74"/>
                <a:gd name="T3" fmla="*/ 0 h 186"/>
                <a:gd name="T4" fmla="*/ 0 w 74"/>
                <a:gd name="T5" fmla="*/ 8555 h 186"/>
                <a:gd name="T6" fmla="*/ 1458 w 74"/>
                <a:gd name="T7" fmla="*/ 9408 h 186"/>
                <a:gd name="T8" fmla="*/ 2895 w 74"/>
                <a:gd name="T9" fmla="*/ 8555 h 186"/>
                <a:gd name="T10" fmla="*/ 2895 w 74"/>
                <a:gd name="T11" fmla="*/ 0 h 186"/>
                <a:gd name="T12" fmla="*/ 1458 w 74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86">
                  <a:moveTo>
                    <a:pt x="37" y="1"/>
                  </a:moveTo>
                  <a:cubicBezTo>
                    <a:pt x="23" y="1"/>
                    <a:pt x="10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7" y="186"/>
                    <a:pt x="37" y="186"/>
                  </a:cubicBezTo>
                  <a:cubicBezTo>
                    <a:pt x="57" y="186"/>
                    <a:pt x="74" y="183"/>
                    <a:pt x="74" y="16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0" name="Freeform 329">
              <a:extLst>
                <a:ext uri="{FF2B5EF4-FFF2-40B4-BE49-F238E27FC236}">
                  <a16:creationId xmlns:a16="http://schemas.microsoft.com/office/drawing/2014/main" id="{ED7B23C7-E9BA-405E-BA70-EAEEB25A1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2077"/>
              <a:ext cx="92" cy="427"/>
            </a:xfrm>
            <a:custGeom>
              <a:avLst/>
              <a:gdLst>
                <a:gd name="T0" fmla="*/ 1149 w 37"/>
                <a:gd name="T1" fmla="*/ 0 h 160"/>
                <a:gd name="T2" fmla="*/ 1149 w 37"/>
                <a:gd name="T3" fmla="*/ 7144 h 160"/>
                <a:gd name="T4" fmla="*/ 0 w 37"/>
                <a:gd name="T5" fmla="*/ 8118 h 160"/>
                <a:gd name="T6" fmla="*/ 1415 w 37"/>
                <a:gd name="T7" fmla="*/ 7256 h 160"/>
                <a:gd name="T8" fmla="*/ 1415 w 37"/>
                <a:gd name="T9" fmla="*/ 0 h 160"/>
                <a:gd name="T10" fmla="*/ 1149 w 37"/>
                <a:gd name="T11" fmla="*/ 0 h 1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60">
                  <a:moveTo>
                    <a:pt x="30" y="0"/>
                  </a:moveTo>
                  <a:cubicBezTo>
                    <a:pt x="30" y="141"/>
                    <a:pt x="30" y="141"/>
                    <a:pt x="30" y="141"/>
                  </a:cubicBezTo>
                  <a:cubicBezTo>
                    <a:pt x="30" y="156"/>
                    <a:pt x="14" y="160"/>
                    <a:pt x="0" y="160"/>
                  </a:cubicBezTo>
                  <a:cubicBezTo>
                    <a:pt x="20" y="160"/>
                    <a:pt x="37" y="157"/>
                    <a:pt x="37" y="14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1" name="Freeform 330">
              <a:extLst>
                <a:ext uri="{FF2B5EF4-FFF2-40B4-BE49-F238E27FC236}">
                  <a16:creationId xmlns:a16="http://schemas.microsoft.com/office/drawing/2014/main" id="{E7CAE8EB-CB72-45B1-97CE-4BB762B25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560"/>
              <a:ext cx="17" cy="517"/>
            </a:xfrm>
            <a:custGeom>
              <a:avLst/>
              <a:gdLst>
                <a:gd name="T0" fmla="*/ 0 w 7"/>
                <a:gd name="T1" fmla="*/ 0 h 194"/>
                <a:gd name="T2" fmla="*/ 0 w 7"/>
                <a:gd name="T3" fmla="*/ 9786 h 194"/>
                <a:gd name="T4" fmla="*/ 243 w 7"/>
                <a:gd name="T5" fmla="*/ 9786 h 194"/>
                <a:gd name="T6" fmla="*/ 243 w 7"/>
                <a:gd name="T7" fmla="*/ 0 h 194"/>
                <a:gd name="T8" fmla="*/ 0 w 7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94">
                  <a:moveTo>
                    <a:pt x="0" y="0"/>
                  </a:moveTo>
                  <a:cubicBezTo>
                    <a:pt x="0" y="194"/>
                    <a:pt x="0" y="194"/>
                    <a:pt x="0" y="194"/>
                  </a:cubicBezTo>
                  <a:cubicBezTo>
                    <a:pt x="2" y="194"/>
                    <a:pt x="4" y="194"/>
                    <a:pt x="7" y="194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2" name="Freeform 331">
              <a:extLst>
                <a:ext uri="{FF2B5EF4-FFF2-40B4-BE49-F238E27FC236}">
                  <a16:creationId xmlns:a16="http://schemas.microsoft.com/office/drawing/2014/main" id="{CC0B01B0-3557-4E75-B5A3-EC37DE03D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9" y="1560"/>
              <a:ext cx="110" cy="968"/>
            </a:xfrm>
            <a:custGeom>
              <a:avLst/>
              <a:gdLst>
                <a:gd name="T0" fmla="*/ 1533 w 44"/>
                <a:gd name="T1" fmla="*/ 0 h 363"/>
                <a:gd name="T2" fmla="*/ 1533 w 44"/>
                <a:gd name="T3" fmla="*/ 17387 h 363"/>
                <a:gd name="T4" fmla="*/ 0 w 44"/>
                <a:gd name="T5" fmla="*/ 18355 h 363"/>
                <a:gd name="T6" fmla="*/ 1720 w 44"/>
                <a:gd name="T7" fmla="*/ 17443 h 363"/>
                <a:gd name="T8" fmla="*/ 1720 w 44"/>
                <a:gd name="T9" fmla="*/ 0 h 3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63">
                  <a:moveTo>
                    <a:pt x="39" y="0"/>
                  </a:moveTo>
                  <a:cubicBezTo>
                    <a:pt x="39" y="16"/>
                    <a:pt x="39" y="334"/>
                    <a:pt x="39" y="344"/>
                  </a:cubicBezTo>
                  <a:cubicBezTo>
                    <a:pt x="39" y="354"/>
                    <a:pt x="15" y="363"/>
                    <a:pt x="0" y="363"/>
                  </a:cubicBezTo>
                  <a:cubicBezTo>
                    <a:pt x="14" y="363"/>
                    <a:pt x="44" y="361"/>
                    <a:pt x="44" y="345"/>
                  </a:cubicBezTo>
                  <a:cubicBezTo>
                    <a:pt x="44" y="329"/>
                    <a:pt x="44" y="11"/>
                    <a:pt x="44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3" name="Freeform 332">
              <a:extLst>
                <a:ext uri="{FF2B5EF4-FFF2-40B4-BE49-F238E27FC236}">
                  <a16:creationId xmlns:a16="http://schemas.microsoft.com/office/drawing/2014/main" id="{40DE1CE5-34B3-412E-A1D0-AED8723EC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75"/>
              <a:ext cx="260" cy="21"/>
            </a:xfrm>
            <a:custGeom>
              <a:avLst/>
              <a:gdLst>
                <a:gd name="T0" fmla="*/ 4063 w 104"/>
                <a:gd name="T1" fmla="*/ 200 h 8"/>
                <a:gd name="T2" fmla="*/ 2033 w 104"/>
                <a:gd name="T3" fmla="*/ 0 h 8"/>
                <a:gd name="T4" fmla="*/ 0 w 104"/>
                <a:gd name="T5" fmla="*/ 200 h 8"/>
                <a:gd name="T6" fmla="*/ 0 w 104"/>
                <a:gd name="T7" fmla="*/ 200 h 8"/>
                <a:gd name="T8" fmla="*/ 2033 w 104"/>
                <a:gd name="T9" fmla="*/ 378 h 8"/>
                <a:gd name="T10" fmla="*/ 4063 w 104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4" name="Freeform 333">
              <a:extLst>
                <a:ext uri="{FF2B5EF4-FFF2-40B4-BE49-F238E27FC236}">
                  <a16:creationId xmlns:a16="http://schemas.microsoft.com/office/drawing/2014/main" id="{76EF3565-E859-4077-A400-6688229DB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949" y="1280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50" y="0"/>
                    <a:pt x="70" y="0"/>
                    <a:pt x="70" y="1"/>
                  </a:cubicBezTo>
                  <a:cubicBezTo>
                    <a:pt x="70" y="2"/>
                    <a:pt x="50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5" name="Freeform 334">
              <a:extLst>
                <a:ext uri="{FF2B5EF4-FFF2-40B4-BE49-F238E27FC236}">
                  <a16:creationId xmlns:a16="http://schemas.microsoft.com/office/drawing/2014/main" id="{277E1F06-086C-4CF1-86E1-349C32344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" y="1283"/>
              <a:ext cx="148" cy="5"/>
            </a:xfrm>
            <a:custGeom>
              <a:avLst/>
              <a:gdLst>
                <a:gd name="T0" fmla="*/ 0 w 59"/>
                <a:gd name="T1" fmla="*/ 50 h 2"/>
                <a:gd name="T2" fmla="*/ 1151 w 59"/>
                <a:gd name="T3" fmla="*/ 83 h 2"/>
                <a:gd name="T4" fmla="*/ 2335 w 59"/>
                <a:gd name="T5" fmla="*/ 50 h 2"/>
                <a:gd name="T6" fmla="*/ 1151 w 59"/>
                <a:gd name="T7" fmla="*/ 0 h 2"/>
                <a:gd name="T8" fmla="*/ 0 w 59"/>
                <a:gd name="T9" fmla="*/ 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20" y="2"/>
                    <a:pt x="29" y="2"/>
                  </a:cubicBezTo>
                  <a:cubicBezTo>
                    <a:pt x="39" y="2"/>
                    <a:pt x="53" y="2"/>
                    <a:pt x="59" y="1"/>
                  </a:cubicBezTo>
                  <a:cubicBezTo>
                    <a:pt x="53" y="1"/>
                    <a:pt x="39" y="0"/>
                    <a:pt x="29" y="0"/>
                  </a:cubicBezTo>
                  <a:cubicBezTo>
                    <a:pt x="20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6" name="Freeform 335">
              <a:extLst>
                <a:ext uri="{FF2B5EF4-FFF2-40B4-BE49-F238E27FC236}">
                  <a16:creationId xmlns:a16="http://schemas.microsoft.com/office/drawing/2014/main" id="{81C423FD-D71A-4B30-8DF8-9000D0BD9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4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2"/>
                    <a:pt x="84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7" name="Freeform 336">
              <a:extLst>
                <a:ext uri="{FF2B5EF4-FFF2-40B4-BE49-F238E27FC236}">
                  <a16:creationId xmlns:a16="http://schemas.microsoft.com/office/drawing/2014/main" id="{44F53FF3-F270-42F4-9109-5E467C9C0A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07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8" name="Freeform 337">
              <a:extLst>
                <a:ext uri="{FF2B5EF4-FFF2-40B4-BE49-F238E27FC236}">
                  <a16:creationId xmlns:a16="http://schemas.microsoft.com/office/drawing/2014/main" id="{8B4FD5E8-71AA-46EB-85D0-D5B3E5DB6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" y="1310"/>
              <a:ext cx="40" cy="26"/>
            </a:xfrm>
            <a:custGeom>
              <a:avLst/>
              <a:gdLst>
                <a:gd name="T0" fmla="*/ 0 w 16"/>
                <a:gd name="T1" fmla="*/ 88 h 10"/>
                <a:gd name="T2" fmla="*/ 0 w 16"/>
                <a:gd name="T3" fmla="*/ 460 h 10"/>
                <a:gd name="T4" fmla="*/ 625 w 16"/>
                <a:gd name="T5" fmla="*/ 406 h 10"/>
                <a:gd name="T6" fmla="*/ 625 w 16"/>
                <a:gd name="T7" fmla="*/ 0 h 10"/>
                <a:gd name="T8" fmla="*/ 0 w 16"/>
                <a:gd name="T9" fmla="*/ 88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7" y="10"/>
                    <a:pt x="13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7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49" name="Freeform 338">
              <a:extLst>
                <a:ext uri="{FF2B5EF4-FFF2-40B4-BE49-F238E27FC236}">
                  <a16:creationId xmlns:a16="http://schemas.microsoft.com/office/drawing/2014/main" id="{AD9B1F5B-FA5E-4C1C-9B46-5BF370D60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86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0" name="Freeform 339">
              <a:extLst>
                <a:ext uri="{FF2B5EF4-FFF2-40B4-BE49-F238E27FC236}">
                  <a16:creationId xmlns:a16="http://schemas.microsoft.com/office/drawing/2014/main" id="{E60E6910-978A-4249-ACE8-1025F4190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302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58 h 4"/>
                <a:gd name="T4" fmla="*/ 395 w 10"/>
                <a:gd name="T5" fmla="*/ 83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1" name="Freeform 340">
              <a:extLst>
                <a:ext uri="{FF2B5EF4-FFF2-40B4-BE49-F238E27FC236}">
                  <a16:creationId xmlns:a16="http://schemas.microsoft.com/office/drawing/2014/main" id="{F53923A3-DC11-407A-BDF3-0AB4CD71E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50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33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2" name="Freeform 341">
              <a:extLst>
                <a:ext uri="{FF2B5EF4-FFF2-40B4-BE49-F238E27FC236}">
                  <a16:creationId xmlns:a16="http://schemas.microsoft.com/office/drawing/2014/main" id="{6D8158CF-067F-4FF2-B5EE-33F9BAB5C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3" name="Freeform 342">
              <a:extLst>
                <a:ext uri="{FF2B5EF4-FFF2-40B4-BE49-F238E27FC236}">
                  <a16:creationId xmlns:a16="http://schemas.microsoft.com/office/drawing/2014/main" id="{EB8C0856-75F1-4553-A6D4-CC38CF11B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344"/>
              <a:ext cx="25" cy="14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305 h 5"/>
                <a:gd name="T4" fmla="*/ 395 w 10"/>
                <a:gd name="T5" fmla="*/ 174 h 5"/>
                <a:gd name="T6" fmla="*/ 0 w 10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10" y="3"/>
                  </a:cubicBezTo>
                  <a:cubicBezTo>
                    <a:pt x="10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4" name="Freeform 343">
              <a:extLst>
                <a:ext uri="{FF2B5EF4-FFF2-40B4-BE49-F238E27FC236}">
                  <a16:creationId xmlns:a16="http://schemas.microsoft.com/office/drawing/2014/main" id="{5899E93E-2672-4E93-87B2-FD80E7F22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95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5" name="Freeform 344">
              <a:extLst>
                <a:ext uri="{FF2B5EF4-FFF2-40B4-BE49-F238E27FC236}">
                  <a16:creationId xmlns:a16="http://schemas.microsoft.com/office/drawing/2014/main" id="{075952F2-9B82-4182-87BE-6E174CD11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79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6" name="Freeform 345">
              <a:extLst>
                <a:ext uri="{FF2B5EF4-FFF2-40B4-BE49-F238E27FC236}">
                  <a16:creationId xmlns:a16="http://schemas.microsoft.com/office/drawing/2014/main" id="{A2A20300-2F4F-41CF-8CB1-2C7A330CA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390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58 h 4"/>
                <a:gd name="T4" fmla="*/ 395 w 10"/>
                <a:gd name="T5" fmla="*/ 83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7" name="Freeform 346">
              <a:extLst>
                <a:ext uri="{FF2B5EF4-FFF2-40B4-BE49-F238E27FC236}">
                  <a16:creationId xmlns:a16="http://schemas.microsoft.com/office/drawing/2014/main" id="{EFFFC073-C579-487C-B3BB-4D3FCB9B1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440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8" name="Freeform 347">
              <a:extLst>
                <a:ext uri="{FF2B5EF4-FFF2-40B4-BE49-F238E27FC236}">
                  <a16:creationId xmlns:a16="http://schemas.microsoft.com/office/drawing/2014/main" id="{3E2FF9E8-B111-44E5-9112-E730D5778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59" name="Freeform 348">
              <a:extLst>
                <a:ext uri="{FF2B5EF4-FFF2-40B4-BE49-F238E27FC236}">
                  <a16:creationId xmlns:a16="http://schemas.microsoft.com/office/drawing/2014/main" id="{BE02CD1D-C2A7-4D3E-9637-D77BFDC33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45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0" name="Freeform 349">
              <a:extLst>
                <a:ext uri="{FF2B5EF4-FFF2-40B4-BE49-F238E27FC236}">
                  <a16:creationId xmlns:a16="http://schemas.microsoft.com/office/drawing/2014/main" id="{91FC9E48-6189-41B3-BE8A-92E887929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7" y="1491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1" name="Freeform 350">
              <a:extLst>
                <a:ext uri="{FF2B5EF4-FFF2-40B4-BE49-F238E27FC236}">
                  <a16:creationId xmlns:a16="http://schemas.microsoft.com/office/drawing/2014/main" id="{75AFE885-B55E-43B6-B4F0-150837ABE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1483"/>
              <a:ext cx="340" cy="18"/>
            </a:xfrm>
            <a:custGeom>
              <a:avLst/>
              <a:gdLst>
                <a:gd name="T0" fmla="*/ 4688 w 136"/>
                <a:gd name="T1" fmla="*/ 0 h 7"/>
                <a:gd name="T2" fmla="*/ 4688 w 136"/>
                <a:gd name="T3" fmla="*/ 139 h 7"/>
                <a:gd name="T4" fmla="*/ 2658 w 136"/>
                <a:gd name="T5" fmla="*/ 219 h 7"/>
                <a:gd name="T6" fmla="*/ 625 w 136"/>
                <a:gd name="T7" fmla="*/ 139 h 7"/>
                <a:gd name="T8" fmla="*/ 625 w 136"/>
                <a:gd name="T9" fmla="*/ 0 h 7"/>
                <a:gd name="T10" fmla="*/ 0 w 136"/>
                <a:gd name="T11" fmla="*/ 139 h 7"/>
                <a:gd name="T12" fmla="*/ 2658 w 136"/>
                <a:gd name="T13" fmla="*/ 303 h 7"/>
                <a:gd name="T14" fmla="*/ 5313 w 136"/>
                <a:gd name="T15" fmla="*/ 139 h 7"/>
                <a:gd name="T16" fmla="*/ 4688 w 136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7">
                  <a:moveTo>
                    <a:pt x="120" y="0"/>
                  </a:moveTo>
                  <a:cubicBezTo>
                    <a:pt x="120" y="3"/>
                    <a:pt x="120" y="3"/>
                    <a:pt x="120" y="3"/>
                  </a:cubicBezTo>
                  <a:cubicBezTo>
                    <a:pt x="109" y="4"/>
                    <a:pt x="90" y="5"/>
                    <a:pt x="68" y="5"/>
                  </a:cubicBezTo>
                  <a:cubicBezTo>
                    <a:pt x="46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0" y="7"/>
                    <a:pt x="68" y="7"/>
                  </a:cubicBezTo>
                  <a:cubicBezTo>
                    <a:pt x="106" y="7"/>
                    <a:pt x="136" y="5"/>
                    <a:pt x="136" y="3"/>
                  </a:cubicBezTo>
                  <a:cubicBezTo>
                    <a:pt x="136" y="2"/>
                    <a:pt x="130" y="1"/>
                    <a:pt x="120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2" name="Freeform 351">
              <a:extLst>
                <a:ext uri="{FF2B5EF4-FFF2-40B4-BE49-F238E27FC236}">
                  <a16:creationId xmlns:a16="http://schemas.microsoft.com/office/drawing/2014/main" id="{678611B0-10AC-4D89-8EE1-CA2D64F18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435"/>
              <a:ext cx="25" cy="10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58 h 4"/>
                <a:gd name="T4" fmla="*/ 395 w 10"/>
                <a:gd name="T5" fmla="*/ 83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3" name="Freeform 352">
              <a:extLst>
                <a:ext uri="{FF2B5EF4-FFF2-40B4-BE49-F238E27FC236}">
                  <a16:creationId xmlns:a16="http://schemas.microsoft.com/office/drawing/2014/main" id="{2ED7F800-8252-4E70-9344-7F246A2D3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491"/>
              <a:ext cx="345" cy="48"/>
            </a:xfrm>
            <a:custGeom>
              <a:avLst/>
              <a:gdLst>
                <a:gd name="T0" fmla="*/ 0 w 138"/>
                <a:gd name="T1" fmla="*/ 0 h 18"/>
                <a:gd name="T2" fmla="*/ 2708 w 138"/>
                <a:gd name="T3" fmla="*/ 205 h 18"/>
                <a:gd name="T4" fmla="*/ 5395 w 138"/>
                <a:gd name="T5" fmla="*/ 0 h 18"/>
                <a:gd name="T6" fmla="*/ 5395 w 138"/>
                <a:gd name="T7" fmla="*/ 704 h 18"/>
                <a:gd name="T8" fmla="*/ 2708 w 138"/>
                <a:gd name="T9" fmla="*/ 909 h 18"/>
                <a:gd name="T10" fmla="*/ 0 w 138"/>
                <a:gd name="T11" fmla="*/ 704 h 18"/>
                <a:gd name="T12" fmla="*/ 0 w 138"/>
                <a:gd name="T13" fmla="*/ 704 h 18"/>
                <a:gd name="T14" fmla="*/ 0 w 13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8" y="2"/>
                    <a:pt x="138" y="0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6"/>
                    <a:pt x="107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4" name="Freeform 353">
              <a:extLst>
                <a:ext uri="{FF2B5EF4-FFF2-40B4-BE49-F238E27FC236}">
                  <a16:creationId xmlns:a16="http://schemas.microsoft.com/office/drawing/2014/main" id="{71E34BB5-44E8-466C-AFEC-DEF4A53AF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02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5" name="Freeform 354">
              <a:extLst>
                <a:ext uri="{FF2B5EF4-FFF2-40B4-BE49-F238E27FC236}">
                  <a16:creationId xmlns:a16="http://schemas.microsoft.com/office/drawing/2014/main" id="{CCE08568-E202-4BAF-ABB1-A0F0BAB2C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44"/>
              <a:ext cx="25" cy="14"/>
            </a:xfrm>
            <a:custGeom>
              <a:avLst/>
              <a:gdLst>
                <a:gd name="T0" fmla="*/ 0 w 10"/>
                <a:gd name="T1" fmla="*/ 134 h 5"/>
                <a:gd name="T2" fmla="*/ 395 w 10"/>
                <a:gd name="T3" fmla="*/ 305 h 5"/>
                <a:gd name="T4" fmla="*/ 395 w 10"/>
                <a:gd name="T5" fmla="*/ 0 h 5"/>
                <a:gd name="T6" fmla="*/ 0 w 10"/>
                <a:gd name="T7" fmla="*/ 134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6" name="Freeform 355">
              <a:extLst>
                <a:ext uri="{FF2B5EF4-FFF2-40B4-BE49-F238E27FC236}">
                  <a16:creationId xmlns:a16="http://schemas.microsoft.com/office/drawing/2014/main" id="{E11DC62B-F9EE-4337-B4FB-35D691082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90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7" name="Freeform 356">
              <a:extLst>
                <a:ext uri="{FF2B5EF4-FFF2-40B4-BE49-F238E27FC236}">
                  <a16:creationId xmlns:a16="http://schemas.microsoft.com/office/drawing/2014/main" id="{6BC4E4DE-32BD-42D8-B7D2-78F109F5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435"/>
              <a:ext cx="25" cy="10"/>
            </a:xfrm>
            <a:custGeom>
              <a:avLst/>
              <a:gdLst>
                <a:gd name="T0" fmla="*/ 0 w 10"/>
                <a:gd name="T1" fmla="*/ 83 h 4"/>
                <a:gd name="T2" fmla="*/ 395 w 10"/>
                <a:gd name="T3" fmla="*/ 158 h 4"/>
                <a:gd name="T4" fmla="*/ 395 w 10"/>
                <a:gd name="T5" fmla="*/ 0 h 4"/>
                <a:gd name="T6" fmla="*/ 0 w 10"/>
                <a:gd name="T7" fmla="*/ 83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8" name="Freeform 357">
              <a:extLst>
                <a:ext uri="{FF2B5EF4-FFF2-40B4-BE49-F238E27FC236}">
                  <a16:creationId xmlns:a16="http://schemas.microsoft.com/office/drawing/2014/main" id="{84E0AF34-D74A-441C-BEBC-F0E912D50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312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69" name="Freeform 358">
              <a:extLst>
                <a:ext uri="{FF2B5EF4-FFF2-40B4-BE49-F238E27FC236}">
                  <a16:creationId xmlns:a16="http://schemas.microsoft.com/office/drawing/2014/main" id="{CD18B9C4-BE69-41D0-B400-E588DBC15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315"/>
              <a:ext cx="35" cy="24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397 h 9"/>
                <a:gd name="T4" fmla="*/ 208 w 14"/>
                <a:gd name="T5" fmla="*/ 456 h 9"/>
                <a:gd name="T6" fmla="*/ 550 w 14"/>
                <a:gd name="T7" fmla="*/ 456 h 9"/>
                <a:gd name="T8" fmla="*/ 550 w 14"/>
                <a:gd name="T9" fmla="*/ 0 h 9"/>
                <a:gd name="T10" fmla="*/ 0 w 14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0" name="Freeform 359">
              <a:extLst>
                <a:ext uri="{FF2B5EF4-FFF2-40B4-BE49-F238E27FC236}">
                  <a16:creationId xmlns:a16="http://schemas.microsoft.com/office/drawing/2014/main" id="{A7B20BE4-B3B9-47F8-BE99-F35B75600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315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1" name="Freeform 360">
              <a:extLst>
                <a:ext uri="{FF2B5EF4-FFF2-40B4-BE49-F238E27FC236}">
                  <a16:creationId xmlns:a16="http://schemas.microsoft.com/office/drawing/2014/main" id="{1597EAD5-771A-4513-AF45-02E1E3E90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312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8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2" name="Freeform 361">
              <a:extLst>
                <a:ext uri="{FF2B5EF4-FFF2-40B4-BE49-F238E27FC236}">
                  <a16:creationId xmlns:a16="http://schemas.microsoft.com/office/drawing/2014/main" id="{9DFED165-4900-456F-9591-F70DB57B9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310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3" name="Freeform 362">
              <a:extLst>
                <a:ext uri="{FF2B5EF4-FFF2-40B4-BE49-F238E27FC236}">
                  <a16:creationId xmlns:a16="http://schemas.microsoft.com/office/drawing/2014/main" id="{1F5A13C6-F6F4-4B8D-8D8D-E3ACF888A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358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4" name="Freeform 363">
              <a:extLst>
                <a:ext uri="{FF2B5EF4-FFF2-40B4-BE49-F238E27FC236}">
                  <a16:creationId xmlns:a16="http://schemas.microsoft.com/office/drawing/2014/main" id="{2EDE8F46-FE45-4D84-A540-15FEA274F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355"/>
              <a:ext cx="62" cy="29"/>
            </a:xfrm>
            <a:custGeom>
              <a:avLst/>
              <a:gdLst>
                <a:gd name="T0" fmla="*/ 0 w 25"/>
                <a:gd name="T1" fmla="*/ 527 h 11"/>
                <a:gd name="T2" fmla="*/ 947 w 25"/>
                <a:gd name="T3" fmla="*/ 438 h 11"/>
                <a:gd name="T4" fmla="*/ 947 w 25"/>
                <a:gd name="T5" fmla="*/ 0 h 11"/>
                <a:gd name="T6" fmla="*/ 0 w 25"/>
                <a:gd name="T7" fmla="*/ 90 h 11"/>
                <a:gd name="T8" fmla="*/ 0 w 25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0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5" name="Freeform 364">
              <a:extLst>
                <a:ext uri="{FF2B5EF4-FFF2-40B4-BE49-F238E27FC236}">
                  <a16:creationId xmlns:a16="http://schemas.microsoft.com/office/drawing/2014/main" id="{C3280190-14C6-4F8B-A8E4-E6EF379A3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7" y="1360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8"/>
                    <a:pt x="4" y="8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6" name="Freeform 365">
              <a:extLst>
                <a:ext uri="{FF2B5EF4-FFF2-40B4-BE49-F238E27FC236}">
                  <a16:creationId xmlns:a16="http://schemas.microsoft.com/office/drawing/2014/main" id="{39C6F941-27FC-465F-859E-70D4CB545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358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8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7" name="Freeform 366">
              <a:extLst>
                <a:ext uri="{FF2B5EF4-FFF2-40B4-BE49-F238E27FC236}">
                  <a16:creationId xmlns:a16="http://schemas.microsoft.com/office/drawing/2014/main" id="{3F7961E5-8847-483A-81CB-5238A03FC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355"/>
              <a:ext cx="18" cy="27"/>
            </a:xfrm>
            <a:custGeom>
              <a:avLst/>
              <a:gdLst>
                <a:gd name="T0" fmla="*/ 0 w 7"/>
                <a:gd name="T1" fmla="*/ 532 h 10"/>
                <a:gd name="T2" fmla="*/ 303 w 7"/>
                <a:gd name="T3" fmla="*/ 475 h 10"/>
                <a:gd name="T4" fmla="*/ 303 w 7"/>
                <a:gd name="T5" fmla="*/ 0 h 10"/>
                <a:gd name="T6" fmla="*/ 0 w 7"/>
                <a:gd name="T7" fmla="*/ 59 h 10"/>
                <a:gd name="T8" fmla="*/ 0 w 7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8" name="Freeform 367">
              <a:extLst>
                <a:ext uri="{FF2B5EF4-FFF2-40B4-BE49-F238E27FC236}">
                  <a16:creationId xmlns:a16="http://schemas.microsoft.com/office/drawing/2014/main" id="{E8435752-AEAD-40B0-9F3C-5F9D57120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400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79" name="Freeform 368">
              <a:extLst>
                <a:ext uri="{FF2B5EF4-FFF2-40B4-BE49-F238E27FC236}">
                  <a16:creationId xmlns:a16="http://schemas.microsoft.com/office/drawing/2014/main" id="{02E51A03-7434-4D27-968F-5B6967C62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400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0" name="Freeform 369">
              <a:extLst>
                <a:ext uri="{FF2B5EF4-FFF2-40B4-BE49-F238E27FC236}">
                  <a16:creationId xmlns:a16="http://schemas.microsoft.com/office/drawing/2014/main" id="{0D2E3C6E-F399-4B10-8DD1-05ADA082B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398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1" name="Freeform 370">
              <a:extLst>
                <a:ext uri="{FF2B5EF4-FFF2-40B4-BE49-F238E27FC236}">
                  <a16:creationId xmlns:a16="http://schemas.microsoft.com/office/drawing/2014/main" id="{E29B2757-A2B8-43A5-AA62-4A52E7E12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445"/>
              <a:ext cx="140" cy="30"/>
            </a:xfrm>
            <a:custGeom>
              <a:avLst/>
              <a:gdLst>
                <a:gd name="T0" fmla="*/ 0 w 56"/>
                <a:gd name="T1" fmla="*/ 447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447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2" name="Freeform 371">
              <a:extLst>
                <a:ext uri="{FF2B5EF4-FFF2-40B4-BE49-F238E27FC236}">
                  <a16:creationId xmlns:a16="http://schemas.microsoft.com/office/drawing/2014/main" id="{78525C2A-C3DB-4793-A27B-0FFA8C67C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2" y="1443"/>
              <a:ext cx="62" cy="29"/>
            </a:xfrm>
            <a:custGeom>
              <a:avLst/>
              <a:gdLst>
                <a:gd name="T0" fmla="*/ 0 w 25"/>
                <a:gd name="T1" fmla="*/ 527 h 11"/>
                <a:gd name="T2" fmla="*/ 947 w 25"/>
                <a:gd name="T3" fmla="*/ 438 h 11"/>
                <a:gd name="T4" fmla="*/ 947 w 25"/>
                <a:gd name="T5" fmla="*/ 0 h 11"/>
                <a:gd name="T6" fmla="*/ 0 w 25"/>
                <a:gd name="T7" fmla="*/ 90 h 11"/>
                <a:gd name="T8" fmla="*/ 0 w 25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1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3" name="Freeform 372">
              <a:extLst>
                <a:ext uri="{FF2B5EF4-FFF2-40B4-BE49-F238E27FC236}">
                  <a16:creationId xmlns:a16="http://schemas.microsoft.com/office/drawing/2014/main" id="{772D329A-B6DC-4826-82C1-C02CF0359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1445"/>
              <a:ext cx="10" cy="24"/>
            </a:xfrm>
            <a:custGeom>
              <a:avLst/>
              <a:gdLst>
                <a:gd name="T0" fmla="*/ 0 w 4"/>
                <a:gd name="T1" fmla="*/ 397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8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4" name="Freeform 373">
              <a:extLst>
                <a:ext uri="{FF2B5EF4-FFF2-40B4-BE49-F238E27FC236}">
                  <a16:creationId xmlns:a16="http://schemas.microsoft.com/office/drawing/2014/main" id="{559E689C-BF59-4FAE-93BA-2E8C42E91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443"/>
              <a:ext cx="18" cy="26"/>
            </a:xfrm>
            <a:custGeom>
              <a:avLst/>
              <a:gdLst>
                <a:gd name="T0" fmla="*/ 0 w 7"/>
                <a:gd name="T1" fmla="*/ 460 h 10"/>
                <a:gd name="T2" fmla="*/ 303 w 7"/>
                <a:gd name="T3" fmla="*/ 406 h 10"/>
                <a:gd name="T4" fmla="*/ 303 w 7"/>
                <a:gd name="T5" fmla="*/ 0 h 10"/>
                <a:gd name="T6" fmla="*/ 0 w 7"/>
                <a:gd name="T7" fmla="*/ 55 h 10"/>
                <a:gd name="T8" fmla="*/ 0 w 7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10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5" name="Freeform 374">
              <a:extLst>
                <a:ext uri="{FF2B5EF4-FFF2-40B4-BE49-F238E27FC236}">
                  <a16:creationId xmlns:a16="http://schemas.microsoft.com/office/drawing/2014/main" id="{D9D153B4-6318-4993-A26E-849273D28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360"/>
              <a:ext cx="20" cy="24"/>
            </a:xfrm>
            <a:custGeom>
              <a:avLst/>
              <a:gdLst>
                <a:gd name="T0" fmla="*/ 313 w 8"/>
                <a:gd name="T1" fmla="*/ 0 h 9"/>
                <a:gd name="T2" fmla="*/ 0 w 8"/>
                <a:gd name="T3" fmla="*/ 0 h 9"/>
                <a:gd name="T4" fmla="*/ 0 w 8"/>
                <a:gd name="T5" fmla="*/ 397 h 9"/>
                <a:gd name="T6" fmla="*/ 208 w 8"/>
                <a:gd name="T7" fmla="*/ 456 h 9"/>
                <a:gd name="T8" fmla="*/ 313 w 8"/>
                <a:gd name="T9" fmla="*/ 456 h 9"/>
                <a:gd name="T10" fmla="*/ 313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3" y="9"/>
                    <a:pt x="5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6" name="Freeform 375">
              <a:extLst>
                <a:ext uri="{FF2B5EF4-FFF2-40B4-BE49-F238E27FC236}">
                  <a16:creationId xmlns:a16="http://schemas.microsoft.com/office/drawing/2014/main" id="{7EF78D72-7B07-41FD-A6C9-CB3B6896D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403"/>
              <a:ext cx="10" cy="24"/>
            </a:xfrm>
            <a:custGeom>
              <a:avLst/>
              <a:gdLst>
                <a:gd name="T0" fmla="*/ 158 w 4"/>
                <a:gd name="T1" fmla="*/ 0 h 9"/>
                <a:gd name="T2" fmla="*/ 0 w 4"/>
                <a:gd name="T3" fmla="*/ 0 h 9"/>
                <a:gd name="T4" fmla="*/ 0 w 4"/>
                <a:gd name="T5" fmla="*/ 456 h 9"/>
                <a:gd name="T6" fmla="*/ 158 w 4"/>
                <a:gd name="T7" fmla="*/ 456 h 9"/>
                <a:gd name="T8" fmla="*/ 158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7" name="Freeform 376">
              <a:extLst>
                <a:ext uri="{FF2B5EF4-FFF2-40B4-BE49-F238E27FC236}">
                  <a16:creationId xmlns:a16="http://schemas.microsoft.com/office/drawing/2014/main" id="{BA2FB11F-7645-4C1A-ADD7-B1A6D1565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" y="1445"/>
              <a:ext cx="13" cy="27"/>
            </a:xfrm>
            <a:custGeom>
              <a:avLst/>
              <a:gdLst>
                <a:gd name="T0" fmla="*/ 0 w 5"/>
                <a:gd name="T1" fmla="*/ 475 h 10"/>
                <a:gd name="T2" fmla="*/ 229 w 5"/>
                <a:gd name="T3" fmla="*/ 532 h 10"/>
                <a:gd name="T4" fmla="*/ 229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2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8" name="Freeform 377">
              <a:extLst>
                <a:ext uri="{FF2B5EF4-FFF2-40B4-BE49-F238E27FC236}">
                  <a16:creationId xmlns:a16="http://schemas.microsoft.com/office/drawing/2014/main" id="{E5344A9A-BA4C-42AD-A307-AD69EA639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1448"/>
              <a:ext cx="20" cy="24"/>
            </a:xfrm>
            <a:custGeom>
              <a:avLst/>
              <a:gdLst>
                <a:gd name="T0" fmla="*/ 313 w 8"/>
                <a:gd name="T1" fmla="*/ 0 h 9"/>
                <a:gd name="T2" fmla="*/ 0 w 8"/>
                <a:gd name="T3" fmla="*/ 0 h 9"/>
                <a:gd name="T4" fmla="*/ 0 w 8"/>
                <a:gd name="T5" fmla="*/ 456 h 9"/>
                <a:gd name="T6" fmla="*/ 208 w 8"/>
                <a:gd name="T7" fmla="*/ 456 h 9"/>
                <a:gd name="T8" fmla="*/ 313 w 8"/>
                <a:gd name="T9" fmla="*/ 456 h 9"/>
                <a:gd name="T10" fmla="*/ 313 w 8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89" name="Freeform 378">
              <a:extLst>
                <a:ext uri="{FF2B5EF4-FFF2-40B4-BE49-F238E27FC236}">
                  <a16:creationId xmlns:a16="http://schemas.microsoft.com/office/drawing/2014/main" id="{332126E7-7E68-4309-9A4F-85A95E9E8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" y="1406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39 w 5"/>
                <a:gd name="T3" fmla="*/ 456 h 9"/>
                <a:gd name="T4" fmla="*/ 168 w 5"/>
                <a:gd name="T5" fmla="*/ 456 h 9"/>
                <a:gd name="T6" fmla="*/ 168 w 5"/>
                <a:gd name="T7" fmla="*/ 0 h 9"/>
                <a:gd name="T8" fmla="*/ 139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0" name="Freeform 379">
              <a:extLst>
                <a:ext uri="{FF2B5EF4-FFF2-40B4-BE49-F238E27FC236}">
                  <a16:creationId xmlns:a16="http://schemas.microsoft.com/office/drawing/2014/main" id="{9174D91F-5EB4-4BB9-B1CF-C260CD71D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1451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1" name="Freeform 380">
              <a:extLst>
                <a:ext uri="{FF2B5EF4-FFF2-40B4-BE49-F238E27FC236}">
                  <a16:creationId xmlns:a16="http://schemas.microsoft.com/office/drawing/2014/main" id="{A728F0F3-E45A-4617-9087-DEB9FA198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1499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2" name="Freeform 381">
              <a:extLst>
                <a:ext uri="{FF2B5EF4-FFF2-40B4-BE49-F238E27FC236}">
                  <a16:creationId xmlns:a16="http://schemas.microsoft.com/office/drawing/2014/main" id="{F3055886-A3EA-40D2-95EE-2B53999BF4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496"/>
              <a:ext cx="108" cy="29"/>
            </a:xfrm>
            <a:custGeom>
              <a:avLst/>
              <a:gdLst>
                <a:gd name="T0" fmla="*/ 0 w 43"/>
                <a:gd name="T1" fmla="*/ 527 h 11"/>
                <a:gd name="T2" fmla="*/ 1710 w 43"/>
                <a:gd name="T3" fmla="*/ 438 h 11"/>
                <a:gd name="T4" fmla="*/ 1710 w 43"/>
                <a:gd name="T5" fmla="*/ 0 h 11"/>
                <a:gd name="T6" fmla="*/ 0 w 43"/>
                <a:gd name="T7" fmla="*/ 145 h 11"/>
                <a:gd name="T8" fmla="*/ 0 w 43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">
                  <a:moveTo>
                    <a:pt x="0" y="11"/>
                  </a:moveTo>
                  <a:cubicBezTo>
                    <a:pt x="13" y="11"/>
                    <a:pt x="38" y="10"/>
                    <a:pt x="43" y="9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1"/>
                    <a:pt x="13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3" name="Freeform 382">
              <a:extLst>
                <a:ext uri="{FF2B5EF4-FFF2-40B4-BE49-F238E27FC236}">
                  <a16:creationId xmlns:a16="http://schemas.microsoft.com/office/drawing/2014/main" id="{F0CBA5C5-9282-40E4-BEC1-1BE474004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4" y="1499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56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4" name="Freeform 383">
              <a:extLst>
                <a:ext uri="{FF2B5EF4-FFF2-40B4-BE49-F238E27FC236}">
                  <a16:creationId xmlns:a16="http://schemas.microsoft.com/office/drawing/2014/main" id="{CAA0E781-4ABB-4B91-86AA-3F33DDFCD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7" y="1504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5" name="Freeform 384">
              <a:extLst>
                <a:ext uri="{FF2B5EF4-FFF2-40B4-BE49-F238E27FC236}">
                  <a16:creationId xmlns:a16="http://schemas.microsoft.com/office/drawing/2014/main" id="{0A8558E1-F8E2-4DF2-9A87-2B975A297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" y="1398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9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6" name="Freeform 385">
              <a:extLst>
                <a:ext uri="{FF2B5EF4-FFF2-40B4-BE49-F238E27FC236}">
                  <a16:creationId xmlns:a16="http://schemas.microsoft.com/office/drawing/2014/main" id="{B03DC8C8-276D-40CA-9D7F-29D5C2337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36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7" name="Freeform 386">
              <a:extLst>
                <a:ext uri="{FF2B5EF4-FFF2-40B4-BE49-F238E27FC236}">
                  <a16:creationId xmlns:a16="http://schemas.microsoft.com/office/drawing/2014/main" id="{60CBB8D3-D658-44BE-89BD-4D58E0017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88"/>
              <a:ext cx="257" cy="24"/>
            </a:xfrm>
            <a:custGeom>
              <a:avLst/>
              <a:gdLst>
                <a:gd name="T0" fmla="*/ 0 w 103"/>
                <a:gd name="T1" fmla="*/ 0 h 9"/>
                <a:gd name="T2" fmla="*/ 1787 w 103"/>
                <a:gd name="T3" fmla="*/ 363 h 9"/>
                <a:gd name="T4" fmla="*/ 3990 w 103"/>
                <a:gd name="T5" fmla="*/ 397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6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8" name="Freeform 387">
              <a:extLst>
                <a:ext uri="{FF2B5EF4-FFF2-40B4-BE49-F238E27FC236}">
                  <a16:creationId xmlns:a16="http://schemas.microsoft.com/office/drawing/2014/main" id="{F4072E14-E992-454C-AF3B-0961C99A4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82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99" name="Freeform 388">
              <a:extLst>
                <a:ext uri="{FF2B5EF4-FFF2-40B4-BE49-F238E27FC236}">
                  <a16:creationId xmlns:a16="http://schemas.microsoft.com/office/drawing/2014/main" id="{6F07D707-0338-4E7B-89DD-7D9789306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24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0" name="Freeform 389">
              <a:extLst>
                <a:ext uri="{FF2B5EF4-FFF2-40B4-BE49-F238E27FC236}">
                  <a16:creationId xmlns:a16="http://schemas.microsoft.com/office/drawing/2014/main" id="{292CC5FB-E496-4CEB-9176-523BA9FB3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69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1" name="Freeform 390">
              <a:extLst>
                <a:ext uri="{FF2B5EF4-FFF2-40B4-BE49-F238E27FC236}">
                  <a16:creationId xmlns:a16="http://schemas.microsoft.com/office/drawing/2014/main" id="{51E2E335-C2C2-4EAF-9D55-E43CAFC8D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9" y="1496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2" name="Freeform 391">
              <a:extLst>
                <a:ext uri="{FF2B5EF4-FFF2-40B4-BE49-F238E27FC236}">
                  <a16:creationId xmlns:a16="http://schemas.microsoft.com/office/drawing/2014/main" id="{F0617C46-A5C8-45CD-8AC2-2C2B7B35C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47"/>
              <a:ext cx="230" cy="77"/>
            </a:xfrm>
            <a:custGeom>
              <a:avLst/>
              <a:gdLst>
                <a:gd name="T0" fmla="*/ 395 w 92"/>
                <a:gd name="T1" fmla="*/ 247 h 29"/>
                <a:gd name="T2" fmla="*/ 395 w 92"/>
                <a:gd name="T3" fmla="*/ 247 h 29"/>
                <a:gd name="T4" fmla="*/ 3050 w 92"/>
                <a:gd name="T5" fmla="*/ 600 h 29"/>
                <a:gd name="T6" fmla="*/ 3488 w 92"/>
                <a:gd name="T7" fmla="*/ 1197 h 29"/>
                <a:gd name="T8" fmla="*/ 3595 w 92"/>
                <a:gd name="T9" fmla="*/ 507 h 29"/>
                <a:gd name="T10" fmla="*/ 3595 w 92"/>
                <a:gd name="T11" fmla="*/ 297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29">
                  <a:moveTo>
                    <a:pt x="10" y="5"/>
                  </a:moveTo>
                  <a:cubicBezTo>
                    <a:pt x="10" y="5"/>
                    <a:pt x="0" y="0"/>
                    <a:pt x="10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90" y="12"/>
                    <a:pt x="89" y="19"/>
                    <a:pt x="89" y="24"/>
                  </a:cubicBezTo>
                  <a:cubicBezTo>
                    <a:pt x="89" y="29"/>
                    <a:pt x="92" y="10"/>
                    <a:pt x="92" y="10"/>
                  </a:cubicBezTo>
                  <a:cubicBezTo>
                    <a:pt x="92" y="6"/>
                    <a:pt x="92" y="6"/>
                    <a:pt x="92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3" name="Freeform 392">
              <a:extLst>
                <a:ext uri="{FF2B5EF4-FFF2-40B4-BE49-F238E27FC236}">
                  <a16:creationId xmlns:a16="http://schemas.microsoft.com/office/drawing/2014/main" id="{78E24403-E750-4012-9B64-AABAD6511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560"/>
              <a:ext cx="255" cy="979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214 h 367"/>
                <a:gd name="T4" fmla="*/ 2000 w 102"/>
                <a:gd name="T5" fmla="*/ 18588 h 367"/>
                <a:gd name="T6" fmla="*/ 3988 w 102"/>
                <a:gd name="T7" fmla="*/ 17214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2" y="359"/>
                    <a:pt x="102" y="340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4" name="Freeform 393">
              <a:extLst>
                <a:ext uri="{FF2B5EF4-FFF2-40B4-BE49-F238E27FC236}">
                  <a16:creationId xmlns:a16="http://schemas.microsoft.com/office/drawing/2014/main" id="{68C5F317-6C5A-4BB1-9E7D-A19B7E1F2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75"/>
              <a:ext cx="260" cy="21"/>
            </a:xfrm>
            <a:custGeom>
              <a:avLst/>
              <a:gdLst>
                <a:gd name="T0" fmla="*/ 4063 w 104"/>
                <a:gd name="T1" fmla="*/ 200 h 8"/>
                <a:gd name="T2" fmla="*/ 2033 w 104"/>
                <a:gd name="T3" fmla="*/ 0 h 8"/>
                <a:gd name="T4" fmla="*/ 0 w 104"/>
                <a:gd name="T5" fmla="*/ 200 h 8"/>
                <a:gd name="T6" fmla="*/ 0 w 104"/>
                <a:gd name="T7" fmla="*/ 200 h 8"/>
                <a:gd name="T8" fmla="*/ 2033 w 104"/>
                <a:gd name="T9" fmla="*/ 378 h 8"/>
                <a:gd name="T10" fmla="*/ 4063 w 104"/>
                <a:gd name="T11" fmla="*/ 200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5" name="Freeform 394">
              <a:extLst>
                <a:ext uri="{FF2B5EF4-FFF2-40B4-BE49-F238E27FC236}">
                  <a16:creationId xmlns:a16="http://schemas.microsoft.com/office/drawing/2014/main" id="{15C5F63E-A8BC-46BA-9DFC-6538BAC4A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533"/>
              <a:ext cx="293" cy="30"/>
            </a:xfrm>
            <a:custGeom>
              <a:avLst/>
              <a:gdLst>
                <a:gd name="T0" fmla="*/ 2326 w 117"/>
                <a:gd name="T1" fmla="*/ 104 h 11"/>
                <a:gd name="T2" fmla="*/ 0 w 117"/>
                <a:gd name="T3" fmla="*/ 0 h 11"/>
                <a:gd name="T4" fmla="*/ 208 w 117"/>
                <a:gd name="T5" fmla="*/ 551 h 11"/>
                <a:gd name="T6" fmla="*/ 2326 w 117"/>
                <a:gd name="T7" fmla="*/ 611 h 11"/>
                <a:gd name="T8" fmla="*/ 4448 w 117"/>
                <a:gd name="T9" fmla="*/ 551 h 11"/>
                <a:gd name="T10" fmla="*/ 4603 w 117"/>
                <a:gd name="T11" fmla="*/ 0 h 11"/>
                <a:gd name="T12" fmla="*/ 2326 w 117"/>
                <a:gd name="T13" fmla="*/ 104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4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2"/>
                    <a:pt x="84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6" name="Freeform 395">
              <a:extLst>
                <a:ext uri="{FF2B5EF4-FFF2-40B4-BE49-F238E27FC236}">
                  <a16:creationId xmlns:a16="http://schemas.microsoft.com/office/drawing/2014/main" id="{AE3F33F1-CF31-435B-A284-13AFB923C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07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7" name="Freeform 396">
              <a:extLst>
                <a:ext uri="{FF2B5EF4-FFF2-40B4-BE49-F238E27FC236}">
                  <a16:creationId xmlns:a16="http://schemas.microsoft.com/office/drawing/2014/main" id="{51F3E2C8-2AC1-49C7-BC33-6E09F7EAB97C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286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8" name="Freeform 397">
              <a:extLst>
                <a:ext uri="{FF2B5EF4-FFF2-40B4-BE49-F238E27FC236}">
                  <a16:creationId xmlns:a16="http://schemas.microsoft.com/office/drawing/2014/main" id="{F981C229-025E-45AD-A73A-3B124B994A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1302"/>
              <a:ext cx="310" cy="10"/>
            </a:xfrm>
            <a:custGeom>
              <a:avLst/>
              <a:gdLst>
                <a:gd name="T0" fmla="*/ 0 w 124"/>
                <a:gd name="T1" fmla="*/ 83 h 4"/>
                <a:gd name="T2" fmla="*/ 395 w 124"/>
                <a:gd name="T3" fmla="*/ 158 h 4"/>
                <a:gd name="T4" fmla="*/ 395 w 124"/>
                <a:gd name="T5" fmla="*/ 0 h 4"/>
                <a:gd name="T6" fmla="*/ 0 w 124"/>
                <a:gd name="T7" fmla="*/ 83 h 4"/>
                <a:gd name="T8" fmla="*/ 4458 w 124"/>
                <a:gd name="T9" fmla="*/ 0 h 4"/>
                <a:gd name="T10" fmla="*/ 4458 w 124"/>
                <a:gd name="T11" fmla="*/ 158 h 4"/>
                <a:gd name="T12" fmla="*/ 4845 w 124"/>
                <a:gd name="T13" fmla="*/ 83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09" name="Freeform 398">
              <a:extLst>
                <a:ext uri="{FF2B5EF4-FFF2-40B4-BE49-F238E27FC236}">
                  <a16:creationId xmlns:a16="http://schemas.microsoft.com/office/drawing/2014/main" id="{256E9C58-0BB3-4DBE-B563-43D002975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50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33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0" name="Freeform 399">
              <a:extLst>
                <a:ext uri="{FF2B5EF4-FFF2-40B4-BE49-F238E27FC236}">
                  <a16:creationId xmlns:a16="http://schemas.microsoft.com/office/drawing/2014/main" id="{E36B2FE6-9222-452F-BE6E-B5EDBB7FE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36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1" name="Freeform 400">
              <a:extLst>
                <a:ext uri="{FF2B5EF4-FFF2-40B4-BE49-F238E27FC236}">
                  <a16:creationId xmlns:a16="http://schemas.microsoft.com/office/drawing/2014/main" id="{10B9BAEC-852E-45F1-864D-AC2FD6C505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1344"/>
              <a:ext cx="310" cy="14"/>
            </a:xfrm>
            <a:custGeom>
              <a:avLst/>
              <a:gdLst>
                <a:gd name="T0" fmla="*/ 0 w 124"/>
                <a:gd name="T1" fmla="*/ 134 h 5"/>
                <a:gd name="T2" fmla="*/ 395 w 124"/>
                <a:gd name="T3" fmla="*/ 305 h 5"/>
                <a:gd name="T4" fmla="*/ 395 w 124"/>
                <a:gd name="T5" fmla="*/ 0 h 5"/>
                <a:gd name="T6" fmla="*/ 0 w 124"/>
                <a:gd name="T7" fmla="*/ 134 h 5"/>
                <a:gd name="T8" fmla="*/ 4458 w 124"/>
                <a:gd name="T9" fmla="*/ 0 h 5"/>
                <a:gd name="T10" fmla="*/ 4458 w 124"/>
                <a:gd name="T11" fmla="*/ 305 h 5"/>
                <a:gd name="T12" fmla="*/ 4845 w 124"/>
                <a:gd name="T13" fmla="*/ 174 h 5"/>
                <a:gd name="T14" fmla="*/ 4458 w 12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4" y="3"/>
                  </a:cubicBezTo>
                  <a:cubicBezTo>
                    <a:pt x="124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2" name="Freeform 401">
              <a:extLst>
                <a:ext uri="{FF2B5EF4-FFF2-40B4-BE49-F238E27FC236}">
                  <a16:creationId xmlns:a16="http://schemas.microsoft.com/office/drawing/2014/main" id="{CE1989AF-1CD7-4CBB-AEE1-28BACF65C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395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3" name="Freeform 402">
              <a:extLst>
                <a:ext uri="{FF2B5EF4-FFF2-40B4-BE49-F238E27FC236}">
                  <a16:creationId xmlns:a16="http://schemas.microsoft.com/office/drawing/2014/main" id="{E19FDB5A-CC0C-4EF0-B396-86F5D14CF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379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4" name="Freeform 403">
              <a:extLst>
                <a:ext uri="{FF2B5EF4-FFF2-40B4-BE49-F238E27FC236}">
                  <a16:creationId xmlns:a16="http://schemas.microsoft.com/office/drawing/2014/main" id="{DAA462E4-F901-4B4B-9D76-27FF449C61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1390"/>
              <a:ext cx="310" cy="10"/>
            </a:xfrm>
            <a:custGeom>
              <a:avLst/>
              <a:gdLst>
                <a:gd name="T0" fmla="*/ 0 w 124"/>
                <a:gd name="T1" fmla="*/ 83 h 4"/>
                <a:gd name="T2" fmla="*/ 395 w 124"/>
                <a:gd name="T3" fmla="*/ 158 h 4"/>
                <a:gd name="T4" fmla="*/ 395 w 124"/>
                <a:gd name="T5" fmla="*/ 0 h 4"/>
                <a:gd name="T6" fmla="*/ 0 w 124"/>
                <a:gd name="T7" fmla="*/ 83 h 4"/>
                <a:gd name="T8" fmla="*/ 4458 w 124"/>
                <a:gd name="T9" fmla="*/ 0 h 4"/>
                <a:gd name="T10" fmla="*/ 4458 w 124"/>
                <a:gd name="T11" fmla="*/ 158 h 4"/>
                <a:gd name="T12" fmla="*/ 4845 w 124"/>
                <a:gd name="T13" fmla="*/ 83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5" name="Freeform 404">
              <a:extLst>
                <a:ext uri="{FF2B5EF4-FFF2-40B4-BE49-F238E27FC236}">
                  <a16:creationId xmlns:a16="http://schemas.microsoft.com/office/drawing/2014/main" id="{12F36CC6-6BCB-4A75-BE08-EA1FCEFB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440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28 h 13"/>
                <a:gd name="T8" fmla="*/ 2425 w 124"/>
                <a:gd name="T9" fmla="*/ 681 h 13"/>
                <a:gd name="T10" fmla="*/ 0 w 124"/>
                <a:gd name="T11" fmla="*/ 428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6" name="Freeform 405">
              <a:extLst>
                <a:ext uri="{FF2B5EF4-FFF2-40B4-BE49-F238E27FC236}">
                  <a16:creationId xmlns:a16="http://schemas.microsoft.com/office/drawing/2014/main" id="{21776A3F-BFF6-44E2-88B0-81FEEFD49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24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7" name="Freeform 406">
              <a:extLst>
                <a:ext uri="{FF2B5EF4-FFF2-40B4-BE49-F238E27FC236}">
                  <a16:creationId xmlns:a16="http://schemas.microsoft.com/office/drawing/2014/main" id="{F6FEC559-9627-4E48-93FA-200BE60B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7" y="1469"/>
              <a:ext cx="260" cy="27"/>
            </a:xfrm>
            <a:custGeom>
              <a:avLst/>
              <a:gdLst>
                <a:gd name="T0" fmla="*/ 2238 w 104"/>
                <a:gd name="T1" fmla="*/ 59 h 10"/>
                <a:gd name="T2" fmla="*/ 2033 w 104"/>
                <a:gd name="T3" fmla="*/ 103 h 10"/>
                <a:gd name="T4" fmla="*/ 1845 w 104"/>
                <a:gd name="T5" fmla="*/ 59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1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1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8" name="Freeform 407">
              <a:extLst>
                <a:ext uri="{FF2B5EF4-FFF2-40B4-BE49-F238E27FC236}">
                  <a16:creationId xmlns:a16="http://schemas.microsoft.com/office/drawing/2014/main" id="{E3DBD0C2-A820-43E8-9A71-F6B0BB3D79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4" y="1483"/>
              <a:ext cx="345" cy="18"/>
            </a:xfrm>
            <a:custGeom>
              <a:avLst/>
              <a:gdLst>
                <a:gd name="T0" fmla="*/ 0 w 138"/>
                <a:gd name="T1" fmla="*/ 139 h 7"/>
                <a:gd name="T2" fmla="*/ 50 w 138"/>
                <a:gd name="T3" fmla="*/ 139 h 7"/>
                <a:gd name="T4" fmla="*/ 0 w 138"/>
                <a:gd name="T5" fmla="*/ 139 h 7"/>
                <a:gd name="T6" fmla="*/ 5363 w 138"/>
                <a:gd name="T7" fmla="*/ 139 h 7"/>
                <a:gd name="T8" fmla="*/ 5363 w 138"/>
                <a:gd name="T9" fmla="*/ 139 h 7"/>
                <a:gd name="T10" fmla="*/ 5395 w 138"/>
                <a:gd name="T11" fmla="*/ 139 h 7"/>
                <a:gd name="T12" fmla="*/ 5363 w 138"/>
                <a:gd name="T13" fmla="*/ 139 h 7"/>
                <a:gd name="T14" fmla="*/ 4738 w 138"/>
                <a:gd name="T15" fmla="*/ 0 h 7"/>
                <a:gd name="T16" fmla="*/ 4738 w 138"/>
                <a:gd name="T17" fmla="*/ 139 h 7"/>
                <a:gd name="T18" fmla="*/ 2708 w 138"/>
                <a:gd name="T19" fmla="*/ 219 h 7"/>
                <a:gd name="T20" fmla="*/ 675 w 138"/>
                <a:gd name="T21" fmla="*/ 139 h 7"/>
                <a:gd name="T22" fmla="*/ 675 w 138"/>
                <a:gd name="T23" fmla="*/ 0 h 7"/>
                <a:gd name="T24" fmla="*/ 50 w 138"/>
                <a:gd name="T25" fmla="*/ 139 h 7"/>
                <a:gd name="T26" fmla="*/ 2708 w 138"/>
                <a:gd name="T27" fmla="*/ 303 h 7"/>
                <a:gd name="T28" fmla="*/ 5363 w 138"/>
                <a:gd name="T29" fmla="*/ 139 h 7"/>
                <a:gd name="T30" fmla="*/ 4738 w 138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7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8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1"/>
                    <a:pt x="1" y="2"/>
                    <a:pt x="1" y="3"/>
                  </a:cubicBezTo>
                  <a:cubicBezTo>
                    <a:pt x="1" y="5"/>
                    <a:pt x="31" y="7"/>
                    <a:pt x="69" y="7"/>
                  </a:cubicBezTo>
                  <a:cubicBezTo>
                    <a:pt x="107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19" name="Freeform 408">
              <a:extLst>
                <a:ext uri="{FF2B5EF4-FFF2-40B4-BE49-F238E27FC236}">
                  <a16:creationId xmlns:a16="http://schemas.microsoft.com/office/drawing/2014/main" id="{68CCFFD0-69F3-4D2A-A195-A99344566D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2" y="1435"/>
              <a:ext cx="310" cy="10"/>
            </a:xfrm>
            <a:custGeom>
              <a:avLst/>
              <a:gdLst>
                <a:gd name="T0" fmla="*/ 0 w 124"/>
                <a:gd name="T1" fmla="*/ 83 h 4"/>
                <a:gd name="T2" fmla="*/ 395 w 124"/>
                <a:gd name="T3" fmla="*/ 158 h 4"/>
                <a:gd name="T4" fmla="*/ 395 w 124"/>
                <a:gd name="T5" fmla="*/ 0 h 4"/>
                <a:gd name="T6" fmla="*/ 0 w 124"/>
                <a:gd name="T7" fmla="*/ 83 h 4"/>
                <a:gd name="T8" fmla="*/ 4458 w 124"/>
                <a:gd name="T9" fmla="*/ 0 h 4"/>
                <a:gd name="T10" fmla="*/ 4458 w 124"/>
                <a:gd name="T11" fmla="*/ 158 h 4"/>
                <a:gd name="T12" fmla="*/ 4845 w 124"/>
                <a:gd name="T13" fmla="*/ 83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0" name="Freeform 409">
              <a:extLst>
                <a:ext uri="{FF2B5EF4-FFF2-40B4-BE49-F238E27FC236}">
                  <a16:creationId xmlns:a16="http://schemas.microsoft.com/office/drawing/2014/main" id="{95D6D197-8B50-4C22-9A63-9F184157D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491"/>
              <a:ext cx="345" cy="48"/>
            </a:xfrm>
            <a:custGeom>
              <a:avLst/>
              <a:gdLst>
                <a:gd name="T0" fmla="*/ 0 w 138"/>
                <a:gd name="T1" fmla="*/ 0 h 18"/>
                <a:gd name="T2" fmla="*/ 2708 w 138"/>
                <a:gd name="T3" fmla="*/ 205 h 18"/>
                <a:gd name="T4" fmla="*/ 5395 w 138"/>
                <a:gd name="T5" fmla="*/ 0 h 18"/>
                <a:gd name="T6" fmla="*/ 5395 w 138"/>
                <a:gd name="T7" fmla="*/ 704 h 18"/>
                <a:gd name="T8" fmla="*/ 2708 w 138"/>
                <a:gd name="T9" fmla="*/ 909 h 18"/>
                <a:gd name="T10" fmla="*/ 0 w 138"/>
                <a:gd name="T11" fmla="*/ 704 h 18"/>
                <a:gd name="T12" fmla="*/ 0 w 138"/>
                <a:gd name="T13" fmla="*/ 704 h 18"/>
                <a:gd name="T14" fmla="*/ 0 w 138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8" y="2"/>
                    <a:pt x="138" y="0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6"/>
                    <a:pt x="107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1" name="Freeform 410">
              <a:extLst>
                <a:ext uri="{FF2B5EF4-FFF2-40B4-BE49-F238E27FC236}">
                  <a16:creationId xmlns:a16="http://schemas.microsoft.com/office/drawing/2014/main" id="{F68E7EB3-384F-4923-B573-72A534289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17"/>
              <a:ext cx="683" cy="38"/>
            </a:xfrm>
            <a:custGeom>
              <a:avLst/>
              <a:gdLst>
                <a:gd name="T0" fmla="*/ 10460 w 273"/>
                <a:gd name="T1" fmla="*/ 60 h 14"/>
                <a:gd name="T2" fmla="*/ 7956 w 273"/>
                <a:gd name="T3" fmla="*/ 220 h 14"/>
                <a:gd name="T4" fmla="*/ 5609 w 273"/>
                <a:gd name="T5" fmla="*/ 103 h 14"/>
                <a:gd name="T6" fmla="*/ 4901 w 273"/>
                <a:gd name="T7" fmla="*/ 163 h 14"/>
                <a:gd name="T8" fmla="*/ 3180 w 273"/>
                <a:gd name="T9" fmla="*/ 318 h 14"/>
                <a:gd name="T10" fmla="*/ 1409 w 273"/>
                <a:gd name="T11" fmla="*/ 163 h 14"/>
                <a:gd name="T12" fmla="*/ 783 w 273"/>
                <a:gd name="T13" fmla="*/ 103 h 14"/>
                <a:gd name="T14" fmla="*/ 158 w 273"/>
                <a:gd name="T15" fmla="*/ 103 h 14"/>
                <a:gd name="T16" fmla="*/ 0 w 273"/>
                <a:gd name="T17" fmla="*/ 318 h 14"/>
                <a:gd name="T18" fmla="*/ 158 w 273"/>
                <a:gd name="T19" fmla="*/ 537 h 14"/>
                <a:gd name="T20" fmla="*/ 783 w 273"/>
                <a:gd name="T21" fmla="*/ 537 h 14"/>
                <a:gd name="T22" fmla="*/ 1376 w 273"/>
                <a:gd name="T23" fmla="*/ 597 h 14"/>
                <a:gd name="T24" fmla="*/ 3180 w 273"/>
                <a:gd name="T25" fmla="*/ 760 h 14"/>
                <a:gd name="T26" fmla="*/ 4931 w 273"/>
                <a:gd name="T27" fmla="*/ 597 h 14"/>
                <a:gd name="T28" fmla="*/ 5559 w 273"/>
                <a:gd name="T29" fmla="*/ 537 h 14"/>
                <a:gd name="T30" fmla="*/ 7956 w 273"/>
                <a:gd name="T31" fmla="*/ 662 h 14"/>
                <a:gd name="T32" fmla="*/ 10573 w 273"/>
                <a:gd name="T33" fmla="*/ 478 h 14"/>
                <a:gd name="T34" fmla="*/ 10648 w 273"/>
                <a:gd name="T35" fmla="*/ 0 h 14"/>
                <a:gd name="T36" fmla="*/ 10460 w 273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3" h="14">
                  <a:moveTo>
                    <a:pt x="267" y="1"/>
                  </a:moveTo>
                  <a:cubicBezTo>
                    <a:pt x="260" y="3"/>
                    <a:pt x="238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9" y="1"/>
                    <a:pt x="133" y="2"/>
                    <a:pt x="125" y="3"/>
                  </a:cubicBezTo>
                  <a:cubicBezTo>
                    <a:pt x="116" y="4"/>
                    <a:pt x="103" y="6"/>
                    <a:pt x="81" y="6"/>
                  </a:cubicBezTo>
                  <a:cubicBezTo>
                    <a:pt x="58" y="6"/>
                    <a:pt x="46" y="4"/>
                    <a:pt x="36" y="3"/>
                  </a:cubicBezTo>
                  <a:cubicBezTo>
                    <a:pt x="31" y="3"/>
                    <a:pt x="26" y="2"/>
                    <a:pt x="2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10"/>
                    <a:pt x="30" y="11"/>
                    <a:pt x="35" y="11"/>
                  </a:cubicBezTo>
                  <a:cubicBezTo>
                    <a:pt x="45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4" y="10"/>
                    <a:pt x="138" y="9"/>
                    <a:pt x="142" y="10"/>
                  </a:cubicBezTo>
                  <a:cubicBezTo>
                    <a:pt x="155" y="11"/>
                    <a:pt x="178" y="12"/>
                    <a:pt x="203" y="12"/>
                  </a:cubicBezTo>
                  <a:cubicBezTo>
                    <a:pt x="246" y="12"/>
                    <a:pt x="263" y="11"/>
                    <a:pt x="270" y="9"/>
                  </a:cubicBezTo>
                  <a:cubicBezTo>
                    <a:pt x="273" y="7"/>
                    <a:pt x="272" y="1"/>
                    <a:pt x="272" y="0"/>
                  </a:cubicBezTo>
                  <a:cubicBezTo>
                    <a:pt x="271" y="0"/>
                    <a:pt x="270" y="1"/>
                    <a:pt x="267" y="1"/>
                  </a:cubicBezTo>
                  <a:close/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2" name="Freeform 411">
              <a:extLst>
                <a:ext uri="{FF2B5EF4-FFF2-40B4-BE49-F238E27FC236}">
                  <a16:creationId xmlns:a16="http://schemas.microsoft.com/office/drawing/2014/main" id="{A3A0CEBB-B620-45FB-A20B-B86FDA717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17"/>
              <a:ext cx="683" cy="38"/>
            </a:xfrm>
            <a:custGeom>
              <a:avLst/>
              <a:gdLst>
                <a:gd name="T0" fmla="*/ 10460 w 273"/>
                <a:gd name="T1" fmla="*/ 60 h 14"/>
                <a:gd name="T2" fmla="*/ 7956 w 273"/>
                <a:gd name="T3" fmla="*/ 220 h 14"/>
                <a:gd name="T4" fmla="*/ 5609 w 273"/>
                <a:gd name="T5" fmla="*/ 103 h 14"/>
                <a:gd name="T6" fmla="*/ 4901 w 273"/>
                <a:gd name="T7" fmla="*/ 163 h 14"/>
                <a:gd name="T8" fmla="*/ 3180 w 273"/>
                <a:gd name="T9" fmla="*/ 318 h 14"/>
                <a:gd name="T10" fmla="*/ 1409 w 273"/>
                <a:gd name="T11" fmla="*/ 163 h 14"/>
                <a:gd name="T12" fmla="*/ 783 w 273"/>
                <a:gd name="T13" fmla="*/ 103 h 14"/>
                <a:gd name="T14" fmla="*/ 158 w 273"/>
                <a:gd name="T15" fmla="*/ 103 h 14"/>
                <a:gd name="T16" fmla="*/ 0 w 273"/>
                <a:gd name="T17" fmla="*/ 318 h 14"/>
                <a:gd name="T18" fmla="*/ 158 w 273"/>
                <a:gd name="T19" fmla="*/ 537 h 14"/>
                <a:gd name="T20" fmla="*/ 783 w 273"/>
                <a:gd name="T21" fmla="*/ 537 h 14"/>
                <a:gd name="T22" fmla="*/ 1376 w 273"/>
                <a:gd name="T23" fmla="*/ 597 h 14"/>
                <a:gd name="T24" fmla="*/ 3180 w 273"/>
                <a:gd name="T25" fmla="*/ 760 h 14"/>
                <a:gd name="T26" fmla="*/ 4931 w 273"/>
                <a:gd name="T27" fmla="*/ 597 h 14"/>
                <a:gd name="T28" fmla="*/ 5559 w 273"/>
                <a:gd name="T29" fmla="*/ 537 h 14"/>
                <a:gd name="T30" fmla="*/ 7956 w 273"/>
                <a:gd name="T31" fmla="*/ 662 h 14"/>
                <a:gd name="T32" fmla="*/ 10573 w 273"/>
                <a:gd name="T33" fmla="*/ 478 h 14"/>
                <a:gd name="T34" fmla="*/ 10648 w 273"/>
                <a:gd name="T35" fmla="*/ 0 h 14"/>
                <a:gd name="T36" fmla="*/ 10460 w 273"/>
                <a:gd name="T37" fmla="*/ 6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73" h="14">
                  <a:moveTo>
                    <a:pt x="267" y="1"/>
                  </a:moveTo>
                  <a:cubicBezTo>
                    <a:pt x="260" y="3"/>
                    <a:pt x="238" y="4"/>
                    <a:pt x="203" y="4"/>
                  </a:cubicBezTo>
                  <a:cubicBezTo>
                    <a:pt x="178" y="4"/>
                    <a:pt x="155" y="3"/>
                    <a:pt x="143" y="2"/>
                  </a:cubicBezTo>
                  <a:cubicBezTo>
                    <a:pt x="139" y="1"/>
                    <a:pt x="133" y="2"/>
                    <a:pt x="125" y="3"/>
                  </a:cubicBezTo>
                  <a:cubicBezTo>
                    <a:pt x="116" y="4"/>
                    <a:pt x="103" y="6"/>
                    <a:pt x="81" y="6"/>
                  </a:cubicBezTo>
                  <a:cubicBezTo>
                    <a:pt x="58" y="6"/>
                    <a:pt x="46" y="4"/>
                    <a:pt x="36" y="3"/>
                  </a:cubicBezTo>
                  <a:cubicBezTo>
                    <a:pt x="31" y="3"/>
                    <a:pt x="26" y="2"/>
                    <a:pt x="20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2" y="2"/>
                    <a:pt x="0" y="4"/>
                    <a:pt x="0" y="6"/>
                  </a:cubicBezTo>
                  <a:cubicBezTo>
                    <a:pt x="0" y="8"/>
                    <a:pt x="2" y="10"/>
                    <a:pt x="4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5" y="10"/>
                    <a:pt x="30" y="11"/>
                    <a:pt x="35" y="11"/>
                  </a:cubicBezTo>
                  <a:cubicBezTo>
                    <a:pt x="45" y="12"/>
                    <a:pt x="57" y="14"/>
                    <a:pt x="81" y="14"/>
                  </a:cubicBezTo>
                  <a:cubicBezTo>
                    <a:pt x="103" y="14"/>
                    <a:pt x="117" y="12"/>
                    <a:pt x="126" y="11"/>
                  </a:cubicBezTo>
                  <a:cubicBezTo>
                    <a:pt x="134" y="10"/>
                    <a:pt x="138" y="9"/>
                    <a:pt x="142" y="10"/>
                  </a:cubicBezTo>
                  <a:cubicBezTo>
                    <a:pt x="155" y="11"/>
                    <a:pt x="178" y="12"/>
                    <a:pt x="203" y="12"/>
                  </a:cubicBezTo>
                  <a:cubicBezTo>
                    <a:pt x="246" y="12"/>
                    <a:pt x="263" y="11"/>
                    <a:pt x="270" y="9"/>
                  </a:cubicBezTo>
                  <a:cubicBezTo>
                    <a:pt x="273" y="7"/>
                    <a:pt x="272" y="1"/>
                    <a:pt x="272" y="0"/>
                  </a:cubicBezTo>
                  <a:cubicBezTo>
                    <a:pt x="271" y="0"/>
                    <a:pt x="270" y="1"/>
                    <a:pt x="267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3" name="Freeform 412">
              <a:extLst>
                <a:ext uri="{FF2B5EF4-FFF2-40B4-BE49-F238E27FC236}">
                  <a16:creationId xmlns:a16="http://schemas.microsoft.com/office/drawing/2014/main" id="{9376B7E9-27EE-440B-8E5C-B2D8A383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1525"/>
              <a:ext cx="613" cy="19"/>
            </a:xfrm>
            <a:custGeom>
              <a:avLst/>
              <a:gdLst>
                <a:gd name="T0" fmla="*/ 0 w 245"/>
                <a:gd name="T1" fmla="*/ 60 h 7"/>
                <a:gd name="T2" fmla="*/ 626 w 245"/>
                <a:gd name="T3" fmla="*/ 103 h 7"/>
                <a:gd name="T4" fmla="*/ 2397 w 245"/>
                <a:gd name="T5" fmla="*/ 280 h 7"/>
                <a:gd name="T6" fmla="*/ 4118 w 245"/>
                <a:gd name="T7" fmla="*/ 60 h 7"/>
                <a:gd name="T8" fmla="*/ 4826 w 245"/>
                <a:gd name="T9" fmla="*/ 60 h 7"/>
                <a:gd name="T10" fmla="*/ 7173 w 245"/>
                <a:gd name="T11" fmla="*/ 163 h 7"/>
                <a:gd name="T12" fmla="*/ 9603 w 245"/>
                <a:gd name="T13" fmla="*/ 0 h 7"/>
                <a:gd name="T14" fmla="*/ 9603 w 245"/>
                <a:gd name="T15" fmla="*/ 0 h 7"/>
                <a:gd name="T16" fmla="*/ 7173 w 245"/>
                <a:gd name="T17" fmla="*/ 280 h 7"/>
                <a:gd name="T18" fmla="*/ 4826 w 245"/>
                <a:gd name="T19" fmla="*/ 163 h 7"/>
                <a:gd name="T20" fmla="*/ 4118 w 245"/>
                <a:gd name="T21" fmla="*/ 220 h 7"/>
                <a:gd name="T22" fmla="*/ 2397 w 245"/>
                <a:gd name="T23" fmla="*/ 383 h 7"/>
                <a:gd name="T24" fmla="*/ 676 w 245"/>
                <a:gd name="T25" fmla="*/ 163 h 7"/>
                <a:gd name="T26" fmla="*/ 0 w 245"/>
                <a:gd name="T27" fmla="*/ 6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5" h="7">
                  <a:moveTo>
                    <a:pt x="0" y="1"/>
                  </a:moveTo>
                  <a:cubicBezTo>
                    <a:pt x="6" y="1"/>
                    <a:pt x="11" y="1"/>
                    <a:pt x="16" y="2"/>
                  </a:cubicBezTo>
                  <a:cubicBezTo>
                    <a:pt x="26" y="3"/>
                    <a:pt x="38" y="5"/>
                    <a:pt x="61" y="5"/>
                  </a:cubicBezTo>
                  <a:cubicBezTo>
                    <a:pt x="83" y="5"/>
                    <a:pt x="96" y="3"/>
                    <a:pt x="105" y="1"/>
                  </a:cubicBezTo>
                  <a:cubicBezTo>
                    <a:pt x="113" y="0"/>
                    <a:pt x="119" y="0"/>
                    <a:pt x="123" y="1"/>
                  </a:cubicBezTo>
                  <a:cubicBezTo>
                    <a:pt x="135" y="2"/>
                    <a:pt x="158" y="3"/>
                    <a:pt x="183" y="3"/>
                  </a:cubicBezTo>
                  <a:cubicBezTo>
                    <a:pt x="215" y="3"/>
                    <a:pt x="236" y="2"/>
                    <a:pt x="245" y="0"/>
                  </a:cubicBezTo>
                  <a:cubicBezTo>
                    <a:pt x="245" y="0"/>
                    <a:pt x="245" y="0"/>
                    <a:pt x="245" y="0"/>
                  </a:cubicBezTo>
                  <a:cubicBezTo>
                    <a:pt x="236" y="2"/>
                    <a:pt x="215" y="5"/>
                    <a:pt x="183" y="5"/>
                  </a:cubicBezTo>
                  <a:cubicBezTo>
                    <a:pt x="158" y="5"/>
                    <a:pt x="135" y="4"/>
                    <a:pt x="123" y="3"/>
                  </a:cubicBezTo>
                  <a:cubicBezTo>
                    <a:pt x="119" y="2"/>
                    <a:pt x="113" y="3"/>
                    <a:pt x="105" y="4"/>
                  </a:cubicBezTo>
                  <a:cubicBezTo>
                    <a:pt x="96" y="5"/>
                    <a:pt x="83" y="7"/>
                    <a:pt x="61" y="7"/>
                  </a:cubicBezTo>
                  <a:cubicBezTo>
                    <a:pt x="38" y="7"/>
                    <a:pt x="27" y="4"/>
                    <a:pt x="17" y="3"/>
                  </a:cubicBezTo>
                  <a:cubicBezTo>
                    <a:pt x="12" y="2"/>
                    <a:pt x="6" y="1"/>
                    <a:pt x="0" y="1"/>
                  </a:cubicBezTo>
                </a:path>
              </a:pathLst>
            </a:custGeom>
            <a:solidFill>
              <a:srgbClr val="DD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4" name="Freeform 413">
              <a:extLst>
                <a:ext uri="{FF2B5EF4-FFF2-40B4-BE49-F238E27FC236}">
                  <a16:creationId xmlns:a16="http://schemas.microsoft.com/office/drawing/2014/main" id="{C5178A05-4C29-4416-82C4-1DF61D15D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924" y="1579"/>
              <a:ext cx="85" cy="928"/>
            </a:xfrm>
            <a:custGeom>
              <a:avLst/>
              <a:gdLst>
                <a:gd name="T0" fmla="*/ 31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31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8" y="328"/>
                  </a:moveTo>
                  <a:cubicBezTo>
                    <a:pt x="8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8" y="312"/>
                    <a:pt x="8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5" name="Freeform 414">
              <a:extLst>
                <a:ext uri="{FF2B5EF4-FFF2-40B4-BE49-F238E27FC236}">
                  <a16:creationId xmlns:a16="http://schemas.microsoft.com/office/drawing/2014/main" id="{12625A18-869E-4404-9E8B-FEB15C08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7" y="1568"/>
              <a:ext cx="100" cy="960"/>
            </a:xfrm>
            <a:custGeom>
              <a:avLst/>
              <a:gdLst>
                <a:gd name="T0" fmla="*/ 50 w 40"/>
                <a:gd name="T1" fmla="*/ 18205 h 360"/>
                <a:gd name="T2" fmla="*/ 1563 w 40"/>
                <a:gd name="T3" fmla="*/ 17237 h 360"/>
                <a:gd name="T4" fmla="*/ 1563 w 40"/>
                <a:gd name="T5" fmla="*/ 0 h 360"/>
                <a:gd name="T6" fmla="*/ 1458 w 40"/>
                <a:gd name="T7" fmla="*/ 0 h 360"/>
                <a:gd name="T8" fmla="*/ 1458 w 40"/>
                <a:gd name="T9" fmla="*/ 16896 h 360"/>
                <a:gd name="T10" fmla="*/ 0 w 40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60">
                  <a:moveTo>
                    <a:pt x="1" y="360"/>
                  </a:moveTo>
                  <a:cubicBezTo>
                    <a:pt x="16" y="360"/>
                    <a:pt x="40" y="351"/>
                    <a:pt x="40" y="341"/>
                  </a:cubicBezTo>
                  <a:cubicBezTo>
                    <a:pt x="40" y="331"/>
                    <a:pt x="40" y="16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34"/>
                    <a:pt x="37" y="334"/>
                    <a:pt x="37" y="334"/>
                  </a:cubicBezTo>
                  <a:cubicBezTo>
                    <a:pt x="37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6" name="Freeform 415">
              <a:extLst>
                <a:ext uri="{FF2B5EF4-FFF2-40B4-BE49-F238E27FC236}">
                  <a16:creationId xmlns:a16="http://schemas.microsoft.com/office/drawing/2014/main" id="{ACFF2A2D-C5B3-4732-BC35-531D64331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509"/>
              <a:ext cx="342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641 w 137"/>
                <a:gd name="T5" fmla="*/ 5005 h 99"/>
                <a:gd name="T6" fmla="*/ 5322 w 137"/>
                <a:gd name="T7" fmla="*/ 4757 h 99"/>
                <a:gd name="T8" fmla="*/ 5322 w 137"/>
                <a:gd name="T9" fmla="*/ 248 h 99"/>
                <a:gd name="T10" fmla="*/ 5322 w 137"/>
                <a:gd name="T11" fmla="*/ 248 h 99"/>
                <a:gd name="T12" fmla="*/ 2641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0" y="99"/>
                    <a:pt x="68" y="99"/>
                  </a:cubicBezTo>
                  <a:cubicBezTo>
                    <a:pt x="106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solidFill>
              <a:srgbClr val="4C9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7" name="Line 416">
              <a:extLst>
                <a:ext uri="{FF2B5EF4-FFF2-40B4-BE49-F238E27FC236}">
                  <a16:creationId xmlns:a16="http://schemas.microsoft.com/office/drawing/2014/main" id="{EDF2391F-5B34-4C10-9108-7553DECE65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8" name="Line 417">
              <a:extLst>
                <a:ext uri="{FF2B5EF4-FFF2-40B4-BE49-F238E27FC236}">
                  <a16:creationId xmlns:a16="http://schemas.microsoft.com/office/drawing/2014/main" id="{A8235D40-C5ED-44E7-8636-9885039FD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29" name="Line 418">
              <a:extLst>
                <a:ext uri="{FF2B5EF4-FFF2-40B4-BE49-F238E27FC236}">
                  <a16:creationId xmlns:a16="http://schemas.microsoft.com/office/drawing/2014/main" id="{05953C37-7E1A-4994-AF43-3CEDAAF96D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0" name="Line 419">
              <a:extLst>
                <a:ext uri="{FF2B5EF4-FFF2-40B4-BE49-F238E27FC236}">
                  <a16:creationId xmlns:a16="http://schemas.microsoft.com/office/drawing/2014/main" id="{36A212B9-6ECB-4313-A0BE-1ABE8B4D07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1" name="Line 420">
              <a:extLst>
                <a:ext uri="{FF2B5EF4-FFF2-40B4-BE49-F238E27FC236}">
                  <a16:creationId xmlns:a16="http://schemas.microsoft.com/office/drawing/2014/main" id="{AAEBE4B0-F906-46D1-A13C-83E8BBE79F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2" name="Line 421">
              <a:extLst>
                <a:ext uri="{FF2B5EF4-FFF2-40B4-BE49-F238E27FC236}">
                  <a16:creationId xmlns:a16="http://schemas.microsoft.com/office/drawing/2014/main" id="{C25E331A-599A-49F7-8A86-ED14E306B0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3" name="Line 422">
              <a:extLst>
                <a:ext uri="{FF2B5EF4-FFF2-40B4-BE49-F238E27FC236}">
                  <a16:creationId xmlns:a16="http://schemas.microsoft.com/office/drawing/2014/main" id="{085A48F9-2B06-4E21-9246-BB79555D7F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2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4" name="Line 423">
              <a:extLst>
                <a:ext uri="{FF2B5EF4-FFF2-40B4-BE49-F238E27FC236}">
                  <a16:creationId xmlns:a16="http://schemas.microsoft.com/office/drawing/2014/main" id="{3D251D2F-DA22-4228-95D4-8D1DD75EB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5" name="Line 424">
              <a:extLst>
                <a:ext uri="{FF2B5EF4-FFF2-40B4-BE49-F238E27FC236}">
                  <a16:creationId xmlns:a16="http://schemas.microsoft.com/office/drawing/2014/main" id="{6BB9415E-8765-42E9-928D-3F595955B9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6" name="Line 425">
              <a:extLst>
                <a:ext uri="{FF2B5EF4-FFF2-40B4-BE49-F238E27FC236}">
                  <a16:creationId xmlns:a16="http://schemas.microsoft.com/office/drawing/2014/main" id="{1A4ABAA2-383D-48DA-86A2-BE7AFA4A5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7" name="Line 426">
              <a:extLst>
                <a:ext uri="{FF2B5EF4-FFF2-40B4-BE49-F238E27FC236}">
                  <a16:creationId xmlns:a16="http://schemas.microsoft.com/office/drawing/2014/main" id="{2536291E-F3E1-43DE-8378-C9B711A3CD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" y="1520"/>
              <a:ext cx="1" cy="23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8" name="Line 427">
              <a:extLst>
                <a:ext uri="{FF2B5EF4-FFF2-40B4-BE49-F238E27FC236}">
                  <a16:creationId xmlns:a16="http://schemas.microsoft.com/office/drawing/2014/main" id="{FC1488AD-8D3E-4127-A722-58C5977F8F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" y="1523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39" name="Line 428">
              <a:extLst>
                <a:ext uri="{FF2B5EF4-FFF2-40B4-BE49-F238E27FC236}">
                  <a16:creationId xmlns:a16="http://schemas.microsoft.com/office/drawing/2014/main" id="{171F7080-3354-4178-B373-B353889931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9" y="1520"/>
              <a:ext cx="1" cy="23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0" name="Line 429">
              <a:extLst>
                <a:ext uri="{FF2B5EF4-FFF2-40B4-BE49-F238E27FC236}">
                  <a16:creationId xmlns:a16="http://schemas.microsoft.com/office/drawing/2014/main" id="{436FB0F8-92C4-4304-9B02-EB63A0E013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" y="1515"/>
              <a:ext cx="1" cy="242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1" name="Line 430">
              <a:extLst>
                <a:ext uri="{FF2B5EF4-FFF2-40B4-BE49-F238E27FC236}">
                  <a16:creationId xmlns:a16="http://schemas.microsoft.com/office/drawing/2014/main" id="{D4DE6467-CE97-45C6-AEC5-85946D81BE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7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2" name="Line 431">
              <a:extLst>
                <a:ext uri="{FF2B5EF4-FFF2-40B4-BE49-F238E27FC236}">
                  <a16:creationId xmlns:a16="http://schemas.microsoft.com/office/drawing/2014/main" id="{E3212098-E44F-421A-8213-E04D755C2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3" name="Line 432">
              <a:extLst>
                <a:ext uri="{FF2B5EF4-FFF2-40B4-BE49-F238E27FC236}">
                  <a16:creationId xmlns:a16="http://schemas.microsoft.com/office/drawing/2014/main" id="{94BF9BA6-3685-4557-B7FB-C554188021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4" y="1512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4" name="Line 433">
              <a:extLst>
                <a:ext uri="{FF2B5EF4-FFF2-40B4-BE49-F238E27FC236}">
                  <a16:creationId xmlns:a16="http://schemas.microsoft.com/office/drawing/2014/main" id="{8DD460FA-F839-4E54-8164-4863104C9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5" name="Line 434">
              <a:extLst>
                <a:ext uri="{FF2B5EF4-FFF2-40B4-BE49-F238E27FC236}">
                  <a16:creationId xmlns:a16="http://schemas.microsoft.com/office/drawing/2014/main" id="{F96A1A85-48F5-410D-9F32-6D83C99766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2" y="1512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6" name="Line 435">
              <a:extLst>
                <a:ext uri="{FF2B5EF4-FFF2-40B4-BE49-F238E27FC236}">
                  <a16:creationId xmlns:a16="http://schemas.microsoft.com/office/drawing/2014/main" id="{A9B27F1B-AAE3-4D67-B66E-956B7BC14B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9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7" name="Line 436">
              <a:extLst>
                <a:ext uri="{FF2B5EF4-FFF2-40B4-BE49-F238E27FC236}">
                  <a16:creationId xmlns:a16="http://schemas.microsoft.com/office/drawing/2014/main" id="{CA6B68F1-C3A7-4357-80A7-A9A5F9DA8D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7" y="1515"/>
              <a:ext cx="1" cy="24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8" name="Line 437">
              <a:extLst>
                <a:ext uri="{FF2B5EF4-FFF2-40B4-BE49-F238E27FC236}">
                  <a16:creationId xmlns:a16="http://schemas.microsoft.com/office/drawing/2014/main" id="{9035EB74-9C80-4437-87DF-D31AF9B243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" y="1515"/>
              <a:ext cx="1" cy="242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49" name="Line 438">
              <a:extLst>
                <a:ext uri="{FF2B5EF4-FFF2-40B4-BE49-F238E27FC236}">
                  <a16:creationId xmlns:a16="http://schemas.microsoft.com/office/drawing/2014/main" id="{FA7A26B5-CC60-4DA6-8738-7954CFF49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4" y="1520"/>
              <a:ext cx="1" cy="235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0" name="Line 439">
              <a:extLst>
                <a:ext uri="{FF2B5EF4-FFF2-40B4-BE49-F238E27FC236}">
                  <a16:creationId xmlns:a16="http://schemas.microsoft.com/office/drawing/2014/main" id="{3FD17E87-D6C0-43ED-870D-532B99BE5E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34" y="1523"/>
              <a:ext cx="1" cy="237"/>
            </a:xfrm>
            <a:prstGeom prst="line">
              <a:avLst/>
            </a:prstGeom>
            <a:noFill/>
            <a:ln w="11113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1" name="Line 440">
              <a:extLst>
                <a:ext uri="{FF2B5EF4-FFF2-40B4-BE49-F238E27FC236}">
                  <a16:creationId xmlns:a16="http://schemas.microsoft.com/office/drawing/2014/main" id="{79D742FE-4B70-46F9-8E6B-50AAA1791E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2" name="Line 441">
              <a:extLst>
                <a:ext uri="{FF2B5EF4-FFF2-40B4-BE49-F238E27FC236}">
                  <a16:creationId xmlns:a16="http://schemas.microsoft.com/office/drawing/2014/main" id="{F69DF39A-E15E-4B64-86D4-C096C54B73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3" name="Line 442">
              <a:extLst>
                <a:ext uri="{FF2B5EF4-FFF2-40B4-BE49-F238E27FC236}">
                  <a16:creationId xmlns:a16="http://schemas.microsoft.com/office/drawing/2014/main" id="{E6E6E2FF-21E3-44CB-85A2-817DB9DE30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" y="1515"/>
              <a:ext cx="1" cy="2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4" name="Line 443">
              <a:extLst>
                <a:ext uri="{FF2B5EF4-FFF2-40B4-BE49-F238E27FC236}">
                  <a16:creationId xmlns:a16="http://schemas.microsoft.com/office/drawing/2014/main" id="{08A0BED4-D061-4190-AB1D-CB02A79AE3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5" name="Line 444">
              <a:extLst>
                <a:ext uri="{FF2B5EF4-FFF2-40B4-BE49-F238E27FC236}">
                  <a16:creationId xmlns:a16="http://schemas.microsoft.com/office/drawing/2014/main" id="{4019C469-D864-4DC7-BB2E-1A170E51C7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6" name="Line 445">
              <a:extLst>
                <a:ext uri="{FF2B5EF4-FFF2-40B4-BE49-F238E27FC236}">
                  <a16:creationId xmlns:a16="http://schemas.microsoft.com/office/drawing/2014/main" id="{53ACA3B0-EA8B-448B-9FCA-4950797DA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" y="151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7" name="Line 446">
              <a:extLst>
                <a:ext uri="{FF2B5EF4-FFF2-40B4-BE49-F238E27FC236}">
                  <a16:creationId xmlns:a16="http://schemas.microsoft.com/office/drawing/2014/main" id="{67521D98-7F89-4E99-8978-6C1E3B1080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8" name="Line 447">
              <a:extLst>
                <a:ext uri="{FF2B5EF4-FFF2-40B4-BE49-F238E27FC236}">
                  <a16:creationId xmlns:a16="http://schemas.microsoft.com/office/drawing/2014/main" id="{D15C8F62-B530-409C-A3D1-29263CB409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" y="151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59" name="Line 448">
              <a:extLst>
                <a:ext uri="{FF2B5EF4-FFF2-40B4-BE49-F238E27FC236}">
                  <a16:creationId xmlns:a16="http://schemas.microsoft.com/office/drawing/2014/main" id="{71ED9B6C-84DB-4856-9840-ACEE9EEC2A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0" name="Line 449">
              <a:extLst>
                <a:ext uri="{FF2B5EF4-FFF2-40B4-BE49-F238E27FC236}">
                  <a16:creationId xmlns:a16="http://schemas.microsoft.com/office/drawing/2014/main" id="{63132C7B-20ED-4BD9-A9DE-77E31CB91F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" y="1515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1" name="Line 450">
              <a:extLst>
                <a:ext uri="{FF2B5EF4-FFF2-40B4-BE49-F238E27FC236}">
                  <a16:creationId xmlns:a16="http://schemas.microsoft.com/office/drawing/2014/main" id="{27C6D215-BC14-4E99-827C-DC684BAE7C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" y="1515"/>
              <a:ext cx="1" cy="2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2" name="Line 451">
              <a:extLst>
                <a:ext uri="{FF2B5EF4-FFF2-40B4-BE49-F238E27FC236}">
                  <a16:creationId xmlns:a16="http://schemas.microsoft.com/office/drawing/2014/main" id="{A306BC0F-06B8-4E0B-98B6-C23AE01C7F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" y="1520"/>
              <a:ext cx="1" cy="23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3" name="Line 452">
              <a:extLst>
                <a:ext uri="{FF2B5EF4-FFF2-40B4-BE49-F238E27FC236}">
                  <a16:creationId xmlns:a16="http://schemas.microsoft.com/office/drawing/2014/main" id="{2852E802-C4E6-46B6-B98D-24FE5578F2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9" y="1520"/>
              <a:ext cx="1" cy="23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4" name="Line 453">
              <a:extLst>
                <a:ext uri="{FF2B5EF4-FFF2-40B4-BE49-F238E27FC236}">
                  <a16:creationId xmlns:a16="http://schemas.microsoft.com/office/drawing/2014/main" id="{D6E8CBEA-D23F-4B60-A81B-AE7DCA9C0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" y="1520"/>
              <a:ext cx="1" cy="23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5" name="Line 454">
              <a:extLst>
                <a:ext uri="{FF2B5EF4-FFF2-40B4-BE49-F238E27FC236}">
                  <a16:creationId xmlns:a16="http://schemas.microsoft.com/office/drawing/2014/main" id="{0A7EF945-FF28-4BC6-B695-C6F99BC702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" y="1515"/>
              <a:ext cx="1" cy="242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6" name="Line 455">
              <a:extLst>
                <a:ext uri="{FF2B5EF4-FFF2-40B4-BE49-F238E27FC236}">
                  <a16:creationId xmlns:a16="http://schemas.microsoft.com/office/drawing/2014/main" id="{A04804F1-ECA7-4969-A531-6753F4EDEF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4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7" name="Line 456">
              <a:extLst>
                <a:ext uri="{FF2B5EF4-FFF2-40B4-BE49-F238E27FC236}">
                  <a16:creationId xmlns:a16="http://schemas.microsoft.com/office/drawing/2014/main" id="{DA8D43CD-9932-4B21-8F08-28BF4AFE0E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8" name="Line 457">
              <a:extLst>
                <a:ext uri="{FF2B5EF4-FFF2-40B4-BE49-F238E27FC236}">
                  <a16:creationId xmlns:a16="http://schemas.microsoft.com/office/drawing/2014/main" id="{7F2E4E9E-EC4F-40BC-8ACF-6894CE7E13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2" y="1512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69" name="Line 458">
              <a:extLst>
                <a:ext uri="{FF2B5EF4-FFF2-40B4-BE49-F238E27FC236}">
                  <a16:creationId xmlns:a16="http://schemas.microsoft.com/office/drawing/2014/main" id="{F8B23F4A-7F07-4CBF-98A1-785DEC9146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0" name="Line 459">
              <a:extLst>
                <a:ext uri="{FF2B5EF4-FFF2-40B4-BE49-F238E27FC236}">
                  <a16:creationId xmlns:a16="http://schemas.microsoft.com/office/drawing/2014/main" id="{D470827B-4593-4CA1-8FD3-B117228781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9" y="1512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1" name="Line 460">
              <a:extLst>
                <a:ext uri="{FF2B5EF4-FFF2-40B4-BE49-F238E27FC236}">
                  <a16:creationId xmlns:a16="http://schemas.microsoft.com/office/drawing/2014/main" id="{53A06E4A-F01F-41C7-B427-448F07006B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7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2" name="Line 461">
              <a:extLst>
                <a:ext uri="{FF2B5EF4-FFF2-40B4-BE49-F238E27FC236}">
                  <a16:creationId xmlns:a16="http://schemas.microsoft.com/office/drawing/2014/main" id="{2FDA9319-8A4F-45D4-A389-1B05964FB3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" y="1515"/>
              <a:ext cx="1" cy="24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3" name="Line 462">
              <a:extLst>
                <a:ext uri="{FF2B5EF4-FFF2-40B4-BE49-F238E27FC236}">
                  <a16:creationId xmlns:a16="http://schemas.microsoft.com/office/drawing/2014/main" id="{9B9A0FA3-EE9A-4C89-92BB-34C9243D64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" y="1515"/>
              <a:ext cx="1" cy="242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4" name="Line 463">
              <a:extLst>
                <a:ext uri="{FF2B5EF4-FFF2-40B4-BE49-F238E27FC236}">
                  <a16:creationId xmlns:a16="http://schemas.microsoft.com/office/drawing/2014/main" id="{D54473B4-9429-4600-8757-EB25014346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" y="1520"/>
              <a:ext cx="1" cy="235"/>
            </a:xfrm>
            <a:prstGeom prst="line">
              <a:avLst/>
            </a:prstGeom>
            <a:noFill/>
            <a:ln w="11113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5" name="Line 464">
              <a:extLst>
                <a:ext uri="{FF2B5EF4-FFF2-40B4-BE49-F238E27FC236}">
                  <a16:creationId xmlns:a16="http://schemas.microsoft.com/office/drawing/2014/main" id="{479B77AA-9F21-4EBC-9D1F-0C69B329E1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4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6" name="Line 465">
              <a:extLst>
                <a:ext uri="{FF2B5EF4-FFF2-40B4-BE49-F238E27FC236}">
                  <a16:creationId xmlns:a16="http://schemas.microsoft.com/office/drawing/2014/main" id="{4663BF45-877B-42CE-BA4D-36DD079756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7" name="Line 466">
              <a:extLst>
                <a:ext uri="{FF2B5EF4-FFF2-40B4-BE49-F238E27FC236}">
                  <a16:creationId xmlns:a16="http://schemas.microsoft.com/office/drawing/2014/main" id="{5DD167AD-8AD5-41C7-84B3-EC1FAE4231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2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8" name="Line 467">
              <a:extLst>
                <a:ext uri="{FF2B5EF4-FFF2-40B4-BE49-F238E27FC236}">
                  <a16:creationId xmlns:a16="http://schemas.microsoft.com/office/drawing/2014/main" id="{3B3B3566-C485-4D35-B025-DFB6889EC6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79" name="Line 468">
              <a:extLst>
                <a:ext uri="{FF2B5EF4-FFF2-40B4-BE49-F238E27FC236}">
                  <a16:creationId xmlns:a16="http://schemas.microsoft.com/office/drawing/2014/main" id="{7D261E5F-A44D-4B42-B0F4-7D41FE971B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9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0" name="Line 469">
              <a:extLst>
                <a:ext uri="{FF2B5EF4-FFF2-40B4-BE49-F238E27FC236}">
                  <a16:creationId xmlns:a16="http://schemas.microsoft.com/office/drawing/2014/main" id="{09B46C20-5687-4A2F-8295-2485DCA173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1" name="Line 470">
              <a:extLst>
                <a:ext uri="{FF2B5EF4-FFF2-40B4-BE49-F238E27FC236}">
                  <a16:creationId xmlns:a16="http://schemas.microsoft.com/office/drawing/2014/main" id="{A1A7E8FE-21CC-45F8-A16E-C1D6B79C45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97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2" name="Line 471">
              <a:extLst>
                <a:ext uri="{FF2B5EF4-FFF2-40B4-BE49-F238E27FC236}">
                  <a16:creationId xmlns:a16="http://schemas.microsoft.com/office/drawing/2014/main" id="{6BC9D3D4-C4F5-4D78-8F18-6200B8AACE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24" y="151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3" name="Line 472">
              <a:extLst>
                <a:ext uri="{FF2B5EF4-FFF2-40B4-BE49-F238E27FC236}">
                  <a16:creationId xmlns:a16="http://schemas.microsoft.com/office/drawing/2014/main" id="{89A30469-3EA9-45D4-96AF-D7F7630C26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" y="1515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4" name="Line 473">
              <a:extLst>
                <a:ext uri="{FF2B5EF4-FFF2-40B4-BE49-F238E27FC236}">
                  <a16:creationId xmlns:a16="http://schemas.microsoft.com/office/drawing/2014/main" id="{037ECBE6-70BE-46CE-AD07-E9214386E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" y="1515"/>
              <a:ext cx="1" cy="24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5" name="Line 474">
              <a:extLst>
                <a:ext uri="{FF2B5EF4-FFF2-40B4-BE49-F238E27FC236}">
                  <a16:creationId xmlns:a16="http://schemas.microsoft.com/office/drawing/2014/main" id="{F94D431B-9C2F-4265-930D-8DE04ABCDC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9" y="1517"/>
              <a:ext cx="1" cy="238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6" name="Freeform 475">
              <a:extLst>
                <a:ext uri="{FF2B5EF4-FFF2-40B4-BE49-F238E27FC236}">
                  <a16:creationId xmlns:a16="http://schemas.microsoft.com/office/drawing/2014/main" id="{99C9D462-C5DC-4F8E-89CF-5E0CFD2F1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749"/>
              <a:ext cx="342" cy="24"/>
            </a:xfrm>
            <a:custGeom>
              <a:avLst/>
              <a:gdLst>
                <a:gd name="T0" fmla="*/ 0 w 137"/>
                <a:gd name="T1" fmla="*/ 205 h 9"/>
                <a:gd name="T2" fmla="*/ 2641 w 137"/>
                <a:gd name="T3" fmla="*/ 456 h 9"/>
                <a:gd name="T4" fmla="*/ 5322 w 137"/>
                <a:gd name="T5" fmla="*/ 205 h 9"/>
                <a:gd name="T6" fmla="*/ 5322 w 137"/>
                <a:gd name="T7" fmla="*/ 205 h 9"/>
                <a:gd name="T8" fmla="*/ 2641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0" y="9"/>
                    <a:pt x="68" y="9"/>
                  </a:cubicBezTo>
                  <a:cubicBezTo>
                    <a:pt x="106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4"/>
                  </a:cubicBezTo>
                </a:path>
              </a:pathLst>
            </a:custGeom>
            <a:solidFill>
              <a:srgbClr val="0051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7" name="Freeform 476">
              <a:extLst>
                <a:ext uri="{FF2B5EF4-FFF2-40B4-BE49-F238E27FC236}">
                  <a16:creationId xmlns:a16="http://schemas.microsoft.com/office/drawing/2014/main" id="{75CE7BD8-67FB-485D-8521-D3671CC076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7" y="1749"/>
              <a:ext cx="342" cy="19"/>
            </a:xfrm>
            <a:custGeom>
              <a:avLst/>
              <a:gdLst>
                <a:gd name="T0" fmla="*/ 5322 w 137"/>
                <a:gd name="T1" fmla="*/ 220 h 7"/>
                <a:gd name="T2" fmla="*/ 5322 w 137"/>
                <a:gd name="T3" fmla="*/ 220 h 7"/>
                <a:gd name="T4" fmla="*/ 5322 w 137"/>
                <a:gd name="T5" fmla="*/ 220 h 7"/>
                <a:gd name="T6" fmla="*/ 0 w 137"/>
                <a:gd name="T7" fmla="*/ 220 h 7"/>
                <a:gd name="T8" fmla="*/ 0 w 137"/>
                <a:gd name="T9" fmla="*/ 220 h 7"/>
                <a:gd name="T10" fmla="*/ 0 w 137"/>
                <a:gd name="T11" fmla="*/ 220 h 7"/>
                <a:gd name="T12" fmla="*/ 0 w 137"/>
                <a:gd name="T13" fmla="*/ 220 h 7"/>
                <a:gd name="T14" fmla="*/ 624 w 137"/>
                <a:gd name="T15" fmla="*/ 383 h 7"/>
                <a:gd name="T16" fmla="*/ 3036 w 137"/>
                <a:gd name="T17" fmla="*/ 163 h 7"/>
                <a:gd name="T18" fmla="*/ 5165 w 137"/>
                <a:gd name="T19" fmla="*/ 318 h 7"/>
                <a:gd name="T20" fmla="*/ 5322 w 137"/>
                <a:gd name="T21" fmla="*/ 220 h 7"/>
                <a:gd name="T22" fmla="*/ 2641 w 137"/>
                <a:gd name="T23" fmla="*/ 0 h 7"/>
                <a:gd name="T24" fmla="*/ 0 w 137"/>
                <a:gd name="T25" fmla="*/ 220 h 7"/>
                <a:gd name="T26" fmla="*/ 624 w 137"/>
                <a:gd name="T27" fmla="*/ 383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137" y="4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lose/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6" y="7"/>
                  </a:moveTo>
                  <a:cubicBezTo>
                    <a:pt x="4" y="3"/>
                    <a:pt x="47" y="3"/>
                    <a:pt x="78" y="3"/>
                  </a:cubicBezTo>
                  <a:cubicBezTo>
                    <a:pt x="99" y="3"/>
                    <a:pt x="121" y="5"/>
                    <a:pt x="133" y="6"/>
                  </a:cubicBezTo>
                  <a:cubicBezTo>
                    <a:pt x="135" y="5"/>
                    <a:pt x="137" y="5"/>
                    <a:pt x="137" y="4"/>
                  </a:cubicBezTo>
                  <a:cubicBezTo>
                    <a:pt x="136" y="2"/>
                    <a:pt x="106" y="0"/>
                    <a:pt x="68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5"/>
                    <a:pt x="6" y="6"/>
                    <a:pt x="16" y="7"/>
                  </a:cubicBezTo>
                  <a:close/>
                </a:path>
              </a:pathLst>
            </a:custGeom>
            <a:solidFill>
              <a:srgbClr val="003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8" name="Freeform 477">
              <a:extLst>
                <a:ext uri="{FF2B5EF4-FFF2-40B4-BE49-F238E27FC236}">
                  <a16:creationId xmlns:a16="http://schemas.microsoft.com/office/drawing/2014/main" id="{DFE1E7B2-6370-49BC-9162-8284B8815C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731"/>
              <a:ext cx="342" cy="29"/>
            </a:xfrm>
            <a:custGeom>
              <a:avLst/>
              <a:gdLst>
                <a:gd name="T0" fmla="*/ 5322 w 137"/>
                <a:gd name="T1" fmla="*/ 237 h 11"/>
                <a:gd name="T2" fmla="*/ 2641 w 137"/>
                <a:gd name="T3" fmla="*/ 0 h 11"/>
                <a:gd name="T4" fmla="*/ 0 w 137"/>
                <a:gd name="T5" fmla="*/ 237 h 11"/>
                <a:gd name="T6" fmla="*/ 0 w 137"/>
                <a:gd name="T7" fmla="*/ 527 h 11"/>
                <a:gd name="T8" fmla="*/ 2641 w 137"/>
                <a:gd name="T9" fmla="*/ 327 h 11"/>
                <a:gd name="T10" fmla="*/ 5322 w 137"/>
                <a:gd name="T11" fmla="*/ 52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9"/>
                    <a:pt x="30" y="7"/>
                    <a:pt x="68" y="7"/>
                  </a:cubicBezTo>
                  <a:cubicBezTo>
                    <a:pt x="106" y="7"/>
                    <a:pt x="137" y="9"/>
                    <a:pt x="137" y="11"/>
                  </a:cubicBezTo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89" name="Freeform 478">
              <a:extLst>
                <a:ext uri="{FF2B5EF4-FFF2-40B4-BE49-F238E27FC236}">
                  <a16:creationId xmlns:a16="http://schemas.microsoft.com/office/drawing/2014/main" id="{2B85FB58-FC96-45A1-B23B-9941EA31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731"/>
              <a:ext cx="342" cy="13"/>
            </a:xfrm>
            <a:custGeom>
              <a:avLst/>
              <a:gdLst>
                <a:gd name="T0" fmla="*/ 5322 w 137"/>
                <a:gd name="T1" fmla="*/ 229 h 5"/>
                <a:gd name="T2" fmla="*/ 2641 w 137"/>
                <a:gd name="T3" fmla="*/ 0 h 5"/>
                <a:gd name="T4" fmla="*/ 0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96C38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0" name="Freeform 479">
              <a:extLst>
                <a:ext uri="{FF2B5EF4-FFF2-40B4-BE49-F238E27FC236}">
                  <a16:creationId xmlns:a16="http://schemas.microsoft.com/office/drawing/2014/main" id="{60A50CA5-4B7E-478C-9161-28276D6B3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509"/>
              <a:ext cx="342" cy="32"/>
            </a:xfrm>
            <a:custGeom>
              <a:avLst/>
              <a:gdLst>
                <a:gd name="T0" fmla="*/ 5322 w 137"/>
                <a:gd name="T1" fmla="*/ 248 h 12"/>
                <a:gd name="T2" fmla="*/ 2641 w 137"/>
                <a:gd name="T3" fmla="*/ 0 h 12"/>
                <a:gd name="T4" fmla="*/ 0 w 137"/>
                <a:gd name="T5" fmla="*/ 248 h 12"/>
                <a:gd name="T6" fmla="*/ 0 w 137"/>
                <a:gd name="T7" fmla="*/ 605 h 12"/>
                <a:gd name="T8" fmla="*/ 2641 w 137"/>
                <a:gd name="T9" fmla="*/ 363 h 12"/>
                <a:gd name="T10" fmla="*/ 5322 w 137"/>
                <a:gd name="T11" fmla="*/ 605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2">
                  <a:moveTo>
                    <a:pt x="137" y="5"/>
                  </a:move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9"/>
                    <a:pt x="30" y="7"/>
                    <a:pt x="68" y="7"/>
                  </a:cubicBezTo>
                  <a:cubicBezTo>
                    <a:pt x="106" y="7"/>
                    <a:pt x="137" y="9"/>
                    <a:pt x="137" y="12"/>
                  </a:cubicBezTo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1" name="Freeform 480">
              <a:extLst>
                <a:ext uri="{FF2B5EF4-FFF2-40B4-BE49-F238E27FC236}">
                  <a16:creationId xmlns:a16="http://schemas.microsoft.com/office/drawing/2014/main" id="{E8B294AB-B581-481C-B122-65B2B61AF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528"/>
              <a:ext cx="342" cy="13"/>
            </a:xfrm>
            <a:custGeom>
              <a:avLst/>
              <a:gdLst>
                <a:gd name="T0" fmla="*/ 0 w 137"/>
                <a:gd name="T1" fmla="*/ 229 h 5"/>
                <a:gd name="T2" fmla="*/ 2641 w 137"/>
                <a:gd name="T3" fmla="*/ 0 h 5"/>
                <a:gd name="T4" fmla="*/ 5322 w 137"/>
                <a:gd name="T5" fmla="*/ 229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5">
                  <a:moveTo>
                    <a:pt x="0" y="5"/>
                  </a:moveTo>
                  <a:cubicBezTo>
                    <a:pt x="0" y="2"/>
                    <a:pt x="30" y="0"/>
                    <a:pt x="68" y="0"/>
                  </a:cubicBezTo>
                  <a:cubicBezTo>
                    <a:pt x="106" y="0"/>
                    <a:pt x="137" y="2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96C38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2" name="Freeform 481">
              <a:extLst>
                <a:ext uri="{FF2B5EF4-FFF2-40B4-BE49-F238E27FC236}">
                  <a16:creationId xmlns:a16="http://schemas.microsoft.com/office/drawing/2014/main" id="{8F95F551-44DE-46AA-AAB6-DABA061EE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509"/>
              <a:ext cx="342" cy="264"/>
            </a:xfrm>
            <a:custGeom>
              <a:avLst/>
              <a:gdLst>
                <a:gd name="T0" fmla="*/ 0 w 137"/>
                <a:gd name="T1" fmla="*/ 248 h 99"/>
                <a:gd name="T2" fmla="*/ 0 w 137"/>
                <a:gd name="T3" fmla="*/ 4757 h 99"/>
                <a:gd name="T4" fmla="*/ 2641 w 137"/>
                <a:gd name="T5" fmla="*/ 5005 h 99"/>
                <a:gd name="T6" fmla="*/ 5322 w 137"/>
                <a:gd name="T7" fmla="*/ 4757 h 99"/>
                <a:gd name="T8" fmla="*/ 5322 w 137"/>
                <a:gd name="T9" fmla="*/ 248 h 99"/>
                <a:gd name="T10" fmla="*/ 5322 w 137"/>
                <a:gd name="T11" fmla="*/ 248 h 99"/>
                <a:gd name="T12" fmla="*/ 2641 w 137"/>
                <a:gd name="T13" fmla="*/ 0 h 99"/>
                <a:gd name="T14" fmla="*/ 0 w 137"/>
                <a:gd name="T15" fmla="*/ 248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0" y="5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0" y="99"/>
                    <a:pt x="68" y="99"/>
                  </a:cubicBezTo>
                  <a:cubicBezTo>
                    <a:pt x="106" y="99"/>
                    <a:pt x="137" y="97"/>
                    <a:pt x="137" y="94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3" name="Freeform 482">
              <a:extLst>
                <a:ext uri="{FF2B5EF4-FFF2-40B4-BE49-F238E27FC236}">
                  <a16:creationId xmlns:a16="http://schemas.microsoft.com/office/drawing/2014/main" id="{EFE1AD05-4DB5-4DE0-AA40-AB8C2F67E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" y="1749"/>
              <a:ext cx="342" cy="24"/>
            </a:xfrm>
            <a:custGeom>
              <a:avLst/>
              <a:gdLst>
                <a:gd name="T0" fmla="*/ 0 w 137"/>
                <a:gd name="T1" fmla="*/ 205 h 9"/>
                <a:gd name="T2" fmla="*/ 2641 w 137"/>
                <a:gd name="T3" fmla="*/ 456 h 9"/>
                <a:gd name="T4" fmla="*/ 5322 w 137"/>
                <a:gd name="T5" fmla="*/ 205 h 9"/>
                <a:gd name="T6" fmla="*/ 5322 w 137"/>
                <a:gd name="T7" fmla="*/ 205 h 9"/>
                <a:gd name="T8" fmla="*/ 2641 w 137"/>
                <a:gd name="T9" fmla="*/ 0 h 9"/>
                <a:gd name="T10" fmla="*/ 0 w 137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0" y="4"/>
                  </a:moveTo>
                  <a:cubicBezTo>
                    <a:pt x="0" y="7"/>
                    <a:pt x="30" y="9"/>
                    <a:pt x="68" y="9"/>
                  </a:cubicBezTo>
                  <a:cubicBezTo>
                    <a:pt x="106" y="9"/>
                    <a:pt x="137" y="7"/>
                    <a:pt x="137" y="4"/>
                  </a:cubicBez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6" y="0"/>
                    <a:pt x="68" y="0"/>
                  </a:cubicBezTo>
                  <a:cubicBezTo>
                    <a:pt x="30" y="0"/>
                    <a:pt x="0" y="2"/>
                    <a:pt x="0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594" name="Oval 483">
              <a:extLst>
                <a:ext uri="{FF2B5EF4-FFF2-40B4-BE49-F238E27FC236}">
                  <a16:creationId xmlns:a16="http://schemas.microsoft.com/office/drawing/2014/main" id="{62E7A012-55D5-4202-8D65-16695D08D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" y="164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595" name="Oval 484">
              <a:extLst>
                <a:ext uri="{FF2B5EF4-FFF2-40B4-BE49-F238E27FC236}">
                  <a16:creationId xmlns:a16="http://schemas.microsoft.com/office/drawing/2014/main" id="{8058ED3D-3663-4B7E-B5F2-A688B5663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1680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596" name="Oval 485">
              <a:extLst>
                <a:ext uri="{FF2B5EF4-FFF2-40B4-BE49-F238E27FC236}">
                  <a16:creationId xmlns:a16="http://schemas.microsoft.com/office/drawing/2014/main" id="{0E44B6BB-E4E1-4414-A15D-0FFC94481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" y="162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8" name="Group 486">
            <a:extLst>
              <a:ext uri="{FF2B5EF4-FFF2-40B4-BE49-F238E27FC236}">
                <a16:creationId xmlns:a16="http://schemas.microsoft.com/office/drawing/2014/main" id="{1E6A1210-54D5-4E80-BA72-586F54DCD8E4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3311525"/>
            <a:ext cx="950913" cy="2565400"/>
            <a:chOff x="3031" y="2176"/>
            <a:chExt cx="473" cy="1277"/>
          </a:xfrm>
        </p:grpSpPr>
        <p:sp>
          <p:nvSpPr>
            <p:cNvPr id="39265" name="Freeform 487">
              <a:extLst>
                <a:ext uri="{FF2B5EF4-FFF2-40B4-BE49-F238E27FC236}">
                  <a16:creationId xmlns:a16="http://schemas.microsoft.com/office/drawing/2014/main" id="{7FB3794D-2F3F-4FE1-864E-4CEE2CCBCF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475"/>
              <a:ext cx="252" cy="978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143 h 367"/>
                <a:gd name="T4" fmla="*/ 1974 w 101"/>
                <a:gd name="T5" fmla="*/ 18507 h 367"/>
                <a:gd name="T6" fmla="*/ 3915 w 101"/>
                <a:gd name="T7" fmla="*/ 17143 h 367"/>
                <a:gd name="T8" fmla="*/ 3915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6" name="Freeform 488">
              <a:extLst>
                <a:ext uri="{FF2B5EF4-FFF2-40B4-BE49-F238E27FC236}">
                  <a16:creationId xmlns:a16="http://schemas.microsoft.com/office/drawing/2014/main" id="{9795947A-9B4F-47FB-8F68-26079728F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917"/>
              <a:ext cx="252" cy="536"/>
            </a:xfrm>
            <a:custGeom>
              <a:avLst/>
              <a:gdLst>
                <a:gd name="T0" fmla="*/ 1974 w 101"/>
                <a:gd name="T1" fmla="*/ 10163 h 201"/>
                <a:gd name="T2" fmla="*/ 3915 w 101"/>
                <a:gd name="T3" fmla="*/ 8797 h 201"/>
                <a:gd name="T4" fmla="*/ 3915 w 101"/>
                <a:gd name="T5" fmla="*/ 0 h 201"/>
                <a:gd name="T6" fmla="*/ 1974 w 101"/>
                <a:gd name="T7" fmla="*/ 149 h 201"/>
                <a:gd name="T8" fmla="*/ 0 w 101"/>
                <a:gd name="T9" fmla="*/ 0 h 201"/>
                <a:gd name="T10" fmla="*/ 0 w 101"/>
                <a:gd name="T11" fmla="*/ 8797 h 201"/>
                <a:gd name="T12" fmla="*/ 1974 w 101"/>
                <a:gd name="T13" fmla="*/ 10163 h 2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201">
                  <a:moveTo>
                    <a:pt x="51" y="201"/>
                  </a:moveTo>
                  <a:cubicBezTo>
                    <a:pt x="79" y="201"/>
                    <a:pt x="101" y="193"/>
                    <a:pt x="101" y="17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8" y="2"/>
                    <a:pt x="77" y="3"/>
                    <a:pt x="51" y="3"/>
                  </a:cubicBezTo>
                  <a:cubicBezTo>
                    <a:pt x="24" y="3"/>
                    <a:pt x="2" y="2"/>
                    <a:pt x="0" y="0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93"/>
                    <a:pt x="23" y="201"/>
                    <a:pt x="51" y="201"/>
                  </a:cubicBezTo>
                  <a:close/>
                </a:path>
              </a:pathLst>
            </a:custGeom>
            <a:solidFill>
              <a:srgbClr val="E7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7" name="Freeform 489">
              <a:extLst>
                <a:ext uri="{FF2B5EF4-FFF2-40B4-BE49-F238E27FC236}">
                  <a16:creationId xmlns:a16="http://schemas.microsoft.com/office/drawing/2014/main" id="{82560B5D-D857-46E3-866B-CDB839A36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923"/>
              <a:ext cx="182" cy="496"/>
            </a:xfrm>
            <a:custGeom>
              <a:avLst/>
              <a:gdLst>
                <a:gd name="T0" fmla="*/ 1424 w 73"/>
                <a:gd name="T1" fmla="*/ 56 h 186"/>
                <a:gd name="T2" fmla="*/ 0 w 73"/>
                <a:gd name="T3" fmla="*/ 0 h 186"/>
                <a:gd name="T4" fmla="*/ 0 w 73"/>
                <a:gd name="T5" fmla="*/ 8555 h 186"/>
                <a:gd name="T6" fmla="*/ 1424 w 73"/>
                <a:gd name="T7" fmla="*/ 9408 h 186"/>
                <a:gd name="T8" fmla="*/ 2822 w 73"/>
                <a:gd name="T9" fmla="*/ 8555 h 186"/>
                <a:gd name="T10" fmla="*/ 2822 w 73"/>
                <a:gd name="T11" fmla="*/ 0 h 186"/>
                <a:gd name="T12" fmla="*/ 1424 w 73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86">
                  <a:moveTo>
                    <a:pt x="37" y="1"/>
                  </a:moveTo>
                  <a:cubicBezTo>
                    <a:pt x="22" y="1"/>
                    <a:pt x="9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6" y="186"/>
                    <a:pt x="37" y="186"/>
                  </a:cubicBezTo>
                  <a:cubicBezTo>
                    <a:pt x="57" y="186"/>
                    <a:pt x="73" y="183"/>
                    <a:pt x="73" y="169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DF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8" name="Freeform 490">
              <a:extLst>
                <a:ext uri="{FF2B5EF4-FFF2-40B4-BE49-F238E27FC236}">
                  <a16:creationId xmlns:a16="http://schemas.microsoft.com/office/drawing/2014/main" id="{D3119967-78BB-446F-8828-1518D5D8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2475"/>
              <a:ext cx="182" cy="450"/>
            </a:xfrm>
            <a:custGeom>
              <a:avLst/>
              <a:gdLst>
                <a:gd name="T0" fmla="*/ 0 w 73"/>
                <a:gd name="T1" fmla="*/ 0 h 169"/>
                <a:gd name="T2" fmla="*/ 0 w 73"/>
                <a:gd name="T3" fmla="*/ 8438 h 169"/>
                <a:gd name="T4" fmla="*/ 1424 w 73"/>
                <a:gd name="T5" fmla="*/ 8494 h 169"/>
                <a:gd name="T6" fmla="*/ 2822 w 73"/>
                <a:gd name="T7" fmla="*/ 8438 h 169"/>
                <a:gd name="T8" fmla="*/ 2822 w 73"/>
                <a:gd name="T9" fmla="*/ 0 h 169"/>
                <a:gd name="T10" fmla="*/ 0 w 73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69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9" y="169"/>
                    <a:pt x="22" y="169"/>
                    <a:pt x="37" y="169"/>
                  </a:cubicBezTo>
                  <a:cubicBezTo>
                    <a:pt x="51" y="169"/>
                    <a:pt x="64" y="169"/>
                    <a:pt x="73" y="168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9" name="Freeform 491">
              <a:extLst>
                <a:ext uri="{FF2B5EF4-FFF2-40B4-BE49-F238E27FC236}">
                  <a16:creationId xmlns:a16="http://schemas.microsoft.com/office/drawing/2014/main" id="{193A20F7-FDAD-41AB-9540-55075D55D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909"/>
              <a:ext cx="252" cy="16"/>
            </a:xfrm>
            <a:custGeom>
              <a:avLst/>
              <a:gdLst>
                <a:gd name="T0" fmla="*/ 0 w 101"/>
                <a:gd name="T1" fmla="*/ 149 h 6"/>
                <a:gd name="T2" fmla="*/ 1974 w 101"/>
                <a:gd name="T3" fmla="*/ 307 h 6"/>
                <a:gd name="T4" fmla="*/ 3915 w 101"/>
                <a:gd name="T5" fmla="*/ 149 h 6"/>
                <a:gd name="T6" fmla="*/ 3915 w 101"/>
                <a:gd name="T7" fmla="*/ 149 h 6"/>
                <a:gd name="T8" fmla="*/ 1941 w 101"/>
                <a:gd name="T9" fmla="*/ 0 h 6"/>
                <a:gd name="T10" fmla="*/ 0 w 101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6">
                  <a:moveTo>
                    <a:pt x="0" y="3"/>
                  </a:moveTo>
                  <a:cubicBezTo>
                    <a:pt x="1" y="5"/>
                    <a:pt x="23" y="6"/>
                    <a:pt x="51" y="6"/>
                  </a:cubicBezTo>
                  <a:cubicBezTo>
                    <a:pt x="77" y="6"/>
                    <a:pt x="99" y="5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1"/>
                    <a:pt x="78" y="0"/>
                    <a:pt x="50" y="0"/>
                  </a:cubicBezTo>
                  <a:cubicBezTo>
                    <a:pt x="24" y="0"/>
                    <a:pt x="2" y="1"/>
                    <a:pt x="0" y="3"/>
                  </a:cubicBezTo>
                </a:path>
              </a:pathLst>
            </a:custGeom>
            <a:solidFill>
              <a:srgbClr val="EE9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0" name="Freeform 492">
              <a:extLst>
                <a:ext uri="{FF2B5EF4-FFF2-40B4-BE49-F238E27FC236}">
                  <a16:creationId xmlns:a16="http://schemas.microsoft.com/office/drawing/2014/main" id="{87B77D41-5FB4-4417-85D8-E6A66A188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923"/>
              <a:ext cx="90" cy="496"/>
            </a:xfrm>
            <a:custGeom>
              <a:avLst/>
              <a:gdLst>
                <a:gd name="T0" fmla="*/ 1145 w 36"/>
                <a:gd name="T1" fmla="*/ 0 h 186"/>
                <a:gd name="T2" fmla="*/ 1145 w 36"/>
                <a:gd name="T3" fmla="*/ 8440 h 186"/>
                <a:gd name="T4" fmla="*/ 0 w 36"/>
                <a:gd name="T5" fmla="*/ 9408 h 186"/>
                <a:gd name="T6" fmla="*/ 1408 w 36"/>
                <a:gd name="T7" fmla="*/ 8555 h 186"/>
                <a:gd name="T8" fmla="*/ 1408 w 36"/>
                <a:gd name="T9" fmla="*/ 0 h 186"/>
                <a:gd name="T10" fmla="*/ 1145 w 36"/>
                <a:gd name="T11" fmla="*/ 0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86">
                  <a:moveTo>
                    <a:pt x="29" y="0"/>
                  </a:moveTo>
                  <a:cubicBezTo>
                    <a:pt x="29" y="167"/>
                    <a:pt x="29" y="167"/>
                    <a:pt x="29" y="167"/>
                  </a:cubicBezTo>
                  <a:cubicBezTo>
                    <a:pt x="29" y="182"/>
                    <a:pt x="14" y="186"/>
                    <a:pt x="0" y="186"/>
                  </a:cubicBezTo>
                  <a:cubicBezTo>
                    <a:pt x="20" y="186"/>
                    <a:pt x="36" y="183"/>
                    <a:pt x="36" y="16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B7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1" name="Freeform 493">
              <a:extLst>
                <a:ext uri="{FF2B5EF4-FFF2-40B4-BE49-F238E27FC236}">
                  <a16:creationId xmlns:a16="http://schemas.microsoft.com/office/drawing/2014/main" id="{3C7C3530-4521-4467-8FF5-F3B02D321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475"/>
              <a:ext cx="17" cy="448"/>
            </a:xfrm>
            <a:custGeom>
              <a:avLst/>
              <a:gdLst>
                <a:gd name="T0" fmla="*/ 0 w 7"/>
                <a:gd name="T1" fmla="*/ 0 h 168"/>
                <a:gd name="T2" fmla="*/ 0 w 7"/>
                <a:gd name="T3" fmla="*/ 8499 h 168"/>
                <a:gd name="T4" fmla="*/ 243 w 7"/>
                <a:gd name="T5" fmla="*/ 8499 h 168"/>
                <a:gd name="T6" fmla="*/ 243 w 7"/>
                <a:gd name="T7" fmla="*/ 0 h 168"/>
                <a:gd name="T8" fmla="*/ 0 w 7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8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3" y="168"/>
                    <a:pt x="5" y="168"/>
                    <a:pt x="7" y="168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2" name="Freeform 494">
              <a:extLst>
                <a:ext uri="{FF2B5EF4-FFF2-40B4-BE49-F238E27FC236}">
                  <a16:creationId xmlns:a16="http://schemas.microsoft.com/office/drawing/2014/main" id="{18E39484-B603-4DC5-888C-FC1E8389F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909"/>
              <a:ext cx="17" cy="14"/>
            </a:xfrm>
            <a:custGeom>
              <a:avLst/>
              <a:gdLst>
                <a:gd name="T0" fmla="*/ 243 w 7"/>
                <a:gd name="T1" fmla="*/ 62 h 5"/>
                <a:gd name="T2" fmla="*/ 0 w 7"/>
                <a:gd name="T3" fmla="*/ 0 h 5"/>
                <a:gd name="T4" fmla="*/ 0 w 7"/>
                <a:gd name="T5" fmla="*/ 305 h 5"/>
                <a:gd name="T6" fmla="*/ 0 w 7"/>
                <a:gd name="T7" fmla="*/ 305 h 5"/>
                <a:gd name="T8" fmla="*/ 100 w 7"/>
                <a:gd name="T9" fmla="*/ 305 h 5"/>
                <a:gd name="T10" fmla="*/ 141 w 7"/>
                <a:gd name="T11" fmla="*/ 305 h 5"/>
                <a:gd name="T12" fmla="*/ 211 w 7"/>
                <a:gd name="T13" fmla="*/ 305 h 5"/>
                <a:gd name="T14" fmla="*/ 243 w 7"/>
                <a:gd name="T15" fmla="*/ 305 h 5"/>
                <a:gd name="T16" fmla="*/ 243 w 7"/>
                <a:gd name="T17" fmla="*/ 6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E55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3" name="Freeform 495">
              <a:extLst>
                <a:ext uri="{FF2B5EF4-FFF2-40B4-BE49-F238E27FC236}">
                  <a16:creationId xmlns:a16="http://schemas.microsoft.com/office/drawing/2014/main" id="{254C149A-5AA6-4C43-91ED-A8D4F6A86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435"/>
              <a:ext cx="113" cy="1008"/>
            </a:xfrm>
            <a:custGeom>
              <a:avLst/>
              <a:gdLst>
                <a:gd name="T0" fmla="*/ 1552 w 45"/>
                <a:gd name="T1" fmla="*/ 760 h 378"/>
                <a:gd name="T2" fmla="*/ 1552 w 45"/>
                <a:gd name="T3" fmla="*/ 18147 h 378"/>
                <a:gd name="T4" fmla="*/ 0 w 45"/>
                <a:gd name="T5" fmla="*/ 19115 h 378"/>
                <a:gd name="T6" fmla="*/ 1790 w 45"/>
                <a:gd name="T7" fmla="*/ 18205 h 378"/>
                <a:gd name="T8" fmla="*/ 1790 w 45"/>
                <a:gd name="T9" fmla="*/ 760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8">
                  <a:moveTo>
                    <a:pt x="39" y="15"/>
                  </a:moveTo>
                  <a:cubicBezTo>
                    <a:pt x="39" y="5"/>
                    <a:pt x="39" y="323"/>
                    <a:pt x="39" y="359"/>
                  </a:cubicBezTo>
                  <a:cubicBezTo>
                    <a:pt x="39" y="369"/>
                    <a:pt x="15" y="378"/>
                    <a:pt x="0" y="378"/>
                  </a:cubicBezTo>
                  <a:cubicBezTo>
                    <a:pt x="15" y="378"/>
                    <a:pt x="45" y="376"/>
                    <a:pt x="45" y="360"/>
                  </a:cubicBezTo>
                  <a:cubicBezTo>
                    <a:pt x="45" y="318"/>
                    <a:pt x="45" y="0"/>
                    <a:pt x="45" y="15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4" name="Freeform 496">
              <a:extLst>
                <a:ext uri="{FF2B5EF4-FFF2-40B4-BE49-F238E27FC236}">
                  <a16:creationId xmlns:a16="http://schemas.microsoft.com/office/drawing/2014/main" id="{BC15F582-44D2-4194-AF9D-13DA3D57D9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2912"/>
              <a:ext cx="15" cy="11"/>
            </a:xfrm>
            <a:custGeom>
              <a:avLst/>
              <a:gdLst>
                <a:gd name="T0" fmla="*/ 0 w 6"/>
                <a:gd name="T1" fmla="*/ 228 h 4"/>
                <a:gd name="T2" fmla="*/ 238 w 6"/>
                <a:gd name="T3" fmla="*/ 168 h 4"/>
                <a:gd name="T4" fmla="*/ 238 w 6"/>
                <a:gd name="T5" fmla="*/ 0 h 4"/>
                <a:gd name="T6" fmla="*/ 0 w 6"/>
                <a:gd name="T7" fmla="*/ 0 h 4"/>
                <a:gd name="T8" fmla="*/ 0 w 6"/>
                <a:gd name="T9" fmla="*/ 22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4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E97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5" name="Freeform 497">
              <a:extLst>
                <a:ext uri="{FF2B5EF4-FFF2-40B4-BE49-F238E27FC236}">
                  <a16:creationId xmlns:a16="http://schemas.microsoft.com/office/drawing/2014/main" id="{2DEF1BFC-1C54-46FD-8817-3751AA901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920"/>
              <a:ext cx="113" cy="523"/>
            </a:xfrm>
            <a:custGeom>
              <a:avLst/>
              <a:gdLst>
                <a:gd name="T0" fmla="*/ 1790 w 45"/>
                <a:gd name="T1" fmla="*/ 0 h 196"/>
                <a:gd name="T2" fmla="*/ 1552 w 45"/>
                <a:gd name="T3" fmla="*/ 56 h 196"/>
                <a:gd name="T4" fmla="*/ 1552 w 45"/>
                <a:gd name="T5" fmla="*/ 8963 h 196"/>
                <a:gd name="T6" fmla="*/ 0 w 45"/>
                <a:gd name="T7" fmla="*/ 9940 h 196"/>
                <a:gd name="T8" fmla="*/ 1790 w 45"/>
                <a:gd name="T9" fmla="*/ 9022 h 196"/>
                <a:gd name="T10" fmla="*/ 1790 w 45"/>
                <a:gd name="T11" fmla="*/ 0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96">
                  <a:moveTo>
                    <a:pt x="45" y="0"/>
                  </a:moveTo>
                  <a:cubicBezTo>
                    <a:pt x="43" y="0"/>
                    <a:pt x="41" y="1"/>
                    <a:pt x="39" y="1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9" y="187"/>
                    <a:pt x="15" y="196"/>
                    <a:pt x="0" y="196"/>
                  </a:cubicBezTo>
                  <a:cubicBezTo>
                    <a:pt x="15" y="196"/>
                    <a:pt x="45" y="194"/>
                    <a:pt x="45" y="178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D80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6" name="Freeform 498">
              <a:extLst>
                <a:ext uri="{FF2B5EF4-FFF2-40B4-BE49-F238E27FC236}">
                  <a16:creationId xmlns:a16="http://schemas.microsoft.com/office/drawing/2014/main" id="{C0699246-E689-4A88-BB80-A03EA2836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189"/>
              <a:ext cx="262" cy="22"/>
            </a:xfrm>
            <a:custGeom>
              <a:avLst/>
              <a:gdLst>
                <a:gd name="T0" fmla="*/ 4072 w 105"/>
                <a:gd name="T1" fmla="*/ 228 h 8"/>
                <a:gd name="T2" fmla="*/ 2049 w 105"/>
                <a:gd name="T3" fmla="*/ 0 h 8"/>
                <a:gd name="T4" fmla="*/ 0 w 105"/>
                <a:gd name="T5" fmla="*/ 228 h 8"/>
                <a:gd name="T6" fmla="*/ 0 w 105"/>
                <a:gd name="T7" fmla="*/ 228 h 8"/>
                <a:gd name="T8" fmla="*/ 2049 w 105"/>
                <a:gd name="T9" fmla="*/ 462 h 8"/>
                <a:gd name="T10" fmla="*/ 4072 w 105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7" name="Freeform 499">
              <a:extLst>
                <a:ext uri="{FF2B5EF4-FFF2-40B4-BE49-F238E27FC236}">
                  <a16:creationId xmlns:a16="http://schemas.microsoft.com/office/drawing/2014/main" id="{313220E6-7D41-42BA-8024-DEEE5944C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4" y="2195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49" y="0"/>
                    <a:pt x="70" y="0"/>
                    <a:pt x="70" y="1"/>
                  </a:cubicBezTo>
                  <a:cubicBezTo>
                    <a:pt x="70" y="2"/>
                    <a:pt x="49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8" name="Freeform 500">
              <a:extLst>
                <a:ext uri="{FF2B5EF4-FFF2-40B4-BE49-F238E27FC236}">
                  <a16:creationId xmlns:a16="http://schemas.microsoft.com/office/drawing/2014/main" id="{A806C805-D29D-451B-BDC7-2FE1FD302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197"/>
              <a:ext cx="147" cy="6"/>
            </a:xfrm>
            <a:custGeom>
              <a:avLst/>
              <a:gdLst>
                <a:gd name="T0" fmla="*/ 0 w 59"/>
                <a:gd name="T1" fmla="*/ 81 h 2"/>
                <a:gd name="T2" fmla="*/ 1111 w 59"/>
                <a:gd name="T3" fmla="*/ 162 h 2"/>
                <a:gd name="T4" fmla="*/ 2272 w 59"/>
                <a:gd name="T5" fmla="*/ 81 h 2"/>
                <a:gd name="T6" fmla="*/ 1111 w 59"/>
                <a:gd name="T7" fmla="*/ 0 h 2"/>
                <a:gd name="T8" fmla="*/ 0 w 59"/>
                <a:gd name="T9" fmla="*/ 8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19" y="2"/>
                    <a:pt x="29" y="2"/>
                  </a:cubicBezTo>
                  <a:cubicBezTo>
                    <a:pt x="39" y="2"/>
                    <a:pt x="52" y="2"/>
                    <a:pt x="59" y="1"/>
                  </a:cubicBezTo>
                  <a:cubicBezTo>
                    <a:pt x="52" y="1"/>
                    <a:pt x="39" y="0"/>
                    <a:pt x="29" y="0"/>
                  </a:cubicBezTo>
                  <a:cubicBezTo>
                    <a:pt x="19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79" name="Freeform 501">
              <a:extLst>
                <a:ext uri="{FF2B5EF4-FFF2-40B4-BE49-F238E27FC236}">
                  <a16:creationId xmlns:a16="http://schemas.microsoft.com/office/drawing/2014/main" id="{3EBD7BA6-9471-431C-871E-B518769B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448"/>
              <a:ext cx="292" cy="29"/>
            </a:xfrm>
            <a:custGeom>
              <a:avLst/>
              <a:gdLst>
                <a:gd name="T0" fmla="*/ 2286 w 117"/>
                <a:gd name="T1" fmla="*/ 90 h 11"/>
                <a:gd name="T2" fmla="*/ 0 w 117"/>
                <a:gd name="T3" fmla="*/ 0 h 11"/>
                <a:gd name="T4" fmla="*/ 187 w 117"/>
                <a:gd name="T5" fmla="*/ 480 h 11"/>
                <a:gd name="T6" fmla="*/ 2286 w 117"/>
                <a:gd name="T7" fmla="*/ 527 h 11"/>
                <a:gd name="T8" fmla="*/ 4385 w 117"/>
                <a:gd name="T9" fmla="*/ 480 h 11"/>
                <a:gd name="T10" fmla="*/ 4540 w 117"/>
                <a:gd name="T11" fmla="*/ 0 h 11"/>
                <a:gd name="T12" fmla="*/ 228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0" name="Freeform 502">
              <a:extLst>
                <a:ext uri="{FF2B5EF4-FFF2-40B4-BE49-F238E27FC236}">
                  <a16:creationId xmlns:a16="http://schemas.microsoft.com/office/drawing/2014/main" id="{44507915-110C-4B5C-B80F-D01A459ED8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21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18 h 13"/>
                <a:gd name="T4" fmla="*/ 4835 w 123"/>
                <a:gd name="T5" fmla="*/ 0 h 13"/>
                <a:gd name="T6" fmla="*/ 4835 w 123"/>
                <a:gd name="T7" fmla="*/ 428 h 13"/>
                <a:gd name="T8" fmla="*/ 2434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1" name="Freeform 503">
              <a:extLst>
                <a:ext uri="{FF2B5EF4-FFF2-40B4-BE49-F238E27FC236}">
                  <a16:creationId xmlns:a16="http://schemas.microsoft.com/office/drawing/2014/main" id="{DA1A709C-3201-4EB6-8D23-EACB3DBD3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224"/>
              <a:ext cx="43" cy="27"/>
            </a:xfrm>
            <a:custGeom>
              <a:avLst/>
              <a:gdLst>
                <a:gd name="T0" fmla="*/ 0 w 17"/>
                <a:gd name="T1" fmla="*/ 103 h 10"/>
                <a:gd name="T2" fmla="*/ 0 w 17"/>
                <a:gd name="T3" fmla="*/ 532 h 10"/>
                <a:gd name="T4" fmla="*/ 698 w 17"/>
                <a:gd name="T5" fmla="*/ 475 h 10"/>
                <a:gd name="T6" fmla="*/ 698 w 17"/>
                <a:gd name="T7" fmla="*/ 0 h 10"/>
                <a:gd name="T8" fmla="*/ 0 w 17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8" y="10"/>
                    <a:pt x="14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2" name="Freeform 504">
              <a:extLst>
                <a:ext uri="{FF2B5EF4-FFF2-40B4-BE49-F238E27FC236}">
                  <a16:creationId xmlns:a16="http://schemas.microsoft.com/office/drawing/2014/main" id="{4D9D831E-D03B-4ED6-8590-345EA4DF5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00"/>
              <a:ext cx="262" cy="32"/>
            </a:xfrm>
            <a:custGeom>
              <a:avLst/>
              <a:gdLst>
                <a:gd name="T0" fmla="*/ 2049 w 105"/>
                <a:gd name="T1" fmla="*/ 205 h 12"/>
                <a:gd name="T2" fmla="*/ 0 w 105"/>
                <a:gd name="T3" fmla="*/ 0 h 12"/>
                <a:gd name="T4" fmla="*/ 0 w 105"/>
                <a:gd name="T5" fmla="*/ 512 h 12"/>
                <a:gd name="T6" fmla="*/ 2049 w 105"/>
                <a:gd name="T7" fmla="*/ 605 h 12"/>
                <a:gd name="T8" fmla="*/ 4072 w 105"/>
                <a:gd name="T9" fmla="*/ 512 h 12"/>
                <a:gd name="T10" fmla="*/ 4072 w 105"/>
                <a:gd name="T11" fmla="*/ 0 h 12"/>
                <a:gd name="T12" fmla="*/ 2049 w 10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">
                  <a:moveTo>
                    <a:pt x="53" y="4"/>
                  </a:moveTo>
                  <a:cubicBezTo>
                    <a:pt x="24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1" y="12"/>
                    <a:pt x="53" y="12"/>
                  </a:cubicBezTo>
                  <a:cubicBezTo>
                    <a:pt x="75" y="12"/>
                    <a:pt x="94" y="11"/>
                    <a:pt x="105" y="1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2"/>
                    <a:pt x="81" y="4"/>
                    <a:pt x="53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3" name="Freeform 505">
              <a:extLst>
                <a:ext uri="{FF2B5EF4-FFF2-40B4-BE49-F238E27FC236}">
                  <a16:creationId xmlns:a16="http://schemas.microsoft.com/office/drawing/2014/main" id="{65E412E0-8247-4D2B-81D5-01A6B0C53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216"/>
              <a:ext cx="23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86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4" name="Freeform 506">
              <a:extLst>
                <a:ext uri="{FF2B5EF4-FFF2-40B4-BE49-F238E27FC236}">
                  <a16:creationId xmlns:a16="http://schemas.microsoft.com/office/drawing/2014/main" id="{775B66DE-D686-42F0-B39D-8BF23F9D8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64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53 h 13"/>
                <a:gd name="T4" fmla="*/ 4835 w 123"/>
                <a:gd name="T5" fmla="*/ 0 h 13"/>
                <a:gd name="T6" fmla="*/ 4835 w 123"/>
                <a:gd name="T7" fmla="*/ 471 h 13"/>
                <a:gd name="T8" fmla="*/ 2434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5" name="Freeform 507">
              <a:extLst>
                <a:ext uri="{FF2B5EF4-FFF2-40B4-BE49-F238E27FC236}">
                  <a16:creationId xmlns:a16="http://schemas.microsoft.com/office/drawing/2014/main" id="{B14B0963-EB7A-4388-988E-337D1EEBF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51"/>
              <a:ext cx="262" cy="26"/>
            </a:xfrm>
            <a:custGeom>
              <a:avLst/>
              <a:gdLst>
                <a:gd name="T0" fmla="*/ 2253 w 105"/>
                <a:gd name="T1" fmla="*/ 88 h 10"/>
                <a:gd name="T2" fmla="*/ 2049 w 105"/>
                <a:gd name="T3" fmla="*/ 88 h 10"/>
                <a:gd name="T4" fmla="*/ 1819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49 w 105"/>
                <a:gd name="T11" fmla="*/ 460 h 10"/>
                <a:gd name="T12" fmla="*/ 4072 w 105"/>
                <a:gd name="T13" fmla="*/ 372 h 10"/>
                <a:gd name="T14" fmla="*/ 4072 w 105"/>
                <a:gd name="T15" fmla="*/ 0 h 10"/>
                <a:gd name="T16" fmla="*/ 2253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6" name="Freeform 508">
              <a:extLst>
                <a:ext uri="{FF2B5EF4-FFF2-40B4-BE49-F238E27FC236}">
                  <a16:creationId xmlns:a16="http://schemas.microsoft.com/office/drawing/2014/main" id="{37D6B3B4-078D-4395-A95F-481676E58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259"/>
              <a:ext cx="23" cy="13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29 h 5"/>
                <a:gd name="T4" fmla="*/ 386 w 9"/>
                <a:gd name="T5" fmla="*/ 143 h 5"/>
                <a:gd name="T6" fmla="*/ 0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9" y="3"/>
                  </a:cubicBezTo>
                  <a:cubicBezTo>
                    <a:pt x="9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7" name="Freeform 509">
              <a:extLst>
                <a:ext uri="{FF2B5EF4-FFF2-40B4-BE49-F238E27FC236}">
                  <a16:creationId xmlns:a16="http://schemas.microsoft.com/office/drawing/2014/main" id="{2A7D2431-3C57-488F-B0B9-E2838B724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09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18 h 13"/>
                <a:gd name="T4" fmla="*/ 4835 w 123"/>
                <a:gd name="T5" fmla="*/ 0 h 13"/>
                <a:gd name="T6" fmla="*/ 4835 w 123"/>
                <a:gd name="T7" fmla="*/ 471 h 13"/>
                <a:gd name="T8" fmla="*/ 2434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8" name="Freeform 510">
              <a:extLst>
                <a:ext uri="{FF2B5EF4-FFF2-40B4-BE49-F238E27FC236}">
                  <a16:creationId xmlns:a16="http://schemas.microsoft.com/office/drawing/2014/main" id="{7AC9D983-7348-4818-920D-ADA8C03C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93"/>
              <a:ext cx="262" cy="27"/>
            </a:xfrm>
            <a:custGeom>
              <a:avLst/>
              <a:gdLst>
                <a:gd name="T0" fmla="*/ 2253 w 105"/>
                <a:gd name="T1" fmla="*/ 103 h 10"/>
                <a:gd name="T2" fmla="*/ 2049 w 105"/>
                <a:gd name="T3" fmla="*/ 103 h 10"/>
                <a:gd name="T4" fmla="*/ 1819 w 105"/>
                <a:gd name="T5" fmla="*/ 103 h 10"/>
                <a:gd name="T6" fmla="*/ 0 w 105"/>
                <a:gd name="T7" fmla="*/ 0 h 10"/>
                <a:gd name="T8" fmla="*/ 0 w 105"/>
                <a:gd name="T9" fmla="*/ 429 h 10"/>
                <a:gd name="T10" fmla="*/ 2049 w 105"/>
                <a:gd name="T11" fmla="*/ 532 h 10"/>
                <a:gd name="T12" fmla="*/ 4072 w 105"/>
                <a:gd name="T13" fmla="*/ 429 h 10"/>
                <a:gd name="T14" fmla="*/ 4072 w 105"/>
                <a:gd name="T15" fmla="*/ 0 h 10"/>
                <a:gd name="T16" fmla="*/ 2253 w 105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89" name="Freeform 511">
              <a:extLst>
                <a:ext uri="{FF2B5EF4-FFF2-40B4-BE49-F238E27FC236}">
                  <a16:creationId xmlns:a16="http://schemas.microsoft.com/office/drawing/2014/main" id="{9B6249E3-F7A6-4F9E-8ACC-827C3A4D4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304"/>
              <a:ext cx="23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86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9" y="2"/>
                  </a:cubicBezTo>
                  <a:cubicBezTo>
                    <a:pt x="9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0" name="Freeform 512">
              <a:extLst>
                <a:ext uri="{FF2B5EF4-FFF2-40B4-BE49-F238E27FC236}">
                  <a16:creationId xmlns:a16="http://schemas.microsoft.com/office/drawing/2014/main" id="{E04A4A44-5BE1-463D-9CB7-A36E6461B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55"/>
              <a:ext cx="308" cy="34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178 h 13"/>
                <a:gd name="T4" fmla="*/ 4835 w 123"/>
                <a:gd name="T5" fmla="*/ 0 h 13"/>
                <a:gd name="T6" fmla="*/ 4835 w 123"/>
                <a:gd name="T7" fmla="*/ 377 h 13"/>
                <a:gd name="T8" fmla="*/ 2434 w 123"/>
                <a:gd name="T9" fmla="*/ 609 h 13"/>
                <a:gd name="T10" fmla="*/ 0 w 123"/>
                <a:gd name="T11" fmla="*/ 377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1" name="Freeform 513">
              <a:extLst>
                <a:ext uri="{FF2B5EF4-FFF2-40B4-BE49-F238E27FC236}">
                  <a16:creationId xmlns:a16="http://schemas.microsoft.com/office/drawing/2014/main" id="{BCA057D5-7CEA-47F3-A7F6-1C54D251E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339"/>
              <a:ext cx="262" cy="26"/>
            </a:xfrm>
            <a:custGeom>
              <a:avLst/>
              <a:gdLst>
                <a:gd name="T0" fmla="*/ 2253 w 105"/>
                <a:gd name="T1" fmla="*/ 88 h 10"/>
                <a:gd name="T2" fmla="*/ 2049 w 105"/>
                <a:gd name="T3" fmla="*/ 88 h 10"/>
                <a:gd name="T4" fmla="*/ 1819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49 w 105"/>
                <a:gd name="T11" fmla="*/ 460 h 10"/>
                <a:gd name="T12" fmla="*/ 4072 w 105"/>
                <a:gd name="T13" fmla="*/ 372 h 10"/>
                <a:gd name="T14" fmla="*/ 4072 w 105"/>
                <a:gd name="T15" fmla="*/ 0 h 10"/>
                <a:gd name="T16" fmla="*/ 2253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2" name="Freeform 514">
              <a:extLst>
                <a:ext uri="{FF2B5EF4-FFF2-40B4-BE49-F238E27FC236}">
                  <a16:creationId xmlns:a16="http://schemas.microsoft.com/office/drawing/2014/main" id="{B7526B6C-E097-4D3B-B085-12C689FA1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384"/>
              <a:ext cx="262" cy="27"/>
            </a:xfrm>
            <a:custGeom>
              <a:avLst/>
              <a:gdLst>
                <a:gd name="T0" fmla="*/ 2253 w 105"/>
                <a:gd name="T1" fmla="*/ 59 h 10"/>
                <a:gd name="T2" fmla="*/ 2049 w 105"/>
                <a:gd name="T3" fmla="*/ 103 h 10"/>
                <a:gd name="T4" fmla="*/ 1819 w 105"/>
                <a:gd name="T5" fmla="*/ 59 h 10"/>
                <a:gd name="T6" fmla="*/ 0 w 105"/>
                <a:gd name="T7" fmla="*/ 0 h 10"/>
                <a:gd name="T8" fmla="*/ 0 w 105"/>
                <a:gd name="T9" fmla="*/ 429 h 10"/>
                <a:gd name="T10" fmla="*/ 2049 w 105"/>
                <a:gd name="T11" fmla="*/ 532 h 10"/>
                <a:gd name="T12" fmla="*/ 4072 w 105"/>
                <a:gd name="T13" fmla="*/ 429 h 10"/>
                <a:gd name="T14" fmla="*/ 4072 w 105"/>
                <a:gd name="T15" fmla="*/ 0 h 10"/>
                <a:gd name="T16" fmla="*/ 2253 w 105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1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1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3" name="Freeform 515">
              <a:extLst>
                <a:ext uri="{FF2B5EF4-FFF2-40B4-BE49-F238E27FC236}">
                  <a16:creationId xmlns:a16="http://schemas.microsoft.com/office/drawing/2014/main" id="{7220CC7B-286B-4C64-9F3C-54442C134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40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4" name="Freeform 516">
              <a:extLst>
                <a:ext uri="{FF2B5EF4-FFF2-40B4-BE49-F238E27FC236}">
                  <a16:creationId xmlns:a16="http://schemas.microsoft.com/office/drawing/2014/main" id="{3D52606B-1DA7-4514-9D45-A92F79BE3F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397"/>
              <a:ext cx="343" cy="19"/>
            </a:xfrm>
            <a:custGeom>
              <a:avLst/>
              <a:gdLst>
                <a:gd name="T0" fmla="*/ 4757 w 137"/>
                <a:gd name="T1" fmla="*/ 0 h 7"/>
                <a:gd name="T2" fmla="*/ 4757 w 137"/>
                <a:gd name="T3" fmla="*/ 163 h 7"/>
                <a:gd name="T4" fmla="*/ 2714 w 137"/>
                <a:gd name="T5" fmla="*/ 280 h 7"/>
                <a:gd name="T6" fmla="*/ 626 w 137"/>
                <a:gd name="T7" fmla="*/ 163 h 7"/>
                <a:gd name="T8" fmla="*/ 626 w 137"/>
                <a:gd name="T9" fmla="*/ 0 h 7"/>
                <a:gd name="T10" fmla="*/ 0 w 137"/>
                <a:gd name="T11" fmla="*/ 163 h 7"/>
                <a:gd name="T12" fmla="*/ 2714 w 137"/>
                <a:gd name="T13" fmla="*/ 383 h 7"/>
                <a:gd name="T14" fmla="*/ 5385 w 137"/>
                <a:gd name="T15" fmla="*/ 163 h 7"/>
                <a:gd name="T16" fmla="*/ 4757 w 13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7"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5" name="Freeform 517">
              <a:extLst>
                <a:ext uri="{FF2B5EF4-FFF2-40B4-BE49-F238E27FC236}">
                  <a16:creationId xmlns:a16="http://schemas.microsoft.com/office/drawing/2014/main" id="{333594E3-6C91-4E9C-9C09-AA59E441A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2349"/>
              <a:ext cx="23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86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6" name="Freeform 518">
              <a:extLst>
                <a:ext uri="{FF2B5EF4-FFF2-40B4-BE49-F238E27FC236}">
                  <a16:creationId xmlns:a16="http://schemas.microsoft.com/office/drawing/2014/main" id="{23660FC4-A027-4BC3-85D0-71A75EADD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05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7" name="Freeform 519">
              <a:extLst>
                <a:ext uri="{FF2B5EF4-FFF2-40B4-BE49-F238E27FC236}">
                  <a16:creationId xmlns:a16="http://schemas.microsoft.com/office/drawing/2014/main" id="{2A28E693-88F8-4124-A220-24BAD7F26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16"/>
              <a:ext cx="23" cy="11"/>
            </a:xfrm>
            <a:custGeom>
              <a:avLst/>
              <a:gdLst>
                <a:gd name="T0" fmla="*/ 0 w 9"/>
                <a:gd name="T1" fmla="*/ 129 h 4"/>
                <a:gd name="T2" fmla="*/ 386 w 9"/>
                <a:gd name="T3" fmla="*/ 228 h 4"/>
                <a:gd name="T4" fmla="*/ 386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8" name="Freeform 520">
              <a:extLst>
                <a:ext uri="{FF2B5EF4-FFF2-40B4-BE49-F238E27FC236}">
                  <a16:creationId xmlns:a16="http://schemas.microsoft.com/office/drawing/2014/main" id="{C2C43A29-C6C2-41FC-9D37-515100E20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59"/>
              <a:ext cx="23" cy="13"/>
            </a:xfrm>
            <a:custGeom>
              <a:avLst/>
              <a:gdLst>
                <a:gd name="T0" fmla="*/ 0 w 9"/>
                <a:gd name="T1" fmla="*/ 88 h 5"/>
                <a:gd name="T2" fmla="*/ 386 w 9"/>
                <a:gd name="T3" fmla="*/ 229 h 5"/>
                <a:gd name="T4" fmla="*/ 386 w 9"/>
                <a:gd name="T5" fmla="*/ 0 h 5"/>
                <a:gd name="T6" fmla="*/ 0 w 9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2"/>
                  </a:moveTo>
                  <a:cubicBezTo>
                    <a:pt x="0" y="3"/>
                    <a:pt x="4" y="4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99" name="Freeform 521">
              <a:extLst>
                <a:ext uri="{FF2B5EF4-FFF2-40B4-BE49-F238E27FC236}">
                  <a16:creationId xmlns:a16="http://schemas.microsoft.com/office/drawing/2014/main" id="{2A20CC59-209B-428D-8B67-581450E4F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04"/>
              <a:ext cx="23" cy="11"/>
            </a:xfrm>
            <a:custGeom>
              <a:avLst/>
              <a:gdLst>
                <a:gd name="T0" fmla="*/ 0 w 9"/>
                <a:gd name="T1" fmla="*/ 129 h 4"/>
                <a:gd name="T2" fmla="*/ 386 w 9"/>
                <a:gd name="T3" fmla="*/ 228 h 4"/>
                <a:gd name="T4" fmla="*/ 386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4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0" name="Freeform 522">
              <a:extLst>
                <a:ext uri="{FF2B5EF4-FFF2-40B4-BE49-F238E27FC236}">
                  <a16:creationId xmlns:a16="http://schemas.microsoft.com/office/drawing/2014/main" id="{ACCB3DBC-4A9F-49EF-B35C-2B76144C9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49"/>
              <a:ext cx="23" cy="11"/>
            </a:xfrm>
            <a:custGeom>
              <a:avLst/>
              <a:gdLst>
                <a:gd name="T0" fmla="*/ 0 w 9"/>
                <a:gd name="T1" fmla="*/ 129 h 4"/>
                <a:gd name="T2" fmla="*/ 386 w 9"/>
                <a:gd name="T3" fmla="*/ 228 h 4"/>
                <a:gd name="T4" fmla="*/ 386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1" name="Freeform 523">
              <a:extLst>
                <a:ext uri="{FF2B5EF4-FFF2-40B4-BE49-F238E27FC236}">
                  <a16:creationId xmlns:a16="http://schemas.microsoft.com/office/drawing/2014/main" id="{489989C1-D7B2-4ED5-AE93-2D6AFDD24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227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2" name="Freeform 524">
              <a:extLst>
                <a:ext uri="{FF2B5EF4-FFF2-40B4-BE49-F238E27FC236}">
                  <a16:creationId xmlns:a16="http://schemas.microsoft.com/office/drawing/2014/main" id="{410EFBED-B3A8-42BC-9CE1-D6401CA20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229"/>
              <a:ext cx="38" cy="24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397 h 9"/>
                <a:gd name="T4" fmla="*/ 213 w 15"/>
                <a:gd name="T5" fmla="*/ 456 h 9"/>
                <a:gd name="T6" fmla="*/ 616 w 15"/>
                <a:gd name="T7" fmla="*/ 456 h 9"/>
                <a:gd name="T8" fmla="*/ 616 w 15"/>
                <a:gd name="T9" fmla="*/ 0 h 9"/>
                <a:gd name="T10" fmla="*/ 0 w 15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3" name="Freeform 525">
              <a:extLst>
                <a:ext uri="{FF2B5EF4-FFF2-40B4-BE49-F238E27FC236}">
                  <a16:creationId xmlns:a16="http://schemas.microsoft.com/office/drawing/2014/main" id="{B44280F1-BEF9-4A66-8E68-DF2391CA0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229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229 w 5"/>
                <a:gd name="T3" fmla="*/ 397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4" name="Freeform 526">
              <a:extLst>
                <a:ext uri="{FF2B5EF4-FFF2-40B4-BE49-F238E27FC236}">
                  <a16:creationId xmlns:a16="http://schemas.microsoft.com/office/drawing/2014/main" id="{C9DD997C-9A90-4D42-B934-B916B23DD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227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5" name="Freeform 527">
              <a:extLst>
                <a:ext uri="{FF2B5EF4-FFF2-40B4-BE49-F238E27FC236}">
                  <a16:creationId xmlns:a16="http://schemas.microsoft.com/office/drawing/2014/main" id="{05F5F3B2-873F-4590-AEB3-0F2A8E7C7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224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6" name="Freeform 528">
              <a:extLst>
                <a:ext uri="{FF2B5EF4-FFF2-40B4-BE49-F238E27FC236}">
                  <a16:creationId xmlns:a16="http://schemas.microsoft.com/office/drawing/2014/main" id="{6BBF42C2-92B6-420A-89AD-FAFA5B9CF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272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7" name="Freeform 529">
              <a:extLst>
                <a:ext uri="{FF2B5EF4-FFF2-40B4-BE49-F238E27FC236}">
                  <a16:creationId xmlns:a16="http://schemas.microsoft.com/office/drawing/2014/main" id="{B49D243F-899B-49EE-B535-E834292A2F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269"/>
              <a:ext cx="65" cy="30"/>
            </a:xfrm>
            <a:custGeom>
              <a:avLst/>
              <a:gdLst>
                <a:gd name="T0" fmla="*/ 0 w 26"/>
                <a:gd name="T1" fmla="*/ 611 h 11"/>
                <a:gd name="T2" fmla="*/ 1020 w 26"/>
                <a:gd name="T3" fmla="*/ 505 h 11"/>
                <a:gd name="T4" fmla="*/ 1020 w 26"/>
                <a:gd name="T5" fmla="*/ 0 h 11"/>
                <a:gd name="T6" fmla="*/ 0 w 26"/>
                <a:gd name="T7" fmla="*/ 104 h 11"/>
                <a:gd name="T8" fmla="*/ 0 w 26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0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8" name="Freeform 530">
              <a:extLst>
                <a:ext uri="{FF2B5EF4-FFF2-40B4-BE49-F238E27FC236}">
                  <a16:creationId xmlns:a16="http://schemas.microsoft.com/office/drawing/2014/main" id="{D0DB03A5-3486-45F9-9E37-BCB0DCB64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1" y="2275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229 w 5"/>
                <a:gd name="T3" fmla="*/ 397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09" name="Freeform 531">
              <a:extLst>
                <a:ext uri="{FF2B5EF4-FFF2-40B4-BE49-F238E27FC236}">
                  <a16:creationId xmlns:a16="http://schemas.microsoft.com/office/drawing/2014/main" id="{467B99A7-61DB-4187-92AC-8548DAA2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272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0" name="Freeform 532">
              <a:extLst>
                <a:ext uri="{FF2B5EF4-FFF2-40B4-BE49-F238E27FC236}">
                  <a16:creationId xmlns:a16="http://schemas.microsoft.com/office/drawing/2014/main" id="{00749672-A969-4629-9594-049029A3C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269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1" name="Freeform 533">
              <a:extLst>
                <a:ext uri="{FF2B5EF4-FFF2-40B4-BE49-F238E27FC236}">
                  <a16:creationId xmlns:a16="http://schemas.microsoft.com/office/drawing/2014/main" id="{1FCC465D-861A-41D8-9C8D-5D9118A80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315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2" name="Freeform 534">
              <a:extLst>
                <a:ext uri="{FF2B5EF4-FFF2-40B4-BE49-F238E27FC236}">
                  <a16:creationId xmlns:a16="http://schemas.microsoft.com/office/drawing/2014/main" id="{3B2B65D2-BAA2-46DD-90EF-8E7B690D3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315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3" name="Freeform 535">
              <a:extLst>
                <a:ext uri="{FF2B5EF4-FFF2-40B4-BE49-F238E27FC236}">
                  <a16:creationId xmlns:a16="http://schemas.microsoft.com/office/drawing/2014/main" id="{FFDF994E-1639-41FE-888E-29E38351A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312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4" name="Freeform 536">
              <a:extLst>
                <a:ext uri="{FF2B5EF4-FFF2-40B4-BE49-F238E27FC236}">
                  <a16:creationId xmlns:a16="http://schemas.microsoft.com/office/drawing/2014/main" id="{70A91CCE-F27A-4DB3-A9D1-697BE623F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360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5" name="Freeform 537">
              <a:extLst>
                <a:ext uri="{FF2B5EF4-FFF2-40B4-BE49-F238E27FC236}">
                  <a16:creationId xmlns:a16="http://schemas.microsoft.com/office/drawing/2014/main" id="{8A33CEA9-3EF6-478A-940F-9A0B9760B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357"/>
              <a:ext cx="65" cy="30"/>
            </a:xfrm>
            <a:custGeom>
              <a:avLst/>
              <a:gdLst>
                <a:gd name="T0" fmla="*/ 0 w 26"/>
                <a:gd name="T1" fmla="*/ 611 h 11"/>
                <a:gd name="T2" fmla="*/ 1020 w 26"/>
                <a:gd name="T3" fmla="*/ 505 h 11"/>
                <a:gd name="T4" fmla="*/ 1020 w 26"/>
                <a:gd name="T5" fmla="*/ 0 h 11"/>
                <a:gd name="T6" fmla="*/ 0 w 26"/>
                <a:gd name="T7" fmla="*/ 104 h 11"/>
                <a:gd name="T8" fmla="*/ 0 w 26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1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6" name="Freeform 538">
              <a:extLst>
                <a:ext uri="{FF2B5EF4-FFF2-40B4-BE49-F238E27FC236}">
                  <a16:creationId xmlns:a16="http://schemas.microsoft.com/office/drawing/2014/main" id="{384FA993-C669-425B-B2C0-A098354BC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360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7" name="Freeform 539">
              <a:extLst>
                <a:ext uri="{FF2B5EF4-FFF2-40B4-BE49-F238E27FC236}">
                  <a16:creationId xmlns:a16="http://schemas.microsoft.com/office/drawing/2014/main" id="{EA375AA4-E86B-49E8-B55B-FC82EF437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357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8" name="Freeform 540">
              <a:extLst>
                <a:ext uri="{FF2B5EF4-FFF2-40B4-BE49-F238E27FC236}">
                  <a16:creationId xmlns:a16="http://schemas.microsoft.com/office/drawing/2014/main" id="{4673965B-8DF2-4CF5-A2CA-D80A4FE3D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275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0 h 9"/>
                <a:gd name="T4" fmla="*/ 0 w 9"/>
                <a:gd name="T5" fmla="*/ 397 h 9"/>
                <a:gd name="T6" fmla="*/ 215 w 9"/>
                <a:gd name="T7" fmla="*/ 456 h 9"/>
                <a:gd name="T8" fmla="*/ 386 w 9"/>
                <a:gd name="T9" fmla="*/ 456 h 9"/>
                <a:gd name="T10" fmla="*/ 386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19" name="Freeform 541">
              <a:extLst>
                <a:ext uri="{FF2B5EF4-FFF2-40B4-BE49-F238E27FC236}">
                  <a16:creationId xmlns:a16="http://schemas.microsoft.com/office/drawing/2014/main" id="{A32D870F-CE3C-4DA9-88AF-AB21B6847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317"/>
              <a:ext cx="13" cy="24"/>
            </a:xfrm>
            <a:custGeom>
              <a:avLst/>
              <a:gdLst>
                <a:gd name="T0" fmla="*/ 229 w 5"/>
                <a:gd name="T1" fmla="*/ 0 h 9"/>
                <a:gd name="T2" fmla="*/ 0 w 5"/>
                <a:gd name="T3" fmla="*/ 0 h 9"/>
                <a:gd name="T4" fmla="*/ 0 w 5"/>
                <a:gd name="T5" fmla="*/ 456 h 9"/>
                <a:gd name="T6" fmla="*/ 229 w 5"/>
                <a:gd name="T7" fmla="*/ 456 h 9"/>
                <a:gd name="T8" fmla="*/ 229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0" name="Freeform 542">
              <a:extLst>
                <a:ext uri="{FF2B5EF4-FFF2-40B4-BE49-F238E27FC236}">
                  <a16:creationId xmlns:a16="http://schemas.microsoft.com/office/drawing/2014/main" id="{5A23D83A-24AE-4027-B49F-2EEB7E2F9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" y="2360"/>
              <a:ext cx="12" cy="27"/>
            </a:xfrm>
            <a:custGeom>
              <a:avLst/>
              <a:gdLst>
                <a:gd name="T0" fmla="*/ 0 w 5"/>
                <a:gd name="T1" fmla="*/ 475 h 10"/>
                <a:gd name="T2" fmla="*/ 168 w 5"/>
                <a:gd name="T3" fmla="*/ 532 h 10"/>
                <a:gd name="T4" fmla="*/ 168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1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1" name="Freeform 543">
              <a:extLst>
                <a:ext uri="{FF2B5EF4-FFF2-40B4-BE49-F238E27FC236}">
                  <a16:creationId xmlns:a16="http://schemas.microsoft.com/office/drawing/2014/main" id="{866FC89B-5C76-4132-9F57-13EE0C738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1" y="2363"/>
              <a:ext cx="23" cy="24"/>
            </a:xfrm>
            <a:custGeom>
              <a:avLst/>
              <a:gdLst>
                <a:gd name="T0" fmla="*/ 386 w 9"/>
                <a:gd name="T1" fmla="*/ 0 h 9"/>
                <a:gd name="T2" fmla="*/ 0 w 9"/>
                <a:gd name="T3" fmla="*/ 0 h 9"/>
                <a:gd name="T4" fmla="*/ 0 w 9"/>
                <a:gd name="T5" fmla="*/ 456 h 9"/>
                <a:gd name="T6" fmla="*/ 215 w 9"/>
                <a:gd name="T7" fmla="*/ 456 h 9"/>
                <a:gd name="T8" fmla="*/ 386 w 9"/>
                <a:gd name="T9" fmla="*/ 456 h 9"/>
                <a:gd name="T10" fmla="*/ 386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2" name="Freeform 544">
              <a:extLst>
                <a:ext uri="{FF2B5EF4-FFF2-40B4-BE49-F238E27FC236}">
                  <a16:creationId xmlns:a16="http://schemas.microsoft.com/office/drawing/2014/main" id="{1ACE8B26-0B1B-4826-B5C3-75D468C2E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2320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177 w 5"/>
                <a:gd name="T3" fmla="*/ 456 h 9"/>
                <a:gd name="T4" fmla="*/ 229 w 5"/>
                <a:gd name="T5" fmla="*/ 456 h 9"/>
                <a:gd name="T6" fmla="*/ 229 w 5"/>
                <a:gd name="T7" fmla="*/ 0 h 9"/>
                <a:gd name="T8" fmla="*/ 177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3" name="Freeform 545">
              <a:extLst>
                <a:ext uri="{FF2B5EF4-FFF2-40B4-BE49-F238E27FC236}">
                  <a16:creationId xmlns:a16="http://schemas.microsoft.com/office/drawing/2014/main" id="{A77B1732-B68C-4E8D-8FCC-CE0634519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2365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4" name="Freeform 546">
              <a:extLst>
                <a:ext uri="{FF2B5EF4-FFF2-40B4-BE49-F238E27FC236}">
                  <a16:creationId xmlns:a16="http://schemas.microsoft.com/office/drawing/2014/main" id="{AFFC7102-81DE-4706-94ED-D89860B41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413"/>
              <a:ext cx="140" cy="30"/>
            </a:xfrm>
            <a:custGeom>
              <a:avLst/>
              <a:gdLst>
                <a:gd name="T0" fmla="*/ 0 w 56"/>
                <a:gd name="T1" fmla="*/ 505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50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5" name="Freeform 547">
              <a:extLst>
                <a:ext uri="{FF2B5EF4-FFF2-40B4-BE49-F238E27FC236}">
                  <a16:creationId xmlns:a16="http://schemas.microsoft.com/office/drawing/2014/main" id="{5CD5B103-A8A0-49A9-9B43-0A588096B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2411"/>
              <a:ext cx="105" cy="29"/>
            </a:xfrm>
            <a:custGeom>
              <a:avLst/>
              <a:gdLst>
                <a:gd name="T0" fmla="*/ 0 w 42"/>
                <a:gd name="T1" fmla="*/ 527 h 11"/>
                <a:gd name="T2" fmla="*/ 1645 w 42"/>
                <a:gd name="T3" fmla="*/ 438 h 11"/>
                <a:gd name="T4" fmla="*/ 1645 w 42"/>
                <a:gd name="T5" fmla="*/ 0 h 11"/>
                <a:gd name="T6" fmla="*/ 0 w 42"/>
                <a:gd name="T7" fmla="*/ 145 h 11"/>
                <a:gd name="T8" fmla="*/ 0 w 42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cubicBezTo>
                    <a:pt x="12" y="11"/>
                    <a:pt x="38" y="10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6" name="Freeform 548">
              <a:extLst>
                <a:ext uri="{FF2B5EF4-FFF2-40B4-BE49-F238E27FC236}">
                  <a16:creationId xmlns:a16="http://schemas.microsoft.com/office/drawing/2014/main" id="{1D104D75-7B05-49E1-952F-176808FD9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413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56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3" y="9"/>
                    <a:pt x="5" y="9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7" name="Freeform 549">
              <a:extLst>
                <a:ext uri="{FF2B5EF4-FFF2-40B4-BE49-F238E27FC236}">
                  <a16:creationId xmlns:a16="http://schemas.microsoft.com/office/drawing/2014/main" id="{9FF9C87D-CE4A-4F7B-B547-91D77AA39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1" y="2419"/>
              <a:ext cx="13" cy="24"/>
            </a:xfrm>
            <a:custGeom>
              <a:avLst/>
              <a:gdLst>
                <a:gd name="T0" fmla="*/ 0 w 5"/>
                <a:gd name="T1" fmla="*/ 456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8" name="Freeform 550">
              <a:extLst>
                <a:ext uri="{FF2B5EF4-FFF2-40B4-BE49-F238E27FC236}">
                  <a16:creationId xmlns:a16="http://schemas.microsoft.com/office/drawing/2014/main" id="{1A7EDCDB-52F7-4797-8D5A-74E5C2B31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2312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8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8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29" name="Freeform 551">
              <a:extLst>
                <a:ext uri="{FF2B5EF4-FFF2-40B4-BE49-F238E27FC236}">
                  <a16:creationId xmlns:a16="http://schemas.microsoft.com/office/drawing/2014/main" id="{3B6C8F2E-9633-403E-97A2-11A706E33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51"/>
              <a:ext cx="258" cy="21"/>
            </a:xfrm>
            <a:custGeom>
              <a:avLst/>
              <a:gdLst>
                <a:gd name="T0" fmla="*/ 0 w 103"/>
                <a:gd name="T1" fmla="*/ 0 h 8"/>
                <a:gd name="T2" fmla="*/ 4053 w 103"/>
                <a:gd name="T3" fmla="*/ 323 h 8"/>
                <a:gd name="T4" fmla="*/ 4053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0" name="Freeform 552">
              <a:extLst>
                <a:ext uri="{FF2B5EF4-FFF2-40B4-BE49-F238E27FC236}">
                  <a16:creationId xmlns:a16="http://schemas.microsoft.com/office/drawing/2014/main" id="{7B8F6304-5B41-4F3A-94D0-E1A4C52C6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03"/>
              <a:ext cx="258" cy="24"/>
            </a:xfrm>
            <a:custGeom>
              <a:avLst/>
              <a:gdLst>
                <a:gd name="T0" fmla="*/ 0 w 103"/>
                <a:gd name="T1" fmla="*/ 0 h 9"/>
                <a:gd name="T2" fmla="*/ 1776 w 103"/>
                <a:gd name="T3" fmla="*/ 363 h 9"/>
                <a:gd name="T4" fmla="*/ 4053 w 103"/>
                <a:gd name="T5" fmla="*/ 397 h 9"/>
                <a:gd name="T6" fmla="*/ 4053 w 103"/>
                <a:gd name="T7" fmla="*/ 0 h 9"/>
                <a:gd name="T8" fmla="*/ 204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5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1" name="Freeform 553">
              <a:extLst>
                <a:ext uri="{FF2B5EF4-FFF2-40B4-BE49-F238E27FC236}">
                  <a16:creationId xmlns:a16="http://schemas.microsoft.com/office/drawing/2014/main" id="{260812D0-9D2D-4740-A399-7EDE1E8CE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296"/>
              <a:ext cx="258" cy="21"/>
            </a:xfrm>
            <a:custGeom>
              <a:avLst/>
              <a:gdLst>
                <a:gd name="T0" fmla="*/ 0 w 103"/>
                <a:gd name="T1" fmla="*/ 0 h 8"/>
                <a:gd name="T2" fmla="*/ 4053 w 103"/>
                <a:gd name="T3" fmla="*/ 323 h 8"/>
                <a:gd name="T4" fmla="*/ 4053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2" name="Freeform 554">
              <a:extLst>
                <a:ext uri="{FF2B5EF4-FFF2-40B4-BE49-F238E27FC236}">
                  <a16:creationId xmlns:a16="http://schemas.microsoft.com/office/drawing/2014/main" id="{A54BC4EB-F78A-4DF3-BC09-3659EFF5CD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339"/>
              <a:ext cx="258" cy="21"/>
            </a:xfrm>
            <a:custGeom>
              <a:avLst/>
              <a:gdLst>
                <a:gd name="T0" fmla="*/ 0 w 103"/>
                <a:gd name="T1" fmla="*/ 55 h 8"/>
                <a:gd name="T2" fmla="*/ 4053 w 103"/>
                <a:gd name="T3" fmla="*/ 378 h 8"/>
                <a:gd name="T4" fmla="*/ 4053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4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3" name="Freeform 555">
              <a:extLst>
                <a:ext uri="{FF2B5EF4-FFF2-40B4-BE49-F238E27FC236}">
                  <a16:creationId xmlns:a16="http://schemas.microsoft.com/office/drawing/2014/main" id="{D817408C-8E10-4BA0-AE58-87EE04AE9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384"/>
              <a:ext cx="258" cy="21"/>
            </a:xfrm>
            <a:custGeom>
              <a:avLst/>
              <a:gdLst>
                <a:gd name="T0" fmla="*/ 0 w 103"/>
                <a:gd name="T1" fmla="*/ 0 h 8"/>
                <a:gd name="T2" fmla="*/ 4053 w 103"/>
                <a:gd name="T3" fmla="*/ 323 h 8"/>
                <a:gd name="T4" fmla="*/ 4053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4" name="Freeform 556">
              <a:extLst>
                <a:ext uri="{FF2B5EF4-FFF2-40B4-BE49-F238E27FC236}">
                  <a16:creationId xmlns:a16="http://schemas.microsoft.com/office/drawing/2014/main" id="{351D8515-0463-48B5-9DAD-0EA7A7615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4" y="2411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5" name="Freeform 557">
              <a:extLst>
                <a:ext uri="{FF2B5EF4-FFF2-40B4-BE49-F238E27FC236}">
                  <a16:creationId xmlns:a16="http://schemas.microsoft.com/office/drawing/2014/main" id="{B4AA1B94-3F49-4933-ACF6-2DA788D31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461"/>
              <a:ext cx="227" cy="78"/>
            </a:xfrm>
            <a:custGeom>
              <a:avLst/>
              <a:gdLst>
                <a:gd name="T0" fmla="*/ 342 w 91"/>
                <a:gd name="T1" fmla="*/ 253 h 29"/>
                <a:gd name="T2" fmla="*/ 342 w 91"/>
                <a:gd name="T3" fmla="*/ 253 h 29"/>
                <a:gd name="T4" fmla="*/ 3023 w 91"/>
                <a:gd name="T5" fmla="*/ 621 h 29"/>
                <a:gd name="T6" fmla="*/ 3447 w 91"/>
                <a:gd name="T7" fmla="*/ 1267 h 29"/>
                <a:gd name="T8" fmla="*/ 3522 w 91"/>
                <a:gd name="T9" fmla="*/ 527 h 29"/>
                <a:gd name="T10" fmla="*/ 3522 w 91"/>
                <a:gd name="T11" fmla="*/ 31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29">
                  <a:moveTo>
                    <a:pt x="9" y="5"/>
                  </a:moveTo>
                  <a:cubicBezTo>
                    <a:pt x="9" y="5"/>
                    <a:pt x="0" y="0"/>
                    <a:pt x="9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89" y="12"/>
                    <a:pt x="89" y="19"/>
                    <a:pt x="89" y="24"/>
                  </a:cubicBezTo>
                  <a:cubicBezTo>
                    <a:pt x="89" y="29"/>
                    <a:pt x="91" y="10"/>
                    <a:pt x="91" y="10"/>
                  </a:cubicBezTo>
                  <a:cubicBezTo>
                    <a:pt x="91" y="6"/>
                    <a:pt x="91" y="6"/>
                    <a:pt x="91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6" name="Freeform 558">
              <a:extLst>
                <a:ext uri="{FF2B5EF4-FFF2-40B4-BE49-F238E27FC236}">
                  <a16:creationId xmlns:a16="http://schemas.microsoft.com/office/drawing/2014/main" id="{E380FB7E-352F-417F-B62F-F40B19726F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917"/>
              <a:ext cx="12" cy="3"/>
            </a:xfrm>
            <a:custGeom>
              <a:avLst/>
              <a:gdLst>
                <a:gd name="T0" fmla="*/ 0 w 5"/>
                <a:gd name="T1" fmla="*/ 81 h 1"/>
                <a:gd name="T2" fmla="*/ 168 w 5"/>
                <a:gd name="T3" fmla="*/ 0 h 1"/>
                <a:gd name="T4" fmla="*/ 168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3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7" name="Freeform 559">
              <a:extLst>
                <a:ext uri="{FF2B5EF4-FFF2-40B4-BE49-F238E27FC236}">
                  <a16:creationId xmlns:a16="http://schemas.microsoft.com/office/drawing/2014/main" id="{7BF71D6B-71D1-44A4-A4F1-01AE999E4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920"/>
              <a:ext cx="40" cy="3"/>
            </a:xfrm>
            <a:custGeom>
              <a:avLst/>
              <a:gdLst>
                <a:gd name="T0" fmla="*/ 0 w 16"/>
                <a:gd name="T1" fmla="*/ 81 h 1"/>
                <a:gd name="T2" fmla="*/ 625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0" y="1"/>
                  </a:moveTo>
                  <a:cubicBezTo>
                    <a:pt x="7" y="1"/>
                    <a:pt x="13" y="1"/>
                    <a:pt x="16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8" name="Freeform 560">
              <a:extLst>
                <a:ext uri="{FF2B5EF4-FFF2-40B4-BE49-F238E27FC236}">
                  <a16:creationId xmlns:a16="http://schemas.microsoft.com/office/drawing/2014/main" id="{E4C058A3-DC5F-4324-AF9C-42D2EBDD7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917"/>
              <a:ext cx="200" cy="8"/>
            </a:xfrm>
            <a:custGeom>
              <a:avLst/>
              <a:gdLst>
                <a:gd name="T0" fmla="*/ 0 w 80"/>
                <a:gd name="T1" fmla="*/ 0 h 3"/>
                <a:gd name="T2" fmla="*/ 2000 w 80"/>
                <a:gd name="T3" fmla="*/ 149 h 3"/>
                <a:gd name="T4" fmla="*/ 3125 w 80"/>
                <a:gd name="T5" fmla="*/ 9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0" y="0"/>
                  </a:moveTo>
                  <a:cubicBezTo>
                    <a:pt x="1" y="2"/>
                    <a:pt x="23" y="3"/>
                    <a:pt x="51" y="3"/>
                  </a:cubicBezTo>
                  <a:cubicBezTo>
                    <a:pt x="62" y="3"/>
                    <a:pt x="72" y="3"/>
                    <a:pt x="80" y="2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39" name="Freeform 561">
              <a:extLst>
                <a:ext uri="{FF2B5EF4-FFF2-40B4-BE49-F238E27FC236}">
                  <a16:creationId xmlns:a16="http://schemas.microsoft.com/office/drawing/2014/main" id="{68F871A3-4192-4DC1-9E07-E52B2A5EAF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909"/>
              <a:ext cx="200" cy="8"/>
            </a:xfrm>
            <a:custGeom>
              <a:avLst/>
              <a:gdLst>
                <a:gd name="T0" fmla="*/ 3125 w 80"/>
                <a:gd name="T1" fmla="*/ 0 h 3"/>
                <a:gd name="T2" fmla="*/ 1958 w 80"/>
                <a:gd name="T3" fmla="*/ 0 h 3"/>
                <a:gd name="T4" fmla="*/ 0 w 80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80" y="0"/>
                  </a:moveTo>
                  <a:cubicBezTo>
                    <a:pt x="72" y="0"/>
                    <a:pt x="61" y="0"/>
                    <a:pt x="50" y="0"/>
                  </a:cubicBezTo>
                  <a:cubicBezTo>
                    <a:pt x="24" y="0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0" name="Freeform 562">
              <a:extLst>
                <a:ext uri="{FF2B5EF4-FFF2-40B4-BE49-F238E27FC236}">
                  <a16:creationId xmlns:a16="http://schemas.microsoft.com/office/drawing/2014/main" id="{11C58788-68EF-4D3E-9D35-708F8625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2909"/>
              <a:ext cx="40" cy="3"/>
            </a:xfrm>
            <a:custGeom>
              <a:avLst/>
              <a:gdLst>
                <a:gd name="T0" fmla="*/ 625 w 16"/>
                <a:gd name="T1" fmla="*/ 81 h 1"/>
                <a:gd name="T2" fmla="*/ 0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2" y="1"/>
                    <a:pt x="7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1" name="Freeform 563">
              <a:extLst>
                <a:ext uri="{FF2B5EF4-FFF2-40B4-BE49-F238E27FC236}">
                  <a16:creationId xmlns:a16="http://schemas.microsoft.com/office/drawing/2014/main" id="{090B2FD2-C71F-4FC0-9AA0-F1F11706F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912"/>
              <a:ext cx="12" cy="5"/>
            </a:xfrm>
            <a:custGeom>
              <a:avLst/>
              <a:gdLst>
                <a:gd name="T0" fmla="*/ 168 w 5"/>
                <a:gd name="T1" fmla="*/ 83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3" y="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2" name="Freeform 564">
              <a:extLst>
                <a:ext uri="{FF2B5EF4-FFF2-40B4-BE49-F238E27FC236}">
                  <a16:creationId xmlns:a16="http://schemas.microsoft.com/office/drawing/2014/main" id="{A8102255-D450-4A50-B8E8-CF4B137D0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475"/>
              <a:ext cx="252" cy="978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143 h 367"/>
                <a:gd name="T4" fmla="*/ 1974 w 101"/>
                <a:gd name="T5" fmla="*/ 18507 h 367"/>
                <a:gd name="T6" fmla="*/ 3915 w 101"/>
                <a:gd name="T7" fmla="*/ 17143 h 367"/>
                <a:gd name="T8" fmla="*/ 3915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3" name="Freeform 565">
              <a:extLst>
                <a:ext uri="{FF2B5EF4-FFF2-40B4-BE49-F238E27FC236}">
                  <a16:creationId xmlns:a16="http://schemas.microsoft.com/office/drawing/2014/main" id="{3D73A360-68A5-4815-8EDE-995FE94C2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189"/>
              <a:ext cx="262" cy="22"/>
            </a:xfrm>
            <a:custGeom>
              <a:avLst/>
              <a:gdLst>
                <a:gd name="T0" fmla="*/ 4072 w 105"/>
                <a:gd name="T1" fmla="*/ 228 h 8"/>
                <a:gd name="T2" fmla="*/ 2049 w 105"/>
                <a:gd name="T3" fmla="*/ 0 h 8"/>
                <a:gd name="T4" fmla="*/ 0 w 105"/>
                <a:gd name="T5" fmla="*/ 228 h 8"/>
                <a:gd name="T6" fmla="*/ 0 w 105"/>
                <a:gd name="T7" fmla="*/ 228 h 8"/>
                <a:gd name="T8" fmla="*/ 2049 w 105"/>
                <a:gd name="T9" fmla="*/ 462 h 8"/>
                <a:gd name="T10" fmla="*/ 4072 w 105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4" name="Freeform 566">
              <a:extLst>
                <a:ext uri="{FF2B5EF4-FFF2-40B4-BE49-F238E27FC236}">
                  <a16:creationId xmlns:a16="http://schemas.microsoft.com/office/drawing/2014/main" id="{41F04247-7C8A-49DD-A23B-5A77E643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4" y="2448"/>
              <a:ext cx="292" cy="29"/>
            </a:xfrm>
            <a:custGeom>
              <a:avLst/>
              <a:gdLst>
                <a:gd name="T0" fmla="*/ 2286 w 117"/>
                <a:gd name="T1" fmla="*/ 90 h 11"/>
                <a:gd name="T2" fmla="*/ 0 w 117"/>
                <a:gd name="T3" fmla="*/ 0 h 11"/>
                <a:gd name="T4" fmla="*/ 187 w 117"/>
                <a:gd name="T5" fmla="*/ 480 h 11"/>
                <a:gd name="T6" fmla="*/ 2286 w 117"/>
                <a:gd name="T7" fmla="*/ 527 h 11"/>
                <a:gd name="T8" fmla="*/ 4385 w 117"/>
                <a:gd name="T9" fmla="*/ 480 h 11"/>
                <a:gd name="T10" fmla="*/ 4540 w 117"/>
                <a:gd name="T11" fmla="*/ 0 h 11"/>
                <a:gd name="T12" fmla="*/ 228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5" name="Freeform 567">
              <a:extLst>
                <a:ext uri="{FF2B5EF4-FFF2-40B4-BE49-F238E27FC236}">
                  <a16:creationId xmlns:a16="http://schemas.microsoft.com/office/drawing/2014/main" id="{BA295C29-3E81-45C4-9179-51F4CCA5C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21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18 h 13"/>
                <a:gd name="T4" fmla="*/ 4835 w 123"/>
                <a:gd name="T5" fmla="*/ 0 h 13"/>
                <a:gd name="T6" fmla="*/ 4835 w 123"/>
                <a:gd name="T7" fmla="*/ 428 h 13"/>
                <a:gd name="T8" fmla="*/ 2434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6" name="Freeform 568">
              <a:extLst>
                <a:ext uri="{FF2B5EF4-FFF2-40B4-BE49-F238E27FC236}">
                  <a16:creationId xmlns:a16="http://schemas.microsoft.com/office/drawing/2014/main" id="{BE0A8D7E-29D6-4382-B672-08A0D26B6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00"/>
              <a:ext cx="262" cy="32"/>
            </a:xfrm>
            <a:custGeom>
              <a:avLst/>
              <a:gdLst>
                <a:gd name="T0" fmla="*/ 2049 w 105"/>
                <a:gd name="T1" fmla="*/ 205 h 12"/>
                <a:gd name="T2" fmla="*/ 0 w 105"/>
                <a:gd name="T3" fmla="*/ 0 h 12"/>
                <a:gd name="T4" fmla="*/ 0 w 105"/>
                <a:gd name="T5" fmla="*/ 512 h 12"/>
                <a:gd name="T6" fmla="*/ 2049 w 105"/>
                <a:gd name="T7" fmla="*/ 605 h 12"/>
                <a:gd name="T8" fmla="*/ 4072 w 105"/>
                <a:gd name="T9" fmla="*/ 512 h 12"/>
                <a:gd name="T10" fmla="*/ 4072 w 105"/>
                <a:gd name="T11" fmla="*/ 0 h 12"/>
                <a:gd name="T12" fmla="*/ 2049 w 10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">
                  <a:moveTo>
                    <a:pt x="53" y="4"/>
                  </a:moveTo>
                  <a:cubicBezTo>
                    <a:pt x="24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1" y="12"/>
                    <a:pt x="53" y="12"/>
                  </a:cubicBezTo>
                  <a:cubicBezTo>
                    <a:pt x="75" y="12"/>
                    <a:pt x="94" y="11"/>
                    <a:pt x="105" y="1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2"/>
                    <a:pt x="81" y="4"/>
                    <a:pt x="53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7" name="Freeform 569">
              <a:extLst>
                <a:ext uri="{FF2B5EF4-FFF2-40B4-BE49-F238E27FC236}">
                  <a16:creationId xmlns:a16="http://schemas.microsoft.com/office/drawing/2014/main" id="{D13F3E01-BBF6-4AEC-9AD5-0CAB2785761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6" y="2216"/>
              <a:ext cx="308" cy="11"/>
            </a:xfrm>
            <a:custGeom>
              <a:avLst/>
              <a:gdLst>
                <a:gd name="T0" fmla="*/ 0 w 123"/>
                <a:gd name="T1" fmla="*/ 129 h 4"/>
                <a:gd name="T2" fmla="*/ 363 w 123"/>
                <a:gd name="T3" fmla="*/ 228 h 4"/>
                <a:gd name="T4" fmla="*/ 363 w 123"/>
                <a:gd name="T5" fmla="*/ 0 h 4"/>
                <a:gd name="T6" fmla="*/ 0 w 123"/>
                <a:gd name="T7" fmla="*/ 129 h 4"/>
                <a:gd name="T8" fmla="*/ 4477 w 123"/>
                <a:gd name="T9" fmla="*/ 0 h 4"/>
                <a:gd name="T10" fmla="*/ 4477 w 123"/>
                <a:gd name="T11" fmla="*/ 228 h 4"/>
                <a:gd name="T12" fmla="*/ 4835 w 123"/>
                <a:gd name="T13" fmla="*/ 129 h 4"/>
                <a:gd name="T14" fmla="*/ 4477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8" name="Freeform 570">
              <a:extLst>
                <a:ext uri="{FF2B5EF4-FFF2-40B4-BE49-F238E27FC236}">
                  <a16:creationId xmlns:a16="http://schemas.microsoft.com/office/drawing/2014/main" id="{79919350-5889-4C51-A5B7-B4F1988BD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264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53 h 13"/>
                <a:gd name="T4" fmla="*/ 4835 w 123"/>
                <a:gd name="T5" fmla="*/ 0 h 13"/>
                <a:gd name="T6" fmla="*/ 4835 w 123"/>
                <a:gd name="T7" fmla="*/ 471 h 13"/>
                <a:gd name="T8" fmla="*/ 2434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49" name="Freeform 571">
              <a:extLst>
                <a:ext uri="{FF2B5EF4-FFF2-40B4-BE49-F238E27FC236}">
                  <a16:creationId xmlns:a16="http://schemas.microsoft.com/office/drawing/2014/main" id="{EBCE9BA1-9914-4278-82BF-138A5AD5E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51"/>
              <a:ext cx="262" cy="26"/>
            </a:xfrm>
            <a:custGeom>
              <a:avLst/>
              <a:gdLst>
                <a:gd name="T0" fmla="*/ 2253 w 105"/>
                <a:gd name="T1" fmla="*/ 88 h 10"/>
                <a:gd name="T2" fmla="*/ 2049 w 105"/>
                <a:gd name="T3" fmla="*/ 88 h 10"/>
                <a:gd name="T4" fmla="*/ 1819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49 w 105"/>
                <a:gd name="T11" fmla="*/ 460 h 10"/>
                <a:gd name="T12" fmla="*/ 4072 w 105"/>
                <a:gd name="T13" fmla="*/ 372 h 10"/>
                <a:gd name="T14" fmla="*/ 4072 w 105"/>
                <a:gd name="T15" fmla="*/ 0 h 10"/>
                <a:gd name="T16" fmla="*/ 2253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0" name="Freeform 572">
              <a:extLst>
                <a:ext uri="{FF2B5EF4-FFF2-40B4-BE49-F238E27FC236}">
                  <a16:creationId xmlns:a16="http://schemas.microsoft.com/office/drawing/2014/main" id="{55D3611E-E351-49B7-BA8D-20F2B6F289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6" y="2259"/>
              <a:ext cx="308" cy="13"/>
            </a:xfrm>
            <a:custGeom>
              <a:avLst/>
              <a:gdLst>
                <a:gd name="T0" fmla="*/ 0 w 123"/>
                <a:gd name="T1" fmla="*/ 88 h 5"/>
                <a:gd name="T2" fmla="*/ 363 w 123"/>
                <a:gd name="T3" fmla="*/ 229 h 5"/>
                <a:gd name="T4" fmla="*/ 363 w 123"/>
                <a:gd name="T5" fmla="*/ 0 h 5"/>
                <a:gd name="T6" fmla="*/ 0 w 123"/>
                <a:gd name="T7" fmla="*/ 88 h 5"/>
                <a:gd name="T8" fmla="*/ 4477 w 123"/>
                <a:gd name="T9" fmla="*/ 0 h 5"/>
                <a:gd name="T10" fmla="*/ 4477 w 123"/>
                <a:gd name="T11" fmla="*/ 229 h 5"/>
                <a:gd name="T12" fmla="*/ 4835 w 123"/>
                <a:gd name="T13" fmla="*/ 143 h 5"/>
                <a:gd name="T14" fmla="*/ 4477 w 12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5">
                  <a:moveTo>
                    <a:pt x="0" y="2"/>
                  </a:moveTo>
                  <a:cubicBezTo>
                    <a:pt x="0" y="3"/>
                    <a:pt x="4" y="4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3" y="3"/>
                  </a:cubicBezTo>
                  <a:cubicBezTo>
                    <a:pt x="123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1" name="Freeform 573">
              <a:extLst>
                <a:ext uri="{FF2B5EF4-FFF2-40B4-BE49-F238E27FC236}">
                  <a16:creationId xmlns:a16="http://schemas.microsoft.com/office/drawing/2014/main" id="{721BDDD9-8101-4DC9-A25E-70EF711AB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09"/>
              <a:ext cx="308" cy="35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218 h 13"/>
                <a:gd name="T4" fmla="*/ 4835 w 123"/>
                <a:gd name="T5" fmla="*/ 0 h 13"/>
                <a:gd name="T6" fmla="*/ 4835 w 123"/>
                <a:gd name="T7" fmla="*/ 471 h 13"/>
                <a:gd name="T8" fmla="*/ 2434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2" name="Freeform 574">
              <a:extLst>
                <a:ext uri="{FF2B5EF4-FFF2-40B4-BE49-F238E27FC236}">
                  <a16:creationId xmlns:a16="http://schemas.microsoft.com/office/drawing/2014/main" id="{DDAFF46C-22F6-40AA-9976-51B9BCF94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293"/>
              <a:ext cx="262" cy="27"/>
            </a:xfrm>
            <a:custGeom>
              <a:avLst/>
              <a:gdLst>
                <a:gd name="T0" fmla="*/ 2253 w 105"/>
                <a:gd name="T1" fmla="*/ 103 h 10"/>
                <a:gd name="T2" fmla="*/ 2049 w 105"/>
                <a:gd name="T3" fmla="*/ 103 h 10"/>
                <a:gd name="T4" fmla="*/ 1819 w 105"/>
                <a:gd name="T5" fmla="*/ 103 h 10"/>
                <a:gd name="T6" fmla="*/ 0 w 105"/>
                <a:gd name="T7" fmla="*/ 0 h 10"/>
                <a:gd name="T8" fmla="*/ 0 w 105"/>
                <a:gd name="T9" fmla="*/ 429 h 10"/>
                <a:gd name="T10" fmla="*/ 2049 w 105"/>
                <a:gd name="T11" fmla="*/ 532 h 10"/>
                <a:gd name="T12" fmla="*/ 4072 w 105"/>
                <a:gd name="T13" fmla="*/ 429 h 10"/>
                <a:gd name="T14" fmla="*/ 4072 w 105"/>
                <a:gd name="T15" fmla="*/ 0 h 10"/>
                <a:gd name="T16" fmla="*/ 2253 w 105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3" name="Freeform 575">
              <a:extLst>
                <a:ext uri="{FF2B5EF4-FFF2-40B4-BE49-F238E27FC236}">
                  <a16:creationId xmlns:a16="http://schemas.microsoft.com/office/drawing/2014/main" id="{0FF3CA6B-ACC9-4BDA-BBA0-F24A85FD6A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6" y="2304"/>
              <a:ext cx="308" cy="11"/>
            </a:xfrm>
            <a:custGeom>
              <a:avLst/>
              <a:gdLst>
                <a:gd name="T0" fmla="*/ 0 w 123"/>
                <a:gd name="T1" fmla="*/ 129 h 4"/>
                <a:gd name="T2" fmla="*/ 363 w 123"/>
                <a:gd name="T3" fmla="*/ 228 h 4"/>
                <a:gd name="T4" fmla="*/ 363 w 123"/>
                <a:gd name="T5" fmla="*/ 0 h 4"/>
                <a:gd name="T6" fmla="*/ 0 w 123"/>
                <a:gd name="T7" fmla="*/ 129 h 4"/>
                <a:gd name="T8" fmla="*/ 4477 w 123"/>
                <a:gd name="T9" fmla="*/ 0 h 4"/>
                <a:gd name="T10" fmla="*/ 4477 w 123"/>
                <a:gd name="T11" fmla="*/ 228 h 4"/>
                <a:gd name="T12" fmla="*/ 4835 w 123"/>
                <a:gd name="T13" fmla="*/ 129 h 4"/>
                <a:gd name="T14" fmla="*/ 4477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4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3" y="2"/>
                  </a:cubicBezTo>
                  <a:cubicBezTo>
                    <a:pt x="123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4" name="Freeform 576">
              <a:extLst>
                <a:ext uri="{FF2B5EF4-FFF2-40B4-BE49-F238E27FC236}">
                  <a16:creationId xmlns:a16="http://schemas.microsoft.com/office/drawing/2014/main" id="{F9E93EEB-ADDC-48F6-898A-759089E32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6" y="2355"/>
              <a:ext cx="308" cy="34"/>
            </a:xfrm>
            <a:custGeom>
              <a:avLst/>
              <a:gdLst>
                <a:gd name="T0" fmla="*/ 0 w 123"/>
                <a:gd name="T1" fmla="*/ 0 h 13"/>
                <a:gd name="T2" fmla="*/ 2434 w 123"/>
                <a:gd name="T3" fmla="*/ 178 h 13"/>
                <a:gd name="T4" fmla="*/ 4835 w 123"/>
                <a:gd name="T5" fmla="*/ 0 h 13"/>
                <a:gd name="T6" fmla="*/ 4835 w 123"/>
                <a:gd name="T7" fmla="*/ 377 h 13"/>
                <a:gd name="T8" fmla="*/ 2434 w 123"/>
                <a:gd name="T9" fmla="*/ 609 h 13"/>
                <a:gd name="T10" fmla="*/ 0 w 123"/>
                <a:gd name="T11" fmla="*/ 377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5" name="Freeform 577">
              <a:extLst>
                <a:ext uri="{FF2B5EF4-FFF2-40B4-BE49-F238E27FC236}">
                  <a16:creationId xmlns:a16="http://schemas.microsoft.com/office/drawing/2014/main" id="{138E341D-F6E5-4381-AE86-4D6B2CBA3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339"/>
              <a:ext cx="262" cy="26"/>
            </a:xfrm>
            <a:custGeom>
              <a:avLst/>
              <a:gdLst>
                <a:gd name="T0" fmla="*/ 2253 w 105"/>
                <a:gd name="T1" fmla="*/ 88 h 10"/>
                <a:gd name="T2" fmla="*/ 2049 w 105"/>
                <a:gd name="T3" fmla="*/ 88 h 10"/>
                <a:gd name="T4" fmla="*/ 1819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49 w 105"/>
                <a:gd name="T11" fmla="*/ 460 h 10"/>
                <a:gd name="T12" fmla="*/ 4072 w 105"/>
                <a:gd name="T13" fmla="*/ 372 h 10"/>
                <a:gd name="T14" fmla="*/ 4072 w 105"/>
                <a:gd name="T15" fmla="*/ 0 h 10"/>
                <a:gd name="T16" fmla="*/ 2253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6" name="Freeform 578">
              <a:extLst>
                <a:ext uri="{FF2B5EF4-FFF2-40B4-BE49-F238E27FC236}">
                  <a16:creationId xmlns:a16="http://schemas.microsoft.com/office/drawing/2014/main" id="{91FE9536-0D27-430D-8891-49A70B41E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384"/>
              <a:ext cx="262" cy="27"/>
            </a:xfrm>
            <a:custGeom>
              <a:avLst/>
              <a:gdLst>
                <a:gd name="T0" fmla="*/ 2253 w 105"/>
                <a:gd name="T1" fmla="*/ 59 h 10"/>
                <a:gd name="T2" fmla="*/ 2049 w 105"/>
                <a:gd name="T3" fmla="*/ 103 h 10"/>
                <a:gd name="T4" fmla="*/ 1819 w 105"/>
                <a:gd name="T5" fmla="*/ 59 h 10"/>
                <a:gd name="T6" fmla="*/ 0 w 105"/>
                <a:gd name="T7" fmla="*/ 0 h 10"/>
                <a:gd name="T8" fmla="*/ 0 w 105"/>
                <a:gd name="T9" fmla="*/ 429 h 10"/>
                <a:gd name="T10" fmla="*/ 2049 w 105"/>
                <a:gd name="T11" fmla="*/ 532 h 10"/>
                <a:gd name="T12" fmla="*/ 4072 w 105"/>
                <a:gd name="T13" fmla="*/ 429 h 10"/>
                <a:gd name="T14" fmla="*/ 4072 w 105"/>
                <a:gd name="T15" fmla="*/ 0 h 10"/>
                <a:gd name="T16" fmla="*/ 2253 w 105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1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1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7" name="Freeform 579">
              <a:extLst>
                <a:ext uri="{FF2B5EF4-FFF2-40B4-BE49-F238E27FC236}">
                  <a16:creationId xmlns:a16="http://schemas.microsoft.com/office/drawing/2014/main" id="{BE838F3A-D9E2-46E7-8971-EF9FD389DE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9" y="2397"/>
              <a:ext cx="343" cy="19"/>
            </a:xfrm>
            <a:custGeom>
              <a:avLst/>
              <a:gdLst>
                <a:gd name="T0" fmla="*/ 0 w 137"/>
                <a:gd name="T1" fmla="*/ 163 h 7"/>
                <a:gd name="T2" fmla="*/ 0 w 137"/>
                <a:gd name="T3" fmla="*/ 163 h 7"/>
                <a:gd name="T4" fmla="*/ 0 w 137"/>
                <a:gd name="T5" fmla="*/ 163 h 7"/>
                <a:gd name="T6" fmla="*/ 5385 w 137"/>
                <a:gd name="T7" fmla="*/ 163 h 7"/>
                <a:gd name="T8" fmla="*/ 5385 w 137"/>
                <a:gd name="T9" fmla="*/ 163 h 7"/>
                <a:gd name="T10" fmla="*/ 5385 w 137"/>
                <a:gd name="T11" fmla="*/ 163 h 7"/>
                <a:gd name="T12" fmla="*/ 5385 w 137"/>
                <a:gd name="T13" fmla="*/ 163 h 7"/>
                <a:gd name="T14" fmla="*/ 4757 w 137"/>
                <a:gd name="T15" fmla="*/ 0 h 7"/>
                <a:gd name="T16" fmla="*/ 4757 w 137"/>
                <a:gd name="T17" fmla="*/ 163 h 7"/>
                <a:gd name="T18" fmla="*/ 2714 w 137"/>
                <a:gd name="T19" fmla="*/ 280 h 7"/>
                <a:gd name="T20" fmla="*/ 626 w 137"/>
                <a:gd name="T21" fmla="*/ 163 h 7"/>
                <a:gd name="T22" fmla="*/ 626 w 137"/>
                <a:gd name="T23" fmla="*/ 0 h 7"/>
                <a:gd name="T24" fmla="*/ 0 w 137"/>
                <a:gd name="T25" fmla="*/ 163 h 7"/>
                <a:gd name="T26" fmla="*/ 2714 w 137"/>
                <a:gd name="T27" fmla="*/ 383 h 7"/>
                <a:gd name="T28" fmla="*/ 5385 w 137"/>
                <a:gd name="T29" fmla="*/ 163 h 7"/>
                <a:gd name="T30" fmla="*/ 4757 w 137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8" name="Freeform 580">
              <a:extLst>
                <a:ext uri="{FF2B5EF4-FFF2-40B4-BE49-F238E27FC236}">
                  <a16:creationId xmlns:a16="http://schemas.microsoft.com/office/drawing/2014/main" id="{B8C1517B-7A1A-4903-A967-0EE3C0B9CF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6" y="2349"/>
              <a:ext cx="308" cy="11"/>
            </a:xfrm>
            <a:custGeom>
              <a:avLst/>
              <a:gdLst>
                <a:gd name="T0" fmla="*/ 0 w 123"/>
                <a:gd name="T1" fmla="*/ 129 h 4"/>
                <a:gd name="T2" fmla="*/ 363 w 123"/>
                <a:gd name="T3" fmla="*/ 228 h 4"/>
                <a:gd name="T4" fmla="*/ 363 w 123"/>
                <a:gd name="T5" fmla="*/ 0 h 4"/>
                <a:gd name="T6" fmla="*/ 0 w 123"/>
                <a:gd name="T7" fmla="*/ 129 h 4"/>
                <a:gd name="T8" fmla="*/ 4477 w 123"/>
                <a:gd name="T9" fmla="*/ 0 h 4"/>
                <a:gd name="T10" fmla="*/ 4477 w 123"/>
                <a:gd name="T11" fmla="*/ 228 h 4"/>
                <a:gd name="T12" fmla="*/ 4835 w 123"/>
                <a:gd name="T13" fmla="*/ 129 h 4"/>
                <a:gd name="T14" fmla="*/ 4477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59" name="Freeform 581">
              <a:extLst>
                <a:ext uri="{FF2B5EF4-FFF2-40B4-BE49-F238E27FC236}">
                  <a16:creationId xmlns:a16="http://schemas.microsoft.com/office/drawing/2014/main" id="{DDFCF12A-9CC4-4F16-912A-3D835DE086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05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0" name="Freeform 582">
              <a:extLst>
                <a:ext uri="{FF2B5EF4-FFF2-40B4-BE49-F238E27FC236}">
                  <a16:creationId xmlns:a16="http://schemas.microsoft.com/office/drawing/2014/main" id="{56099DEF-8180-4AE7-9976-7D8B942BE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408"/>
              <a:ext cx="473" cy="56"/>
            </a:xfrm>
            <a:custGeom>
              <a:avLst/>
              <a:gdLst>
                <a:gd name="T0" fmla="*/ 1879 w 189"/>
                <a:gd name="T1" fmla="*/ 512 h 21"/>
                <a:gd name="T2" fmla="*/ 438 w 189"/>
                <a:gd name="T3" fmla="*/ 512 h 21"/>
                <a:gd name="T4" fmla="*/ 313 w 189"/>
                <a:gd name="T5" fmla="*/ 456 h 21"/>
                <a:gd name="T6" fmla="*/ 438 w 189"/>
                <a:gd name="T7" fmla="*/ 397 h 21"/>
                <a:gd name="T8" fmla="*/ 2035 w 189"/>
                <a:gd name="T9" fmla="*/ 397 h 21"/>
                <a:gd name="T10" fmla="*/ 2192 w 189"/>
                <a:gd name="T11" fmla="*/ 205 h 21"/>
                <a:gd name="T12" fmla="*/ 2035 w 189"/>
                <a:gd name="T13" fmla="*/ 0 h 21"/>
                <a:gd name="T14" fmla="*/ 438 w 189"/>
                <a:gd name="T15" fmla="*/ 0 h 21"/>
                <a:gd name="T16" fmla="*/ 0 w 189"/>
                <a:gd name="T17" fmla="*/ 456 h 21"/>
                <a:gd name="T18" fmla="*/ 125 w 189"/>
                <a:gd name="T19" fmla="*/ 819 h 21"/>
                <a:gd name="T20" fmla="*/ 438 w 189"/>
                <a:gd name="T21" fmla="*/ 909 h 21"/>
                <a:gd name="T22" fmla="*/ 1692 w 189"/>
                <a:gd name="T23" fmla="*/ 909 h 21"/>
                <a:gd name="T24" fmla="*/ 2317 w 189"/>
                <a:gd name="T25" fmla="*/ 968 h 21"/>
                <a:gd name="T26" fmla="*/ 4702 w 189"/>
                <a:gd name="T27" fmla="*/ 1059 h 21"/>
                <a:gd name="T28" fmla="*/ 7335 w 189"/>
                <a:gd name="T29" fmla="*/ 909 h 21"/>
                <a:gd name="T30" fmla="*/ 7365 w 189"/>
                <a:gd name="T31" fmla="*/ 456 h 21"/>
                <a:gd name="T32" fmla="*/ 7178 w 189"/>
                <a:gd name="T33" fmla="*/ 512 h 21"/>
                <a:gd name="T34" fmla="*/ 4702 w 189"/>
                <a:gd name="T35" fmla="*/ 661 h 21"/>
                <a:gd name="T36" fmla="*/ 2347 w 189"/>
                <a:gd name="T37" fmla="*/ 547 h 21"/>
                <a:gd name="T38" fmla="*/ 1879 w 189"/>
                <a:gd name="T39" fmla="*/ 512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9" h="21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8"/>
                    <a:pt x="54" y="18"/>
                    <a:pt x="59" y="19"/>
                  </a:cubicBezTo>
                  <a:cubicBezTo>
                    <a:pt x="71" y="20"/>
                    <a:pt x="94" y="21"/>
                    <a:pt x="120" y="21"/>
                  </a:cubicBezTo>
                  <a:cubicBezTo>
                    <a:pt x="162" y="21"/>
                    <a:pt x="179" y="20"/>
                    <a:pt x="187" y="18"/>
                  </a:cubicBezTo>
                  <a:cubicBezTo>
                    <a:pt x="189" y="16"/>
                    <a:pt x="189" y="10"/>
                    <a:pt x="188" y="9"/>
                  </a:cubicBezTo>
                  <a:cubicBezTo>
                    <a:pt x="187" y="9"/>
                    <a:pt x="187" y="10"/>
                    <a:pt x="183" y="10"/>
                  </a:cubicBezTo>
                  <a:cubicBezTo>
                    <a:pt x="176" y="12"/>
                    <a:pt x="154" y="13"/>
                    <a:pt x="120" y="13"/>
                  </a:cubicBezTo>
                  <a:cubicBezTo>
                    <a:pt x="95" y="13"/>
                    <a:pt x="72" y="12"/>
                    <a:pt x="60" y="11"/>
                  </a:cubicBezTo>
                  <a:cubicBezTo>
                    <a:pt x="57" y="11"/>
                    <a:pt x="53" y="10"/>
                    <a:pt x="48" y="10"/>
                  </a:cubicBezTo>
                  <a:close/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1" name="Freeform 583">
              <a:extLst>
                <a:ext uri="{FF2B5EF4-FFF2-40B4-BE49-F238E27FC236}">
                  <a16:creationId xmlns:a16="http://schemas.microsoft.com/office/drawing/2014/main" id="{A0A077E3-7287-43F0-B5B5-9A0B93AD2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2408"/>
              <a:ext cx="473" cy="56"/>
            </a:xfrm>
            <a:custGeom>
              <a:avLst/>
              <a:gdLst>
                <a:gd name="T0" fmla="*/ 1879 w 189"/>
                <a:gd name="T1" fmla="*/ 512 h 21"/>
                <a:gd name="T2" fmla="*/ 438 w 189"/>
                <a:gd name="T3" fmla="*/ 512 h 21"/>
                <a:gd name="T4" fmla="*/ 313 w 189"/>
                <a:gd name="T5" fmla="*/ 456 h 21"/>
                <a:gd name="T6" fmla="*/ 438 w 189"/>
                <a:gd name="T7" fmla="*/ 397 h 21"/>
                <a:gd name="T8" fmla="*/ 2035 w 189"/>
                <a:gd name="T9" fmla="*/ 397 h 21"/>
                <a:gd name="T10" fmla="*/ 2192 w 189"/>
                <a:gd name="T11" fmla="*/ 205 h 21"/>
                <a:gd name="T12" fmla="*/ 2035 w 189"/>
                <a:gd name="T13" fmla="*/ 0 h 21"/>
                <a:gd name="T14" fmla="*/ 438 w 189"/>
                <a:gd name="T15" fmla="*/ 0 h 21"/>
                <a:gd name="T16" fmla="*/ 0 w 189"/>
                <a:gd name="T17" fmla="*/ 456 h 21"/>
                <a:gd name="T18" fmla="*/ 125 w 189"/>
                <a:gd name="T19" fmla="*/ 819 h 21"/>
                <a:gd name="T20" fmla="*/ 438 w 189"/>
                <a:gd name="T21" fmla="*/ 909 h 21"/>
                <a:gd name="T22" fmla="*/ 1692 w 189"/>
                <a:gd name="T23" fmla="*/ 909 h 21"/>
                <a:gd name="T24" fmla="*/ 2317 w 189"/>
                <a:gd name="T25" fmla="*/ 968 h 21"/>
                <a:gd name="T26" fmla="*/ 4702 w 189"/>
                <a:gd name="T27" fmla="*/ 1059 h 21"/>
                <a:gd name="T28" fmla="*/ 7335 w 189"/>
                <a:gd name="T29" fmla="*/ 909 h 21"/>
                <a:gd name="T30" fmla="*/ 7365 w 189"/>
                <a:gd name="T31" fmla="*/ 456 h 21"/>
                <a:gd name="T32" fmla="*/ 7178 w 189"/>
                <a:gd name="T33" fmla="*/ 512 h 21"/>
                <a:gd name="T34" fmla="*/ 4702 w 189"/>
                <a:gd name="T35" fmla="*/ 661 h 21"/>
                <a:gd name="T36" fmla="*/ 2347 w 189"/>
                <a:gd name="T37" fmla="*/ 547 h 21"/>
                <a:gd name="T38" fmla="*/ 1879 w 189"/>
                <a:gd name="T39" fmla="*/ 512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9" h="21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8"/>
                    <a:pt x="54" y="18"/>
                    <a:pt x="59" y="19"/>
                  </a:cubicBezTo>
                  <a:cubicBezTo>
                    <a:pt x="71" y="20"/>
                    <a:pt x="94" y="21"/>
                    <a:pt x="120" y="21"/>
                  </a:cubicBezTo>
                  <a:cubicBezTo>
                    <a:pt x="162" y="21"/>
                    <a:pt x="179" y="20"/>
                    <a:pt x="187" y="18"/>
                  </a:cubicBezTo>
                  <a:cubicBezTo>
                    <a:pt x="189" y="16"/>
                    <a:pt x="189" y="10"/>
                    <a:pt x="188" y="9"/>
                  </a:cubicBezTo>
                  <a:cubicBezTo>
                    <a:pt x="187" y="9"/>
                    <a:pt x="187" y="10"/>
                    <a:pt x="183" y="10"/>
                  </a:cubicBezTo>
                  <a:cubicBezTo>
                    <a:pt x="176" y="12"/>
                    <a:pt x="154" y="13"/>
                    <a:pt x="120" y="13"/>
                  </a:cubicBezTo>
                  <a:cubicBezTo>
                    <a:pt x="95" y="13"/>
                    <a:pt x="72" y="12"/>
                    <a:pt x="60" y="11"/>
                  </a:cubicBezTo>
                  <a:cubicBezTo>
                    <a:pt x="57" y="11"/>
                    <a:pt x="53" y="10"/>
                    <a:pt x="4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2" name="Freeform 584">
              <a:extLst>
                <a:ext uri="{FF2B5EF4-FFF2-40B4-BE49-F238E27FC236}">
                  <a16:creationId xmlns:a16="http://schemas.microsoft.com/office/drawing/2014/main" id="{EB5110D4-268E-420B-9C40-B86D5A3FA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1" y="2440"/>
              <a:ext cx="423" cy="16"/>
            </a:xfrm>
            <a:custGeom>
              <a:avLst/>
              <a:gdLst>
                <a:gd name="T0" fmla="*/ 1254 w 169"/>
                <a:gd name="T1" fmla="*/ 93 h 6"/>
                <a:gd name="T2" fmla="*/ 0 w 169"/>
                <a:gd name="T3" fmla="*/ 0 h 6"/>
                <a:gd name="T4" fmla="*/ 1304 w 169"/>
                <a:gd name="T5" fmla="*/ 0 h 6"/>
                <a:gd name="T6" fmla="*/ 1880 w 169"/>
                <a:gd name="T7" fmla="*/ 56 h 6"/>
                <a:gd name="T8" fmla="*/ 4235 w 169"/>
                <a:gd name="T9" fmla="*/ 149 h 6"/>
                <a:gd name="T10" fmla="*/ 6635 w 169"/>
                <a:gd name="T11" fmla="*/ 56 h 6"/>
                <a:gd name="T12" fmla="*/ 6635 w 169"/>
                <a:gd name="T13" fmla="*/ 56 h 6"/>
                <a:gd name="T14" fmla="*/ 4235 w 169"/>
                <a:gd name="T15" fmla="*/ 307 h 6"/>
                <a:gd name="T16" fmla="*/ 1960 w 169"/>
                <a:gd name="T17" fmla="*/ 205 h 6"/>
                <a:gd name="T18" fmla="*/ 1254 w 169"/>
                <a:gd name="T19" fmla="*/ 9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9" h="6">
                  <a:moveTo>
                    <a:pt x="32" y="2"/>
                  </a:moveTo>
                  <a:cubicBezTo>
                    <a:pt x="27" y="2"/>
                    <a:pt x="6" y="1"/>
                    <a:pt x="0" y="0"/>
                  </a:cubicBezTo>
                  <a:cubicBezTo>
                    <a:pt x="0" y="0"/>
                    <a:pt x="27" y="0"/>
                    <a:pt x="33" y="0"/>
                  </a:cubicBezTo>
                  <a:cubicBezTo>
                    <a:pt x="39" y="0"/>
                    <a:pt x="44" y="0"/>
                    <a:pt x="48" y="1"/>
                  </a:cubicBezTo>
                  <a:cubicBezTo>
                    <a:pt x="60" y="2"/>
                    <a:pt x="83" y="3"/>
                    <a:pt x="108" y="3"/>
                  </a:cubicBezTo>
                  <a:cubicBezTo>
                    <a:pt x="139" y="3"/>
                    <a:pt x="160" y="2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0" y="2"/>
                    <a:pt x="139" y="6"/>
                    <a:pt x="108" y="6"/>
                  </a:cubicBezTo>
                  <a:cubicBezTo>
                    <a:pt x="83" y="6"/>
                    <a:pt x="62" y="5"/>
                    <a:pt x="50" y="4"/>
                  </a:cubicBezTo>
                  <a:cubicBezTo>
                    <a:pt x="46" y="4"/>
                    <a:pt x="37" y="3"/>
                    <a:pt x="32" y="2"/>
                  </a:cubicBezTo>
                  <a:close/>
                </a:path>
              </a:pathLst>
            </a:custGeom>
            <a:solidFill>
              <a:srgbClr val="F5D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3" name="Freeform 585">
              <a:extLst>
                <a:ext uri="{FF2B5EF4-FFF2-40B4-BE49-F238E27FC236}">
                  <a16:creationId xmlns:a16="http://schemas.microsoft.com/office/drawing/2014/main" id="{35A4806E-1A7B-4DCD-B4D4-662656855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6" y="2413"/>
              <a:ext cx="115" cy="19"/>
            </a:xfrm>
            <a:custGeom>
              <a:avLst/>
              <a:gdLst>
                <a:gd name="T0" fmla="*/ 1800 w 46"/>
                <a:gd name="T1" fmla="*/ 0 h 7"/>
                <a:gd name="T2" fmla="*/ 313 w 46"/>
                <a:gd name="T3" fmla="*/ 0 h 7"/>
                <a:gd name="T4" fmla="*/ 0 w 46"/>
                <a:gd name="T5" fmla="*/ 383 h 7"/>
                <a:gd name="T6" fmla="*/ 395 w 46"/>
                <a:gd name="T7" fmla="*/ 103 h 7"/>
                <a:gd name="T8" fmla="*/ 1800 w 4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">
                  <a:moveTo>
                    <a:pt x="46" y="0"/>
                  </a:moveTo>
                  <a:cubicBezTo>
                    <a:pt x="46" y="0"/>
                    <a:pt x="12" y="0"/>
                    <a:pt x="8" y="0"/>
                  </a:cubicBezTo>
                  <a:cubicBezTo>
                    <a:pt x="5" y="0"/>
                    <a:pt x="0" y="3"/>
                    <a:pt x="0" y="7"/>
                  </a:cubicBezTo>
                  <a:cubicBezTo>
                    <a:pt x="0" y="4"/>
                    <a:pt x="6" y="2"/>
                    <a:pt x="10" y="2"/>
                  </a:cubicBezTo>
                  <a:cubicBezTo>
                    <a:pt x="13" y="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F5DA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4" name="Freeform 586">
              <a:extLst>
                <a:ext uri="{FF2B5EF4-FFF2-40B4-BE49-F238E27FC236}">
                  <a16:creationId xmlns:a16="http://schemas.microsoft.com/office/drawing/2014/main" id="{FCBCBFB2-F212-42B0-8451-114D478FA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2493"/>
              <a:ext cx="85" cy="928"/>
            </a:xfrm>
            <a:custGeom>
              <a:avLst/>
              <a:gdLst>
                <a:gd name="T0" fmla="*/ 28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28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7" y="328"/>
                  </a:moveTo>
                  <a:cubicBezTo>
                    <a:pt x="7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7" y="312"/>
                    <a:pt x="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5" name="Freeform 587">
              <a:extLst>
                <a:ext uri="{FF2B5EF4-FFF2-40B4-BE49-F238E27FC236}">
                  <a16:creationId xmlns:a16="http://schemas.microsoft.com/office/drawing/2014/main" id="{50B8596F-5239-468C-A54E-BCFC08E39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2483"/>
              <a:ext cx="98" cy="960"/>
            </a:xfrm>
            <a:custGeom>
              <a:avLst/>
              <a:gdLst>
                <a:gd name="T0" fmla="*/ 0 w 39"/>
                <a:gd name="T1" fmla="*/ 18205 h 360"/>
                <a:gd name="T2" fmla="*/ 1553 w 39"/>
                <a:gd name="T3" fmla="*/ 17237 h 360"/>
                <a:gd name="T4" fmla="*/ 1553 w 39"/>
                <a:gd name="T5" fmla="*/ 0 h 360"/>
                <a:gd name="T6" fmla="*/ 1427 w 39"/>
                <a:gd name="T7" fmla="*/ 0 h 360"/>
                <a:gd name="T8" fmla="*/ 1427 w 39"/>
                <a:gd name="T9" fmla="*/ 16896 h 360"/>
                <a:gd name="T10" fmla="*/ 0 w 39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60">
                  <a:moveTo>
                    <a:pt x="0" y="360"/>
                  </a:moveTo>
                  <a:cubicBezTo>
                    <a:pt x="15" y="360"/>
                    <a:pt x="39" y="351"/>
                    <a:pt x="39" y="341"/>
                  </a:cubicBezTo>
                  <a:cubicBezTo>
                    <a:pt x="39" y="331"/>
                    <a:pt x="39" y="16"/>
                    <a:pt x="39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334"/>
                    <a:pt x="36" y="334"/>
                    <a:pt x="36" y="334"/>
                  </a:cubicBezTo>
                  <a:cubicBezTo>
                    <a:pt x="36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6" name="Freeform 588">
              <a:extLst>
                <a:ext uri="{FF2B5EF4-FFF2-40B4-BE49-F238E27FC236}">
                  <a16:creationId xmlns:a16="http://schemas.microsoft.com/office/drawing/2014/main" id="{BA35AFFA-B4C5-4E20-A0A4-FFA07B44D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76"/>
              <a:ext cx="343" cy="264"/>
            </a:xfrm>
            <a:custGeom>
              <a:avLst/>
              <a:gdLst>
                <a:gd name="T0" fmla="*/ 5385 w 137"/>
                <a:gd name="T1" fmla="*/ 4757 h 99"/>
                <a:gd name="T2" fmla="*/ 5385 w 137"/>
                <a:gd name="T3" fmla="*/ 248 h 99"/>
                <a:gd name="T4" fmla="*/ 2714 w 137"/>
                <a:gd name="T5" fmla="*/ 0 h 99"/>
                <a:gd name="T6" fmla="*/ 0 w 137"/>
                <a:gd name="T7" fmla="*/ 248 h 99"/>
                <a:gd name="T8" fmla="*/ 0 w 137"/>
                <a:gd name="T9" fmla="*/ 4757 h 99"/>
                <a:gd name="T10" fmla="*/ 0 w 137"/>
                <a:gd name="T11" fmla="*/ 4757 h 99"/>
                <a:gd name="T12" fmla="*/ 2714 w 137"/>
                <a:gd name="T13" fmla="*/ 5005 h 99"/>
                <a:gd name="T14" fmla="*/ 5385 w 137"/>
                <a:gd name="T15" fmla="*/ 475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137" y="94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6" y="99"/>
                    <a:pt x="137" y="97"/>
                    <a:pt x="137" y="94"/>
                  </a:cubicBezTo>
                </a:path>
              </a:pathLst>
            </a:custGeom>
            <a:solidFill>
              <a:srgbClr val="E71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7" name="Line 589">
              <a:extLst>
                <a:ext uri="{FF2B5EF4-FFF2-40B4-BE49-F238E27FC236}">
                  <a16:creationId xmlns:a16="http://schemas.microsoft.com/office/drawing/2014/main" id="{3FA24A58-629B-4D3C-8BC0-730F39C487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9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8" name="Line 590">
              <a:extLst>
                <a:ext uri="{FF2B5EF4-FFF2-40B4-BE49-F238E27FC236}">
                  <a16:creationId xmlns:a16="http://schemas.microsoft.com/office/drawing/2014/main" id="{95282BFF-8B64-4ACF-BCF1-2A74C3FF0B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9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69" name="Line 591">
              <a:extLst>
                <a:ext uri="{FF2B5EF4-FFF2-40B4-BE49-F238E27FC236}">
                  <a16:creationId xmlns:a16="http://schemas.microsoft.com/office/drawing/2014/main" id="{674A4803-862E-4682-8CFD-14A53E7FF2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21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0" name="Line 592">
              <a:extLst>
                <a:ext uri="{FF2B5EF4-FFF2-40B4-BE49-F238E27FC236}">
                  <a16:creationId xmlns:a16="http://schemas.microsoft.com/office/drawing/2014/main" id="{241DE07E-7436-4805-9D21-9EA1A56E2A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1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1" name="Line 593">
              <a:extLst>
                <a:ext uri="{FF2B5EF4-FFF2-40B4-BE49-F238E27FC236}">
                  <a16:creationId xmlns:a16="http://schemas.microsoft.com/office/drawing/2014/main" id="{C7EFE6E3-D7BE-43DF-A861-D0C50703A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4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2" name="Line 594">
              <a:extLst>
                <a:ext uri="{FF2B5EF4-FFF2-40B4-BE49-F238E27FC236}">
                  <a16:creationId xmlns:a16="http://schemas.microsoft.com/office/drawing/2014/main" id="{FBA96A6A-E581-4FC9-8EB1-E33788C9E6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3" name="Line 595">
              <a:extLst>
                <a:ext uri="{FF2B5EF4-FFF2-40B4-BE49-F238E27FC236}">
                  <a16:creationId xmlns:a16="http://schemas.microsoft.com/office/drawing/2014/main" id="{710B2586-E4D9-4D97-A9E6-39A3772D8B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6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4" name="Line 596">
              <a:extLst>
                <a:ext uri="{FF2B5EF4-FFF2-40B4-BE49-F238E27FC236}">
                  <a16:creationId xmlns:a16="http://schemas.microsoft.com/office/drawing/2014/main" id="{DB2C5A4E-2FCC-4F41-A56C-9B461EDB7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9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5" name="Line 597">
              <a:extLst>
                <a:ext uri="{FF2B5EF4-FFF2-40B4-BE49-F238E27FC236}">
                  <a16:creationId xmlns:a16="http://schemas.microsoft.com/office/drawing/2014/main" id="{8BA3F1ED-296F-40F4-89D9-F63A3612A9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9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6" name="Line 598">
              <a:extLst>
                <a:ext uri="{FF2B5EF4-FFF2-40B4-BE49-F238E27FC236}">
                  <a16:creationId xmlns:a16="http://schemas.microsoft.com/office/drawing/2014/main" id="{8E39BBBA-BEB6-4822-B024-78D8384956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1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7" name="Line 599">
              <a:extLst>
                <a:ext uri="{FF2B5EF4-FFF2-40B4-BE49-F238E27FC236}">
                  <a16:creationId xmlns:a16="http://schemas.microsoft.com/office/drawing/2014/main" id="{E6A71431-5F36-4CAD-8376-4AEA0FB177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4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8" name="Line 600">
              <a:extLst>
                <a:ext uri="{FF2B5EF4-FFF2-40B4-BE49-F238E27FC236}">
                  <a16:creationId xmlns:a16="http://schemas.microsoft.com/office/drawing/2014/main" id="{8F470A1D-4CB1-4BD4-BDF0-3F529685A4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4" y="2189"/>
              <a:ext cx="1" cy="23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79" name="Line 601">
              <a:extLst>
                <a:ext uri="{FF2B5EF4-FFF2-40B4-BE49-F238E27FC236}">
                  <a16:creationId xmlns:a16="http://schemas.microsoft.com/office/drawing/2014/main" id="{7D528161-9DA0-49FA-8C62-23109F2ED2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9" y="2195"/>
              <a:ext cx="1" cy="237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0" name="Line 602">
              <a:extLst>
                <a:ext uri="{FF2B5EF4-FFF2-40B4-BE49-F238E27FC236}">
                  <a16:creationId xmlns:a16="http://schemas.microsoft.com/office/drawing/2014/main" id="{456288AB-5422-4127-B317-368639BF43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9" y="2192"/>
              <a:ext cx="1" cy="243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1" name="Line 603">
              <a:extLst>
                <a:ext uri="{FF2B5EF4-FFF2-40B4-BE49-F238E27FC236}">
                  <a16:creationId xmlns:a16="http://schemas.microsoft.com/office/drawing/2014/main" id="{AA370F45-7418-4B22-A06D-8AED31EA88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21" y="2189"/>
              <a:ext cx="1" cy="246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2" name="Line 604">
              <a:extLst>
                <a:ext uri="{FF2B5EF4-FFF2-40B4-BE49-F238E27FC236}">
                  <a16:creationId xmlns:a16="http://schemas.microsoft.com/office/drawing/2014/main" id="{8DBA2C86-D2B7-4ED2-AB93-DE6CDDF99D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1" y="219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3" name="Line 605">
              <a:extLst>
                <a:ext uri="{FF2B5EF4-FFF2-40B4-BE49-F238E27FC236}">
                  <a16:creationId xmlns:a16="http://schemas.microsoft.com/office/drawing/2014/main" id="{89479C91-B923-4596-AF3C-2965570761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4" y="219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4" name="Line 606">
              <a:extLst>
                <a:ext uri="{FF2B5EF4-FFF2-40B4-BE49-F238E27FC236}">
                  <a16:creationId xmlns:a16="http://schemas.microsoft.com/office/drawing/2014/main" id="{FF8F2486-296D-4F72-A7DE-12D86D0C6D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6" y="2189"/>
              <a:ext cx="1" cy="246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5" name="Line 607">
              <a:extLst>
                <a:ext uri="{FF2B5EF4-FFF2-40B4-BE49-F238E27FC236}">
                  <a16:creationId xmlns:a16="http://schemas.microsoft.com/office/drawing/2014/main" id="{D86184AE-840C-47D2-BD1F-811F86125B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6" y="219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6" name="Line 608">
              <a:extLst>
                <a:ext uri="{FF2B5EF4-FFF2-40B4-BE49-F238E27FC236}">
                  <a16:creationId xmlns:a16="http://schemas.microsoft.com/office/drawing/2014/main" id="{49279050-E92B-4C60-873E-AE3F66931A8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9" y="2192"/>
              <a:ext cx="1" cy="245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7" name="Line 609">
              <a:extLst>
                <a:ext uri="{FF2B5EF4-FFF2-40B4-BE49-F238E27FC236}">
                  <a16:creationId xmlns:a16="http://schemas.microsoft.com/office/drawing/2014/main" id="{8733567F-CC25-4F15-8861-62AA6FD9AF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9" y="2189"/>
              <a:ext cx="1" cy="246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8" name="Line 610">
              <a:extLst>
                <a:ext uri="{FF2B5EF4-FFF2-40B4-BE49-F238E27FC236}">
                  <a16:creationId xmlns:a16="http://schemas.microsoft.com/office/drawing/2014/main" id="{997E8DE0-1C22-49F5-9B27-D15E8DE561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1" y="2192"/>
              <a:ext cx="1" cy="243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89" name="Line 611">
              <a:extLst>
                <a:ext uri="{FF2B5EF4-FFF2-40B4-BE49-F238E27FC236}">
                  <a16:creationId xmlns:a16="http://schemas.microsoft.com/office/drawing/2014/main" id="{C27EEAE4-0B81-4D9D-A3FC-5210505B03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4" y="2195"/>
              <a:ext cx="1" cy="237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0" name="Line 612">
              <a:extLst>
                <a:ext uri="{FF2B5EF4-FFF2-40B4-BE49-F238E27FC236}">
                  <a16:creationId xmlns:a16="http://schemas.microsoft.com/office/drawing/2014/main" id="{23955DD7-6054-45EC-BAA2-8D0737FB40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4" y="2189"/>
              <a:ext cx="1" cy="238"/>
            </a:xfrm>
            <a:prstGeom prst="line">
              <a:avLst/>
            </a:prstGeom>
            <a:noFill/>
            <a:ln w="11113">
              <a:solidFill>
                <a:srgbClr val="F8BFD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1" name="Line 613">
              <a:extLst>
                <a:ext uri="{FF2B5EF4-FFF2-40B4-BE49-F238E27FC236}">
                  <a16:creationId xmlns:a16="http://schemas.microsoft.com/office/drawing/2014/main" id="{BE7EFDEF-6ACC-4F1A-AFED-29DB95732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9" y="2195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2" name="Line 614">
              <a:extLst>
                <a:ext uri="{FF2B5EF4-FFF2-40B4-BE49-F238E27FC236}">
                  <a16:creationId xmlns:a16="http://schemas.microsoft.com/office/drawing/2014/main" id="{6A1EBCFA-CF58-4B48-89DB-A25B88B7A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2195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3" name="Line 615">
              <a:extLst>
                <a:ext uri="{FF2B5EF4-FFF2-40B4-BE49-F238E27FC236}">
                  <a16:creationId xmlns:a16="http://schemas.microsoft.com/office/drawing/2014/main" id="{B49F4434-3B87-4787-81CA-5EE4EAE7C8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1" y="2192"/>
              <a:ext cx="1" cy="24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4" name="Line 616">
              <a:extLst>
                <a:ext uri="{FF2B5EF4-FFF2-40B4-BE49-F238E27FC236}">
                  <a16:creationId xmlns:a16="http://schemas.microsoft.com/office/drawing/2014/main" id="{8F383970-7066-4E76-AB6F-5E842BEB46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4" y="2189"/>
              <a:ext cx="1" cy="24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5" name="Line 617">
              <a:extLst>
                <a:ext uri="{FF2B5EF4-FFF2-40B4-BE49-F238E27FC236}">
                  <a16:creationId xmlns:a16="http://schemas.microsoft.com/office/drawing/2014/main" id="{AE2A296C-C0C6-46BD-996B-BCA50ADC0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4" y="219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6" name="Line 618">
              <a:extLst>
                <a:ext uri="{FF2B5EF4-FFF2-40B4-BE49-F238E27FC236}">
                  <a16:creationId xmlns:a16="http://schemas.microsoft.com/office/drawing/2014/main" id="{4A005524-E927-4EA1-9663-965CBF09DA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6" y="219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7" name="Line 619">
              <a:extLst>
                <a:ext uri="{FF2B5EF4-FFF2-40B4-BE49-F238E27FC236}">
                  <a16:creationId xmlns:a16="http://schemas.microsoft.com/office/drawing/2014/main" id="{AE307CEE-5052-4B1F-A7AE-5656402D47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6" y="2189"/>
              <a:ext cx="1" cy="24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8" name="Line 620">
              <a:extLst>
                <a:ext uri="{FF2B5EF4-FFF2-40B4-BE49-F238E27FC236}">
                  <a16:creationId xmlns:a16="http://schemas.microsoft.com/office/drawing/2014/main" id="{0E06860F-8BC5-4C01-9863-ECE637675A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9" y="219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399" name="Line 621">
              <a:extLst>
                <a:ext uri="{FF2B5EF4-FFF2-40B4-BE49-F238E27FC236}">
                  <a16:creationId xmlns:a16="http://schemas.microsoft.com/office/drawing/2014/main" id="{F1B0304A-B778-4386-90B1-EBA22010FC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9" y="2192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0" name="Line 622">
              <a:extLst>
                <a:ext uri="{FF2B5EF4-FFF2-40B4-BE49-F238E27FC236}">
                  <a16:creationId xmlns:a16="http://schemas.microsoft.com/office/drawing/2014/main" id="{D7849D11-6798-4431-9FD1-5744D174C3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1" y="2189"/>
              <a:ext cx="1" cy="24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1" name="Line 623">
              <a:extLst>
                <a:ext uri="{FF2B5EF4-FFF2-40B4-BE49-F238E27FC236}">
                  <a16:creationId xmlns:a16="http://schemas.microsoft.com/office/drawing/2014/main" id="{E2AAF3D2-E033-4680-AA75-AEFE7EC1A6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2192"/>
              <a:ext cx="1" cy="24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2" name="Line 624">
              <a:extLst>
                <a:ext uri="{FF2B5EF4-FFF2-40B4-BE49-F238E27FC236}">
                  <a16:creationId xmlns:a16="http://schemas.microsoft.com/office/drawing/2014/main" id="{A4F3C32D-2B97-4789-97DF-A3442E77C8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" y="2195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3" name="Line 625">
              <a:extLst>
                <a:ext uri="{FF2B5EF4-FFF2-40B4-BE49-F238E27FC236}">
                  <a16:creationId xmlns:a16="http://schemas.microsoft.com/office/drawing/2014/main" id="{3287F6FD-307F-4B6A-A13A-6A693AB5E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69" y="2195"/>
              <a:ext cx="1" cy="237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4" name="Line 626">
              <a:extLst>
                <a:ext uri="{FF2B5EF4-FFF2-40B4-BE49-F238E27FC236}">
                  <a16:creationId xmlns:a16="http://schemas.microsoft.com/office/drawing/2014/main" id="{382DD425-4354-44DC-8F82-CB8553C431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97" y="2195"/>
              <a:ext cx="1" cy="237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5" name="Line 627">
              <a:extLst>
                <a:ext uri="{FF2B5EF4-FFF2-40B4-BE49-F238E27FC236}">
                  <a16:creationId xmlns:a16="http://schemas.microsoft.com/office/drawing/2014/main" id="{74CB0B7C-E81F-4F11-88AA-CD9C51B2E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1" y="2192"/>
              <a:ext cx="1" cy="243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6" name="Line 628">
              <a:extLst>
                <a:ext uri="{FF2B5EF4-FFF2-40B4-BE49-F238E27FC236}">
                  <a16:creationId xmlns:a16="http://schemas.microsoft.com/office/drawing/2014/main" id="{92052FFA-1F2E-466F-8CE0-0395418B3A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4" y="2189"/>
              <a:ext cx="1" cy="246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7" name="Line 629">
              <a:extLst>
                <a:ext uri="{FF2B5EF4-FFF2-40B4-BE49-F238E27FC236}">
                  <a16:creationId xmlns:a16="http://schemas.microsoft.com/office/drawing/2014/main" id="{894470FB-6104-43E6-8546-25CF1C9032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4" y="219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8" name="Line 630">
              <a:extLst>
                <a:ext uri="{FF2B5EF4-FFF2-40B4-BE49-F238E27FC236}">
                  <a16:creationId xmlns:a16="http://schemas.microsoft.com/office/drawing/2014/main" id="{BC52AB2D-57E1-4441-B237-DC8B7EEA3C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6" y="219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09" name="Line 631">
              <a:extLst>
                <a:ext uri="{FF2B5EF4-FFF2-40B4-BE49-F238E27FC236}">
                  <a16:creationId xmlns:a16="http://schemas.microsoft.com/office/drawing/2014/main" id="{924B2919-CC27-4220-9C24-DCE2AD404E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6" y="2189"/>
              <a:ext cx="1" cy="246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0" name="Line 632">
              <a:extLst>
                <a:ext uri="{FF2B5EF4-FFF2-40B4-BE49-F238E27FC236}">
                  <a16:creationId xmlns:a16="http://schemas.microsoft.com/office/drawing/2014/main" id="{D984C19A-EE5D-442D-B1A4-A9C65ECE3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9" y="219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1" name="Line 633">
              <a:extLst>
                <a:ext uri="{FF2B5EF4-FFF2-40B4-BE49-F238E27FC236}">
                  <a16:creationId xmlns:a16="http://schemas.microsoft.com/office/drawing/2014/main" id="{CA4E5086-263A-47B9-9B3F-8AED785549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9" y="2192"/>
              <a:ext cx="1" cy="245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2" name="Line 634">
              <a:extLst>
                <a:ext uri="{FF2B5EF4-FFF2-40B4-BE49-F238E27FC236}">
                  <a16:creationId xmlns:a16="http://schemas.microsoft.com/office/drawing/2014/main" id="{773B72F8-AFFA-4A0A-97B2-4BB73E6F0F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1" y="2189"/>
              <a:ext cx="1" cy="246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3" name="Line 635">
              <a:extLst>
                <a:ext uri="{FF2B5EF4-FFF2-40B4-BE49-F238E27FC236}">
                  <a16:creationId xmlns:a16="http://schemas.microsoft.com/office/drawing/2014/main" id="{61DA3D74-CDB1-43B4-998D-BD425BB434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4" y="2192"/>
              <a:ext cx="1" cy="243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4" name="Line 636">
              <a:extLst>
                <a:ext uri="{FF2B5EF4-FFF2-40B4-BE49-F238E27FC236}">
                  <a16:creationId xmlns:a16="http://schemas.microsoft.com/office/drawing/2014/main" id="{C380F674-AAC1-4559-9944-4C4865580D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4" y="2195"/>
              <a:ext cx="1" cy="237"/>
            </a:xfrm>
            <a:prstGeom prst="line">
              <a:avLst/>
            </a:prstGeom>
            <a:noFill/>
            <a:ln w="15875">
              <a:solidFill>
                <a:srgbClr val="9B014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5" name="Line 637">
              <a:extLst>
                <a:ext uri="{FF2B5EF4-FFF2-40B4-BE49-F238E27FC236}">
                  <a16:creationId xmlns:a16="http://schemas.microsoft.com/office/drawing/2014/main" id="{6B4C72B2-793F-48BD-BE4E-99DAABD8EC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74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6" name="Line 638">
              <a:extLst>
                <a:ext uri="{FF2B5EF4-FFF2-40B4-BE49-F238E27FC236}">
                  <a16:creationId xmlns:a16="http://schemas.microsoft.com/office/drawing/2014/main" id="{2FBE0546-4977-47AA-B41D-959C27C9CD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44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7" name="Line 639">
              <a:extLst>
                <a:ext uri="{FF2B5EF4-FFF2-40B4-BE49-F238E27FC236}">
                  <a16:creationId xmlns:a16="http://schemas.microsoft.com/office/drawing/2014/main" id="{091B0158-ECF7-4A7B-B321-3DA84E3845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416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8" name="Line 640">
              <a:extLst>
                <a:ext uri="{FF2B5EF4-FFF2-40B4-BE49-F238E27FC236}">
                  <a16:creationId xmlns:a16="http://schemas.microsoft.com/office/drawing/2014/main" id="{13D9EC5C-9C4D-4082-B13A-FE52CC4190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6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19" name="Line 641">
              <a:extLst>
                <a:ext uri="{FF2B5EF4-FFF2-40B4-BE49-F238E27FC236}">
                  <a16:creationId xmlns:a16="http://schemas.microsoft.com/office/drawing/2014/main" id="{3C935C73-E53A-4D7A-A01F-237640F9B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9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0" name="Line 642">
              <a:extLst>
                <a:ext uri="{FF2B5EF4-FFF2-40B4-BE49-F238E27FC236}">
                  <a16:creationId xmlns:a16="http://schemas.microsoft.com/office/drawing/2014/main" id="{FEF95A33-E65B-437A-9928-64F549FFA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9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1" name="Line 643">
              <a:extLst>
                <a:ext uri="{FF2B5EF4-FFF2-40B4-BE49-F238E27FC236}">
                  <a16:creationId xmlns:a16="http://schemas.microsoft.com/office/drawing/2014/main" id="{DF069162-BFD0-4EAD-B2C5-3C74E14DD4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1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2" name="Line 644">
              <a:extLst>
                <a:ext uri="{FF2B5EF4-FFF2-40B4-BE49-F238E27FC236}">
                  <a16:creationId xmlns:a16="http://schemas.microsoft.com/office/drawing/2014/main" id="{166202EF-F155-4CE0-A210-AC3B4515CC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4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3" name="Line 645">
              <a:extLst>
                <a:ext uri="{FF2B5EF4-FFF2-40B4-BE49-F238E27FC236}">
                  <a16:creationId xmlns:a16="http://schemas.microsoft.com/office/drawing/2014/main" id="{FFE69968-E61E-41EE-A0B9-C75C974AA4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4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4" name="Line 646">
              <a:extLst>
                <a:ext uri="{FF2B5EF4-FFF2-40B4-BE49-F238E27FC236}">
                  <a16:creationId xmlns:a16="http://schemas.microsoft.com/office/drawing/2014/main" id="{CEFBB218-DC6C-4F69-80FB-1298CFEF99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5" name="Line 647">
              <a:extLst>
                <a:ext uri="{FF2B5EF4-FFF2-40B4-BE49-F238E27FC236}">
                  <a16:creationId xmlns:a16="http://schemas.microsoft.com/office/drawing/2014/main" id="{750002F3-6C79-4FC2-AF70-F7401B120E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9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6" name="Freeform 648">
              <a:extLst>
                <a:ext uri="{FF2B5EF4-FFF2-40B4-BE49-F238E27FC236}">
                  <a16:creationId xmlns:a16="http://schemas.microsoft.com/office/drawing/2014/main" id="{CD06FD3F-0EC4-4865-9D4C-7C61A5F19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76"/>
              <a:ext cx="343" cy="24"/>
            </a:xfrm>
            <a:custGeom>
              <a:avLst/>
              <a:gdLst>
                <a:gd name="T0" fmla="*/ 5385 w 137"/>
                <a:gd name="T1" fmla="*/ 248 h 9"/>
                <a:gd name="T2" fmla="*/ 2714 w 137"/>
                <a:gd name="T3" fmla="*/ 0 h 9"/>
                <a:gd name="T4" fmla="*/ 0 w 137"/>
                <a:gd name="T5" fmla="*/ 248 h 9"/>
                <a:gd name="T6" fmla="*/ 0 w 137"/>
                <a:gd name="T7" fmla="*/ 248 h 9"/>
                <a:gd name="T8" fmla="*/ 2714 w 137"/>
                <a:gd name="T9" fmla="*/ 456 h 9"/>
                <a:gd name="T10" fmla="*/ 5385 w 137"/>
                <a:gd name="T11" fmla="*/ 24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137" y="5"/>
                  </a:move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6" y="9"/>
                    <a:pt x="137" y="7"/>
                    <a:pt x="137" y="5"/>
                  </a:cubicBezTo>
                </a:path>
              </a:pathLst>
            </a:custGeom>
            <a:solidFill>
              <a:srgbClr val="F5A5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7" name="Freeform 649">
              <a:extLst>
                <a:ext uri="{FF2B5EF4-FFF2-40B4-BE49-F238E27FC236}">
                  <a16:creationId xmlns:a16="http://schemas.microsoft.com/office/drawing/2014/main" id="{081B8D0E-BE96-4F19-9BA5-B41AC583D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9" y="2181"/>
              <a:ext cx="343" cy="19"/>
            </a:xfrm>
            <a:custGeom>
              <a:avLst/>
              <a:gdLst>
                <a:gd name="T0" fmla="*/ 0 w 137"/>
                <a:gd name="T1" fmla="*/ 163 h 7"/>
                <a:gd name="T2" fmla="*/ 0 w 137"/>
                <a:gd name="T3" fmla="*/ 163 h 7"/>
                <a:gd name="T4" fmla="*/ 0 w 137"/>
                <a:gd name="T5" fmla="*/ 163 h 7"/>
                <a:gd name="T6" fmla="*/ 5385 w 137"/>
                <a:gd name="T7" fmla="*/ 163 h 7"/>
                <a:gd name="T8" fmla="*/ 5385 w 137"/>
                <a:gd name="T9" fmla="*/ 163 h 7"/>
                <a:gd name="T10" fmla="*/ 5385 w 137"/>
                <a:gd name="T11" fmla="*/ 163 h 7"/>
                <a:gd name="T12" fmla="*/ 5385 w 137"/>
                <a:gd name="T13" fmla="*/ 163 h 7"/>
                <a:gd name="T14" fmla="*/ 4757 w 137"/>
                <a:gd name="T15" fmla="*/ 0 h 7"/>
                <a:gd name="T16" fmla="*/ 2326 w 137"/>
                <a:gd name="T17" fmla="*/ 220 h 7"/>
                <a:gd name="T18" fmla="*/ 158 w 137"/>
                <a:gd name="T19" fmla="*/ 60 h 7"/>
                <a:gd name="T20" fmla="*/ 0 w 137"/>
                <a:gd name="T21" fmla="*/ 163 h 7"/>
                <a:gd name="T22" fmla="*/ 2714 w 137"/>
                <a:gd name="T23" fmla="*/ 383 h 7"/>
                <a:gd name="T24" fmla="*/ 5385 w 137"/>
                <a:gd name="T25" fmla="*/ 163 h 7"/>
                <a:gd name="T26" fmla="*/ 4757 w 137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33" y="4"/>
                    <a:pt x="89" y="4"/>
                    <a:pt x="59" y="4"/>
                  </a:cubicBezTo>
                  <a:cubicBezTo>
                    <a:pt x="38" y="4"/>
                    <a:pt x="16" y="2"/>
                    <a:pt x="4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FBD9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8" name="Freeform 650">
              <a:extLst>
                <a:ext uri="{FF2B5EF4-FFF2-40B4-BE49-F238E27FC236}">
                  <a16:creationId xmlns:a16="http://schemas.microsoft.com/office/drawing/2014/main" id="{3366E5AF-0412-49ED-9A0F-667F01929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89"/>
              <a:ext cx="343" cy="30"/>
            </a:xfrm>
            <a:custGeom>
              <a:avLst/>
              <a:gdLst>
                <a:gd name="T0" fmla="*/ 0 w 137"/>
                <a:gd name="T1" fmla="*/ 387 h 11"/>
                <a:gd name="T2" fmla="*/ 2714 w 137"/>
                <a:gd name="T3" fmla="*/ 611 h 11"/>
                <a:gd name="T4" fmla="*/ 5385 w 137"/>
                <a:gd name="T5" fmla="*/ 387 h 11"/>
                <a:gd name="T6" fmla="*/ 5385 w 137"/>
                <a:gd name="T7" fmla="*/ 0 h 11"/>
                <a:gd name="T8" fmla="*/ 2714 w 137"/>
                <a:gd name="T9" fmla="*/ 224 h 11"/>
                <a:gd name="T10" fmla="*/ 0 w 13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0" y="7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6" y="11"/>
                    <a:pt x="137" y="9"/>
                    <a:pt x="137" y="7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29" name="Freeform 651">
              <a:extLst>
                <a:ext uri="{FF2B5EF4-FFF2-40B4-BE49-F238E27FC236}">
                  <a16:creationId xmlns:a16="http://schemas.microsoft.com/office/drawing/2014/main" id="{9D4F9B86-E32B-4F0A-9499-339120A37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208"/>
              <a:ext cx="343" cy="11"/>
            </a:xfrm>
            <a:custGeom>
              <a:avLst/>
              <a:gdLst>
                <a:gd name="T0" fmla="*/ 0 w 137"/>
                <a:gd name="T1" fmla="*/ 0 h 4"/>
                <a:gd name="T2" fmla="*/ 2714 w 137"/>
                <a:gd name="T3" fmla="*/ 228 h 4"/>
                <a:gd name="T4" fmla="*/ 5385 w 13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4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</a:path>
              </a:pathLst>
            </a:custGeom>
            <a:noFill/>
            <a:ln w="7938" cap="rnd">
              <a:solidFill>
                <a:srgbClr val="F39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0" name="Freeform 652">
              <a:extLst>
                <a:ext uri="{FF2B5EF4-FFF2-40B4-BE49-F238E27FC236}">
                  <a16:creationId xmlns:a16="http://schemas.microsoft.com/office/drawing/2014/main" id="{B860F500-D95A-43A2-A53C-0A9F7D393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11"/>
              <a:ext cx="343" cy="29"/>
            </a:xfrm>
            <a:custGeom>
              <a:avLst/>
              <a:gdLst>
                <a:gd name="T0" fmla="*/ 0 w 137"/>
                <a:gd name="T1" fmla="*/ 293 h 11"/>
                <a:gd name="T2" fmla="*/ 2714 w 137"/>
                <a:gd name="T3" fmla="*/ 527 h 11"/>
                <a:gd name="T4" fmla="*/ 5385 w 137"/>
                <a:gd name="T5" fmla="*/ 293 h 11"/>
                <a:gd name="T6" fmla="*/ 5385 w 137"/>
                <a:gd name="T7" fmla="*/ 0 h 11"/>
                <a:gd name="T8" fmla="*/ 2714 w 137"/>
                <a:gd name="T9" fmla="*/ 200 h 11"/>
                <a:gd name="T10" fmla="*/ 0 w 13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0" y="6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6" y="11"/>
                    <a:pt x="137" y="9"/>
                    <a:pt x="137" y="6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B901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1" name="Freeform 653">
              <a:extLst>
                <a:ext uri="{FF2B5EF4-FFF2-40B4-BE49-F238E27FC236}">
                  <a16:creationId xmlns:a16="http://schemas.microsoft.com/office/drawing/2014/main" id="{0A1D3A8D-AB94-4BEA-A334-EB0FCE180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11"/>
              <a:ext cx="343" cy="10"/>
            </a:xfrm>
            <a:custGeom>
              <a:avLst/>
              <a:gdLst>
                <a:gd name="T0" fmla="*/ 5385 w 137"/>
                <a:gd name="T1" fmla="*/ 0 h 4"/>
                <a:gd name="T2" fmla="*/ 2714 w 137"/>
                <a:gd name="T3" fmla="*/ 158 h 4"/>
                <a:gd name="T4" fmla="*/ 0 w 13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4">
                  <a:moveTo>
                    <a:pt x="137" y="0"/>
                  </a:move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392B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2" name="Freeform 654">
              <a:extLst>
                <a:ext uri="{FF2B5EF4-FFF2-40B4-BE49-F238E27FC236}">
                  <a16:creationId xmlns:a16="http://schemas.microsoft.com/office/drawing/2014/main" id="{E50D3EAD-AE64-44F5-8F4A-774756B36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76"/>
              <a:ext cx="343" cy="264"/>
            </a:xfrm>
            <a:custGeom>
              <a:avLst/>
              <a:gdLst>
                <a:gd name="T0" fmla="*/ 5385 w 137"/>
                <a:gd name="T1" fmla="*/ 4757 h 99"/>
                <a:gd name="T2" fmla="*/ 5385 w 137"/>
                <a:gd name="T3" fmla="*/ 248 h 99"/>
                <a:gd name="T4" fmla="*/ 2714 w 137"/>
                <a:gd name="T5" fmla="*/ 0 h 99"/>
                <a:gd name="T6" fmla="*/ 0 w 137"/>
                <a:gd name="T7" fmla="*/ 248 h 99"/>
                <a:gd name="T8" fmla="*/ 0 w 137"/>
                <a:gd name="T9" fmla="*/ 4757 h 99"/>
                <a:gd name="T10" fmla="*/ 0 w 137"/>
                <a:gd name="T11" fmla="*/ 4757 h 99"/>
                <a:gd name="T12" fmla="*/ 2714 w 137"/>
                <a:gd name="T13" fmla="*/ 5005 h 99"/>
                <a:gd name="T14" fmla="*/ 5385 w 137"/>
                <a:gd name="T15" fmla="*/ 475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137" y="94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6" y="99"/>
                    <a:pt x="137" y="97"/>
                    <a:pt x="137" y="9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3" name="Freeform 655">
              <a:extLst>
                <a:ext uri="{FF2B5EF4-FFF2-40B4-BE49-F238E27FC236}">
                  <a16:creationId xmlns:a16="http://schemas.microsoft.com/office/drawing/2014/main" id="{83E27536-C5E5-48FA-B045-37EABAA20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176"/>
              <a:ext cx="343" cy="24"/>
            </a:xfrm>
            <a:custGeom>
              <a:avLst/>
              <a:gdLst>
                <a:gd name="T0" fmla="*/ 5385 w 137"/>
                <a:gd name="T1" fmla="*/ 248 h 9"/>
                <a:gd name="T2" fmla="*/ 2714 w 137"/>
                <a:gd name="T3" fmla="*/ 0 h 9"/>
                <a:gd name="T4" fmla="*/ 0 w 137"/>
                <a:gd name="T5" fmla="*/ 248 h 9"/>
                <a:gd name="T6" fmla="*/ 0 w 137"/>
                <a:gd name="T7" fmla="*/ 248 h 9"/>
                <a:gd name="T8" fmla="*/ 2714 w 137"/>
                <a:gd name="T9" fmla="*/ 456 h 9"/>
                <a:gd name="T10" fmla="*/ 5385 w 137"/>
                <a:gd name="T11" fmla="*/ 24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137" y="5"/>
                  </a:move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6" y="9"/>
                    <a:pt x="137" y="7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434" name="Oval 656">
              <a:extLst>
                <a:ext uri="{FF2B5EF4-FFF2-40B4-BE49-F238E27FC236}">
                  <a16:creationId xmlns:a16="http://schemas.microsoft.com/office/drawing/2014/main" id="{7904DD43-6195-4616-A693-EBAE320F2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2915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35" name="Oval 657">
              <a:extLst>
                <a:ext uri="{FF2B5EF4-FFF2-40B4-BE49-F238E27FC236}">
                  <a16:creationId xmlns:a16="http://schemas.microsoft.com/office/drawing/2014/main" id="{B77D0FF2-A32E-4D42-87E8-30AE278A3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1" y="2920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436" name="Oval 658">
              <a:extLst>
                <a:ext uri="{FF2B5EF4-FFF2-40B4-BE49-F238E27FC236}">
                  <a16:creationId xmlns:a16="http://schemas.microsoft.com/office/drawing/2014/main" id="{D7B64659-A144-4F8B-87BE-73952E56D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6" y="291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19" name="Group 659">
            <a:extLst>
              <a:ext uri="{FF2B5EF4-FFF2-40B4-BE49-F238E27FC236}">
                <a16:creationId xmlns:a16="http://schemas.microsoft.com/office/drawing/2014/main" id="{19E59637-7BA2-47C9-B60D-2DFEE8F956B8}"/>
              </a:ext>
            </a:extLst>
          </p:cNvPr>
          <p:cNvGrpSpPr>
            <a:grpSpLocks/>
          </p:cNvGrpSpPr>
          <p:nvPr/>
        </p:nvGrpSpPr>
        <p:grpSpPr bwMode="auto">
          <a:xfrm>
            <a:off x="9144000" y="3311525"/>
            <a:ext cx="954088" cy="2560638"/>
            <a:chOff x="4755" y="2163"/>
            <a:chExt cx="475" cy="1274"/>
          </a:xfrm>
        </p:grpSpPr>
        <p:sp>
          <p:nvSpPr>
            <p:cNvPr id="39093" name="Freeform 660">
              <a:extLst>
                <a:ext uri="{FF2B5EF4-FFF2-40B4-BE49-F238E27FC236}">
                  <a16:creationId xmlns:a16="http://schemas.microsoft.com/office/drawing/2014/main" id="{13971CC4-8116-4D01-BD7C-A69597393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459"/>
              <a:ext cx="255" cy="978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199 h 367"/>
                <a:gd name="T4" fmla="*/ 2000 w 102"/>
                <a:gd name="T5" fmla="*/ 18507 h 367"/>
                <a:gd name="T6" fmla="*/ 3988 w 102"/>
                <a:gd name="T7" fmla="*/ 17199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1"/>
                    <a:pt x="0" y="341"/>
                    <a:pt x="0" y="341"/>
                  </a:cubicBezTo>
                  <a:cubicBezTo>
                    <a:pt x="0" y="360"/>
                    <a:pt x="23" y="367"/>
                    <a:pt x="51" y="367"/>
                  </a:cubicBezTo>
                  <a:cubicBezTo>
                    <a:pt x="79" y="367"/>
                    <a:pt x="102" y="360"/>
                    <a:pt x="102" y="341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4" name="Freeform 661">
              <a:extLst>
                <a:ext uri="{FF2B5EF4-FFF2-40B4-BE49-F238E27FC236}">
                  <a16:creationId xmlns:a16="http://schemas.microsoft.com/office/drawing/2014/main" id="{B6B95B17-8136-4B4B-9EF1-457479C10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901"/>
              <a:ext cx="255" cy="536"/>
            </a:xfrm>
            <a:custGeom>
              <a:avLst/>
              <a:gdLst>
                <a:gd name="T0" fmla="*/ 2000 w 102"/>
                <a:gd name="T1" fmla="*/ 10163 h 201"/>
                <a:gd name="T2" fmla="*/ 3988 w 102"/>
                <a:gd name="T3" fmla="*/ 8853 h 201"/>
                <a:gd name="T4" fmla="*/ 3988 w 102"/>
                <a:gd name="T5" fmla="*/ 0 h 201"/>
                <a:gd name="T6" fmla="*/ 2000 w 102"/>
                <a:gd name="T7" fmla="*/ 149 h 201"/>
                <a:gd name="T8" fmla="*/ 0 w 102"/>
                <a:gd name="T9" fmla="*/ 0 h 201"/>
                <a:gd name="T10" fmla="*/ 0 w 102"/>
                <a:gd name="T11" fmla="*/ 8853 h 201"/>
                <a:gd name="T12" fmla="*/ 2000 w 102"/>
                <a:gd name="T13" fmla="*/ 10163 h 2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2" h="201">
                  <a:moveTo>
                    <a:pt x="51" y="201"/>
                  </a:moveTo>
                  <a:cubicBezTo>
                    <a:pt x="79" y="201"/>
                    <a:pt x="102" y="194"/>
                    <a:pt x="102" y="175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9" y="2"/>
                    <a:pt x="77" y="3"/>
                    <a:pt x="51" y="3"/>
                  </a:cubicBezTo>
                  <a:cubicBezTo>
                    <a:pt x="24" y="3"/>
                    <a:pt x="2" y="2"/>
                    <a:pt x="0" y="0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94"/>
                    <a:pt x="23" y="201"/>
                    <a:pt x="51" y="201"/>
                  </a:cubicBezTo>
                  <a:close/>
                </a:path>
              </a:pathLst>
            </a:custGeom>
            <a:solidFill>
              <a:srgbClr val="966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5" name="Freeform 662">
              <a:extLst>
                <a:ext uri="{FF2B5EF4-FFF2-40B4-BE49-F238E27FC236}">
                  <a16:creationId xmlns:a16="http://schemas.microsoft.com/office/drawing/2014/main" id="{CEB99253-F50D-4492-9489-A565E3C70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907"/>
              <a:ext cx="185" cy="498"/>
            </a:xfrm>
            <a:custGeom>
              <a:avLst/>
              <a:gdLst>
                <a:gd name="T0" fmla="*/ 1458 w 74"/>
                <a:gd name="T1" fmla="*/ 56 h 187"/>
                <a:gd name="T2" fmla="*/ 0 w 74"/>
                <a:gd name="T3" fmla="*/ 0 h 187"/>
                <a:gd name="T4" fmla="*/ 0 w 74"/>
                <a:gd name="T5" fmla="*/ 8554 h 187"/>
                <a:gd name="T6" fmla="*/ 1458 w 74"/>
                <a:gd name="T7" fmla="*/ 9403 h 187"/>
                <a:gd name="T8" fmla="*/ 2895 w 74"/>
                <a:gd name="T9" fmla="*/ 8554 h 187"/>
                <a:gd name="T10" fmla="*/ 2895 w 74"/>
                <a:gd name="T11" fmla="*/ 0 h 187"/>
                <a:gd name="T12" fmla="*/ 1458 w 74"/>
                <a:gd name="T13" fmla="*/ 56 h 1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87">
                  <a:moveTo>
                    <a:pt x="37" y="1"/>
                  </a:moveTo>
                  <a:cubicBezTo>
                    <a:pt x="23" y="1"/>
                    <a:pt x="10" y="1"/>
                    <a:pt x="0" y="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84"/>
                    <a:pt x="17" y="187"/>
                    <a:pt x="37" y="187"/>
                  </a:cubicBezTo>
                  <a:cubicBezTo>
                    <a:pt x="57" y="187"/>
                    <a:pt x="74" y="184"/>
                    <a:pt x="74" y="17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744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6" name="Freeform 663">
              <a:extLst>
                <a:ext uri="{FF2B5EF4-FFF2-40B4-BE49-F238E27FC236}">
                  <a16:creationId xmlns:a16="http://schemas.microsoft.com/office/drawing/2014/main" id="{82564AEB-BEEF-4973-9D27-3040ECBDC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2459"/>
              <a:ext cx="185" cy="450"/>
            </a:xfrm>
            <a:custGeom>
              <a:avLst/>
              <a:gdLst>
                <a:gd name="T0" fmla="*/ 0 w 74"/>
                <a:gd name="T1" fmla="*/ 0 h 169"/>
                <a:gd name="T2" fmla="*/ 0 w 74"/>
                <a:gd name="T3" fmla="*/ 8438 h 169"/>
                <a:gd name="T4" fmla="*/ 1458 w 74"/>
                <a:gd name="T5" fmla="*/ 8494 h 169"/>
                <a:gd name="T6" fmla="*/ 2895 w 74"/>
                <a:gd name="T7" fmla="*/ 8438 h 169"/>
                <a:gd name="T8" fmla="*/ 2895 w 74"/>
                <a:gd name="T9" fmla="*/ 0 h 169"/>
                <a:gd name="T10" fmla="*/ 0 w 74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169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10" y="169"/>
                    <a:pt x="23" y="169"/>
                    <a:pt x="37" y="169"/>
                  </a:cubicBezTo>
                  <a:cubicBezTo>
                    <a:pt x="51" y="169"/>
                    <a:pt x="64" y="169"/>
                    <a:pt x="74" y="168"/>
                  </a:cubicBezTo>
                  <a:cubicBezTo>
                    <a:pt x="74" y="0"/>
                    <a:pt x="74" y="0"/>
                    <a:pt x="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7" name="Freeform 664">
              <a:extLst>
                <a:ext uri="{FF2B5EF4-FFF2-40B4-BE49-F238E27FC236}">
                  <a16:creationId xmlns:a16="http://schemas.microsoft.com/office/drawing/2014/main" id="{7D71AC7B-EC9D-435F-9603-0E5488704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893"/>
              <a:ext cx="255" cy="16"/>
            </a:xfrm>
            <a:custGeom>
              <a:avLst/>
              <a:gdLst>
                <a:gd name="T0" fmla="*/ 0 w 102"/>
                <a:gd name="T1" fmla="*/ 149 h 6"/>
                <a:gd name="T2" fmla="*/ 2000 w 102"/>
                <a:gd name="T3" fmla="*/ 307 h 6"/>
                <a:gd name="T4" fmla="*/ 3988 w 102"/>
                <a:gd name="T5" fmla="*/ 149 h 6"/>
                <a:gd name="T6" fmla="*/ 3988 w 102"/>
                <a:gd name="T7" fmla="*/ 149 h 6"/>
                <a:gd name="T8" fmla="*/ 2000 w 102"/>
                <a:gd name="T9" fmla="*/ 0 h 6"/>
                <a:gd name="T10" fmla="*/ 0 w 102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2" h="6">
                  <a:moveTo>
                    <a:pt x="0" y="3"/>
                  </a:moveTo>
                  <a:cubicBezTo>
                    <a:pt x="1" y="5"/>
                    <a:pt x="24" y="6"/>
                    <a:pt x="51" y="6"/>
                  </a:cubicBezTo>
                  <a:cubicBezTo>
                    <a:pt x="77" y="6"/>
                    <a:pt x="99" y="5"/>
                    <a:pt x="102" y="3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0" y="1"/>
                    <a:pt x="78" y="0"/>
                    <a:pt x="51" y="0"/>
                  </a:cubicBezTo>
                  <a:cubicBezTo>
                    <a:pt x="24" y="0"/>
                    <a:pt x="3" y="1"/>
                    <a:pt x="0" y="3"/>
                  </a:cubicBezTo>
                </a:path>
              </a:pathLst>
            </a:custGeom>
            <a:solidFill>
              <a:srgbClr val="B69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8" name="Freeform 665">
              <a:extLst>
                <a:ext uri="{FF2B5EF4-FFF2-40B4-BE49-F238E27FC236}">
                  <a16:creationId xmlns:a16="http://schemas.microsoft.com/office/drawing/2014/main" id="{C9592700-DD4A-4B24-8576-F39511EF4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907"/>
              <a:ext cx="92" cy="498"/>
            </a:xfrm>
            <a:custGeom>
              <a:avLst/>
              <a:gdLst>
                <a:gd name="T0" fmla="*/ 1149 w 37"/>
                <a:gd name="T1" fmla="*/ 56 h 187"/>
                <a:gd name="T2" fmla="*/ 1149 w 37"/>
                <a:gd name="T3" fmla="*/ 8405 h 187"/>
                <a:gd name="T4" fmla="*/ 0 w 37"/>
                <a:gd name="T5" fmla="*/ 9403 h 187"/>
                <a:gd name="T6" fmla="*/ 1415 w 37"/>
                <a:gd name="T7" fmla="*/ 8554 h 187"/>
                <a:gd name="T8" fmla="*/ 1415 w 37"/>
                <a:gd name="T9" fmla="*/ 0 h 187"/>
                <a:gd name="T10" fmla="*/ 1149 w 37"/>
                <a:gd name="T11" fmla="*/ 56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187">
                  <a:moveTo>
                    <a:pt x="30" y="1"/>
                  </a:moveTo>
                  <a:cubicBezTo>
                    <a:pt x="30" y="167"/>
                    <a:pt x="30" y="167"/>
                    <a:pt x="30" y="167"/>
                  </a:cubicBezTo>
                  <a:cubicBezTo>
                    <a:pt x="30" y="182"/>
                    <a:pt x="14" y="186"/>
                    <a:pt x="0" y="187"/>
                  </a:cubicBezTo>
                  <a:cubicBezTo>
                    <a:pt x="20" y="187"/>
                    <a:pt x="37" y="184"/>
                    <a:pt x="37" y="17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2" y="1"/>
                    <a:pt x="30" y="1"/>
                  </a:cubicBezTo>
                  <a:close/>
                </a:path>
              </a:pathLst>
            </a:custGeom>
            <a:solidFill>
              <a:srgbClr val="521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9" name="Freeform 666">
              <a:extLst>
                <a:ext uri="{FF2B5EF4-FFF2-40B4-BE49-F238E27FC236}">
                  <a16:creationId xmlns:a16="http://schemas.microsoft.com/office/drawing/2014/main" id="{1409E26D-55A0-4641-BA4F-E73C9E4C4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" y="2459"/>
              <a:ext cx="17" cy="450"/>
            </a:xfrm>
            <a:custGeom>
              <a:avLst/>
              <a:gdLst>
                <a:gd name="T0" fmla="*/ 0 w 7"/>
                <a:gd name="T1" fmla="*/ 0 h 169"/>
                <a:gd name="T2" fmla="*/ 0 w 7"/>
                <a:gd name="T3" fmla="*/ 8494 h 169"/>
                <a:gd name="T4" fmla="*/ 243 w 7"/>
                <a:gd name="T5" fmla="*/ 8438 h 169"/>
                <a:gd name="T6" fmla="*/ 243 w 7"/>
                <a:gd name="T7" fmla="*/ 0 h 169"/>
                <a:gd name="T8" fmla="*/ 0 w 7"/>
                <a:gd name="T9" fmla="*/ 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9">
                  <a:moveTo>
                    <a:pt x="0" y="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2" y="169"/>
                    <a:pt x="4" y="168"/>
                    <a:pt x="7" y="168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0" name="Freeform 667">
              <a:extLst>
                <a:ext uri="{FF2B5EF4-FFF2-40B4-BE49-F238E27FC236}">
                  <a16:creationId xmlns:a16="http://schemas.microsoft.com/office/drawing/2014/main" id="{17A4552C-E084-4A8E-88C3-782535BD9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0" y="2896"/>
              <a:ext cx="17" cy="13"/>
            </a:xfrm>
            <a:custGeom>
              <a:avLst/>
              <a:gdLst>
                <a:gd name="T0" fmla="*/ 243 w 7"/>
                <a:gd name="T1" fmla="*/ 0 h 5"/>
                <a:gd name="T2" fmla="*/ 0 w 7"/>
                <a:gd name="T3" fmla="*/ 0 h 5"/>
                <a:gd name="T4" fmla="*/ 0 w 7"/>
                <a:gd name="T5" fmla="*/ 229 h 5"/>
                <a:gd name="T6" fmla="*/ 0 w 7"/>
                <a:gd name="T7" fmla="*/ 229 h 5"/>
                <a:gd name="T8" fmla="*/ 100 w 7"/>
                <a:gd name="T9" fmla="*/ 229 h 5"/>
                <a:gd name="T10" fmla="*/ 141 w 7"/>
                <a:gd name="T11" fmla="*/ 177 h 5"/>
                <a:gd name="T12" fmla="*/ 211 w 7"/>
                <a:gd name="T13" fmla="*/ 177 h 5"/>
                <a:gd name="T14" fmla="*/ 243 w 7"/>
                <a:gd name="T15" fmla="*/ 177 h 5"/>
                <a:gd name="T16" fmla="*/ 243 w 7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5">
                  <a:moveTo>
                    <a:pt x="7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3" y="4"/>
                    <a:pt x="4" y="4"/>
                  </a:cubicBezTo>
                  <a:cubicBezTo>
                    <a:pt x="4" y="4"/>
                    <a:pt x="5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966A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1" name="Freeform 668">
              <a:extLst>
                <a:ext uri="{FF2B5EF4-FFF2-40B4-BE49-F238E27FC236}">
                  <a16:creationId xmlns:a16="http://schemas.microsoft.com/office/drawing/2014/main" id="{DF6D8079-D031-4E26-B811-C95426C3E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421"/>
              <a:ext cx="110" cy="1006"/>
            </a:xfrm>
            <a:custGeom>
              <a:avLst/>
              <a:gdLst>
                <a:gd name="T0" fmla="*/ 1533 w 44"/>
                <a:gd name="T1" fmla="*/ 704 h 377"/>
                <a:gd name="T2" fmla="*/ 1533 w 44"/>
                <a:gd name="T3" fmla="*/ 18143 h 377"/>
                <a:gd name="T4" fmla="*/ 0 w 44"/>
                <a:gd name="T5" fmla="*/ 19111 h 377"/>
                <a:gd name="T6" fmla="*/ 1720 w 44"/>
                <a:gd name="T7" fmla="*/ 18201 h 377"/>
                <a:gd name="T8" fmla="*/ 1720 w 44"/>
                <a:gd name="T9" fmla="*/ 704 h 3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377">
                  <a:moveTo>
                    <a:pt x="39" y="14"/>
                  </a:moveTo>
                  <a:cubicBezTo>
                    <a:pt x="39" y="5"/>
                    <a:pt x="39" y="323"/>
                    <a:pt x="39" y="358"/>
                  </a:cubicBezTo>
                  <a:cubicBezTo>
                    <a:pt x="39" y="368"/>
                    <a:pt x="15" y="377"/>
                    <a:pt x="0" y="377"/>
                  </a:cubicBezTo>
                  <a:cubicBezTo>
                    <a:pt x="14" y="377"/>
                    <a:pt x="44" y="375"/>
                    <a:pt x="44" y="359"/>
                  </a:cubicBezTo>
                  <a:cubicBezTo>
                    <a:pt x="44" y="317"/>
                    <a:pt x="44" y="0"/>
                    <a:pt x="44" y="14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2" name="Freeform 669">
              <a:extLst>
                <a:ext uri="{FF2B5EF4-FFF2-40B4-BE49-F238E27FC236}">
                  <a16:creationId xmlns:a16="http://schemas.microsoft.com/office/drawing/2014/main" id="{CF109712-D90A-479C-B0CA-B2B050284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2896"/>
              <a:ext cx="12" cy="11"/>
            </a:xfrm>
            <a:custGeom>
              <a:avLst/>
              <a:gdLst>
                <a:gd name="T0" fmla="*/ 0 w 5"/>
                <a:gd name="T1" fmla="*/ 228 h 4"/>
                <a:gd name="T2" fmla="*/ 168 w 5"/>
                <a:gd name="T3" fmla="*/ 228 h 4"/>
                <a:gd name="T4" fmla="*/ 168 w 5"/>
                <a:gd name="T5" fmla="*/ 61 h 4"/>
                <a:gd name="T6" fmla="*/ 0 w 5"/>
                <a:gd name="T7" fmla="*/ 0 h 4"/>
                <a:gd name="T8" fmla="*/ 0 w 5"/>
                <a:gd name="T9" fmla="*/ 22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4"/>
                    <a:pt x="3" y="4"/>
                    <a:pt x="5" y="4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A57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3" name="Freeform 670">
              <a:extLst>
                <a:ext uri="{FF2B5EF4-FFF2-40B4-BE49-F238E27FC236}">
                  <a16:creationId xmlns:a16="http://schemas.microsoft.com/office/drawing/2014/main" id="{ED0989F4-3248-4369-9EA4-91BAB32A3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907"/>
              <a:ext cx="110" cy="520"/>
            </a:xfrm>
            <a:custGeom>
              <a:avLst/>
              <a:gdLst>
                <a:gd name="T0" fmla="*/ 1720 w 44"/>
                <a:gd name="T1" fmla="*/ 0 h 195"/>
                <a:gd name="T2" fmla="*/ 1533 w 44"/>
                <a:gd name="T3" fmla="*/ 0 h 195"/>
                <a:gd name="T4" fmla="*/ 1533 w 44"/>
                <a:gd name="T5" fmla="*/ 8896 h 195"/>
                <a:gd name="T6" fmla="*/ 0 w 44"/>
                <a:gd name="T7" fmla="*/ 9864 h 195"/>
                <a:gd name="T8" fmla="*/ 1720 w 44"/>
                <a:gd name="T9" fmla="*/ 8952 h 195"/>
                <a:gd name="T10" fmla="*/ 1720 w 44"/>
                <a:gd name="T11" fmla="*/ 0 h 19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95">
                  <a:moveTo>
                    <a:pt x="44" y="0"/>
                  </a:moveTo>
                  <a:cubicBezTo>
                    <a:pt x="43" y="0"/>
                    <a:pt x="41" y="0"/>
                    <a:pt x="39" y="0"/>
                  </a:cubicBezTo>
                  <a:cubicBezTo>
                    <a:pt x="39" y="176"/>
                    <a:pt x="39" y="176"/>
                    <a:pt x="39" y="176"/>
                  </a:cubicBezTo>
                  <a:cubicBezTo>
                    <a:pt x="39" y="186"/>
                    <a:pt x="15" y="195"/>
                    <a:pt x="0" y="195"/>
                  </a:cubicBezTo>
                  <a:cubicBezTo>
                    <a:pt x="14" y="195"/>
                    <a:pt x="44" y="193"/>
                    <a:pt x="44" y="177"/>
                  </a:cubicBezTo>
                  <a:lnTo>
                    <a:pt x="44" y="0"/>
                  </a:lnTo>
                  <a:close/>
                </a:path>
              </a:pathLst>
            </a:custGeom>
            <a:solidFill>
              <a:srgbClr val="64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4" name="Freeform 671">
              <a:extLst>
                <a:ext uri="{FF2B5EF4-FFF2-40B4-BE49-F238E27FC236}">
                  <a16:creationId xmlns:a16="http://schemas.microsoft.com/office/drawing/2014/main" id="{B689A06F-2047-4871-AA38-FDFC72A2D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73"/>
              <a:ext cx="260" cy="22"/>
            </a:xfrm>
            <a:custGeom>
              <a:avLst/>
              <a:gdLst>
                <a:gd name="T0" fmla="*/ 4063 w 104"/>
                <a:gd name="T1" fmla="*/ 228 h 8"/>
                <a:gd name="T2" fmla="*/ 2033 w 104"/>
                <a:gd name="T3" fmla="*/ 0 h 8"/>
                <a:gd name="T4" fmla="*/ 0 w 104"/>
                <a:gd name="T5" fmla="*/ 228 h 8"/>
                <a:gd name="T6" fmla="*/ 0 w 104"/>
                <a:gd name="T7" fmla="*/ 228 h 8"/>
                <a:gd name="T8" fmla="*/ 2033 w 104"/>
                <a:gd name="T9" fmla="*/ 462 h 8"/>
                <a:gd name="T10" fmla="*/ 4063 w 104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5" name="Oval 672">
              <a:extLst>
                <a:ext uri="{FF2B5EF4-FFF2-40B4-BE49-F238E27FC236}">
                  <a16:creationId xmlns:a16="http://schemas.microsoft.com/office/drawing/2014/main" id="{7DC9B4C7-5169-4ABB-A9E5-EFE9388E4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7" y="2179"/>
              <a:ext cx="175" cy="8"/>
            </a:xfrm>
            <a:prstGeom prst="ellipse">
              <a:avLst/>
            </a:pr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106" name="Freeform 673">
              <a:extLst>
                <a:ext uri="{FF2B5EF4-FFF2-40B4-BE49-F238E27FC236}">
                  <a16:creationId xmlns:a16="http://schemas.microsoft.com/office/drawing/2014/main" id="{6789B022-8F0D-40A5-9FDC-68F33D901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184"/>
              <a:ext cx="148" cy="3"/>
            </a:xfrm>
            <a:custGeom>
              <a:avLst/>
              <a:gdLst>
                <a:gd name="T0" fmla="*/ 0 w 59"/>
                <a:gd name="T1" fmla="*/ 81 h 1"/>
                <a:gd name="T2" fmla="*/ 1151 w 59"/>
                <a:gd name="T3" fmla="*/ 81 h 1"/>
                <a:gd name="T4" fmla="*/ 2335 w 59"/>
                <a:gd name="T5" fmla="*/ 81 h 1"/>
                <a:gd name="T6" fmla="*/ 1151 w 59"/>
                <a:gd name="T7" fmla="*/ 0 h 1"/>
                <a:gd name="T8" fmla="*/ 0 w 59"/>
                <a:gd name="T9" fmla="*/ 81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">
                  <a:moveTo>
                    <a:pt x="0" y="1"/>
                  </a:moveTo>
                  <a:cubicBezTo>
                    <a:pt x="7" y="1"/>
                    <a:pt x="20" y="1"/>
                    <a:pt x="29" y="1"/>
                  </a:cubicBezTo>
                  <a:cubicBezTo>
                    <a:pt x="39" y="1"/>
                    <a:pt x="53" y="1"/>
                    <a:pt x="59" y="1"/>
                  </a:cubicBezTo>
                  <a:cubicBezTo>
                    <a:pt x="53" y="0"/>
                    <a:pt x="39" y="0"/>
                    <a:pt x="29" y="0"/>
                  </a:cubicBezTo>
                  <a:cubicBezTo>
                    <a:pt x="20" y="0"/>
                    <a:pt x="7" y="0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7" name="Freeform 674">
              <a:extLst>
                <a:ext uri="{FF2B5EF4-FFF2-40B4-BE49-F238E27FC236}">
                  <a16:creationId xmlns:a16="http://schemas.microsoft.com/office/drawing/2014/main" id="{A4E37122-7055-4DA4-8553-B0ACC2FFE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435"/>
              <a:ext cx="293" cy="29"/>
            </a:xfrm>
            <a:custGeom>
              <a:avLst/>
              <a:gdLst>
                <a:gd name="T0" fmla="*/ 2326 w 117"/>
                <a:gd name="T1" fmla="*/ 90 h 11"/>
                <a:gd name="T2" fmla="*/ 0 w 117"/>
                <a:gd name="T3" fmla="*/ 0 h 11"/>
                <a:gd name="T4" fmla="*/ 208 w 117"/>
                <a:gd name="T5" fmla="*/ 438 h 11"/>
                <a:gd name="T6" fmla="*/ 2326 w 117"/>
                <a:gd name="T7" fmla="*/ 527 h 11"/>
                <a:gd name="T8" fmla="*/ 4448 w 117"/>
                <a:gd name="T9" fmla="*/ 438 h 11"/>
                <a:gd name="T10" fmla="*/ 4603 w 117"/>
                <a:gd name="T11" fmla="*/ 0 h 11"/>
                <a:gd name="T12" fmla="*/ 232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1"/>
                    <a:pt x="0" y="0"/>
                  </a:cubicBezTo>
                  <a:cubicBezTo>
                    <a:pt x="0" y="0"/>
                    <a:pt x="4" y="9"/>
                    <a:pt x="5" y="9"/>
                  </a:cubicBezTo>
                  <a:cubicBezTo>
                    <a:pt x="18" y="10"/>
                    <a:pt x="37" y="11"/>
                    <a:pt x="59" y="11"/>
                  </a:cubicBezTo>
                  <a:cubicBezTo>
                    <a:pt x="81" y="11"/>
                    <a:pt x="101" y="10"/>
                    <a:pt x="113" y="9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1"/>
                    <a:pt x="84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8" name="Freeform 675">
              <a:extLst>
                <a:ext uri="{FF2B5EF4-FFF2-40B4-BE49-F238E27FC236}">
                  <a16:creationId xmlns:a16="http://schemas.microsoft.com/office/drawing/2014/main" id="{E4155F90-599F-4508-BB09-58C504F14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05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09" name="Freeform 676">
              <a:extLst>
                <a:ext uri="{FF2B5EF4-FFF2-40B4-BE49-F238E27FC236}">
                  <a16:creationId xmlns:a16="http://schemas.microsoft.com/office/drawing/2014/main" id="{67B28BAA-5167-4847-9D9F-B51374BEE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2208"/>
              <a:ext cx="40" cy="29"/>
            </a:xfrm>
            <a:custGeom>
              <a:avLst/>
              <a:gdLst>
                <a:gd name="T0" fmla="*/ 0 w 16"/>
                <a:gd name="T1" fmla="*/ 90 h 11"/>
                <a:gd name="T2" fmla="*/ 0 w 16"/>
                <a:gd name="T3" fmla="*/ 527 h 11"/>
                <a:gd name="T4" fmla="*/ 625 w 16"/>
                <a:gd name="T5" fmla="*/ 438 h 11"/>
                <a:gd name="T6" fmla="*/ 625 w 16"/>
                <a:gd name="T7" fmla="*/ 0 h 11"/>
                <a:gd name="T8" fmla="*/ 0 w 16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7" y="10"/>
                    <a:pt x="13" y="10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1"/>
                    <a:pt x="7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0" name="Freeform 677">
              <a:extLst>
                <a:ext uri="{FF2B5EF4-FFF2-40B4-BE49-F238E27FC236}">
                  <a16:creationId xmlns:a16="http://schemas.microsoft.com/office/drawing/2014/main" id="{F0A48A4D-9D97-4C39-8F77-D02A444F2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84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1" name="Freeform 678">
              <a:extLst>
                <a:ext uri="{FF2B5EF4-FFF2-40B4-BE49-F238E27FC236}">
                  <a16:creationId xmlns:a16="http://schemas.microsoft.com/office/drawing/2014/main" id="{05095A0D-750D-4876-A1F6-F5DFEEA61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200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2" name="Freeform 679">
              <a:extLst>
                <a:ext uri="{FF2B5EF4-FFF2-40B4-BE49-F238E27FC236}">
                  <a16:creationId xmlns:a16="http://schemas.microsoft.com/office/drawing/2014/main" id="{F3D8162B-2DC7-47BB-B310-79E6A3E5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51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377 h 13"/>
                <a:gd name="T8" fmla="*/ 2425 w 124"/>
                <a:gd name="T9" fmla="*/ 609 h 13"/>
                <a:gd name="T10" fmla="*/ 0 w 124"/>
                <a:gd name="T11" fmla="*/ 377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3" name="Freeform 680">
              <a:extLst>
                <a:ext uri="{FF2B5EF4-FFF2-40B4-BE49-F238E27FC236}">
                  <a16:creationId xmlns:a16="http://schemas.microsoft.com/office/drawing/2014/main" id="{EDF4F1AD-E8DF-4591-87E4-1C586C0A9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35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4" name="Freeform 681">
              <a:extLst>
                <a:ext uri="{FF2B5EF4-FFF2-40B4-BE49-F238E27FC236}">
                  <a16:creationId xmlns:a16="http://schemas.microsoft.com/office/drawing/2014/main" id="{37374931-952A-4E1D-A88F-B6463DA83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245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10" y="2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5" name="Freeform 682">
              <a:extLst>
                <a:ext uri="{FF2B5EF4-FFF2-40B4-BE49-F238E27FC236}">
                  <a16:creationId xmlns:a16="http://schemas.microsoft.com/office/drawing/2014/main" id="{A9C9FBE1-A127-496D-B11E-4B4E4919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93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53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6" name="Freeform 683">
              <a:extLst>
                <a:ext uri="{FF2B5EF4-FFF2-40B4-BE49-F238E27FC236}">
                  <a16:creationId xmlns:a16="http://schemas.microsoft.com/office/drawing/2014/main" id="{C366F45B-1764-4709-904A-3C93CA2EE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80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7" name="Freeform 684">
              <a:extLst>
                <a:ext uri="{FF2B5EF4-FFF2-40B4-BE49-F238E27FC236}">
                  <a16:creationId xmlns:a16="http://schemas.microsoft.com/office/drawing/2014/main" id="{B4B02112-B4C7-4178-A251-C63B1914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288"/>
              <a:ext cx="25" cy="13"/>
            </a:xfrm>
            <a:custGeom>
              <a:avLst/>
              <a:gdLst>
                <a:gd name="T0" fmla="*/ 0 w 10"/>
                <a:gd name="T1" fmla="*/ 0 h 5"/>
                <a:gd name="T2" fmla="*/ 0 w 10"/>
                <a:gd name="T3" fmla="*/ 229 h 5"/>
                <a:gd name="T4" fmla="*/ 395 w 10"/>
                <a:gd name="T5" fmla="*/ 88 h 5"/>
                <a:gd name="T6" fmla="*/ 0 w 10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8" name="Freeform 685">
              <a:extLst>
                <a:ext uri="{FF2B5EF4-FFF2-40B4-BE49-F238E27FC236}">
                  <a16:creationId xmlns:a16="http://schemas.microsoft.com/office/drawing/2014/main" id="{0F4BCB6B-729A-4AD7-B758-25A5C9837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339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19" name="Freeform 686">
              <a:extLst>
                <a:ext uri="{FF2B5EF4-FFF2-40B4-BE49-F238E27FC236}">
                  <a16:creationId xmlns:a16="http://schemas.microsoft.com/office/drawing/2014/main" id="{548E8112-7DC3-4CCC-A718-1F26F8F4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23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0" name="Freeform 687">
              <a:extLst>
                <a:ext uri="{FF2B5EF4-FFF2-40B4-BE49-F238E27FC236}">
                  <a16:creationId xmlns:a16="http://schemas.microsoft.com/office/drawing/2014/main" id="{51FDAC3C-6811-48F1-8C39-743E24A00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68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1" name="Freeform 688">
              <a:extLst>
                <a:ext uri="{FF2B5EF4-FFF2-40B4-BE49-F238E27FC236}">
                  <a16:creationId xmlns:a16="http://schemas.microsoft.com/office/drawing/2014/main" id="{18D3363A-33D2-46D1-BFFF-6E365DB36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2389"/>
              <a:ext cx="2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6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2" name="Freeform 689">
              <a:extLst>
                <a:ext uri="{FF2B5EF4-FFF2-40B4-BE49-F238E27FC236}">
                  <a16:creationId xmlns:a16="http://schemas.microsoft.com/office/drawing/2014/main" id="{0E8AEB89-2C35-46C4-B84A-15B7996BF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2381"/>
              <a:ext cx="340" cy="22"/>
            </a:xfrm>
            <a:custGeom>
              <a:avLst/>
              <a:gdLst>
                <a:gd name="T0" fmla="*/ 4688 w 136"/>
                <a:gd name="T1" fmla="*/ 0 h 8"/>
                <a:gd name="T2" fmla="*/ 4688 w 136"/>
                <a:gd name="T3" fmla="*/ 168 h 8"/>
                <a:gd name="T4" fmla="*/ 2658 w 136"/>
                <a:gd name="T5" fmla="*/ 294 h 8"/>
                <a:gd name="T6" fmla="*/ 625 w 136"/>
                <a:gd name="T7" fmla="*/ 168 h 8"/>
                <a:gd name="T8" fmla="*/ 625 w 136"/>
                <a:gd name="T9" fmla="*/ 0 h 8"/>
                <a:gd name="T10" fmla="*/ 0 w 136"/>
                <a:gd name="T11" fmla="*/ 168 h 8"/>
                <a:gd name="T12" fmla="*/ 2658 w 136"/>
                <a:gd name="T13" fmla="*/ 462 h 8"/>
                <a:gd name="T14" fmla="*/ 5313 w 136"/>
                <a:gd name="T15" fmla="*/ 168 h 8"/>
                <a:gd name="T16" fmla="*/ 4688 w 136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8">
                  <a:moveTo>
                    <a:pt x="120" y="0"/>
                  </a:moveTo>
                  <a:cubicBezTo>
                    <a:pt x="120" y="3"/>
                    <a:pt x="120" y="3"/>
                    <a:pt x="120" y="3"/>
                  </a:cubicBezTo>
                  <a:cubicBezTo>
                    <a:pt x="109" y="4"/>
                    <a:pt x="90" y="5"/>
                    <a:pt x="68" y="5"/>
                  </a:cubicBezTo>
                  <a:cubicBezTo>
                    <a:pt x="46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6"/>
                    <a:pt x="30" y="8"/>
                    <a:pt x="68" y="8"/>
                  </a:cubicBezTo>
                  <a:cubicBezTo>
                    <a:pt x="106" y="8"/>
                    <a:pt x="136" y="6"/>
                    <a:pt x="136" y="3"/>
                  </a:cubicBezTo>
                  <a:cubicBezTo>
                    <a:pt x="136" y="2"/>
                    <a:pt x="130" y="1"/>
                    <a:pt x="120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3" name="Freeform 690">
              <a:extLst>
                <a:ext uri="{FF2B5EF4-FFF2-40B4-BE49-F238E27FC236}">
                  <a16:creationId xmlns:a16="http://schemas.microsoft.com/office/drawing/2014/main" id="{A4B711B4-D3BC-41DF-A5EC-05F4EDF48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5" y="2333"/>
              <a:ext cx="25" cy="11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228 h 4"/>
                <a:gd name="T4" fmla="*/ 395 w 10"/>
                <a:gd name="T5" fmla="*/ 129 h 4"/>
                <a:gd name="T6" fmla="*/ 0 w 1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10" y="2"/>
                  </a:cubicBezTo>
                  <a:cubicBezTo>
                    <a:pt x="10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4" name="Freeform 691">
              <a:extLst>
                <a:ext uri="{FF2B5EF4-FFF2-40B4-BE49-F238E27FC236}">
                  <a16:creationId xmlns:a16="http://schemas.microsoft.com/office/drawing/2014/main" id="{C86EED5A-AA14-472D-8403-2268A59AF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389"/>
              <a:ext cx="345" cy="51"/>
            </a:xfrm>
            <a:custGeom>
              <a:avLst/>
              <a:gdLst>
                <a:gd name="T0" fmla="*/ 0 w 138"/>
                <a:gd name="T1" fmla="*/ 0 h 19"/>
                <a:gd name="T2" fmla="*/ 2708 w 138"/>
                <a:gd name="T3" fmla="*/ 252 h 19"/>
                <a:gd name="T4" fmla="*/ 5395 w 138"/>
                <a:gd name="T5" fmla="*/ 0 h 19"/>
                <a:gd name="T6" fmla="*/ 5395 w 138"/>
                <a:gd name="T7" fmla="*/ 735 h 19"/>
                <a:gd name="T8" fmla="*/ 2708 w 138"/>
                <a:gd name="T9" fmla="*/ 988 h 19"/>
                <a:gd name="T10" fmla="*/ 0 w 138"/>
                <a:gd name="T11" fmla="*/ 735 h 19"/>
                <a:gd name="T12" fmla="*/ 0 w 138"/>
                <a:gd name="T13" fmla="*/ 735 h 19"/>
                <a:gd name="T14" fmla="*/ 0 w 138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19">
                  <a:moveTo>
                    <a:pt x="0" y="0"/>
                  </a:moveTo>
                  <a:cubicBezTo>
                    <a:pt x="0" y="3"/>
                    <a:pt x="31" y="5"/>
                    <a:pt x="69" y="5"/>
                  </a:cubicBezTo>
                  <a:cubicBezTo>
                    <a:pt x="107" y="5"/>
                    <a:pt x="138" y="3"/>
                    <a:pt x="138" y="0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7"/>
                    <a:pt x="107" y="19"/>
                    <a:pt x="69" y="19"/>
                  </a:cubicBezTo>
                  <a:cubicBezTo>
                    <a:pt x="31" y="19"/>
                    <a:pt x="0" y="1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5" name="Freeform 692">
              <a:extLst>
                <a:ext uri="{FF2B5EF4-FFF2-40B4-BE49-F238E27FC236}">
                  <a16:creationId xmlns:a16="http://schemas.microsoft.com/office/drawing/2014/main" id="{BD7D99BD-671A-45C7-805B-845DAFC3C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00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6" name="Freeform 693">
              <a:extLst>
                <a:ext uri="{FF2B5EF4-FFF2-40B4-BE49-F238E27FC236}">
                  <a16:creationId xmlns:a16="http://schemas.microsoft.com/office/drawing/2014/main" id="{201AF1B3-D57D-4CD3-8CE2-786CAECB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45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7" name="Freeform 694">
              <a:extLst>
                <a:ext uri="{FF2B5EF4-FFF2-40B4-BE49-F238E27FC236}">
                  <a16:creationId xmlns:a16="http://schemas.microsoft.com/office/drawing/2014/main" id="{2CC580A5-C888-4277-8675-953C20DD6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88"/>
              <a:ext cx="25" cy="13"/>
            </a:xfrm>
            <a:custGeom>
              <a:avLst/>
              <a:gdLst>
                <a:gd name="T0" fmla="*/ 0 w 10"/>
                <a:gd name="T1" fmla="*/ 88 h 5"/>
                <a:gd name="T2" fmla="*/ 395 w 10"/>
                <a:gd name="T3" fmla="*/ 229 h 5"/>
                <a:gd name="T4" fmla="*/ 395 w 10"/>
                <a:gd name="T5" fmla="*/ 0 h 5"/>
                <a:gd name="T6" fmla="*/ 0 w 10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8" name="Freeform 695">
              <a:extLst>
                <a:ext uri="{FF2B5EF4-FFF2-40B4-BE49-F238E27FC236}">
                  <a16:creationId xmlns:a16="http://schemas.microsoft.com/office/drawing/2014/main" id="{5878CC9F-6E57-48D3-B3FC-D9532E097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333"/>
              <a:ext cx="25" cy="11"/>
            </a:xfrm>
            <a:custGeom>
              <a:avLst/>
              <a:gdLst>
                <a:gd name="T0" fmla="*/ 0 w 10"/>
                <a:gd name="T1" fmla="*/ 129 h 4"/>
                <a:gd name="T2" fmla="*/ 395 w 10"/>
                <a:gd name="T3" fmla="*/ 228 h 4"/>
                <a:gd name="T4" fmla="*/ 395 w 10"/>
                <a:gd name="T5" fmla="*/ 0 h 4"/>
                <a:gd name="T6" fmla="*/ 0 w 10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29" name="Freeform 696">
              <a:extLst>
                <a:ext uri="{FF2B5EF4-FFF2-40B4-BE49-F238E27FC236}">
                  <a16:creationId xmlns:a16="http://schemas.microsoft.com/office/drawing/2014/main" id="{676FA2A7-1087-4F16-96EE-523B0910F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211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0" name="Freeform 697">
              <a:extLst>
                <a:ext uri="{FF2B5EF4-FFF2-40B4-BE49-F238E27FC236}">
                  <a16:creationId xmlns:a16="http://schemas.microsoft.com/office/drawing/2014/main" id="{7535D75B-80EE-4D9C-A3A2-EF595D62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213"/>
              <a:ext cx="35" cy="24"/>
            </a:xfrm>
            <a:custGeom>
              <a:avLst/>
              <a:gdLst>
                <a:gd name="T0" fmla="*/ 0 w 14"/>
                <a:gd name="T1" fmla="*/ 0 h 9"/>
                <a:gd name="T2" fmla="*/ 0 w 14"/>
                <a:gd name="T3" fmla="*/ 456 h 9"/>
                <a:gd name="T4" fmla="*/ 208 w 14"/>
                <a:gd name="T5" fmla="*/ 456 h 9"/>
                <a:gd name="T6" fmla="*/ 550 w 14"/>
                <a:gd name="T7" fmla="*/ 456 h 9"/>
                <a:gd name="T8" fmla="*/ 550 w 14"/>
                <a:gd name="T9" fmla="*/ 56 h 9"/>
                <a:gd name="T10" fmla="*/ 0 w 14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9">
                  <a:moveTo>
                    <a:pt x="0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1" name="Freeform 698">
              <a:extLst>
                <a:ext uri="{FF2B5EF4-FFF2-40B4-BE49-F238E27FC236}">
                  <a16:creationId xmlns:a16="http://schemas.microsoft.com/office/drawing/2014/main" id="{9D677F22-10BA-46C8-847E-371C013B7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2213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2" name="Freeform 699">
              <a:extLst>
                <a:ext uri="{FF2B5EF4-FFF2-40B4-BE49-F238E27FC236}">
                  <a16:creationId xmlns:a16="http://schemas.microsoft.com/office/drawing/2014/main" id="{E00D405F-1EDC-4698-B223-52CB27C8B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211"/>
              <a:ext cx="10" cy="24"/>
            </a:xfrm>
            <a:custGeom>
              <a:avLst/>
              <a:gdLst>
                <a:gd name="T0" fmla="*/ 0 w 4"/>
                <a:gd name="T1" fmla="*/ 456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3" name="Freeform 700">
              <a:extLst>
                <a:ext uri="{FF2B5EF4-FFF2-40B4-BE49-F238E27FC236}">
                  <a16:creationId xmlns:a16="http://schemas.microsoft.com/office/drawing/2014/main" id="{353F3AF2-EC1F-4B93-A810-B0F24EBED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211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0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4" name="Freeform 701">
              <a:extLst>
                <a:ext uri="{FF2B5EF4-FFF2-40B4-BE49-F238E27FC236}">
                  <a16:creationId xmlns:a16="http://schemas.microsoft.com/office/drawing/2014/main" id="{B1CEE2D5-04EE-4D27-8B86-D9C5922AD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256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5" name="Freeform 702">
              <a:extLst>
                <a:ext uri="{FF2B5EF4-FFF2-40B4-BE49-F238E27FC236}">
                  <a16:creationId xmlns:a16="http://schemas.microsoft.com/office/drawing/2014/main" id="{0D9E39C4-0134-42B9-8FA2-42A0A9AB32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253"/>
              <a:ext cx="62" cy="30"/>
            </a:xfrm>
            <a:custGeom>
              <a:avLst/>
              <a:gdLst>
                <a:gd name="T0" fmla="*/ 0 w 25"/>
                <a:gd name="T1" fmla="*/ 611 h 11"/>
                <a:gd name="T2" fmla="*/ 947 w 25"/>
                <a:gd name="T3" fmla="*/ 505 h 11"/>
                <a:gd name="T4" fmla="*/ 947 w 25"/>
                <a:gd name="T5" fmla="*/ 0 h 11"/>
                <a:gd name="T6" fmla="*/ 0 w 25"/>
                <a:gd name="T7" fmla="*/ 164 h 11"/>
                <a:gd name="T8" fmla="*/ 0 w 25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1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6" name="Freeform 703">
              <a:extLst>
                <a:ext uri="{FF2B5EF4-FFF2-40B4-BE49-F238E27FC236}">
                  <a16:creationId xmlns:a16="http://schemas.microsoft.com/office/drawing/2014/main" id="{8FB44EB5-EEA6-48B3-8832-C21A7E6D0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5" y="2259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7" name="Freeform 704">
              <a:extLst>
                <a:ext uri="{FF2B5EF4-FFF2-40B4-BE49-F238E27FC236}">
                  <a16:creationId xmlns:a16="http://schemas.microsoft.com/office/drawing/2014/main" id="{AD7CC5B5-A875-412D-A0FF-E4A13D7F6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256"/>
              <a:ext cx="10" cy="24"/>
            </a:xfrm>
            <a:custGeom>
              <a:avLst/>
              <a:gdLst>
                <a:gd name="T0" fmla="*/ 0 w 4"/>
                <a:gd name="T1" fmla="*/ 456 h 9"/>
                <a:gd name="T2" fmla="*/ 158 w 4"/>
                <a:gd name="T3" fmla="*/ 456 h 9"/>
                <a:gd name="T4" fmla="*/ 158 w 4"/>
                <a:gd name="T5" fmla="*/ 0 h 9"/>
                <a:gd name="T6" fmla="*/ 0 w 4"/>
                <a:gd name="T7" fmla="*/ 0 h 9"/>
                <a:gd name="T8" fmla="*/ 0 w 4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8" name="Freeform 705">
              <a:extLst>
                <a:ext uri="{FF2B5EF4-FFF2-40B4-BE49-F238E27FC236}">
                  <a16:creationId xmlns:a16="http://schemas.microsoft.com/office/drawing/2014/main" id="{90A7BD58-709F-4A54-9D76-278343ABC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256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0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39" name="Freeform 706">
              <a:extLst>
                <a:ext uri="{FF2B5EF4-FFF2-40B4-BE49-F238E27FC236}">
                  <a16:creationId xmlns:a16="http://schemas.microsoft.com/office/drawing/2014/main" id="{D495AE7F-4C3A-4E17-AFF6-9EE8D09D4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299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0" name="Freeform 707">
              <a:extLst>
                <a:ext uri="{FF2B5EF4-FFF2-40B4-BE49-F238E27FC236}">
                  <a16:creationId xmlns:a16="http://schemas.microsoft.com/office/drawing/2014/main" id="{1B6EECC1-A738-4B99-82A7-B39503CD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299"/>
              <a:ext cx="10" cy="24"/>
            </a:xfrm>
            <a:custGeom>
              <a:avLst/>
              <a:gdLst>
                <a:gd name="T0" fmla="*/ 0 w 4"/>
                <a:gd name="T1" fmla="*/ 456 h 9"/>
                <a:gd name="T2" fmla="*/ 158 w 4"/>
                <a:gd name="T3" fmla="*/ 456 h 9"/>
                <a:gd name="T4" fmla="*/ 158 w 4"/>
                <a:gd name="T5" fmla="*/ 56 h 9"/>
                <a:gd name="T6" fmla="*/ 0 w 4"/>
                <a:gd name="T7" fmla="*/ 0 h 9"/>
                <a:gd name="T8" fmla="*/ 0 w 4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1" name="Freeform 708">
              <a:extLst>
                <a:ext uri="{FF2B5EF4-FFF2-40B4-BE49-F238E27FC236}">
                  <a16:creationId xmlns:a16="http://schemas.microsoft.com/office/drawing/2014/main" id="{8225904A-7761-4941-83B3-9B971695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299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56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2" name="Freeform 709">
              <a:extLst>
                <a:ext uri="{FF2B5EF4-FFF2-40B4-BE49-F238E27FC236}">
                  <a16:creationId xmlns:a16="http://schemas.microsoft.com/office/drawing/2014/main" id="{53DD80C4-0BB3-46DB-89B7-C68E12353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344"/>
              <a:ext cx="140" cy="29"/>
            </a:xfrm>
            <a:custGeom>
              <a:avLst/>
              <a:gdLst>
                <a:gd name="T0" fmla="*/ 0 w 56"/>
                <a:gd name="T1" fmla="*/ 438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438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3" name="Freeform 710">
              <a:extLst>
                <a:ext uri="{FF2B5EF4-FFF2-40B4-BE49-F238E27FC236}">
                  <a16:creationId xmlns:a16="http://schemas.microsoft.com/office/drawing/2014/main" id="{B022959D-81B2-4CF2-8542-ADEE33CB8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341"/>
              <a:ext cx="62" cy="30"/>
            </a:xfrm>
            <a:custGeom>
              <a:avLst/>
              <a:gdLst>
                <a:gd name="T0" fmla="*/ 0 w 25"/>
                <a:gd name="T1" fmla="*/ 611 h 11"/>
                <a:gd name="T2" fmla="*/ 947 w 25"/>
                <a:gd name="T3" fmla="*/ 505 h 11"/>
                <a:gd name="T4" fmla="*/ 947 w 25"/>
                <a:gd name="T5" fmla="*/ 0 h 11"/>
                <a:gd name="T6" fmla="*/ 0 w 25"/>
                <a:gd name="T7" fmla="*/ 164 h 11"/>
                <a:gd name="T8" fmla="*/ 0 w 25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1">
                  <a:moveTo>
                    <a:pt x="0" y="11"/>
                  </a:moveTo>
                  <a:cubicBezTo>
                    <a:pt x="12" y="11"/>
                    <a:pt x="21" y="10"/>
                    <a:pt x="25" y="9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1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4" name="Freeform 711">
              <a:extLst>
                <a:ext uri="{FF2B5EF4-FFF2-40B4-BE49-F238E27FC236}">
                  <a16:creationId xmlns:a16="http://schemas.microsoft.com/office/drawing/2014/main" id="{9351E007-4BE8-498A-A593-79DDF6B5D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0" y="2344"/>
              <a:ext cx="10" cy="24"/>
            </a:xfrm>
            <a:custGeom>
              <a:avLst/>
              <a:gdLst>
                <a:gd name="T0" fmla="*/ 0 w 4"/>
                <a:gd name="T1" fmla="*/ 456 h 9"/>
                <a:gd name="T2" fmla="*/ 158 w 4"/>
                <a:gd name="T3" fmla="*/ 456 h 9"/>
                <a:gd name="T4" fmla="*/ 158 w 4"/>
                <a:gd name="T5" fmla="*/ 56 h 9"/>
                <a:gd name="T6" fmla="*/ 0 w 4"/>
                <a:gd name="T7" fmla="*/ 0 h 9"/>
                <a:gd name="T8" fmla="*/ 0 w 4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5" name="Freeform 712">
              <a:extLst>
                <a:ext uri="{FF2B5EF4-FFF2-40B4-BE49-F238E27FC236}">
                  <a16:creationId xmlns:a16="http://schemas.microsoft.com/office/drawing/2014/main" id="{4616C842-DFF1-476E-B1A8-6241C3691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344"/>
              <a:ext cx="18" cy="24"/>
            </a:xfrm>
            <a:custGeom>
              <a:avLst/>
              <a:gdLst>
                <a:gd name="T0" fmla="*/ 0 w 7"/>
                <a:gd name="T1" fmla="*/ 456 h 9"/>
                <a:gd name="T2" fmla="*/ 303 w 7"/>
                <a:gd name="T3" fmla="*/ 397 h 9"/>
                <a:gd name="T4" fmla="*/ 303 w 7"/>
                <a:gd name="T5" fmla="*/ 0 h 9"/>
                <a:gd name="T6" fmla="*/ 0 w 7"/>
                <a:gd name="T7" fmla="*/ 56 h 9"/>
                <a:gd name="T8" fmla="*/ 0 w 7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9">
                  <a:moveTo>
                    <a:pt x="0" y="9"/>
                  </a:moveTo>
                  <a:cubicBezTo>
                    <a:pt x="3" y="9"/>
                    <a:pt x="5" y="9"/>
                    <a:pt x="7" y="8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6" name="Freeform 713">
              <a:extLst>
                <a:ext uri="{FF2B5EF4-FFF2-40B4-BE49-F238E27FC236}">
                  <a16:creationId xmlns:a16="http://schemas.microsoft.com/office/drawing/2014/main" id="{4ABFCF19-17AE-4DB7-B6AF-1B5CEA783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259"/>
              <a:ext cx="20" cy="24"/>
            </a:xfrm>
            <a:custGeom>
              <a:avLst/>
              <a:gdLst>
                <a:gd name="T0" fmla="*/ 313 w 8"/>
                <a:gd name="T1" fmla="*/ 56 h 9"/>
                <a:gd name="T2" fmla="*/ 0 w 8"/>
                <a:gd name="T3" fmla="*/ 0 h 9"/>
                <a:gd name="T4" fmla="*/ 0 w 8"/>
                <a:gd name="T5" fmla="*/ 456 h 9"/>
                <a:gd name="T6" fmla="*/ 208 w 8"/>
                <a:gd name="T7" fmla="*/ 456 h 9"/>
                <a:gd name="T8" fmla="*/ 313 w 8"/>
                <a:gd name="T9" fmla="*/ 456 h 9"/>
                <a:gd name="T10" fmla="*/ 313 w 8"/>
                <a:gd name="T11" fmla="*/ 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5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7" name="Freeform 714">
              <a:extLst>
                <a:ext uri="{FF2B5EF4-FFF2-40B4-BE49-F238E27FC236}">
                  <a16:creationId xmlns:a16="http://schemas.microsoft.com/office/drawing/2014/main" id="{0AB01644-26FE-4A64-B812-A3C26141A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301"/>
              <a:ext cx="10" cy="24"/>
            </a:xfrm>
            <a:custGeom>
              <a:avLst/>
              <a:gdLst>
                <a:gd name="T0" fmla="*/ 158 w 4"/>
                <a:gd name="T1" fmla="*/ 0 h 9"/>
                <a:gd name="T2" fmla="*/ 0 w 4"/>
                <a:gd name="T3" fmla="*/ 0 h 9"/>
                <a:gd name="T4" fmla="*/ 0 w 4"/>
                <a:gd name="T5" fmla="*/ 456 h 9"/>
                <a:gd name="T6" fmla="*/ 158 w 4"/>
                <a:gd name="T7" fmla="*/ 456 h 9"/>
                <a:gd name="T8" fmla="*/ 158 w 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3" y="0"/>
                    <a:pt x="1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4" y="9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8" name="Freeform 715">
              <a:extLst>
                <a:ext uri="{FF2B5EF4-FFF2-40B4-BE49-F238E27FC236}">
                  <a16:creationId xmlns:a16="http://schemas.microsoft.com/office/drawing/2014/main" id="{83884118-2D45-4628-937C-D97DF3D56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2" y="2347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49" name="Freeform 716">
              <a:extLst>
                <a:ext uri="{FF2B5EF4-FFF2-40B4-BE49-F238E27FC236}">
                  <a16:creationId xmlns:a16="http://schemas.microsoft.com/office/drawing/2014/main" id="{1EF7E82D-1B5B-48DA-97B8-CE4B11B8E5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2347"/>
              <a:ext cx="20" cy="24"/>
            </a:xfrm>
            <a:custGeom>
              <a:avLst/>
              <a:gdLst>
                <a:gd name="T0" fmla="*/ 313 w 8"/>
                <a:gd name="T1" fmla="*/ 56 h 9"/>
                <a:gd name="T2" fmla="*/ 0 w 8"/>
                <a:gd name="T3" fmla="*/ 0 h 9"/>
                <a:gd name="T4" fmla="*/ 0 w 8"/>
                <a:gd name="T5" fmla="*/ 456 h 9"/>
                <a:gd name="T6" fmla="*/ 208 w 8"/>
                <a:gd name="T7" fmla="*/ 456 h 9"/>
                <a:gd name="T8" fmla="*/ 313 w 8"/>
                <a:gd name="T9" fmla="*/ 456 h 9"/>
                <a:gd name="T10" fmla="*/ 313 w 8"/>
                <a:gd name="T11" fmla="*/ 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1"/>
                  </a:moveTo>
                  <a:cubicBezTo>
                    <a:pt x="5" y="1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8" y="9"/>
                    <a:pt x="8" y="9"/>
                    <a:pt x="8" y="9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0" name="Freeform 717">
              <a:extLst>
                <a:ext uri="{FF2B5EF4-FFF2-40B4-BE49-F238E27FC236}">
                  <a16:creationId xmlns:a16="http://schemas.microsoft.com/office/drawing/2014/main" id="{2B0BE359-2F50-4199-B535-592F1EA87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307"/>
              <a:ext cx="12" cy="21"/>
            </a:xfrm>
            <a:custGeom>
              <a:avLst/>
              <a:gdLst>
                <a:gd name="T0" fmla="*/ 0 w 5"/>
                <a:gd name="T1" fmla="*/ 378 h 8"/>
                <a:gd name="T2" fmla="*/ 139 w 5"/>
                <a:gd name="T3" fmla="*/ 378 h 8"/>
                <a:gd name="T4" fmla="*/ 168 w 5"/>
                <a:gd name="T5" fmla="*/ 378 h 8"/>
                <a:gd name="T6" fmla="*/ 168 w 5"/>
                <a:gd name="T7" fmla="*/ 0 h 8"/>
                <a:gd name="T8" fmla="*/ 139 w 5"/>
                <a:gd name="T9" fmla="*/ 0 h 8"/>
                <a:gd name="T10" fmla="*/ 0 w 5"/>
                <a:gd name="T11" fmla="*/ 0 h 8"/>
                <a:gd name="T12" fmla="*/ 0 w 5"/>
                <a:gd name="T13" fmla="*/ 378 h 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1" y="8"/>
                    <a:pt x="3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1" name="Freeform 718">
              <a:extLst>
                <a:ext uri="{FF2B5EF4-FFF2-40B4-BE49-F238E27FC236}">
                  <a16:creationId xmlns:a16="http://schemas.microsoft.com/office/drawing/2014/main" id="{ECD56339-D974-4A34-834E-C1F3F0C06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0" y="2349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2" name="Freeform 719">
              <a:extLst>
                <a:ext uri="{FF2B5EF4-FFF2-40B4-BE49-F238E27FC236}">
                  <a16:creationId xmlns:a16="http://schemas.microsoft.com/office/drawing/2014/main" id="{07B88B8C-8E34-4DAE-AB6A-AEA302B20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397"/>
              <a:ext cx="140" cy="30"/>
            </a:xfrm>
            <a:custGeom>
              <a:avLst/>
              <a:gdLst>
                <a:gd name="T0" fmla="*/ 0 w 56"/>
                <a:gd name="T1" fmla="*/ 505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64 h 11"/>
                <a:gd name="T8" fmla="*/ 2188 w 56"/>
                <a:gd name="T9" fmla="*/ 164 h 11"/>
                <a:gd name="T10" fmla="*/ 0 w 56"/>
                <a:gd name="T11" fmla="*/ 0 h 11"/>
                <a:gd name="T12" fmla="*/ 0 w 56"/>
                <a:gd name="T13" fmla="*/ 50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31" y="3"/>
                    <a:pt x="10" y="2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3" name="Freeform 720">
              <a:extLst>
                <a:ext uri="{FF2B5EF4-FFF2-40B4-BE49-F238E27FC236}">
                  <a16:creationId xmlns:a16="http://schemas.microsoft.com/office/drawing/2014/main" id="{1BAF66F3-7B35-48CA-AEF6-713FF6D3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2397"/>
              <a:ext cx="108" cy="30"/>
            </a:xfrm>
            <a:custGeom>
              <a:avLst/>
              <a:gdLst>
                <a:gd name="T0" fmla="*/ 0 w 43"/>
                <a:gd name="T1" fmla="*/ 611 h 11"/>
                <a:gd name="T2" fmla="*/ 1710 w 43"/>
                <a:gd name="T3" fmla="*/ 447 h 11"/>
                <a:gd name="T4" fmla="*/ 1710 w 43"/>
                <a:gd name="T5" fmla="*/ 0 h 11"/>
                <a:gd name="T6" fmla="*/ 0 w 43"/>
                <a:gd name="T7" fmla="*/ 104 h 11"/>
                <a:gd name="T8" fmla="*/ 0 w 43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11">
                  <a:moveTo>
                    <a:pt x="0" y="11"/>
                  </a:moveTo>
                  <a:cubicBezTo>
                    <a:pt x="13" y="10"/>
                    <a:pt x="38" y="9"/>
                    <a:pt x="43" y="8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8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4" name="Freeform 721">
              <a:extLst>
                <a:ext uri="{FF2B5EF4-FFF2-40B4-BE49-F238E27FC236}">
                  <a16:creationId xmlns:a16="http://schemas.microsoft.com/office/drawing/2014/main" id="{CEF783CF-29ED-4F4A-8D02-50A3DDC4B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2" y="2397"/>
              <a:ext cx="18" cy="27"/>
            </a:xfrm>
            <a:custGeom>
              <a:avLst/>
              <a:gdLst>
                <a:gd name="T0" fmla="*/ 0 w 7"/>
                <a:gd name="T1" fmla="*/ 532 h 10"/>
                <a:gd name="T2" fmla="*/ 303 w 7"/>
                <a:gd name="T3" fmla="*/ 475 h 10"/>
                <a:gd name="T4" fmla="*/ 303 w 7"/>
                <a:gd name="T5" fmla="*/ 0 h 10"/>
                <a:gd name="T6" fmla="*/ 0 w 7"/>
                <a:gd name="T7" fmla="*/ 59 h 10"/>
                <a:gd name="T8" fmla="*/ 0 w 7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cubicBezTo>
                    <a:pt x="3" y="9"/>
                    <a:pt x="5" y="9"/>
                    <a:pt x="7" y="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5" name="Freeform 722">
              <a:extLst>
                <a:ext uri="{FF2B5EF4-FFF2-40B4-BE49-F238E27FC236}">
                  <a16:creationId xmlns:a16="http://schemas.microsoft.com/office/drawing/2014/main" id="{235D305E-B460-47FE-ACBE-4353508F1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2405"/>
              <a:ext cx="12" cy="22"/>
            </a:xfrm>
            <a:custGeom>
              <a:avLst/>
              <a:gdLst>
                <a:gd name="T0" fmla="*/ 0 w 5"/>
                <a:gd name="T1" fmla="*/ 462 h 8"/>
                <a:gd name="T2" fmla="*/ 168 w 5"/>
                <a:gd name="T3" fmla="*/ 462 h 8"/>
                <a:gd name="T4" fmla="*/ 168 w 5"/>
                <a:gd name="T5" fmla="*/ 0 h 8"/>
                <a:gd name="T6" fmla="*/ 0 w 5"/>
                <a:gd name="T7" fmla="*/ 0 h 8"/>
                <a:gd name="T8" fmla="*/ 0 w 5"/>
                <a:gd name="T9" fmla="*/ 46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8"/>
                    <a:pt x="3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6" name="Freeform 723">
              <a:extLst>
                <a:ext uri="{FF2B5EF4-FFF2-40B4-BE49-F238E27FC236}">
                  <a16:creationId xmlns:a16="http://schemas.microsoft.com/office/drawing/2014/main" id="{88E23728-358F-4B18-9770-73709FA098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2296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9" y="11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9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7" name="Freeform 724">
              <a:extLst>
                <a:ext uri="{FF2B5EF4-FFF2-40B4-BE49-F238E27FC236}">
                  <a16:creationId xmlns:a16="http://schemas.microsoft.com/office/drawing/2014/main" id="{ACF25E1D-DF67-4CFC-ABF6-E752131D1F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35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8" name="Freeform 725">
              <a:extLst>
                <a:ext uri="{FF2B5EF4-FFF2-40B4-BE49-F238E27FC236}">
                  <a16:creationId xmlns:a16="http://schemas.microsoft.com/office/drawing/2014/main" id="{99377FDB-F354-4B19-96CD-C8A9C03A2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87"/>
              <a:ext cx="257" cy="24"/>
            </a:xfrm>
            <a:custGeom>
              <a:avLst/>
              <a:gdLst>
                <a:gd name="T0" fmla="*/ 0 w 103"/>
                <a:gd name="T1" fmla="*/ 56 h 9"/>
                <a:gd name="T2" fmla="*/ 1787 w 103"/>
                <a:gd name="T3" fmla="*/ 363 h 9"/>
                <a:gd name="T4" fmla="*/ 3990 w 103"/>
                <a:gd name="T5" fmla="*/ 456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1"/>
                  </a:moveTo>
                  <a:cubicBezTo>
                    <a:pt x="2" y="3"/>
                    <a:pt x="23" y="6"/>
                    <a:pt x="46" y="7"/>
                  </a:cubicBezTo>
                  <a:cubicBezTo>
                    <a:pt x="72" y="9"/>
                    <a:pt x="100" y="9"/>
                    <a:pt x="103" y="9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3"/>
                    <a:pt x="52" y="3"/>
                  </a:cubicBezTo>
                  <a:cubicBezTo>
                    <a:pt x="31" y="3"/>
                    <a:pt x="10" y="2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59" name="Freeform 726">
              <a:extLst>
                <a:ext uri="{FF2B5EF4-FFF2-40B4-BE49-F238E27FC236}">
                  <a16:creationId xmlns:a16="http://schemas.microsoft.com/office/drawing/2014/main" id="{05D88CE7-C087-4424-A1D1-CD2874318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80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0" name="Freeform 727">
              <a:extLst>
                <a:ext uri="{FF2B5EF4-FFF2-40B4-BE49-F238E27FC236}">
                  <a16:creationId xmlns:a16="http://schemas.microsoft.com/office/drawing/2014/main" id="{B356AD86-87FE-497A-9B74-2C65E9DD0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25"/>
              <a:ext cx="257" cy="22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9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5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1" name="Freeform 728">
              <a:extLst>
                <a:ext uri="{FF2B5EF4-FFF2-40B4-BE49-F238E27FC236}">
                  <a16:creationId xmlns:a16="http://schemas.microsoft.com/office/drawing/2014/main" id="{19D863AA-5E45-46DA-A1AE-475154829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68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5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4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2" name="Freeform 729">
              <a:extLst>
                <a:ext uri="{FF2B5EF4-FFF2-40B4-BE49-F238E27FC236}">
                  <a16:creationId xmlns:a16="http://schemas.microsoft.com/office/drawing/2014/main" id="{88336C4C-7A0A-49D0-B44C-49703AB5E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" y="2395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56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3" name="Freeform 730">
              <a:extLst>
                <a:ext uri="{FF2B5EF4-FFF2-40B4-BE49-F238E27FC236}">
                  <a16:creationId xmlns:a16="http://schemas.microsoft.com/office/drawing/2014/main" id="{9BDA2E9E-0294-4774-AF0C-B2D05332F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445"/>
              <a:ext cx="230" cy="80"/>
            </a:xfrm>
            <a:custGeom>
              <a:avLst/>
              <a:gdLst>
                <a:gd name="T0" fmla="*/ 395 w 92"/>
                <a:gd name="T1" fmla="*/ 307 h 30"/>
                <a:gd name="T2" fmla="*/ 395 w 92"/>
                <a:gd name="T3" fmla="*/ 307 h 30"/>
                <a:gd name="T4" fmla="*/ 3050 w 92"/>
                <a:gd name="T5" fmla="*/ 605 h 30"/>
                <a:gd name="T6" fmla="*/ 3488 w 92"/>
                <a:gd name="T7" fmla="*/ 1216 h 30"/>
                <a:gd name="T8" fmla="*/ 3595 w 92"/>
                <a:gd name="T9" fmla="*/ 547 h 30"/>
                <a:gd name="T10" fmla="*/ 3595 w 92"/>
                <a:gd name="T11" fmla="*/ 36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" h="30">
                  <a:moveTo>
                    <a:pt x="10" y="6"/>
                  </a:moveTo>
                  <a:cubicBezTo>
                    <a:pt x="10" y="6"/>
                    <a:pt x="0" y="0"/>
                    <a:pt x="10" y="6"/>
                  </a:cubicBezTo>
                  <a:cubicBezTo>
                    <a:pt x="19" y="11"/>
                    <a:pt x="67" y="12"/>
                    <a:pt x="78" y="12"/>
                  </a:cubicBezTo>
                  <a:cubicBezTo>
                    <a:pt x="90" y="13"/>
                    <a:pt x="89" y="19"/>
                    <a:pt x="89" y="24"/>
                  </a:cubicBezTo>
                  <a:cubicBezTo>
                    <a:pt x="89" y="30"/>
                    <a:pt x="92" y="11"/>
                    <a:pt x="92" y="11"/>
                  </a:cubicBezTo>
                  <a:cubicBezTo>
                    <a:pt x="92" y="7"/>
                    <a:pt x="92" y="7"/>
                    <a:pt x="92" y="7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4" name="Freeform 731">
              <a:extLst>
                <a:ext uri="{FF2B5EF4-FFF2-40B4-BE49-F238E27FC236}">
                  <a16:creationId xmlns:a16="http://schemas.microsoft.com/office/drawing/2014/main" id="{FC2BF7E2-9489-4A29-A122-04BF2850A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0" y="2901"/>
              <a:ext cx="12" cy="3"/>
            </a:xfrm>
            <a:custGeom>
              <a:avLst/>
              <a:gdLst>
                <a:gd name="T0" fmla="*/ 0 w 5"/>
                <a:gd name="T1" fmla="*/ 81 h 1"/>
                <a:gd name="T2" fmla="*/ 168 w 5"/>
                <a:gd name="T3" fmla="*/ 0 h 1"/>
                <a:gd name="T4" fmla="*/ 168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2" y="1"/>
                    <a:pt x="4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5" name="Freeform 732">
              <a:extLst>
                <a:ext uri="{FF2B5EF4-FFF2-40B4-BE49-F238E27FC236}">
                  <a16:creationId xmlns:a16="http://schemas.microsoft.com/office/drawing/2014/main" id="{3BD2506D-6766-4CD3-915D-891CF8329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2904"/>
              <a:ext cx="43" cy="5"/>
            </a:xfrm>
            <a:custGeom>
              <a:avLst/>
              <a:gdLst>
                <a:gd name="T0" fmla="*/ 0 w 17"/>
                <a:gd name="T1" fmla="*/ 83 h 2"/>
                <a:gd name="T2" fmla="*/ 698 w 17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">
                  <a:moveTo>
                    <a:pt x="0" y="2"/>
                  </a:moveTo>
                  <a:cubicBezTo>
                    <a:pt x="7" y="1"/>
                    <a:pt x="13" y="1"/>
                    <a:pt x="17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6" name="Freeform 733">
              <a:extLst>
                <a:ext uri="{FF2B5EF4-FFF2-40B4-BE49-F238E27FC236}">
                  <a16:creationId xmlns:a16="http://schemas.microsoft.com/office/drawing/2014/main" id="{86C57F62-0F4A-47A4-9212-A07CF271A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901"/>
              <a:ext cx="200" cy="8"/>
            </a:xfrm>
            <a:custGeom>
              <a:avLst/>
              <a:gdLst>
                <a:gd name="T0" fmla="*/ 0 w 80"/>
                <a:gd name="T1" fmla="*/ 0 h 3"/>
                <a:gd name="T2" fmla="*/ 2000 w 80"/>
                <a:gd name="T3" fmla="*/ 149 h 3"/>
                <a:gd name="T4" fmla="*/ 3125 w 80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0" y="0"/>
                  </a:moveTo>
                  <a:cubicBezTo>
                    <a:pt x="1" y="2"/>
                    <a:pt x="24" y="3"/>
                    <a:pt x="51" y="3"/>
                  </a:cubicBezTo>
                  <a:cubicBezTo>
                    <a:pt x="62" y="3"/>
                    <a:pt x="72" y="3"/>
                    <a:pt x="8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7" name="Freeform 734">
              <a:extLst>
                <a:ext uri="{FF2B5EF4-FFF2-40B4-BE49-F238E27FC236}">
                  <a16:creationId xmlns:a16="http://schemas.microsoft.com/office/drawing/2014/main" id="{5184C055-6D81-4E96-B5F7-1D7748ADA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893"/>
              <a:ext cx="200" cy="8"/>
            </a:xfrm>
            <a:custGeom>
              <a:avLst/>
              <a:gdLst>
                <a:gd name="T0" fmla="*/ 3125 w 80"/>
                <a:gd name="T1" fmla="*/ 56 h 3"/>
                <a:gd name="T2" fmla="*/ 2000 w 80"/>
                <a:gd name="T3" fmla="*/ 0 h 3"/>
                <a:gd name="T4" fmla="*/ 0 w 80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80" y="1"/>
                  </a:moveTo>
                  <a:cubicBezTo>
                    <a:pt x="72" y="0"/>
                    <a:pt x="62" y="0"/>
                    <a:pt x="51" y="0"/>
                  </a:cubicBezTo>
                  <a:cubicBezTo>
                    <a:pt x="24" y="0"/>
                    <a:pt x="3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8" name="Freeform 735">
              <a:extLst>
                <a:ext uri="{FF2B5EF4-FFF2-40B4-BE49-F238E27FC236}">
                  <a16:creationId xmlns:a16="http://schemas.microsoft.com/office/drawing/2014/main" id="{61888500-E417-4186-A5A8-A0C064A4F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2896"/>
              <a:ext cx="40" cy="3"/>
            </a:xfrm>
            <a:custGeom>
              <a:avLst/>
              <a:gdLst>
                <a:gd name="T0" fmla="*/ 625 w 16"/>
                <a:gd name="T1" fmla="*/ 81 h 1"/>
                <a:gd name="T2" fmla="*/ 0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2" y="0"/>
                    <a:pt x="7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69" name="Freeform 736">
              <a:extLst>
                <a:ext uri="{FF2B5EF4-FFF2-40B4-BE49-F238E27FC236}">
                  <a16:creationId xmlns:a16="http://schemas.microsoft.com/office/drawing/2014/main" id="{2600798F-D2EB-4A64-BDA9-82E6C11C2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2899"/>
              <a:ext cx="15" cy="2"/>
            </a:xfrm>
            <a:custGeom>
              <a:avLst/>
              <a:gdLst>
                <a:gd name="T0" fmla="*/ 238 w 6"/>
                <a:gd name="T1" fmla="*/ 16 h 1"/>
                <a:gd name="T2" fmla="*/ 0 w 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">
                  <a:moveTo>
                    <a:pt x="6" y="1"/>
                  </a:moveTo>
                  <a:cubicBezTo>
                    <a:pt x="5" y="1"/>
                    <a:pt x="3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0" name="Freeform 737">
              <a:extLst>
                <a:ext uri="{FF2B5EF4-FFF2-40B4-BE49-F238E27FC236}">
                  <a16:creationId xmlns:a16="http://schemas.microsoft.com/office/drawing/2014/main" id="{CC93B882-1778-4A00-9FA5-CCE275F48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7" y="2459"/>
              <a:ext cx="255" cy="978"/>
            </a:xfrm>
            <a:custGeom>
              <a:avLst/>
              <a:gdLst>
                <a:gd name="T0" fmla="*/ 0 w 102"/>
                <a:gd name="T1" fmla="*/ 0 h 367"/>
                <a:gd name="T2" fmla="*/ 0 w 102"/>
                <a:gd name="T3" fmla="*/ 17199 h 367"/>
                <a:gd name="T4" fmla="*/ 2000 w 102"/>
                <a:gd name="T5" fmla="*/ 18507 h 367"/>
                <a:gd name="T6" fmla="*/ 3988 w 102"/>
                <a:gd name="T7" fmla="*/ 17199 h 367"/>
                <a:gd name="T8" fmla="*/ 3988 w 102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367">
                  <a:moveTo>
                    <a:pt x="0" y="0"/>
                  </a:moveTo>
                  <a:cubicBezTo>
                    <a:pt x="0" y="341"/>
                    <a:pt x="0" y="341"/>
                    <a:pt x="0" y="341"/>
                  </a:cubicBezTo>
                  <a:cubicBezTo>
                    <a:pt x="0" y="360"/>
                    <a:pt x="23" y="367"/>
                    <a:pt x="51" y="367"/>
                  </a:cubicBezTo>
                  <a:cubicBezTo>
                    <a:pt x="79" y="367"/>
                    <a:pt x="102" y="360"/>
                    <a:pt x="102" y="341"/>
                  </a:cubicBezTo>
                  <a:cubicBezTo>
                    <a:pt x="102" y="0"/>
                    <a:pt x="102" y="0"/>
                    <a:pt x="10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1" name="Freeform 738">
              <a:extLst>
                <a:ext uri="{FF2B5EF4-FFF2-40B4-BE49-F238E27FC236}">
                  <a16:creationId xmlns:a16="http://schemas.microsoft.com/office/drawing/2014/main" id="{85CAF655-CF83-4340-9EAA-375122BF0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73"/>
              <a:ext cx="260" cy="22"/>
            </a:xfrm>
            <a:custGeom>
              <a:avLst/>
              <a:gdLst>
                <a:gd name="T0" fmla="*/ 4063 w 104"/>
                <a:gd name="T1" fmla="*/ 228 h 8"/>
                <a:gd name="T2" fmla="*/ 2033 w 104"/>
                <a:gd name="T3" fmla="*/ 0 h 8"/>
                <a:gd name="T4" fmla="*/ 0 w 104"/>
                <a:gd name="T5" fmla="*/ 228 h 8"/>
                <a:gd name="T6" fmla="*/ 0 w 104"/>
                <a:gd name="T7" fmla="*/ 228 h 8"/>
                <a:gd name="T8" fmla="*/ 2033 w 104"/>
                <a:gd name="T9" fmla="*/ 462 h 8"/>
                <a:gd name="T10" fmla="*/ 4063 w 104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8">
                  <a:moveTo>
                    <a:pt x="104" y="4"/>
                  </a:moveTo>
                  <a:cubicBezTo>
                    <a:pt x="104" y="2"/>
                    <a:pt x="81" y="0"/>
                    <a:pt x="52" y="0"/>
                  </a:cubicBezTo>
                  <a:cubicBezTo>
                    <a:pt x="23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3" y="8"/>
                    <a:pt x="52" y="8"/>
                  </a:cubicBezTo>
                  <a:cubicBezTo>
                    <a:pt x="81" y="8"/>
                    <a:pt x="104" y="6"/>
                    <a:pt x="10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2" name="Freeform 739">
              <a:extLst>
                <a:ext uri="{FF2B5EF4-FFF2-40B4-BE49-F238E27FC236}">
                  <a16:creationId xmlns:a16="http://schemas.microsoft.com/office/drawing/2014/main" id="{6DEA0962-DB59-4087-9E08-34490DA122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7" y="2435"/>
              <a:ext cx="293" cy="29"/>
            </a:xfrm>
            <a:custGeom>
              <a:avLst/>
              <a:gdLst>
                <a:gd name="T0" fmla="*/ 2326 w 117"/>
                <a:gd name="T1" fmla="*/ 90 h 11"/>
                <a:gd name="T2" fmla="*/ 0 w 117"/>
                <a:gd name="T3" fmla="*/ 0 h 11"/>
                <a:gd name="T4" fmla="*/ 208 w 117"/>
                <a:gd name="T5" fmla="*/ 438 h 11"/>
                <a:gd name="T6" fmla="*/ 2326 w 117"/>
                <a:gd name="T7" fmla="*/ 527 h 11"/>
                <a:gd name="T8" fmla="*/ 4448 w 117"/>
                <a:gd name="T9" fmla="*/ 438 h 11"/>
                <a:gd name="T10" fmla="*/ 4603 w 117"/>
                <a:gd name="T11" fmla="*/ 0 h 11"/>
                <a:gd name="T12" fmla="*/ 232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1"/>
                    <a:pt x="0" y="0"/>
                  </a:cubicBezTo>
                  <a:cubicBezTo>
                    <a:pt x="0" y="0"/>
                    <a:pt x="4" y="9"/>
                    <a:pt x="5" y="9"/>
                  </a:cubicBezTo>
                  <a:cubicBezTo>
                    <a:pt x="18" y="10"/>
                    <a:pt x="37" y="11"/>
                    <a:pt x="59" y="11"/>
                  </a:cubicBezTo>
                  <a:cubicBezTo>
                    <a:pt x="81" y="11"/>
                    <a:pt x="101" y="10"/>
                    <a:pt x="113" y="9"/>
                  </a:cubicBezTo>
                  <a:cubicBezTo>
                    <a:pt x="115" y="9"/>
                    <a:pt x="117" y="0"/>
                    <a:pt x="117" y="0"/>
                  </a:cubicBezTo>
                  <a:cubicBezTo>
                    <a:pt x="105" y="1"/>
                    <a:pt x="84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3" name="Freeform 740">
              <a:extLst>
                <a:ext uri="{FF2B5EF4-FFF2-40B4-BE49-F238E27FC236}">
                  <a16:creationId xmlns:a16="http://schemas.microsoft.com/office/drawing/2014/main" id="{F46A18E9-CC9E-4503-B6F6-C1AFC8461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05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18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4" name="Freeform 741">
              <a:extLst>
                <a:ext uri="{FF2B5EF4-FFF2-40B4-BE49-F238E27FC236}">
                  <a16:creationId xmlns:a16="http://schemas.microsoft.com/office/drawing/2014/main" id="{E653C5AB-5306-43EF-B500-92F3D196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184"/>
              <a:ext cx="260" cy="32"/>
            </a:xfrm>
            <a:custGeom>
              <a:avLst/>
              <a:gdLst>
                <a:gd name="T0" fmla="*/ 2033 w 104"/>
                <a:gd name="T1" fmla="*/ 205 h 12"/>
                <a:gd name="T2" fmla="*/ 0 w 104"/>
                <a:gd name="T3" fmla="*/ 0 h 12"/>
                <a:gd name="T4" fmla="*/ 0 w 104"/>
                <a:gd name="T5" fmla="*/ 512 h 12"/>
                <a:gd name="T6" fmla="*/ 2033 w 104"/>
                <a:gd name="T7" fmla="*/ 605 h 12"/>
                <a:gd name="T8" fmla="*/ 4063 w 104"/>
                <a:gd name="T9" fmla="*/ 512 h 12"/>
                <a:gd name="T10" fmla="*/ 4063 w 104"/>
                <a:gd name="T11" fmla="*/ 0 h 12"/>
                <a:gd name="T12" fmla="*/ 2033 w 104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12">
                  <a:moveTo>
                    <a:pt x="52" y="4"/>
                  </a:moveTo>
                  <a:cubicBezTo>
                    <a:pt x="23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0" y="12"/>
                    <a:pt x="52" y="12"/>
                  </a:cubicBezTo>
                  <a:cubicBezTo>
                    <a:pt x="74" y="12"/>
                    <a:pt x="93" y="11"/>
                    <a:pt x="104" y="1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4" y="2"/>
                    <a:pt x="81" y="4"/>
                    <a:pt x="5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5" name="Freeform 742">
              <a:extLst>
                <a:ext uri="{FF2B5EF4-FFF2-40B4-BE49-F238E27FC236}">
                  <a16:creationId xmlns:a16="http://schemas.microsoft.com/office/drawing/2014/main" id="{24D8E163-D2CC-4688-83A6-8617546CFB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0" y="2200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6" name="Freeform 743">
              <a:extLst>
                <a:ext uri="{FF2B5EF4-FFF2-40B4-BE49-F238E27FC236}">
                  <a16:creationId xmlns:a16="http://schemas.microsoft.com/office/drawing/2014/main" id="{516C47E0-D88E-4E4A-B93D-E5A9BA956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51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377 h 13"/>
                <a:gd name="T8" fmla="*/ 2425 w 124"/>
                <a:gd name="T9" fmla="*/ 609 h 13"/>
                <a:gd name="T10" fmla="*/ 0 w 124"/>
                <a:gd name="T11" fmla="*/ 377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8"/>
                    <a:pt x="124" y="8"/>
                    <a:pt x="124" y="8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7" name="Freeform 744">
              <a:extLst>
                <a:ext uri="{FF2B5EF4-FFF2-40B4-BE49-F238E27FC236}">
                  <a16:creationId xmlns:a16="http://schemas.microsoft.com/office/drawing/2014/main" id="{AF86C212-6F84-4EFD-9184-0BB4B6317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35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8" name="Freeform 745">
              <a:extLst>
                <a:ext uri="{FF2B5EF4-FFF2-40B4-BE49-F238E27FC236}">
                  <a16:creationId xmlns:a16="http://schemas.microsoft.com/office/drawing/2014/main" id="{ECCC9CD3-1DCD-4849-943F-D423F267AE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0" y="2245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3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4" y="2"/>
                  </a:cubicBezTo>
                  <a:cubicBezTo>
                    <a:pt x="124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79" name="Freeform 746">
              <a:extLst>
                <a:ext uri="{FF2B5EF4-FFF2-40B4-BE49-F238E27FC236}">
                  <a16:creationId xmlns:a16="http://schemas.microsoft.com/office/drawing/2014/main" id="{DE6CA01B-464B-4473-9D56-104295C4B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293"/>
              <a:ext cx="310" cy="35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253 h 13"/>
                <a:gd name="T4" fmla="*/ 4845 w 124"/>
                <a:gd name="T5" fmla="*/ 0 h 13"/>
                <a:gd name="T6" fmla="*/ 4845 w 124"/>
                <a:gd name="T7" fmla="*/ 471 h 13"/>
                <a:gd name="T8" fmla="*/ 2425 w 124"/>
                <a:gd name="T9" fmla="*/ 681 h 13"/>
                <a:gd name="T10" fmla="*/ 0 w 124"/>
                <a:gd name="T11" fmla="*/ 471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4" y="3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0" name="Freeform 747">
              <a:extLst>
                <a:ext uri="{FF2B5EF4-FFF2-40B4-BE49-F238E27FC236}">
                  <a16:creationId xmlns:a16="http://schemas.microsoft.com/office/drawing/2014/main" id="{7F310207-5401-4E41-8DC8-8EFF26C90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280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1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1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1" name="Freeform 748">
              <a:extLst>
                <a:ext uri="{FF2B5EF4-FFF2-40B4-BE49-F238E27FC236}">
                  <a16:creationId xmlns:a16="http://schemas.microsoft.com/office/drawing/2014/main" id="{C8D98D31-98B3-4F2A-A1F8-1D64BCA255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0" y="2288"/>
              <a:ext cx="310" cy="13"/>
            </a:xfrm>
            <a:custGeom>
              <a:avLst/>
              <a:gdLst>
                <a:gd name="T0" fmla="*/ 0 w 124"/>
                <a:gd name="T1" fmla="*/ 88 h 5"/>
                <a:gd name="T2" fmla="*/ 395 w 124"/>
                <a:gd name="T3" fmla="*/ 229 h 5"/>
                <a:gd name="T4" fmla="*/ 395 w 124"/>
                <a:gd name="T5" fmla="*/ 0 h 5"/>
                <a:gd name="T6" fmla="*/ 0 w 124"/>
                <a:gd name="T7" fmla="*/ 88 h 5"/>
                <a:gd name="T8" fmla="*/ 4458 w 124"/>
                <a:gd name="T9" fmla="*/ 0 h 5"/>
                <a:gd name="T10" fmla="*/ 4458 w 124"/>
                <a:gd name="T11" fmla="*/ 229 h 5"/>
                <a:gd name="T12" fmla="*/ 4845 w 124"/>
                <a:gd name="T13" fmla="*/ 88 h 5"/>
                <a:gd name="T14" fmla="*/ 4458 w 124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5">
                  <a:moveTo>
                    <a:pt x="0" y="2"/>
                  </a:moveTo>
                  <a:cubicBezTo>
                    <a:pt x="0" y="3"/>
                    <a:pt x="4" y="4"/>
                    <a:pt x="10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2" name="Freeform 749">
              <a:extLst>
                <a:ext uri="{FF2B5EF4-FFF2-40B4-BE49-F238E27FC236}">
                  <a16:creationId xmlns:a16="http://schemas.microsoft.com/office/drawing/2014/main" id="{4A8A38F3-786B-4CDE-B1FE-B560DC647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2339"/>
              <a:ext cx="310" cy="34"/>
            </a:xfrm>
            <a:custGeom>
              <a:avLst/>
              <a:gdLst>
                <a:gd name="T0" fmla="*/ 0 w 124"/>
                <a:gd name="T1" fmla="*/ 0 h 13"/>
                <a:gd name="T2" fmla="*/ 2425 w 124"/>
                <a:gd name="T3" fmla="*/ 178 h 13"/>
                <a:gd name="T4" fmla="*/ 4845 w 124"/>
                <a:gd name="T5" fmla="*/ 0 h 13"/>
                <a:gd name="T6" fmla="*/ 4845 w 124"/>
                <a:gd name="T7" fmla="*/ 432 h 13"/>
                <a:gd name="T8" fmla="*/ 2425 w 124"/>
                <a:gd name="T9" fmla="*/ 609 h 13"/>
                <a:gd name="T10" fmla="*/ 0 w 124"/>
                <a:gd name="T11" fmla="*/ 432 h 13"/>
                <a:gd name="T12" fmla="*/ 0 w 124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4" y="2"/>
                    <a:pt x="124" y="0"/>
                  </a:cubicBezTo>
                  <a:cubicBezTo>
                    <a:pt x="124" y="9"/>
                    <a:pt x="124" y="9"/>
                    <a:pt x="124" y="9"/>
                  </a:cubicBezTo>
                  <a:cubicBezTo>
                    <a:pt x="124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3" name="Freeform 750">
              <a:extLst>
                <a:ext uri="{FF2B5EF4-FFF2-40B4-BE49-F238E27FC236}">
                  <a16:creationId xmlns:a16="http://schemas.microsoft.com/office/drawing/2014/main" id="{6E11D41A-9769-41E6-A7FE-49A15A818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23"/>
              <a:ext cx="260" cy="26"/>
            </a:xfrm>
            <a:custGeom>
              <a:avLst/>
              <a:gdLst>
                <a:gd name="T0" fmla="*/ 2238 w 104"/>
                <a:gd name="T1" fmla="*/ 88 h 10"/>
                <a:gd name="T2" fmla="*/ 2033 w 104"/>
                <a:gd name="T3" fmla="*/ 88 h 10"/>
                <a:gd name="T4" fmla="*/ 1845 w 104"/>
                <a:gd name="T5" fmla="*/ 88 h 10"/>
                <a:gd name="T6" fmla="*/ 0 w 104"/>
                <a:gd name="T7" fmla="*/ 0 h 10"/>
                <a:gd name="T8" fmla="*/ 0 w 104"/>
                <a:gd name="T9" fmla="*/ 372 h 10"/>
                <a:gd name="T10" fmla="*/ 2033 w 104"/>
                <a:gd name="T11" fmla="*/ 460 h 10"/>
                <a:gd name="T12" fmla="*/ 4063 w 104"/>
                <a:gd name="T13" fmla="*/ 372 h 10"/>
                <a:gd name="T14" fmla="*/ 4063 w 104"/>
                <a:gd name="T15" fmla="*/ 0 h 10"/>
                <a:gd name="T16" fmla="*/ 2238 w 104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4" name="Freeform 751">
              <a:extLst>
                <a:ext uri="{FF2B5EF4-FFF2-40B4-BE49-F238E27FC236}">
                  <a16:creationId xmlns:a16="http://schemas.microsoft.com/office/drawing/2014/main" id="{61AF3672-339F-457B-A6CA-7BA1A6E3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5" y="2368"/>
              <a:ext cx="260" cy="27"/>
            </a:xfrm>
            <a:custGeom>
              <a:avLst/>
              <a:gdLst>
                <a:gd name="T0" fmla="*/ 2238 w 104"/>
                <a:gd name="T1" fmla="*/ 103 h 10"/>
                <a:gd name="T2" fmla="*/ 2033 w 104"/>
                <a:gd name="T3" fmla="*/ 103 h 10"/>
                <a:gd name="T4" fmla="*/ 1845 w 104"/>
                <a:gd name="T5" fmla="*/ 103 h 10"/>
                <a:gd name="T6" fmla="*/ 0 w 104"/>
                <a:gd name="T7" fmla="*/ 0 h 10"/>
                <a:gd name="T8" fmla="*/ 0 w 104"/>
                <a:gd name="T9" fmla="*/ 429 h 10"/>
                <a:gd name="T10" fmla="*/ 2033 w 104"/>
                <a:gd name="T11" fmla="*/ 532 h 10"/>
                <a:gd name="T12" fmla="*/ 4063 w 104"/>
                <a:gd name="T13" fmla="*/ 429 h 10"/>
                <a:gd name="T14" fmla="*/ 4063 w 104"/>
                <a:gd name="T15" fmla="*/ 0 h 10"/>
                <a:gd name="T16" fmla="*/ 2238 w 104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">
                  <a:moveTo>
                    <a:pt x="57" y="2"/>
                  </a:moveTo>
                  <a:cubicBezTo>
                    <a:pt x="56" y="2"/>
                    <a:pt x="54" y="2"/>
                    <a:pt x="52" y="2"/>
                  </a:cubicBezTo>
                  <a:cubicBezTo>
                    <a:pt x="50" y="2"/>
                    <a:pt x="48" y="2"/>
                    <a:pt x="47" y="2"/>
                  </a:cubicBezTo>
                  <a:cubicBezTo>
                    <a:pt x="27" y="2"/>
                    <a:pt x="10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0" y="10"/>
                    <a:pt x="52" y="10"/>
                  </a:cubicBezTo>
                  <a:cubicBezTo>
                    <a:pt x="74" y="10"/>
                    <a:pt x="93" y="9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94" y="1"/>
                    <a:pt x="77" y="2"/>
                    <a:pt x="57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5" name="Freeform 752">
              <a:extLst>
                <a:ext uri="{FF2B5EF4-FFF2-40B4-BE49-F238E27FC236}">
                  <a16:creationId xmlns:a16="http://schemas.microsoft.com/office/drawing/2014/main" id="{087E8F35-8CBA-4710-ADDE-0B02183209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2" y="2381"/>
              <a:ext cx="345" cy="22"/>
            </a:xfrm>
            <a:custGeom>
              <a:avLst/>
              <a:gdLst>
                <a:gd name="T0" fmla="*/ 0 w 138"/>
                <a:gd name="T1" fmla="*/ 168 h 8"/>
                <a:gd name="T2" fmla="*/ 50 w 138"/>
                <a:gd name="T3" fmla="*/ 168 h 8"/>
                <a:gd name="T4" fmla="*/ 0 w 138"/>
                <a:gd name="T5" fmla="*/ 168 h 8"/>
                <a:gd name="T6" fmla="*/ 5363 w 138"/>
                <a:gd name="T7" fmla="*/ 168 h 8"/>
                <a:gd name="T8" fmla="*/ 5363 w 138"/>
                <a:gd name="T9" fmla="*/ 168 h 8"/>
                <a:gd name="T10" fmla="*/ 5395 w 138"/>
                <a:gd name="T11" fmla="*/ 168 h 8"/>
                <a:gd name="T12" fmla="*/ 5363 w 138"/>
                <a:gd name="T13" fmla="*/ 168 h 8"/>
                <a:gd name="T14" fmla="*/ 4738 w 138"/>
                <a:gd name="T15" fmla="*/ 0 h 8"/>
                <a:gd name="T16" fmla="*/ 4738 w 138"/>
                <a:gd name="T17" fmla="*/ 168 h 8"/>
                <a:gd name="T18" fmla="*/ 2708 w 138"/>
                <a:gd name="T19" fmla="*/ 294 h 8"/>
                <a:gd name="T20" fmla="*/ 675 w 138"/>
                <a:gd name="T21" fmla="*/ 168 h 8"/>
                <a:gd name="T22" fmla="*/ 675 w 138"/>
                <a:gd name="T23" fmla="*/ 0 h 8"/>
                <a:gd name="T24" fmla="*/ 50 w 138"/>
                <a:gd name="T25" fmla="*/ 168 h 8"/>
                <a:gd name="T26" fmla="*/ 2708 w 138"/>
                <a:gd name="T27" fmla="*/ 462 h 8"/>
                <a:gd name="T28" fmla="*/ 5363 w 138"/>
                <a:gd name="T29" fmla="*/ 168 h 8"/>
                <a:gd name="T30" fmla="*/ 4738 w 138"/>
                <a:gd name="T31" fmla="*/ 0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8" h="8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8" y="4"/>
                    <a:pt x="17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1"/>
                    <a:pt x="1" y="2"/>
                    <a:pt x="1" y="3"/>
                  </a:cubicBezTo>
                  <a:cubicBezTo>
                    <a:pt x="1" y="6"/>
                    <a:pt x="31" y="8"/>
                    <a:pt x="69" y="8"/>
                  </a:cubicBezTo>
                  <a:cubicBezTo>
                    <a:pt x="107" y="8"/>
                    <a:pt x="137" y="6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6" name="Freeform 753">
              <a:extLst>
                <a:ext uri="{FF2B5EF4-FFF2-40B4-BE49-F238E27FC236}">
                  <a16:creationId xmlns:a16="http://schemas.microsoft.com/office/drawing/2014/main" id="{101F5B0D-B541-4DCC-AE75-4B9CF996B5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00" y="2333"/>
              <a:ext cx="310" cy="11"/>
            </a:xfrm>
            <a:custGeom>
              <a:avLst/>
              <a:gdLst>
                <a:gd name="T0" fmla="*/ 0 w 124"/>
                <a:gd name="T1" fmla="*/ 129 h 4"/>
                <a:gd name="T2" fmla="*/ 395 w 124"/>
                <a:gd name="T3" fmla="*/ 228 h 4"/>
                <a:gd name="T4" fmla="*/ 395 w 124"/>
                <a:gd name="T5" fmla="*/ 0 h 4"/>
                <a:gd name="T6" fmla="*/ 0 w 124"/>
                <a:gd name="T7" fmla="*/ 129 h 4"/>
                <a:gd name="T8" fmla="*/ 4458 w 124"/>
                <a:gd name="T9" fmla="*/ 0 h 4"/>
                <a:gd name="T10" fmla="*/ 4458 w 124"/>
                <a:gd name="T11" fmla="*/ 228 h 4"/>
                <a:gd name="T12" fmla="*/ 4845 w 124"/>
                <a:gd name="T13" fmla="*/ 129 h 4"/>
                <a:gd name="T14" fmla="*/ 4458 w 124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4" h="4">
                  <a:moveTo>
                    <a:pt x="0" y="2"/>
                  </a:moveTo>
                  <a:cubicBezTo>
                    <a:pt x="0" y="3"/>
                    <a:pt x="4" y="4"/>
                    <a:pt x="10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1"/>
                    <a:pt x="1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4" y="2"/>
                  </a:cubicBezTo>
                  <a:cubicBezTo>
                    <a:pt x="124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7" name="Freeform 754">
              <a:extLst>
                <a:ext uri="{FF2B5EF4-FFF2-40B4-BE49-F238E27FC236}">
                  <a16:creationId xmlns:a16="http://schemas.microsoft.com/office/drawing/2014/main" id="{33A4CE3D-85AA-4E86-882B-BDD6BBF4F1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389"/>
              <a:ext cx="345" cy="51"/>
            </a:xfrm>
            <a:custGeom>
              <a:avLst/>
              <a:gdLst>
                <a:gd name="T0" fmla="*/ 0 w 138"/>
                <a:gd name="T1" fmla="*/ 0 h 19"/>
                <a:gd name="T2" fmla="*/ 2708 w 138"/>
                <a:gd name="T3" fmla="*/ 252 h 19"/>
                <a:gd name="T4" fmla="*/ 5395 w 138"/>
                <a:gd name="T5" fmla="*/ 0 h 19"/>
                <a:gd name="T6" fmla="*/ 5395 w 138"/>
                <a:gd name="T7" fmla="*/ 735 h 19"/>
                <a:gd name="T8" fmla="*/ 2708 w 138"/>
                <a:gd name="T9" fmla="*/ 988 h 19"/>
                <a:gd name="T10" fmla="*/ 0 w 138"/>
                <a:gd name="T11" fmla="*/ 735 h 19"/>
                <a:gd name="T12" fmla="*/ 0 w 138"/>
                <a:gd name="T13" fmla="*/ 735 h 19"/>
                <a:gd name="T14" fmla="*/ 0 w 138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19">
                  <a:moveTo>
                    <a:pt x="0" y="0"/>
                  </a:moveTo>
                  <a:cubicBezTo>
                    <a:pt x="0" y="3"/>
                    <a:pt x="31" y="5"/>
                    <a:pt x="69" y="5"/>
                  </a:cubicBezTo>
                  <a:cubicBezTo>
                    <a:pt x="107" y="5"/>
                    <a:pt x="138" y="3"/>
                    <a:pt x="138" y="0"/>
                  </a:cubicBezTo>
                  <a:cubicBezTo>
                    <a:pt x="138" y="14"/>
                    <a:pt x="138" y="14"/>
                    <a:pt x="138" y="14"/>
                  </a:cubicBezTo>
                  <a:cubicBezTo>
                    <a:pt x="138" y="17"/>
                    <a:pt x="107" y="19"/>
                    <a:pt x="69" y="19"/>
                  </a:cubicBezTo>
                  <a:cubicBezTo>
                    <a:pt x="31" y="19"/>
                    <a:pt x="0" y="1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8" name="Freeform 755">
              <a:extLst>
                <a:ext uri="{FF2B5EF4-FFF2-40B4-BE49-F238E27FC236}">
                  <a16:creationId xmlns:a16="http://schemas.microsoft.com/office/drawing/2014/main" id="{BFFBD99A-BB8F-480E-A0DC-102B69A06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392"/>
              <a:ext cx="475" cy="59"/>
            </a:xfrm>
            <a:custGeom>
              <a:avLst/>
              <a:gdLst>
                <a:gd name="T0" fmla="*/ 1875 w 190"/>
                <a:gd name="T1" fmla="*/ 518 h 22"/>
                <a:gd name="T2" fmla="*/ 438 w 190"/>
                <a:gd name="T3" fmla="*/ 518 h 22"/>
                <a:gd name="T4" fmla="*/ 363 w 190"/>
                <a:gd name="T5" fmla="*/ 518 h 22"/>
                <a:gd name="T6" fmla="*/ 438 w 190"/>
                <a:gd name="T7" fmla="*/ 402 h 22"/>
                <a:gd name="T8" fmla="*/ 2033 w 190"/>
                <a:gd name="T9" fmla="*/ 402 h 22"/>
                <a:gd name="T10" fmla="*/ 2188 w 190"/>
                <a:gd name="T11" fmla="*/ 215 h 22"/>
                <a:gd name="T12" fmla="*/ 2033 w 190"/>
                <a:gd name="T13" fmla="*/ 0 h 22"/>
                <a:gd name="T14" fmla="*/ 438 w 190"/>
                <a:gd name="T15" fmla="*/ 0 h 22"/>
                <a:gd name="T16" fmla="*/ 0 w 190"/>
                <a:gd name="T17" fmla="*/ 518 h 22"/>
                <a:gd name="T18" fmla="*/ 125 w 190"/>
                <a:gd name="T19" fmla="*/ 826 h 22"/>
                <a:gd name="T20" fmla="*/ 438 w 190"/>
                <a:gd name="T21" fmla="*/ 928 h 22"/>
                <a:gd name="T22" fmla="*/ 1688 w 190"/>
                <a:gd name="T23" fmla="*/ 928 h 22"/>
                <a:gd name="T24" fmla="*/ 2313 w 190"/>
                <a:gd name="T25" fmla="*/ 984 h 22"/>
                <a:gd name="T26" fmla="*/ 4688 w 190"/>
                <a:gd name="T27" fmla="*/ 1137 h 22"/>
                <a:gd name="T28" fmla="*/ 7313 w 190"/>
                <a:gd name="T29" fmla="*/ 928 h 22"/>
                <a:gd name="T30" fmla="*/ 7395 w 190"/>
                <a:gd name="T31" fmla="*/ 461 h 22"/>
                <a:gd name="T32" fmla="*/ 7188 w 190"/>
                <a:gd name="T33" fmla="*/ 577 h 22"/>
                <a:gd name="T34" fmla="*/ 4688 w 190"/>
                <a:gd name="T35" fmla="*/ 735 h 22"/>
                <a:gd name="T36" fmla="*/ 2345 w 190"/>
                <a:gd name="T37" fmla="*/ 577 h 22"/>
                <a:gd name="T38" fmla="*/ 1875 w 190"/>
                <a:gd name="T39" fmla="*/ 518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0" h="22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5" y="8"/>
                    <a:pt x="56" y="7"/>
                    <a:pt x="56" y="4"/>
                  </a:cubicBezTo>
                  <a:cubicBezTo>
                    <a:pt x="56" y="2"/>
                    <a:pt x="55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"/>
                    <a:pt x="1" y="15"/>
                    <a:pt x="3" y="16"/>
                  </a:cubicBezTo>
                  <a:cubicBezTo>
                    <a:pt x="6" y="18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9"/>
                    <a:pt x="54" y="19"/>
                    <a:pt x="59" y="19"/>
                  </a:cubicBezTo>
                  <a:cubicBezTo>
                    <a:pt x="72" y="21"/>
                    <a:pt x="95" y="22"/>
                    <a:pt x="120" y="22"/>
                  </a:cubicBezTo>
                  <a:cubicBezTo>
                    <a:pt x="163" y="22"/>
                    <a:pt x="180" y="20"/>
                    <a:pt x="187" y="18"/>
                  </a:cubicBezTo>
                  <a:cubicBezTo>
                    <a:pt x="190" y="17"/>
                    <a:pt x="189" y="10"/>
                    <a:pt x="189" y="9"/>
                  </a:cubicBezTo>
                  <a:cubicBezTo>
                    <a:pt x="188" y="9"/>
                    <a:pt x="187" y="10"/>
                    <a:pt x="184" y="11"/>
                  </a:cubicBezTo>
                  <a:cubicBezTo>
                    <a:pt x="177" y="12"/>
                    <a:pt x="155" y="14"/>
                    <a:pt x="120" y="14"/>
                  </a:cubicBezTo>
                  <a:cubicBezTo>
                    <a:pt x="95" y="14"/>
                    <a:pt x="72" y="13"/>
                    <a:pt x="60" y="11"/>
                  </a:cubicBezTo>
                  <a:cubicBezTo>
                    <a:pt x="57" y="11"/>
                    <a:pt x="54" y="10"/>
                    <a:pt x="48" y="10"/>
                  </a:cubicBezTo>
                  <a:close/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89" name="Freeform 756">
              <a:extLst>
                <a:ext uri="{FF2B5EF4-FFF2-40B4-BE49-F238E27FC236}">
                  <a16:creationId xmlns:a16="http://schemas.microsoft.com/office/drawing/2014/main" id="{0C1802D1-3A83-4FE0-BDA6-8F402AAB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392"/>
              <a:ext cx="475" cy="59"/>
            </a:xfrm>
            <a:custGeom>
              <a:avLst/>
              <a:gdLst>
                <a:gd name="T0" fmla="*/ 1875 w 190"/>
                <a:gd name="T1" fmla="*/ 518 h 22"/>
                <a:gd name="T2" fmla="*/ 438 w 190"/>
                <a:gd name="T3" fmla="*/ 518 h 22"/>
                <a:gd name="T4" fmla="*/ 363 w 190"/>
                <a:gd name="T5" fmla="*/ 518 h 22"/>
                <a:gd name="T6" fmla="*/ 438 w 190"/>
                <a:gd name="T7" fmla="*/ 402 h 22"/>
                <a:gd name="T8" fmla="*/ 2033 w 190"/>
                <a:gd name="T9" fmla="*/ 402 h 22"/>
                <a:gd name="T10" fmla="*/ 2188 w 190"/>
                <a:gd name="T11" fmla="*/ 215 h 22"/>
                <a:gd name="T12" fmla="*/ 2033 w 190"/>
                <a:gd name="T13" fmla="*/ 0 h 22"/>
                <a:gd name="T14" fmla="*/ 438 w 190"/>
                <a:gd name="T15" fmla="*/ 0 h 22"/>
                <a:gd name="T16" fmla="*/ 0 w 190"/>
                <a:gd name="T17" fmla="*/ 518 h 22"/>
                <a:gd name="T18" fmla="*/ 125 w 190"/>
                <a:gd name="T19" fmla="*/ 826 h 22"/>
                <a:gd name="T20" fmla="*/ 438 w 190"/>
                <a:gd name="T21" fmla="*/ 928 h 22"/>
                <a:gd name="T22" fmla="*/ 1688 w 190"/>
                <a:gd name="T23" fmla="*/ 928 h 22"/>
                <a:gd name="T24" fmla="*/ 2313 w 190"/>
                <a:gd name="T25" fmla="*/ 984 h 22"/>
                <a:gd name="T26" fmla="*/ 4688 w 190"/>
                <a:gd name="T27" fmla="*/ 1137 h 22"/>
                <a:gd name="T28" fmla="*/ 7313 w 190"/>
                <a:gd name="T29" fmla="*/ 928 h 22"/>
                <a:gd name="T30" fmla="*/ 7395 w 190"/>
                <a:gd name="T31" fmla="*/ 461 h 22"/>
                <a:gd name="T32" fmla="*/ 7188 w 190"/>
                <a:gd name="T33" fmla="*/ 577 h 22"/>
                <a:gd name="T34" fmla="*/ 4688 w 190"/>
                <a:gd name="T35" fmla="*/ 735 h 22"/>
                <a:gd name="T36" fmla="*/ 2345 w 190"/>
                <a:gd name="T37" fmla="*/ 577 h 22"/>
                <a:gd name="T38" fmla="*/ 1875 w 190"/>
                <a:gd name="T39" fmla="*/ 518 h 2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90" h="22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5" y="8"/>
                    <a:pt x="56" y="7"/>
                    <a:pt x="56" y="4"/>
                  </a:cubicBezTo>
                  <a:cubicBezTo>
                    <a:pt x="56" y="2"/>
                    <a:pt x="55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2"/>
                    <a:pt x="1" y="15"/>
                    <a:pt x="3" y="16"/>
                  </a:cubicBezTo>
                  <a:cubicBezTo>
                    <a:pt x="6" y="18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9"/>
                    <a:pt x="54" y="19"/>
                    <a:pt x="59" y="19"/>
                  </a:cubicBezTo>
                  <a:cubicBezTo>
                    <a:pt x="72" y="21"/>
                    <a:pt x="95" y="22"/>
                    <a:pt x="120" y="22"/>
                  </a:cubicBezTo>
                  <a:cubicBezTo>
                    <a:pt x="163" y="22"/>
                    <a:pt x="180" y="20"/>
                    <a:pt x="187" y="18"/>
                  </a:cubicBezTo>
                  <a:cubicBezTo>
                    <a:pt x="190" y="17"/>
                    <a:pt x="189" y="10"/>
                    <a:pt x="189" y="9"/>
                  </a:cubicBezTo>
                  <a:cubicBezTo>
                    <a:pt x="188" y="9"/>
                    <a:pt x="187" y="10"/>
                    <a:pt x="184" y="11"/>
                  </a:cubicBezTo>
                  <a:cubicBezTo>
                    <a:pt x="177" y="12"/>
                    <a:pt x="155" y="14"/>
                    <a:pt x="120" y="14"/>
                  </a:cubicBezTo>
                  <a:cubicBezTo>
                    <a:pt x="95" y="14"/>
                    <a:pt x="72" y="13"/>
                    <a:pt x="60" y="11"/>
                  </a:cubicBezTo>
                  <a:cubicBezTo>
                    <a:pt x="57" y="11"/>
                    <a:pt x="54" y="10"/>
                    <a:pt x="4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0" name="Freeform 757">
              <a:extLst>
                <a:ext uri="{FF2B5EF4-FFF2-40B4-BE49-F238E27FC236}">
                  <a16:creationId xmlns:a16="http://schemas.microsoft.com/office/drawing/2014/main" id="{84AD2C84-6396-4C63-A09D-C670DEE78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2427"/>
              <a:ext cx="425" cy="13"/>
            </a:xfrm>
            <a:custGeom>
              <a:avLst/>
              <a:gdLst>
                <a:gd name="T0" fmla="*/ 1250 w 170"/>
                <a:gd name="T1" fmla="*/ 88 h 5"/>
                <a:gd name="T2" fmla="*/ 0 w 170"/>
                <a:gd name="T3" fmla="*/ 0 h 5"/>
                <a:gd name="T4" fmla="*/ 1300 w 170"/>
                <a:gd name="T5" fmla="*/ 0 h 5"/>
                <a:gd name="T6" fmla="*/ 1875 w 170"/>
                <a:gd name="T7" fmla="*/ 0 h 5"/>
                <a:gd name="T8" fmla="*/ 4220 w 170"/>
                <a:gd name="T9" fmla="*/ 143 h 5"/>
                <a:gd name="T10" fmla="*/ 6645 w 170"/>
                <a:gd name="T11" fmla="*/ 0 h 5"/>
                <a:gd name="T12" fmla="*/ 6645 w 170"/>
                <a:gd name="T13" fmla="*/ 0 h 5"/>
                <a:gd name="T14" fmla="*/ 4220 w 170"/>
                <a:gd name="T15" fmla="*/ 229 h 5"/>
                <a:gd name="T16" fmla="*/ 1958 w 170"/>
                <a:gd name="T17" fmla="*/ 143 h 5"/>
                <a:gd name="T18" fmla="*/ 1250 w 170"/>
                <a:gd name="T19" fmla="*/ 88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0" h="5">
                  <a:moveTo>
                    <a:pt x="32" y="2"/>
                  </a:moveTo>
                  <a:cubicBezTo>
                    <a:pt x="28" y="1"/>
                    <a:pt x="6" y="1"/>
                    <a:pt x="0" y="0"/>
                  </a:cubicBezTo>
                  <a:cubicBezTo>
                    <a:pt x="0" y="0"/>
                    <a:pt x="27" y="0"/>
                    <a:pt x="33" y="0"/>
                  </a:cubicBezTo>
                  <a:cubicBezTo>
                    <a:pt x="40" y="0"/>
                    <a:pt x="45" y="0"/>
                    <a:pt x="48" y="0"/>
                  </a:cubicBezTo>
                  <a:cubicBezTo>
                    <a:pt x="60" y="2"/>
                    <a:pt x="83" y="3"/>
                    <a:pt x="108" y="3"/>
                  </a:cubicBezTo>
                  <a:cubicBezTo>
                    <a:pt x="140" y="3"/>
                    <a:pt x="161" y="1"/>
                    <a:pt x="170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1" y="1"/>
                    <a:pt x="140" y="5"/>
                    <a:pt x="108" y="5"/>
                  </a:cubicBezTo>
                  <a:cubicBezTo>
                    <a:pt x="83" y="5"/>
                    <a:pt x="62" y="5"/>
                    <a:pt x="50" y="3"/>
                  </a:cubicBezTo>
                  <a:cubicBezTo>
                    <a:pt x="47" y="3"/>
                    <a:pt x="37" y="2"/>
                    <a:pt x="32" y="2"/>
                  </a:cubicBezTo>
                  <a:close/>
                </a:path>
              </a:pathLst>
            </a:custGeom>
            <a:solidFill>
              <a:srgbClr val="FBE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1" name="Freeform 758">
              <a:extLst>
                <a:ext uri="{FF2B5EF4-FFF2-40B4-BE49-F238E27FC236}">
                  <a16:creationId xmlns:a16="http://schemas.microsoft.com/office/drawing/2014/main" id="{FACD6FC9-48E9-4136-8FD8-83FAE4359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397"/>
              <a:ext cx="117" cy="19"/>
            </a:xfrm>
            <a:custGeom>
              <a:avLst/>
              <a:gdLst>
                <a:gd name="T0" fmla="*/ 1802 w 47"/>
                <a:gd name="T1" fmla="*/ 0 h 7"/>
                <a:gd name="T2" fmla="*/ 341 w 47"/>
                <a:gd name="T3" fmla="*/ 0 h 7"/>
                <a:gd name="T4" fmla="*/ 0 w 47"/>
                <a:gd name="T5" fmla="*/ 383 h 7"/>
                <a:gd name="T6" fmla="*/ 383 w 47"/>
                <a:gd name="T7" fmla="*/ 163 h 7"/>
                <a:gd name="T8" fmla="*/ 1802 w 47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">
                  <a:moveTo>
                    <a:pt x="47" y="0"/>
                  </a:moveTo>
                  <a:cubicBezTo>
                    <a:pt x="47" y="0"/>
                    <a:pt x="12" y="0"/>
                    <a:pt x="9" y="0"/>
                  </a:cubicBezTo>
                  <a:cubicBezTo>
                    <a:pt x="5" y="0"/>
                    <a:pt x="0" y="4"/>
                    <a:pt x="0" y="7"/>
                  </a:cubicBezTo>
                  <a:cubicBezTo>
                    <a:pt x="0" y="5"/>
                    <a:pt x="6" y="3"/>
                    <a:pt x="10" y="3"/>
                  </a:cubicBezTo>
                  <a:cubicBezTo>
                    <a:pt x="13" y="3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FBEA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2" name="Freeform 759">
              <a:extLst>
                <a:ext uri="{FF2B5EF4-FFF2-40B4-BE49-F238E27FC236}">
                  <a16:creationId xmlns:a16="http://schemas.microsoft.com/office/drawing/2014/main" id="{5A7A9AF9-07B1-407D-AA55-C7DF7FF71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" y="2480"/>
              <a:ext cx="85" cy="925"/>
            </a:xfrm>
            <a:custGeom>
              <a:avLst/>
              <a:gdLst>
                <a:gd name="T0" fmla="*/ 313 w 34"/>
                <a:gd name="T1" fmla="*/ 16514 h 347"/>
                <a:gd name="T2" fmla="*/ 1333 w 34"/>
                <a:gd name="T3" fmla="*/ 17524 h 347"/>
                <a:gd name="T4" fmla="*/ 0 w 34"/>
                <a:gd name="T5" fmla="*/ 16762 h 347"/>
                <a:gd name="T6" fmla="*/ 125 w 34"/>
                <a:gd name="T7" fmla="*/ 0 h 347"/>
                <a:gd name="T8" fmla="*/ 313 w 34"/>
                <a:gd name="T9" fmla="*/ 16514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7">
                  <a:moveTo>
                    <a:pt x="8" y="327"/>
                  </a:moveTo>
                  <a:cubicBezTo>
                    <a:pt x="8" y="342"/>
                    <a:pt x="23" y="346"/>
                    <a:pt x="34" y="347"/>
                  </a:cubicBezTo>
                  <a:cubicBezTo>
                    <a:pt x="15" y="347"/>
                    <a:pt x="0" y="345"/>
                    <a:pt x="0" y="33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8" y="312"/>
                    <a:pt x="8" y="3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3" name="Freeform 760">
              <a:extLst>
                <a:ext uri="{FF2B5EF4-FFF2-40B4-BE49-F238E27FC236}">
                  <a16:creationId xmlns:a16="http://schemas.microsoft.com/office/drawing/2014/main" id="{8494D5F5-E361-410F-B191-E3D526123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467"/>
              <a:ext cx="100" cy="960"/>
            </a:xfrm>
            <a:custGeom>
              <a:avLst/>
              <a:gdLst>
                <a:gd name="T0" fmla="*/ 50 w 40"/>
                <a:gd name="T1" fmla="*/ 18205 h 360"/>
                <a:gd name="T2" fmla="*/ 1563 w 40"/>
                <a:gd name="T3" fmla="*/ 17237 h 360"/>
                <a:gd name="T4" fmla="*/ 1563 w 40"/>
                <a:gd name="T5" fmla="*/ 0 h 360"/>
                <a:gd name="T6" fmla="*/ 1458 w 40"/>
                <a:gd name="T7" fmla="*/ 0 h 360"/>
                <a:gd name="T8" fmla="*/ 1458 w 40"/>
                <a:gd name="T9" fmla="*/ 16931 h 360"/>
                <a:gd name="T10" fmla="*/ 0 w 40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60">
                  <a:moveTo>
                    <a:pt x="1" y="360"/>
                  </a:moveTo>
                  <a:cubicBezTo>
                    <a:pt x="16" y="360"/>
                    <a:pt x="40" y="351"/>
                    <a:pt x="40" y="341"/>
                  </a:cubicBezTo>
                  <a:cubicBezTo>
                    <a:pt x="40" y="332"/>
                    <a:pt x="40" y="16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335"/>
                    <a:pt x="37" y="335"/>
                    <a:pt x="37" y="335"/>
                  </a:cubicBezTo>
                  <a:cubicBezTo>
                    <a:pt x="37" y="349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4" name="Freeform 761">
              <a:extLst>
                <a:ext uri="{FF2B5EF4-FFF2-40B4-BE49-F238E27FC236}">
                  <a16:creationId xmlns:a16="http://schemas.microsoft.com/office/drawing/2014/main" id="{CA33856B-4DBF-4AF6-B52A-362645373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63"/>
              <a:ext cx="345" cy="261"/>
            </a:xfrm>
            <a:custGeom>
              <a:avLst/>
              <a:gdLst>
                <a:gd name="T0" fmla="*/ 5363 w 138"/>
                <a:gd name="T1" fmla="*/ 4682 h 98"/>
                <a:gd name="T2" fmla="*/ 5363 w 138"/>
                <a:gd name="T3" fmla="*/ 205 h 98"/>
                <a:gd name="T4" fmla="*/ 2708 w 138"/>
                <a:gd name="T5" fmla="*/ 0 h 98"/>
                <a:gd name="T6" fmla="*/ 0 w 138"/>
                <a:gd name="T7" fmla="*/ 205 h 98"/>
                <a:gd name="T8" fmla="*/ 0 w 138"/>
                <a:gd name="T9" fmla="*/ 4682 h 98"/>
                <a:gd name="T10" fmla="*/ 0 w 138"/>
                <a:gd name="T11" fmla="*/ 4682 h 98"/>
                <a:gd name="T12" fmla="*/ 2708 w 138"/>
                <a:gd name="T13" fmla="*/ 4930 h 98"/>
                <a:gd name="T14" fmla="*/ 5395 w 138"/>
                <a:gd name="T15" fmla="*/ 4682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98">
                  <a:moveTo>
                    <a:pt x="137" y="93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6"/>
                    <a:pt x="31" y="98"/>
                    <a:pt x="69" y="98"/>
                  </a:cubicBezTo>
                  <a:cubicBezTo>
                    <a:pt x="107" y="98"/>
                    <a:pt x="138" y="96"/>
                    <a:pt x="138" y="93"/>
                  </a:cubicBezTo>
                </a:path>
              </a:pathLst>
            </a:custGeom>
            <a:solidFill>
              <a:srgbClr val="EE93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5" name="Line 762">
              <a:extLst>
                <a:ext uri="{FF2B5EF4-FFF2-40B4-BE49-F238E27FC236}">
                  <a16:creationId xmlns:a16="http://schemas.microsoft.com/office/drawing/2014/main" id="{A01A9643-1E32-4452-9A3A-0EF516E351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2" y="2179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6" name="Line 763">
              <a:extLst>
                <a:ext uri="{FF2B5EF4-FFF2-40B4-BE49-F238E27FC236}">
                  <a16:creationId xmlns:a16="http://schemas.microsoft.com/office/drawing/2014/main" id="{55FE47C1-6C19-4B42-8F75-72FEDDD492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75" y="2179"/>
              <a:ext cx="1" cy="24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7" name="Line 764">
              <a:extLst>
                <a:ext uri="{FF2B5EF4-FFF2-40B4-BE49-F238E27FC236}">
                  <a16:creationId xmlns:a16="http://schemas.microsoft.com/office/drawing/2014/main" id="{2B567F3E-0C6C-4FC3-BCEF-EF4D8E8BDD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5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8" name="Line 765">
              <a:extLst>
                <a:ext uri="{FF2B5EF4-FFF2-40B4-BE49-F238E27FC236}">
                  <a16:creationId xmlns:a16="http://schemas.microsoft.com/office/drawing/2014/main" id="{101BFE98-B82B-44F4-B8D4-0CA3AC6907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7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199" name="Line 766">
              <a:extLst>
                <a:ext uri="{FF2B5EF4-FFF2-40B4-BE49-F238E27FC236}">
                  <a16:creationId xmlns:a16="http://schemas.microsoft.com/office/drawing/2014/main" id="{9C3D2565-F93D-4AF4-84D8-D76902DFB1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7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0" name="Line 767">
              <a:extLst>
                <a:ext uri="{FF2B5EF4-FFF2-40B4-BE49-F238E27FC236}">
                  <a16:creationId xmlns:a16="http://schemas.microsoft.com/office/drawing/2014/main" id="{B91DC246-4F00-4E10-90CA-E487B0ED13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0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1" name="Line 768">
              <a:extLst>
                <a:ext uri="{FF2B5EF4-FFF2-40B4-BE49-F238E27FC236}">
                  <a16:creationId xmlns:a16="http://schemas.microsoft.com/office/drawing/2014/main" id="{0135862F-3EF4-4CA5-8324-F2104B4A71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2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2" name="Line 769">
              <a:extLst>
                <a:ext uri="{FF2B5EF4-FFF2-40B4-BE49-F238E27FC236}">
                  <a16:creationId xmlns:a16="http://schemas.microsoft.com/office/drawing/2014/main" id="{208A283B-4AC3-4447-8535-336CBBCFEC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2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3" name="Line 770">
              <a:extLst>
                <a:ext uri="{FF2B5EF4-FFF2-40B4-BE49-F238E27FC236}">
                  <a16:creationId xmlns:a16="http://schemas.microsoft.com/office/drawing/2014/main" id="{723DD94F-F788-472E-A248-83CEE687C3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5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4" name="Line 771">
              <a:extLst>
                <a:ext uri="{FF2B5EF4-FFF2-40B4-BE49-F238E27FC236}">
                  <a16:creationId xmlns:a16="http://schemas.microsoft.com/office/drawing/2014/main" id="{9E61540D-031E-415F-87A4-2E786D5A4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5" y="2179"/>
              <a:ext cx="1" cy="24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5" name="Line 772">
              <a:extLst>
                <a:ext uri="{FF2B5EF4-FFF2-40B4-BE49-F238E27FC236}">
                  <a16:creationId xmlns:a16="http://schemas.microsoft.com/office/drawing/2014/main" id="{F7CD44F1-4B09-4793-869B-0DD6F230CB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7" y="2179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6" name="Line 773">
              <a:extLst>
                <a:ext uri="{FF2B5EF4-FFF2-40B4-BE49-F238E27FC236}">
                  <a16:creationId xmlns:a16="http://schemas.microsoft.com/office/drawing/2014/main" id="{FC624C2E-5A2D-4D4E-A418-2EDA60D321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0" y="2173"/>
              <a:ext cx="1" cy="24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7" name="Line 774">
              <a:extLst>
                <a:ext uri="{FF2B5EF4-FFF2-40B4-BE49-F238E27FC236}">
                  <a16:creationId xmlns:a16="http://schemas.microsoft.com/office/drawing/2014/main" id="{C5696816-4AC3-4D59-A4EB-FCD28E5FBC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02" y="2179"/>
              <a:ext cx="1" cy="237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8" name="Line 775">
              <a:extLst>
                <a:ext uri="{FF2B5EF4-FFF2-40B4-BE49-F238E27FC236}">
                  <a16:creationId xmlns:a16="http://schemas.microsoft.com/office/drawing/2014/main" id="{CC62C8BE-99E0-4299-8FDA-39F61C684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75" y="2179"/>
              <a:ext cx="1" cy="240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09" name="Line 776">
              <a:extLst>
                <a:ext uri="{FF2B5EF4-FFF2-40B4-BE49-F238E27FC236}">
                  <a16:creationId xmlns:a16="http://schemas.microsoft.com/office/drawing/2014/main" id="{0FF9D05B-1211-4234-B297-1D5669216A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5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0" name="Line 777">
              <a:extLst>
                <a:ext uri="{FF2B5EF4-FFF2-40B4-BE49-F238E27FC236}">
                  <a16:creationId xmlns:a16="http://schemas.microsoft.com/office/drawing/2014/main" id="{D2D1DE43-DE2C-49CB-9C67-4BB4C58866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7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1" name="Line 778">
              <a:extLst>
                <a:ext uri="{FF2B5EF4-FFF2-40B4-BE49-F238E27FC236}">
                  <a16:creationId xmlns:a16="http://schemas.microsoft.com/office/drawing/2014/main" id="{F3965D32-1866-471D-8A3D-90B0940954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7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2" name="Line 779">
              <a:extLst>
                <a:ext uri="{FF2B5EF4-FFF2-40B4-BE49-F238E27FC236}">
                  <a16:creationId xmlns:a16="http://schemas.microsoft.com/office/drawing/2014/main" id="{59138F6E-DF3D-4A2D-A465-6FC85C4759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60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3" name="Line 780">
              <a:extLst>
                <a:ext uri="{FF2B5EF4-FFF2-40B4-BE49-F238E27FC236}">
                  <a16:creationId xmlns:a16="http://schemas.microsoft.com/office/drawing/2014/main" id="{D6409778-A0D5-40C2-9092-BEC5613B5E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2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4" name="Line 781">
              <a:extLst>
                <a:ext uri="{FF2B5EF4-FFF2-40B4-BE49-F238E27FC236}">
                  <a16:creationId xmlns:a16="http://schemas.microsoft.com/office/drawing/2014/main" id="{FAAE89EF-DDD0-46B2-8EF1-E85EE0494C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2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5" name="Line 782">
              <a:extLst>
                <a:ext uri="{FF2B5EF4-FFF2-40B4-BE49-F238E27FC236}">
                  <a16:creationId xmlns:a16="http://schemas.microsoft.com/office/drawing/2014/main" id="{C6F6F7F3-3DA7-4C69-BF2E-CBC4963C93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5" y="2176"/>
              <a:ext cx="1" cy="245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6" name="Line 783">
              <a:extLst>
                <a:ext uri="{FF2B5EF4-FFF2-40B4-BE49-F238E27FC236}">
                  <a16:creationId xmlns:a16="http://schemas.microsoft.com/office/drawing/2014/main" id="{D347CD32-89C1-4D2F-B943-E61338FECA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5" y="2179"/>
              <a:ext cx="1" cy="240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7" name="Line 784">
              <a:extLst>
                <a:ext uri="{FF2B5EF4-FFF2-40B4-BE49-F238E27FC236}">
                  <a16:creationId xmlns:a16="http://schemas.microsoft.com/office/drawing/2014/main" id="{7F556D12-61B5-4047-8D70-74C562A083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7" y="2179"/>
              <a:ext cx="1" cy="237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8" name="Line 785">
              <a:extLst>
                <a:ext uri="{FF2B5EF4-FFF2-40B4-BE49-F238E27FC236}">
                  <a16:creationId xmlns:a16="http://schemas.microsoft.com/office/drawing/2014/main" id="{F16BFD9B-427B-4E30-B1DD-97CD65F7E9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0" y="2173"/>
              <a:ext cx="1" cy="240"/>
            </a:xfrm>
            <a:prstGeom prst="line">
              <a:avLst/>
            </a:prstGeom>
            <a:noFill/>
            <a:ln w="11113" cap="rnd">
              <a:solidFill>
                <a:srgbClr val="F9DBB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19" name="Line 786">
              <a:extLst>
                <a:ext uri="{FF2B5EF4-FFF2-40B4-BE49-F238E27FC236}">
                  <a16:creationId xmlns:a16="http://schemas.microsoft.com/office/drawing/2014/main" id="{9EB912DE-C798-4146-BDCD-289F3EEA3C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5" y="2179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0" name="Line 787">
              <a:extLst>
                <a:ext uri="{FF2B5EF4-FFF2-40B4-BE49-F238E27FC236}">
                  <a16:creationId xmlns:a16="http://schemas.microsoft.com/office/drawing/2014/main" id="{115C4363-031B-4649-813C-DE80996AC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22" y="2179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1" name="Line 788">
              <a:extLst>
                <a:ext uri="{FF2B5EF4-FFF2-40B4-BE49-F238E27FC236}">
                  <a16:creationId xmlns:a16="http://schemas.microsoft.com/office/drawing/2014/main" id="{B9B5D59B-23B3-4139-8975-E2097D8DB2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65" y="2179"/>
              <a:ext cx="1" cy="24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2" name="Line 789">
              <a:extLst>
                <a:ext uri="{FF2B5EF4-FFF2-40B4-BE49-F238E27FC236}">
                  <a16:creationId xmlns:a16="http://schemas.microsoft.com/office/drawing/2014/main" id="{E7F36325-627F-46D8-806F-F232969F6D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37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3" name="Line 790">
              <a:extLst>
                <a:ext uri="{FF2B5EF4-FFF2-40B4-BE49-F238E27FC236}">
                  <a16:creationId xmlns:a16="http://schemas.microsoft.com/office/drawing/2014/main" id="{D41CC2D0-F056-4B64-8B0F-CE4C2429C8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07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4" name="Line 791">
              <a:extLst>
                <a:ext uri="{FF2B5EF4-FFF2-40B4-BE49-F238E27FC236}">
                  <a16:creationId xmlns:a16="http://schemas.microsoft.com/office/drawing/2014/main" id="{D0171748-80D6-494A-9CD2-E6F4D85948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0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5" name="Line 792">
              <a:extLst>
                <a:ext uri="{FF2B5EF4-FFF2-40B4-BE49-F238E27FC236}">
                  <a16:creationId xmlns:a16="http://schemas.microsoft.com/office/drawing/2014/main" id="{4D993104-0497-43F9-934B-ACBF811E4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52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6" name="Line 793">
              <a:extLst>
                <a:ext uri="{FF2B5EF4-FFF2-40B4-BE49-F238E27FC236}">
                  <a16:creationId xmlns:a16="http://schemas.microsoft.com/office/drawing/2014/main" id="{C368621E-982E-4727-AF2F-BB6525D64E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2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7" name="Line 794">
              <a:extLst>
                <a:ext uri="{FF2B5EF4-FFF2-40B4-BE49-F238E27FC236}">
                  <a16:creationId xmlns:a16="http://schemas.microsoft.com/office/drawing/2014/main" id="{CF0D49E6-AB3C-4672-970C-1339F6D865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5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8" name="Line 795">
              <a:extLst>
                <a:ext uri="{FF2B5EF4-FFF2-40B4-BE49-F238E27FC236}">
                  <a16:creationId xmlns:a16="http://schemas.microsoft.com/office/drawing/2014/main" id="{8923BA72-708B-4932-BF24-A12339152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5" y="2176"/>
              <a:ext cx="1" cy="245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29" name="Line 796">
              <a:extLst>
                <a:ext uri="{FF2B5EF4-FFF2-40B4-BE49-F238E27FC236}">
                  <a16:creationId xmlns:a16="http://schemas.microsoft.com/office/drawing/2014/main" id="{47E980DB-9CE3-4713-82D2-3982263EFB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7" y="2179"/>
              <a:ext cx="1" cy="24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0" name="Line 797">
              <a:extLst>
                <a:ext uri="{FF2B5EF4-FFF2-40B4-BE49-F238E27FC236}">
                  <a16:creationId xmlns:a16="http://schemas.microsoft.com/office/drawing/2014/main" id="{79C79BEB-408D-4520-B206-1B60529EBE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179"/>
              <a:ext cx="1" cy="23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1" name="Line 798">
              <a:extLst>
                <a:ext uri="{FF2B5EF4-FFF2-40B4-BE49-F238E27FC236}">
                  <a16:creationId xmlns:a16="http://schemas.microsoft.com/office/drawing/2014/main" id="{9A9055D2-B358-469F-B88C-8D5CEBE45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5" y="2179"/>
              <a:ext cx="1" cy="237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2" name="Line 799">
              <a:extLst>
                <a:ext uri="{FF2B5EF4-FFF2-40B4-BE49-F238E27FC236}">
                  <a16:creationId xmlns:a16="http://schemas.microsoft.com/office/drawing/2014/main" id="{9941FB1A-064C-43AD-8BDB-D491F18840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22" y="2179"/>
              <a:ext cx="1" cy="237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3" name="Line 800">
              <a:extLst>
                <a:ext uri="{FF2B5EF4-FFF2-40B4-BE49-F238E27FC236}">
                  <a16:creationId xmlns:a16="http://schemas.microsoft.com/office/drawing/2014/main" id="{AAC2C4E9-2F65-4979-93B4-D7C63020E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65" y="2179"/>
              <a:ext cx="1" cy="240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4" name="Line 801">
              <a:extLst>
                <a:ext uri="{FF2B5EF4-FFF2-40B4-BE49-F238E27FC236}">
                  <a16:creationId xmlns:a16="http://schemas.microsoft.com/office/drawing/2014/main" id="{03BA4213-68D2-4FB3-A731-A675E0293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37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5" name="Line 802">
              <a:extLst>
                <a:ext uri="{FF2B5EF4-FFF2-40B4-BE49-F238E27FC236}">
                  <a16:creationId xmlns:a16="http://schemas.microsoft.com/office/drawing/2014/main" id="{D458D737-AC8B-4542-9149-BA13E8B999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07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6" name="Line 803">
              <a:extLst>
                <a:ext uri="{FF2B5EF4-FFF2-40B4-BE49-F238E27FC236}">
                  <a16:creationId xmlns:a16="http://schemas.microsoft.com/office/drawing/2014/main" id="{10FC61EE-FB51-4DD7-8616-FE9FAFCFE5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0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7" name="Line 804">
              <a:extLst>
                <a:ext uri="{FF2B5EF4-FFF2-40B4-BE49-F238E27FC236}">
                  <a16:creationId xmlns:a16="http://schemas.microsoft.com/office/drawing/2014/main" id="{B45DE0D9-A45C-4E95-A56C-B9C497D2A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52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8" name="Line 805">
              <a:extLst>
                <a:ext uri="{FF2B5EF4-FFF2-40B4-BE49-F238E27FC236}">
                  <a16:creationId xmlns:a16="http://schemas.microsoft.com/office/drawing/2014/main" id="{E2A101E8-25F1-4349-B8F5-CC3BF9C8C8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2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39" name="Line 806">
              <a:extLst>
                <a:ext uri="{FF2B5EF4-FFF2-40B4-BE49-F238E27FC236}">
                  <a16:creationId xmlns:a16="http://schemas.microsoft.com/office/drawing/2014/main" id="{93CA45EE-7F95-4505-B2FA-EDA253623C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5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0" name="Line 807">
              <a:extLst>
                <a:ext uri="{FF2B5EF4-FFF2-40B4-BE49-F238E27FC236}">
                  <a16:creationId xmlns:a16="http://schemas.microsoft.com/office/drawing/2014/main" id="{C220118F-C9BC-4960-A96B-0429EFC061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65" y="2176"/>
              <a:ext cx="1" cy="245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1" name="Line 808">
              <a:extLst>
                <a:ext uri="{FF2B5EF4-FFF2-40B4-BE49-F238E27FC236}">
                  <a16:creationId xmlns:a16="http://schemas.microsoft.com/office/drawing/2014/main" id="{3AE8340B-F74C-493C-9E23-4DDF2BECF9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37" y="2179"/>
              <a:ext cx="1" cy="240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2" name="Line 809">
              <a:extLst>
                <a:ext uri="{FF2B5EF4-FFF2-40B4-BE49-F238E27FC236}">
                  <a16:creationId xmlns:a16="http://schemas.microsoft.com/office/drawing/2014/main" id="{893F58FC-095D-40D7-9064-4A3AEB252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0" y="2179"/>
              <a:ext cx="1" cy="237"/>
            </a:xfrm>
            <a:prstGeom prst="line">
              <a:avLst/>
            </a:prstGeom>
            <a:noFill/>
            <a:ln w="15875">
              <a:solidFill>
                <a:srgbClr val="994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3" name="Line 810">
              <a:extLst>
                <a:ext uri="{FF2B5EF4-FFF2-40B4-BE49-F238E27FC236}">
                  <a16:creationId xmlns:a16="http://schemas.microsoft.com/office/drawing/2014/main" id="{6AD20410-3155-4327-9442-360C554C6F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97" y="2179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4" name="Line 811">
              <a:extLst>
                <a:ext uri="{FF2B5EF4-FFF2-40B4-BE49-F238E27FC236}">
                  <a16:creationId xmlns:a16="http://schemas.microsoft.com/office/drawing/2014/main" id="{B198FAEC-C90A-4E35-B905-2A4D67458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70" y="2179"/>
              <a:ext cx="1" cy="24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5" name="Line 812">
              <a:extLst>
                <a:ext uri="{FF2B5EF4-FFF2-40B4-BE49-F238E27FC236}">
                  <a16:creationId xmlns:a16="http://schemas.microsoft.com/office/drawing/2014/main" id="{156B17F1-265C-4F88-B7BA-74F3146338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40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6" name="Line 813">
              <a:extLst>
                <a:ext uri="{FF2B5EF4-FFF2-40B4-BE49-F238E27FC236}">
                  <a16:creationId xmlns:a16="http://schemas.microsoft.com/office/drawing/2014/main" id="{EC9D8E09-98C5-4BEA-91D7-9FB7EAA2F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12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7" name="Line 814">
              <a:extLst>
                <a:ext uri="{FF2B5EF4-FFF2-40B4-BE49-F238E27FC236}">
                  <a16:creationId xmlns:a16="http://schemas.microsoft.com/office/drawing/2014/main" id="{9E1E0362-19D8-419B-B6E7-71D5889E91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82" y="2179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8" name="Line 815">
              <a:extLst>
                <a:ext uri="{FF2B5EF4-FFF2-40B4-BE49-F238E27FC236}">
                  <a16:creationId xmlns:a16="http://schemas.microsoft.com/office/drawing/2014/main" id="{4183D86C-E163-47C9-A8C3-5EC900D92F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055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49" name="Line 816">
              <a:extLst>
                <a:ext uri="{FF2B5EF4-FFF2-40B4-BE49-F238E27FC236}">
                  <a16:creationId xmlns:a16="http://schemas.microsoft.com/office/drawing/2014/main" id="{396324E6-CD66-4995-AF17-3932999BAB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27" y="2179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0" name="Line 817">
              <a:extLst>
                <a:ext uri="{FF2B5EF4-FFF2-40B4-BE49-F238E27FC236}">
                  <a16:creationId xmlns:a16="http://schemas.microsoft.com/office/drawing/2014/main" id="{47A67964-9447-441D-A880-A97F8E5222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97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1" name="Line 818">
              <a:extLst>
                <a:ext uri="{FF2B5EF4-FFF2-40B4-BE49-F238E27FC236}">
                  <a16:creationId xmlns:a16="http://schemas.microsoft.com/office/drawing/2014/main" id="{F970B054-72C1-43C8-8E60-233926315C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0" y="2176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2" name="Line 819">
              <a:extLst>
                <a:ext uri="{FF2B5EF4-FFF2-40B4-BE49-F238E27FC236}">
                  <a16:creationId xmlns:a16="http://schemas.microsoft.com/office/drawing/2014/main" id="{227C4C52-EAC5-41E8-B87F-4CADB90C4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0" y="2179"/>
              <a:ext cx="1" cy="24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3" name="Line 820">
              <a:extLst>
                <a:ext uri="{FF2B5EF4-FFF2-40B4-BE49-F238E27FC236}">
                  <a16:creationId xmlns:a16="http://schemas.microsoft.com/office/drawing/2014/main" id="{B6616E04-1294-4B51-A0B4-24C3D49DCC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2" y="2179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4" name="Freeform 821">
              <a:extLst>
                <a:ext uri="{FF2B5EF4-FFF2-40B4-BE49-F238E27FC236}">
                  <a16:creationId xmlns:a16="http://schemas.microsoft.com/office/drawing/2014/main" id="{E157421A-E69B-48DF-A53C-43BA80743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63"/>
              <a:ext cx="345" cy="24"/>
            </a:xfrm>
            <a:custGeom>
              <a:avLst/>
              <a:gdLst>
                <a:gd name="T0" fmla="*/ 5363 w 138"/>
                <a:gd name="T1" fmla="*/ 205 h 9"/>
                <a:gd name="T2" fmla="*/ 2708 w 138"/>
                <a:gd name="T3" fmla="*/ 0 h 9"/>
                <a:gd name="T4" fmla="*/ 0 w 138"/>
                <a:gd name="T5" fmla="*/ 205 h 9"/>
                <a:gd name="T6" fmla="*/ 0 w 138"/>
                <a:gd name="T7" fmla="*/ 205 h 9"/>
                <a:gd name="T8" fmla="*/ 2708 w 138"/>
                <a:gd name="T9" fmla="*/ 456 h 9"/>
                <a:gd name="T10" fmla="*/ 5395 w 138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9">
                  <a:moveTo>
                    <a:pt x="137" y="4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7" y="9"/>
                    <a:pt x="138" y="7"/>
                    <a:pt x="138" y="4"/>
                  </a:cubicBezTo>
                </a:path>
              </a:pathLst>
            </a:custGeom>
            <a:solidFill>
              <a:srgbClr val="F4BF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5" name="Freeform 822">
              <a:extLst>
                <a:ext uri="{FF2B5EF4-FFF2-40B4-BE49-F238E27FC236}">
                  <a16:creationId xmlns:a16="http://schemas.microsoft.com/office/drawing/2014/main" id="{19CF63B2-B3E4-4847-B1CC-1239437BC0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2" y="2165"/>
              <a:ext cx="345" cy="22"/>
            </a:xfrm>
            <a:custGeom>
              <a:avLst/>
              <a:gdLst>
                <a:gd name="T0" fmla="*/ 0 w 138"/>
                <a:gd name="T1" fmla="*/ 168 h 8"/>
                <a:gd name="T2" fmla="*/ 50 w 138"/>
                <a:gd name="T3" fmla="*/ 168 h 8"/>
                <a:gd name="T4" fmla="*/ 0 w 138"/>
                <a:gd name="T5" fmla="*/ 168 h 8"/>
                <a:gd name="T6" fmla="*/ 5363 w 138"/>
                <a:gd name="T7" fmla="*/ 168 h 8"/>
                <a:gd name="T8" fmla="*/ 5363 w 138"/>
                <a:gd name="T9" fmla="*/ 168 h 8"/>
                <a:gd name="T10" fmla="*/ 5395 w 138"/>
                <a:gd name="T11" fmla="*/ 168 h 8"/>
                <a:gd name="T12" fmla="*/ 5363 w 138"/>
                <a:gd name="T13" fmla="*/ 168 h 8"/>
                <a:gd name="T14" fmla="*/ 4738 w 138"/>
                <a:gd name="T15" fmla="*/ 0 h 8"/>
                <a:gd name="T16" fmla="*/ 2345 w 138"/>
                <a:gd name="T17" fmla="*/ 294 h 8"/>
                <a:gd name="T18" fmla="*/ 158 w 138"/>
                <a:gd name="T19" fmla="*/ 129 h 8"/>
                <a:gd name="T20" fmla="*/ 50 w 138"/>
                <a:gd name="T21" fmla="*/ 168 h 8"/>
                <a:gd name="T22" fmla="*/ 2708 w 138"/>
                <a:gd name="T23" fmla="*/ 462 h 8"/>
                <a:gd name="T24" fmla="*/ 5363 w 138"/>
                <a:gd name="T25" fmla="*/ 168 h 8"/>
                <a:gd name="T26" fmla="*/ 4738 w 138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8" h="8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33" y="5"/>
                    <a:pt x="90" y="5"/>
                    <a:pt x="60" y="5"/>
                  </a:cubicBezTo>
                  <a:cubicBezTo>
                    <a:pt x="39" y="5"/>
                    <a:pt x="17" y="3"/>
                    <a:pt x="4" y="2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1" y="6"/>
                    <a:pt x="31" y="8"/>
                    <a:pt x="69" y="8"/>
                  </a:cubicBezTo>
                  <a:cubicBezTo>
                    <a:pt x="107" y="8"/>
                    <a:pt x="137" y="6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FAE4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6" name="Freeform 823">
              <a:extLst>
                <a:ext uri="{FF2B5EF4-FFF2-40B4-BE49-F238E27FC236}">
                  <a16:creationId xmlns:a16="http://schemas.microsoft.com/office/drawing/2014/main" id="{76C8A10C-2073-492E-A920-960169C01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73"/>
              <a:ext cx="345" cy="30"/>
            </a:xfrm>
            <a:custGeom>
              <a:avLst/>
              <a:gdLst>
                <a:gd name="T0" fmla="*/ 0 w 138"/>
                <a:gd name="T1" fmla="*/ 387 h 11"/>
                <a:gd name="T2" fmla="*/ 2708 w 138"/>
                <a:gd name="T3" fmla="*/ 611 h 11"/>
                <a:gd name="T4" fmla="*/ 5395 w 138"/>
                <a:gd name="T5" fmla="*/ 387 h 11"/>
                <a:gd name="T6" fmla="*/ 5395 w 138"/>
                <a:gd name="T7" fmla="*/ 0 h 11"/>
                <a:gd name="T8" fmla="*/ 2708 w 138"/>
                <a:gd name="T9" fmla="*/ 284 h 11"/>
                <a:gd name="T10" fmla="*/ 0 w 138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1">
                  <a:moveTo>
                    <a:pt x="0" y="7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7" y="11"/>
                    <a:pt x="138" y="9"/>
                    <a:pt x="138" y="7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3"/>
                    <a:pt x="107" y="5"/>
                    <a:pt x="69" y="5"/>
                  </a:cubicBezTo>
                  <a:cubicBezTo>
                    <a:pt x="31" y="5"/>
                    <a:pt x="0" y="3"/>
                    <a:pt x="0" y="0"/>
                  </a:cubicBezTo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7" name="Freeform 824">
              <a:extLst>
                <a:ext uri="{FF2B5EF4-FFF2-40B4-BE49-F238E27FC236}">
                  <a16:creationId xmlns:a16="http://schemas.microsoft.com/office/drawing/2014/main" id="{5BBFE2C2-05B1-4EC2-A4C2-BC14E58C9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92"/>
              <a:ext cx="345" cy="11"/>
            </a:xfrm>
            <a:custGeom>
              <a:avLst/>
              <a:gdLst>
                <a:gd name="T0" fmla="*/ 0 w 138"/>
                <a:gd name="T1" fmla="*/ 0 h 4"/>
                <a:gd name="T2" fmla="*/ 2708 w 138"/>
                <a:gd name="T3" fmla="*/ 228 h 4"/>
                <a:gd name="T4" fmla="*/ 5395 w 13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4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7" y="4"/>
                    <a:pt x="138" y="2"/>
                    <a:pt x="138" y="0"/>
                  </a:cubicBezTo>
                </a:path>
              </a:pathLst>
            </a:custGeom>
            <a:noFill/>
            <a:ln w="7938" cap="rnd">
              <a:solidFill>
                <a:srgbClr val="F6CF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8" name="Freeform 825">
              <a:extLst>
                <a:ext uri="{FF2B5EF4-FFF2-40B4-BE49-F238E27FC236}">
                  <a16:creationId xmlns:a16="http://schemas.microsoft.com/office/drawing/2014/main" id="{BD542A0C-ABB5-425E-951C-5B201E0F1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395"/>
              <a:ext cx="345" cy="29"/>
            </a:xfrm>
            <a:custGeom>
              <a:avLst/>
              <a:gdLst>
                <a:gd name="T0" fmla="*/ 0 w 138"/>
                <a:gd name="T1" fmla="*/ 327 h 11"/>
                <a:gd name="T2" fmla="*/ 2708 w 138"/>
                <a:gd name="T3" fmla="*/ 527 h 11"/>
                <a:gd name="T4" fmla="*/ 5395 w 138"/>
                <a:gd name="T5" fmla="*/ 327 h 11"/>
                <a:gd name="T6" fmla="*/ 5395 w 138"/>
                <a:gd name="T7" fmla="*/ 0 h 11"/>
                <a:gd name="T8" fmla="*/ 2708 w 138"/>
                <a:gd name="T9" fmla="*/ 200 h 11"/>
                <a:gd name="T10" fmla="*/ 0 w 138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11">
                  <a:moveTo>
                    <a:pt x="0" y="7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7" y="11"/>
                    <a:pt x="138" y="9"/>
                    <a:pt x="138" y="7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8" y="2"/>
                    <a:pt x="107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E861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59" name="Freeform 826">
              <a:extLst>
                <a:ext uri="{FF2B5EF4-FFF2-40B4-BE49-F238E27FC236}">
                  <a16:creationId xmlns:a16="http://schemas.microsoft.com/office/drawing/2014/main" id="{68E0A7A4-699E-49ED-9B64-052E2EAE2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395"/>
              <a:ext cx="345" cy="10"/>
            </a:xfrm>
            <a:custGeom>
              <a:avLst/>
              <a:gdLst>
                <a:gd name="T0" fmla="*/ 5395 w 138"/>
                <a:gd name="T1" fmla="*/ 0 h 4"/>
                <a:gd name="T2" fmla="*/ 2708 w 138"/>
                <a:gd name="T3" fmla="*/ 158 h 4"/>
                <a:gd name="T4" fmla="*/ 0 w 138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8" h="4">
                  <a:moveTo>
                    <a:pt x="138" y="0"/>
                  </a:moveTo>
                  <a:cubicBezTo>
                    <a:pt x="138" y="2"/>
                    <a:pt x="107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6CFA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0" name="Freeform 827">
              <a:extLst>
                <a:ext uri="{FF2B5EF4-FFF2-40B4-BE49-F238E27FC236}">
                  <a16:creationId xmlns:a16="http://schemas.microsoft.com/office/drawing/2014/main" id="{C6D0FE9D-69C5-4C3B-B19E-B3E5291BD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63"/>
              <a:ext cx="345" cy="261"/>
            </a:xfrm>
            <a:custGeom>
              <a:avLst/>
              <a:gdLst>
                <a:gd name="T0" fmla="*/ 5363 w 138"/>
                <a:gd name="T1" fmla="*/ 4682 h 98"/>
                <a:gd name="T2" fmla="*/ 5363 w 138"/>
                <a:gd name="T3" fmla="*/ 205 h 98"/>
                <a:gd name="T4" fmla="*/ 2708 w 138"/>
                <a:gd name="T5" fmla="*/ 0 h 98"/>
                <a:gd name="T6" fmla="*/ 0 w 138"/>
                <a:gd name="T7" fmla="*/ 205 h 98"/>
                <a:gd name="T8" fmla="*/ 0 w 138"/>
                <a:gd name="T9" fmla="*/ 4682 h 98"/>
                <a:gd name="T10" fmla="*/ 0 w 138"/>
                <a:gd name="T11" fmla="*/ 4682 h 98"/>
                <a:gd name="T12" fmla="*/ 2708 w 138"/>
                <a:gd name="T13" fmla="*/ 4930 h 98"/>
                <a:gd name="T14" fmla="*/ 5395 w 138"/>
                <a:gd name="T15" fmla="*/ 4682 h 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8" h="98">
                  <a:moveTo>
                    <a:pt x="137" y="93"/>
                  </a:moveTo>
                  <a:cubicBezTo>
                    <a:pt x="137" y="4"/>
                    <a:pt x="137" y="4"/>
                    <a:pt x="137" y="4"/>
                  </a:cubicBez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6"/>
                    <a:pt x="31" y="98"/>
                    <a:pt x="69" y="98"/>
                  </a:cubicBezTo>
                  <a:cubicBezTo>
                    <a:pt x="107" y="98"/>
                    <a:pt x="138" y="96"/>
                    <a:pt x="138" y="93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1" name="Freeform 828">
              <a:extLst>
                <a:ext uri="{FF2B5EF4-FFF2-40B4-BE49-F238E27FC236}">
                  <a16:creationId xmlns:a16="http://schemas.microsoft.com/office/drawing/2014/main" id="{ED19FBCD-16E8-429F-8027-15C3C657C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2163"/>
              <a:ext cx="345" cy="24"/>
            </a:xfrm>
            <a:custGeom>
              <a:avLst/>
              <a:gdLst>
                <a:gd name="T0" fmla="*/ 5363 w 138"/>
                <a:gd name="T1" fmla="*/ 205 h 9"/>
                <a:gd name="T2" fmla="*/ 2708 w 138"/>
                <a:gd name="T3" fmla="*/ 0 h 9"/>
                <a:gd name="T4" fmla="*/ 0 w 138"/>
                <a:gd name="T5" fmla="*/ 205 h 9"/>
                <a:gd name="T6" fmla="*/ 0 w 138"/>
                <a:gd name="T7" fmla="*/ 205 h 9"/>
                <a:gd name="T8" fmla="*/ 2708 w 138"/>
                <a:gd name="T9" fmla="*/ 456 h 9"/>
                <a:gd name="T10" fmla="*/ 5395 w 138"/>
                <a:gd name="T11" fmla="*/ 205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8" h="9">
                  <a:moveTo>
                    <a:pt x="137" y="4"/>
                  </a:moveTo>
                  <a:cubicBezTo>
                    <a:pt x="137" y="2"/>
                    <a:pt x="107" y="0"/>
                    <a:pt x="69" y="0"/>
                  </a:cubicBezTo>
                  <a:cubicBezTo>
                    <a:pt x="3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7" y="9"/>
                    <a:pt x="138" y="7"/>
                    <a:pt x="138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262" name="Oval 829">
              <a:extLst>
                <a:ext uri="{FF2B5EF4-FFF2-40B4-BE49-F238E27FC236}">
                  <a16:creationId xmlns:a16="http://schemas.microsoft.com/office/drawing/2014/main" id="{7637E6ED-49E8-47A5-B01C-75FA95945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0" y="289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63" name="Oval 830">
              <a:extLst>
                <a:ext uri="{FF2B5EF4-FFF2-40B4-BE49-F238E27FC236}">
                  <a16:creationId xmlns:a16="http://schemas.microsoft.com/office/drawing/2014/main" id="{77A053DA-EBF6-4D68-8177-DC12AA627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2907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264" name="Oval 831">
              <a:extLst>
                <a:ext uri="{FF2B5EF4-FFF2-40B4-BE49-F238E27FC236}">
                  <a16:creationId xmlns:a16="http://schemas.microsoft.com/office/drawing/2014/main" id="{919DE96F-3DA7-47FC-A615-17D5F1826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0" y="290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8920" name="Group 832">
            <a:extLst>
              <a:ext uri="{FF2B5EF4-FFF2-40B4-BE49-F238E27FC236}">
                <a16:creationId xmlns:a16="http://schemas.microsoft.com/office/drawing/2014/main" id="{6A105279-6398-4AB7-A251-469E1E7FD505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3311525"/>
            <a:ext cx="947738" cy="2565400"/>
            <a:chOff x="1445" y="2176"/>
            <a:chExt cx="472" cy="1277"/>
          </a:xfrm>
        </p:grpSpPr>
        <p:sp>
          <p:nvSpPr>
            <p:cNvPr id="38921" name="Freeform 833">
              <a:extLst>
                <a:ext uri="{FF2B5EF4-FFF2-40B4-BE49-F238E27FC236}">
                  <a16:creationId xmlns:a16="http://schemas.microsoft.com/office/drawing/2014/main" id="{F3F5D5B0-7F59-435E-85DF-CCEC0D766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475"/>
              <a:ext cx="253" cy="978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143 h 367"/>
                <a:gd name="T4" fmla="*/ 2014 w 101"/>
                <a:gd name="T5" fmla="*/ 18507 h 367"/>
                <a:gd name="T6" fmla="*/ 3978 w 101"/>
                <a:gd name="T7" fmla="*/ 17143 h 367"/>
                <a:gd name="T8" fmla="*/ 3978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2" name="Freeform 834">
              <a:extLst>
                <a:ext uri="{FF2B5EF4-FFF2-40B4-BE49-F238E27FC236}">
                  <a16:creationId xmlns:a16="http://schemas.microsoft.com/office/drawing/2014/main" id="{2FAA44B1-2427-4DF9-875C-3ADFA3B4D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17"/>
              <a:ext cx="253" cy="536"/>
            </a:xfrm>
            <a:custGeom>
              <a:avLst/>
              <a:gdLst>
                <a:gd name="T0" fmla="*/ 2014 w 101"/>
                <a:gd name="T1" fmla="*/ 10163 h 201"/>
                <a:gd name="T2" fmla="*/ 3978 w 101"/>
                <a:gd name="T3" fmla="*/ 8797 h 201"/>
                <a:gd name="T4" fmla="*/ 3978 w 101"/>
                <a:gd name="T5" fmla="*/ 0 h 201"/>
                <a:gd name="T6" fmla="*/ 2014 w 101"/>
                <a:gd name="T7" fmla="*/ 149 h 201"/>
                <a:gd name="T8" fmla="*/ 0 w 101"/>
                <a:gd name="T9" fmla="*/ 0 h 201"/>
                <a:gd name="T10" fmla="*/ 0 w 101"/>
                <a:gd name="T11" fmla="*/ 8797 h 201"/>
                <a:gd name="T12" fmla="*/ 2014 w 101"/>
                <a:gd name="T13" fmla="*/ 10163 h 2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1" h="201">
                  <a:moveTo>
                    <a:pt x="51" y="201"/>
                  </a:moveTo>
                  <a:cubicBezTo>
                    <a:pt x="79" y="201"/>
                    <a:pt x="101" y="193"/>
                    <a:pt x="101" y="174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8" y="2"/>
                    <a:pt x="77" y="3"/>
                    <a:pt x="51" y="3"/>
                  </a:cubicBezTo>
                  <a:cubicBezTo>
                    <a:pt x="24" y="3"/>
                    <a:pt x="2" y="2"/>
                    <a:pt x="0" y="0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93"/>
                    <a:pt x="23" y="201"/>
                    <a:pt x="51" y="201"/>
                  </a:cubicBezTo>
                  <a:close/>
                </a:path>
              </a:pathLst>
            </a:custGeom>
            <a:solidFill>
              <a:srgbClr val="BB7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3" name="Freeform 835">
              <a:extLst>
                <a:ext uri="{FF2B5EF4-FFF2-40B4-BE49-F238E27FC236}">
                  <a16:creationId xmlns:a16="http://schemas.microsoft.com/office/drawing/2014/main" id="{401D0B7E-115D-494E-8B5E-D2A1961AD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923"/>
              <a:ext cx="183" cy="496"/>
            </a:xfrm>
            <a:custGeom>
              <a:avLst/>
              <a:gdLst>
                <a:gd name="T0" fmla="*/ 1464 w 73"/>
                <a:gd name="T1" fmla="*/ 56 h 186"/>
                <a:gd name="T2" fmla="*/ 0 w 73"/>
                <a:gd name="T3" fmla="*/ 0 h 186"/>
                <a:gd name="T4" fmla="*/ 0 w 73"/>
                <a:gd name="T5" fmla="*/ 8555 h 186"/>
                <a:gd name="T6" fmla="*/ 1464 w 73"/>
                <a:gd name="T7" fmla="*/ 9408 h 186"/>
                <a:gd name="T8" fmla="*/ 2885 w 73"/>
                <a:gd name="T9" fmla="*/ 8555 h 186"/>
                <a:gd name="T10" fmla="*/ 2885 w 73"/>
                <a:gd name="T11" fmla="*/ 0 h 186"/>
                <a:gd name="T12" fmla="*/ 1464 w 73"/>
                <a:gd name="T13" fmla="*/ 56 h 1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3" h="186">
                  <a:moveTo>
                    <a:pt x="37" y="1"/>
                  </a:moveTo>
                  <a:cubicBezTo>
                    <a:pt x="22" y="1"/>
                    <a:pt x="9" y="1"/>
                    <a:pt x="0" y="0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3"/>
                    <a:pt x="16" y="186"/>
                    <a:pt x="37" y="186"/>
                  </a:cubicBezTo>
                  <a:cubicBezTo>
                    <a:pt x="57" y="186"/>
                    <a:pt x="73" y="183"/>
                    <a:pt x="73" y="169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64" y="1"/>
                    <a:pt x="51" y="1"/>
                    <a:pt x="37" y="1"/>
                  </a:cubicBezTo>
                  <a:close/>
                </a:path>
              </a:pathLst>
            </a:custGeom>
            <a:solidFill>
              <a:srgbClr val="9B31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4" name="Freeform 836">
              <a:extLst>
                <a:ext uri="{FF2B5EF4-FFF2-40B4-BE49-F238E27FC236}">
                  <a16:creationId xmlns:a16="http://schemas.microsoft.com/office/drawing/2014/main" id="{E719447F-5DA5-458F-B29F-5CEDEEABE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" y="2475"/>
              <a:ext cx="183" cy="450"/>
            </a:xfrm>
            <a:custGeom>
              <a:avLst/>
              <a:gdLst>
                <a:gd name="T0" fmla="*/ 0 w 73"/>
                <a:gd name="T1" fmla="*/ 0 h 169"/>
                <a:gd name="T2" fmla="*/ 0 w 73"/>
                <a:gd name="T3" fmla="*/ 8438 h 169"/>
                <a:gd name="T4" fmla="*/ 1464 w 73"/>
                <a:gd name="T5" fmla="*/ 8494 h 169"/>
                <a:gd name="T6" fmla="*/ 2885 w 73"/>
                <a:gd name="T7" fmla="*/ 8438 h 169"/>
                <a:gd name="T8" fmla="*/ 2885 w 73"/>
                <a:gd name="T9" fmla="*/ 0 h 169"/>
                <a:gd name="T10" fmla="*/ 0 w 73"/>
                <a:gd name="T11" fmla="*/ 0 h 1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169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9" y="169"/>
                    <a:pt x="22" y="169"/>
                    <a:pt x="37" y="169"/>
                  </a:cubicBezTo>
                  <a:cubicBezTo>
                    <a:pt x="51" y="169"/>
                    <a:pt x="64" y="169"/>
                    <a:pt x="73" y="168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5" name="Freeform 837">
              <a:extLst>
                <a:ext uri="{FF2B5EF4-FFF2-40B4-BE49-F238E27FC236}">
                  <a16:creationId xmlns:a16="http://schemas.microsoft.com/office/drawing/2014/main" id="{0D40D112-5C15-4461-94C3-38A05F62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09"/>
              <a:ext cx="253" cy="16"/>
            </a:xfrm>
            <a:custGeom>
              <a:avLst/>
              <a:gdLst>
                <a:gd name="T0" fmla="*/ 0 w 101"/>
                <a:gd name="T1" fmla="*/ 149 h 6"/>
                <a:gd name="T2" fmla="*/ 2014 w 101"/>
                <a:gd name="T3" fmla="*/ 307 h 6"/>
                <a:gd name="T4" fmla="*/ 3978 w 101"/>
                <a:gd name="T5" fmla="*/ 149 h 6"/>
                <a:gd name="T6" fmla="*/ 3978 w 101"/>
                <a:gd name="T7" fmla="*/ 149 h 6"/>
                <a:gd name="T8" fmla="*/ 1964 w 101"/>
                <a:gd name="T9" fmla="*/ 0 h 6"/>
                <a:gd name="T10" fmla="*/ 0 w 101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6">
                  <a:moveTo>
                    <a:pt x="0" y="3"/>
                  </a:moveTo>
                  <a:cubicBezTo>
                    <a:pt x="1" y="5"/>
                    <a:pt x="23" y="6"/>
                    <a:pt x="51" y="6"/>
                  </a:cubicBezTo>
                  <a:cubicBezTo>
                    <a:pt x="77" y="6"/>
                    <a:pt x="99" y="5"/>
                    <a:pt x="101" y="3"/>
                  </a:cubicBezTo>
                  <a:cubicBezTo>
                    <a:pt x="101" y="3"/>
                    <a:pt x="101" y="3"/>
                    <a:pt x="101" y="3"/>
                  </a:cubicBezTo>
                  <a:cubicBezTo>
                    <a:pt x="100" y="1"/>
                    <a:pt x="78" y="0"/>
                    <a:pt x="50" y="0"/>
                  </a:cubicBezTo>
                  <a:cubicBezTo>
                    <a:pt x="24" y="0"/>
                    <a:pt x="2" y="1"/>
                    <a:pt x="0" y="3"/>
                  </a:cubicBezTo>
                </a:path>
              </a:pathLst>
            </a:custGeom>
            <a:solidFill>
              <a:srgbClr val="DCB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6" name="Freeform 838">
              <a:extLst>
                <a:ext uri="{FF2B5EF4-FFF2-40B4-BE49-F238E27FC236}">
                  <a16:creationId xmlns:a16="http://schemas.microsoft.com/office/drawing/2014/main" id="{17F31AB8-AFED-4797-9A08-A5AC52F0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923"/>
              <a:ext cx="90" cy="496"/>
            </a:xfrm>
            <a:custGeom>
              <a:avLst/>
              <a:gdLst>
                <a:gd name="T0" fmla="*/ 1145 w 36"/>
                <a:gd name="T1" fmla="*/ 0 h 186"/>
                <a:gd name="T2" fmla="*/ 1145 w 36"/>
                <a:gd name="T3" fmla="*/ 8440 h 186"/>
                <a:gd name="T4" fmla="*/ 0 w 36"/>
                <a:gd name="T5" fmla="*/ 9408 h 186"/>
                <a:gd name="T6" fmla="*/ 1408 w 36"/>
                <a:gd name="T7" fmla="*/ 8555 h 186"/>
                <a:gd name="T8" fmla="*/ 1408 w 36"/>
                <a:gd name="T9" fmla="*/ 0 h 186"/>
                <a:gd name="T10" fmla="*/ 1145 w 36"/>
                <a:gd name="T11" fmla="*/ 0 h 1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86">
                  <a:moveTo>
                    <a:pt x="29" y="0"/>
                  </a:moveTo>
                  <a:cubicBezTo>
                    <a:pt x="29" y="167"/>
                    <a:pt x="29" y="167"/>
                    <a:pt x="29" y="167"/>
                  </a:cubicBezTo>
                  <a:cubicBezTo>
                    <a:pt x="29" y="182"/>
                    <a:pt x="14" y="186"/>
                    <a:pt x="0" y="186"/>
                  </a:cubicBezTo>
                  <a:cubicBezTo>
                    <a:pt x="20" y="186"/>
                    <a:pt x="36" y="183"/>
                    <a:pt x="36" y="16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2" y="0"/>
                    <a:pt x="29" y="0"/>
                  </a:cubicBezTo>
                  <a:close/>
                </a:path>
              </a:pathLst>
            </a:custGeom>
            <a:solidFill>
              <a:srgbClr val="710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7" name="Freeform 839">
              <a:extLst>
                <a:ext uri="{FF2B5EF4-FFF2-40B4-BE49-F238E27FC236}">
                  <a16:creationId xmlns:a16="http://schemas.microsoft.com/office/drawing/2014/main" id="{36079B7B-6165-4542-B01E-74B0417A6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475"/>
              <a:ext cx="18" cy="448"/>
            </a:xfrm>
            <a:custGeom>
              <a:avLst/>
              <a:gdLst>
                <a:gd name="T0" fmla="*/ 0 w 7"/>
                <a:gd name="T1" fmla="*/ 0 h 168"/>
                <a:gd name="T2" fmla="*/ 0 w 7"/>
                <a:gd name="T3" fmla="*/ 8499 h 168"/>
                <a:gd name="T4" fmla="*/ 303 w 7"/>
                <a:gd name="T5" fmla="*/ 8499 h 168"/>
                <a:gd name="T6" fmla="*/ 303 w 7"/>
                <a:gd name="T7" fmla="*/ 0 h 168"/>
                <a:gd name="T8" fmla="*/ 0 w 7"/>
                <a:gd name="T9" fmla="*/ 0 h 1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68">
                  <a:moveTo>
                    <a:pt x="0" y="0"/>
                  </a:moveTo>
                  <a:cubicBezTo>
                    <a:pt x="0" y="168"/>
                    <a:pt x="0" y="168"/>
                    <a:pt x="0" y="168"/>
                  </a:cubicBezTo>
                  <a:cubicBezTo>
                    <a:pt x="3" y="168"/>
                    <a:pt x="5" y="168"/>
                    <a:pt x="7" y="168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8" name="Freeform 840">
              <a:extLst>
                <a:ext uri="{FF2B5EF4-FFF2-40B4-BE49-F238E27FC236}">
                  <a16:creationId xmlns:a16="http://schemas.microsoft.com/office/drawing/2014/main" id="{FDC8A4B9-D264-4328-985D-647ED16F8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909"/>
              <a:ext cx="18" cy="14"/>
            </a:xfrm>
            <a:custGeom>
              <a:avLst/>
              <a:gdLst>
                <a:gd name="T0" fmla="*/ 303 w 7"/>
                <a:gd name="T1" fmla="*/ 62 h 5"/>
                <a:gd name="T2" fmla="*/ 0 w 7"/>
                <a:gd name="T3" fmla="*/ 0 h 5"/>
                <a:gd name="T4" fmla="*/ 0 w 7"/>
                <a:gd name="T5" fmla="*/ 305 h 5"/>
                <a:gd name="T6" fmla="*/ 0 w 7"/>
                <a:gd name="T7" fmla="*/ 305 h 5"/>
                <a:gd name="T8" fmla="*/ 139 w 7"/>
                <a:gd name="T9" fmla="*/ 305 h 5"/>
                <a:gd name="T10" fmla="*/ 172 w 7"/>
                <a:gd name="T11" fmla="*/ 305 h 5"/>
                <a:gd name="T12" fmla="*/ 257 w 7"/>
                <a:gd name="T13" fmla="*/ 305 h 5"/>
                <a:gd name="T14" fmla="*/ 303 w 7"/>
                <a:gd name="T15" fmla="*/ 305 h 5"/>
                <a:gd name="T16" fmla="*/ 303 w 7"/>
                <a:gd name="T17" fmla="*/ 62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" h="5">
                  <a:moveTo>
                    <a:pt x="7" y="1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C68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29" name="Freeform 841">
              <a:extLst>
                <a:ext uri="{FF2B5EF4-FFF2-40B4-BE49-F238E27FC236}">
                  <a16:creationId xmlns:a16="http://schemas.microsoft.com/office/drawing/2014/main" id="{7E5A3516-8005-4865-BE6A-E00986806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435"/>
              <a:ext cx="112" cy="1008"/>
            </a:xfrm>
            <a:custGeom>
              <a:avLst/>
              <a:gdLst>
                <a:gd name="T0" fmla="*/ 1493 w 45"/>
                <a:gd name="T1" fmla="*/ 760 h 378"/>
                <a:gd name="T2" fmla="*/ 1493 w 45"/>
                <a:gd name="T3" fmla="*/ 18147 h 378"/>
                <a:gd name="T4" fmla="*/ 0 w 45"/>
                <a:gd name="T5" fmla="*/ 19115 h 378"/>
                <a:gd name="T6" fmla="*/ 1727 w 45"/>
                <a:gd name="T7" fmla="*/ 18205 h 378"/>
                <a:gd name="T8" fmla="*/ 1727 w 45"/>
                <a:gd name="T9" fmla="*/ 760 h 3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78">
                  <a:moveTo>
                    <a:pt x="39" y="15"/>
                  </a:moveTo>
                  <a:cubicBezTo>
                    <a:pt x="39" y="5"/>
                    <a:pt x="39" y="323"/>
                    <a:pt x="39" y="359"/>
                  </a:cubicBezTo>
                  <a:cubicBezTo>
                    <a:pt x="39" y="369"/>
                    <a:pt x="15" y="378"/>
                    <a:pt x="0" y="378"/>
                  </a:cubicBezTo>
                  <a:cubicBezTo>
                    <a:pt x="15" y="378"/>
                    <a:pt x="45" y="376"/>
                    <a:pt x="45" y="360"/>
                  </a:cubicBezTo>
                  <a:cubicBezTo>
                    <a:pt x="45" y="318"/>
                    <a:pt x="45" y="0"/>
                    <a:pt x="45" y="15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0" name="Freeform 842">
              <a:extLst>
                <a:ext uri="{FF2B5EF4-FFF2-40B4-BE49-F238E27FC236}">
                  <a16:creationId xmlns:a16="http://schemas.microsoft.com/office/drawing/2014/main" id="{E9B0CF51-183F-4F32-A76E-9AE722C5C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2" y="2912"/>
              <a:ext cx="15" cy="11"/>
            </a:xfrm>
            <a:custGeom>
              <a:avLst/>
              <a:gdLst>
                <a:gd name="T0" fmla="*/ 0 w 6"/>
                <a:gd name="T1" fmla="*/ 228 h 4"/>
                <a:gd name="T2" fmla="*/ 238 w 6"/>
                <a:gd name="T3" fmla="*/ 168 h 4"/>
                <a:gd name="T4" fmla="*/ 238 w 6"/>
                <a:gd name="T5" fmla="*/ 0 h 4"/>
                <a:gd name="T6" fmla="*/ 0 w 6"/>
                <a:gd name="T7" fmla="*/ 0 h 4"/>
                <a:gd name="T8" fmla="*/ 0 w 6"/>
                <a:gd name="T9" fmla="*/ 22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">
                  <a:moveTo>
                    <a:pt x="0" y="4"/>
                  </a:moveTo>
                  <a:cubicBezTo>
                    <a:pt x="2" y="4"/>
                    <a:pt x="4" y="3"/>
                    <a:pt x="6" y="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BB7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1" name="Freeform 843">
              <a:extLst>
                <a:ext uri="{FF2B5EF4-FFF2-40B4-BE49-F238E27FC236}">
                  <a16:creationId xmlns:a16="http://schemas.microsoft.com/office/drawing/2014/main" id="{89E010B1-5F06-43B0-ABA4-5FA533D61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920"/>
              <a:ext cx="112" cy="523"/>
            </a:xfrm>
            <a:custGeom>
              <a:avLst/>
              <a:gdLst>
                <a:gd name="T0" fmla="*/ 1727 w 45"/>
                <a:gd name="T1" fmla="*/ 0 h 196"/>
                <a:gd name="T2" fmla="*/ 1493 w 45"/>
                <a:gd name="T3" fmla="*/ 56 h 196"/>
                <a:gd name="T4" fmla="*/ 1493 w 45"/>
                <a:gd name="T5" fmla="*/ 8963 h 196"/>
                <a:gd name="T6" fmla="*/ 0 w 45"/>
                <a:gd name="T7" fmla="*/ 9940 h 196"/>
                <a:gd name="T8" fmla="*/ 1727 w 45"/>
                <a:gd name="T9" fmla="*/ 9022 h 196"/>
                <a:gd name="T10" fmla="*/ 1727 w 45"/>
                <a:gd name="T11" fmla="*/ 0 h 1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196">
                  <a:moveTo>
                    <a:pt x="45" y="0"/>
                  </a:moveTo>
                  <a:cubicBezTo>
                    <a:pt x="43" y="0"/>
                    <a:pt x="41" y="1"/>
                    <a:pt x="39" y="1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9" y="187"/>
                    <a:pt x="15" y="196"/>
                    <a:pt x="0" y="196"/>
                  </a:cubicBezTo>
                  <a:cubicBezTo>
                    <a:pt x="15" y="196"/>
                    <a:pt x="45" y="194"/>
                    <a:pt x="45" y="178"/>
                  </a:cubicBezTo>
                  <a:lnTo>
                    <a:pt x="45" y="0"/>
                  </a:lnTo>
                  <a:close/>
                </a:path>
              </a:pathLst>
            </a:custGeom>
            <a:solidFill>
              <a:srgbClr val="840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2" name="Freeform 844">
              <a:extLst>
                <a:ext uri="{FF2B5EF4-FFF2-40B4-BE49-F238E27FC236}">
                  <a16:creationId xmlns:a16="http://schemas.microsoft.com/office/drawing/2014/main" id="{8E189962-3777-491F-9009-52488A69F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189"/>
              <a:ext cx="263" cy="22"/>
            </a:xfrm>
            <a:custGeom>
              <a:avLst/>
              <a:gdLst>
                <a:gd name="T0" fmla="*/ 4135 w 105"/>
                <a:gd name="T1" fmla="*/ 228 h 8"/>
                <a:gd name="T2" fmla="*/ 2089 w 105"/>
                <a:gd name="T3" fmla="*/ 0 h 8"/>
                <a:gd name="T4" fmla="*/ 0 w 105"/>
                <a:gd name="T5" fmla="*/ 228 h 8"/>
                <a:gd name="T6" fmla="*/ 0 w 105"/>
                <a:gd name="T7" fmla="*/ 228 h 8"/>
                <a:gd name="T8" fmla="*/ 2089 w 105"/>
                <a:gd name="T9" fmla="*/ 462 h 8"/>
                <a:gd name="T10" fmla="*/ 4135 w 105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3" name="Freeform 845">
              <a:extLst>
                <a:ext uri="{FF2B5EF4-FFF2-40B4-BE49-F238E27FC236}">
                  <a16:creationId xmlns:a16="http://schemas.microsoft.com/office/drawing/2014/main" id="{DCD50766-6DF0-4401-9D44-C19AC823B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2195"/>
              <a:ext cx="175" cy="8"/>
            </a:xfrm>
            <a:custGeom>
              <a:avLst/>
              <a:gdLst>
                <a:gd name="T0" fmla="*/ 1375 w 70"/>
                <a:gd name="T1" fmla="*/ 0 h 3"/>
                <a:gd name="T2" fmla="*/ 2738 w 70"/>
                <a:gd name="T3" fmla="*/ 56 h 3"/>
                <a:gd name="T4" fmla="*/ 1375 w 70"/>
                <a:gd name="T5" fmla="*/ 149 h 3"/>
                <a:gd name="T6" fmla="*/ 0 w 70"/>
                <a:gd name="T7" fmla="*/ 56 h 3"/>
                <a:gd name="T8" fmla="*/ 1375 w 70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3">
                  <a:moveTo>
                    <a:pt x="35" y="0"/>
                  </a:moveTo>
                  <a:cubicBezTo>
                    <a:pt x="49" y="0"/>
                    <a:pt x="70" y="0"/>
                    <a:pt x="70" y="1"/>
                  </a:cubicBezTo>
                  <a:cubicBezTo>
                    <a:pt x="70" y="2"/>
                    <a:pt x="49" y="3"/>
                    <a:pt x="35" y="3"/>
                  </a:cubicBezTo>
                  <a:cubicBezTo>
                    <a:pt x="20" y="3"/>
                    <a:pt x="0" y="2"/>
                    <a:pt x="0" y="1"/>
                  </a:cubicBezTo>
                  <a:cubicBezTo>
                    <a:pt x="0" y="1"/>
                    <a:pt x="20" y="0"/>
                    <a:pt x="35" y="0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4" name="Freeform 846">
              <a:extLst>
                <a:ext uri="{FF2B5EF4-FFF2-40B4-BE49-F238E27FC236}">
                  <a16:creationId xmlns:a16="http://schemas.microsoft.com/office/drawing/2014/main" id="{5D9E9859-542A-4A61-8D9C-AD9C1ED69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2197"/>
              <a:ext cx="148" cy="6"/>
            </a:xfrm>
            <a:custGeom>
              <a:avLst/>
              <a:gdLst>
                <a:gd name="T0" fmla="*/ 0 w 59"/>
                <a:gd name="T1" fmla="*/ 81 h 2"/>
                <a:gd name="T2" fmla="*/ 1151 w 59"/>
                <a:gd name="T3" fmla="*/ 162 h 2"/>
                <a:gd name="T4" fmla="*/ 2335 w 59"/>
                <a:gd name="T5" fmla="*/ 81 h 2"/>
                <a:gd name="T6" fmla="*/ 1151 w 59"/>
                <a:gd name="T7" fmla="*/ 0 h 2"/>
                <a:gd name="T8" fmla="*/ 0 w 59"/>
                <a:gd name="T9" fmla="*/ 81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2">
                  <a:moveTo>
                    <a:pt x="0" y="1"/>
                  </a:moveTo>
                  <a:cubicBezTo>
                    <a:pt x="7" y="2"/>
                    <a:pt x="19" y="2"/>
                    <a:pt x="29" y="2"/>
                  </a:cubicBezTo>
                  <a:cubicBezTo>
                    <a:pt x="39" y="2"/>
                    <a:pt x="52" y="2"/>
                    <a:pt x="59" y="1"/>
                  </a:cubicBezTo>
                  <a:cubicBezTo>
                    <a:pt x="52" y="1"/>
                    <a:pt x="39" y="0"/>
                    <a:pt x="29" y="0"/>
                  </a:cubicBezTo>
                  <a:cubicBezTo>
                    <a:pt x="19" y="0"/>
                    <a:pt x="7" y="1"/>
                    <a:pt x="0" y="1"/>
                  </a:cubicBezTo>
                  <a:close/>
                </a:path>
              </a:pathLst>
            </a:custGeom>
            <a:solidFill>
              <a:srgbClr val="005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5" name="Freeform 847">
              <a:extLst>
                <a:ext uri="{FF2B5EF4-FFF2-40B4-BE49-F238E27FC236}">
                  <a16:creationId xmlns:a16="http://schemas.microsoft.com/office/drawing/2014/main" id="{A0E68CBA-DF87-4C04-97EE-C762EED3D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448"/>
              <a:ext cx="293" cy="29"/>
            </a:xfrm>
            <a:custGeom>
              <a:avLst/>
              <a:gdLst>
                <a:gd name="T0" fmla="*/ 2326 w 117"/>
                <a:gd name="T1" fmla="*/ 90 h 11"/>
                <a:gd name="T2" fmla="*/ 0 w 117"/>
                <a:gd name="T3" fmla="*/ 0 h 11"/>
                <a:gd name="T4" fmla="*/ 208 w 117"/>
                <a:gd name="T5" fmla="*/ 480 h 11"/>
                <a:gd name="T6" fmla="*/ 2326 w 117"/>
                <a:gd name="T7" fmla="*/ 527 h 11"/>
                <a:gd name="T8" fmla="*/ 4448 w 117"/>
                <a:gd name="T9" fmla="*/ 480 h 11"/>
                <a:gd name="T10" fmla="*/ 4603 w 117"/>
                <a:gd name="T11" fmla="*/ 0 h 11"/>
                <a:gd name="T12" fmla="*/ 232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6" name="Freeform 848">
              <a:extLst>
                <a:ext uri="{FF2B5EF4-FFF2-40B4-BE49-F238E27FC236}">
                  <a16:creationId xmlns:a16="http://schemas.microsoft.com/office/drawing/2014/main" id="{0C426BB1-5F7F-4313-BBDA-E7DF950CB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21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7" name="Freeform 849">
              <a:extLst>
                <a:ext uri="{FF2B5EF4-FFF2-40B4-BE49-F238E27FC236}">
                  <a16:creationId xmlns:a16="http://schemas.microsoft.com/office/drawing/2014/main" id="{28FC86AD-5F2E-4198-9BEB-CDBEAEC16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224"/>
              <a:ext cx="42" cy="27"/>
            </a:xfrm>
            <a:custGeom>
              <a:avLst/>
              <a:gdLst>
                <a:gd name="T0" fmla="*/ 0 w 17"/>
                <a:gd name="T1" fmla="*/ 103 h 10"/>
                <a:gd name="T2" fmla="*/ 0 w 17"/>
                <a:gd name="T3" fmla="*/ 532 h 10"/>
                <a:gd name="T4" fmla="*/ 635 w 17"/>
                <a:gd name="T5" fmla="*/ 475 h 10"/>
                <a:gd name="T6" fmla="*/ 635 w 17"/>
                <a:gd name="T7" fmla="*/ 0 h 10"/>
                <a:gd name="T8" fmla="*/ 0 w 17"/>
                <a:gd name="T9" fmla="*/ 10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0">
                  <a:moveTo>
                    <a:pt x="0" y="2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8" y="10"/>
                    <a:pt x="14" y="9"/>
                    <a:pt x="17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1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8" name="Freeform 850">
              <a:extLst>
                <a:ext uri="{FF2B5EF4-FFF2-40B4-BE49-F238E27FC236}">
                  <a16:creationId xmlns:a16="http://schemas.microsoft.com/office/drawing/2014/main" id="{823A1A03-1F5D-44A6-9506-C80C7801E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00"/>
              <a:ext cx="263" cy="32"/>
            </a:xfrm>
            <a:custGeom>
              <a:avLst/>
              <a:gdLst>
                <a:gd name="T0" fmla="*/ 2089 w 105"/>
                <a:gd name="T1" fmla="*/ 205 h 12"/>
                <a:gd name="T2" fmla="*/ 0 w 105"/>
                <a:gd name="T3" fmla="*/ 0 h 12"/>
                <a:gd name="T4" fmla="*/ 0 w 105"/>
                <a:gd name="T5" fmla="*/ 512 h 12"/>
                <a:gd name="T6" fmla="*/ 2089 w 105"/>
                <a:gd name="T7" fmla="*/ 605 h 12"/>
                <a:gd name="T8" fmla="*/ 4135 w 105"/>
                <a:gd name="T9" fmla="*/ 512 h 12"/>
                <a:gd name="T10" fmla="*/ 4135 w 105"/>
                <a:gd name="T11" fmla="*/ 0 h 12"/>
                <a:gd name="T12" fmla="*/ 2089 w 10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">
                  <a:moveTo>
                    <a:pt x="53" y="4"/>
                  </a:moveTo>
                  <a:cubicBezTo>
                    <a:pt x="24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1" y="12"/>
                    <a:pt x="53" y="12"/>
                  </a:cubicBezTo>
                  <a:cubicBezTo>
                    <a:pt x="75" y="12"/>
                    <a:pt x="94" y="11"/>
                    <a:pt x="105" y="1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2"/>
                    <a:pt x="81" y="4"/>
                    <a:pt x="53" y="4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39" name="Freeform 851">
              <a:extLst>
                <a:ext uri="{FF2B5EF4-FFF2-40B4-BE49-F238E27FC236}">
                  <a16:creationId xmlns:a16="http://schemas.microsoft.com/office/drawing/2014/main" id="{3BF82757-EED7-433C-9A81-17BF397FC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216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23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0" name="Freeform 852">
              <a:extLst>
                <a:ext uri="{FF2B5EF4-FFF2-40B4-BE49-F238E27FC236}">
                  <a16:creationId xmlns:a16="http://schemas.microsoft.com/office/drawing/2014/main" id="{622D6DD0-2DE7-4A3A-868C-3E0BAF955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64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53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1" name="Freeform 853">
              <a:extLst>
                <a:ext uri="{FF2B5EF4-FFF2-40B4-BE49-F238E27FC236}">
                  <a16:creationId xmlns:a16="http://schemas.microsoft.com/office/drawing/2014/main" id="{23F02E98-1325-4D77-9635-64EEBE50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51"/>
              <a:ext cx="263" cy="26"/>
            </a:xfrm>
            <a:custGeom>
              <a:avLst/>
              <a:gdLst>
                <a:gd name="T0" fmla="*/ 2277 w 105"/>
                <a:gd name="T1" fmla="*/ 88 h 10"/>
                <a:gd name="T2" fmla="*/ 2089 w 105"/>
                <a:gd name="T3" fmla="*/ 88 h 10"/>
                <a:gd name="T4" fmla="*/ 1856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89 w 105"/>
                <a:gd name="T11" fmla="*/ 460 h 10"/>
                <a:gd name="T12" fmla="*/ 4135 w 105"/>
                <a:gd name="T13" fmla="*/ 372 h 10"/>
                <a:gd name="T14" fmla="*/ 4135 w 105"/>
                <a:gd name="T15" fmla="*/ 0 h 10"/>
                <a:gd name="T16" fmla="*/ 2277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2" name="Freeform 854">
              <a:extLst>
                <a:ext uri="{FF2B5EF4-FFF2-40B4-BE49-F238E27FC236}">
                  <a16:creationId xmlns:a16="http://schemas.microsoft.com/office/drawing/2014/main" id="{A22B7199-B435-4F6A-AFD7-48630F1D5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259"/>
              <a:ext cx="22" cy="13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29 h 5"/>
                <a:gd name="T4" fmla="*/ 323 w 9"/>
                <a:gd name="T5" fmla="*/ 143 h 5"/>
                <a:gd name="T6" fmla="*/ 0 w 9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6" y="4"/>
                    <a:pt x="9" y="3"/>
                    <a:pt x="9" y="3"/>
                  </a:cubicBezTo>
                  <a:cubicBezTo>
                    <a:pt x="9" y="2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3" name="Freeform 855">
              <a:extLst>
                <a:ext uri="{FF2B5EF4-FFF2-40B4-BE49-F238E27FC236}">
                  <a16:creationId xmlns:a16="http://schemas.microsoft.com/office/drawing/2014/main" id="{0C02C075-7CE0-4DD5-BA80-C53D4DFD9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09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4" name="Freeform 856">
              <a:extLst>
                <a:ext uri="{FF2B5EF4-FFF2-40B4-BE49-F238E27FC236}">
                  <a16:creationId xmlns:a16="http://schemas.microsoft.com/office/drawing/2014/main" id="{9B136B5F-1945-4C6B-8DB0-DECF3028E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93"/>
              <a:ext cx="263" cy="27"/>
            </a:xfrm>
            <a:custGeom>
              <a:avLst/>
              <a:gdLst>
                <a:gd name="T0" fmla="*/ 2277 w 105"/>
                <a:gd name="T1" fmla="*/ 103 h 10"/>
                <a:gd name="T2" fmla="*/ 2089 w 105"/>
                <a:gd name="T3" fmla="*/ 103 h 10"/>
                <a:gd name="T4" fmla="*/ 1856 w 105"/>
                <a:gd name="T5" fmla="*/ 103 h 10"/>
                <a:gd name="T6" fmla="*/ 0 w 105"/>
                <a:gd name="T7" fmla="*/ 0 h 10"/>
                <a:gd name="T8" fmla="*/ 0 w 105"/>
                <a:gd name="T9" fmla="*/ 429 h 10"/>
                <a:gd name="T10" fmla="*/ 2089 w 105"/>
                <a:gd name="T11" fmla="*/ 532 h 10"/>
                <a:gd name="T12" fmla="*/ 4135 w 105"/>
                <a:gd name="T13" fmla="*/ 429 h 10"/>
                <a:gd name="T14" fmla="*/ 4135 w 105"/>
                <a:gd name="T15" fmla="*/ 0 h 10"/>
                <a:gd name="T16" fmla="*/ 2277 w 105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5" name="Freeform 857">
              <a:extLst>
                <a:ext uri="{FF2B5EF4-FFF2-40B4-BE49-F238E27FC236}">
                  <a16:creationId xmlns:a16="http://schemas.microsoft.com/office/drawing/2014/main" id="{2A0E8D6A-92C0-43E7-9367-CC87209D1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304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23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4"/>
                    <a:pt x="9" y="3"/>
                    <a:pt x="9" y="2"/>
                  </a:cubicBezTo>
                  <a:cubicBezTo>
                    <a:pt x="9" y="1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6" name="Freeform 858">
              <a:extLst>
                <a:ext uri="{FF2B5EF4-FFF2-40B4-BE49-F238E27FC236}">
                  <a16:creationId xmlns:a16="http://schemas.microsoft.com/office/drawing/2014/main" id="{7CE21718-D171-4D7D-B736-0336D4822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55"/>
              <a:ext cx="307" cy="34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178 h 13"/>
                <a:gd name="T4" fmla="*/ 4772 w 123"/>
                <a:gd name="T5" fmla="*/ 0 h 13"/>
                <a:gd name="T6" fmla="*/ 4772 w 123"/>
                <a:gd name="T7" fmla="*/ 377 h 13"/>
                <a:gd name="T8" fmla="*/ 2411 w 123"/>
                <a:gd name="T9" fmla="*/ 609 h 13"/>
                <a:gd name="T10" fmla="*/ 0 w 123"/>
                <a:gd name="T11" fmla="*/ 377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7" name="Freeform 859">
              <a:extLst>
                <a:ext uri="{FF2B5EF4-FFF2-40B4-BE49-F238E27FC236}">
                  <a16:creationId xmlns:a16="http://schemas.microsoft.com/office/drawing/2014/main" id="{6D99E434-1EC7-4938-A8BE-6609FDD83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339"/>
              <a:ext cx="263" cy="26"/>
            </a:xfrm>
            <a:custGeom>
              <a:avLst/>
              <a:gdLst>
                <a:gd name="T0" fmla="*/ 2277 w 105"/>
                <a:gd name="T1" fmla="*/ 88 h 10"/>
                <a:gd name="T2" fmla="*/ 2089 w 105"/>
                <a:gd name="T3" fmla="*/ 88 h 10"/>
                <a:gd name="T4" fmla="*/ 1856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89 w 105"/>
                <a:gd name="T11" fmla="*/ 460 h 10"/>
                <a:gd name="T12" fmla="*/ 4135 w 105"/>
                <a:gd name="T13" fmla="*/ 372 h 10"/>
                <a:gd name="T14" fmla="*/ 4135 w 105"/>
                <a:gd name="T15" fmla="*/ 0 h 10"/>
                <a:gd name="T16" fmla="*/ 2277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8" name="Freeform 860">
              <a:extLst>
                <a:ext uri="{FF2B5EF4-FFF2-40B4-BE49-F238E27FC236}">
                  <a16:creationId xmlns:a16="http://schemas.microsoft.com/office/drawing/2014/main" id="{5B0F3DC7-1CC5-4FA6-8D2A-D1EAB67B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384"/>
              <a:ext cx="263" cy="27"/>
            </a:xfrm>
            <a:custGeom>
              <a:avLst/>
              <a:gdLst>
                <a:gd name="T0" fmla="*/ 2277 w 105"/>
                <a:gd name="T1" fmla="*/ 59 h 10"/>
                <a:gd name="T2" fmla="*/ 2089 w 105"/>
                <a:gd name="T3" fmla="*/ 103 h 10"/>
                <a:gd name="T4" fmla="*/ 1856 w 105"/>
                <a:gd name="T5" fmla="*/ 59 h 10"/>
                <a:gd name="T6" fmla="*/ 0 w 105"/>
                <a:gd name="T7" fmla="*/ 0 h 10"/>
                <a:gd name="T8" fmla="*/ 0 w 105"/>
                <a:gd name="T9" fmla="*/ 429 h 10"/>
                <a:gd name="T10" fmla="*/ 2089 w 105"/>
                <a:gd name="T11" fmla="*/ 532 h 10"/>
                <a:gd name="T12" fmla="*/ 4135 w 105"/>
                <a:gd name="T13" fmla="*/ 429 h 10"/>
                <a:gd name="T14" fmla="*/ 4135 w 105"/>
                <a:gd name="T15" fmla="*/ 0 h 10"/>
                <a:gd name="T16" fmla="*/ 2277 w 105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1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1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49" name="Freeform 861">
              <a:extLst>
                <a:ext uri="{FF2B5EF4-FFF2-40B4-BE49-F238E27FC236}">
                  <a16:creationId xmlns:a16="http://schemas.microsoft.com/office/drawing/2014/main" id="{8A21ABE9-BA28-4DBB-B4E7-B4670802A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240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0" name="Freeform 862">
              <a:extLst>
                <a:ext uri="{FF2B5EF4-FFF2-40B4-BE49-F238E27FC236}">
                  <a16:creationId xmlns:a16="http://schemas.microsoft.com/office/drawing/2014/main" id="{EF9162E7-FBE8-4150-9D19-67879EFDD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397"/>
              <a:ext cx="343" cy="19"/>
            </a:xfrm>
            <a:custGeom>
              <a:avLst/>
              <a:gdLst>
                <a:gd name="T0" fmla="*/ 4757 w 137"/>
                <a:gd name="T1" fmla="*/ 0 h 7"/>
                <a:gd name="T2" fmla="*/ 4757 w 137"/>
                <a:gd name="T3" fmla="*/ 163 h 7"/>
                <a:gd name="T4" fmla="*/ 2714 w 137"/>
                <a:gd name="T5" fmla="*/ 280 h 7"/>
                <a:gd name="T6" fmla="*/ 626 w 137"/>
                <a:gd name="T7" fmla="*/ 163 h 7"/>
                <a:gd name="T8" fmla="*/ 626 w 137"/>
                <a:gd name="T9" fmla="*/ 0 h 7"/>
                <a:gd name="T10" fmla="*/ 0 w 137"/>
                <a:gd name="T11" fmla="*/ 163 h 7"/>
                <a:gd name="T12" fmla="*/ 2714 w 137"/>
                <a:gd name="T13" fmla="*/ 383 h 7"/>
                <a:gd name="T14" fmla="*/ 5385 w 137"/>
                <a:gd name="T15" fmla="*/ 163 h 7"/>
                <a:gd name="T16" fmla="*/ 4757 w 137"/>
                <a:gd name="T17" fmla="*/ 0 h 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" h="7"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1" name="Freeform 863">
              <a:extLst>
                <a:ext uri="{FF2B5EF4-FFF2-40B4-BE49-F238E27FC236}">
                  <a16:creationId xmlns:a16="http://schemas.microsoft.com/office/drawing/2014/main" id="{599F982E-5A63-455D-B171-3DDDC609B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349"/>
              <a:ext cx="22" cy="11"/>
            </a:xfrm>
            <a:custGeom>
              <a:avLst/>
              <a:gdLst>
                <a:gd name="T0" fmla="*/ 0 w 9"/>
                <a:gd name="T1" fmla="*/ 0 h 4"/>
                <a:gd name="T2" fmla="*/ 0 w 9"/>
                <a:gd name="T3" fmla="*/ 228 h 4"/>
                <a:gd name="T4" fmla="*/ 323 w 9"/>
                <a:gd name="T5" fmla="*/ 129 h 4"/>
                <a:gd name="T6" fmla="*/ 0 w 9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9" y="3"/>
                    <a:pt x="9" y="2"/>
                  </a:cubicBezTo>
                  <a:cubicBezTo>
                    <a:pt x="9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2" name="Freeform 864">
              <a:extLst>
                <a:ext uri="{FF2B5EF4-FFF2-40B4-BE49-F238E27FC236}">
                  <a16:creationId xmlns:a16="http://schemas.microsoft.com/office/drawing/2014/main" id="{4022643A-5BAF-4D6A-A0F2-72F8912A0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405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3" name="Freeform 865">
              <a:extLst>
                <a:ext uri="{FF2B5EF4-FFF2-40B4-BE49-F238E27FC236}">
                  <a16:creationId xmlns:a16="http://schemas.microsoft.com/office/drawing/2014/main" id="{A281B048-B6E4-4BC0-B30C-953844C81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16"/>
              <a:ext cx="22" cy="11"/>
            </a:xfrm>
            <a:custGeom>
              <a:avLst/>
              <a:gdLst>
                <a:gd name="T0" fmla="*/ 0 w 9"/>
                <a:gd name="T1" fmla="*/ 129 h 4"/>
                <a:gd name="T2" fmla="*/ 323 w 9"/>
                <a:gd name="T3" fmla="*/ 228 h 4"/>
                <a:gd name="T4" fmla="*/ 323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4" name="Freeform 866">
              <a:extLst>
                <a:ext uri="{FF2B5EF4-FFF2-40B4-BE49-F238E27FC236}">
                  <a16:creationId xmlns:a16="http://schemas.microsoft.com/office/drawing/2014/main" id="{6C80EFE8-522D-4BBB-8BF0-F6B2BE5EE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59"/>
              <a:ext cx="22" cy="13"/>
            </a:xfrm>
            <a:custGeom>
              <a:avLst/>
              <a:gdLst>
                <a:gd name="T0" fmla="*/ 0 w 9"/>
                <a:gd name="T1" fmla="*/ 88 h 5"/>
                <a:gd name="T2" fmla="*/ 323 w 9"/>
                <a:gd name="T3" fmla="*/ 229 h 5"/>
                <a:gd name="T4" fmla="*/ 323 w 9"/>
                <a:gd name="T5" fmla="*/ 0 h 5"/>
                <a:gd name="T6" fmla="*/ 0 w 9"/>
                <a:gd name="T7" fmla="*/ 88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5">
                  <a:moveTo>
                    <a:pt x="0" y="2"/>
                  </a:moveTo>
                  <a:cubicBezTo>
                    <a:pt x="0" y="3"/>
                    <a:pt x="4" y="4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5" name="Freeform 867">
              <a:extLst>
                <a:ext uri="{FF2B5EF4-FFF2-40B4-BE49-F238E27FC236}">
                  <a16:creationId xmlns:a16="http://schemas.microsoft.com/office/drawing/2014/main" id="{D2CC8D0A-7688-4F0B-8963-7D37A14F0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04"/>
              <a:ext cx="22" cy="11"/>
            </a:xfrm>
            <a:custGeom>
              <a:avLst/>
              <a:gdLst>
                <a:gd name="T0" fmla="*/ 0 w 9"/>
                <a:gd name="T1" fmla="*/ 129 h 4"/>
                <a:gd name="T2" fmla="*/ 323 w 9"/>
                <a:gd name="T3" fmla="*/ 228 h 4"/>
                <a:gd name="T4" fmla="*/ 323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4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6" name="Freeform 868">
              <a:extLst>
                <a:ext uri="{FF2B5EF4-FFF2-40B4-BE49-F238E27FC236}">
                  <a16:creationId xmlns:a16="http://schemas.microsoft.com/office/drawing/2014/main" id="{1741EC82-14AA-44D5-BCE5-FA5D604AF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49"/>
              <a:ext cx="22" cy="11"/>
            </a:xfrm>
            <a:custGeom>
              <a:avLst/>
              <a:gdLst>
                <a:gd name="T0" fmla="*/ 0 w 9"/>
                <a:gd name="T1" fmla="*/ 129 h 4"/>
                <a:gd name="T2" fmla="*/ 323 w 9"/>
                <a:gd name="T3" fmla="*/ 228 h 4"/>
                <a:gd name="T4" fmla="*/ 323 w 9"/>
                <a:gd name="T5" fmla="*/ 0 h 4"/>
                <a:gd name="T6" fmla="*/ 0 w 9"/>
                <a:gd name="T7" fmla="*/ 129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7" name="Freeform 869">
              <a:extLst>
                <a:ext uri="{FF2B5EF4-FFF2-40B4-BE49-F238E27FC236}">
                  <a16:creationId xmlns:a16="http://schemas.microsoft.com/office/drawing/2014/main" id="{4CC354B3-E222-4B4B-881B-4956F88F1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227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8" name="Freeform 870">
              <a:extLst>
                <a:ext uri="{FF2B5EF4-FFF2-40B4-BE49-F238E27FC236}">
                  <a16:creationId xmlns:a16="http://schemas.microsoft.com/office/drawing/2014/main" id="{1FF2ECFA-75F0-4ED0-80F0-7DCC0EC1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229"/>
              <a:ext cx="37" cy="24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397 h 9"/>
                <a:gd name="T4" fmla="*/ 183 w 15"/>
                <a:gd name="T5" fmla="*/ 456 h 9"/>
                <a:gd name="T6" fmla="*/ 553 w 15"/>
                <a:gd name="T7" fmla="*/ 456 h 9"/>
                <a:gd name="T8" fmla="*/ 553 w 15"/>
                <a:gd name="T9" fmla="*/ 0 h 9"/>
                <a:gd name="T10" fmla="*/ 0 w 15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9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59" name="Freeform 871">
              <a:extLst>
                <a:ext uri="{FF2B5EF4-FFF2-40B4-BE49-F238E27FC236}">
                  <a16:creationId xmlns:a16="http://schemas.microsoft.com/office/drawing/2014/main" id="{31133189-23C9-4750-94E7-2E15EB6D3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229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397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0" name="Freeform 872">
              <a:extLst>
                <a:ext uri="{FF2B5EF4-FFF2-40B4-BE49-F238E27FC236}">
                  <a16:creationId xmlns:a16="http://schemas.microsoft.com/office/drawing/2014/main" id="{E25A328B-61DA-4BE2-93E2-5A1811FDB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227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1" name="Freeform 873">
              <a:extLst>
                <a:ext uri="{FF2B5EF4-FFF2-40B4-BE49-F238E27FC236}">
                  <a16:creationId xmlns:a16="http://schemas.microsoft.com/office/drawing/2014/main" id="{CC85BA8D-89C9-4BB6-9621-86CFF563B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224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2" name="Freeform 874">
              <a:extLst>
                <a:ext uri="{FF2B5EF4-FFF2-40B4-BE49-F238E27FC236}">
                  <a16:creationId xmlns:a16="http://schemas.microsoft.com/office/drawing/2014/main" id="{0EE24450-7556-42F7-A701-3FAF5A765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272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3" name="Freeform 875">
              <a:extLst>
                <a:ext uri="{FF2B5EF4-FFF2-40B4-BE49-F238E27FC236}">
                  <a16:creationId xmlns:a16="http://schemas.microsoft.com/office/drawing/2014/main" id="{073BEB2E-17ED-4347-886E-BF566663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269"/>
              <a:ext cx="65" cy="30"/>
            </a:xfrm>
            <a:custGeom>
              <a:avLst/>
              <a:gdLst>
                <a:gd name="T0" fmla="*/ 0 w 26"/>
                <a:gd name="T1" fmla="*/ 611 h 11"/>
                <a:gd name="T2" fmla="*/ 1020 w 26"/>
                <a:gd name="T3" fmla="*/ 505 h 11"/>
                <a:gd name="T4" fmla="*/ 1020 w 26"/>
                <a:gd name="T5" fmla="*/ 0 h 11"/>
                <a:gd name="T6" fmla="*/ 0 w 26"/>
                <a:gd name="T7" fmla="*/ 104 h 11"/>
                <a:gd name="T8" fmla="*/ 0 w 26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0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4" name="Freeform 876">
              <a:extLst>
                <a:ext uri="{FF2B5EF4-FFF2-40B4-BE49-F238E27FC236}">
                  <a16:creationId xmlns:a16="http://schemas.microsoft.com/office/drawing/2014/main" id="{A8B0F128-8DED-45EE-B12F-C27EC76AE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275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397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5" name="Freeform 877">
              <a:extLst>
                <a:ext uri="{FF2B5EF4-FFF2-40B4-BE49-F238E27FC236}">
                  <a16:creationId xmlns:a16="http://schemas.microsoft.com/office/drawing/2014/main" id="{E5B7E911-D285-478C-89AA-74F0B8BB7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272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6" name="Freeform 878">
              <a:extLst>
                <a:ext uri="{FF2B5EF4-FFF2-40B4-BE49-F238E27FC236}">
                  <a16:creationId xmlns:a16="http://schemas.microsoft.com/office/drawing/2014/main" id="{D5526F9C-78EC-4C0A-90CD-F02C7C78A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269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9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7" name="Freeform 879">
              <a:extLst>
                <a:ext uri="{FF2B5EF4-FFF2-40B4-BE49-F238E27FC236}">
                  <a16:creationId xmlns:a16="http://schemas.microsoft.com/office/drawing/2014/main" id="{5B4239E6-58B2-455A-9CCA-1C9FEFDE4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315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8" name="Freeform 880">
              <a:extLst>
                <a:ext uri="{FF2B5EF4-FFF2-40B4-BE49-F238E27FC236}">
                  <a16:creationId xmlns:a16="http://schemas.microsoft.com/office/drawing/2014/main" id="{D7B9E25B-9B03-4F89-9A5C-B78DBC8DB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315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9BC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69" name="Freeform 881">
              <a:extLst>
                <a:ext uri="{FF2B5EF4-FFF2-40B4-BE49-F238E27FC236}">
                  <a16:creationId xmlns:a16="http://schemas.microsoft.com/office/drawing/2014/main" id="{59110D5A-30E7-4F4F-9F9B-13D4B46D7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312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0" name="Freeform 882">
              <a:extLst>
                <a:ext uri="{FF2B5EF4-FFF2-40B4-BE49-F238E27FC236}">
                  <a16:creationId xmlns:a16="http://schemas.microsoft.com/office/drawing/2014/main" id="{5698781A-31A0-4D22-9FD7-E62CC36B9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360"/>
              <a:ext cx="140" cy="29"/>
            </a:xfrm>
            <a:custGeom>
              <a:avLst/>
              <a:gdLst>
                <a:gd name="T0" fmla="*/ 0 w 56"/>
                <a:gd name="T1" fmla="*/ 382 h 11"/>
                <a:gd name="T2" fmla="*/ 2188 w 56"/>
                <a:gd name="T3" fmla="*/ 527 h 11"/>
                <a:gd name="T4" fmla="*/ 2188 w 56"/>
                <a:gd name="T5" fmla="*/ 527 h 11"/>
                <a:gd name="T6" fmla="*/ 2188 w 56"/>
                <a:gd name="T7" fmla="*/ 90 h 11"/>
                <a:gd name="T8" fmla="*/ 2188 w 56"/>
                <a:gd name="T9" fmla="*/ 90 h 11"/>
                <a:gd name="T10" fmla="*/ 0 w 56"/>
                <a:gd name="T11" fmla="*/ 0 h 11"/>
                <a:gd name="T12" fmla="*/ 0 w 56"/>
                <a:gd name="T13" fmla="*/ 38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8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1" name="Freeform 883">
              <a:extLst>
                <a:ext uri="{FF2B5EF4-FFF2-40B4-BE49-F238E27FC236}">
                  <a16:creationId xmlns:a16="http://schemas.microsoft.com/office/drawing/2014/main" id="{476E3D6E-8F07-48B2-912A-0546F7B06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" y="2357"/>
              <a:ext cx="65" cy="30"/>
            </a:xfrm>
            <a:custGeom>
              <a:avLst/>
              <a:gdLst>
                <a:gd name="T0" fmla="*/ 0 w 26"/>
                <a:gd name="T1" fmla="*/ 611 h 11"/>
                <a:gd name="T2" fmla="*/ 1020 w 26"/>
                <a:gd name="T3" fmla="*/ 505 h 11"/>
                <a:gd name="T4" fmla="*/ 1020 w 26"/>
                <a:gd name="T5" fmla="*/ 0 h 11"/>
                <a:gd name="T6" fmla="*/ 0 w 26"/>
                <a:gd name="T7" fmla="*/ 104 h 11"/>
                <a:gd name="T8" fmla="*/ 0 w 26"/>
                <a:gd name="T9" fmla="*/ 611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13" y="11"/>
                    <a:pt x="22" y="10"/>
                    <a:pt x="26" y="9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1"/>
                    <a:pt x="13" y="2"/>
                    <a:pt x="0" y="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2" name="Freeform 884">
              <a:extLst>
                <a:ext uri="{FF2B5EF4-FFF2-40B4-BE49-F238E27FC236}">
                  <a16:creationId xmlns:a16="http://schemas.microsoft.com/office/drawing/2014/main" id="{8231C3AF-2CE7-4BF3-AE55-3ACFFE5E09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2360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4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3" name="Freeform 885">
              <a:extLst>
                <a:ext uri="{FF2B5EF4-FFF2-40B4-BE49-F238E27FC236}">
                  <a16:creationId xmlns:a16="http://schemas.microsoft.com/office/drawing/2014/main" id="{A12CD71E-277C-4CD9-99DF-FFE3E5AE9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357"/>
              <a:ext cx="15" cy="27"/>
            </a:xfrm>
            <a:custGeom>
              <a:avLst/>
              <a:gdLst>
                <a:gd name="T0" fmla="*/ 0 w 6"/>
                <a:gd name="T1" fmla="*/ 532 h 10"/>
                <a:gd name="T2" fmla="*/ 238 w 6"/>
                <a:gd name="T3" fmla="*/ 475 h 10"/>
                <a:gd name="T4" fmla="*/ 238 w 6"/>
                <a:gd name="T5" fmla="*/ 0 h 10"/>
                <a:gd name="T6" fmla="*/ 0 w 6"/>
                <a:gd name="T7" fmla="*/ 59 h 10"/>
                <a:gd name="T8" fmla="*/ 0 w 6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0">
                  <a:moveTo>
                    <a:pt x="0" y="10"/>
                  </a:moveTo>
                  <a:cubicBezTo>
                    <a:pt x="3" y="10"/>
                    <a:pt x="5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1"/>
                    <a:pt x="3" y="1"/>
                    <a:pt x="0" y="1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4" name="Freeform 886">
              <a:extLst>
                <a:ext uri="{FF2B5EF4-FFF2-40B4-BE49-F238E27FC236}">
                  <a16:creationId xmlns:a16="http://schemas.microsoft.com/office/drawing/2014/main" id="{75F3807F-C870-4840-AF98-4397AF63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275"/>
              <a:ext cx="22" cy="24"/>
            </a:xfrm>
            <a:custGeom>
              <a:avLst/>
              <a:gdLst>
                <a:gd name="T0" fmla="*/ 323 w 9"/>
                <a:gd name="T1" fmla="*/ 0 h 9"/>
                <a:gd name="T2" fmla="*/ 0 w 9"/>
                <a:gd name="T3" fmla="*/ 0 h 9"/>
                <a:gd name="T4" fmla="*/ 0 w 9"/>
                <a:gd name="T5" fmla="*/ 397 h 9"/>
                <a:gd name="T6" fmla="*/ 174 w 9"/>
                <a:gd name="T7" fmla="*/ 456 h 9"/>
                <a:gd name="T8" fmla="*/ 323 w 9"/>
                <a:gd name="T9" fmla="*/ 456 h 9"/>
                <a:gd name="T10" fmla="*/ 323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8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5" name="Freeform 887">
              <a:extLst>
                <a:ext uri="{FF2B5EF4-FFF2-40B4-BE49-F238E27FC236}">
                  <a16:creationId xmlns:a16="http://schemas.microsoft.com/office/drawing/2014/main" id="{24967402-DCAE-4220-9221-D4D93D1C0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317"/>
              <a:ext cx="12" cy="24"/>
            </a:xfrm>
            <a:custGeom>
              <a:avLst/>
              <a:gdLst>
                <a:gd name="T0" fmla="*/ 168 w 5"/>
                <a:gd name="T1" fmla="*/ 0 h 9"/>
                <a:gd name="T2" fmla="*/ 0 w 5"/>
                <a:gd name="T3" fmla="*/ 0 h 9"/>
                <a:gd name="T4" fmla="*/ 0 w 5"/>
                <a:gd name="T5" fmla="*/ 456 h 9"/>
                <a:gd name="T6" fmla="*/ 168 w 5"/>
                <a:gd name="T7" fmla="*/ 456 h 9"/>
                <a:gd name="T8" fmla="*/ 168 w 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5" y="0"/>
                  </a:moveTo>
                  <a:cubicBezTo>
                    <a:pt x="3" y="0"/>
                    <a:pt x="2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6" name="Freeform 888">
              <a:extLst>
                <a:ext uri="{FF2B5EF4-FFF2-40B4-BE49-F238E27FC236}">
                  <a16:creationId xmlns:a16="http://schemas.microsoft.com/office/drawing/2014/main" id="{4113336C-8E4F-40A0-AC24-47EE6A619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360"/>
              <a:ext cx="13" cy="27"/>
            </a:xfrm>
            <a:custGeom>
              <a:avLst/>
              <a:gdLst>
                <a:gd name="T0" fmla="*/ 0 w 5"/>
                <a:gd name="T1" fmla="*/ 475 h 10"/>
                <a:gd name="T2" fmla="*/ 229 w 5"/>
                <a:gd name="T3" fmla="*/ 532 h 10"/>
                <a:gd name="T4" fmla="*/ 229 w 5"/>
                <a:gd name="T5" fmla="*/ 59 h 10"/>
                <a:gd name="T6" fmla="*/ 0 w 5"/>
                <a:gd name="T7" fmla="*/ 0 h 10"/>
                <a:gd name="T8" fmla="*/ 0 w 5"/>
                <a:gd name="T9" fmla="*/ 4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0">
                  <a:moveTo>
                    <a:pt x="0" y="9"/>
                  </a:moveTo>
                  <a:cubicBezTo>
                    <a:pt x="1" y="9"/>
                    <a:pt x="3" y="9"/>
                    <a:pt x="5" y="1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7" name="Freeform 889">
              <a:extLst>
                <a:ext uri="{FF2B5EF4-FFF2-40B4-BE49-F238E27FC236}">
                  <a16:creationId xmlns:a16="http://schemas.microsoft.com/office/drawing/2014/main" id="{01D9D8B3-8327-4C63-9CE6-0E276D797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5" y="2363"/>
              <a:ext cx="22" cy="24"/>
            </a:xfrm>
            <a:custGeom>
              <a:avLst/>
              <a:gdLst>
                <a:gd name="T0" fmla="*/ 323 w 9"/>
                <a:gd name="T1" fmla="*/ 0 h 9"/>
                <a:gd name="T2" fmla="*/ 0 w 9"/>
                <a:gd name="T3" fmla="*/ 0 h 9"/>
                <a:gd name="T4" fmla="*/ 0 w 9"/>
                <a:gd name="T5" fmla="*/ 456 h 9"/>
                <a:gd name="T6" fmla="*/ 174 w 9"/>
                <a:gd name="T7" fmla="*/ 456 h 9"/>
                <a:gd name="T8" fmla="*/ 323 w 9"/>
                <a:gd name="T9" fmla="*/ 456 h 9"/>
                <a:gd name="T10" fmla="*/ 323 w 9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3" y="9"/>
                    <a:pt x="5" y="9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8" name="Freeform 890">
              <a:extLst>
                <a:ext uri="{FF2B5EF4-FFF2-40B4-BE49-F238E27FC236}">
                  <a16:creationId xmlns:a16="http://schemas.microsoft.com/office/drawing/2014/main" id="{3A0C0ED9-252F-4E51-B01F-7294AA674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320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39 w 5"/>
                <a:gd name="T3" fmla="*/ 456 h 9"/>
                <a:gd name="T4" fmla="*/ 168 w 5"/>
                <a:gd name="T5" fmla="*/ 456 h 9"/>
                <a:gd name="T6" fmla="*/ 168 w 5"/>
                <a:gd name="T7" fmla="*/ 0 h 9"/>
                <a:gd name="T8" fmla="*/ 139 w 5"/>
                <a:gd name="T9" fmla="*/ 0 h 9"/>
                <a:gd name="T10" fmla="*/ 0 w 5"/>
                <a:gd name="T11" fmla="*/ 0 h 9"/>
                <a:gd name="T12" fmla="*/ 0 w 5"/>
                <a:gd name="T13" fmla="*/ 456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2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79" name="Freeform 891">
              <a:extLst>
                <a:ext uri="{FF2B5EF4-FFF2-40B4-BE49-F238E27FC236}">
                  <a16:creationId xmlns:a16="http://schemas.microsoft.com/office/drawing/2014/main" id="{FCFB7A81-D032-4148-9C8A-C7B8A330A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0" y="2365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2" y="9"/>
                    <a:pt x="4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0" name="Freeform 892">
              <a:extLst>
                <a:ext uri="{FF2B5EF4-FFF2-40B4-BE49-F238E27FC236}">
                  <a16:creationId xmlns:a16="http://schemas.microsoft.com/office/drawing/2014/main" id="{9A8390B2-BA49-4510-A065-80DECCFC8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2413"/>
              <a:ext cx="140" cy="30"/>
            </a:xfrm>
            <a:custGeom>
              <a:avLst/>
              <a:gdLst>
                <a:gd name="T0" fmla="*/ 0 w 56"/>
                <a:gd name="T1" fmla="*/ 505 h 11"/>
                <a:gd name="T2" fmla="*/ 2188 w 56"/>
                <a:gd name="T3" fmla="*/ 611 h 11"/>
                <a:gd name="T4" fmla="*/ 2188 w 56"/>
                <a:gd name="T5" fmla="*/ 611 h 11"/>
                <a:gd name="T6" fmla="*/ 2188 w 56"/>
                <a:gd name="T7" fmla="*/ 104 h 11"/>
                <a:gd name="T8" fmla="*/ 2188 w 56"/>
                <a:gd name="T9" fmla="*/ 104 h 11"/>
                <a:gd name="T10" fmla="*/ 0 w 56"/>
                <a:gd name="T11" fmla="*/ 0 h 11"/>
                <a:gd name="T12" fmla="*/ 0 w 56"/>
                <a:gd name="T13" fmla="*/ 50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1">
                  <a:moveTo>
                    <a:pt x="0" y="9"/>
                  </a:moveTo>
                  <a:cubicBezTo>
                    <a:pt x="10" y="10"/>
                    <a:pt x="31" y="11"/>
                    <a:pt x="56" y="11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31" y="2"/>
                    <a:pt x="10" y="1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6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1" name="Freeform 893">
              <a:extLst>
                <a:ext uri="{FF2B5EF4-FFF2-40B4-BE49-F238E27FC236}">
                  <a16:creationId xmlns:a16="http://schemas.microsoft.com/office/drawing/2014/main" id="{4B58C477-5FA2-4F24-82B1-C5E710C36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2411"/>
              <a:ext cx="105" cy="29"/>
            </a:xfrm>
            <a:custGeom>
              <a:avLst/>
              <a:gdLst>
                <a:gd name="T0" fmla="*/ 0 w 42"/>
                <a:gd name="T1" fmla="*/ 527 h 11"/>
                <a:gd name="T2" fmla="*/ 1645 w 42"/>
                <a:gd name="T3" fmla="*/ 438 h 11"/>
                <a:gd name="T4" fmla="*/ 1645 w 42"/>
                <a:gd name="T5" fmla="*/ 0 h 11"/>
                <a:gd name="T6" fmla="*/ 0 w 42"/>
                <a:gd name="T7" fmla="*/ 145 h 11"/>
                <a:gd name="T8" fmla="*/ 0 w 42"/>
                <a:gd name="T9" fmla="*/ 52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11">
                  <a:moveTo>
                    <a:pt x="0" y="11"/>
                  </a:moveTo>
                  <a:cubicBezTo>
                    <a:pt x="12" y="11"/>
                    <a:pt x="38" y="10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38" y="1"/>
                    <a:pt x="12" y="2"/>
                    <a:pt x="0" y="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7BB4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2" name="Freeform 894">
              <a:extLst>
                <a:ext uri="{FF2B5EF4-FFF2-40B4-BE49-F238E27FC236}">
                  <a16:creationId xmlns:a16="http://schemas.microsoft.com/office/drawing/2014/main" id="{EF715A6F-51B0-4FD0-B188-007C038C1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2413"/>
              <a:ext cx="15" cy="24"/>
            </a:xfrm>
            <a:custGeom>
              <a:avLst/>
              <a:gdLst>
                <a:gd name="T0" fmla="*/ 0 w 6"/>
                <a:gd name="T1" fmla="*/ 456 h 9"/>
                <a:gd name="T2" fmla="*/ 238 w 6"/>
                <a:gd name="T3" fmla="*/ 397 h 9"/>
                <a:gd name="T4" fmla="*/ 238 w 6"/>
                <a:gd name="T5" fmla="*/ 0 h 9"/>
                <a:gd name="T6" fmla="*/ 0 w 6"/>
                <a:gd name="T7" fmla="*/ 56 h 9"/>
                <a:gd name="T8" fmla="*/ 0 w 6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9"/>
                  </a:moveTo>
                  <a:cubicBezTo>
                    <a:pt x="3" y="9"/>
                    <a:pt x="5" y="9"/>
                    <a:pt x="6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3" y="0"/>
                    <a:pt x="0" y="1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3" name="Freeform 895">
              <a:extLst>
                <a:ext uri="{FF2B5EF4-FFF2-40B4-BE49-F238E27FC236}">
                  <a16:creationId xmlns:a16="http://schemas.microsoft.com/office/drawing/2014/main" id="{B6533C25-8A40-49BC-9456-AEC73BBDB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5" y="2419"/>
              <a:ext cx="12" cy="24"/>
            </a:xfrm>
            <a:custGeom>
              <a:avLst/>
              <a:gdLst>
                <a:gd name="T0" fmla="*/ 0 w 5"/>
                <a:gd name="T1" fmla="*/ 456 h 9"/>
                <a:gd name="T2" fmla="*/ 168 w 5"/>
                <a:gd name="T3" fmla="*/ 456 h 9"/>
                <a:gd name="T4" fmla="*/ 168 w 5"/>
                <a:gd name="T5" fmla="*/ 0 h 9"/>
                <a:gd name="T6" fmla="*/ 0 w 5"/>
                <a:gd name="T7" fmla="*/ 0 h 9"/>
                <a:gd name="T8" fmla="*/ 0 w 5"/>
                <a:gd name="T9" fmla="*/ 4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9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4" name="Freeform 896">
              <a:extLst>
                <a:ext uri="{FF2B5EF4-FFF2-40B4-BE49-F238E27FC236}">
                  <a16:creationId xmlns:a16="http://schemas.microsoft.com/office/drawing/2014/main" id="{D6958D67-FA7E-4F66-ADA9-8D9199B41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312"/>
              <a:ext cx="45" cy="29"/>
            </a:xfrm>
            <a:custGeom>
              <a:avLst/>
              <a:gdLst>
                <a:gd name="T0" fmla="*/ 0 w 18"/>
                <a:gd name="T1" fmla="*/ 90 h 11"/>
                <a:gd name="T2" fmla="*/ 0 w 18"/>
                <a:gd name="T3" fmla="*/ 527 h 11"/>
                <a:gd name="T4" fmla="*/ 708 w 18"/>
                <a:gd name="T5" fmla="*/ 438 h 11"/>
                <a:gd name="T6" fmla="*/ 708 w 18"/>
                <a:gd name="T7" fmla="*/ 0 h 11"/>
                <a:gd name="T8" fmla="*/ 0 w 18"/>
                <a:gd name="T9" fmla="*/ 9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">
                  <a:moveTo>
                    <a:pt x="0" y="2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8" y="10"/>
                    <a:pt x="15" y="10"/>
                    <a:pt x="18" y="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8" y="2"/>
                    <a:pt x="0" y="2"/>
                  </a:cubicBezTo>
                  <a:close/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5" name="Freeform 897">
              <a:extLst>
                <a:ext uri="{FF2B5EF4-FFF2-40B4-BE49-F238E27FC236}">
                  <a16:creationId xmlns:a16="http://schemas.microsoft.com/office/drawing/2014/main" id="{E0C781A9-8907-4785-84FB-EA5B7B72B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51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6" name="Freeform 898">
              <a:extLst>
                <a:ext uri="{FF2B5EF4-FFF2-40B4-BE49-F238E27FC236}">
                  <a16:creationId xmlns:a16="http://schemas.microsoft.com/office/drawing/2014/main" id="{3CE18369-C765-46BB-A652-425CD467C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03"/>
              <a:ext cx="257" cy="24"/>
            </a:xfrm>
            <a:custGeom>
              <a:avLst/>
              <a:gdLst>
                <a:gd name="T0" fmla="*/ 0 w 103"/>
                <a:gd name="T1" fmla="*/ 0 h 9"/>
                <a:gd name="T2" fmla="*/ 1737 w 103"/>
                <a:gd name="T3" fmla="*/ 363 h 9"/>
                <a:gd name="T4" fmla="*/ 3990 w 103"/>
                <a:gd name="T5" fmla="*/ 397 h 9"/>
                <a:gd name="T6" fmla="*/ 3990 w 103"/>
                <a:gd name="T7" fmla="*/ 0 h 9"/>
                <a:gd name="T8" fmla="*/ 2016 w 103"/>
                <a:gd name="T9" fmla="*/ 149 h 9"/>
                <a:gd name="T10" fmla="*/ 0 w 103"/>
                <a:gd name="T11" fmla="*/ 0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9">
                  <a:moveTo>
                    <a:pt x="0" y="0"/>
                  </a:moveTo>
                  <a:cubicBezTo>
                    <a:pt x="2" y="2"/>
                    <a:pt x="23" y="5"/>
                    <a:pt x="45" y="7"/>
                  </a:cubicBezTo>
                  <a:cubicBezTo>
                    <a:pt x="72" y="9"/>
                    <a:pt x="100" y="9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78" y="2"/>
                    <a:pt x="52" y="3"/>
                  </a:cubicBezTo>
                  <a:cubicBezTo>
                    <a:pt x="31" y="3"/>
                    <a:pt x="10" y="2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7" name="Freeform 899">
              <a:extLst>
                <a:ext uri="{FF2B5EF4-FFF2-40B4-BE49-F238E27FC236}">
                  <a16:creationId xmlns:a16="http://schemas.microsoft.com/office/drawing/2014/main" id="{37D9D4C9-C512-48A0-8F0D-A785C0504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96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4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8" name="Freeform 900">
              <a:extLst>
                <a:ext uri="{FF2B5EF4-FFF2-40B4-BE49-F238E27FC236}">
                  <a16:creationId xmlns:a16="http://schemas.microsoft.com/office/drawing/2014/main" id="{03E39791-01FF-4C2F-97C2-7482786DB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339"/>
              <a:ext cx="257" cy="21"/>
            </a:xfrm>
            <a:custGeom>
              <a:avLst/>
              <a:gdLst>
                <a:gd name="T0" fmla="*/ 0 w 103"/>
                <a:gd name="T1" fmla="*/ 55 h 8"/>
                <a:gd name="T2" fmla="*/ 3990 w 103"/>
                <a:gd name="T3" fmla="*/ 378 h 8"/>
                <a:gd name="T4" fmla="*/ 3990 w 103"/>
                <a:gd name="T5" fmla="*/ 0 h 8"/>
                <a:gd name="T6" fmla="*/ 0 w 103"/>
                <a:gd name="T7" fmla="*/ 5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1"/>
                  </a:moveTo>
                  <a:cubicBezTo>
                    <a:pt x="4" y="5"/>
                    <a:pt x="98" y="8"/>
                    <a:pt x="103" y="8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4"/>
                    <a:pt x="0" y="1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89" name="Freeform 901">
              <a:extLst>
                <a:ext uri="{FF2B5EF4-FFF2-40B4-BE49-F238E27FC236}">
                  <a16:creationId xmlns:a16="http://schemas.microsoft.com/office/drawing/2014/main" id="{E15C1A5F-DDB1-41F0-A9FD-3E497F9CC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384"/>
              <a:ext cx="257" cy="21"/>
            </a:xfrm>
            <a:custGeom>
              <a:avLst/>
              <a:gdLst>
                <a:gd name="T0" fmla="*/ 0 w 103"/>
                <a:gd name="T1" fmla="*/ 0 h 8"/>
                <a:gd name="T2" fmla="*/ 3990 w 103"/>
                <a:gd name="T3" fmla="*/ 323 h 8"/>
                <a:gd name="T4" fmla="*/ 3990 w 103"/>
                <a:gd name="T5" fmla="*/ 0 h 8"/>
                <a:gd name="T6" fmla="*/ 0 w 10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3" h="8">
                  <a:moveTo>
                    <a:pt x="0" y="0"/>
                  </a:moveTo>
                  <a:cubicBezTo>
                    <a:pt x="4" y="5"/>
                    <a:pt x="98" y="8"/>
                    <a:pt x="103" y="7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03" y="0"/>
                    <a:pt x="23" y="3"/>
                    <a:pt x="0" y="0"/>
                  </a:cubicBezTo>
                </a:path>
              </a:pathLst>
            </a:custGeom>
            <a:solidFill>
              <a:srgbClr val="2E8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0" name="Freeform 902">
              <a:extLst>
                <a:ext uri="{FF2B5EF4-FFF2-40B4-BE49-F238E27FC236}">
                  <a16:creationId xmlns:a16="http://schemas.microsoft.com/office/drawing/2014/main" id="{A1911EA6-D107-4033-A639-BBF5089A2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7" y="2411"/>
              <a:ext cx="15" cy="32"/>
            </a:xfrm>
            <a:custGeom>
              <a:avLst/>
              <a:gdLst>
                <a:gd name="T0" fmla="*/ 0 w 6"/>
                <a:gd name="T1" fmla="*/ 0 h 12"/>
                <a:gd name="T2" fmla="*/ 0 w 6"/>
                <a:gd name="T3" fmla="*/ 605 h 12"/>
                <a:gd name="T4" fmla="*/ 238 w 6"/>
                <a:gd name="T5" fmla="*/ 605 h 12"/>
                <a:gd name="T6" fmla="*/ 238 w 6"/>
                <a:gd name="T7" fmla="*/ 0 h 12"/>
                <a:gd name="T8" fmla="*/ 0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1" name="Freeform 903">
              <a:extLst>
                <a:ext uri="{FF2B5EF4-FFF2-40B4-BE49-F238E27FC236}">
                  <a16:creationId xmlns:a16="http://schemas.microsoft.com/office/drawing/2014/main" id="{D759ED59-4D46-42B4-B86C-CA69C6328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461"/>
              <a:ext cx="228" cy="78"/>
            </a:xfrm>
            <a:custGeom>
              <a:avLst/>
              <a:gdLst>
                <a:gd name="T0" fmla="*/ 363 w 91"/>
                <a:gd name="T1" fmla="*/ 253 h 29"/>
                <a:gd name="T2" fmla="*/ 363 w 91"/>
                <a:gd name="T3" fmla="*/ 253 h 29"/>
                <a:gd name="T4" fmla="*/ 3069 w 91"/>
                <a:gd name="T5" fmla="*/ 621 h 29"/>
                <a:gd name="T6" fmla="*/ 3510 w 91"/>
                <a:gd name="T7" fmla="*/ 1267 h 29"/>
                <a:gd name="T8" fmla="*/ 3585 w 91"/>
                <a:gd name="T9" fmla="*/ 527 h 29"/>
                <a:gd name="T10" fmla="*/ 3585 w 91"/>
                <a:gd name="T11" fmla="*/ 31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29">
                  <a:moveTo>
                    <a:pt x="9" y="5"/>
                  </a:moveTo>
                  <a:cubicBezTo>
                    <a:pt x="9" y="5"/>
                    <a:pt x="0" y="0"/>
                    <a:pt x="9" y="5"/>
                  </a:cubicBezTo>
                  <a:cubicBezTo>
                    <a:pt x="19" y="11"/>
                    <a:pt x="67" y="11"/>
                    <a:pt x="78" y="12"/>
                  </a:cubicBezTo>
                  <a:cubicBezTo>
                    <a:pt x="89" y="12"/>
                    <a:pt x="89" y="19"/>
                    <a:pt x="89" y="24"/>
                  </a:cubicBezTo>
                  <a:cubicBezTo>
                    <a:pt x="89" y="29"/>
                    <a:pt x="91" y="10"/>
                    <a:pt x="91" y="10"/>
                  </a:cubicBezTo>
                  <a:cubicBezTo>
                    <a:pt x="91" y="6"/>
                    <a:pt x="91" y="6"/>
                    <a:pt x="91" y="6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2" name="Freeform 904">
              <a:extLst>
                <a:ext uri="{FF2B5EF4-FFF2-40B4-BE49-F238E27FC236}">
                  <a16:creationId xmlns:a16="http://schemas.microsoft.com/office/drawing/2014/main" id="{2C26BC30-7031-4DF7-A109-A1F629057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917"/>
              <a:ext cx="13" cy="3"/>
            </a:xfrm>
            <a:custGeom>
              <a:avLst/>
              <a:gdLst>
                <a:gd name="T0" fmla="*/ 0 w 5"/>
                <a:gd name="T1" fmla="*/ 81 h 1"/>
                <a:gd name="T2" fmla="*/ 229 w 5"/>
                <a:gd name="T3" fmla="*/ 0 h 1"/>
                <a:gd name="T4" fmla="*/ 229 w 5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3" y="1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3" name="Freeform 905">
              <a:extLst>
                <a:ext uri="{FF2B5EF4-FFF2-40B4-BE49-F238E27FC236}">
                  <a16:creationId xmlns:a16="http://schemas.microsoft.com/office/drawing/2014/main" id="{7699D732-E38D-42FA-84CE-7F39F3C6C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920"/>
              <a:ext cx="40" cy="3"/>
            </a:xfrm>
            <a:custGeom>
              <a:avLst/>
              <a:gdLst>
                <a:gd name="T0" fmla="*/ 0 w 16"/>
                <a:gd name="T1" fmla="*/ 81 h 1"/>
                <a:gd name="T2" fmla="*/ 625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0" y="1"/>
                  </a:moveTo>
                  <a:cubicBezTo>
                    <a:pt x="7" y="1"/>
                    <a:pt x="13" y="1"/>
                    <a:pt x="16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4" name="Freeform 906">
              <a:extLst>
                <a:ext uri="{FF2B5EF4-FFF2-40B4-BE49-F238E27FC236}">
                  <a16:creationId xmlns:a16="http://schemas.microsoft.com/office/drawing/2014/main" id="{13FB7C25-A004-4C6D-A961-BC59E62DC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17"/>
              <a:ext cx="200" cy="8"/>
            </a:xfrm>
            <a:custGeom>
              <a:avLst/>
              <a:gdLst>
                <a:gd name="T0" fmla="*/ 0 w 80"/>
                <a:gd name="T1" fmla="*/ 0 h 3"/>
                <a:gd name="T2" fmla="*/ 2000 w 80"/>
                <a:gd name="T3" fmla="*/ 149 h 3"/>
                <a:gd name="T4" fmla="*/ 3125 w 80"/>
                <a:gd name="T5" fmla="*/ 9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0" y="0"/>
                  </a:moveTo>
                  <a:cubicBezTo>
                    <a:pt x="1" y="2"/>
                    <a:pt x="23" y="3"/>
                    <a:pt x="51" y="3"/>
                  </a:cubicBezTo>
                  <a:cubicBezTo>
                    <a:pt x="62" y="3"/>
                    <a:pt x="72" y="3"/>
                    <a:pt x="80" y="2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5" name="Freeform 907">
              <a:extLst>
                <a:ext uri="{FF2B5EF4-FFF2-40B4-BE49-F238E27FC236}">
                  <a16:creationId xmlns:a16="http://schemas.microsoft.com/office/drawing/2014/main" id="{35273BFF-8418-4798-A97D-11CC5B845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909"/>
              <a:ext cx="200" cy="8"/>
            </a:xfrm>
            <a:custGeom>
              <a:avLst/>
              <a:gdLst>
                <a:gd name="T0" fmla="*/ 3125 w 80"/>
                <a:gd name="T1" fmla="*/ 0 h 3"/>
                <a:gd name="T2" fmla="*/ 1958 w 80"/>
                <a:gd name="T3" fmla="*/ 0 h 3"/>
                <a:gd name="T4" fmla="*/ 0 w 80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3">
                  <a:moveTo>
                    <a:pt x="80" y="0"/>
                  </a:moveTo>
                  <a:cubicBezTo>
                    <a:pt x="72" y="0"/>
                    <a:pt x="61" y="0"/>
                    <a:pt x="50" y="0"/>
                  </a:cubicBezTo>
                  <a:cubicBezTo>
                    <a:pt x="24" y="0"/>
                    <a:pt x="2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6" name="Freeform 908">
              <a:extLst>
                <a:ext uri="{FF2B5EF4-FFF2-40B4-BE49-F238E27FC236}">
                  <a16:creationId xmlns:a16="http://schemas.microsoft.com/office/drawing/2014/main" id="{DE654591-F037-4048-8AB3-34968B457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2909"/>
              <a:ext cx="40" cy="3"/>
            </a:xfrm>
            <a:custGeom>
              <a:avLst/>
              <a:gdLst>
                <a:gd name="T0" fmla="*/ 625 w 16"/>
                <a:gd name="T1" fmla="*/ 81 h 1"/>
                <a:gd name="T2" fmla="*/ 0 w 16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">
                  <a:moveTo>
                    <a:pt x="16" y="1"/>
                  </a:moveTo>
                  <a:cubicBezTo>
                    <a:pt x="12" y="1"/>
                    <a:pt x="7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7" name="Freeform 909">
              <a:extLst>
                <a:ext uri="{FF2B5EF4-FFF2-40B4-BE49-F238E27FC236}">
                  <a16:creationId xmlns:a16="http://schemas.microsoft.com/office/drawing/2014/main" id="{C444C88B-C02B-41E9-B61B-818C2786C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2912"/>
              <a:ext cx="13" cy="5"/>
            </a:xfrm>
            <a:custGeom>
              <a:avLst/>
              <a:gdLst>
                <a:gd name="T0" fmla="*/ 229 w 5"/>
                <a:gd name="T1" fmla="*/ 83 h 2"/>
                <a:gd name="T2" fmla="*/ 0 w 5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cubicBezTo>
                    <a:pt x="5" y="1"/>
                    <a:pt x="3" y="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8" name="Freeform 910">
              <a:extLst>
                <a:ext uri="{FF2B5EF4-FFF2-40B4-BE49-F238E27FC236}">
                  <a16:creationId xmlns:a16="http://schemas.microsoft.com/office/drawing/2014/main" id="{5CAA2F88-B88E-4C8B-A8AE-529997FB4C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475"/>
              <a:ext cx="253" cy="978"/>
            </a:xfrm>
            <a:custGeom>
              <a:avLst/>
              <a:gdLst>
                <a:gd name="T0" fmla="*/ 0 w 101"/>
                <a:gd name="T1" fmla="*/ 0 h 367"/>
                <a:gd name="T2" fmla="*/ 0 w 101"/>
                <a:gd name="T3" fmla="*/ 17143 h 367"/>
                <a:gd name="T4" fmla="*/ 2014 w 101"/>
                <a:gd name="T5" fmla="*/ 18507 h 367"/>
                <a:gd name="T6" fmla="*/ 3978 w 101"/>
                <a:gd name="T7" fmla="*/ 17143 h 367"/>
                <a:gd name="T8" fmla="*/ 3978 w 101"/>
                <a:gd name="T9" fmla="*/ 0 h 3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367">
                  <a:moveTo>
                    <a:pt x="0" y="0"/>
                  </a:moveTo>
                  <a:cubicBezTo>
                    <a:pt x="0" y="340"/>
                    <a:pt x="0" y="340"/>
                    <a:pt x="0" y="340"/>
                  </a:cubicBezTo>
                  <a:cubicBezTo>
                    <a:pt x="0" y="359"/>
                    <a:pt x="23" y="367"/>
                    <a:pt x="51" y="367"/>
                  </a:cubicBezTo>
                  <a:cubicBezTo>
                    <a:pt x="79" y="367"/>
                    <a:pt x="101" y="359"/>
                    <a:pt x="101" y="34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999" name="Freeform 911">
              <a:extLst>
                <a:ext uri="{FF2B5EF4-FFF2-40B4-BE49-F238E27FC236}">
                  <a16:creationId xmlns:a16="http://schemas.microsoft.com/office/drawing/2014/main" id="{FE567223-1DCE-4B49-9F71-7FA147808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189"/>
              <a:ext cx="263" cy="22"/>
            </a:xfrm>
            <a:custGeom>
              <a:avLst/>
              <a:gdLst>
                <a:gd name="T0" fmla="*/ 4135 w 105"/>
                <a:gd name="T1" fmla="*/ 228 h 8"/>
                <a:gd name="T2" fmla="*/ 2089 w 105"/>
                <a:gd name="T3" fmla="*/ 0 h 8"/>
                <a:gd name="T4" fmla="*/ 0 w 105"/>
                <a:gd name="T5" fmla="*/ 228 h 8"/>
                <a:gd name="T6" fmla="*/ 0 w 105"/>
                <a:gd name="T7" fmla="*/ 228 h 8"/>
                <a:gd name="T8" fmla="*/ 2089 w 105"/>
                <a:gd name="T9" fmla="*/ 462 h 8"/>
                <a:gd name="T10" fmla="*/ 4135 w 105"/>
                <a:gd name="T11" fmla="*/ 228 h 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8">
                  <a:moveTo>
                    <a:pt x="105" y="4"/>
                  </a:moveTo>
                  <a:cubicBezTo>
                    <a:pt x="105" y="2"/>
                    <a:pt x="81" y="0"/>
                    <a:pt x="53" y="0"/>
                  </a:cubicBezTo>
                  <a:cubicBezTo>
                    <a:pt x="24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24" y="8"/>
                    <a:pt x="53" y="8"/>
                  </a:cubicBezTo>
                  <a:cubicBezTo>
                    <a:pt x="81" y="8"/>
                    <a:pt x="105" y="6"/>
                    <a:pt x="105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0" name="Freeform 912">
              <a:extLst>
                <a:ext uri="{FF2B5EF4-FFF2-40B4-BE49-F238E27FC236}">
                  <a16:creationId xmlns:a16="http://schemas.microsoft.com/office/drawing/2014/main" id="{516B3201-91D3-486A-84E3-CBF702FA1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7" y="2448"/>
              <a:ext cx="293" cy="29"/>
            </a:xfrm>
            <a:custGeom>
              <a:avLst/>
              <a:gdLst>
                <a:gd name="T0" fmla="*/ 2326 w 117"/>
                <a:gd name="T1" fmla="*/ 90 h 11"/>
                <a:gd name="T2" fmla="*/ 0 w 117"/>
                <a:gd name="T3" fmla="*/ 0 h 11"/>
                <a:gd name="T4" fmla="*/ 208 w 117"/>
                <a:gd name="T5" fmla="*/ 480 h 11"/>
                <a:gd name="T6" fmla="*/ 2326 w 117"/>
                <a:gd name="T7" fmla="*/ 527 h 11"/>
                <a:gd name="T8" fmla="*/ 4448 w 117"/>
                <a:gd name="T9" fmla="*/ 480 h 11"/>
                <a:gd name="T10" fmla="*/ 4603 w 117"/>
                <a:gd name="T11" fmla="*/ 0 h 11"/>
                <a:gd name="T12" fmla="*/ 2326 w 117"/>
                <a:gd name="T13" fmla="*/ 9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1">
                  <a:moveTo>
                    <a:pt x="59" y="2"/>
                  </a:moveTo>
                  <a:cubicBezTo>
                    <a:pt x="34" y="2"/>
                    <a:pt x="12" y="2"/>
                    <a:pt x="0" y="0"/>
                  </a:cubicBezTo>
                  <a:cubicBezTo>
                    <a:pt x="0" y="0"/>
                    <a:pt x="3" y="10"/>
                    <a:pt x="5" y="10"/>
                  </a:cubicBezTo>
                  <a:cubicBezTo>
                    <a:pt x="18" y="11"/>
                    <a:pt x="37" y="11"/>
                    <a:pt x="59" y="11"/>
                  </a:cubicBezTo>
                  <a:cubicBezTo>
                    <a:pt x="81" y="11"/>
                    <a:pt x="101" y="11"/>
                    <a:pt x="113" y="10"/>
                  </a:cubicBezTo>
                  <a:cubicBezTo>
                    <a:pt x="114" y="9"/>
                    <a:pt x="117" y="0"/>
                    <a:pt x="117" y="0"/>
                  </a:cubicBezTo>
                  <a:cubicBezTo>
                    <a:pt x="105" y="2"/>
                    <a:pt x="83" y="2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1" name="Freeform 913">
              <a:extLst>
                <a:ext uri="{FF2B5EF4-FFF2-40B4-BE49-F238E27FC236}">
                  <a16:creationId xmlns:a16="http://schemas.microsoft.com/office/drawing/2014/main" id="{4ED024DE-D9F8-425C-B409-095A207C6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21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28 h 13"/>
                <a:gd name="T8" fmla="*/ 2411 w 123"/>
                <a:gd name="T9" fmla="*/ 681 h 13"/>
                <a:gd name="T10" fmla="*/ 0 w 123"/>
                <a:gd name="T11" fmla="*/ 428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2" name="Freeform 914">
              <a:extLst>
                <a:ext uri="{FF2B5EF4-FFF2-40B4-BE49-F238E27FC236}">
                  <a16:creationId xmlns:a16="http://schemas.microsoft.com/office/drawing/2014/main" id="{FBFF42C7-02B9-4146-81E9-A70B8D1C3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00"/>
              <a:ext cx="263" cy="32"/>
            </a:xfrm>
            <a:custGeom>
              <a:avLst/>
              <a:gdLst>
                <a:gd name="T0" fmla="*/ 2089 w 105"/>
                <a:gd name="T1" fmla="*/ 205 h 12"/>
                <a:gd name="T2" fmla="*/ 0 w 105"/>
                <a:gd name="T3" fmla="*/ 0 h 12"/>
                <a:gd name="T4" fmla="*/ 0 w 105"/>
                <a:gd name="T5" fmla="*/ 512 h 12"/>
                <a:gd name="T6" fmla="*/ 2089 w 105"/>
                <a:gd name="T7" fmla="*/ 605 h 12"/>
                <a:gd name="T8" fmla="*/ 4135 w 105"/>
                <a:gd name="T9" fmla="*/ 512 h 12"/>
                <a:gd name="T10" fmla="*/ 4135 w 105"/>
                <a:gd name="T11" fmla="*/ 0 h 12"/>
                <a:gd name="T12" fmla="*/ 2089 w 105"/>
                <a:gd name="T13" fmla="*/ 205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5" h="12">
                  <a:moveTo>
                    <a:pt x="53" y="4"/>
                  </a:moveTo>
                  <a:cubicBezTo>
                    <a:pt x="24" y="4"/>
                    <a:pt x="0" y="2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1" y="11"/>
                    <a:pt x="31" y="12"/>
                    <a:pt x="53" y="12"/>
                  </a:cubicBezTo>
                  <a:cubicBezTo>
                    <a:pt x="75" y="12"/>
                    <a:pt x="94" y="11"/>
                    <a:pt x="105" y="1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2"/>
                    <a:pt x="81" y="4"/>
                    <a:pt x="53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3" name="Freeform 915">
              <a:extLst>
                <a:ext uri="{FF2B5EF4-FFF2-40B4-BE49-F238E27FC236}">
                  <a16:creationId xmlns:a16="http://schemas.microsoft.com/office/drawing/2014/main" id="{61C9468F-CFF4-4F62-8F62-333088D03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2216"/>
              <a:ext cx="307" cy="11"/>
            </a:xfrm>
            <a:custGeom>
              <a:avLst/>
              <a:gdLst>
                <a:gd name="T0" fmla="*/ 0 w 123"/>
                <a:gd name="T1" fmla="*/ 129 h 4"/>
                <a:gd name="T2" fmla="*/ 342 w 123"/>
                <a:gd name="T3" fmla="*/ 228 h 4"/>
                <a:gd name="T4" fmla="*/ 342 w 123"/>
                <a:gd name="T5" fmla="*/ 0 h 4"/>
                <a:gd name="T6" fmla="*/ 0 w 123"/>
                <a:gd name="T7" fmla="*/ 129 h 4"/>
                <a:gd name="T8" fmla="*/ 4430 w 123"/>
                <a:gd name="T9" fmla="*/ 0 h 4"/>
                <a:gd name="T10" fmla="*/ 4430 w 123"/>
                <a:gd name="T11" fmla="*/ 228 h 4"/>
                <a:gd name="T12" fmla="*/ 4772 w 123"/>
                <a:gd name="T13" fmla="*/ 129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4" name="Freeform 916">
              <a:extLst>
                <a:ext uri="{FF2B5EF4-FFF2-40B4-BE49-F238E27FC236}">
                  <a16:creationId xmlns:a16="http://schemas.microsoft.com/office/drawing/2014/main" id="{116BD4E6-FD2E-42EB-B76B-C18506CB5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264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53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3"/>
                    <a:pt x="28" y="5"/>
                    <a:pt x="62" y="5"/>
                  </a:cubicBezTo>
                  <a:cubicBezTo>
                    <a:pt x="96" y="5"/>
                    <a:pt x="123" y="3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5" name="Freeform 917">
              <a:extLst>
                <a:ext uri="{FF2B5EF4-FFF2-40B4-BE49-F238E27FC236}">
                  <a16:creationId xmlns:a16="http://schemas.microsoft.com/office/drawing/2014/main" id="{37B066CC-5C67-4AFF-940B-ACDF0C28F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51"/>
              <a:ext cx="263" cy="26"/>
            </a:xfrm>
            <a:custGeom>
              <a:avLst/>
              <a:gdLst>
                <a:gd name="T0" fmla="*/ 2277 w 105"/>
                <a:gd name="T1" fmla="*/ 88 h 10"/>
                <a:gd name="T2" fmla="*/ 2089 w 105"/>
                <a:gd name="T3" fmla="*/ 88 h 10"/>
                <a:gd name="T4" fmla="*/ 1856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89 w 105"/>
                <a:gd name="T11" fmla="*/ 460 h 10"/>
                <a:gd name="T12" fmla="*/ 4135 w 105"/>
                <a:gd name="T13" fmla="*/ 372 h 10"/>
                <a:gd name="T14" fmla="*/ 4135 w 105"/>
                <a:gd name="T15" fmla="*/ 0 h 10"/>
                <a:gd name="T16" fmla="*/ 2277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6" name="Freeform 918">
              <a:extLst>
                <a:ext uri="{FF2B5EF4-FFF2-40B4-BE49-F238E27FC236}">
                  <a16:creationId xmlns:a16="http://schemas.microsoft.com/office/drawing/2014/main" id="{CB328BF8-8E1A-47F3-AA5D-385C4B5D7B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2259"/>
              <a:ext cx="307" cy="13"/>
            </a:xfrm>
            <a:custGeom>
              <a:avLst/>
              <a:gdLst>
                <a:gd name="T0" fmla="*/ 0 w 123"/>
                <a:gd name="T1" fmla="*/ 88 h 5"/>
                <a:gd name="T2" fmla="*/ 342 w 123"/>
                <a:gd name="T3" fmla="*/ 229 h 5"/>
                <a:gd name="T4" fmla="*/ 342 w 123"/>
                <a:gd name="T5" fmla="*/ 0 h 5"/>
                <a:gd name="T6" fmla="*/ 0 w 123"/>
                <a:gd name="T7" fmla="*/ 88 h 5"/>
                <a:gd name="T8" fmla="*/ 4430 w 123"/>
                <a:gd name="T9" fmla="*/ 0 h 5"/>
                <a:gd name="T10" fmla="*/ 4430 w 123"/>
                <a:gd name="T11" fmla="*/ 229 h 5"/>
                <a:gd name="T12" fmla="*/ 4772 w 123"/>
                <a:gd name="T13" fmla="*/ 143 h 5"/>
                <a:gd name="T14" fmla="*/ 4430 w 123"/>
                <a:gd name="T15" fmla="*/ 0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5">
                  <a:moveTo>
                    <a:pt x="0" y="2"/>
                  </a:moveTo>
                  <a:cubicBezTo>
                    <a:pt x="0" y="3"/>
                    <a:pt x="4" y="4"/>
                    <a:pt x="9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2"/>
                    <a:pt x="0" y="2"/>
                  </a:cubicBezTo>
                  <a:close/>
                  <a:moveTo>
                    <a:pt x="114" y="0"/>
                  </a:moveTo>
                  <a:cubicBezTo>
                    <a:pt x="114" y="5"/>
                    <a:pt x="114" y="5"/>
                    <a:pt x="114" y="5"/>
                  </a:cubicBezTo>
                  <a:cubicBezTo>
                    <a:pt x="120" y="4"/>
                    <a:pt x="123" y="3"/>
                    <a:pt x="123" y="3"/>
                  </a:cubicBezTo>
                  <a:cubicBezTo>
                    <a:pt x="123" y="2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7" name="Freeform 919">
              <a:extLst>
                <a:ext uri="{FF2B5EF4-FFF2-40B4-BE49-F238E27FC236}">
                  <a16:creationId xmlns:a16="http://schemas.microsoft.com/office/drawing/2014/main" id="{0E809962-50C0-455C-803C-E30250717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09"/>
              <a:ext cx="307" cy="35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218 h 13"/>
                <a:gd name="T4" fmla="*/ 4772 w 123"/>
                <a:gd name="T5" fmla="*/ 0 h 13"/>
                <a:gd name="T6" fmla="*/ 4772 w 123"/>
                <a:gd name="T7" fmla="*/ 471 h 13"/>
                <a:gd name="T8" fmla="*/ 2411 w 123"/>
                <a:gd name="T9" fmla="*/ 681 h 13"/>
                <a:gd name="T10" fmla="*/ 0 w 123"/>
                <a:gd name="T11" fmla="*/ 471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9"/>
                    <a:pt x="123" y="9"/>
                    <a:pt x="123" y="9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8" name="Freeform 920">
              <a:extLst>
                <a:ext uri="{FF2B5EF4-FFF2-40B4-BE49-F238E27FC236}">
                  <a16:creationId xmlns:a16="http://schemas.microsoft.com/office/drawing/2014/main" id="{50A72C15-33B1-407B-9F72-863726131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293"/>
              <a:ext cx="263" cy="27"/>
            </a:xfrm>
            <a:custGeom>
              <a:avLst/>
              <a:gdLst>
                <a:gd name="T0" fmla="*/ 2277 w 105"/>
                <a:gd name="T1" fmla="*/ 103 h 10"/>
                <a:gd name="T2" fmla="*/ 2089 w 105"/>
                <a:gd name="T3" fmla="*/ 103 h 10"/>
                <a:gd name="T4" fmla="*/ 1856 w 105"/>
                <a:gd name="T5" fmla="*/ 103 h 10"/>
                <a:gd name="T6" fmla="*/ 0 w 105"/>
                <a:gd name="T7" fmla="*/ 0 h 10"/>
                <a:gd name="T8" fmla="*/ 0 w 105"/>
                <a:gd name="T9" fmla="*/ 429 h 10"/>
                <a:gd name="T10" fmla="*/ 2089 w 105"/>
                <a:gd name="T11" fmla="*/ 532 h 10"/>
                <a:gd name="T12" fmla="*/ 4135 w 105"/>
                <a:gd name="T13" fmla="*/ 429 h 10"/>
                <a:gd name="T14" fmla="*/ 4135 w 105"/>
                <a:gd name="T15" fmla="*/ 0 h 10"/>
                <a:gd name="T16" fmla="*/ 2277 w 105"/>
                <a:gd name="T17" fmla="*/ 103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09" name="Freeform 921">
              <a:extLst>
                <a:ext uri="{FF2B5EF4-FFF2-40B4-BE49-F238E27FC236}">
                  <a16:creationId xmlns:a16="http://schemas.microsoft.com/office/drawing/2014/main" id="{BADC8862-3791-4360-8ABA-B7C5425668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2304"/>
              <a:ext cx="307" cy="11"/>
            </a:xfrm>
            <a:custGeom>
              <a:avLst/>
              <a:gdLst>
                <a:gd name="T0" fmla="*/ 0 w 123"/>
                <a:gd name="T1" fmla="*/ 129 h 4"/>
                <a:gd name="T2" fmla="*/ 342 w 123"/>
                <a:gd name="T3" fmla="*/ 228 h 4"/>
                <a:gd name="T4" fmla="*/ 342 w 123"/>
                <a:gd name="T5" fmla="*/ 0 h 4"/>
                <a:gd name="T6" fmla="*/ 0 w 123"/>
                <a:gd name="T7" fmla="*/ 129 h 4"/>
                <a:gd name="T8" fmla="*/ 4430 w 123"/>
                <a:gd name="T9" fmla="*/ 0 h 4"/>
                <a:gd name="T10" fmla="*/ 4430 w 123"/>
                <a:gd name="T11" fmla="*/ 228 h 4"/>
                <a:gd name="T12" fmla="*/ 4772 w 123"/>
                <a:gd name="T13" fmla="*/ 129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4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1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4"/>
                    <a:pt x="123" y="3"/>
                    <a:pt x="123" y="2"/>
                  </a:cubicBezTo>
                  <a:cubicBezTo>
                    <a:pt x="123" y="1"/>
                    <a:pt x="120" y="1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0" name="Freeform 922">
              <a:extLst>
                <a:ext uri="{FF2B5EF4-FFF2-40B4-BE49-F238E27FC236}">
                  <a16:creationId xmlns:a16="http://schemas.microsoft.com/office/drawing/2014/main" id="{9E846637-8A7B-4B78-BAE0-3190D7024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2355"/>
              <a:ext cx="307" cy="34"/>
            </a:xfrm>
            <a:custGeom>
              <a:avLst/>
              <a:gdLst>
                <a:gd name="T0" fmla="*/ 0 w 123"/>
                <a:gd name="T1" fmla="*/ 0 h 13"/>
                <a:gd name="T2" fmla="*/ 2411 w 123"/>
                <a:gd name="T3" fmla="*/ 178 h 13"/>
                <a:gd name="T4" fmla="*/ 4772 w 123"/>
                <a:gd name="T5" fmla="*/ 0 h 13"/>
                <a:gd name="T6" fmla="*/ 4772 w 123"/>
                <a:gd name="T7" fmla="*/ 377 h 13"/>
                <a:gd name="T8" fmla="*/ 2411 w 123"/>
                <a:gd name="T9" fmla="*/ 609 h 13"/>
                <a:gd name="T10" fmla="*/ 0 w 123"/>
                <a:gd name="T11" fmla="*/ 377 h 13"/>
                <a:gd name="T12" fmla="*/ 0 w 123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3">
                  <a:moveTo>
                    <a:pt x="0" y="0"/>
                  </a:moveTo>
                  <a:cubicBezTo>
                    <a:pt x="0" y="2"/>
                    <a:pt x="28" y="4"/>
                    <a:pt x="62" y="4"/>
                  </a:cubicBezTo>
                  <a:cubicBezTo>
                    <a:pt x="96" y="4"/>
                    <a:pt x="123" y="2"/>
                    <a:pt x="123" y="0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3" y="11"/>
                    <a:pt x="96" y="13"/>
                    <a:pt x="62" y="13"/>
                  </a:cubicBezTo>
                  <a:cubicBezTo>
                    <a:pt x="28" y="13"/>
                    <a:pt x="0" y="11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1" name="Freeform 923">
              <a:extLst>
                <a:ext uri="{FF2B5EF4-FFF2-40B4-BE49-F238E27FC236}">
                  <a16:creationId xmlns:a16="http://schemas.microsoft.com/office/drawing/2014/main" id="{CB0FC623-6E8A-41DE-AD79-4BDC7E75D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339"/>
              <a:ext cx="263" cy="26"/>
            </a:xfrm>
            <a:custGeom>
              <a:avLst/>
              <a:gdLst>
                <a:gd name="T0" fmla="*/ 2277 w 105"/>
                <a:gd name="T1" fmla="*/ 88 h 10"/>
                <a:gd name="T2" fmla="*/ 2089 w 105"/>
                <a:gd name="T3" fmla="*/ 88 h 10"/>
                <a:gd name="T4" fmla="*/ 1856 w 105"/>
                <a:gd name="T5" fmla="*/ 88 h 10"/>
                <a:gd name="T6" fmla="*/ 0 w 105"/>
                <a:gd name="T7" fmla="*/ 0 h 10"/>
                <a:gd name="T8" fmla="*/ 0 w 105"/>
                <a:gd name="T9" fmla="*/ 372 h 10"/>
                <a:gd name="T10" fmla="*/ 2089 w 105"/>
                <a:gd name="T11" fmla="*/ 460 h 10"/>
                <a:gd name="T12" fmla="*/ 4135 w 105"/>
                <a:gd name="T13" fmla="*/ 372 h 10"/>
                <a:gd name="T14" fmla="*/ 4135 w 105"/>
                <a:gd name="T15" fmla="*/ 0 h 10"/>
                <a:gd name="T16" fmla="*/ 2277 w 105"/>
                <a:gd name="T17" fmla="*/ 88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2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2"/>
                  </a:cubicBezTo>
                  <a:cubicBezTo>
                    <a:pt x="28" y="2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2"/>
                    <a:pt x="58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2" name="Freeform 924">
              <a:extLst>
                <a:ext uri="{FF2B5EF4-FFF2-40B4-BE49-F238E27FC236}">
                  <a16:creationId xmlns:a16="http://schemas.microsoft.com/office/drawing/2014/main" id="{38E60D4B-AEE0-4C10-B42B-F16BD3D55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2" y="2384"/>
              <a:ext cx="263" cy="27"/>
            </a:xfrm>
            <a:custGeom>
              <a:avLst/>
              <a:gdLst>
                <a:gd name="T0" fmla="*/ 2277 w 105"/>
                <a:gd name="T1" fmla="*/ 59 h 10"/>
                <a:gd name="T2" fmla="*/ 2089 w 105"/>
                <a:gd name="T3" fmla="*/ 103 h 10"/>
                <a:gd name="T4" fmla="*/ 1856 w 105"/>
                <a:gd name="T5" fmla="*/ 59 h 10"/>
                <a:gd name="T6" fmla="*/ 0 w 105"/>
                <a:gd name="T7" fmla="*/ 0 h 10"/>
                <a:gd name="T8" fmla="*/ 0 w 105"/>
                <a:gd name="T9" fmla="*/ 429 h 10"/>
                <a:gd name="T10" fmla="*/ 2089 w 105"/>
                <a:gd name="T11" fmla="*/ 532 h 10"/>
                <a:gd name="T12" fmla="*/ 4135 w 105"/>
                <a:gd name="T13" fmla="*/ 429 h 10"/>
                <a:gd name="T14" fmla="*/ 4135 w 105"/>
                <a:gd name="T15" fmla="*/ 0 h 10"/>
                <a:gd name="T16" fmla="*/ 2277 w 105"/>
                <a:gd name="T17" fmla="*/ 59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10">
                  <a:moveTo>
                    <a:pt x="58" y="1"/>
                  </a:moveTo>
                  <a:cubicBezTo>
                    <a:pt x="56" y="2"/>
                    <a:pt x="54" y="2"/>
                    <a:pt x="53" y="2"/>
                  </a:cubicBezTo>
                  <a:cubicBezTo>
                    <a:pt x="51" y="2"/>
                    <a:pt x="49" y="2"/>
                    <a:pt x="47" y="1"/>
                  </a:cubicBezTo>
                  <a:cubicBezTo>
                    <a:pt x="28" y="1"/>
                    <a:pt x="11" y="1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1" y="9"/>
                    <a:pt x="31" y="10"/>
                    <a:pt x="53" y="10"/>
                  </a:cubicBezTo>
                  <a:cubicBezTo>
                    <a:pt x="75" y="10"/>
                    <a:pt x="94" y="9"/>
                    <a:pt x="105" y="8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95" y="1"/>
                    <a:pt x="78" y="1"/>
                    <a:pt x="58" y="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3" name="Freeform 925">
              <a:extLst>
                <a:ext uri="{FF2B5EF4-FFF2-40B4-BE49-F238E27FC236}">
                  <a16:creationId xmlns:a16="http://schemas.microsoft.com/office/drawing/2014/main" id="{CD1F6745-9D4A-448E-BF44-F7C26E060B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2" y="2397"/>
              <a:ext cx="343" cy="19"/>
            </a:xfrm>
            <a:custGeom>
              <a:avLst/>
              <a:gdLst>
                <a:gd name="T0" fmla="*/ 0 w 137"/>
                <a:gd name="T1" fmla="*/ 163 h 7"/>
                <a:gd name="T2" fmla="*/ 0 w 137"/>
                <a:gd name="T3" fmla="*/ 163 h 7"/>
                <a:gd name="T4" fmla="*/ 0 w 137"/>
                <a:gd name="T5" fmla="*/ 163 h 7"/>
                <a:gd name="T6" fmla="*/ 5385 w 137"/>
                <a:gd name="T7" fmla="*/ 163 h 7"/>
                <a:gd name="T8" fmla="*/ 5385 w 137"/>
                <a:gd name="T9" fmla="*/ 163 h 7"/>
                <a:gd name="T10" fmla="*/ 5385 w 137"/>
                <a:gd name="T11" fmla="*/ 163 h 7"/>
                <a:gd name="T12" fmla="*/ 5385 w 137"/>
                <a:gd name="T13" fmla="*/ 163 h 7"/>
                <a:gd name="T14" fmla="*/ 4757 w 137"/>
                <a:gd name="T15" fmla="*/ 0 h 7"/>
                <a:gd name="T16" fmla="*/ 4757 w 137"/>
                <a:gd name="T17" fmla="*/ 163 h 7"/>
                <a:gd name="T18" fmla="*/ 2714 w 137"/>
                <a:gd name="T19" fmla="*/ 280 h 7"/>
                <a:gd name="T20" fmla="*/ 626 w 137"/>
                <a:gd name="T21" fmla="*/ 163 h 7"/>
                <a:gd name="T22" fmla="*/ 626 w 137"/>
                <a:gd name="T23" fmla="*/ 0 h 7"/>
                <a:gd name="T24" fmla="*/ 0 w 137"/>
                <a:gd name="T25" fmla="*/ 163 h 7"/>
                <a:gd name="T26" fmla="*/ 2714 w 137"/>
                <a:gd name="T27" fmla="*/ 383 h 7"/>
                <a:gd name="T28" fmla="*/ 5385 w 137"/>
                <a:gd name="T29" fmla="*/ 163 h 7"/>
                <a:gd name="T30" fmla="*/ 4757 w 137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21" y="3"/>
                    <a:pt x="121" y="3"/>
                    <a:pt x="121" y="3"/>
                  </a:cubicBezTo>
                  <a:cubicBezTo>
                    <a:pt x="110" y="4"/>
                    <a:pt x="91" y="5"/>
                    <a:pt x="69" y="5"/>
                  </a:cubicBezTo>
                  <a:cubicBezTo>
                    <a:pt x="47" y="5"/>
                    <a:pt x="27" y="4"/>
                    <a:pt x="16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6" y="1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4" name="Freeform 926">
              <a:extLst>
                <a:ext uri="{FF2B5EF4-FFF2-40B4-BE49-F238E27FC236}">
                  <a16:creationId xmlns:a16="http://schemas.microsoft.com/office/drawing/2014/main" id="{84203CE1-407A-43CC-8280-3D9B39C36C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0" y="2349"/>
              <a:ext cx="307" cy="11"/>
            </a:xfrm>
            <a:custGeom>
              <a:avLst/>
              <a:gdLst>
                <a:gd name="T0" fmla="*/ 0 w 123"/>
                <a:gd name="T1" fmla="*/ 129 h 4"/>
                <a:gd name="T2" fmla="*/ 342 w 123"/>
                <a:gd name="T3" fmla="*/ 228 h 4"/>
                <a:gd name="T4" fmla="*/ 342 w 123"/>
                <a:gd name="T5" fmla="*/ 0 h 4"/>
                <a:gd name="T6" fmla="*/ 0 w 123"/>
                <a:gd name="T7" fmla="*/ 129 h 4"/>
                <a:gd name="T8" fmla="*/ 4430 w 123"/>
                <a:gd name="T9" fmla="*/ 0 h 4"/>
                <a:gd name="T10" fmla="*/ 4430 w 123"/>
                <a:gd name="T11" fmla="*/ 228 h 4"/>
                <a:gd name="T12" fmla="*/ 4772 w 123"/>
                <a:gd name="T13" fmla="*/ 129 h 4"/>
                <a:gd name="T14" fmla="*/ 4430 w 123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">
                  <a:moveTo>
                    <a:pt x="0" y="2"/>
                  </a:moveTo>
                  <a:cubicBezTo>
                    <a:pt x="0" y="3"/>
                    <a:pt x="4" y="3"/>
                    <a:pt x="9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1"/>
                    <a:pt x="0" y="2"/>
                  </a:cubicBezTo>
                  <a:close/>
                  <a:moveTo>
                    <a:pt x="114" y="0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20" y="3"/>
                    <a:pt x="123" y="3"/>
                    <a:pt x="123" y="2"/>
                  </a:cubicBezTo>
                  <a:cubicBezTo>
                    <a:pt x="123" y="1"/>
                    <a:pt x="120" y="0"/>
                    <a:pt x="114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5" name="Freeform 927">
              <a:extLst>
                <a:ext uri="{FF2B5EF4-FFF2-40B4-BE49-F238E27FC236}">
                  <a16:creationId xmlns:a16="http://schemas.microsoft.com/office/drawing/2014/main" id="{89FACD6E-5D1F-4272-A1CD-0344F3AE4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405"/>
              <a:ext cx="343" cy="48"/>
            </a:xfrm>
            <a:custGeom>
              <a:avLst/>
              <a:gdLst>
                <a:gd name="T0" fmla="*/ 0 w 137"/>
                <a:gd name="T1" fmla="*/ 0 h 18"/>
                <a:gd name="T2" fmla="*/ 2714 w 137"/>
                <a:gd name="T3" fmla="*/ 205 h 18"/>
                <a:gd name="T4" fmla="*/ 5385 w 137"/>
                <a:gd name="T5" fmla="*/ 0 h 18"/>
                <a:gd name="T6" fmla="*/ 5385 w 137"/>
                <a:gd name="T7" fmla="*/ 704 h 18"/>
                <a:gd name="T8" fmla="*/ 2714 w 137"/>
                <a:gd name="T9" fmla="*/ 909 h 18"/>
                <a:gd name="T10" fmla="*/ 0 w 137"/>
                <a:gd name="T11" fmla="*/ 704 h 18"/>
                <a:gd name="T12" fmla="*/ 0 w 137"/>
                <a:gd name="T13" fmla="*/ 704 h 18"/>
                <a:gd name="T14" fmla="*/ 0 w 137"/>
                <a:gd name="T15" fmla="*/ 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18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  <a:cubicBezTo>
                    <a:pt x="137" y="14"/>
                    <a:pt x="137" y="14"/>
                    <a:pt x="137" y="14"/>
                  </a:cubicBezTo>
                  <a:cubicBezTo>
                    <a:pt x="137" y="16"/>
                    <a:pt x="106" y="18"/>
                    <a:pt x="69" y="18"/>
                  </a:cubicBezTo>
                  <a:cubicBezTo>
                    <a:pt x="31" y="18"/>
                    <a:pt x="0" y="1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6" name="Freeform 928">
              <a:extLst>
                <a:ext uri="{FF2B5EF4-FFF2-40B4-BE49-F238E27FC236}">
                  <a16:creationId xmlns:a16="http://schemas.microsoft.com/office/drawing/2014/main" id="{41EF3EC9-B69E-486F-BA78-0DAAAE177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408"/>
              <a:ext cx="472" cy="56"/>
            </a:xfrm>
            <a:custGeom>
              <a:avLst/>
              <a:gdLst>
                <a:gd name="T0" fmla="*/ 1871 w 189"/>
                <a:gd name="T1" fmla="*/ 512 h 21"/>
                <a:gd name="T2" fmla="*/ 417 w 189"/>
                <a:gd name="T3" fmla="*/ 512 h 21"/>
                <a:gd name="T4" fmla="*/ 312 w 189"/>
                <a:gd name="T5" fmla="*/ 456 h 21"/>
                <a:gd name="T6" fmla="*/ 417 w 189"/>
                <a:gd name="T7" fmla="*/ 397 h 21"/>
                <a:gd name="T8" fmla="*/ 2028 w 189"/>
                <a:gd name="T9" fmla="*/ 397 h 21"/>
                <a:gd name="T10" fmla="*/ 2183 w 189"/>
                <a:gd name="T11" fmla="*/ 205 h 21"/>
                <a:gd name="T12" fmla="*/ 2028 w 189"/>
                <a:gd name="T13" fmla="*/ 0 h 21"/>
                <a:gd name="T14" fmla="*/ 417 w 189"/>
                <a:gd name="T15" fmla="*/ 0 h 21"/>
                <a:gd name="T16" fmla="*/ 0 w 189"/>
                <a:gd name="T17" fmla="*/ 456 h 21"/>
                <a:gd name="T18" fmla="*/ 105 w 189"/>
                <a:gd name="T19" fmla="*/ 819 h 21"/>
                <a:gd name="T20" fmla="*/ 417 w 189"/>
                <a:gd name="T21" fmla="*/ 909 h 21"/>
                <a:gd name="T22" fmla="*/ 1666 w 189"/>
                <a:gd name="T23" fmla="*/ 909 h 21"/>
                <a:gd name="T24" fmla="*/ 2290 w 189"/>
                <a:gd name="T25" fmla="*/ 968 h 21"/>
                <a:gd name="T26" fmla="*/ 4673 w 189"/>
                <a:gd name="T27" fmla="*/ 1059 h 21"/>
                <a:gd name="T28" fmla="*/ 7272 w 189"/>
                <a:gd name="T29" fmla="*/ 909 h 21"/>
                <a:gd name="T30" fmla="*/ 7322 w 189"/>
                <a:gd name="T31" fmla="*/ 456 h 21"/>
                <a:gd name="T32" fmla="*/ 7115 w 189"/>
                <a:gd name="T33" fmla="*/ 512 h 21"/>
                <a:gd name="T34" fmla="*/ 4673 w 189"/>
                <a:gd name="T35" fmla="*/ 661 h 21"/>
                <a:gd name="T36" fmla="*/ 2340 w 189"/>
                <a:gd name="T37" fmla="*/ 547 h 21"/>
                <a:gd name="T38" fmla="*/ 1871 w 189"/>
                <a:gd name="T39" fmla="*/ 512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9" h="21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8"/>
                    <a:pt x="54" y="18"/>
                    <a:pt x="59" y="19"/>
                  </a:cubicBezTo>
                  <a:cubicBezTo>
                    <a:pt x="71" y="20"/>
                    <a:pt x="94" y="21"/>
                    <a:pt x="120" y="21"/>
                  </a:cubicBezTo>
                  <a:cubicBezTo>
                    <a:pt x="162" y="21"/>
                    <a:pt x="179" y="20"/>
                    <a:pt x="187" y="18"/>
                  </a:cubicBezTo>
                  <a:cubicBezTo>
                    <a:pt x="189" y="16"/>
                    <a:pt x="189" y="10"/>
                    <a:pt x="188" y="9"/>
                  </a:cubicBezTo>
                  <a:cubicBezTo>
                    <a:pt x="187" y="9"/>
                    <a:pt x="187" y="10"/>
                    <a:pt x="183" y="10"/>
                  </a:cubicBezTo>
                  <a:cubicBezTo>
                    <a:pt x="176" y="12"/>
                    <a:pt x="154" y="13"/>
                    <a:pt x="120" y="13"/>
                  </a:cubicBezTo>
                  <a:cubicBezTo>
                    <a:pt x="95" y="13"/>
                    <a:pt x="72" y="12"/>
                    <a:pt x="60" y="11"/>
                  </a:cubicBezTo>
                  <a:cubicBezTo>
                    <a:pt x="57" y="11"/>
                    <a:pt x="53" y="10"/>
                    <a:pt x="48" y="10"/>
                  </a:cubicBezTo>
                  <a:close/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7" name="Freeform 929">
              <a:extLst>
                <a:ext uri="{FF2B5EF4-FFF2-40B4-BE49-F238E27FC236}">
                  <a16:creationId xmlns:a16="http://schemas.microsoft.com/office/drawing/2014/main" id="{85DD1AE7-BF49-4B29-AB9F-280633780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408"/>
              <a:ext cx="472" cy="56"/>
            </a:xfrm>
            <a:custGeom>
              <a:avLst/>
              <a:gdLst>
                <a:gd name="T0" fmla="*/ 1871 w 189"/>
                <a:gd name="T1" fmla="*/ 512 h 21"/>
                <a:gd name="T2" fmla="*/ 417 w 189"/>
                <a:gd name="T3" fmla="*/ 512 h 21"/>
                <a:gd name="T4" fmla="*/ 312 w 189"/>
                <a:gd name="T5" fmla="*/ 456 h 21"/>
                <a:gd name="T6" fmla="*/ 417 w 189"/>
                <a:gd name="T7" fmla="*/ 397 h 21"/>
                <a:gd name="T8" fmla="*/ 2028 w 189"/>
                <a:gd name="T9" fmla="*/ 397 h 21"/>
                <a:gd name="T10" fmla="*/ 2183 w 189"/>
                <a:gd name="T11" fmla="*/ 205 h 21"/>
                <a:gd name="T12" fmla="*/ 2028 w 189"/>
                <a:gd name="T13" fmla="*/ 0 h 21"/>
                <a:gd name="T14" fmla="*/ 417 w 189"/>
                <a:gd name="T15" fmla="*/ 0 h 21"/>
                <a:gd name="T16" fmla="*/ 0 w 189"/>
                <a:gd name="T17" fmla="*/ 456 h 21"/>
                <a:gd name="T18" fmla="*/ 105 w 189"/>
                <a:gd name="T19" fmla="*/ 819 h 21"/>
                <a:gd name="T20" fmla="*/ 417 w 189"/>
                <a:gd name="T21" fmla="*/ 909 h 21"/>
                <a:gd name="T22" fmla="*/ 1666 w 189"/>
                <a:gd name="T23" fmla="*/ 909 h 21"/>
                <a:gd name="T24" fmla="*/ 2290 w 189"/>
                <a:gd name="T25" fmla="*/ 968 h 21"/>
                <a:gd name="T26" fmla="*/ 4673 w 189"/>
                <a:gd name="T27" fmla="*/ 1059 h 21"/>
                <a:gd name="T28" fmla="*/ 7272 w 189"/>
                <a:gd name="T29" fmla="*/ 909 h 21"/>
                <a:gd name="T30" fmla="*/ 7322 w 189"/>
                <a:gd name="T31" fmla="*/ 456 h 21"/>
                <a:gd name="T32" fmla="*/ 7115 w 189"/>
                <a:gd name="T33" fmla="*/ 512 h 21"/>
                <a:gd name="T34" fmla="*/ 4673 w 189"/>
                <a:gd name="T35" fmla="*/ 661 h 21"/>
                <a:gd name="T36" fmla="*/ 2340 w 189"/>
                <a:gd name="T37" fmla="*/ 547 h 21"/>
                <a:gd name="T38" fmla="*/ 1871 w 189"/>
                <a:gd name="T39" fmla="*/ 512 h 2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89" h="21">
                  <a:moveTo>
                    <a:pt x="48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4" y="8"/>
                    <a:pt x="56" y="6"/>
                    <a:pt x="56" y="4"/>
                  </a:cubicBezTo>
                  <a:cubicBezTo>
                    <a:pt x="56" y="2"/>
                    <a:pt x="54" y="0"/>
                    <a:pt x="5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4" y="0"/>
                    <a:pt x="0" y="5"/>
                    <a:pt x="0" y="9"/>
                  </a:cubicBezTo>
                  <a:cubicBezTo>
                    <a:pt x="0" y="12"/>
                    <a:pt x="1" y="14"/>
                    <a:pt x="3" y="16"/>
                  </a:cubicBezTo>
                  <a:cubicBezTo>
                    <a:pt x="5" y="17"/>
                    <a:pt x="8" y="18"/>
                    <a:pt x="11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9" y="18"/>
                    <a:pt x="54" y="18"/>
                    <a:pt x="59" y="19"/>
                  </a:cubicBezTo>
                  <a:cubicBezTo>
                    <a:pt x="71" y="20"/>
                    <a:pt x="94" y="21"/>
                    <a:pt x="120" y="21"/>
                  </a:cubicBezTo>
                  <a:cubicBezTo>
                    <a:pt x="162" y="21"/>
                    <a:pt x="179" y="20"/>
                    <a:pt x="187" y="18"/>
                  </a:cubicBezTo>
                  <a:cubicBezTo>
                    <a:pt x="189" y="16"/>
                    <a:pt x="189" y="10"/>
                    <a:pt x="188" y="9"/>
                  </a:cubicBezTo>
                  <a:cubicBezTo>
                    <a:pt x="187" y="9"/>
                    <a:pt x="187" y="10"/>
                    <a:pt x="183" y="10"/>
                  </a:cubicBezTo>
                  <a:cubicBezTo>
                    <a:pt x="176" y="12"/>
                    <a:pt x="154" y="13"/>
                    <a:pt x="120" y="13"/>
                  </a:cubicBezTo>
                  <a:cubicBezTo>
                    <a:pt x="95" y="13"/>
                    <a:pt x="72" y="12"/>
                    <a:pt x="60" y="11"/>
                  </a:cubicBezTo>
                  <a:cubicBezTo>
                    <a:pt x="57" y="11"/>
                    <a:pt x="53" y="10"/>
                    <a:pt x="4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8" name="Freeform 930">
              <a:extLst>
                <a:ext uri="{FF2B5EF4-FFF2-40B4-BE49-F238E27FC236}">
                  <a16:creationId xmlns:a16="http://schemas.microsoft.com/office/drawing/2014/main" id="{913E5295-22CA-4FEC-9B4A-84CA92517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5" y="2440"/>
              <a:ext cx="422" cy="16"/>
            </a:xfrm>
            <a:custGeom>
              <a:avLst/>
              <a:gdLst>
                <a:gd name="T0" fmla="*/ 1246 w 169"/>
                <a:gd name="T1" fmla="*/ 93 h 6"/>
                <a:gd name="T2" fmla="*/ 0 w 169"/>
                <a:gd name="T3" fmla="*/ 0 h 6"/>
                <a:gd name="T4" fmla="*/ 1278 w 169"/>
                <a:gd name="T5" fmla="*/ 0 h 6"/>
                <a:gd name="T6" fmla="*/ 1870 w 169"/>
                <a:gd name="T7" fmla="*/ 56 h 6"/>
                <a:gd name="T8" fmla="*/ 4203 w 169"/>
                <a:gd name="T9" fmla="*/ 149 h 6"/>
                <a:gd name="T10" fmla="*/ 6572 w 169"/>
                <a:gd name="T11" fmla="*/ 56 h 6"/>
                <a:gd name="T12" fmla="*/ 6572 w 169"/>
                <a:gd name="T13" fmla="*/ 56 h 6"/>
                <a:gd name="T14" fmla="*/ 4203 w 169"/>
                <a:gd name="T15" fmla="*/ 307 h 6"/>
                <a:gd name="T16" fmla="*/ 1945 w 169"/>
                <a:gd name="T17" fmla="*/ 205 h 6"/>
                <a:gd name="T18" fmla="*/ 1246 w 169"/>
                <a:gd name="T19" fmla="*/ 9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9" h="6">
                  <a:moveTo>
                    <a:pt x="32" y="2"/>
                  </a:moveTo>
                  <a:cubicBezTo>
                    <a:pt x="27" y="2"/>
                    <a:pt x="6" y="1"/>
                    <a:pt x="0" y="0"/>
                  </a:cubicBezTo>
                  <a:cubicBezTo>
                    <a:pt x="0" y="0"/>
                    <a:pt x="27" y="0"/>
                    <a:pt x="33" y="0"/>
                  </a:cubicBezTo>
                  <a:cubicBezTo>
                    <a:pt x="39" y="0"/>
                    <a:pt x="44" y="0"/>
                    <a:pt x="48" y="1"/>
                  </a:cubicBezTo>
                  <a:cubicBezTo>
                    <a:pt x="60" y="2"/>
                    <a:pt x="83" y="3"/>
                    <a:pt x="108" y="3"/>
                  </a:cubicBezTo>
                  <a:cubicBezTo>
                    <a:pt x="139" y="3"/>
                    <a:pt x="160" y="2"/>
                    <a:pt x="169" y="1"/>
                  </a:cubicBezTo>
                  <a:cubicBezTo>
                    <a:pt x="169" y="1"/>
                    <a:pt x="169" y="1"/>
                    <a:pt x="169" y="1"/>
                  </a:cubicBezTo>
                  <a:cubicBezTo>
                    <a:pt x="160" y="2"/>
                    <a:pt x="139" y="6"/>
                    <a:pt x="108" y="6"/>
                  </a:cubicBezTo>
                  <a:cubicBezTo>
                    <a:pt x="83" y="6"/>
                    <a:pt x="62" y="5"/>
                    <a:pt x="50" y="4"/>
                  </a:cubicBezTo>
                  <a:cubicBezTo>
                    <a:pt x="46" y="4"/>
                    <a:pt x="37" y="3"/>
                    <a:pt x="32" y="2"/>
                  </a:cubicBezTo>
                  <a:close/>
                </a:path>
              </a:pathLst>
            </a:custGeom>
            <a:solidFill>
              <a:srgbClr val="DD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19" name="Freeform 931">
              <a:extLst>
                <a:ext uri="{FF2B5EF4-FFF2-40B4-BE49-F238E27FC236}">
                  <a16:creationId xmlns:a16="http://schemas.microsoft.com/office/drawing/2014/main" id="{75BFE608-1B8D-4878-A6EB-9548FE1C9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0" y="2413"/>
              <a:ext cx="115" cy="19"/>
            </a:xfrm>
            <a:custGeom>
              <a:avLst/>
              <a:gdLst>
                <a:gd name="T0" fmla="*/ 1800 w 46"/>
                <a:gd name="T1" fmla="*/ 0 h 7"/>
                <a:gd name="T2" fmla="*/ 313 w 46"/>
                <a:gd name="T3" fmla="*/ 0 h 7"/>
                <a:gd name="T4" fmla="*/ 0 w 46"/>
                <a:gd name="T5" fmla="*/ 383 h 7"/>
                <a:gd name="T6" fmla="*/ 395 w 46"/>
                <a:gd name="T7" fmla="*/ 103 h 7"/>
                <a:gd name="T8" fmla="*/ 1800 w 4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">
                  <a:moveTo>
                    <a:pt x="46" y="0"/>
                  </a:moveTo>
                  <a:cubicBezTo>
                    <a:pt x="46" y="0"/>
                    <a:pt x="12" y="0"/>
                    <a:pt x="8" y="0"/>
                  </a:cubicBezTo>
                  <a:cubicBezTo>
                    <a:pt x="5" y="0"/>
                    <a:pt x="0" y="3"/>
                    <a:pt x="0" y="7"/>
                  </a:cubicBezTo>
                  <a:cubicBezTo>
                    <a:pt x="0" y="4"/>
                    <a:pt x="6" y="2"/>
                    <a:pt x="10" y="2"/>
                  </a:cubicBezTo>
                  <a:cubicBezTo>
                    <a:pt x="13" y="2"/>
                    <a:pt x="46" y="0"/>
                    <a:pt x="46" y="0"/>
                  </a:cubicBezTo>
                  <a:close/>
                </a:path>
              </a:pathLst>
            </a:custGeom>
            <a:solidFill>
              <a:srgbClr val="DDEB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0" name="Freeform 932">
              <a:extLst>
                <a:ext uri="{FF2B5EF4-FFF2-40B4-BE49-F238E27FC236}">
                  <a16:creationId xmlns:a16="http://schemas.microsoft.com/office/drawing/2014/main" id="{C4F28896-94CD-4535-B79C-748E54E2F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2" y="2493"/>
              <a:ext cx="85" cy="928"/>
            </a:xfrm>
            <a:custGeom>
              <a:avLst/>
              <a:gdLst>
                <a:gd name="T0" fmla="*/ 283 w 34"/>
                <a:gd name="T1" fmla="*/ 16589 h 348"/>
                <a:gd name="T2" fmla="*/ 1333 w 34"/>
                <a:gd name="T3" fmla="*/ 17600 h 348"/>
                <a:gd name="T4" fmla="*/ 0 w 34"/>
                <a:gd name="T5" fmla="*/ 16840 h 348"/>
                <a:gd name="T6" fmla="*/ 125 w 34"/>
                <a:gd name="T7" fmla="*/ 0 h 348"/>
                <a:gd name="T8" fmla="*/ 283 w 34"/>
                <a:gd name="T9" fmla="*/ 16589 h 3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348">
                  <a:moveTo>
                    <a:pt x="7" y="328"/>
                  </a:moveTo>
                  <a:cubicBezTo>
                    <a:pt x="7" y="343"/>
                    <a:pt x="23" y="346"/>
                    <a:pt x="34" y="348"/>
                  </a:cubicBezTo>
                  <a:cubicBezTo>
                    <a:pt x="15" y="348"/>
                    <a:pt x="0" y="345"/>
                    <a:pt x="0" y="333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7" y="312"/>
                    <a:pt x="7" y="3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1" name="Freeform 933">
              <a:extLst>
                <a:ext uri="{FF2B5EF4-FFF2-40B4-BE49-F238E27FC236}">
                  <a16:creationId xmlns:a16="http://schemas.microsoft.com/office/drawing/2014/main" id="{CA4FF55D-7422-4E03-9139-BCCEA572E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483"/>
              <a:ext cx="97" cy="960"/>
            </a:xfrm>
            <a:custGeom>
              <a:avLst/>
              <a:gdLst>
                <a:gd name="T0" fmla="*/ 0 w 39"/>
                <a:gd name="T1" fmla="*/ 18205 h 360"/>
                <a:gd name="T2" fmla="*/ 1490 w 39"/>
                <a:gd name="T3" fmla="*/ 17237 h 360"/>
                <a:gd name="T4" fmla="*/ 1490 w 39"/>
                <a:gd name="T5" fmla="*/ 0 h 360"/>
                <a:gd name="T6" fmla="*/ 1385 w 39"/>
                <a:gd name="T7" fmla="*/ 0 h 360"/>
                <a:gd name="T8" fmla="*/ 1385 w 39"/>
                <a:gd name="T9" fmla="*/ 16896 h 360"/>
                <a:gd name="T10" fmla="*/ 0 w 39"/>
                <a:gd name="T11" fmla="*/ 18205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360">
                  <a:moveTo>
                    <a:pt x="0" y="360"/>
                  </a:moveTo>
                  <a:cubicBezTo>
                    <a:pt x="15" y="360"/>
                    <a:pt x="39" y="351"/>
                    <a:pt x="39" y="341"/>
                  </a:cubicBezTo>
                  <a:cubicBezTo>
                    <a:pt x="39" y="331"/>
                    <a:pt x="39" y="16"/>
                    <a:pt x="39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6" y="334"/>
                    <a:pt x="36" y="334"/>
                    <a:pt x="36" y="334"/>
                  </a:cubicBezTo>
                  <a:cubicBezTo>
                    <a:pt x="36" y="348"/>
                    <a:pt x="20" y="360"/>
                    <a:pt x="0" y="3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2" name="Freeform 934">
              <a:extLst>
                <a:ext uri="{FF2B5EF4-FFF2-40B4-BE49-F238E27FC236}">
                  <a16:creationId xmlns:a16="http://schemas.microsoft.com/office/drawing/2014/main" id="{7B075A0A-8BC1-46C0-BDCE-62D253F1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76"/>
              <a:ext cx="343" cy="264"/>
            </a:xfrm>
            <a:custGeom>
              <a:avLst/>
              <a:gdLst>
                <a:gd name="T0" fmla="*/ 5385 w 137"/>
                <a:gd name="T1" fmla="*/ 4757 h 99"/>
                <a:gd name="T2" fmla="*/ 5385 w 137"/>
                <a:gd name="T3" fmla="*/ 248 h 99"/>
                <a:gd name="T4" fmla="*/ 2714 w 137"/>
                <a:gd name="T5" fmla="*/ 0 h 99"/>
                <a:gd name="T6" fmla="*/ 0 w 137"/>
                <a:gd name="T7" fmla="*/ 248 h 99"/>
                <a:gd name="T8" fmla="*/ 0 w 137"/>
                <a:gd name="T9" fmla="*/ 4757 h 99"/>
                <a:gd name="T10" fmla="*/ 0 w 137"/>
                <a:gd name="T11" fmla="*/ 4757 h 99"/>
                <a:gd name="T12" fmla="*/ 2714 w 137"/>
                <a:gd name="T13" fmla="*/ 5005 h 99"/>
                <a:gd name="T14" fmla="*/ 5385 w 137"/>
                <a:gd name="T15" fmla="*/ 475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137" y="94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6" y="99"/>
                    <a:pt x="137" y="97"/>
                    <a:pt x="137" y="94"/>
                  </a:cubicBezTo>
                </a:path>
              </a:pathLst>
            </a:custGeom>
            <a:solidFill>
              <a:srgbClr val="4C9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3" name="Line 935">
              <a:extLst>
                <a:ext uri="{FF2B5EF4-FFF2-40B4-BE49-F238E27FC236}">
                  <a16:creationId xmlns:a16="http://schemas.microsoft.com/office/drawing/2014/main" id="{D72ADAED-4F42-4B00-BA7D-E4EFC1A479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2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4" name="Line 936">
              <a:extLst>
                <a:ext uri="{FF2B5EF4-FFF2-40B4-BE49-F238E27FC236}">
                  <a16:creationId xmlns:a16="http://schemas.microsoft.com/office/drawing/2014/main" id="{BFD7A3F6-2D62-449D-9A84-DC916A7FB9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2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5" name="Line 937">
              <a:extLst>
                <a:ext uri="{FF2B5EF4-FFF2-40B4-BE49-F238E27FC236}">
                  <a16:creationId xmlns:a16="http://schemas.microsoft.com/office/drawing/2014/main" id="{EB3F1758-9AA7-48D5-BDD2-B0C69DA923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5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6" name="Line 938">
              <a:extLst>
                <a:ext uri="{FF2B5EF4-FFF2-40B4-BE49-F238E27FC236}">
                  <a16:creationId xmlns:a16="http://schemas.microsoft.com/office/drawing/2014/main" id="{86ED80A3-335F-42B2-966E-7249940015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7" name="Line 939">
              <a:extLst>
                <a:ext uri="{FF2B5EF4-FFF2-40B4-BE49-F238E27FC236}">
                  <a16:creationId xmlns:a16="http://schemas.microsoft.com/office/drawing/2014/main" id="{41AEFCE2-543D-4069-BECF-B48C53A0AF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7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8" name="Line 940">
              <a:extLst>
                <a:ext uri="{FF2B5EF4-FFF2-40B4-BE49-F238E27FC236}">
                  <a16:creationId xmlns:a16="http://schemas.microsoft.com/office/drawing/2014/main" id="{1380ACC6-2744-4EB0-A430-BB11DB4A1B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0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29" name="Line 941">
              <a:extLst>
                <a:ext uri="{FF2B5EF4-FFF2-40B4-BE49-F238E27FC236}">
                  <a16:creationId xmlns:a16="http://schemas.microsoft.com/office/drawing/2014/main" id="{C71F5859-799D-456D-8C51-C0159FA207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0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0" name="Line 942">
              <a:extLst>
                <a:ext uri="{FF2B5EF4-FFF2-40B4-BE49-F238E27FC236}">
                  <a16:creationId xmlns:a16="http://schemas.microsoft.com/office/drawing/2014/main" id="{DF883402-85C4-45B9-8FBE-A4FEFE71DB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2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1" name="Line 943">
              <a:extLst>
                <a:ext uri="{FF2B5EF4-FFF2-40B4-BE49-F238E27FC236}">
                  <a16:creationId xmlns:a16="http://schemas.microsoft.com/office/drawing/2014/main" id="{4F4A351B-7823-46AF-8F07-E3F320BCA5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2" y="2189"/>
              <a:ext cx="1" cy="24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2" name="Line 944">
              <a:extLst>
                <a:ext uri="{FF2B5EF4-FFF2-40B4-BE49-F238E27FC236}">
                  <a16:creationId xmlns:a16="http://schemas.microsoft.com/office/drawing/2014/main" id="{6D7CE1BE-9D97-4271-A82F-6281EE9233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5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3" name="Line 945">
              <a:extLst>
                <a:ext uri="{FF2B5EF4-FFF2-40B4-BE49-F238E27FC236}">
                  <a16:creationId xmlns:a16="http://schemas.microsoft.com/office/drawing/2014/main" id="{B02E49D7-2B58-47E8-9D4D-E285D2AE4C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7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4" name="Line 946">
              <a:extLst>
                <a:ext uri="{FF2B5EF4-FFF2-40B4-BE49-F238E27FC236}">
                  <a16:creationId xmlns:a16="http://schemas.microsoft.com/office/drawing/2014/main" id="{CED8A3C5-447B-45D1-9CF2-0CED4A3428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" y="2189"/>
              <a:ext cx="1" cy="23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5" name="Line 947">
              <a:extLst>
                <a:ext uri="{FF2B5EF4-FFF2-40B4-BE49-F238E27FC236}">
                  <a16:creationId xmlns:a16="http://schemas.microsoft.com/office/drawing/2014/main" id="{947EA9AF-6570-4671-8D97-6DC7B3CD29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92" y="2195"/>
              <a:ext cx="1" cy="237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6" name="Line 948">
              <a:extLst>
                <a:ext uri="{FF2B5EF4-FFF2-40B4-BE49-F238E27FC236}">
                  <a16:creationId xmlns:a16="http://schemas.microsoft.com/office/drawing/2014/main" id="{DF468366-B249-4E9E-BA8E-9FF5F9E35A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62" y="2192"/>
              <a:ext cx="1" cy="243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7" name="Line 949">
              <a:extLst>
                <a:ext uri="{FF2B5EF4-FFF2-40B4-BE49-F238E27FC236}">
                  <a16:creationId xmlns:a16="http://schemas.microsoft.com/office/drawing/2014/main" id="{48E11096-BC43-46A1-AB31-0D77EDBD03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5" y="2189"/>
              <a:ext cx="1" cy="246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8" name="Line 950">
              <a:extLst>
                <a:ext uri="{FF2B5EF4-FFF2-40B4-BE49-F238E27FC236}">
                  <a16:creationId xmlns:a16="http://schemas.microsoft.com/office/drawing/2014/main" id="{8F966549-3DD6-4AF7-952D-26EE3335FD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5" y="2192"/>
              <a:ext cx="1" cy="245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39" name="Line 951">
              <a:extLst>
                <a:ext uri="{FF2B5EF4-FFF2-40B4-BE49-F238E27FC236}">
                  <a16:creationId xmlns:a16="http://schemas.microsoft.com/office/drawing/2014/main" id="{CE3FC3CD-F39E-4496-92BA-1C3F29F6A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7" y="2192"/>
              <a:ext cx="1" cy="245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0" name="Line 952">
              <a:extLst>
                <a:ext uri="{FF2B5EF4-FFF2-40B4-BE49-F238E27FC236}">
                  <a16:creationId xmlns:a16="http://schemas.microsoft.com/office/drawing/2014/main" id="{5AE9031F-86D8-45D2-913C-C11C0BE94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50" y="2189"/>
              <a:ext cx="1" cy="246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1" name="Line 953">
              <a:extLst>
                <a:ext uri="{FF2B5EF4-FFF2-40B4-BE49-F238E27FC236}">
                  <a16:creationId xmlns:a16="http://schemas.microsoft.com/office/drawing/2014/main" id="{1BC29DF1-F04C-4126-AAFE-C6538A02A0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0" y="2192"/>
              <a:ext cx="1" cy="245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2" name="Line 954">
              <a:extLst>
                <a:ext uri="{FF2B5EF4-FFF2-40B4-BE49-F238E27FC236}">
                  <a16:creationId xmlns:a16="http://schemas.microsoft.com/office/drawing/2014/main" id="{D573AB89-763D-4898-A94B-BEA1841A6F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2" y="2192"/>
              <a:ext cx="1" cy="245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3" name="Line 955">
              <a:extLst>
                <a:ext uri="{FF2B5EF4-FFF2-40B4-BE49-F238E27FC236}">
                  <a16:creationId xmlns:a16="http://schemas.microsoft.com/office/drawing/2014/main" id="{60498BCF-1501-4166-9099-CA16E67796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62" y="2189"/>
              <a:ext cx="1" cy="246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4" name="Line 956">
              <a:extLst>
                <a:ext uri="{FF2B5EF4-FFF2-40B4-BE49-F238E27FC236}">
                  <a16:creationId xmlns:a16="http://schemas.microsoft.com/office/drawing/2014/main" id="{D3D30C59-E875-40F6-9727-5FE4241A21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5" y="2192"/>
              <a:ext cx="1" cy="243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5" name="Line 957">
              <a:extLst>
                <a:ext uri="{FF2B5EF4-FFF2-40B4-BE49-F238E27FC236}">
                  <a16:creationId xmlns:a16="http://schemas.microsoft.com/office/drawing/2014/main" id="{BF113006-BE0C-4B66-8D4A-56CDF70CEF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7" y="2195"/>
              <a:ext cx="1" cy="237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6" name="Line 958">
              <a:extLst>
                <a:ext uri="{FF2B5EF4-FFF2-40B4-BE49-F238E27FC236}">
                  <a16:creationId xmlns:a16="http://schemas.microsoft.com/office/drawing/2014/main" id="{6542EF51-CC73-44DD-A330-574BBD7170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77" y="2189"/>
              <a:ext cx="1" cy="238"/>
            </a:xfrm>
            <a:prstGeom prst="line">
              <a:avLst/>
            </a:prstGeom>
            <a:noFill/>
            <a:ln w="12700">
              <a:solidFill>
                <a:srgbClr val="C2DCB6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7" name="Line 959">
              <a:extLst>
                <a:ext uri="{FF2B5EF4-FFF2-40B4-BE49-F238E27FC236}">
                  <a16:creationId xmlns:a16="http://schemas.microsoft.com/office/drawing/2014/main" id="{5DF0C6EB-9EBF-442F-B000-09DE6EE3C9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2" y="2195"/>
              <a:ext cx="1" cy="237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8" name="Line 960">
              <a:extLst>
                <a:ext uri="{FF2B5EF4-FFF2-40B4-BE49-F238E27FC236}">
                  <a16:creationId xmlns:a16="http://schemas.microsoft.com/office/drawing/2014/main" id="{2EA3B90E-244D-441B-A381-0F8EEDD66B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10" y="2195"/>
              <a:ext cx="1" cy="237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49" name="Line 961">
              <a:extLst>
                <a:ext uri="{FF2B5EF4-FFF2-40B4-BE49-F238E27FC236}">
                  <a16:creationId xmlns:a16="http://schemas.microsoft.com/office/drawing/2014/main" id="{F5EAA4F1-83A8-4800-9A27-60057091CE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5" y="2192"/>
              <a:ext cx="1" cy="243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0" name="Line 962">
              <a:extLst>
                <a:ext uri="{FF2B5EF4-FFF2-40B4-BE49-F238E27FC236}">
                  <a16:creationId xmlns:a16="http://schemas.microsoft.com/office/drawing/2014/main" id="{C4585C70-C5E2-427D-915E-3A4B442DA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7" y="2189"/>
              <a:ext cx="1" cy="24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1" name="Line 963">
              <a:extLst>
                <a:ext uri="{FF2B5EF4-FFF2-40B4-BE49-F238E27FC236}">
                  <a16:creationId xmlns:a16="http://schemas.microsoft.com/office/drawing/2014/main" id="{450E9C15-769D-4A2E-A8DF-806121F1E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7" y="219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2" name="Line 964">
              <a:extLst>
                <a:ext uri="{FF2B5EF4-FFF2-40B4-BE49-F238E27FC236}">
                  <a16:creationId xmlns:a16="http://schemas.microsoft.com/office/drawing/2014/main" id="{77A81C18-6C56-48CD-8838-F2705B01D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19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3" name="Line 965">
              <a:extLst>
                <a:ext uri="{FF2B5EF4-FFF2-40B4-BE49-F238E27FC236}">
                  <a16:creationId xmlns:a16="http://schemas.microsoft.com/office/drawing/2014/main" id="{65EF3751-3EFC-4062-99A0-EF9A27C5B8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0" y="2189"/>
              <a:ext cx="1" cy="24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4" name="Line 966">
              <a:extLst>
                <a:ext uri="{FF2B5EF4-FFF2-40B4-BE49-F238E27FC236}">
                  <a16:creationId xmlns:a16="http://schemas.microsoft.com/office/drawing/2014/main" id="{FB2409FF-5188-4BE4-A95E-31C10E3EF3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2" y="219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5" name="Line 967">
              <a:extLst>
                <a:ext uri="{FF2B5EF4-FFF2-40B4-BE49-F238E27FC236}">
                  <a16:creationId xmlns:a16="http://schemas.microsoft.com/office/drawing/2014/main" id="{88A605DD-5768-4CFB-9273-4D70644417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" y="2192"/>
              <a:ext cx="1" cy="245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6" name="Line 968">
              <a:extLst>
                <a:ext uri="{FF2B5EF4-FFF2-40B4-BE49-F238E27FC236}">
                  <a16:creationId xmlns:a16="http://schemas.microsoft.com/office/drawing/2014/main" id="{72AB2D47-D464-4B54-B4AA-0A5F23576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" y="2189"/>
              <a:ext cx="1" cy="24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7" name="Line 969">
              <a:extLst>
                <a:ext uri="{FF2B5EF4-FFF2-40B4-BE49-F238E27FC236}">
                  <a16:creationId xmlns:a16="http://schemas.microsoft.com/office/drawing/2014/main" id="{7AD090E7-4464-468E-BFFA-C1D332AA4E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7" y="2192"/>
              <a:ext cx="1" cy="243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8" name="Line 970">
              <a:extLst>
                <a:ext uri="{FF2B5EF4-FFF2-40B4-BE49-F238E27FC236}">
                  <a16:creationId xmlns:a16="http://schemas.microsoft.com/office/drawing/2014/main" id="{99C81638-0468-408C-ACB2-CB199EB417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7" y="2195"/>
              <a:ext cx="1" cy="237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59" name="Line 971">
              <a:extLst>
                <a:ext uri="{FF2B5EF4-FFF2-40B4-BE49-F238E27FC236}">
                  <a16:creationId xmlns:a16="http://schemas.microsoft.com/office/drawing/2014/main" id="{20EEFF9A-4878-41C0-B81D-60D83E0883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2" y="2195"/>
              <a:ext cx="1" cy="237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0" name="Line 972">
              <a:extLst>
                <a:ext uri="{FF2B5EF4-FFF2-40B4-BE49-F238E27FC236}">
                  <a16:creationId xmlns:a16="http://schemas.microsoft.com/office/drawing/2014/main" id="{3C617EF4-64DC-4144-ABCB-7AA3311BC4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10" y="2195"/>
              <a:ext cx="1" cy="237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1" name="Line 973">
              <a:extLst>
                <a:ext uri="{FF2B5EF4-FFF2-40B4-BE49-F238E27FC236}">
                  <a16:creationId xmlns:a16="http://schemas.microsoft.com/office/drawing/2014/main" id="{3FDBE815-FB89-464E-B4A6-0F6D5ADC08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5" y="2192"/>
              <a:ext cx="1" cy="243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2" name="Line 974">
              <a:extLst>
                <a:ext uri="{FF2B5EF4-FFF2-40B4-BE49-F238E27FC236}">
                  <a16:creationId xmlns:a16="http://schemas.microsoft.com/office/drawing/2014/main" id="{8AB6E161-84BA-40AA-A9B5-6A2CDB8D65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27" y="2189"/>
              <a:ext cx="1" cy="246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3" name="Line 975">
              <a:extLst>
                <a:ext uri="{FF2B5EF4-FFF2-40B4-BE49-F238E27FC236}">
                  <a16:creationId xmlns:a16="http://schemas.microsoft.com/office/drawing/2014/main" id="{9CD611D3-249F-47FB-9646-ACB87E2240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97" y="2192"/>
              <a:ext cx="1" cy="245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4" name="Line 976">
              <a:extLst>
                <a:ext uri="{FF2B5EF4-FFF2-40B4-BE49-F238E27FC236}">
                  <a16:creationId xmlns:a16="http://schemas.microsoft.com/office/drawing/2014/main" id="{639439C2-444F-4B17-B5F1-A798097FEB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0" y="2192"/>
              <a:ext cx="1" cy="245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5" name="Line 977">
              <a:extLst>
                <a:ext uri="{FF2B5EF4-FFF2-40B4-BE49-F238E27FC236}">
                  <a16:creationId xmlns:a16="http://schemas.microsoft.com/office/drawing/2014/main" id="{EA0DC618-E0D2-47C1-8FE8-9371C76AA8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0" y="2189"/>
              <a:ext cx="1" cy="246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6" name="Line 978">
              <a:extLst>
                <a:ext uri="{FF2B5EF4-FFF2-40B4-BE49-F238E27FC236}">
                  <a16:creationId xmlns:a16="http://schemas.microsoft.com/office/drawing/2014/main" id="{E007DBF1-E276-4682-B68C-DEBC9EFF26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2" y="2192"/>
              <a:ext cx="1" cy="245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7" name="Line 979">
              <a:extLst>
                <a:ext uri="{FF2B5EF4-FFF2-40B4-BE49-F238E27FC236}">
                  <a16:creationId xmlns:a16="http://schemas.microsoft.com/office/drawing/2014/main" id="{C765CB5B-6FB2-4AB6-9D51-40E8C2DAC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2" y="2192"/>
              <a:ext cx="1" cy="245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8" name="Line 980">
              <a:extLst>
                <a:ext uri="{FF2B5EF4-FFF2-40B4-BE49-F238E27FC236}">
                  <a16:creationId xmlns:a16="http://schemas.microsoft.com/office/drawing/2014/main" id="{140E1F66-2BE0-46DB-956D-302A42315D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5" y="2189"/>
              <a:ext cx="1" cy="246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69" name="Line 981">
              <a:extLst>
                <a:ext uri="{FF2B5EF4-FFF2-40B4-BE49-F238E27FC236}">
                  <a16:creationId xmlns:a16="http://schemas.microsoft.com/office/drawing/2014/main" id="{FE2C6B20-B7F3-449B-99B9-3FE5A7C96C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7" y="2192"/>
              <a:ext cx="1" cy="243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0" name="Line 982">
              <a:extLst>
                <a:ext uri="{FF2B5EF4-FFF2-40B4-BE49-F238E27FC236}">
                  <a16:creationId xmlns:a16="http://schemas.microsoft.com/office/drawing/2014/main" id="{0FCFF25A-884C-4C07-9DDF-67B29EFDDB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97" y="2195"/>
              <a:ext cx="1" cy="237"/>
            </a:xfrm>
            <a:prstGeom prst="line">
              <a:avLst/>
            </a:prstGeom>
            <a:noFill/>
            <a:ln w="12700" cap="rnd">
              <a:solidFill>
                <a:srgbClr val="10742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1" name="Line 983">
              <a:extLst>
                <a:ext uri="{FF2B5EF4-FFF2-40B4-BE49-F238E27FC236}">
                  <a16:creationId xmlns:a16="http://schemas.microsoft.com/office/drawing/2014/main" id="{3129E803-DC2A-4359-B195-FBCE875418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7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2" name="Line 984">
              <a:extLst>
                <a:ext uri="{FF2B5EF4-FFF2-40B4-BE49-F238E27FC236}">
                  <a16:creationId xmlns:a16="http://schemas.microsoft.com/office/drawing/2014/main" id="{B185C3B0-41B2-4FCE-9D5B-AA26678871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57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3" name="Line 985">
              <a:extLst>
                <a:ext uri="{FF2B5EF4-FFF2-40B4-BE49-F238E27FC236}">
                  <a16:creationId xmlns:a16="http://schemas.microsoft.com/office/drawing/2014/main" id="{A87B492D-36D9-493E-B822-9CDCC9562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30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4" name="Line 986">
              <a:extLst>
                <a:ext uri="{FF2B5EF4-FFF2-40B4-BE49-F238E27FC236}">
                  <a16:creationId xmlns:a16="http://schemas.microsoft.com/office/drawing/2014/main" id="{515A5DEE-0EF0-4E41-9F4C-0B992327E2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00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5" name="Line 987">
              <a:extLst>
                <a:ext uri="{FF2B5EF4-FFF2-40B4-BE49-F238E27FC236}">
                  <a16:creationId xmlns:a16="http://schemas.microsoft.com/office/drawing/2014/main" id="{43B149A3-568A-44AF-8EE8-502BC010D2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2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6" name="Line 988">
              <a:extLst>
                <a:ext uri="{FF2B5EF4-FFF2-40B4-BE49-F238E27FC236}">
                  <a16:creationId xmlns:a16="http://schemas.microsoft.com/office/drawing/2014/main" id="{2207A5A0-F319-4680-B3C7-4DB78616AC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42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7" name="Line 989">
              <a:extLst>
                <a:ext uri="{FF2B5EF4-FFF2-40B4-BE49-F238E27FC236}">
                  <a16:creationId xmlns:a16="http://schemas.microsoft.com/office/drawing/2014/main" id="{D3291034-9DA7-43D0-9D37-986C26E6BB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15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8" name="Line 990">
              <a:extLst>
                <a:ext uri="{FF2B5EF4-FFF2-40B4-BE49-F238E27FC236}">
                  <a16:creationId xmlns:a16="http://schemas.microsoft.com/office/drawing/2014/main" id="{677FF8E9-E7C5-4DF3-9A23-BD2BDF39FF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87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79" name="Line 991">
              <a:extLst>
                <a:ext uri="{FF2B5EF4-FFF2-40B4-BE49-F238E27FC236}">
                  <a16:creationId xmlns:a16="http://schemas.microsoft.com/office/drawing/2014/main" id="{3C221211-C995-4668-A135-6AC2E54D44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57" y="2192"/>
              <a:ext cx="1" cy="24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0" name="Line 992">
              <a:extLst>
                <a:ext uri="{FF2B5EF4-FFF2-40B4-BE49-F238E27FC236}">
                  <a16:creationId xmlns:a16="http://schemas.microsoft.com/office/drawing/2014/main" id="{8EEF4761-74EC-4DBB-B8DF-7D5CB5A38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30" y="2192"/>
              <a:ext cx="1" cy="243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1" name="Line 993">
              <a:extLst>
                <a:ext uri="{FF2B5EF4-FFF2-40B4-BE49-F238E27FC236}">
                  <a16:creationId xmlns:a16="http://schemas.microsoft.com/office/drawing/2014/main" id="{947B06AF-8EDE-417B-92AC-93E516E10B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02" y="2195"/>
              <a:ext cx="1" cy="237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2" name="Freeform 994">
              <a:extLst>
                <a:ext uri="{FF2B5EF4-FFF2-40B4-BE49-F238E27FC236}">
                  <a16:creationId xmlns:a16="http://schemas.microsoft.com/office/drawing/2014/main" id="{82281521-FF1B-4CFD-A092-969740D0E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76"/>
              <a:ext cx="343" cy="24"/>
            </a:xfrm>
            <a:custGeom>
              <a:avLst/>
              <a:gdLst>
                <a:gd name="T0" fmla="*/ 5385 w 137"/>
                <a:gd name="T1" fmla="*/ 248 h 9"/>
                <a:gd name="T2" fmla="*/ 2714 w 137"/>
                <a:gd name="T3" fmla="*/ 0 h 9"/>
                <a:gd name="T4" fmla="*/ 0 w 137"/>
                <a:gd name="T5" fmla="*/ 248 h 9"/>
                <a:gd name="T6" fmla="*/ 0 w 137"/>
                <a:gd name="T7" fmla="*/ 248 h 9"/>
                <a:gd name="T8" fmla="*/ 2714 w 137"/>
                <a:gd name="T9" fmla="*/ 456 h 9"/>
                <a:gd name="T10" fmla="*/ 5385 w 137"/>
                <a:gd name="T11" fmla="*/ 24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137" y="5"/>
                  </a:move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6" y="9"/>
                    <a:pt x="137" y="7"/>
                    <a:pt x="137" y="5"/>
                  </a:cubicBezTo>
                </a:path>
              </a:pathLst>
            </a:custGeom>
            <a:solidFill>
              <a:srgbClr val="B0D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3" name="Freeform 995">
              <a:extLst>
                <a:ext uri="{FF2B5EF4-FFF2-40B4-BE49-F238E27FC236}">
                  <a16:creationId xmlns:a16="http://schemas.microsoft.com/office/drawing/2014/main" id="{07B8C80E-7890-463A-8F4C-643D4D1B13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72" y="2181"/>
              <a:ext cx="343" cy="19"/>
            </a:xfrm>
            <a:custGeom>
              <a:avLst/>
              <a:gdLst>
                <a:gd name="T0" fmla="*/ 0 w 137"/>
                <a:gd name="T1" fmla="*/ 163 h 7"/>
                <a:gd name="T2" fmla="*/ 0 w 137"/>
                <a:gd name="T3" fmla="*/ 163 h 7"/>
                <a:gd name="T4" fmla="*/ 0 w 137"/>
                <a:gd name="T5" fmla="*/ 163 h 7"/>
                <a:gd name="T6" fmla="*/ 5385 w 137"/>
                <a:gd name="T7" fmla="*/ 163 h 7"/>
                <a:gd name="T8" fmla="*/ 5385 w 137"/>
                <a:gd name="T9" fmla="*/ 163 h 7"/>
                <a:gd name="T10" fmla="*/ 5385 w 137"/>
                <a:gd name="T11" fmla="*/ 163 h 7"/>
                <a:gd name="T12" fmla="*/ 5385 w 137"/>
                <a:gd name="T13" fmla="*/ 163 h 7"/>
                <a:gd name="T14" fmla="*/ 4757 w 137"/>
                <a:gd name="T15" fmla="*/ 0 h 7"/>
                <a:gd name="T16" fmla="*/ 2326 w 137"/>
                <a:gd name="T17" fmla="*/ 220 h 7"/>
                <a:gd name="T18" fmla="*/ 158 w 137"/>
                <a:gd name="T19" fmla="*/ 60 h 7"/>
                <a:gd name="T20" fmla="*/ 0 w 137"/>
                <a:gd name="T21" fmla="*/ 163 h 7"/>
                <a:gd name="T22" fmla="*/ 2714 w 137"/>
                <a:gd name="T23" fmla="*/ 383 h 7"/>
                <a:gd name="T24" fmla="*/ 5385 w 137"/>
                <a:gd name="T25" fmla="*/ 163 h 7"/>
                <a:gd name="T26" fmla="*/ 4757 w 137"/>
                <a:gd name="T27" fmla="*/ 0 h 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37" h="7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37" y="3"/>
                  </a:move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ubicBezTo>
                    <a:pt x="137" y="3"/>
                    <a:pt x="137" y="3"/>
                    <a:pt x="137" y="3"/>
                  </a:cubicBezTo>
                  <a:close/>
                  <a:moveTo>
                    <a:pt x="121" y="0"/>
                  </a:moveTo>
                  <a:cubicBezTo>
                    <a:pt x="133" y="4"/>
                    <a:pt x="89" y="4"/>
                    <a:pt x="59" y="4"/>
                  </a:cubicBezTo>
                  <a:cubicBezTo>
                    <a:pt x="38" y="4"/>
                    <a:pt x="16" y="2"/>
                    <a:pt x="4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5"/>
                    <a:pt x="31" y="7"/>
                    <a:pt x="69" y="7"/>
                  </a:cubicBezTo>
                  <a:cubicBezTo>
                    <a:pt x="106" y="7"/>
                    <a:pt x="137" y="5"/>
                    <a:pt x="137" y="3"/>
                  </a:cubicBezTo>
                  <a:cubicBezTo>
                    <a:pt x="137" y="2"/>
                    <a:pt x="131" y="1"/>
                    <a:pt x="121" y="0"/>
                  </a:cubicBezTo>
                  <a:close/>
                </a:path>
              </a:pathLst>
            </a:custGeom>
            <a:solidFill>
              <a:srgbClr val="EFF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4" name="Freeform 996">
              <a:extLst>
                <a:ext uri="{FF2B5EF4-FFF2-40B4-BE49-F238E27FC236}">
                  <a16:creationId xmlns:a16="http://schemas.microsoft.com/office/drawing/2014/main" id="{4DE625E4-4B11-45DE-AABE-189C07005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89"/>
              <a:ext cx="343" cy="30"/>
            </a:xfrm>
            <a:custGeom>
              <a:avLst/>
              <a:gdLst>
                <a:gd name="T0" fmla="*/ 0 w 137"/>
                <a:gd name="T1" fmla="*/ 387 h 11"/>
                <a:gd name="T2" fmla="*/ 2714 w 137"/>
                <a:gd name="T3" fmla="*/ 611 h 11"/>
                <a:gd name="T4" fmla="*/ 5385 w 137"/>
                <a:gd name="T5" fmla="*/ 387 h 11"/>
                <a:gd name="T6" fmla="*/ 5385 w 137"/>
                <a:gd name="T7" fmla="*/ 0 h 11"/>
                <a:gd name="T8" fmla="*/ 2714 w 137"/>
                <a:gd name="T9" fmla="*/ 224 h 11"/>
                <a:gd name="T10" fmla="*/ 0 w 13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0" y="7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6" y="11"/>
                    <a:pt x="137" y="9"/>
                    <a:pt x="137" y="7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5" name="Freeform 997">
              <a:extLst>
                <a:ext uri="{FF2B5EF4-FFF2-40B4-BE49-F238E27FC236}">
                  <a16:creationId xmlns:a16="http://schemas.microsoft.com/office/drawing/2014/main" id="{CB2B0184-37CD-48A1-ABD8-554910DA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208"/>
              <a:ext cx="343" cy="11"/>
            </a:xfrm>
            <a:custGeom>
              <a:avLst/>
              <a:gdLst>
                <a:gd name="T0" fmla="*/ 0 w 137"/>
                <a:gd name="T1" fmla="*/ 0 h 4"/>
                <a:gd name="T2" fmla="*/ 2714 w 137"/>
                <a:gd name="T3" fmla="*/ 228 h 4"/>
                <a:gd name="T4" fmla="*/ 5385 w 13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4">
                  <a:moveTo>
                    <a:pt x="0" y="0"/>
                  </a:moveTo>
                  <a:cubicBezTo>
                    <a:pt x="0" y="2"/>
                    <a:pt x="31" y="4"/>
                    <a:pt x="69" y="4"/>
                  </a:cubicBezTo>
                  <a:cubicBezTo>
                    <a:pt x="106" y="4"/>
                    <a:pt x="137" y="2"/>
                    <a:pt x="137" y="0"/>
                  </a:cubicBezTo>
                </a:path>
              </a:pathLst>
            </a:custGeom>
            <a:noFill/>
            <a:ln w="7938" cap="rnd">
              <a:solidFill>
                <a:srgbClr val="96C38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6" name="Freeform 998">
              <a:extLst>
                <a:ext uri="{FF2B5EF4-FFF2-40B4-BE49-F238E27FC236}">
                  <a16:creationId xmlns:a16="http://schemas.microsoft.com/office/drawing/2014/main" id="{C88746E6-1173-45BB-9BDD-6B15C5087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411"/>
              <a:ext cx="343" cy="29"/>
            </a:xfrm>
            <a:custGeom>
              <a:avLst/>
              <a:gdLst>
                <a:gd name="T0" fmla="*/ 0 w 137"/>
                <a:gd name="T1" fmla="*/ 293 h 11"/>
                <a:gd name="T2" fmla="*/ 2714 w 137"/>
                <a:gd name="T3" fmla="*/ 527 h 11"/>
                <a:gd name="T4" fmla="*/ 5385 w 137"/>
                <a:gd name="T5" fmla="*/ 293 h 11"/>
                <a:gd name="T6" fmla="*/ 5385 w 137"/>
                <a:gd name="T7" fmla="*/ 0 h 11"/>
                <a:gd name="T8" fmla="*/ 2714 w 137"/>
                <a:gd name="T9" fmla="*/ 200 h 11"/>
                <a:gd name="T10" fmla="*/ 0 w 137"/>
                <a:gd name="T11" fmla="*/ 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11">
                  <a:moveTo>
                    <a:pt x="0" y="6"/>
                  </a:moveTo>
                  <a:cubicBezTo>
                    <a:pt x="0" y="9"/>
                    <a:pt x="31" y="11"/>
                    <a:pt x="69" y="11"/>
                  </a:cubicBezTo>
                  <a:cubicBezTo>
                    <a:pt x="106" y="11"/>
                    <a:pt x="137" y="9"/>
                    <a:pt x="137" y="6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solidFill>
              <a:srgbClr val="006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7" name="Freeform 999">
              <a:extLst>
                <a:ext uri="{FF2B5EF4-FFF2-40B4-BE49-F238E27FC236}">
                  <a16:creationId xmlns:a16="http://schemas.microsoft.com/office/drawing/2014/main" id="{6C5A6DB5-C4F3-4516-8AB6-D7C3287BE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411"/>
              <a:ext cx="343" cy="10"/>
            </a:xfrm>
            <a:custGeom>
              <a:avLst/>
              <a:gdLst>
                <a:gd name="T0" fmla="*/ 5385 w 137"/>
                <a:gd name="T1" fmla="*/ 0 h 4"/>
                <a:gd name="T2" fmla="*/ 2714 w 137"/>
                <a:gd name="T3" fmla="*/ 158 h 4"/>
                <a:gd name="T4" fmla="*/ 0 w 137"/>
                <a:gd name="T5" fmla="*/ 0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7" h="4">
                  <a:moveTo>
                    <a:pt x="137" y="0"/>
                  </a:moveTo>
                  <a:cubicBezTo>
                    <a:pt x="137" y="2"/>
                    <a:pt x="106" y="4"/>
                    <a:pt x="69" y="4"/>
                  </a:cubicBezTo>
                  <a:cubicBezTo>
                    <a:pt x="31" y="4"/>
                    <a:pt x="0" y="2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6C38D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8" name="Freeform 1000">
              <a:extLst>
                <a:ext uri="{FF2B5EF4-FFF2-40B4-BE49-F238E27FC236}">
                  <a16:creationId xmlns:a16="http://schemas.microsoft.com/office/drawing/2014/main" id="{2F36711F-586E-43B6-AE21-D7AC36DC5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76"/>
              <a:ext cx="343" cy="264"/>
            </a:xfrm>
            <a:custGeom>
              <a:avLst/>
              <a:gdLst>
                <a:gd name="T0" fmla="*/ 5385 w 137"/>
                <a:gd name="T1" fmla="*/ 4757 h 99"/>
                <a:gd name="T2" fmla="*/ 5385 w 137"/>
                <a:gd name="T3" fmla="*/ 248 h 99"/>
                <a:gd name="T4" fmla="*/ 2714 w 137"/>
                <a:gd name="T5" fmla="*/ 0 h 99"/>
                <a:gd name="T6" fmla="*/ 0 w 137"/>
                <a:gd name="T7" fmla="*/ 248 h 99"/>
                <a:gd name="T8" fmla="*/ 0 w 137"/>
                <a:gd name="T9" fmla="*/ 4757 h 99"/>
                <a:gd name="T10" fmla="*/ 0 w 137"/>
                <a:gd name="T11" fmla="*/ 4757 h 99"/>
                <a:gd name="T12" fmla="*/ 2714 w 137"/>
                <a:gd name="T13" fmla="*/ 5005 h 99"/>
                <a:gd name="T14" fmla="*/ 5385 w 137"/>
                <a:gd name="T15" fmla="*/ 4757 h 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" h="99">
                  <a:moveTo>
                    <a:pt x="137" y="94"/>
                  </a:moveTo>
                  <a:cubicBezTo>
                    <a:pt x="137" y="5"/>
                    <a:pt x="137" y="5"/>
                    <a:pt x="137" y="5"/>
                  </a:cubicBez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7"/>
                    <a:pt x="31" y="99"/>
                    <a:pt x="69" y="99"/>
                  </a:cubicBezTo>
                  <a:cubicBezTo>
                    <a:pt x="106" y="99"/>
                    <a:pt x="137" y="97"/>
                    <a:pt x="137" y="9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89" name="Freeform 1001">
              <a:extLst>
                <a:ext uri="{FF2B5EF4-FFF2-40B4-BE49-F238E27FC236}">
                  <a16:creationId xmlns:a16="http://schemas.microsoft.com/office/drawing/2014/main" id="{1275C751-0A98-45D0-B424-45DCE907A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2" y="2176"/>
              <a:ext cx="343" cy="24"/>
            </a:xfrm>
            <a:custGeom>
              <a:avLst/>
              <a:gdLst>
                <a:gd name="T0" fmla="*/ 5385 w 137"/>
                <a:gd name="T1" fmla="*/ 248 h 9"/>
                <a:gd name="T2" fmla="*/ 2714 w 137"/>
                <a:gd name="T3" fmla="*/ 0 h 9"/>
                <a:gd name="T4" fmla="*/ 0 w 137"/>
                <a:gd name="T5" fmla="*/ 248 h 9"/>
                <a:gd name="T6" fmla="*/ 0 w 137"/>
                <a:gd name="T7" fmla="*/ 248 h 9"/>
                <a:gd name="T8" fmla="*/ 2714 w 137"/>
                <a:gd name="T9" fmla="*/ 456 h 9"/>
                <a:gd name="T10" fmla="*/ 5385 w 137"/>
                <a:gd name="T11" fmla="*/ 248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" h="9">
                  <a:moveTo>
                    <a:pt x="137" y="5"/>
                  </a:moveTo>
                  <a:cubicBezTo>
                    <a:pt x="137" y="2"/>
                    <a:pt x="106" y="0"/>
                    <a:pt x="69" y="0"/>
                  </a:cubicBezTo>
                  <a:cubicBezTo>
                    <a:pt x="31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31" y="9"/>
                    <a:pt x="69" y="9"/>
                  </a:cubicBezTo>
                  <a:cubicBezTo>
                    <a:pt x="106" y="9"/>
                    <a:pt x="137" y="7"/>
                    <a:pt x="137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090" name="Oval 1002">
              <a:extLst>
                <a:ext uri="{FF2B5EF4-FFF2-40B4-BE49-F238E27FC236}">
                  <a16:creationId xmlns:a16="http://schemas.microsoft.com/office/drawing/2014/main" id="{2FE79541-26F8-4F56-AE4C-0695A97CB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" y="2915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1" name="Oval 1003">
              <a:extLst>
                <a:ext uri="{FF2B5EF4-FFF2-40B4-BE49-F238E27FC236}">
                  <a16:creationId xmlns:a16="http://schemas.microsoft.com/office/drawing/2014/main" id="{2CE65766-D3D5-4BF9-875C-F05561A19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5" y="2920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9092" name="Oval 1004">
              <a:extLst>
                <a:ext uri="{FF2B5EF4-FFF2-40B4-BE49-F238E27FC236}">
                  <a16:creationId xmlns:a16="http://schemas.microsoft.com/office/drawing/2014/main" id="{3326332A-2CD3-4E59-94E4-2349164D7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0" y="291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64A46281-B170-4383-AD55-1C17AB9553D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Culture flasks</a:t>
            </a:r>
          </a:p>
        </p:txBody>
      </p:sp>
      <p:grpSp>
        <p:nvGrpSpPr>
          <p:cNvPr id="39939" name="Group 3">
            <a:extLst>
              <a:ext uri="{FF2B5EF4-FFF2-40B4-BE49-F238E27FC236}">
                <a16:creationId xmlns:a16="http://schemas.microsoft.com/office/drawing/2014/main" id="{6763908F-9DE4-4B44-83C3-41E93D945134}"/>
              </a:ext>
            </a:extLst>
          </p:cNvPr>
          <p:cNvGrpSpPr>
            <a:grpSpLocks/>
          </p:cNvGrpSpPr>
          <p:nvPr/>
        </p:nvGrpSpPr>
        <p:grpSpPr bwMode="auto">
          <a:xfrm>
            <a:off x="2671763" y="1973263"/>
            <a:ext cx="2762250" cy="858837"/>
            <a:chOff x="723" y="1331"/>
            <a:chExt cx="1740" cy="541"/>
          </a:xfrm>
        </p:grpSpPr>
        <p:sp>
          <p:nvSpPr>
            <p:cNvPr id="40479" name="Freeform 4">
              <a:extLst>
                <a:ext uri="{FF2B5EF4-FFF2-40B4-BE49-F238E27FC236}">
                  <a16:creationId xmlns:a16="http://schemas.microsoft.com/office/drawing/2014/main" id="{A9BEAAA7-13B9-4D25-8845-913A49AD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333"/>
              <a:ext cx="1505" cy="227"/>
            </a:xfrm>
            <a:custGeom>
              <a:avLst/>
              <a:gdLst>
                <a:gd name="T0" fmla="*/ 2313 w 602"/>
                <a:gd name="T1" fmla="*/ 93 h 85"/>
                <a:gd name="T2" fmla="*/ 2550 w 602"/>
                <a:gd name="T3" fmla="*/ 0 h 85"/>
                <a:gd name="T4" fmla="*/ 20470 w 602"/>
                <a:gd name="T5" fmla="*/ 0 h 85"/>
                <a:gd name="T6" fmla="*/ 20908 w 602"/>
                <a:gd name="T7" fmla="*/ 0 h 85"/>
                <a:gd name="T8" fmla="*/ 23520 w 602"/>
                <a:gd name="T9" fmla="*/ 550 h 85"/>
                <a:gd name="T10" fmla="*/ 22158 w 602"/>
                <a:gd name="T11" fmla="*/ 3616 h 85"/>
                <a:gd name="T12" fmla="*/ 22158 w 602"/>
                <a:gd name="T13" fmla="*/ 3659 h 85"/>
                <a:gd name="T14" fmla="*/ 18800 w 602"/>
                <a:gd name="T15" fmla="*/ 4115 h 85"/>
                <a:gd name="T16" fmla="*/ 17895 w 602"/>
                <a:gd name="T17" fmla="*/ 4171 h 85"/>
                <a:gd name="T18" fmla="*/ 283 w 602"/>
                <a:gd name="T19" fmla="*/ 4171 h 85"/>
                <a:gd name="T20" fmla="*/ 0 w 602"/>
                <a:gd name="T21" fmla="*/ 4321 h 85"/>
                <a:gd name="T22" fmla="*/ 0 w 602"/>
                <a:gd name="T23" fmla="*/ 4321 h 85"/>
                <a:gd name="T24" fmla="*/ 2313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0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0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7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0" name="Freeform 5">
              <a:extLst>
                <a:ext uri="{FF2B5EF4-FFF2-40B4-BE49-F238E27FC236}">
                  <a16:creationId xmlns:a16="http://schemas.microsoft.com/office/drawing/2014/main" id="{9A52DC33-8D8A-49CF-BFDE-D9A23D6188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" y="1336"/>
              <a:ext cx="150" cy="224"/>
            </a:xfrm>
            <a:custGeom>
              <a:avLst/>
              <a:gdLst>
                <a:gd name="T0" fmla="*/ 0 w 60"/>
                <a:gd name="T1" fmla="*/ 4245 h 84"/>
                <a:gd name="T2" fmla="*/ 0 w 60"/>
                <a:gd name="T3" fmla="*/ 4245 h 84"/>
                <a:gd name="T4" fmla="*/ 283 w 60"/>
                <a:gd name="T5" fmla="*/ 4096 h 84"/>
                <a:gd name="T6" fmla="*/ 2238 w 60"/>
                <a:gd name="T7" fmla="*/ 4096 h 84"/>
                <a:gd name="T8" fmla="*/ 2238 w 60"/>
                <a:gd name="T9" fmla="*/ 547 h 84"/>
                <a:gd name="T10" fmla="*/ 2313 w 60"/>
                <a:gd name="T11" fmla="*/ 56 h 84"/>
                <a:gd name="T12" fmla="*/ 2313 w 60"/>
                <a:gd name="T13" fmla="*/ 0 h 84"/>
                <a:gd name="T14" fmla="*/ 2313 w 60"/>
                <a:gd name="T15" fmla="*/ 56 h 84"/>
                <a:gd name="T16" fmla="*/ 0 w 60"/>
                <a:gd name="T17" fmla="*/ 4245 h 84"/>
                <a:gd name="T18" fmla="*/ 2313 w 60"/>
                <a:gd name="T19" fmla="*/ 0 h 84"/>
                <a:gd name="T20" fmla="*/ 2313 w 60"/>
                <a:gd name="T21" fmla="*/ 0 h 84"/>
                <a:gd name="T22" fmla="*/ 2345 w 60"/>
                <a:gd name="T23" fmla="*/ 0 h 84"/>
                <a:gd name="T24" fmla="*/ 2313 w 60"/>
                <a:gd name="T25" fmla="*/ 0 h 8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" h="84">
                  <a:moveTo>
                    <a:pt x="0" y="84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1" y="82"/>
                    <a:pt x="3" y="81"/>
                    <a:pt x="7" y="81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6"/>
                    <a:pt x="57" y="3"/>
                    <a:pt x="59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59" y="0"/>
                    <a:pt x="59" y="1"/>
                  </a:cubicBezTo>
                  <a:cubicBezTo>
                    <a:pt x="54" y="5"/>
                    <a:pt x="4" y="76"/>
                    <a:pt x="0" y="84"/>
                  </a:cubicBezTo>
                  <a:close/>
                  <a:moveTo>
                    <a:pt x="59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59" y="0"/>
                  </a:cubicBezTo>
                  <a:close/>
                </a:path>
              </a:pathLst>
            </a:custGeom>
            <a:solidFill>
              <a:srgbClr val="B4E3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1" name="Freeform 6">
              <a:extLst>
                <a:ext uri="{FF2B5EF4-FFF2-40B4-BE49-F238E27FC236}">
                  <a16:creationId xmlns:a16="http://schemas.microsoft.com/office/drawing/2014/main" id="{42FB8EC7-0E34-43E6-8D64-34670EA51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333"/>
              <a:ext cx="1362" cy="320"/>
            </a:xfrm>
            <a:custGeom>
              <a:avLst/>
              <a:gdLst>
                <a:gd name="T0" fmla="*/ 21227 w 545"/>
                <a:gd name="T1" fmla="*/ 5213 h 120"/>
                <a:gd name="T2" fmla="*/ 21260 w 545"/>
                <a:gd name="T3" fmla="*/ 5155 h 120"/>
                <a:gd name="T4" fmla="*/ 21260 w 545"/>
                <a:gd name="T5" fmla="*/ 547 h 120"/>
                <a:gd name="T6" fmla="*/ 18648 w 545"/>
                <a:gd name="T7" fmla="*/ 0 h 120"/>
                <a:gd name="T8" fmla="*/ 18211 w 545"/>
                <a:gd name="T9" fmla="*/ 0 h 120"/>
                <a:gd name="T10" fmla="*/ 312 w 545"/>
                <a:gd name="T11" fmla="*/ 0 h 120"/>
                <a:gd name="T12" fmla="*/ 75 w 545"/>
                <a:gd name="T13" fmla="*/ 56 h 120"/>
                <a:gd name="T14" fmla="*/ 75 w 545"/>
                <a:gd name="T15" fmla="*/ 93 h 120"/>
                <a:gd name="T16" fmla="*/ 0 w 545"/>
                <a:gd name="T17" fmla="*/ 605 h 120"/>
                <a:gd name="T18" fmla="*/ 0 w 545"/>
                <a:gd name="T19" fmla="*/ 5555 h 120"/>
                <a:gd name="T20" fmla="*/ 387 w 545"/>
                <a:gd name="T21" fmla="*/ 6067 h 120"/>
                <a:gd name="T22" fmla="*/ 417 w 545"/>
                <a:gd name="T23" fmla="*/ 6067 h 120"/>
                <a:gd name="T24" fmla="*/ 575 w 545"/>
                <a:gd name="T25" fmla="*/ 6067 h 120"/>
                <a:gd name="T26" fmla="*/ 18211 w 545"/>
                <a:gd name="T27" fmla="*/ 6067 h 120"/>
                <a:gd name="T28" fmla="*/ 21227 w 545"/>
                <a:gd name="T29" fmla="*/ 5213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0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1"/>
                    <a:pt x="545" y="11"/>
                    <a:pt x="545" y="11"/>
                  </a:cubicBezTo>
                  <a:cubicBezTo>
                    <a:pt x="538" y="8"/>
                    <a:pt x="481" y="1"/>
                    <a:pt x="478" y="0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7"/>
                    <a:pt x="0" y="1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9"/>
                    <a:pt x="3" y="120"/>
                    <a:pt x="10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467" y="120"/>
                    <a:pt x="467" y="120"/>
                    <a:pt x="467" y="120"/>
                  </a:cubicBezTo>
                  <a:cubicBezTo>
                    <a:pt x="485" y="120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2" name="Freeform 7">
              <a:extLst>
                <a:ext uri="{FF2B5EF4-FFF2-40B4-BE49-F238E27FC236}">
                  <a16:creationId xmlns:a16="http://schemas.microsoft.com/office/drawing/2014/main" id="{EFCA2E7C-17C5-4B5B-8027-E5BC69B7B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333"/>
              <a:ext cx="175" cy="318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6069 h 119"/>
                <a:gd name="T6" fmla="*/ 2708 w 70"/>
                <a:gd name="T7" fmla="*/ 5248 h 119"/>
                <a:gd name="T8" fmla="*/ 2738 w 70"/>
                <a:gd name="T9" fmla="*/ 5214 h 119"/>
                <a:gd name="T10" fmla="*/ 2738 w 70"/>
                <a:gd name="T11" fmla="*/ 550 h 119"/>
                <a:gd name="T12" fmla="*/ 125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3"/>
                    <a:pt x="69" y="103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3" name="Freeform 8">
              <a:extLst>
                <a:ext uri="{FF2B5EF4-FFF2-40B4-BE49-F238E27FC236}">
                  <a16:creationId xmlns:a16="http://schemas.microsoft.com/office/drawing/2014/main" id="{CF68A13A-90E2-4A4D-A4E3-3253ADF8C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525"/>
              <a:ext cx="1420" cy="347"/>
            </a:xfrm>
            <a:custGeom>
              <a:avLst/>
              <a:gdLst>
                <a:gd name="T0" fmla="*/ 313 w 568"/>
                <a:gd name="T1" fmla="*/ 512 h 130"/>
                <a:gd name="T2" fmla="*/ 17938 w 568"/>
                <a:gd name="T3" fmla="*/ 512 h 130"/>
                <a:gd name="T4" fmla="*/ 18833 w 568"/>
                <a:gd name="T5" fmla="*/ 456 h 130"/>
                <a:gd name="T6" fmla="*/ 22188 w 568"/>
                <a:gd name="T7" fmla="*/ 0 h 130"/>
                <a:gd name="T8" fmla="*/ 22188 w 568"/>
                <a:gd name="T9" fmla="*/ 4717 h 130"/>
                <a:gd name="T10" fmla="*/ 18833 w 568"/>
                <a:gd name="T11" fmla="*/ 6540 h 130"/>
                <a:gd name="T12" fmla="*/ 17938 w 568"/>
                <a:gd name="T13" fmla="*/ 6598 h 130"/>
                <a:gd name="T14" fmla="*/ 438 w 568"/>
                <a:gd name="T15" fmla="*/ 6598 h 130"/>
                <a:gd name="T16" fmla="*/ 395 w 568"/>
                <a:gd name="T17" fmla="*/ 6598 h 130"/>
                <a:gd name="T18" fmla="*/ 0 w 568"/>
                <a:gd name="T19" fmla="*/ 6086 h 130"/>
                <a:gd name="T20" fmla="*/ 0 w 568"/>
                <a:gd name="T21" fmla="*/ 1118 h 130"/>
                <a:gd name="T22" fmla="*/ 313 w 568"/>
                <a:gd name="T23" fmla="*/ 51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8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4" name="Freeform 9">
              <a:extLst>
                <a:ext uri="{FF2B5EF4-FFF2-40B4-BE49-F238E27FC236}">
                  <a16:creationId xmlns:a16="http://schemas.microsoft.com/office/drawing/2014/main" id="{E15DE2AC-70EE-4D3C-853F-63DA38CB9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5" y="1525"/>
              <a:ext cx="238" cy="347"/>
            </a:xfrm>
            <a:custGeom>
              <a:avLst/>
              <a:gdLst>
                <a:gd name="T0" fmla="*/ 0 w 95"/>
                <a:gd name="T1" fmla="*/ 456 h 130"/>
                <a:gd name="T2" fmla="*/ 0 w 95"/>
                <a:gd name="T3" fmla="*/ 6598 h 130"/>
                <a:gd name="T4" fmla="*/ 363 w 95"/>
                <a:gd name="T5" fmla="*/ 6540 h 130"/>
                <a:gd name="T6" fmla="*/ 3740 w 95"/>
                <a:gd name="T7" fmla="*/ 4717 h 130"/>
                <a:gd name="T8" fmla="*/ 3740 w 95"/>
                <a:gd name="T9" fmla="*/ 0 h 130"/>
                <a:gd name="T10" fmla="*/ 363 w 95"/>
                <a:gd name="T11" fmla="*/ 456 h 130"/>
                <a:gd name="T12" fmla="*/ 0 w 95"/>
                <a:gd name="T13" fmla="*/ 456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0">
                  <a:moveTo>
                    <a:pt x="0" y="9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3" y="130"/>
                    <a:pt x="5" y="130"/>
                    <a:pt x="9" y="129"/>
                  </a:cubicBezTo>
                  <a:cubicBezTo>
                    <a:pt x="14" y="129"/>
                    <a:pt x="73" y="103"/>
                    <a:pt x="95" y="93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3"/>
                    <a:pt x="14" y="8"/>
                    <a:pt x="9" y="9"/>
                  </a:cubicBezTo>
                  <a:cubicBezTo>
                    <a:pt x="5" y="9"/>
                    <a:pt x="3" y="9"/>
                    <a:pt x="0" y="9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5" name="Freeform 10">
              <a:extLst>
                <a:ext uri="{FF2B5EF4-FFF2-40B4-BE49-F238E27FC236}">
                  <a16:creationId xmlns:a16="http://schemas.microsoft.com/office/drawing/2014/main" id="{08C06B9E-B401-450B-AA44-E21C22387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8" y="1549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6" name="Line 11">
              <a:extLst>
                <a:ext uri="{FF2B5EF4-FFF2-40B4-BE49-F238E27FC236}">
                  <a16:creationId xmlns:a16="http://schemas.microsoft.com/office/drawing/2014/main" id="{A28E3C21-4C9A-4BB8-8E94-3078DC075A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8" y="1549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7" name="Freeform 12">
              <a:extLst>
                <a:ext uri="{FF2B5EF4-FFF2-40B4-BE49-F238E27FC236}">
                  <a16:creationId xmlns:a16="http://schemas.microsoft.com/office/drawing/2014/main" id="{D89AEB80-0DCF-48DF-AA0F-3A21FE7F7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675"/>
              <a:ext cx="128" cy="197"/>
            </a:xfrm>
            <a:custGeom>
              <a:avLst/>
              <a:gdLst>
                <a:gd name="T0" fmla="*/ 0 w 51"/>
                <a:gd name="T1" fmla="*/ 3714 h 74"/>
                <a:gd name="T2" fmla="*/ 2023 w 51"/>
                <a:gd name="T3" fmla="*/ 0 h 7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74">
                  <a:moveTo>
                    <a:pt x="0" y="74"/>
                  </a:moveTo>
                  <a:cubicBezTo>
                    <a:pt x="8" y="61"/>
                    <a:pt x="38" y="18"/>
                    <a:pt x="5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8" name="Freeform 13">
              <a:extLst>
                <a:ext uri="{FF2B5EF4-FFF2-40B4-BE49-F238E27FC236}">
                  <a16:creationId xmlns:a16="http://schemas.microsoft.com/office/drawing/2014/main" id="{1B2BD0CB-DF0F-441D-B33D-06DA818B8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363"/>
              <a:ext cx="87" cy="410"/>
            </a:xfrm>
            <a:custGeom>
              <a:avLst/>
              <a:gdLst>
                <a:gd name="T0" fmla="*/ 1335 w 35"/>
                <a:gd name="T1" fmla="*/ 4720 h 154"/>
                <a:gd name="T2" fmla="*/ 0 w 35"/>
                <a:gd name="T3" fmla="*/ 7739 h 154"/>
                <a:gd name="T4" fmla="*/ 0 w 35"/>
                <a:gd name="T5" fmla="*/ 7739 h 154"/>
                <a:gd name="T6" fmla="*/ 0 w 35"/>
                <a:gd name="T7" fmla="*/ 3054 h 154"/>
                <a:gd name="T8" fmla="*/ 0 w 35"/>
                <a:gd name="T9" fmla="*/ 3019 h 154"/>
                <a:gd name="T10" fmla="*/ 1335 w 35"/>
                <a:gd name="T11" fmla="*/ 0 h 154"/>
                <a:gd name="T12" fmla="*/ 1335 w 35"/>
                <a:gd name="T13" fmla="*/ 4720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4"/>
                  </a:moveTo>
                  <a:cubicBezTo>
                    <a:pt x="22" y="113"/>
                    <a:pt x="6" y="14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19"/>
                    <a:pt x="35" y="0"/>
                  </a:cubicBezTo>
                  <a:lnTo>
                    <a:pt x="35" y="94"/>
                  </a:lnTo>
                  <a:close/>
                </a:path>
              </a:pathLst>
            </a:custGeom>
            <a:solidFill>
              <a:srgbClr val="80C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89" name="Freeform 14">
              <a:extLst>
                <a:ext uri="{FF2B5EF4-FFF2-40B4-BE49-F238E27FC236}">
                  <a16:creationId xmlns:a16="http://schemas.microsoft.com/office/drawing/2014/main" id="{04AFB23E-3BEF-4C60-B6B9-FBB18FA29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459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69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0" name="Freeform 15">
              <a:extLst>
                <a:ext uri="{FF2B5EF4-FFF2-40B4-BE49-F238E27FC236}">
                  <a16:creationId xmlns:a16="http://schemas.microsoft.com/office/drawing/2014/main" id="{BAAA6570-A36F-4A54-824A-023B4B0D9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3" y="1560"/>
              <a:ext cx="280" cy="301"/>
            </a:xfrm>
            <a:custGeom>
              <a:avLst/>
              <a:gdLst>
                <a:gd name="T0" fmla="*/ 4345 w 112"/>
                <a:gd name="T1" fmla="*/ 5690 h 113"/>
                <a:gd name="T2" fmla="*/ 4345 w 112"/>
                <a:gd name="T3" fmla="*/ 703 h 113"/>
                <a:gd name="T4" fmla="*/ 4220 w 112"/>
                <a:gd name="T5" fmla="*/ 0 h 113"/>
                <a:gd name="T6" fmla="*/ 0 w 112"/>
                <a:gd name="T7" fmla="*/ 0 h 113"/>
                <a:gd name="T8" fmla="*/ 4033 w 112"/>
                <a:gd name="T9" fmla="*/ 511 h 113"/>
                <a:gd name="T10" fmla="*/ 4345 w 112"/>
                <a:gd name="T11" fmla="*/ 5690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3">
                  <a:moveTo>
                    <a:pt x="111" y="113"/>
                  </a:moveTo>
                  <a:cubicBezTo>
                    <a:pt x="111" y="113"/>
                    <a:pt x="111" y="24"/>
                    <a:pt x="111" y="14"/>
                  </a:cubicBezTo>
                  <a:cubicBezTo>
                    <a:pt x="111" y="4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2"/>
                    <a:pt x="99" y="2"/>
                    <a:pt x="103" y="10"/>
                  </a:cubicBezTo>
                  <a:cubicBezTo>
                    <a:pt x="107" y="18"/>
                    <a:pt x="111" y="113"/>
                    <a:pt x="111" y="113"/>
                  </a:cubicBezTo>
                  <a:close/>
                </a:path>
              </a:pathLst>
            </a:custGeom>
            <a:solidFill>
              <a:srgbClr val="64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1" name="Freeform 16">
              <a:extLst>
                <a:ext uri="{FF2B5EF4-FFF2-40B4-BE49-F238E27FC236}">
                  <a16:creationId xmlns:a16="http://schemas.microsoft.com/office/drawing/2014/main" id="{4F975918-B60D-4F29-805F-9FC5EB77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728"/>
              <a:ext cx="5" cy="117"/>
            </a:xfrm>
            <a:custGeom>
              <a:avLst/>
              <a:gdLst>
                <a:gd name="T0" fmla="*/ 83 w 2"/>
                <a:gd name="T1" fmla="*/ 2199 h 44"/>
                <a:gd name="T2" fmla="*/ 83 w 2"/>
                <a:gd name="T3" fmla="*/ 0 h 44"/>
                <a:gd name="T4" fmla="*/ 0 w 2"/>
                <a:gd name="T5" fmla="*/ 0 h 44"/>
                <a:gd name="T6" fmla="*/ 83 w 2"/>
                <a:gd name="T7" fmla="*/ 2199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4">
                  <a:moveTo>
                    <a:pt x="2" y="44"/>
                  </a:moveTo>
                  <a:cubicBezTo>
                    <a:pt x="2" y="44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5"/>
                    <a:pt x="2" y="44"/>
                    <a:pt x="2" y="44"/>
                  </a:cubicBezTo>
                  <a:close/>
                </a:path>
              </a:pathLst>
            </a:custGeom>
            <a:solidFill>
              <a:srgbClr val="64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2" name="Freeform 17">
              <a:extLst>
                <a:ext uri="{FF2B5EF4-FFF2-40B4-BE49-F238E27FC236}">
                  <a16:creationId xmlns:a16="http://schemas.microsoft.com/office/drawing/2014/main" id="{98D60798-0C2C-4C05-B77B-11313EDA5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552"/>
              <a:ext cx="150" cy="309"/>
            </a:xfrm>
            <a:custGeom>
              <a:avLst/>
              <a:gdLst>
                <a:gd name="T0" fmla="*/ 313 w 60"/>
                <a:gd name="T1" fmla="*/ 0 h 116"/>
                <a:gd name="T2" fmla="*/ 0 w 60"/>
                <a:gd name="T3" fmla="*/ 602 h 116"/>
                <a:gd name="T4" fmla="*/ 0 w 60"/>
                <a:gd name="T5" fmla="*/ 5535 h 116"/>
                <a:gd name="T6" fmla="*/ 50 w 60"/>
                <a:gd name="T7" fmla="*/ 5839 h 116"/>
                <a:gd name="T8" fmla="*/ 2345 w 60"/>
                <a:gd name="T9" fmla="*/ 1817 h 116"/>
                <a:gd name="T10" fmla="*/ 2270 w 60"/>
                <a:gd name="T11" fmla="*/ 1420 h 116"/>
                <a:gd name="T12" fmla="*/ 2270 w 60"/>
                <a:gd name="T13" fmla="*/ 0 h 116"/>
                <a:gd name="T14" fmla="*/ 313 w 60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0" h="116">
                  <a:moveTo>
                    <a:pt x="8" y="0"/>
                  </a:moveTo>
                  <a:cubicBezTo>
                    <a:pt x="0" y="0"/>
                    <a:pt x="0" y="4"/>
                    <a:pt x="0" y="1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3"/>
                    <a:pt x="1" y="115"/>
                    <a:pt x="1" y="11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4"/>
                    <a:pt x="58" y="32"/>
                    <a:pt x="58" y="28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90D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3" name="Freeform 18">
              <a:extLst>
                <a:ext uri="{FF2B5EF4-FFF2-40B4-BE49-F238E27FC236}">
                  <a16:creationId xmlns:a16="http://schemas.microsoft.com/office/drawing/2014/main" id="{B71F3E9A-3A03-4AA0-9159-909B3487A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1672"/>
              <a:ext cx="1075" cy="163"/>
            </a:xfrm>
            <a:custGeom>
              <a:avLst/>
              <a:gdLst>
                <a:gd name="T0" fmla="*/ 1875 w 430"/>
                <a:gd name="T1" fmla="*/ 0 h 61"/>
                <a:gd name="T2" fmla="*/ 16800 w 430"/>
                <a:gd name="T3" fmla="*/ 0 h 61"/>
                <a:gd name="T4" fmla="*/ 1770 w 430"/>
                <a:gd name="T5" fmla="*/ 671 h 61"/>
                <a:gd name="T6" fmla="*/ 0 w 430"/>
                <a:gd name="T7" fmla="*/ 3113 h 61"/>
                <a:gd name="T8" fmla="*/ 1688 w 430"/>
                <a:gd name="T9" fmla="*/ 9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0" h="61">
                  <a:moveTo>
                    <a:pt x="48" y="0"/>
                  </a:moveTo>
                  <a:cubicBezTo>
                    <a:pt x="80" y="0"/>
                    <a:pt x="414" y="0"/>
                    <a:pt x="430" y="0"/>
                  </a:cubicBezTo>
                  <a:cubicBezTo>
                    <a:pt x="401" y="1"/>
                    <a:pt x="57" y="3"/>
                    <a:pt x="45" y="13"/>
                  </a:cubicBezTo>
                  <a:cubicBezTo>
                    <a:pt x="33" y="23"/>
                    <a:pt x="8" y="48"/>
                    <a:pt x="0" y="61"/>
                  </a:cubicBezTo>
                  <a:cubicBezTo>
                    <a:pt x="43" y="2"/>
                    <a:pt x="43" y="2"/>
                    <a:pt x="43" y="2"/>
                  </a:cubicBezTo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4" name="Freeform 19">
              <a:extLst>
                <a:ext uri="{FF2B5EF4-FFF2-40B4-BE49-F238E27FC236}">
                  <a16:creationId xmlns:a16="http://schemas.microsoft.com/office/drawing/2014/main" id="{E79127A4-2BB0-452B-BB76-F66FF0FFB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563"/>
              <a:ext cx="725" cy="234"/>
            </a:xfrm>
            <a:custGeom>
              <a:avLst/>
              <a:gdLst>
                <a:gd name="T0" fmla="*/ 9583 w 290"/>
                <a:gd name="T1" fmla="*/ 93 h 88"/>
                <a:gd name="T2" fmla="*/ 9613 w 290"/>
                <a:gd name="T3" fmla="*/ 56 h 88"/>
                <a:gd name="T4" fmla="*/ 9770 w 290"/>
                <a:gd name="T5" fmla="*/ 56 h 88"/>
                <a:gd name="T6" fmla="*/ 9970 w 290"/>
                <a:gd name="T7" fmla="*/ 56 h 88"/>
                <a:gd name="T8" fmla="*/ 10083 w 290"/>
                <a:gd name="T9" fmla="*/ 56 h 88"/>
                <a:gd name="T10" fmla="*/ 10238 w 290"/>
                <a:gd name="T11" fmla="*/ 56 h 88"/>
                <a:gd name="T12" fmla="*/ 10363 w 290"/>
                <a:gd name="T13" fmla="*/ 56 h 88"/>
                <a:gd name="T14" fmla="*/ 10550 w 290"/>
                <a:gd name="T15" fmla="*/ 56 h 88"/>
                <a:gd name="T16" fmla="*/ 10625 w 290"/>
                <a:gd name="T17" fmla="*/ 56 h 88"/>
                <a:gd name="T18" fmla="*/ 10833 w 290"/>
                <a:gd name="T19" fmla="*/ 0 h 88"/>
                <a:gd name="T20" fmla="*/ 10908 w 290"/>
                <a:gd name="T21" fmla="*/ 0 h 88"/>
                <a:gd name="T22" fmla="*/ 11095 w 290"/>
                <a:gd name="T23" fmla="*/ 0 h 88"/>
                <a:gd name="T24" fmla="*/ 11145 w 290"/>
                <a:gd name="T25" fmla="*/ 0 h 88"/>
                <a:gd name="T26" fmla="*/ 11333 w 290"/>
                <a:gd name="T27" fmla="*/ 0 h 88"/>
                <a:gd name="T28" fmla="*/ 1458 w 290"/>
                <a:gd name="T29" fmla="*/ 0 h 88"/>
                <a:gd name="T30" fmla="*/ 438 w 290"/>
                <a:gd name="T31" fmla="*/ 0 h 88"/>
                <a:gd name="T32" fmla="*/ 0 w 290"/>
                <a:gd name="T33" fmla="*/ 508 h 88"/>
                <a:gd name="T34" fmla="*/ 0 w 290"/>
                <a:gd name="T35" fmla="*/ 4398 h 88"/>
                <a:gd name="T36" fmla="*/ 238 w 290"/>
                <a:gd name="T37" fmla="*/ 1295 h 88"/>
                <a:gd name="T38" fmla="*/ 750 w 290"/>
                <a:gd name="T39" fmla="*/ 452 h 88"/>
                <a:gd name="T40" fmla="*/ 1250 w 290"/>
                <a:gd name="T41" fmla="*/ 396 h 88"/>
                <a:gd name="T42" fmla="*/ 1250 w 290"/>
                <a:gd name="T43" fmla="*/ 396 h 88"/>
                <a:gd name="T44" fmla="*/ 9583 w 290"/>
                <a:gd name="T45" fmla="*/ 93 h 8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90" h="88">
                  <a:moveTo>
                    <a:pt x="245" y="2"/>
                  </a:moveTo>
                  <a:cubicBezTo>
                    <a:pt x="245" y="2"/>
                    <a:pt x="245" y="2"/>
                    <a:pt x="246" y="1"/>
                  </a:cubicBezTo>
                  <a:cubicBezTo>
                    <a:pt x="247" y="1"/>
                    <a:pt x="249" y="1"/>
                    <a:pt x="250" y="1"/>
                  </a:cubicBezTo>
                  <a:cubicBezTo>
                    <a:pt x="252" y="1"/>
                    <a:pt x="253" y="1"/>
                    <a:pt x="255" y="1"/>
                  </a:cubicBezTo>
                  <a:cubicBezTo>
                    <a:pt x="256" y="1"/>
                    <a:pt x="257" y="1"/>
                    <a:pt x="258" y="1"/>
                  </a:cubicBezTo>
                  <a:cubicBezTo>
                    <a:pt x="259" y="1"/>
                    <a:pt x="261" y="1"/>
                    <a:pt x="262" y="1"/>
                  </a:cubicBezTo>
                  <a:cubicBezTo>
                    <a:pt x="263" y="1"/>
                    <a:pt x="264" y="1"/>
                    <a:pt x="265" y="1"/>
                  </a:cubicBezTo>
                  <a:cubicBezTo>
                    <a:pt x="267" y="1"/>
                    <a:pt x="268" y="1"/>
                    <a:pt x="270" y="1"/>
                  </a:cubicBezTo>
                  <a:cubicBezTo>
                    <a:pt x="270" y="1"/>
                    <a:pt x="271" y="1"/>
                    <a:pt x="272" y="1"/>
                  </a:cubicBezTo>
                  <a:cubicBezTo>
                    <a:pt x="274" y="1"/>
                    <a:pt x="275" y="0"/>
                    <a:pt x="277" y="0"/>
                  </a:cubicBezTo>
                  <a:cubicBezTo>
                    <a:pt x="278" y="0"/>
                    <a:pt x="278" y="0"/>
                    <a:pt x="279" y="0"/>
                  </a:cubicBezTo>
                  <a:cubicBezTo>
                    <a:pt x="281" y="0"/>
                    <a:pt x="282" y="0"/>
                    <a:pt x="284" y="0"/>
                  </a:cubicBezTo>
                  <a:cubicBezTo>
                    <a:pt x="284" y="0"/>
                    <a:pt x="285" y="0"/>
                    <a:pt x="285" y="0"/>
                  </a:cubicBezTo>
                  <a:cubicBezTo>
                    <a:pt x="287" y="0"/>
                    <a:pt x="289" y="0"/>
                    <a:pt x="290" y="0"/>
                  </a:cubicBezTo>
                  <a:cubicBezTo>
                    <a:pt x="290" y="0"/>
                    <a:pt x="108" y="0"/>
                    <a:pt x="3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2" y="0"/>
                    <a:pt x="0" y="2"/>
                    <a:pt x="0" y="1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5" y="39"/>
                    <a:pt x="6" y="26"/>
                  </a:cubicBezTo>
                  <a:cubicBezTo>
                    <a:pt x="7" y="16"/>
                    <a:pt x="9" y="11"/>
                    <a:pt x="19" y="9"/>
                  </a:cubicBezTo>
                  <a:cubicBezTo>
                    <a:pt x="20" y="9"/>
                    <a:pt x="25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68" y="6"/>
                    <a:pt x="174" y="4"/>
                    <a:pt x="245" y="2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5" name="Freeform 20">
              <a:extLst>
                <a:ext uri="{FF2B5EF4-FFF2-40B4-BE49-F238E27FC236}">
                  <a16:creationId xmlns:a16="http://schemas.microsoft.com/office/drawing/2014/main" id="{61939F01-68DF-47C4-8868-8CD949A6D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1563"/>
              <a:ext cx="130" cy="234"/>
            </a:xfrm>
            <a:custGeom>
              <a:avLst/>
              <a:gdLst>
                <a:gd name="T0" fmla="*/ 438 w 52"/>
                <a:gd name="T1" fmla="*/ 0 h 88"/>
                <a:gd name="T2" fmla="*/ 0 w 52"/>
                <a:gd name="T3" fmla="*/ 508 h 88"/>
                <a:gd name="T4" fmla="*/ 0 w 52"/>
                <a:gd name="T5" fmla="*/ 4398 h 88"/>
                <a:gd name="T6" fmla="*/ 238 w 52"/>
                <a:gd name="T7" fmla="*/ 1295 h 88"/>
                <a:gd name="T8" fmla="*/ 750 w 52"/>
                <a:gd name="T9" fmla="*/ 452 h 88"/>
                <a:gd name="T10" fmla="*/ 1250 w 52"/>
                <a:gd name="T11" fmla="*/ 396 h 88"/>
                <a:gd name="T12" fmla="*/ 1250 w 52"/>
                <a:gd name="T13" fmla="*/ 396 h 88"/>
                <a:gd name="T14" fmla="*/ 2033 w 52"/>
                <a:gd name="T15" fmla="*/ 362 h 88"/>
                <a:gd name="T16" fmla="*/ 2033 w 52"/>
                <a:gd name="T17" fmla="*/ 0 h 88"/>
                <a:gd name="T18" fmla="*/ 438 w 52"/>
                <a:gd name="T19" fmla="*/ 0 h 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88">
                  <a:moveTo>
                    <a:pt x="11" y="0"/>
                  </a:moveTo>
                  <a:cubicBezTo>
                    <a:pt x="2" y="0"/>
                    <a:pt x="0" y="2"/>
                    <a:pt x="0" y="1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88"/>
                    <a:pt x="5" y="39"/>
                    <a:pt x="6" y="26"/>
                  </a:cubicBezTo>
                  <a:cubicBezTo>
                    <a:pt x="7" y="16"/>
                    <a:pt x="9" y="11"/>
                    <a:pt x="19" y="9"/>
                  </a:cubicBezTo>
                  <a:cubicBezTo>
                    <a:pt x="20" y="9"/>
                    <a:pt x="25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7" y="8"/>
                    <a:pt x="44" y="7"/>
                    <a:pt x="52" y="7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4CB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6" name="Freeform 21">
              <a:extLst>
                <a:ext uri="{FF2B5EF4-FFF2-40B4-BE49-F238E27FC236}">
                  <a16:creationId xmlns:a16="http://schemas.microsoft.com/office/drawing/2014/main" id="{E097E946-4485-48E5-83BF-A90A871FE9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1752"/>
              <a:ext cx="1110" cy="107"/>
            </a:xfrm>
            <a:custGeom>
              <a:avLst/>
              <a:gdLst>
                <a:gd name="T0" fmla="*/ 0 w 444"/>
                <a:gd name="T1" fmla="*/ 2046 h 40"/>
                <a:gd name="T2" fmla="*/ 17188 w 444"/>
                <a:gd name="T3" fmla="*/ 2046 h 40"/>
                <a:gd name="T4" fmla="*/ 17345 w 444"/>
                <a:gd name="T5" fmla="*/ 1645 h 40"/>
                <a:gd name="T6" fmla="*/ 17345 w 444"/>
                <a:gd name="T7" fmla="*/ 0 h 40"/>
                <a:gd name="T8" fmla="*/ 17270 w 444"/>
                <a:gd name="T9" fmla="*/ 0 h 40"/>
                <a:gd name="T10" fmla="*/ 17033 w 444"/>
                <a:gd name="T11" fmla="*/ 1838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">
                  <a:moveTo>
                    <a:pt x="0" y="40"/>
                  </a:moveTo>
                  <a:cubicBezTo>
                    <a:pt x="0" y="40"/>
                    <a:pt x="433" y="40"/>
                    <a:pt x="440" y="40"/>
                  </a:cubicBezTo>
                  <a:cubicBezTo>
                    <a:pt x="444" y="40"/>
                    <a:pt x="444" y="38"/>
                    <a:pt x="444" y="32"/>
                  </a:cubicBezTo>
                  <a:cubicBezTo>
                    <a:pt x="444" y="25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8"/>
                    <a:pt x="442" y="36"/>
                    <a:pt x="436" y="36"/>
                  </a:cubicBezTo>
                </a:path>
              </a:pathLst>
            </a:custGeom>
            <a:solidFill>
              <a:srgbClr val="64C5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7" name="Freeform 22">
              <a:extLst>
                <a:ext uri="{FF2B5EF4-FFF2-40B4-BE49-F238E27FC236}">
                  <a16:creationId xmlns:a16="http://schemas.microsoft.com/office/drawing/2014/main" id="{D7B80155-A479-46F0-B30F-3902A6D42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539"/>
              <a:ext cx="208" cy="317"/>
            </a:xfrm>
            <a:custGeom>
              <a:avLst/>
              <a:gdLst>
                <a:gd name="T0" fmla="*/ 3148 w 83"/>
                <a:gd name="T1" fmla="*/ 2568 h 119"/>
                <a:gd name="T2" fmla="*/ 3115 w 83"/>
                <a:gd name="T3" fmla="*/ 3626 h 119"/>
                <a:gd name="T4" fmla="*/ 2802 w 83"/>
                <a:gd name="T5" fmla="*/ 4273 h 119"/>
                <a:gd name="T6" fmla="*/ 0 w 83"/>
                <a:gd name="T7" fmla="*/ 5988 h 119"/>
                <a:gd name="T8" fmla="*/ 3148 w 83"/>
                <a:gd name="T9" fmla="*/ 4273 h 119"/>
                <a:gd name="T10" fmla="*/ 3228 w 83"/>
                <a:gd name="T11" fmla="*/ 3932 h 119"/>
                <a:gd name="T12" fmla="*/ 3228 w 83"/>
                <a:gd name="T13" fmla="*/ 0 h 1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19">
                  <a:moveTo>
                    <a:pt x="80" y="51"/>
                  </a:moveTo>
                  <a:cubicBezTo>
                    <a:pt x="80" y="59"/>
                    <a:pt x="79" y="66"/>
                    <a:pt x="79" y="72"/>
                  </a:cubicBezTo>
                  <a:cubicBezTo>
                    <a:pt x="78" y="78"/>
                    <a:pt x="74" y="83"/>
                    <a:pt x="71" y="85"/>
                  </a:cubicBezTo>
                  <a:cubicBezTo>
                    <a:pt x="54" y="94"/>
                    <a:pt x="9" y="113"/>
                    <a:pt x="0" y="119"/>
                  </a:cubicBezTo>
                  <a:cubicBezTo>
                    <a:pt x="0" y="119"/>
                    <a:pt x="78" y="86"/>
                    <a:pt x="80" y="85"/>
                  </a:cubicBezTo>
                  <a:cubicBezTo>
                    <a:pt x="83" y="84"/>
                    <a:pt x="82" y="83"/>
                    <a:pt x="82" y="78"/>
                  </a:cubicBezTo>
                  <a:cubicBezTo>
                    <a:pt x="82" y="0"/>
                    <a:pt x="82" y="0"/>
                    <a:pt x="82" y="0"/>
                  </a:cubicBezTo>
                </a:path>
              </a:pathLst>
            </a:custGeom>
            <a:solidFill>
              <a:srgbClr val="44B9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8" name="Freeform 23">
              <a:extLst>
                <a:ext uri="{FF2B5EF4-FFF2-40B4-BE49-F238E27FC236}">
                  <a16:creationId xmlns:a16="http://schemas.microsoft.com/office/drawing/2014/main" id="{3CE9CFFB-736C-4826-A9C4-422969934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331"/>
              <a:ext cx="2" cy="194"/>
            </a:xfrm>
            <a:custGeom>
              <a:avLst/>
              <a:gdLst>
                <a:gd name="T0" fmla="*/ 0 w 1"/>
                <a:gd name="T1" fmla="*/ 3643 h 73"/>
                <a:gd name="T2" fmla="*/ 0 w 1"/>
                <a:gd name="T3" fmla="*/ 545 h 73"/>
                <a:gd name="T4" fmla="*/ 16 w 1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73">
                  <a:moveTo>
                    <a:pt x="0" y="73"/>
                  </a:moveTo>
                  <a:cubicBezTo>
                    <a:pt x="0" y="50"/>
                    <a:pt x="0" y="15"/>
                    <a:pt x="0" y="11"/>
                  </a:cubicBezTo>
                  <a:cubicBezTo>
                    <a:pt x="0" y="6"/>
                    <a:pt x="0" y="3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99" name="Freeform 24">
              <a:extLst>
                <a:ext uri="{FF2B5EF4-FFF2-40B4-BE49-F238E27FC236}">
                  <a16:creationId xmlns:a16="http://schemas.microsoft.com/office/drawing/2014/main" id="{E1B9A6F7-B9FA-4484-8711-97B75016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653"/>
              <a:ext cx="120" cy="176"/>
            </a:xfrm>
            <a:custGeom>
              <a:avLst/>
              <a:gdLst>
                <a:gd name="T0" fmla="*/ 0 w 48"/>
                <a:gd name="T1" fmla="*/ 3336 h 66"/>
                <a:gd name="T2" fmla="*/ 1875 w 48"/>
                <a:gd name="T3" fmla="*/ 0 h 6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8" h="66">
                  <a:moveTo>
                    <a:pt x="0" y="66"/>
                  </a:moveTo>
                  <a:cubicBezTo>
                    <a:pt x="16" y="43"/>
                    <a:pt x="44" y="3"/>
                    <a:pt x="48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0" name="Freeform 25">
              <a:extLst>
                <a:ext uri="{FF2B5EF4-FFF2-40B4-BE49-F238E27FC236}">
                  <a16:creationId xmlns:a16="http://schemas.microsoft.com/office/drawing/2014/main" id="{E0E3A90D-D501-4FA9-BD73-FDB0CC73C3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637"/>
              <a:ext cx="178" cy="16"/>
            </a:xfrm>
            <a:custGeom>
              <a:avLst/>
              <a:gdLst>
                <a:gd name="T0" fmla="*/ 0 w 71"/>
                <a:gd name="T1" fmla="*/ 307 h 6"/>
                <a:gd name="T2" fmla="*/ 1421 w 71"/>
                <a:gd name="T3" fmla="*/ 307 h 6"/>
                <a:gd name="T4" fmla="*/ 2803 w 71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6">
                  <a:moveTo>
                    <a:pt x="0" y="6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43" y="6"/>
                    <a:pt x="57" y="3"/>
                    <a:pt x="7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1" name="Line 26">
              <a:extLst>
                <a:ext uri="{FF2B5EF4-FFF2-40B4-BE49-F238E27FC236}">
                  <a16:creationId xmlns:a16="http://schemas.microsoft.com/office/drawing/2014/main" id="{6EE70128-786D-43CF-932A-44116FB0E6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05" y="1653"/>
              <a:ext cx="973" cy="1"/>
            </a:xfrm>
            <a:prstGeom prst="line">
              <a:avLst/>
            </a:prstGeom>
            <a:noFill/>
            <a:ln w="7938" cap="rnd">
              <a:solidFill>
                <a:srgbClr val="9E9E9E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2" name="Freeform 27">
              <a:extLst>
                <a:ext uri="{FF2B5EF4-FFF2-40B4-BE49-F238E27FC236}">
                  <a16:creationId xmlns:a16="http://schemas.microsoft.com/office/drawing/2014/main" id="{F630D88E-D280-45B4-8094-EDDA6F81A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" y="1541"/>
              <a:ext cx="215" cy="323"/>
            </a:xfrm>
            <a:custGeom>
              <a:avLst/>
              <a:gdLst>
                <a:gd name="T0" fmla="*/ 83 w 86"/>
                <a:gd name="T1" fmla="*/ 398 h 121"/>
                <a:gd name="T2" fmla="*/ 3363 w 86"/>
                <a:gd name="T3" fmla="*/ 0 h 121"/>
                <a:gd name="T4" fmla="*/ 313 w 86"/>
                <a:gd name="T5" fmla="*/ 1004 h 121"/>
                <a:gd name="T6" fmla="*/ 125 w 86"/>
                <a:gd name="T7" fmla="*/ 2984 h 121"/>
                <a:gd name="T8" fmla="*/ 0 w 86"/>
                <a:gd name="T9" fmla="*/ 6142 h 121"/>
                <a:gd name="T10" fmla="*/ 0 w 86"/>
                <a:gd name="T11" fmla="*/ 550 h 121"/>
                <a:gd name="T12" fmla="*/ 83 w 86"/>
                <a:gd name="T13" fmla="*/ 398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1">
                  <a:moveTo>
                    <a:pt x="2" y="8"/>
                  </a:moveTo>
                  <a:cubicBezTo>
                    <a:pt x="16" y="7"/>
                    <a:pt x="86" y="0"/>
                    <a:pt x="86" y="0"/>
                  </a:cubicBezTo>
                  <a:cubicBezTo>
                    <a:pt x="86" y="0"/>
                    <a:pt x="16" y="5"/>
                    <a:pt x="8" y="20"/>
                  </a:cubicBezTo>
                  <a:cubicBezTo>
                    <a:pt x="6" y="23"/>
                    <a:pt x="5" y="41"/>
                    <a:pt x="3" y="59"/>
                  </a:cubicBezTo>
                  <a:cubicBezTo>
                    <a:pt x="2" y="80"/>
                    <a:pt x="0" y="105"/>
                    <a:pt x="0" y="121"/>
                  </a:cubicBezTo>
                  <a:cubicBezTo>
                    <a:pt x="0" y="121"/>
                    <a:pt x="0" y="14"/>
                    <a:pt x="0" y="11"/>
                  </a:cubicBezTo>
                  <a:cubicBezTo>
                    <a:pt x="0" y="9"/>
                    <a:pt x="0" y="8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3" name="Freeform 28">
              <a:extLst>
                <a:ext uri="{FF2B5EF4-FFF2-40B4-BE49-F238E27FC236}">
                  <a16:creationId xmlns:a16="http://schemas.microsoft.com/office/drawing/2014/main" id="{5BEDBE2D-2964-478D-B3AC-13DAB8198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" y="1592"/>
              <a:ext cx="37" cy="61"/>
            </a:xfrm>
            <a:custGeom>
              <a:avLst/>
              <a:gdLst>
                <a:gd name="T0" fmla="*/ 553 w 15"/>
                <a:gd name="T1" fmla="*/ 1140 h 23"/>
                <a:gd name="T2" fmla="*/ 407 w 15"/>
                <a:gd name="T3" fmla="*/ 1140 h 23"/>
                <a:gd name="T4" fmla="*/ 377 w 15"/>
                <a:gd name="T5" fmla="*/ 1140 h 23"/>
                <a:gd name="T6" fmla="*/ 0 w 15"/>
                <a:gd name="T7" fmla="*/ 634 h 23"/>
                <a:gd name="T8" fmla="*/ 0 w 15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3">
                  <a:moveTo>
                    <a:pt x="15" y="23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3" y="23"/>
                    <a:pt x="0" y="22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4" name="Freeform 29">
              <a:extLst>
                <a:ext uri="{FF2B5EF4-FFF2-40B4-BE49-F238E27FC236}">
                  <a16:creationId xmlns:a16="http://schemas.microsoft.com/office/drawing/2014/main" id="{F58CFA65-4E72-4B67-8083-50888E71D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344"/>
              <a:ext cx="868" cy="128"/>
            </a:xfrm>
            <a:custGeom>
              <a:avLst/>
              <a:gdLst>
                <a:gd name="T0" fmla="*/ 0 w 347"/>
                <a:gd name="T1" fmla="*/ 2424 h 48"/>
                <a:gd name="T2" fmla="*/ 1146 w 347"/>
                <a:gd name="T3" fmla="*/ 307 h 48"/>
                <a:gd name="T4" fmla="*/ 1646 w 347"/>
                <a:gd name="T5" fmla="*/ 0 h 48"/>
                <a:gd name="T6" fmla="*/ 13585 w 347"/>
                <a:gd name="T7" fmla="*/ 0 h 48"/>
                <a:gd name="T8" fmla="*/ 180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10"/>
                    <a:pt x="29" y="6"/>
                  </a:cubicBezTo>
                  <a:cubicBezTo>
                    <a:pt x="32" y="2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5" name="Freeform 30">
              <a:extLst>
                <a:ext uri="{FF2B5EF4-FFF2-40B4-BE49-F238E27FC236}">
                  <a16:creationId xmlns:a16="http://schemas.microsoft.com/office/drawing/2014/main" id="{D427636F-50F6-4BC3-9B8C-53C841D20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349"/>
              <a:ext cx="1" cy="128"/>
            </a:xfrm>
            <a:custGeom>
              <a:avLst/>
              <a:gdLst>
                <a:gd name="T0" fmla="*/ 0 w 1"/>
                <a:gd name="T1" fmla="*/ 2424 h 48"/>
                <a:gd name="T2" fmla="*/ 0 w 1"/>
                <a:gd name="T3" fmla="*/ 0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48">
                  <a:moveTo>
                    <a:pt x="0" y="48"/>
                  </a:moveTo>
                  <a:cubicBezTo>
                    <a:pt x="0" y="20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6" name="Freeform 31">
              <a:extLst>
                <a:ext uri="{FF2B5EF4-FFF2-40B4-BE49-F238E27FC236}">
                  <a16:creationId xmlns:a16="http://schemas.microsoft.com/office/drawing/2014/main" id="{3F54631D-29A7-4AFC-8B77-998503FF3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" y="1560"/>
              <a:ext cx="1" cy="91"/>
            </a:xfrm>
            <a:custGeom>
              <a:avLst/>
              <a:gdLst>
                <a:gd name="T0" fmla="*/ 0 w 1"/>
                <a:gd name="T1" fmla="*/ 1748 h 34"/>
                <a:gd name="T2" fmla="*/ 0 w 1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34">
                  <a:moveTo>
                    <a:pt x="0" y="34"/>
                  </a:moveTo>
                  <a:cubicBezTo>
                    <a:pt x="0" y="6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7" name="Line 32">
              <a:extLst>
                <a:ext uri="{FF2B5EF4-FFF2-40B4-BE49-F238E27FC236}">
                  <a16:creationId xmlns:a16="http://schemas.microsoft.com/office/drawing/2014/main" id="{847F4525-A34D-4AD8-BFE4-623126ECC9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08" y="1549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8" name="Freeform 33">
              <a:extLst>
                <a:ext uri="{FF2B5EF4-FFF2-40B4-BE49-F238E27FC236}">
                  <a16:creationId xmlns:a16="http://schemas.microsoft.com/office/drawing/2014/main" id="{16A1130A-B4A9-4BFD-B41E-BA5F113D9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" y="1525"/>
              <a:ext cx="1420" cy="347"/>
            </a:xfrm>
            <a:custGeom>
              <a:avLst/>
              <a:gdLst>
                <a:gd name="T0" fmla="*/ 313 w 568"/>
                <a:gd name="T1" fmla="*/ 512 h 130"/>
                <a:gd name="T2" fmla="*/ 17938 w 568"/>
                <a:gd name="T3" fmla="*/ 512 h 130"/>
                <a:gd name="T4" fmla="*/ 18833 w 568"/>
                <a:gd name="T5" fmla="*/ 456 h 130"/>
                <a:gd name="T6" fmla="*/ 22188 w 568"/>
                <a:gd name="T7" fmla="*/ 0 h 130"/>
                <a:gd name="T8" fmla="*/ 22188 w 568"/>
                <a:gd name="T9" fmla="*/ 4717 h 130"/>
                <a:gd name="T10" fmla="*/ 18833 w 568"/>
                <a:gd name="T11" fmla="*/ 6540 h 130"/>
                <a:gd name="T12" fmla="*/ 17938 w 568"/>
                <a:gd name="T13" fmla="*/ 6598 h 130"/>
                <a:gd name="T14" fmla="*/ 438 w 568"/>
                <a:gd name="T15" fmla="*/ 6598 h 130"/>
                <a:gd name="T16" fmla="*/ 395 w 568"/>
                <a:gd name="T17" fmla="*/ 6598 h 130"/>
                <a:gd name="T18" fmla="*/ 0 w 568"/>
                <a:gd name="T19" fmla="*/ 6086 h 130"/>
                <a:gd name="T20" fmla="*/ 0 w 568"/>
                <a:gd name="T21" fmla="*/ 1118 h 130"/>
                <a:gd name="T22" fmla="*/ 313 w 568"/>
                <a:gd name="T23" fmla="*/ 512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8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09" name="Freeform 34">
              <a:extLst>
                <a:ext uri="{FF2B5EF4-FFF2-40B4-BE49-F238E27FC236}">
                  <a16:creationId xmlns:a16="http://schemas.microsoft.com/office/drawing/2014/main" id="{CFF9F438-C8CE-4F6B-93DC-D044B1289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" y="1333"/>
              <a:ext cx="1505" cy="227"/>
            </a:xfrm>
            <a:custGeom>
              <a:avLst/>
              <a:gdLst>
                <a:gd name="T0" fmla="*/ 2313 w 602"/>
                <a:gd name="T1" fmla="*/ 93 h 85"/>
                <a:gd name="T2" fmla="*/ 2550 w 602"/>
                <a:gd name="T3" fmla="*/ 0 h 85"/>
                <a:gd name="T4" fmla="*/ 20470 w 602"/>
                <a:gd name="T5" fmla="*/ 0 h 85"/>
                <a:gd name="T6" fmla="*/ 20908 w 602"/>
                <a:gd name="T7" fmla="*/ 0 h 85"/>
                <a:gd name="T8" fmla="*/ 23520 w 602"/>
                <a:gd name="T9" fmla="*/ 550 h 85"/>
                <a:gd name="T10" fmla="*/ 22158 w 602"/>
                <a:gd name="T11" fmla="*/ 3616 h 85"/>
                <a:gd name="T12" fmla="*/ 22158 w 602"/>
                <a:gd name="T13" fmla="*/ 3659 h 85"/>
                <a:gd name="T14" fmla="*/ 18800 w 602"/>
                <a:gd name="T15" fmla="*/ 4115 h 85"/>
                <a:gd name="T16" fmla="*/ 17895 w 602"/>
                <a:gd name="T17" fmla="*/ 4171 h 85"/>
                <a:gd name="T18" fmla="*/ 283 w 602"/>
                <a:gd name="T19" fmla="*/ 4171 h 85"/>
                <a:gd name="T20" fmla="*/ 0 w 602"/>
                <a:gd name="T21" fmla="*/ 4321 h 85"/>
                <a:gd name="T22" fmla="*/ 0 w 602"/>
                <a:gd name="T23" fmla="*/ 4321 h 85"/>
                <a:gd name="T24" fmla="*/ 2313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0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0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7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0" name="Freeform 35">
              <a:extLst>
                <a:ext uri="{FF2B5EF4-FFF2-40B4-BE49-F238E27FC236}">
                  <a16:creationId xmlns:a16="http://schemas.microsoft.com/office/drawing/2014/main" id="{1DC1DF69-A6E7-47BD-B555-6CCC9BDC9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363"/>
              <a:ext cx="87" cy="410"/>
            </a:xfrm>
            <a:custGeom>
              <a:avLst/>
              <a:gdLst>
                <a:gd name="T0" fmla="*/ 798 w 35"/>
                <a:gd name="T1" fmla="*/ 5833 h 154"/>
                <a:gd name="T2" fmla="*/ 0 w 35"/>
                <a:gd name="T3" fmla="*/ 7739 h 154"/>
                <a:gd name="T4" fmla="*/ 0 w 35"/>
                <a:gd name="T5" fmla="*/ 7739 h 154"/>
                <a:gd name="T6" fmla="*/ 0 w 35"/>
                <a:gd name="T7" fmla="*/ 3054 h 154"/>
                <a:gd name="T8" fmla="*/ 0 w 35"/>
                <a:gd name="T9" fmla="*/ 3019 h 154"/>
                <a:gd name="T10" fmla="*/ 1335 w 35"/>
                <a:gd name="T11" fmla="*/ 0 h 154"/>
                <a:gd name="T12" fmla="*/ 1335 w 35"/>
                <a:gd name="T13" fmla="*/ 105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1" name="Freeform 36">
              <a:extLst>
                <a:ext uri="{FF2B5EF4-FFF2-40B4-BE49-F238E27FC236}">
                  <a16:creationId xmlns:a16="http://schemas.microsoft.com/office/drawing/2014/main" id="{0D506993-7992-48C3-83B1-595600C7C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376"/>
              <a:ext cx="1113" cy="160"/>
            </a:xfrm>
            <a:custGeom>
              <a:avLst/>
              <a:gdLst>
                <a:gd name="T0" fmla="*/ 0 w 445"/>
                <a:gd name="T1" fmla="*/ 3037 h 60"/>
                <a:gd name="T2" fmla="*/ 12593 w 445"/>
                <a:gd name="T3" fmla="*/ 3037 h 60"/>
                <a:gd name="T4" fmla="*/ 16270 w 445"/>
                <a:gd name="T5" fmla="*/ 2525 h 60"/>
                <a:gd name="T6" fmla="*/ 17415 w 445"/>
                <a:gd name="T7" fmla="*/ 0 h 60"/>
                <a:gd name="T8" fmla="*/ 16040 w 445"/>
                <a:gd name="T9" fmla="*/ 2125 h 60"/>
                <a:gd name="T10" fmla="*/ 12436 w 445"/>
                <a:gd name="T11" fmla="*/ 2731 h 60"/>
                <a:gd name="T12" fmla="*/ 0 w 445"/>
                <a:gd name="T13" fmla="*/ 3037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0">
                  <a:moveTo>
                    <a:pt x="0" y="60"/>
                  </a:moveTo>
                  <a:cubicBezTo>
                    <a:pt x="27" y="60"/>
                    <a:pt x="307" y="60"/>
                    <a:pt x="322" y="60"/>
                  </a:cubicBezTo>
                  <a:cubicBezTo>
                    <a:pt x="338" y="60"/>
                    <a:pt x="411" y="50"/>
                    <a:pt x="416" y="50"/>
                  </a:cubicBezTo>
                  <a:cubicBezTo>
                    <a:pt x="420" y="50"/>
                    <a:pt x="445" y="0"/>
                    <a:pt x="445" y="0"/>
                  </a:cubicBezTo>
                  <a:cubicBezTo>
                    <a:pt x="431" y="14"/>
                    <a:pt x="422" y="40"/>
                    <a:pt x="410" y="42"/>
                  </a:cubicBezTo>
                  <a:cubicBezTo>
                    <a:pt x="399" y="45"/>
                    <a:pt x="330" y="53"/>
                    <a:pt x="318" y="54"/>
                  </a:cubicBezTo>
                  <a:cubicBezTo>
                    <a:pt x="307" y="54"/>
                    <a:pt x="0" y="6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2" name="Freeform 37">
              <a:extLst>
                <a:ext uri="{FF2B5EF4-FFF2-40B4-BE49-F238E27FC236}">
                  <a16:creationId xmlns:a16="http://schemas.microsoft.com/office/drawing/2014/main" id="{5402697E-611E-4EE6-9DF8-592192D54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0" y="1499"/>
              <a:ext cx="1050" cy="37"/>
            </a:xfrm>
            <a:custGeom>
              <a:avLst/>
              <a:gdLst>
                <a:gd name="T0" fmla="*/ 14970 w 420"/>
                <a:gd name="T1" fmla="*/ 0 h 14"/>
                <a:gd name="T2" fmla="*/ 12425 w 420"/>
                <a:gd name="T3" fmla="*/ 391 h 14"/>
                <a:gd name="T4" fmla="*/ 0 w 420"/>
                <a:gd name="T5" fmla="*/ 685 h 14"/>
                <a:gd name="T6" fmla="*/ 12583 w 420"/>
                <a:gd name="T7" fmla="*/ 685 h 14"/>
                <a:gd name="T8" fmla="*/ 16250 w 420"/>
                <a:gd name="T9" fmla="*/ 204 h 14"/>
                <a:gd name="T10" fmla="*/ 16408 w 420"/>
                <a:gd name="T11" fmla="*/ 0 h 14"/>
                <a:gd name="T12" fmla="*/ 14970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3"/>
                    <a:pt x="326" y="7"/>
                    <a:pt x="318" y="8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3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3" name="Freeform 38">
              <a:extLst>
                <a:ext uri="{FF2B5EF4-FFF2-40B4-BE49-F238E27FC236}">
                  <a16:creationId xmlns:a16="http://schemas.microsoft.com/office/drawing/2014/main" id="{E7A48B3E-5FBF-4E9A-ADF4-49286C4902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1632"/>
              <a:ext cx="15" cy="21"/>
            </a:xfrm>
            <a:custGeom>
              <a:avLst/>
              <a:gdLst>
                <a:gd name="T0" fmla="*/ 238 w 6"/>
                <a:gd name="T1" fmla="*/ 289 h 8"/>
                <a:gd name="T2" fmla="*/ 83 w 6"/>
                <a:gd name="T3" fmla="*/ 0 h 8"/>
                <a:gd name="T4" fmla="*/ 83 w 6"/>
                <a:gd name="T5" fmla="*/ 378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" h="8">
                  <a:moveTo>
                    <a:pt x="6" y="6"/>
                  </a:moveTo>
                  <a:cubicBezTo>
                    <a:pt x="6" y="3"/>
                    <a:pt x="4" y="1"/>
                    <a:pt x="2" y="0"/>
                  </a:cubicBezTo>
                  <a:cubicBezTo>
                    <a:pt x="0" y="2"/>
                    <a:pt x="2" y="5"/>
                    <a:pt x="2" y="8"/>
                  </a:cubicBezTo>
                </a:path>
              </a:pathLst>
            </a:custGeom>
            <a:noFill/>
            <a:ln w="7938" cap="flat">
              <a:solidFill>
                <a:srgbClr val="98D9E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4" name="Freeform 39">
              <a:extLst>
                <a:ext uri="{FF2B5EF4-FFF2-40B4-BE49-F238E27FC236}">
                  <a16:creationId xmlns:a16="http://schemas.microsoft.com/office/drawing/2014/main" id="{366D650E-6F23-49C0-800C-82A50FDD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635"/>
              <a:ext cx="18" cy="29"/>
            </a:xfrm>
            <a:custGeom>
              <a:avLst/>
              <a:gdLst>
                <a:gd name="T0" fmla="*/ 0 w 7"/>
                <a:gd name="T1" fmla="*/ 145 h 11"/>
                <a:gd name="T2" fmla="*/ 172 w 7"/>
                <a:gd name="T3" fmla="*/ 480 h 11"/>
                <a:gd name="T4" fmla="*/ 303 w 7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11">
                  <a:moveTo>
                    <a:pt x="0" y="3"/>
                  </a:moveTo>
                  <a:cubicBezTo>
                    <a:pt x="0" y="5"/>
                    <a:pt x="0" y="11"/>
                    <a:pt x="4" y="10"/>
                  </a:cubicBezTo>
                  <a:cubicBezTo>
                    <a:pt x="6" y="9"/>
                    <a:pt x="6" y="2"/>
                    <a:pt x="7" y="0"/>
                  </a:cubicBezTo>
                </a:path>
              </a:pathLst>
            </a:custGeom>
            <a:noFill/>
            <a:ln w="7938" cap="flat">
              <a:solidFill>
                <a:srgbClr val="98D9E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5" name="Freeform 40">
              <a:extLst>
                <a:ext uri="{FF2B5EF4-FFF2-40B4-BE49-F238E27FC236}">
                  <a16:creationId xmlns:a16="http://schemas.microsoft.com/office/drawing/2014/main" id="{0324B16B-3ED7-4BF6-9BE1-8E0DE3FE8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560"/>
              <a:ext cx="23" cy="19"/>
            </a:xfrm>
            <a:custGeom>
              <a:avLst/>
              <a:gdLst>
                <a:gd name="T0" fmla="*/ 302 w 9"/>
                <a:gd name="T1" fmla="*/ 0 h 7"/>
                <a:gd name="T2" fmla="*/ 51 w 9"/>
                <a:gd name="T3" fmla="*/ 163 h 7"/>
                <a:gd name="T4" fmla="*/ 386 w 9"/>
                <a:gd name="T5" fmla="*/ 318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7">
                  <a:moveTo>
                    <a:pt x="7" y="0"/>
                  </a:moveTo>
                  <a:cubicBezTo>
                    <a:pt x="5" y="0"/>
                    <a:pt x="1" y="0"/>
                    <a:pt x="1" y="3"/>
                  </a:cubicBezTo>
                  <a:cubicBezTo>
                    <a:pt x="0" y="7"/>
                    <a:pt x="7" y="6"/>
                    <a:pt x="9" y="6"/>
                  </a:cubicBezTo>
                </a:path>
              </a:pathLst>
            </a:custGeom>
            <a:noFill/>
            <a:ln w="7938" cap="flat">
              <a:solidFill>
                <a:srgbClr val="98D9E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6" name="Freeform 41">
              <a:extLst>
                <a:ext uri="{FF2B5EF4-FFF2-40B4-BE49-F238E27FC236}">
                  <a16:creationId xmlns:a16="http://schemas.microsoft.com/office/drawing/2014/main" id="{8C8BED43-8916-46BF-909C-78E7F45B2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" y="1672"/>
              <a:ext cx="47" cy="43"/>
            </a:xfrm>
            <a:custGeom>
              <a:avLst/>
              <a:gdLst>
                <a:gd name="T0" fmla="*/ 378 w 19"/>
                <a:gd name="T1" fmla="*/ 59 h 16"/>
                <a:gd name="T2" fmla="*/ 564 w 19"/>
                <a:gd name="T3" fmla="*/ 312 h 16"/>
                <a:gd name="T4" fmla="*/ 183 w 19"/>
                <a:gd name="T5" fmla="*/ 253 h 16"/>
                <a:gd name="T6" fmla="*/ 378 w 19"/>
                <a:gd name="T7" fmla="*/ 680 h 16"/>
                <a:gd name="T8" fmla="*/ 0 w 19"/>
                <a:gd name="T9" fmla="*/ 68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6">
                  <a:moveTo>
                    <a:pt x="10" y="1"/>
                  </a:moveTo>
                  <a:cubicBezTo>
                    <a:pt x="13" y="0"/>
                    <a:pt x="19" y="3"/>
                    <a:pt x="15" y="6"/>
                  </a:cubicBezTo>
                  <a:cubicBezTo>
                    <a:pt x="12" y="9"/>
                    <a:pt x="7" y="1"/>
                    <a:pt x="5" y="5"/>
                  </a:cubicBezTo>
                  <a:cubicBezTo>
                    <a:pt x="4" y="9"/>
                    <a:pt x="12" y="9"/>
                    <a:pt x="10" y="13"/>
                  </a:cubicBezTo>
                  <a:cubicBezTo>
                    <a:pt x="9" y="16"/>
                    <a:pt x="3" y="12"/>
                    <a:pt x="0" y="13"/>
                  </a:cubicBezTo>
                </a:path>
              </a:pathLst>
            </a:custGeom>
            <a:noFill/>
            <a:ln w="7938" cap="flat">
              <a:solidFill>
                <a:srgbClr val="98D9E8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7" name="Freeform 42">
              <a:extLst>
                <a:ext uri="{FF2B5EF4-FFF2-40B4-BE49-F238E27FC236}">
                  <a16:creationId xmlns:a16="http://schemas.microsoft.com/office/drawing/2014/main" id="{F8F4679B-A80E-453D-A7D9-273565A45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8" y="1637"/>
              <a:ext cx="30" cy="32"/>
            </a:xfrm>
            <a:custGeom>
              <a:avLst/>
              <a:gdLst>
                <a:gd name="T0" fmla="*/ 438 w 12"/>
                <a:gd name="T1" fmla="*/ 397 h 12"/>
                <a:gd name="T2" fmla="*/ 313 w 12"/>
                <a:gd name="T3" fmla="*/ 93 h 12"/>
                <a:gd name="T4" fmla="*/ 238 w 12"/>
                <a:gd name="T5" fmla="*/ 605 h 12"/>
                <a:gd name="T6" fmla="*/ 0 w 12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12">
                  <a:moveTo>
                    <a:pt x="11" y="8"/>
                  </a:moveTo>
                  <a:cubicBezTo>
                    <a:pt x="12" y="5"/>
                    <a:pt x="10" y="3"/>
                    <a:pt x="8" y="2"/>
                  </a:cubicBezTo>
                  <a:cubicBezTo>
                    <a:pt x="5" y="4"/>
                    <a:pt x="7" y="8"/>
                    <a:pt x="6" y="12"/>
                  </a:cubicBezTo>
                  <a:cubicBezTo>
                    <a:pt x="2" y="10"/>
                    <a:pt x="1" y="3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B0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8" name="Freeform 43">
              <a:extLst>
                <a:ext uri="{FF2B5EF4-FFF2-40B4-BE49-F238E27FC236}">
                  <a16:creationId xmlns:a16="http://schemas.microsoft.com/office/drawing/2014/main" id="{16629AF0-EF9B-49CE-A583-CA37C69CF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" y="1824"/>
              <a:ext cx="13" cy="5"/>
            </a:xfrm>
            <a:custGeom>
              <a:avLst/>
              <a:gdLst>
                <a:gd name="T0" fmla="*/ 0 w 5"/>
                <a:gd name="T1" fmla="*/ 0 h 2"/>
                <a:gd name="T2" fmla="*/ 229 w 5"/>
                <a:gd name="T3" fmla="*/ 83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2">
                  <a:moveTo>
                    <a:pt x="0" y="0"/>
                  </a:moveTo>
                  <a:cubicBezTo>
                    <a:pt x="2" y="1"/>
                    <a:pt x="3" y="2"/>
                    <a:pt x="5" y="2"/>
                  </a:cubicBezTo>
                </a:path>
              </a:pathLst>
            </a:custGeom>
            <a:noFill/>
            <a:ln w="7938" cap="flat">
              <a:solidFill>
                <a:srgbClr val="B0E2E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19" name="Freeform 44">
              <a:extLst>
                <a:ext uri="{FF2B5EF4-FFF2-40B4-BE49-F238E27FC236}">
                  <a16:creationId xmlns:a16="http://schemas.microsoft.com/office/drawing/2014/main" id="{1F69DA1B-ABB6-4CA0-A0F7-8A9EFEEAF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95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0" name="Freeform 45">
              <a:extLst>
                <a:ext uri="{FF2B5EF4-FFF2-40B4-BE49-F238E27FC236}">
                  <a16:creationId xmlns:a16="http://schemas.microsoft.com/office/drawing/2014/main" id="{E44D946B-0F8C-4BE7-9C12-542ECAA13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411"/>
              <a:ext cx="27" cy="277"/>
            </a:xfrm>
            <a:custGeom>
              <a:avLst/>
              <a:gdLst>
                <a:gd name="T0" fmla="*/ 71 w 11"/>
                <a:gd name="T1" fmla="*/ 0 h 104"/>
                <a:gd name="T2" fmla="*/ 71 w 11"/>
                <a:gd name="T3" fmla="*/ 2666 h 104"/>
                <a:gd name="T4" fmla="*/ 326 w 11"/>
                <a:gd name="T5" fmla="*/ 5236 h 104"/>
                <a:gd name="T6" fmla="*/ 326 w 11"/>
                <a:gd name="T7" fmla="*/ 2624 h 104"/>
                <a:gd name="T8" fmla="*/ 71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10"/>
                    <a:pt x="0" y="30"/>
                    <a:pt x="2" y="53"/>
                  </a:cubicBezTo>
                  <a:cubicBezTo>
                    <a:pt x="4" y="75"/>
                    <a:pt x="6" y="95"/>
                    <a:pt x="9" y="104"/>
                  </a:cubicBezTo>
                  <a:cubicBezTo>
                    <a:pt x="11" y="94"/>
                    <a:pt x="11" y="75"/>
                    <a:pt x="9" y="52"/>
                  </a:cubicBezTo>
                  <a:cubicBezTo>
                    <a:pt x="8" y="29"/>
                    <a:pt x="5" y="10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1" name="Freeform 46">
              <a:extLst>
                <a:ext uri="{FF2B5EF4-FFF2-40B4-BE49-F238E27FC236}">
                  <a16:creationId xmlns:a16="http://schemas.microsoft.com/office/drawing/2014/main" id="{8F7C8233-15A5-402C-A993-EBADA271C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95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2" name="Freeform 47">
              <a:extLst>
                <a:ext uri="{FF2B5EF4-FFF2-40B4-BE49-F238E27FC236}">
                  <a16:creationId xmlns:a16="http://schemas.microsoft.com/office/drawing/2014/main" id="{5CF1230C-E19C-4D0C-9231-7F3D9A5A3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693"/>
              <a:ext cx="175" cy="24"/>
            </a:xfrm>
            <a:custGeom>
              <a:avLst/>
              <a:gdLst>
                <a:gd name="T0" fmla="*/ 0 w 70"/>
                <a:gd name="T1" fmla="*/ 456 h 9"/>
                <a:gd name="T2" fmla="*/ 2738 w 70"/>
                <a:gd name="T3" fmla="*/ 205 h 9"/>
                <a:gd name="T4" fmla="*/ 2395 w 70"/>
                <a:gd name="T5" fmla="*/ 56 h 9"/>
                <a:gd name="T6" fmla="*/ 0 w 70"/>
                <a:gd name="T7" fmla="*/ 45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">
                  <a:moveTo>
                    <a:pt x="0" y="9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1"/>
                  </a:cubicBezTo>
                  <a:cubicBezTo>
                    <a:pt x="44" y="2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3" name="Line 48">
              <a:extLst>
                <a:ext uri="{FF2B5EF4-FFF2-40B4-BE49-F238E27FC236}">
                  <a16:creationId xmlns:a16="http://schemas.microsoft.com/office/drawing/2014/main" id="{1796B109-66E7-44FB-B995-9F202C51E9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2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4" name="Line 49">
              <a:extLst>
                <a:ext uri="{FF2B5EF4-FFF2-40B4-BE49-F238E27FC236}">
                  <a16:creationId xmlns:a16="http://schemas.microsoft.com/office/drawing/2014/main" id="{F02FFFDB-36D2-4BFE-9A23-9E88A6C3B2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6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5" name="Line 50">
              <a:extLst>
                <a:ext uri="{FF2B5EF4-FFF2-40B4-BE49-F238E27FC236}">
                  <a16:creationId xmlns:a16="http://schemas.microsoft.com/office/drawing/2014/main" id="{6CCF944E-E71E-4205-822B-A8259B9B29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0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6" name="Line 51">
              <a:extLst>
                <a:ext uri="{FF2B5EF4-FFF2-40B4-BE49-F238E27FC236}">
                  <a16:creationId xmlns:a16="http://schemas.microsoft.com/office/drawing/2014/main" id="{2DAEF5FC-F30F-4E17-ACCF-B4C3CB5B0B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1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7" name="Line 52">
              <a:extLst>
                <a:ext uri="{FF2B5EF4-FFF2-40B4-BE49-F238E27FC236}">
                  <a16:creationId xmlns:a16="http://schemas.microsoft.com/office/drawing/2014/main" id="{CD60F6BB-66CE-4F88-A0D1-AB3D3996E7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2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8" name="Line 53">
              <a:extLst>
                <a:ext uri="{FF2B5EF4-FFF2-40B4-BE49-F238E27FC236}">
                  <a16:creationId xmlns:a16="http://schemas.microsoft.com/office/drawing/2014/main" id="{5704FAE1-3E5C-496B-BAFC-5255992F13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87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29" name="Line 54">
              <a:extLst>
                <a:ext uri="{FF2B5EF4-FFF2-40B4-BE49-F238E27FC236}">
                  <a16:creationId xmlns:a16="http://schemas.microsoft.com/office/drawing/2014/main" id="{0A4F1E20-76FF-4A1E-AFD6-C5A320242F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4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0" name="Line 55">
              <a:extLst>
                <a:ext uri="{FF2B5EF4-FFF2-40B4-BE49-F238E27FC236}">
                  <a16:creationId xmlns:a16="http://schemas.microsoft.com/office/drawing/2014/main" id="{D3504974-E8A8-459A-90FB-DE7DF8DA99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29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1" name="Line 56">
              <a:extLst>
                <a:ext uri="{FF2B5EF4-FFF2-40B4-BE49-F238E27FC236}">
                  <a16:creationId xmlns:a16="http://schemas.microsoft.com/office/drawing/2014/main" id="{3953E410-6CB7-4F14-B8EF-32BA3E5055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69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2" name="Line 57">
              <a:extLst>
                <a:ext uri="{FF2B5EF4-FFF2-40B4-BE49-F238E27FC236}">
                  <a16:creationId xmlns:a16="http://schemas.microsoft.com/office/drawing/2014/main" id="{C12CFA88-B526-4397-BD85-5B00C0502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09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3" name="Line 58">
              <a:extLst>
                <a:ext uri="{FF2B5EF4-FFF2-40B4-BE49-F238E27FC236}">
                  <a16:creationId xmlns:a16="http://schemas.microsoft.com/office/drawing/2014/main" id="{9C7DDA77-000B-417C-814D-12A6AAF07C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1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4" name="Line 59">
              <a:extLst>
                <a:ext uri="{FF2B5EF4-FFF2-40B4-BE49-F238E27FC236}">
                  <a16:creationId xmlns:a16="http://schemas.microsoft.com/office/drawing/2014/main" id="{C11BC4BD-AD83-4C8E-B08F-AC68ECF64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24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5" name="Line 60">
              <a:extLst>
                <a:ext uri="{FF2B5EF4-FFF2-40B4-BE49-F238E27FC236}">
                  <a16:creationId xmlns:a16="http://schemas.microsoft.com/office/drawing/2014/main" id="{E6F2119C-2149-4E34-AFC0-A8FD4014D7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87"/>
              <a:ext cx="155" cy="10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6" name="Line 61">
              <a:extLst>
                <a:ext uri="{FF2B5EF4-FFF2-40B4-BE49-F238E27FC236}">
                  <a16:creationId xmlns:a16="http://schemas.microsoft.com/office/drawing/2014/main" id="{81F5883B-839B-4BB6-B5BE-C45990974A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49"/>
              <a:ext cx="155" cy="11"/>
            </a:xfrm>
            <a:prstGeom prst="line">
              <a:avLst/>
            </a:prstGeom>
            <a:noFill/>
            <a:ln w="11113" cap="rnd">
              <a:solidFill>
                <a:srgbClr val="FEA72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7" name="Line 62">
              <a:extLst>
                <a:ext uri="{FF2B5EF4-FFF2-40B4-BE49-F238E27FC236}">
                  <a16:creationId xmlns:a16="http://schemas.microsoft.com/office/drawing/2014/main" id="{B213C6F6-DA8D-41BC-959F-577DA0ED7D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43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8" name="Line 63">
              <a:extLst>
                <a:ext uri="{FF2B5EF4-FFF2-40B4-BE49-F238E27FC236}">
                  <a16:creationId xmlns:a16="http://schemas.microsoft.com/office/drawing/2014/main" id="{696F70CE-A6AA-40E3-900C-B327EA5AFC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80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39" name="Line 64">
              <a:extLst>
                <a:ext uri="{FF2B5EF4-FFF2-40B4-BE49-F238E27FC236}">
                  <a16:creationId xmlns:a16="http://schemas.microsoft.com/office/drawing/2014/main" id="{B3E4CF0C-6EE2-4EB6-904B-EA6B9A683E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20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0" name="Line 65">
              <a:extLst>
                <a:ext uri="{FF2B5EF4-FFF2-40B4-BE49-F238E27FC236}">
                  <a16:creationId xmlns:a16="http://schemas.microsoft.com/office/drawing/2014/main" id="{5EE359D7-E7D1-4B3A-AA11-B7DCE391E1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72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1" name="Line 66">
              <a:extLst>
                <a:ext uri="{FF2B5EF4-FFF2-40B4-BE49-F238E27FC236}">
                  <a16:creationId xmlns:a16="http://schemas.microsoft.com/office/drawing/2014/main" id="{AD9B0BF6-0160-4C86-AFAE-3D83C735CC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3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2" name="Line 67">
              <a:extLst>
                <a:ext uri="{FF2B5EF4-FFF2-40B4-BE49-F238E27FC236}">
                  <a16:creationId xmlns:a16="http://schemas.microsoft.com/office/drawing/2014/main" id="{A7531EA2-6898-4D6D-A6E4-AA3E10DD95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97"/>
              <a:ext cx="155" cy="14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3" name="Line 68">
              <a:extLst>
                <a:ext uri="{FF2B5EF4-FFF2-40B4-BE49-F238E27FC236}">
                  <a16:creationId xmlns:a16="http://schemas.microsoft.com/office/drawing/2014/main" id="{ECE007F6-8D9A-4E85-B2D7-A66D9C9894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60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4" name="Freeform 69">
              <a:extLst>
                <a:ext uri="{FF2B5EF4-FFF2-40B4-BE49-F238E27FC236}">
                  <a16:creationId xmlns:a16="http://schemas.microsoft.com/office/drawing/2014/main" id="{E92A6068-64BD-4E8F-9DEA-4BFBEB9FC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95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5" name="Freeform 70">
              <a:extLst>
                <a:ext uri="{FF2B5EF4-FFF2-40B4-BE49-F238E27FC236}">
                  <a16:creationId xmlns:a16="http://schemas.microsoft.com/office/drawing/2014/main" id="{BD5DF06A-5AED-4653-B10A-EA44CEDD2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464"/>
              <a:ext cx="42" cy="211"/>
            </a:xfrm>
            <a:custGeom>
              <a:avLst/>
              <a:gdLst>
                <a:gd name="T0" fmla="*/ 225 w 17"/>
                <a:gd name="T1" fmla="*/ 4022 h 79"/>
                <a:gd name="T2" fmla="*/ 30 w 17"/>
                <a:gd name="T3" fmla="*/ 2041 h 79"/>
                <a:gd name="T4" fmla="*/ 104 w 17"/>
                <a:gd name="T5" fmla="*/ 56 h 79"/>
                <a:gd name="T6" fmla="*/ 635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2"/>
                    <a:pt x="1" y="40"/>
                  </a:cubicBezTo>
                  <a:cubicBezTo>
                    <a:pt x="0" y="18"/>
                    <a:pt x="0" y="1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6" name="Freeform 71">
              <a:extLst>
                <a:ext uri="{FF2B5EF4-FFF2-40B4-BE49-F238E27FC236}">
                  <a16:creationId xmlns:a16="http://schemas.microsoft.com/office/drawing/2014/main" id="{39A1A9D6-8DE4-4003-8FF4-A69972C9C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8" y="1459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69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7" name="Line 72">
              <a:extLst>
                <a:ext uri="{FF2B5EF4-FFF2-40B4-BE49-F238E27FC236}">
                  <a16:creationId xmlns:a16="http://schemas.microsoft.com/office/drawing/2014/main" id="{83DE665A-88E0-4D99-86C1-0F8857B584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37"/>
              <a:ext cx="157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8" name="Line 73">
              <a:extLst>
                <a:ext uri="{FF2B5EF4-FFF2-40B4-BE49-F238E27FC236}">
                  <a16:creationId xmlns:a16="http://schemas.microsoft.com/office/drawing/2014/main" id="{C7CA76CB-F03B-4C98-8B8A-3FF32E7967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477"/>
              <a:ext cx="155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49" name="Line 74">
              <a:extLst>
                <a:ext uri="{FF2B5EF4-FFF2-40B4-BE49-F238E27FC236}">
                  <a16:creationId xmlns:a16="http://schemas.microsoft.com/office/drawing/2014/main" id="{A31F99D6-F615-4BB1-A3FC-B1D0FDCF7E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17"/>
              <a:ext cx="158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0" name="Line 75">
              <a:extLst>
                <a:ext uri="{FF2B5EF4-FFF2-40B4-BE49-F238E27FC236}">
                  <a16:creationId xmlns:a16="http://schemas.microsoft.com/office/drawing/2014/main" id="{EA9D6317-6516-46D8-96C9-A559BBD884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9"/>
              <a:ext cx="157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1" name="Line 76">
              <a:extLst>
                <a:ext uri="{FF2B5EF4-FFF2-40B4-BE49-F238E27FC236}">
                  <a16:creationId xmlns:a16="http://schemas.microsoft.com/office/drawing/2014/main" id="{5DB0956F-CD4F-4070-9D18-4417BACB19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32"/>
              <a:ext cx="158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2" name="Line 77">
              <a:extLst>
                <a:ext uri="{FF2B5EF4-FFF2-40B4-BE49-F238E27FC236}">
                  <a16:creationId xmlns:a16="http://schemas.microsoft.com/office/drawing/2014/main" id="{12F99F76-A1D5-438E-8703-0E1286BF5F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92"/>
              <a:ext cx="158" cy="13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3" name="Line 78">
              <a:extLst>
                <a:ext uri="{FF2B5EF4-FFF2-40B4-BE49-F238E27FC236}">
                  <a16:creationId xmlns:a16="http://schemas.microsoft.com/office/drawing/2014/main" id="{234A7C45-202D-4859-BB50-33B2A9CAD5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55"/>
              <a:ext cx="158" cy="13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4" name="Freeform 79">
              <a:extLst>
                <a:ext uri="{FF2B5EF4-FFF2-40B4-BE49-F238E27FC236}">
                  <a16:creationId xmlns:a16="http://schemas.microsoft.com/office/drawing/2014/main" id="{DEA011EE-9B70-42B8-9192-4DB1AE231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411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26 w 19"/>
                <a:gd name="T3" fmla="*/ 0 h 116"/>
                <a:gd name="T4" fmla="*/ 210 w 19"/>
                <a:gd name="T5" fmla="*/ 0 h 116"/>
                <a:gd name="T6" fmla="*/ 83 w 19"/>
                <a:gd name="T7" fmla="*/ 2930 h 116"/>
                <a:gd name="T8" fmla="*/ 531 w 19"/>
                <a:gd name="T9" fmla="*/ 5783 h 116"/>
                <a:gd name="T10" fmla="*/ 773 w 19"/>
                <a:gd name="T11" fmla="*/ 5783 h 116"/>
                <a:gd name="T12" fmla="*/ 371 w 19"/>
                <a:gd name="T13" fmla="*/ 2930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ubicBezTo>
                    <a:pt x="4" y="90"/>
                    <a:pt x="9" y="116"/>
                    <a:pt x="13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7"/>
                    <a:pt x="9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5" name="Freeform 80">
              <a:extLst>
                <a:ext uri="{FF2B5EF4-FFF2-40B4-BE49-F238E27FC236}">
                  <a16:creationId xmlns:a16="http://schemas.microsoft.com/office/drawing/2014/main" id="{94E7D131-F0A3-48CC-B2C5-53FC18B8E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632"/>
              <a:ext cx="123" cy="88"/>
            </a:xfrm>
            <a:custGeom>
              <a:avLst/>
              <a:gdLst>
                <a:gd name="T0" fmla="*/ 50 w 49"/>
                <a:gd name="T1" fmla="*/ 0 h 33"/>
                <a:gd name="T2" fmla="*/ 284 w 49"/>
                <a:gd name="T3" fmla="*/ 1421 h 33"/>
                <a:gd name="T4" fmla="*/ 1948 w 49"/>
                <a:gd name="T5" fmla="*/ 1309 h 33"/>
                <a:gd name="T6" fmla="*/ 1820 w 49"/>
                <a:gd name="T7" fmla="*/ 1459 h 33"/>
                <a:gd name="T8" fmla="*/ 284 w 49"/>
                <a:gd name="T9" fmla="*/ 1672 h 33"/>
                <a:gd name="T10" fmla="*/ 50 w 49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3">
                  <a:moveTo>
                    <a:pt x="1" y="0"/>
                  </a:moveTo>
                  <a:cubicBezTo>
                    <a:pt x="2" y="7"/>
                    <a:pt x="5" y="24"/>
                    <a:pt x="7" y="28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0" y="20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6" name="Freeform 81">
              <a:extLst>
                <a:ext uri="{FF2B5EF4-FFF2-40B4-BE49-F238E27FC236}">
                  <a16:creationId xmlns:a16="http://schemas.microsoft.com/office/drawing/2014/main" id="{FC1AA519-9D3F-45BB-8106-C23D00CFE1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395"/>
              <a:ext cx="47" cy="309"/>
            </a:xfrm>
            <a:custGeom>
              <a:avLst/>
              <a:gdLst>
                <a:gd name="T0" fmla="*/ 453 w 19"/>
                <a:gd name="T1" fmla="*/ 0 h 116"/>
                <a:gd name="T2" fmla="*/ 331 w 19"/>
                <a:gd name="T3" fmla="*/ 0 h 116"/>
                <a:gd name="T4" fmla="*/ 183 w 19"/>
                <a:gd name="T5" fmla="*/ 56 h 116"/>
                <a:gd name="T6" fmla="*/ 74 w 19"/>
                <a:gd name="T7" fmla="*/ 2965 h 116"/>
                <a:gd name="T8" fmla="*/ 482 w 19"/>
                <a:gd name="T9" fmla="*/ 5839 h 116"/>
                <a:gd name="T10" fmla="*/ 710 w 19"/>
                <a:gd name="T11" fmla="*/ 5783 h 116"/>
                <a:gd name="T12" fmla="*/ 378 w 19"/>
                <a:gd name="T13" fmla="*/ 2965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5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9"/>
                  </a:cubicBezTo>
                  <a:cubicBezTo>
                    <a:pt x="7" y="27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7" name="Freeform 82">
              <a:extLst>
                <a:ext uri="{FF2B5EF4-FFF2-40B4-BE49-F238E27FC236}">
                  <a16:creationId xmlns:a16="http://schemas.microsoft.com/office/drawing/2014/main" id="{30024F02-A590-4EBD-9335-8524E18EB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552"/>
              <a:ext cx="60" cy="152"/>
            </a:xfrm>
            <a:custGeom>
              <a:avLst/>
              <a:gdLst>
                <a:gd name="T0" fmla="*/ 438 w 24"/>
                <a:gd name="T1" fmla="*/ 2880 h 57"/>
                <a:gd name="T2" fmla="*/ 0 w 24"/>
                <a:gd name="T3" fmla="*/ 0 h 57"/>
                <a:gd name="T4" fmla="*/ 625 w 24"/>
                <a:gd name="T5" fmla="*/ 2731 h 57"/>
                <a:gd name="T6" fmla="*/ 625 w 24"/>
                <a:gd name="T7" fmla="*/ 2675 h 57"/>
                <a:gd name="T8" fmla="*/ 708 w 24"/>
                <a:gd name="T9" fmla="*/ 282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11" y="57"/>
                  </a:moveTo>
                  <a:cubicBezTo>
                    <a:pt x="7" y="57"/>
                    <a:pt x="3" y="32"/>
                    <a:pt x="0" y="0"/>
                  </a:cubicBezTo>
                  <a:cubicBezTo>
                    <a:pt x="1" y="9"/>
                    <a:pt x="8" y="51"/>
                    <a:pt x="16" y="54"/>
                  </a:cubicBezTo>
                  <a:cubicBezTo>
                    <a:pt x="24" y="56"/>
                    <a:pt x="16" y="53"/>
                    <a:pt x="16" y="53"/>
                  </a:cubicBezTo>
                  <a:cubicBezTo>
                    <a:pt x="18" y="56"/>
                    <a:pt x="18" y="56"/>
                    <a:pt x="18" y="56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8" name="Freeform 83">
              <a:extLst>
                <a:ext uri="{FF2B5EF4-FFF2-40B4-BE49-F238E27FC236}">
                  <a16:creationId xmlns:a16="http://schemas.microsoft.com/office/drawing/2014/main" id="{F79B1C7A-1CAB-4828-8BA1-BA078D0B4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05"/>
              <a:ext cx="170" cy="24"/>
            </a:xfrm>
            <a:custGeom>
              <a:avLst/>
              <a:gdLst>
                <a:gd name="T0" fmla="*/ 0 w 170"/>
                <a:gd name="T1" fmla="*/ 14 h 24"/>
                <a:gd name="T2" fmla="*/ 170 w 170"/>
                <a:gd name="T3" fmla="*/ 0 h 24"/>
                <a:gd name="T4" fmla="*/ 0 w 170"/>
                <a:gd name="T5" fmla="*/ 24 h 24"/>
                <a:gd name="T6" fmla="*/ 0 w 170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4">
                  <a:moveTo>
                    <a:pt x="0" y="14"/>
                  </a:moveTo>
                  <a:lnTo>
                    <a:pt x="170" y="0"/>
                  </a:lnTo>
                  <a:lnTo>
                    <a:pt x="0" y="2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59" name="Freeform 84">
              <a:extLst>
                <a:ext uri="{FF2B5EF4-FFF2-40B4-BE49-F238E27FC236}">
                  <a16:creationId xmlns:a16="http://schemas.microsoft.com/office/drawing/2014/main" id="{72AA57E9-F6E3-4D09-BEF6-06174EEF8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05"/>
              <a:ext cx="170" cy="24"/>
            </a:xfrm>
            <a:custGeom>
              <a:avLst/>
              <a:gdLst>
                <a:gd name="T0" fmla="*/ 0 w 170"/>
                <a:gd name="T1" fmla="*/ 14 h 24"/>
                <a:gd name="T2" fmla="*/ 170 w 170"/>
                <a:gd name="T3" fmla="*/ 0 h 24"/>
                <a:gd name="T4" fmla="*/ 0 w 170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4">
                  <a:moveTo>
                    <a:pt x="0" y="14"/>
                  </a:moveTo>
                  <a:lnTo>
                    <a:pt x="170" y="0"/>
                  </a:lnTo>
                  <a:lnTo>
                    <a:pt x="0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0" name="Freeform 85">
              <a:extLst>
                <a:ext uri="{FF2B5EF4-FFF2-40B4-BE49-F238E27FC236}">
                  <a16:creationId xmlns:a16="http://schemas.microsoft.com/office/drawing/2014/main" id="{3E7E6466-952C-41E1-83BF-E4D7B50FE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408"/>
              <a:ext cx="15" cy="157"/>
            </a:xfrm>
            <a:custGeom>
              <a:avLst/>
              <a:gdLst>
                <a:gd name="T0" fmla="*/ 158 w 6"/>
                <a:gd name="T1" fmla="*/ 0 h 59"/>
                <a:gd name="T2" fmla="*/ 125 w 6"/>
                <a:gd name="T3" fmla="*/ 2959 h 59"/>
                <a:gd name="T4" fmla="*/ 125 w 6"/>
                <a:gd name="T5" fmla="*/ 2959 h 59"/>
                <a:gd name="T6" fmla="*/ 238 w 6"/>
                <a:gd name="T7" fmla="*/ 93 h 59"/>
                <a:gd name="T8" fmla="*/ 238 w 6"/>
                <a:gd name="T9" fmla="*/ 0 h 59"/>
                <a:gd name="T10" fmla="*/ 158 w 6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9">
                  <a:moveTo>
                    <a:pt x="4" y="0"/>
                  </a:moveTo>
                  <a:cubicBezTo>
                    <a:pt x="0" y="5"/>
                    <a:pt x="1" y="34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25"/>
                    <a:pt x="4" y="4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1" name="Freeform 86">
              <a:extLst>
                <a:ext uri="{FF2B5EF4-FFF2-40B4-BE49-F238E27FC236}">
                  <a16:creationId xmlns:a16="http://schemas.microsoft.com/office/drawing/2014/main" id="{C2850BF8-7254-4C14-B235-45B84EAB4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95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2" name="Freeform 87">
              <a:extLst>
                <a:ext uri="{FF2B5EF4-FFF2-40B4-BE49-F238E27FC236}">
                  <a16:creationId xmlns:a16="http://schemas.microsoft.com/office/drawing/2014/main" id="{F744306B-3098-46CF-AE42-72CB84CC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95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3" name="Freeform 88">
              <a:extLst>
                <a:ext uri="{FF2B5EF4-FFF2-40B4-BE49-F238E27FC236}">
                  <a16:creationId xmlns:a16="http://schemas.microsoft.com/office/drawing/2014/main" id="{29915D46-9F33-4562-B165-E905DC01A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411"/>
              <a:ext cx="27" cy="277"/>
            </a:xfrm>
            <a:custGeom>
              <a:avLst/>
              <a:gdLst>
                <a:gd name="T0" fmla="*/ 71 w 11"/>
                <a:gd name="T1" fmla="*/ 0 h 104"/>
                <a:gd name="T2" fmla="*/ 71 w 11"/>
                <a:gd name="T3" fmla="*/ 2666 h 104"/>
                <a:gd name="T4" fmla="*/ 326 w 11"/>
                <a:gd name="T5" fmla="*/ 5236 h 104"/>
                <a:gd name="T6" fmla="*/ 326 w 11"/>
                <a:gd name="T7" fmla="*/ 2624 h 104"/>
                <a:gd name="T8" fmla="*/ 71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10"/>
                    <a:pt x="0" y="30"/>
                    <a:pt x="2" y="53"/>
                  </a:cubicBezTo>
                  <a:cubicBezTo>
                    <a:pt x="4" y="75"/>
                    <a:pt x="6" y="95"/>
                    <a:pt x="9" y="104"/>
                  </a:cubicBezTo>
                  <a:cubicBezTo>
                    <a:pt x="11" y="94"/>
                    <a:pt x="11" y="75"/>
                    <a:pt x="9" y="52"/>
                  </a:cubicBezTo>
                  <a:cubicBezTo>
                    <a:pt x="8" y="29"/>
                    <a:pt x="5" y="10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4" name="Freeform 89">
              <a:extLst>
                <a:ext uri="{FF2B5EF4-FFF2-40B4-BE49-F238E27FC236}">
                  <a16:creationId xmlns:a16="http://schemas.microsoft.com/office/drawing/2014/main" id="{A3673693-D2C9-440D-8EF0-919C6EF80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95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5" name="Freeform 90">
              <a:extLst>
                <a:ext uri="{FF2B5EF4-FFF2-40B4-BE49-F238E27FC236}">
                  <a16:creationId xmlns:a16="http://schemas.microsoft.com/office/drawing/2014/main" id="{69ED7438-2362-46D6-91B4-A9C13BE25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693"/>
              <a:ext cx="175" cy="24"/>
            </a:xfrm>
            <a:custGeom>
              <a:avLst/>
              <a:gdLst>
                <a:gd name="T0" fmla="*/ 0 w 70"/>
                <a:gd name="T1" fmla="*/ 456 h 9"/>
                <a:gd name="T2" fmla="*/ 2738 w 70"/>
                <a:gd name="T3" fmla="*/ 205 h 9"/>
                <a:gd name="T4" fmla="*/ 2395 w 70"/>
                <a:gd name="T5" fmla="*/ 56 h 9"/>
                <a:gd name="T6" fmla="*/ 0 w 70"/>
                <a:gd name="T7" fmla="*/ 456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">
                  <a:moveTo>
                    <a:pt x="0" y="9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1"/>
                  </a:cubicBezTo>
                  <a:cubicBezTo>
                    <a:pt x="44" y="2"/>
                    <a:pt x="0" y="9"/>
                    <a:pt x="0" y="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6" name="Line 91">
              <a:extLst>
                <a:ext uri="{FF2B5EF4-FFF2-40B4-BE49-F238E27FC236}">
                  <a16:creationId xmlns:a16="http://schemas.microsoft.com/office/drawing/2014/main" id="{1EF0598B-4DCA-4642-8C6F-13D92A9384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2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7" name="Line 92">
              <a:extLst>
                <a:ext uri="{FF2B5EF4-FFF2-40B4-BE49-F238E27FC236}">
                  <a16:creationId xmlns:a16="http://schemas.microsoft.com/office/drawing/2014/main" id="{B2A90CD0-83FC-497E-B796-31ABE4463E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6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8" name="Line 93">
              <a:extLst>
                <a:ext uri="{FF2B5EF4-FFF2-40B4-BE49-F238E27FC236}">
                  <a16:creationId xmlns:a16="http://schemas.microsoft.com/office/drawing/2014/main" id="{C932220D-3B1C-4EF7-B02D-173DA676F3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0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69" name="Line 94">
              <a:extLst>
                <a:ext uri="{FF2B5EF4-FFF2-40B4-BE49-F238E27FC236}">
                  <a16:creationId xmlns:a16="http://schemas.microsoft.com/office/drawing/2014/main" id="{60CDB16A-5344-4BC4-A04C-C10C2DB961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1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0" name="Line 95">
              <a:extLst>
                <a:ext uri="{FF2B5EF4-FFF2-40B4-BE49-F238E27FC236}">
                  <a16:creationId xmlns:a16="http://schemas.microsoft.com/office/drawing/2014/main" id="{848EBB72-DB44-4C82-9DA1-6A079CE559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2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1" name="Line 96">
              <a:extLst>
                <a:ext uri="{FF2B5EF4-FFF2-40B4-BE49-F238E27FC236}">
                  <a16:creationId xmlns:a16="http://schemas.microsoft.com/office/drawing/2014/main" id="{34ACA963-1BA6-4713-8495-AF51BDC5D1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87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2" name="Line 97">
              <a:extLst>
                <a:ext uri="{FF2B5EF4-FFF2-40B4-BE49-F238E27FC236}">
                  <a16:creationId xmlns:a16="http://schemas.microsoft.com/office/drawing/2014/main" id="{CE0CA19D-446A-4762-8872-422D7311AC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49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3" name="Line 98">
              <a:extLst>
                <a:ext uri="{FF2B5EF4-FFF2-40B4-BE49-F238E27FC236}">
                  <a16:creationId xmlns:a16="http://schemas.microsoft.com/office/drawing/2014/main" id="{EE19EAB1-6A00-4BB9-8017-F6382F3CAB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29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4" name="Line 99">
              <a:extLst>
                <a:ext uri="{FF2B5EF4-FFF2-40B4-BE49-F238E27FC236}">
                  <a16:creationId xmlns:a16="http://schemas.microsoft.com/office/drawing/2014/main" id="{D4BEBF77-7F82-424B-A5D8-68A49D6C5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69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5" name="Line 100">
              <a:extLst>
                <a:ext uri="{FF2B5EF4-FFF2-40B4-BE49-F238E27FC236}">
                  <a16:creationId xmlns:a16="http://schemas.microsoft.com/office/drawing/2014/main" id="{AF024DE9-89E0-42E2-91FD-040A33CA7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09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6" name="Line 101">
              <a:extLst>
                <a:ext uri="{FF2B5EF4-FFF2-40B4-BE49-F238E27FC236}">
                  <a16:creationId xmlns:a16="http://schemas.microsoft.com/office/drawing/2014/main" id="{612D3947-B042-4071-9DB2-F018C98F3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1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7" name="Line 102">
              <a:extLst>
                <a:ext uri="{FF2B5EF4-FFF2-40B4-BE49-F238E27FC236}">
                  <a16:creationId xmlns:a16="http://schemas.microsoft.com/office/drawing/2014/main" id="{3CFB42D8-3234-4A87-86A4-AA6F19EA10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2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8" name="Line 103">
              <a:extLst>
                <a:ext uri="{FF2B5EF4-FFF2-40B4-BE49-F238E27FC236}">
                  <a16:creationId xmlns:a16="http://schemas.microsoft.com/office/drawing/2014/main" id="{1B712D3F-2110-417C-86BC-CD91386F2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87"/>
              <a:ext cx="155" cy="10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79" name="Line 104">
              <a:extLst>
                <a:ext uri="{FF2B5EF4-FFF2-40B4-BE49-F238E27FC236}">
                  <a16:creationId xmlns:a16="http://schemas.microsoft.com/office/drawing/2014/main" id="{885C27F3-1DF9-4AE1-A5BB-4D6241357B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49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4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0" name="Line 105">
              <a:extLst>
                <a:ext uri="{FF2B5EF4-FFF2-40B4-BE49-F238E27FC236}">
                  <a16:creationId xmlns:a16="http://schemas.microsoft.com/office/drawing/2014/main" id="{8AC0ED38-0539-40F0-A1C8-DB59F5C256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43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1" name="Line 106">
              <a:extLst>
                <a:ext uri="{FF2B5EF4-FFF2-40B4-BE49-F238E27FC236}">
                  <a16:creationId xmlns:a16="http://schemas.microsoft.com/office/drawing/2014/main" id="{66175F4F-700A-4D81-8991-D7B6B55185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3" y="1480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2" name="Line 107">
              <a:extLst>
                <a:ext uri="{FF2B5EF4-FFF2-40B4-BE49-F238E27FC236}">
                  <a16:creationId xmlns:a16="http://schemas.microsoft.com/office/drawing/2014/main" id="{D5E4D2CC-1CA9-430F-B169-C1E5CF99DD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20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3" name="Line 108">
              <a:extLst>
                <a:ext uri="{FF2B5EF4-FFF2-40B4-BE49-F238E27FC236}">
                  <a16:creationId xmlns:a16="http://schemas.microsoft.com/office/drawing/2014/main" id="{DD02FD75-18CF-4389-ACD2-FA3A5ABC43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72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4" name="Line 109">
              <a:extLst>
                <a:ext uri="{FF2B5EF4-FFF2-40B4-BE49-F238E27FC236}">
                  <a16:creationId xmlns:a16="http://schemas.microsoft.com/office/drawing/2014/main" id="{8A4042A6-4D72-4761-BB96-6E1F96FBAB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3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5" name="Line 110">
              <a:extLst>
                <a:ext uri="{FF2B5EF4-FFF2-40B4-BE49-F238E27FC236}">
                  <a16:creationId xmlns:a16="http://schemas.microsoft.com/office/drawing/2014/main" id="{1EB5952D-9FE2-48D4-ABB8-2E1DE6EFF7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97"/>
              <a:ext cx="155" cy="14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6" name="Line 111">
              <a:extLst>
                <a:ext uri="{FF2B5EF4-FFF2-40B4-BE49-F238E27FC236}">
                  <a16:creationId xmlns:a16="http://schemas.microsoft.com/office/drawing/2014/main" id="{AEAAF311-340E-41F2-BA8D-97D469C026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60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7" name="Freeform 112">
              <a:extLst>
                <a:ext uri="{FF2B5EF4-FFF2-40B4-BE49-F238E27FC236}">
                  <a16:creationId xmlns:a16="http://schemas.microsoft.com/office/drawing/2014/main" id="{6CCEC375-08AF-4E8B-8B75-FD8B239CF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395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8" name="Line 113">
              <a:extLst>
                <a:ext uri="{FF2B5EF4-FFF2-40B4-BE49-F238E27FC236}">
                  <a16:creationId xmlns:a16="http://schemas.microsoft.com/office/drawing/2014/main" id="{C97CA60A-9A9A-4648-AAEA-D4437D3764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8" y="1437"/>
              <a:ext cx="157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89" name="Line 114">
              <a:extLst>
                <a:ext uri="{FF2B5EF4-FFF2-40B4-BE49-F238E27FC236}">
                  <a16:creationId xmlns:a16="http://schemas.microsoft.com/office/drawing/2014/main" id="{D7959163-486E-44FA-90CD-CC3CACD521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477"/>
              <a:ext cx="155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0" name="Line 115">
              <a:extLst>
                <a:ext uri="{FF2B5EF4-FFF2-40B4-BE49-F238E27FC236}">
                  <a16:creationId xmlns:a16="http://schemas.microsoft.com/office/drawing/2014/main" id="{C1549594-1A7D-462C-BE56-D606A4F22D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17"/>
              <a:ext cx="158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1" name="Line 116">
              <a:extLst>
                <a:ext uri="{FF2B5EF4-FFF2-40B4-BE49-F238E27FC236}">
                  <a16:creationId xmlns:a16="http://schemas.microsoft.com/office/drawing/2014/main" id="{E6B99CDF-DB3A-4889-AB40-9F6B519A8D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63" y="1669"/>
              <a:ext cx="157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2" name="Line 117">
              <a:extLst>
                <a:ext uri="{FF2B5EF4-FFF2-40B4-BE49-F238E27FC236}">
                  <a16:creationId xmlns:a16="http://schemas.microsoft.com/office/drawing/2014/main" id="{EF669401-8D5C-48C5-95A1-EA2CA2B8E3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5" y="1632"/>
              <a:ext cx="158" cy="11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3" name="Line 118">
              <a:extLst>
                <a:ext uri="{FF2B5EF4-FFF2-40B4-BE49-F238E27FC236}">
                  <a16:creationId xmlns:a16="http://schemas.microsoft.com/office/drawing/2014/main" id="{9F02E989-2831-410A-854C-3EDE3FBDE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0" y="1592"/>
              <a:ext cx="158" cy="13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4" name="Line 119">
              <a:extLst>
                <a:ext uri="{FF2B5EF4-FFF2-40B4-BE49-F238E27FC236}">
                  <a16:creationId xmlns:a16="http://schemas.microsoft.com/office/drawing/2014/main" id="{638E06A9-F0A9-442F-B6F5-15F17D7AEC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45" y="1555"/>
              <a:ext cx="158" cy="13"/>
            </a:xfrm>
            <a:prstGeom prst="line">
              <a:avLst/>
            </a:prstGeom>
            <a:noFill/>
            <a:ln w="7938" cap="rnd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5" name="Freeform 120">
              <a:extLst>
                <a:ext uri="{FF2B5EF4-FFF2-40B4-BE49-F238E27FC236}">
                  <a16:creationId xmlns:a16="http://schemas.microsoft.com/office/drawing/2014/main" id="{B53B9C8F-DE44-47B9-BC56-E50E30392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411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26 w 19"/>
                <a:gd name="T3" fmla="*/ 0 h 116"/>
                <a:gd name="T4" fmla="*/ 210 w 19"/>
                <a:gd name="T5" fmla="*/ 0 h 116"/>
                <a:gd name="T6" fmla="*/ 83 w 19"/>
                <a:gd name="T7" fmla="*/ 2930 h 116"/>
                <a:gd name="T8" fmla="*/ 531 w 19"/>
                <a:gd name="T9" fmla="*/ 5783 h 116"/>
                <a:gd name="T10" fmla="*/ 773 w 19"/>
                <a:gd name="T11" fmla="*/ 5783 h 116"/>
                <a:gd name="T12" fmla="*/ 371 w 19"/>
                <a:gd name="T13" fmla="*/ 2930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ubicBezTo>
                    <a:pt x="4" y="90"/>
                    <a:pt x="9" y="116"/>
                    <a:pt x="13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7"/>
                    <a:pt x="9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6" name="Freeform 121">
              <a:extLst>
                <a:ext uri="{FF2B5EF4-FFF2-40B4-BE49-F238E27FC236}">
                  <a16:creationId xmlns:a16="http://schemas.microsoft.com/office/drawing/2014/main" id="{55F224F5-A9B6-45E9-861E-366EB61DC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1632"/>
              <a:ext cx="123" cy="88"/>
            </a:xfrm>
            <a:custGeom>
              <a:avLst/>
              <a:gdLst>
                <a:gd name="T0" fmla="*/ 50 w 49"/>
                <a:gd name="T1" fmla="*/ 0 h 33"/>
                <a:gd name="T2" fmla="*/ 284 w 49"/>
                <a:gd name="T3" fmla="*/ 1421 h 33"/>
                <a:gd name="T4" fmla="*/ 1948 w 49"/>
                <a:gd name="T5" fmla="*/ 1309 h 33"/>
                <a:gd name="T6" fmla="*/ 1820 w 49"/>
                <a:gd name="T7" fmla="*/ 1459 h 33"/>
                <a:gd name="T8" fmla="*/ 284 w 49"/>
                <a:gd name="T9" fmla="*/ 1672 h 33"/>
                <a:gd name="T10" fmla="*/ 50 w 49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3">
                  <a:moveTo>
                    <a:pt x="1" y="0"/>
                  </a:moveTo>
                  <a:cubicBezTo>
                    <a:pt x="2" y="7"/>
                    <a:pt x="5" y="24"/>
                    <a:pt x="7" y="28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0" y="20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7" name="Freeform 122">
              <a:extLst>
                <a:ext uri="{FF2B5EF4-FFF2-40B4-BE49-F238E27FC236}">
                  <a16:creationId xmlns:a16="http://schemas.microsoft.com/office/drawing/2014/main" id="{3F6B9D2F-886A-4551-A52E-AA79DDBF1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1395"/>
              <a:ext cx="47" cy="309"/>
            </a:xfrm>
            <a:custGeom>
              <a:avLst/>
              <a:gdLst>
                <a:gd name="T0" fmla="*/ 453 w 19"/>
                <a:gd name="T1" fmla="*/ 0 h 116"/>
                <a:gd name="T2" fmla="*/ 331 w 19"/>
                <a:gd name="T3" fmla="*/ 0 h 116"/>
                <a:gd name="T4" fmla="*/ 183 w 19"/>
                <a:gd name="T5" fmla="*/ 56 h 116"/>
                <a:gd name="T6" fmla="*/ 74 w 19"/>
                <a:gd name="T7" fmla="*/ 2965 h 116"/>
                <a:gd name="T8" fmla="*/ 482 w 19"/>
                <a:gd name="T9" fmla="*/ 5839 h 116"/>
                <a:gd name="T10" fmla="*/ 710 w 19"/>
                <a:gd name="T11" fmla="*/ 5783 h 116"/>
                <a:gd name="T12" fmla="*/ 378 w 19"/>
                <a:gd name="T13" fmla="*/ 2965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5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9"/>
                  </a:cubicBezTo>
                  <a:cubicBezTo>
                    <a:pt x="7" y="27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8" name="Freeform 123">
              <a:extLst>
                <a:ext uri="{FF2B5EF4-FFF2-40B4-BE49-F238E27FC236}">
                  <a16:creationId xmlns:a16="http://schemas.microsoft.com/office/drawing/2014/main" id="{A0329F4F-9156-4962-BBFF-CB0FDC72B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3" y="1552"/>
              <a:ext cx="60" cy="152"/>
            </a:xfrm>
            <a:custGeom>
              <a:avLst/>
              <a:gdLst>
                <a:gd name="T0" fmla="*/ 438 w 24"/>
                <a:gd name="T1" fmla="*/ 2880 h 57"/>
                <a:gd name="T2" fmla="*/ 0 w 24"/>
                <a:gd name="T3" fmla="*/ 0 h 57"/>
                <a:gd name="T4" fmla="*/ 625 w 24"/>
                <a:gd name="T5" fmla="*/ 2731 h 57"/>
                <a:gd name="T6" fmla="*/ 625 w 24"/>
                <a:gd name="T7" fmla="*/ 2675 h 57"/>
                <a:gd name="T8" fmla="*/ 708 w 24"/>
                <a:gd name="T9" fmla="*/ 282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11" y="57"/>
                  </a:moveTo>
                  <a:cubicBezTo>
                    <a:pt x="7" y="57"/>
                    <a:pt x="3" y="32"/>
                    <a:pt x="0" y="0"/>
                  </a:cubicBezTo>
                  <a:cubicBezTo>
                    <a:pt x="1" y="9"/>
                    <a:pt x="8" y="51"/>
                    <a:pt x="16" y="54"/>
                  </a:cubicBezTo>
                  <a:cubicBezTo>
                    <a:pt x="24" y="56"/>
                    <a:pt x="16" y="53"/>
                    <a:pt x="16" y="53"/>
                  </a:cubicBezTo>
                  <a:cubicBezTo>
                    <a:pt x="18" y="56"/>
                    <a:pt x="18" y="56"/>
                    <a:pt x="18" y="56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599" name="Freeform 124">
              <a:extLst>
                <a:ext uri="{FF2B5EF4-FFF2-40B4-BE49-F238E27FC236}">
                  <a16:creationId xmlns:a16="http://schemas.microsoft.com/office/drawing/2014/main" id="{576506B2-0FF0-4992-B80D-2DA96AA37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05"/>
              <a:ext cx="170" cy="24"/>
            </a:xfrm>
            <a:custGeom>
              <a:avLst/>
              <a:gdLst>
                <a:gd name="T0" fmla="*/ 0 w 170"/>
                <a:gd name="T1" fmla="*/ 14 h 24"/>
                <a:gd name="T2" fmla="*/ 170 w 170"/>
                <a:gd name="T3" fmla="*/ 0 h 24"/>
                <a:gd name="T4" fmla="*/ 0 w 170"/>
                <a:gd name="T5" fmla="*/ 24 h 24"/>
                <a:gd name="T6" fmla="*/ 0 w 170"/>
                <a:gd name="T7" fmla="*/ 14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4">
                  <a:moveTo>
                    <a:pt x="0" y="14"/>
                  </a:moveTo>
                  <a:lnTo>
                    <a:pt x="170" y="0"/>
                  </a:lnTo>
                  <a:lnTo>
                    <a:pt x="0" y="24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0" name="Freeform 125">
              <a:extLst>
                <a:ext uri="{FF2B5EF4-FFF2-40B4-BE49-F238E27FC236}">
                  <a16:creationId xmlns:a16="http://schemas.microsoft.com/office/drawing/2014/main" id="{41D3EEC4-B0CC-4993-9FE8-734492999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405"/>
              <a:ext cx="170" cy="24"/>
            </a:xfrm>
            <a:custGeom>
              <a:avLst/>
              <a:gdLst>
                <a:gd name="T0" fmla="*/ 0 w 170"/>
                <a:gd name="T1" fmla="*/ 14 h 24"/>
                <a:gd name="T2" fmla="*/ 170 w 170"/>
                <a:gd name="T3" fmla="*/ 0 h 24"/>
                <a:gd name="T4" fmla="*/ 0 w 170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4">
                  <a:moveTo>
                    <a:pt x="0" y="14"/>
                  </a:moveTo>
                  <a:lnTo>
                    <a:pt x="170" y="0"/>
                  </a:lnTo>
                  <a:lnTo>
                    <a:pt x="0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1" name="Freeform 126">
              <a:extLst>
                <a:ext uri="{FF2B5EF4-FFF2-40B4-BE49-F238E27FC236}">
                  <a16:creationId xmlns:a16="http://schemas.microsoft.com/office/drawing/2014/main" id="{F8206C9E-4E5B-4F68-83BA-9F0F954F93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408"/>
              <a:ext cx="15" cy="157"/>
            </a:xfrm>
            <a:custGeom>
              <a:avLst/>
              <a:gdLst>
                <a:gd name="T0" fmla="*/ 158 w 6"/>
                <a:gd name="T1" fmla="*/ 0 h 59"/>
                <a:gd name="T2" fmla="*/ 125 w 6"/>
                <a:gd name="T3" fmla="*/ 2959 h 59"/>
                <a:gd name="T4" fmla="*/ 125 w 6"/>
                <a:gd name="T5" fmla="*/ 2959 h 59"/>
                <a:gd name="T6" fmla="*/ 238 w 6"/>
                <a:gd name="T7" fmla="*/ 93 h 59"/>
                <a:gd name="T8" fmla="*/ 238 w 6"/>
                <a:gd name="T9" fmla="*/ 0 h 59"/>
                <a:gd name="T10" fmla="*/ 158 w 6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9">
                  <a:moveTo>
                    <a:pt x="4" y="0"/>
                  </a:moveTo>
                  <a:cubicBezTo>
                    <a:pt x="0" y="5"/>
                    <a:pt x="1" y="34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25"/>
                    <a:pt x="4" y="4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602" name="Freeform 127">
              <a:extLst>
                <a:ext uri="{FF2B5EF4-FFF2-40B4-BE49-F238E27FC236}">
                  <a16:creationId xmlns:a16="http://schemas.microsoft.com/office/drawing/2014/main" id="{31663152-1465-4FBD-9646-0A5947E17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1395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0" name="Group 128">
            <a:extLst>
              <a:ext uri="{FF2B5EF4-FFF2-40B4-BE49-F238E27FC236}">
                <a16:creationId xmlns:a16="http://schemas.microsoft.com/office/drawing/2014/main" id="{7727C372-D963-48B1-8710-A8B05BE03654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4440238"/>
            <a:ext cx="2762250" cy="860425"/>
            <a:chOff x="675" y="2885"/>
            <a:chExt cx="1740" cy="542"/>
          </a:xfrm>
        </p:grpSpPr>
        <p:sp>
          <p:nvSpPr>
            <p:cNvPr id="40392" name="Freeform 129">
              <a:extLst>
                <a:ext uri="{FF2B5EF4-FFF2-40B4-BE49-F238E27FC236}">
                  <a16:creationId xmlns:a16="http://schemas.microsoft.com/office/drawing/2014/main" id="{D58A8C25-C57F-42FD-AF3F-E6BA15B3D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2313 w 602"/>
                <a:gd name="T1" fmla="*/ 94 h 86"/>
                <a:gd name="T2" fmla="*/ 2550 w 602"/>
                <a:gd name="T3" fmla="*/ 0 h 86"/>
                <a:gd name="T4" fmla="*/ 20470 w 602"/>
                <a:gd name="T5" fmla="*/ 0 h 86"/>
                <a:gd name="T6" fmla="*/ 20908 w 602"/>
                <a:gd name="T7" fmla="*/ 56 h 86"/>
                <a:gd name="T8" fmla="*/ 23520 w 602"/>
                <a:gd name="T9" fmla="*/ 615 h 86"/>
                <a:gd name="T10" fmla="*/ 22158 w 602"/>
                <a:gd name="T11" fmla="*/ 3691 h 86"/>
                <a:gd name="T12" fmla="*/ 22158 w 602"/>
                <a:gd name="T13" fmla="*/ 3691 h 86"/>
                <a:gd name="T14" fmla="*/ 18800 w 602"/>
                <a:gd name="T15" fmla="*/ 4148 h 86"/>
                <a:gd name="T16" fmla="*/ 17895 w 602"/>
                <a:gd name="T17" fmla="*/ 4191 h 86"/>
                <a:gd name="T18" fmla="*/ 283 w 602"/>
                <a:gd name="T19" fmla="*/ 4191 h 86"/>
                <a:gd name="T20" fmla="*/ 0 w 602"/>
                <a:gd name="T21" fmla="*/ 4399 h 86"/>
                <a:gd name="T22" fmla="*/ 0 w 602"/>
                <a:gd name="T23" fmla="*/ 4341 h 86"/>
                <a:gd name="T24" fmla="*/ 2313 w 602"/>
                <a:gd name="T25" fmla="*/ 94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3" name="Freeform 130">
              <a:extLst>
                <a:ext uri="{FF2B5EF4-FFF2-40B4-BE49-F238E27FC236}">
                  <a16:creationId xmlns:a16="http://schemas.microsoft.com/office/drawing/2014/main" id="{670832D0-9D2E-457B-A020-E05614D45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885"/>
              <a:ext cx="1362" cy="323"/>
            </a:xfrm>
            <a:custGeom>
              <a:avLst/>
              <a:gdLst>
                <a:gd name="T0" fmla="*/ 21227 w 545"/>
                <a:gd name="T1" fmla="*/ 5229 h 121"/>
                <a:gd name="T2" fmla="*/ 21260 w 545"/>
                <a:gd name="T3" fmla="*/ 5173 h 121"/>
                <a:gd name="T4" fmla="*/ 21260 w 545"/>
                <a:gd name="T5" fmla="*/ 606 h 121"/>
                <a:gd name="T6" fmla="*/ 18648 w 545"/>
                <a:gd name="T7" fmla="*/ 56 h 121"/>
                <a:gd name="T8" fmla="*/ 18211 w 545"/>
                <a:gd name="T9" fmla="*/ 0 h 121"/>
                <a:gd name="T10" fmla="*/ 312 w 545"/>
                <a:gd name="T11" fmla="*/ 0 h 121"/>
                <a:gd name="T12" fmla="*/ 75 w 545"/>
                <a:gd name="T13" fmla="*/ 93 h 121"/>
                <a:gd name="T14" fmla="*/ 75 w 545"/>
                <a:gd name="T15" fmla="*/ 93 h 121"/>
                <a:gd name="T16" fmla="*/ 0 w 545"/>
                <a:gd name="T17" fmla="*/ 662 h 121"/>
                <a:gd name="T18" fmla="*/ 0 w 545"/>
                <a:gd name="T19" fmla="*/ 5630 h 121"/>
                <a:gd name="T20" fmla="*/ 387 w 545"/>
                <a:gd name="T21" fmla="*/ 6142 h 121"/>
                <a:gd name="T22" fmla="*/ 417 w 545"/>
                <a:gd name="T23" fmla="*/ 6142 h 121"/>
                <a:gd name="T24" fmla="*/ 575 w 545"/>
                <a:gd name="T25" fmla="*/ 6142 h 121"/>
                <a:gd name="T26" fmla="*/ 18211 w 545"/>
                <a:gd name="T27" fmla="*/ 6142 h 121"/>
                <a:gd name="T28" fmla="*/ 21227 w 545"/>
                <a:gd name="T29" fmla="*/ 5229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1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2"/>
                    <a:pt x="545" y="12"/>
                    <a:pt x="545" y="12"/>
                  </a:cubicBezTo>
                  <a:cubicBezTo>
                    <a:pt x="538" y="9"/>
                    <a:pt x="481" y="1"/>
                    <a:pt x="478" y="1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0"/>
                    <a:pt x="3" y="121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467" y="121"/>
                    <a:pt x="467" y="121"/>
                    <a:pt x="467" y="121"/>
                  </a:cubicBezTo>
                  <a:cubicBezTo>
                    <a:pt x="485" y="121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4" name="Freeform 131">
              <a:extLst>
                <a:ext uri="{FF2B5EF4-FFF2-40B4-BE49-F238E27FC236}">
                  <a16:creationId xmlns:a16="http://schemas.microsoft.com/office/drawing/2014/main" id="{D0D293C8-BF06-4E6A-93BA-2E65763B4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888"/>
              <a:ext cx="175" cy="317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5988 h 119"/>
                <a:gd name="T6" fmla="*/ 2708 w 70"/>
                <a:gd name="T7" fmla="*/ 5144 h 119"/>
                <a:gd name="T8" fmla="*/ 2738 w 70"/>
                <a:gd name="T9" fmla="*/ 5088 h 119"/>
                <a:gd name="T10" fmla="*/ 2738 w 70"/>
                <a:gd name="T11" fmla="*/ 546 h 119"/>
                <a:gd name="T12" fmla="*/ 125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5" name="Freeform 132">
              <a:extLst>
                <a:ext uri="{FF2B5EF4-FFF2-40B4-BE49-F238E27FC236}">
                  <a16:creationId xmlns:a16="http://schemas.microsoft.com/office/drawing/2014/main" id="{F47B01CB-8CA0-4DF6-8159-D8B36BCB2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313 w 568"/>
                <a:gd name="T1" fmla="*/ 513 h 131"/>
                <a:gd name="T2" fmla="*/ 17938 w 568"/>
                <a:gd name="T3" fmla="*/ 513 h 131"/>
                <a:gd name="T4" fmla="*/ 18833 w 568"/>
                <a:gd name="T5" fmla="*/ 457 h 131"/>
                <a:gd name="T6" fmla="*/ 22188 w 568"/>
                <a:gd name="T7" fmla="*/ 0 h 131"/>
                <a:gd name="T8" fmla="*/ 22188 w 568"/>
                <a:gd name="T9" fmla="*/ 4790 h 131"/>
                <a:gd name="T10" fmla="*/ 18833 w 568"/>
                <a:gd name="T11" fmla="*/ 6618 h 131"/>
                <a:gd name="T12" fmla="*/ 17938 w 568"/>
                <a:gd name="T13" fmla="*/ 6674 h 131"/>
                <a:gd name="T14" fmla="*/ 438 w 568"/>
                <a:gd name="T15" fmla="*/ 6674 h 131"/>
                <a:gd name="T16" fmla="*/ 395 w 568"/>
                <a:gd name="T17" fmla="*/ 6674 h 131"/>
                <a:gd name="T18" fmla="*/ 0 w 568"/>
                <a:gd name="T19" fmla="*/ 6161 h 131"/>
                <a:gd name="T20" fmla="*/ 0 w 568"/>
                <a:gd name="T21" fmla="*/ 1162 h 131"/>
                <a:gd name="T22" fmla="*/ 313 w 568"/>
                <a:gd name="T23" fmla="*/ 513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6" name="Freeform 133">
              <a:extLst>
                <a:ext uri="{FF2B5EF4-FFF2-40B4-BE49-F238E27FC236}">
                  <a16:creationId xmlns:a16="http://schemas.microsoft.com/office/drawing/2014/main" id="{4C3731FF-8378-4A0A-A9AA-14D14EA6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7" y="3077"/>
              <a:ext cx="238" cy="350"/>
            </a:xfrm>
            <a:custGeom>
              <a:avLst/>
              <a:gdLst>
                <a:gd name="T0" fmla="*/ 0 w 95"/>
                <a:gd name="T1" fmla="*/ 513 h 131"/>
                <a:gd name="T2" fmla="*/ 0 w 95"/>
                <a:gd name="T3" fmla="*/ 6674 h 131"/>
                <a:gd name="T4" fmla="*/ 363 w 95"/>
                <a:gd name="T5" fmla="*/ 6618 h 131"/>
                <a:gd name="T6" fmla="*/ 3740 w 95"/>
                <a:gd name="T7" fmla="*/ 4790 h 131"/>
                <a:gd name="T8" fmla="*/ 3740 w 95"/>
                <a:gd name="T9" fmla="*/ 0 h 131"/>
                <a:gd name="T10" fmla="*/ 363 w 95"/>
                <a:gd name="T11" fmla="*/ 457 h 131"/>
                <a:gd name="T12" fmla="*/ 0 w 95"/>
                <a:gd name="T13" fmla="*/ 513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1">
                  <a:moveTo>
                    <a:pt x="0" y="10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3" y="130"/>
                    <a:pt x="5" y="130"/>
                    <a:pt x="9" y="130"/>
                  </a:cubicBezTo>
                  <a:cubicBezTo>
                    <a:pt x="14" y="129"/>
                    <a:pt x="73" y="103"/>
                    <a:pt x="95" y="94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4"/>
                    <a:pt x="14" y="9"/>
                    <a:pt x="9" y="9"/>
                  </a:cubicBezTo>
                  <a:cubicBezTo>
                    <a:pt x="5" y="10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7" name="Freeform 134">
              <a:extLst>
                <a:ext uri="{FF2B5EF4-FFF2-40B4-BE49-F238E27FC236}">
                  <a16:creationId xmlns:a16="http://schemas.microsoft.com/office/drawing/2014/main" id="{39439C51-B673-4CC4-8C27-4B1D425D6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3104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8" name="Line 135">
              <a:extLst>
                <a:ext uri="{FF2B5EF4-FFF2-40B4-BE49-F238E27FC236}">
                  <a16:creationId xmlns:a16="http://schemas.microsoft.com/office/drawing/2014/main" id="{B8CA2DCB-3354-4280-85FA-7C15F0AA35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9" name="Freeform 136">
              <a:extLst>
                <a:ext uri="{FF2B5EF4-FFF2-40B4-BE49-F238E27FC236}">
                  <a16:creationId xmlns:a16="http://schemas.microsoft.com/office/drawing/2014/main" id="{9F376E34-E6F2-4E52-977B-9602A3A48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3205"/>
              <a:ext cx="142" cy="214"/>
            </a:xfrm>
            <a:custGeom>
              <a:avLst/>
              <a:gdLst>
                <a:gd name="T0" fmla="*/ 0 w 57"/>
                <a:gd name="T1" fmla="*/ 4093 h 80"/>
                <a:gd name="T2" fmla="*/ 2197 w 57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80">
                  <a:moveTo>
                    <a:pt x="0" y="80"/>
                  </a:moveTo>
                  <a:cubicBezTo>
                    <a:pt x="10" y="65"/>
                    <a:pt x="52" y="4"/>
                    <a:pt x="57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0" name="Freeform 137">
              <a:extLst>
                <a:ext uri="{FF2B5EF4-FFF2-40B4-BE49-F238E27FC236}">
                  <a16:creationId xmlns:a16="http://schemas.microsoft.com/office/drawing/2014/main" id="{1124A8A4-62E1-4773-AB2F-1C6703904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3205"/>
              <a:ext cx="145" cy="219"/>
            </a:xfrm>
            <a:custGeom>
              <a:avLst/>
              <a:gdLst>
                <a:gd name="T0" fmla="*/ 0 w 58"/>
                <a:gd name="T1" fmla="*/ 4172 h 82"/>
                <a:gd name="T2" fmla="*/ 2270 w 58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2">
                  <a:moveTo>
                    <a:pt x="0" y="82"/>
                  </a:moveTo>
                  <a:cubicBezTo>
                    <a:pt x="10" y="66"/>
                    <a:pt x="53" y="4"/>
                    <a:pt x="58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1" name="Freeform 138">
              <a:extLst>
                <a:ext uri="{FF2B5EF4-FFF2-40B4-BE49-F238E27FC236}">
                  <a16:creationId xmlns:a16="http://schemas.microsoft.com/office/drawing/2014/main" id="{8BF58A05-71F8-472E-A9D0-EE6604CE9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1335 w 35"/>
                <a:gd name="T1" fmla="*/ 4716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42 h 154"/>
                <a:gd name="T8" fmla="*/ 0 w 35"/>
                <a:gd name="T9" fmla="*/ 3042 h 154"/>
                <a:gd name="T10" fmla="*/ 1335 w 35"/>
                <a:gd name="T11" fmla="*/ 0 h 154"/>
                <a:gd name="T12" fmla="*/ 1335 w 35"/>
                <a:gd name="T13" fmla="*/ 4716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3"/>
                  </a:moveTo>
                  <a:cubicBezTo>
                    <a:pt x="22" y="113"/>
                    <a:pt x="6" y="14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lnTo>
                    <a:pt x="35" y="93"/>
                  </a:lnTo>
                  <a:close/>
                </a:path>
              </a:pathLst>
            </a:custGeom>
            <a:solidFill>
              <a:srgbClr val="A1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2" name="Freeform 139">
              <a:extLst>
                <a:ext uri="{FF2B5EF4-FFF2-40B4-BE49-F238E27FC236}">
                  <a16:creationId xmlns:a16="http://schemas.microsoft.com/office/drawing/2014/main" id="{7DA9BD78-D495-4B85-BC34-1C48B560B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69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3" name="Freeform 140">
              <a:extLst>
                <a:ext uri="{FF2B5EF4-FFF2-40B4-BE49-F238E27FC236}">
                  <a16:creationId xmlns:a16="http://schemas.microsoft.com/office/drawing/2014/main" id="{6B070310-CEAA-4786-97A8-317FFA236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053"/>
              <a:ext cx="1507" cy="374"/>
            </a:xfrm>
            <a:custGeom>
              <a:avLst/>
              <a:gdLst>
                <a:gd name="T0" fmla="*/ 2574 w 603"/>
                <a:gd name="T1" fmla="*/ 0 h 140"/>
                <a:gd name="T2" fmla="*/ 2342 w 603"/>
                <a:gd name="T3" fmla="*/ 94 h 140"/>
                <a:gd name="T4" fmla="*/ 30 w 603"/>
                <a:gd name="T5" fmla="*/ 4325 h 140"/>
                <a:gd name="T6" fmla="*/ 0 w 603"/>
                <a:gd name="T7" fmla="*/ 4483 h 140"/>
                <a:gd name="T8" fmla="*/ 0 w 603"/>
                <a:gd name="T9" fmla="*/ 6614 h 140"/>
                <a:gd name="T10" fmla="*/ 387 w 603"/>
                <a:gd name="T11" fmla="*/ 7130 h 140"/>
                <a:gd name="T12" fmla="*/ 417 w 603"/>
                <a:gd name="T13" fmla="*/ 7130 h 140"/>
                <a:gd name="T14" fmla="*/ 11161 w 603"/>
                <a:gd name="T15" fmla="*/ 7130 h 140"/>
                <a:gd name="T16" fmla="*/ 19511 w 603"/>
                <a:gd name="T17" fmla="*/ 6729 h 140"/>
                <a:gd name="T18" fmla="*/ 22168 w 603"/>
                <a:gd name="T19" fmla="*/ 5244 h 140"/>
                <a:gd name="T20" fmla="*/ 22168 w 603"/>
                <a:gd name="T21" fmla="*/ 5244 h 140"/>
                <a:gd name="T22" fmla="*/ 23522 w 603"/>
                <a:gd name="T23" fmla="*/ 2134 h 140"/>
                <a:gd name="T24" fmla="*/ 23522 w 603"/>
                <a:gd name="T25" fmla="*/ 0 h 140"/>
                <a:gd name="T26" fmla="*/ 2574 w 603"/>
                <a:gd name="T27" fmla="*/ 0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3" h="140">
                  <a:moveTo>
                    <a:pt x="66" y="0"/>
                  </a:moveTo>
                  <a:cubicBezTo>
                    <a:pt x="63" y="0"/>
                    <a:pt x="61" y="1"/>
                    <a:pt x="60" y="2"/>
                  </a:cubicBezTo>
                  <a:cubicBezTo>
                    <a:pt x="55" y="6"/>
                    <a:pt x="5" y="78"/>
                    <a:pt x="1" y="8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3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286" y="140"/>
                    <a:pt x="286" y="140"/>
                    <a:pt x="286" y="140"/>
                  </a:cubicBezTo>
                  <a:cubicBezTo>
                    <a:pt x="500" y="132"/>
                    <a:pt x="500" y="132"/>
                    <a:pt x="500" y="132"/>
                  </a:cubicBezTo>
                  <a:cubicBezTo>
                    <a:pt x="521" y="123"/>
                    <a:pt x="553" y="109"/>
                    <a:pt x="568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74" y="94"/>
                    <a:pt x="590" y="62"/>
                    <a:pt x="603" y="42"/>
                  </a:cubicBezTo>
                  <a:cubicBezTo>
                    <a:pt x="603" y="0"/>
                    <a:pt x="603" y="0"/>
                    <a:pt x="60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C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4" name="Freeform 141">
              <a:extLst>
                <a:ext uri="{FF2B5EF4-FFF2-40B4-BE49-F238E27FC236}">
                  <a16:creationId xmlns:a16="http://schemas.microsoft.com/office/drawing/2014/main" id="{A874FEA4-D246-4CAD-A6D9-117208C02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3056"/>
              <a:ext cx="230" cy="253"/>
            </a:xfrm>
            <a:custGeom>
              <a:avLst/>
              <a:gdLst>
                <a:gd name="T0" fmla="*/ 0 w 230"/>
                <a:gd name="T1" fmla="*/ 253 h 253"/>
                <a:gd name="T2" fmla="*/ 230 w 230"/>
                <a:gd name="T3" fmla="*/ 219 h 253"/>
                <a:gd name="T4" fmla="*/ 230 w 230"/>
                <a:gd name="T5" fmla="*/ 0 h 253"/>
                <a:gd name="T6" fmla="*/ 0 w 230"/>
                <a:gd name="T7" fmla="*/ 3 h 253"/>
                <a:gd name="T8" fmla="*/ 0 w 230"/>
                <a:gd name="T9" fmla="*/ 25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53">
                  <a:moveTo>
                    <a:pt x="0" y="253"/>
                  </a:moveTo>
                  <a:lnTo>
                    <a:pt x="230" y="219"/>
                  </a:lnTo>
                  <a:lnTo>
                    <a:pt x="230" y="0"/>
                  </a:lnTo>
                  <a:lnTo>
                    <a:pt x="0" y="3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E2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5" name="Freeform 142">
              <a:extLst>
                <a:ext uri="{FF2B5EF4-FFF2-40B4-BE49-F238E27FC236}">
                  <a16:creationId xmlns:a16="http://schemas.microsoft.com/office/drawing/2014/main" id="{57EF78C1-E77F-49AD-92DC-2DE254AEE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053"/>
              <a:ext cx="87" cy="275"/>
            </a:xfrm>
            <a:custGeom>
              <a:avLst/>
              <a:gdLst>
                <a:gd name="T0" fmla="*/ 0 w 35"/>
                <a:gd name="T1" fmla="*/ 457 h 103"/>
                <a:gd name="T2" fmla="*/ 0 w 35"/>
                <a:gd name="T3" fmla="*/ 5233 h 103"/>
                <a:gd name="T4" fmla="*/ 1335 w 35"/>
                <a:gd name="T5" fmla="*/ 2131 h 103"/>
                <a:gd name="T6" fmla="*/ 1335 w 35"/>
                <a:gd name="T7" fmla="*/ 0 h 103"/>
                <a:gd name="T8" fmla="*/ 186 w 35"/>
                <a:gd name="T9" fmla="*/ 0 h 103"/>
                <a:gd name="T10" fmla="*/ 0 w 35"/>
                <a:gd name="T11" fmla="*/ 45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03">
                  <a:moveTo>
                    <a:pt x="0" y="9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6" y="94"/>
                    <a:pt x="22" y="62"/>
                    <a:pt x="35" y="4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7"/>
                    <a:pt x="0" y="9"/>
                  </a:cubicBezTo>
                  <a:close/>
                </a:path>
              </a:pathLst>
            </a:custGeom>
            <a:solidFill>
              <a:srgbClr val="A65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6" name="Freeform 143">
              <a:extLst>
                <a:ext uri="{FF2B5EF4-FFF2-40B4-BE49-F238E27FC236}">
                  <a16:creationId xmlns:a16="http://schemas.microsoft.com/office/drawing/2014/main" id="{5A639B1C-11FF-4350-A35F-31FEDDDB8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" y="3053"/>
              <a:ext cx="1317" cy="51"/>
            </a:xfrm>
            <a:custGeom>
              <a:avLst/>
              <a:gdLst>
                <a:gd name="T0" fmla="*/ 780 w 527"/>
                <a:gd name="T1" fmla="*/ 0 h 19"/>
                <a:gd name="T2" fmla="*/ 542 w 527"/>
                <a:gd name="T3" fmla="*/ 94 h 19"/>
                <a:gd name="T4" fmla="*/ 0 w 527"/>
                <a:gd name="T5" fmla="*/ 988 h 19"/>
                <a:gd name="T6" fmla="*/ 16106 w 527"/>
                <a:gd name="T7" fmla="*/ 988 h 19"/>
                <a:gd name="T8" fmla="*/ 17011 w 527"/>
                <a:gd name="T9" fmla="*/ 929 h 19"/>
                <a:gd name="T10" fmla="*/ 20365 w 527"/>
                <a:gd name="T11" fmla="*/ 462 h 19"/>
                <a:gd name="T12" fmla="*/ 20365 w 527"/>
                <a:gd name="T13" fmla="*/ 462 h 19"/>
                <a:gd name="T14" fmla="*/ 20552 w 527"/>
                <a:gd name="T15" fmla="*/ 0 h 19"/>
                <a:gd name="T16" fmla="*/ 780 w 527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7" h="19">
                  <a:moveTo>
                    <a:pt x="20" y="0"/>
                  </a:moveTo>
                  <a:cubicBezTo>
                    <a:pt x="17" y="0"/>
                    <a:pt x="15" y="1"/>
                    <a:pt x="14" y="2"/>
                  </a:cubicBezTo>
                  <a:cubicBezTo>
                    <a:pt x="12" y="3"/>
                    <a:pt x="7" y="10"/>
                    <a:pt x="0" y="19"/>
                  </a:cubicBezTo>
                  <a:cubicBezTo>
                    <a:pt x="413" y="19"/>
                    <a:pt x="413" y="19"/>
                    <a:pt x="413" y="19"/>
                  </a:cubicBezTo>
                  <a:cubicBezTo>
                    <a:pt x="426" y="19"/>
                    <a:pt x="428" y="19"/>
                    <a:pt x="436" y="18"/>
                  </a:cubicBezTo>
                  <a:cubicBezTo>
                    <a:pt x="441" y="18"/>
                    <a:pt x="500" y="13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4" y="7"/>
                    <a:pt x="525" y="4"/>
                    <a:pt x="5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5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7" name="Freeform 144">
              <a:extLst>
                <a:ext uri="{FF2B5EF4-FFF2-40B4-BE49-F238E27FC236}">
                  <a16:creationId xmlns:a16="http://schemas.microsoft.com/office/drawing/2014/main" id="{99D02968-0EA7-4632-A877-A1D02A7D5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3053"/>
              <a:ext cx="1505" cy="227"/>
            </a:xfrm>
            <a:custGeom>
              <a:avLst/>
              <a:gdLst>
                <a:gd name="T0" fmla="*/ 23520 w 602"/>
                <a:gd name="T1" fmla="*/ 0 h 85"/>
                <a:gd name="T2" fmla="*/ 2550 w 602"/>
                <a:gd name="T3" fmla="*/ 0 h 85"/>
                <a:gd name="T4" fmla="*/ 2313 w 602"/>
                <a:gd name="T5" fmla="*/ 93 h 85"/>
                <a:gd name="T6" fmla="*/ 0 w 602"/>
                <a:gd name="T7" fmla="*/ 4321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2" h="85">
                  <a:moveTo>
                    <a:pt x="60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4" y="78"/>
                    <a:pt x="0" y="8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8" name="Freeform 145">
              <a:extLst>
                <a:ext uri="{FF2B5EF4-FFF2-40B4-BE49-F238E27FC236}">
                  <a16:creationId xmlns:a16="http://schemas.microsoft.com/office/drawing/2014/main" id="{9621547B-2A2C-4FF1-B876-E6CB58E6E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2928"/>
              <a:ext cx="1113" cy="163"/>
            </a:xfrm>
            <a:custGeom>
              <a:avLst/>
              <a:gdLst>
                <a:gd name="T0" fmla="*/ 0 w 445"/>
                <a:gd name="T1" fmla="*/ 3113 h 61"/>
                <a:gd name="T2" fmla="*/ 12593 w 445"/>
                <a:gd name="T3" fmla="*/ 3113 h 61"/>
                <a:gd name="T4" fmla="*/ 16270 w 445"/>
                <a:gd name="T5" fmla="*/ 2592 h 61"/>
                <a:gd name="T6" fmla="*/ 17415 w 445"/>
                <a:gd name="T7" fmla="*/ 0 h 61"/>
                <a:gd name="T8" fmla="*/ 16040 w 445"/>
                <a:gd name="T9" fmla="*/ 2191 h 61"/>
                <a:gd name="T10" fmla="*/ 12436 w 445"/>
                <a:gd name="T11" fmla="*/ 2750 h 61"/>
                <a:gd name="T12" fmla="*/ 0 w 445"/>
                <a:gd name="T13" fmla="*/ 311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1">
                  <a:moveTo>
                    <a:pt x="0" y="61"/>
                  </a:moveTo>
                  <a:cubicBezTo>
                    <a:pt x="27" y="61"/>
                    <a:pt x="307" y="61"/>
                    <a:pt x="322" y="61"/>
                  </a:cubicBezTo>
                  <a:cubicBezTo>
                    <a:pt x="338" y="61"/>
                    <a:pt x="411" y="51"/>
                    <a:pt x="416" y="51"/>
                  </a:cubicBezTo>
                  <a:cubicBezTo>
                    <a:pt x="420" y="51"/>
                    <a:pt x="445" y="0"/>
                    <a:pt x="445" y="0"/>
                  </a:cubicBezTo>
                  <a:cubicBezTo>
                    <a:pt x="431" y="15"/>
                    <a:pt x="422" y="40"/>
                    <a:pt x="410" y="43"/>
                  </a:cubicBezTo>
                  <a:cubicBezTo>
                    <a:pt x="399" y="46"/>
                    <a:pt x="330" y="54"/>
                    <a:pt x="318" y="54"/>
                  </a:cubicBezTo>
                  <a:cubicBezTo>
                    <a:pt x="307" y="55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09" name="Freeform 146">
              <a:extLst>
                <a:ext uri="{FF2B5EF4-FFF2-40B4-BE49-F238E27FC236}">
                  <a16:creationId xmlns:a16="http://schemas.microsoft.com/office/drawing/2014/main" id="{D6E8583D-1AF1-48B2-8CA8-850DB8D24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2" y="3053"/>
              <a:ext cx="1050" cy="38"/>
            </a:xfrm>
            <a:custGeom>
              <a:avLst/>
              <a:gdLst>
                <a:gd name="T0" fmla="*/ 14970 w 420"/>
                <a:gd name="T1" fmla="*/ 0 h 14"/>
                <a:gd name="T2" fmla="*/ 12425 w 420"/>
                <a:gd name="T3" fmla="*/ 383 h 14"/>
                <a:gd name="T4" fmla="*/ 0 w 420"/>
                <a:gd name="T5" fmla="*/ 760 h 14"/>
                <a:gd name="T6" fmla="*/ 12583 w 420"/>
                <a:gd name="T7" fmla="*/ 760 h 14"/>
                <a:gd name="T8" fmla="*/ 16250 w 420"/>
                <a:gd name="T9" fmla="*/ 220 h 14"/>
                <a:gd name="T10" fmla="*/ 16408 w 420"/>
                <a:gd name="T11" fmla="*/ 0 h 14"/>
                <a:gd name="T12" fmla="*/ 14970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3"/>
                    <a:pt x="326" y="7"/>
                    <a:pt x="318" y="7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2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0" name="Freeform 147">
              <a:extLst>
                <a:ext uri="{FF2B5EF4-FFF2-40B4-BE49-F238E27FC236}">
                  <a16:creationId xmlns:a16="http://schemas.microsoft.com/office/drawing/2014/main" id="{23DF5EB2-B382-442F-9D2B-C0B99ADD0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171"/>
              <a:ext cx="1482" cy="256"/>
            </a:xfrm>
            <a:custGeom>
              <a:avLst/>
              <a:gdLst>
                <a:gd name="T0" fmla="*/ 23135 w 593"/>
                <a:gd name="T1" fmla="*/ 704 h 96"/>
                <a:gd name="T2" fmla="*/ 22865 w 593"/>
                <a:gd name="T3" fmla="*/ 0 h 96"/>
                <a:gd name="T4" fmla="*/ 22118 w 593"/>
                <a:gd name="T5" fmla="*/ 1117 h 96"/>
                <a:gd name="T6" fmla="*/ 18574 w 593"/>
                <a:gd name="T7" fmla="*/ 2069 h 96"/>
                <a:gd name="T8" fmla="*/ 0 w 593"/>
                <a:gd name="T9" fmla="*/ 2069 h 96"/>
                <a:gd name="T10" fmla="*/ 0 w 593"/>
                <a:gd name="T11" fmla="*/ 4344 h 96"/>
                <a:gd name="T12" fmla="*/ 387 w 593"/>
                <a:gd name="T13" fmla="*/ 4856 h 96"/>
                <a:gd name="T14" fmla="*/ 417 w 593"/>
                <a:gd name="T15" fmla="*/ 4856 h 96"/>
                <a:gd name="T16" fmla="*/ 17906 w 593"/>
                <a:gd name="T17" fmla="*/ 4856 h 96"/>
                <a:gd name="T18" fmla="*/ 18806 w 593"/>
                <a:gd name="T19" fmla="*/ 4800 h 96"/>
                <a:gd name="T20" fmla="*/ 21073 w 593"/>
                <a:gd name="T21" fmla="*/ 3584 h 96"/>
                <a:gd name="T22" fmla="*/ 21105 w 593"/>
                <a:gd name="T23" fmla="*/ 3549 h 96"/>
                <a:gd name="T24" fmla="*/ 21180 w 593"/>
                <a:gd name="T25" fmla="*/ 3549 h 96"/>
                <a:gd name="T26" fmla="*/ 21960 w 593"/>
                <a:gd name="T27" fmla="*/ 3093 h 96"/>
                <a:gd name="T28" fmla="*/ 21960 w 593"/>
                <a:gd name="T29" fmla="*/ 3093 h 96"/>
                <a:gd name="T30" fmla="*/ 22043 w 593"/>
                <a:gd name="T31" fmla="*/ 3037 h 96"/>
                <a:gd name="T32" fmla="*/ 22085 w 593"/>
                <a:gd name="T33" fmla="*/ 3037 h 96"/>
                <a:gd name="T34" fmla="*/ 22168 w 593"/>
                <a:gd name="T35" fmla="*/ 2979 h 96"/>
                <a:gd name="T36" fmla="*/ 22168 w 593"/>
                <a:gd name="T37" fmla="*/ 2979 h 96"/>
                <a:gd name="T38" fmla="*/ 22198 w 593"/>
                <a:gd name="T39" fmla="*/ 2880 h 96"/>
                <a:gd name="T40" fmla="*/ 23135 w 593"/>
                <a:gd name="T41" fmla="*/ 704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3" h="96">
                  <a:moveTo>
                    <a:pt x="593" y="14"/>
                  </a:moveTo>
                  <a:cubicBezTo>
                    <a:pt x="586" y="0"/>
                    <a:pt x="586" y="0"/>
                    <a:pt x="586" y="0"/>
                  </a:cubicBezTo>
                  <a:cubicBezTo>
                    <a:pt x="567" y="22"/>
                    <a:pt x="567" y="22"/>
                    <a:pt x="567" y="22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3" y="96"/>
                    <a:pt x="10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459" y="96"/>
                    <a:pt x="459" y="96"/>
                    <a:pt x="459" y="96"/>
                  </a:cubicBezTo>
                  <a:cubicBezTo>
                    <a:pt x="472" y="96"/>
                    <a:pt x="474" y="96"/>
                    <a:pt x="482" y="95"/>
                  </a:cubicBezTo>
                  <a:cubicBezTo>
                    <a:pt x="485" y="95"/>
                    <a:pt x="515" y="82"/>
                    <a:pt x="540" y="71"/>
                  </a:cubicBezTo>
                  <a:cubicBezTo>
                    <a:pt x="540" y="71"/>
                    <a:pt x="541" y="71"/>
                    <a:pt x="541" y="70"/>
                  </a:cubicBezTo>
                  <a:cubicBezTo>
                    <a:pt x="542" y="70"/>
                    <a:pt x="543" y="70"/>
                    <a:pt x="543" y="70"/>
                  </a:cubicBezTo>
                  <a:cubicBezTo>
                    <a:pt x="550" y="66"/>
                    <a:pt x="557" y="64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4" y="61"/>
                    <a:pt x="564" y="60"/>
                    <a:pt x="565" y="60"/>
                  </a:cubicBezTo>
                  <a:cubicBezTo>
                    <a:pt x="565" y="60"/>
                    <a:pt x="566" y="60"/>
                    <a:pt x="566" y="60"/>
                  </a:cubicBezTo>
                  <a:cubicBezTo>
                    <a:pt x="567" y="59"/>
                    <a:pt x="568" y="59"/>
                    <a:pt x="568" y="59"/>
                  </a:cubicBezTo>
                  <a:cubicBezTo>
                    <a:pt x="568" y="59"/>
                    <a:pt x="568" y="59"/>
                    <a:pt x="568" y="59"/>
                  </a:cubicBezTo>
                  <a:cubicBezTo>
                    <a:pt x="569" y="58"/>
                    <a:pt x="569" y="58"/>
                    <a:pt x="569" y="57"/>
                  </a:cubicBezTo>
                  <a:cubicBezTo>
                    <a:pt x="574" y="50"/>
                    <a:pt x="583" y="31"/>
                    <a:pt x="593" y="14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1" name="Freeform 148">
              <a:extLst>
                <a:ext uri="{FF2B5EF4-FFF2-40B4-BE49-F238E27FC236}">
                  <a16:creationId xmlns:a16="http://schemas.microsoft.com/office/drawing/2014/main" id="{4E3B99D5-BEAF-4295-89D9-2033C0F71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3224"/>
              <a:ext cx="237" cy="200"/>
            </a:xfrm>
            <a:custGeom>
              <a:avLst/>
              <a:gdLst>
                <a:gd name="T0" fmla="*/ 3677 w 95"/>
                <a:gd name="T1" fmla="*/ 0 h 75"/>
                <a:gd name="T2" fmla="*/ 3602 w 95"/>
                <a:gd name="T3" fmla="*/ 93 h 75"/>
                <a:gd name="T4" fmla="*/ 75 w 95"/>
                <a:gd name="T5" fmla="*/ 1059 h 75"/>
                <a:gd name="T6" fmla="*/ 0 w 95"/>
                <a:gd name="T7" fmla="*/ 1059 h 75"/>
                <a:gd name="T8" fmla="*/ 0 w 95"/>
                <a:gd name="T9" fmla="*/ 3789 h 75"/>
                <a:gd name="T10" fmla="*/ 312 w 95"/>
                <a:gd name="T11" fmla="*/ 3789 h 75"/>
                <a:gd name="T12" fmla="*/ 2565 w 95"/>
                <a:gd name="T13" fmla="*/ 2581 h 75"/>
                <a:gd name="T14" fmla="*/ 2595 w 95"/>
                <a:gd name="T15" fmla="*/ 2525 h 75"/>
                <a:gd name="T16" fmla="*/ 2669 w 95"/>
                <a:gd name="T17" fmla="*/ 2525 h 75"/>
                <a:gd name="T18" fmla="*/ 3448 w 95"/>
                <a:gd name="T19" fmla="*/ 2069 h 75"/>
                <a:gd name="T20" fmla="*/ 3448 w 95"/>
                <a:gd name="T21" fmla="*/ 2069 h 75"/>
                <a:gd name="T22" fmla="*/ 3523 w 95"/>
                <a:gd name="T23" fmla="*/ 2027 h 75"/>
                <a:gd name="T24" fmla="*/ 3572 w 95"/>
                <a:gd name="T25" fmla="*/ 2027 h 75"/>
                <a:gd name="T26" fmla="*/ 3647 w 95"/>
                <a:gd name="T27" fmla="*/ 1971 h 75"/>
                <a:gd name="T28" fmla="*/ 3647 w 95"/>
                <a:gd name="T29" fmla="*/ 1971 h 75"/>
                <a:gd name="T30" fmla="*/ 3677 w 95"/>
                <a:gd name="T31" fmla="*/ 1912 h 75"/>
                <a:gd name="T32" fmla="*/ 3677 w 95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75">
                  <a:moveTo>
                    <a:pt x="95" y="0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3" y="75"/>
                    <a:pt x="5" y="75"/>
                    <a:pt x="8" y="75"/>
                  </a:cubicBezTo>
                  <a:cubicBezTo>
                    <a:pt x="11" y="75"/>
                    <a:pt x="41" y="62"/>
                    <a:pt x="66" y="51"/>
                  </a:cubicBezTo>
                  <a:cubicBezTo>
                    <a:pt x="66" y="51"/>
                    <a:pt x="67" y="51"/>
                    <a:pt x="67" y="50"/>
                  </a:cubicBezTo>
                  <a:cubicBezTo>
                    <a:pt x="68" y="50"/>
                    <a:pt x="69" y="50"/>
                    <a:pt x="69" y="50"/>
                  </a:cubicBezTo>
                  <a:cubicBezTo>
                    <a:pt x="76" y="46"/>
                    <a:pt x="83" y="44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1"/>
                    <a:pt x="90" y="40"/>
                    <a:pt x="91" y="40"/>
                  </a:cubicBezTo>
                  <a:cubicBezTo>
                    <a:pt x="91" y="40"/>
                    <a:pt x="92" y="40"/>
                    <a:pt x="92" y="40"/>
                  </a:cubicBezTo>
                  <a:cubicBezTo>
                    <a:pt x="93" y="39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8"/>
                    <a:pt x="95" y="38"/>
                    <a:pt x="95" y="38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BB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2" name="Freeform 149">
              <a:extLst>
                <a:ext uri="{FF2B5EF4-FFF2-40B4-BE49-F238E27FC236}">
                  <a16:creationId xmlns:a16="http://schemas.microsoft.com/office/drawing/2014/main" id="{191F2D7C-85B3-4791-A077-19366F02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3171"/>
              <a:ext cx="62" cy="157"/>
            </a:xfrm>
            <a:custGeom>
              <a:avLst/>
              <a:gdLst>
                <a:gd name="T0" fmla="*/ 74 w 25"/>
                <a:gd name="T1" fmla="*/ 2861 h 59"/>
                <a:gd name="T2" fmla="*/ 868 w 25"/>
                <a:gd name="T3" fmla="*/ 849 h 59"/>
                <a:gd name="T4" fmla="*/ 918 w 25"/>
                <a:gd name="T5" fmla="*/ 849 h 59"/>
                <a:gd name="T6" fmla="*/ 947 w 25"/>
                <a:gd name="T7" fmla="*/ 695 h 59"/>
                <a:gd name="T8" fmla="*/ 689 w 25"/>
                <a:gd name="T9" fmla="*/ 0 h 59"/>
                <a:gd name="T10" fmla="*/ 0 w 25"/>
                <a:gd name="T11" fmla="*/ 1054 h 59"/>
                <a:gd name="T12" fmla="*/ 0 w 25"/>
                <a:gd name="T13" fmla="*/ 2959 h 59"/>
                <a:gd name="T14" fmla="*/ 30 w 25"/>
                <a:gd name="T15" fmla="*/ 2861 h 59"/>
                <a:gd name="T16" fmla="*/ 74 w 25"/>
                <a:gd name="T17" fmla="*/ 286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9">
                  <a:moveTo>
                    <a:pt x="2" y="57"/>
                  </a:moveTo>
                  <a:cubicBezTo>
                    <a:pt x="6" y="49"/>
                    <a:pt x="14" y="33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6"/>
                    <a:pt x="25" y="15"/>
                    <a:pt x="25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1" y="57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3" name="Freeform 150">
              <a:extLst>
                <a:ext uri="{FF2B5EF4-FFF2-40B4-BE49-F238E27FC236}">
                  <a16:creationId xmlns:a16="http://schemas.microsoft.com/office/drawing/2014/main" id="{262AF102-B17F-4698-9F39-977FA725B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117"/>
              <a:ext cx="725" cy="232"/>
            </a:xfrm>
            <a:custGeom>
              <a:avLst/>
              <a:gdLst>
                <a:gd name="T0" fmla="*/ 0 w 290"/>
                <a:gd name="T1" fmla="*/ 4403 h 87"/>
                <a:gd name="T2" fmla="*/ 0 w 290"/>
                <a:gd name="T3" fmla="*/ 512 h 87"/>
                <a:gd name="T4" fmla="*/ 438 w 290"/>
                <a:gd name="T5" fmla="*/ 0 h 87"/>
                <a:gd name="T6" fmla="*/ 11333 w 290"/>
                <a:gd name="T7" fmla="*/ 0 h 87"/>
                <a:gd name="T8" fmla="*/ 750 w 290"/>
                <a:gd name="T9" fmla="*/ 456 h 87"/>
                <a:gd name="T10" fmla="*/ 238 w 290"/>
                <a:gd name="T11" fmla="*/ 1309 h 87"/>
                <a:gd name="T12" fmla="*/ 0 w 290"/>
                <a:gd name="T13" fmla="*/ 4403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87">
                  <a:moveTo>
                    <a:pt x="0" y="87"/>
                  </a:moveTo>
                  <a:cubicBezTo>
                    <a:pt x="0" y="53"/>
                    <a:pt x="0" y="18"/>
                    <a:pt x="0" y="10"/>
                  </a:cubicBezTo>
                  <a:cubicBezTo>
                    <a:pt x="0" y="2"/>
                    <a:pt x="2" y="0"/>
                    <a:pt x="11" y="0"/>
                  </a:cubicBezTo>
                  <a:cubicBezTo>
                    <a:pt x="20" y="0"/>
                    <a:pt x="290" y="0"/>
                    <a:pt x="290" y="0"/>
                  </a:cubicBezTo>
                  <a:cubicBezTo>
                    <a:pt x="222" y="3"/>
                    <a:pt x="29" y="7"/>
                    <a:pt x="19" y="9"/>
                  </a:cubicBezTo>
                  <a:cubicBezTo>
                    <a:pt x="9" y="11"/>
                    <a:pt x="7" y="16"/>
                    <a:pt x="6" y="26"/>
                  </a:cubicBezTo>
                  <a:cubicBezTo>
                    <a:pt x="5" y="38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4" name="Freeform 151">
              <a:extLst>
                <a:ext uri="{FF2B5EF4-FFF2-40B4-BE49-F238E27FC236}">
                  <a16:creationId xmlns:a16="http://schemas.microsoft.com/office/drawing/2014/main" id="{A80A1166-5362-401F-8FD7-60579CADB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243"/>
              <a:ext cx="10" cy="106"/>
            </a:xfrm>
            <a:custGeom>
              <a:avLst/>
              <a:gdLst>
                <a:gd name="T0" fmla="*/ 0 w 4"/>
                <a:gd name="T1" fmla="*/ 1974 h 40"/>
                <a:gd name="T2" fmla="*/ 158 w 4"/>
                <a:gd name="T3" fmla="*/ 0 h 40"/>
                <a:gd name="T4" fmla="*/ 0 w 4"/>
                <a:gd name="T5" fmla="*/ 294 h 40"/>
                <a:gd name="T6" fmla="*/ 0 w 4"/>
                <a:gd name="T7" fmla="*/ 1974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cubicBezTo>
                    <a:pt x="0" y="40"/>
                    <a:pt x="2" y="18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5" name="Freeform 152">
              <a:extLst>
                <a:ext uri="{FF2B5EF4-FFF2-40B4-BE49-F238E27FC236}">
                  <a16:creationId xmlns:a16="http://schemas.microsoft.com/office/drawing/2014/main" id="{1966EBB9-9C06-4D5A-A1BF-42C957E85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" y="3280"/>
              <a:ext cx="7" cy="69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1290 h 26"/>
                <a:gd name="T4" fmla="*/ 86 w 3"/>
                <a:gd name="T5" fmla="*/ 0 h 26"/>
                <a:gd name="T6" fmla="*/ 0 w 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14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6" name="Freeform 153">
              <a:extLst>
                <a:ext uri="{FF2B5EF4-FFF2-40B4-BE49-F238E27FC236}">
                  <a16:creationId xmlns:a16="http://schemas.microsoft.com/office/drawing/2014/main" id="{98CEEFC1-6FE4-4D0F-BF4B-53CFB721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" y="3117"/>
              <a:ext cx="645" cy="22"/>
            </a:xfrm>
            <a:custGeom>
              <a:avLst/>
              <a:gdLst>
                <a:gd name="T0" fmla="*/ 208 w 258"/>
                <a:gd name="T1" fmla="*/ 0 h 8"/>
                <a:gd name="T2" fmla="*/ 0 w 258"/>
                <a:gd name="T3" fmla="*/ 462 h 8"/>
                <a:gd name="T4" fmla="*/ 10083 w 258"/>
                <a:gd name="T5" fmla="*/ 0 h 8"/>
                <a:gd name="T6" fmla="*/ 208 w 25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45" y="6"/>
                    <a:pt x="199" y="2"/>
                    <a:pt x="258" y="0"/>
                  </a:cubicBezTo>
                  <a:cubicBezTo>
                    <a:pt x="258" y="0"/>
                    <a:pt x="76" y="0"/>
                    <a:pt x="5" y="0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7" name="Freeform 154">
              <a:extLst>
                <a:ext uri="{FF2B5EF4-FFF2-40B4-BE49-F238E27FC236}">
                  <a16:creationId xmlns:a16="http://schemas.microsoft.com/office/drawing/2014/main" id="{D11C0AFB-04EE-407F-94BB-BCF56FE8A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3091"/>
              <a:ext cx="215" cy="325"/>
            </a:xfrm>
            <a:custGeom>
              <a:avLst/>
              <a:gdLst>
                <a:gd name="T0" fmla="*/ 83 w 86"/>
                <a:gd name="T1" fmla="*/ 453 h 122"/>
                <a:gd name="T2" fmla="*/ 3363 w 86"/>
                <a:gd name="T3" fmla="*/ 0 h 122"/>
                <a:gd name="T4" fmla="*/ 313 w 86"/>
                <a:gd name="T5" fmla="*/ 1058 h 122"/>
                <a:gd name="T6" fmla="*/ 125 w 86"/>
                <a:gd name="T7" fmla="*/ 3024 h 122"/>
                <a:gd name="T8" fmla="*/ 0 w 86"/>
                <a:gd name="T9" fmla="*/ 6146 h 122"/>
                <a:gd name="T10" fmla="*/ 0 w 86"/>
                <a:gd name="T11" fmla="*/ 602 h 122"/>
                <a:gd name="T12" fmla="*/ 83 w 86"/>
                <a:gd name="T13" fmla="*/ 453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2">
                  <a:moveTo>
                    <a:pt x="2" y="9"/>
                  </a:moveTo>
                  <a:cubicBezTo>
                    <a:pt x="16" y="7"/>
                    <a:pt x="86" y="1"/>
                    <a:pt x="86" y="0"/>
                  </a:cubicBezTo>
                  <a:cubicBezTo>
                    <a:pt x="86" y="0"/>
                    <a:pt x="16" y="6"/>
                    <a:pt x="8" y="21"/>
                  </a:cubicBezTo>
                  <a:cubicBezTo>
                    <a:pt x="6" y="24"/>
                    <a:pt x="5" y="42"/>
                    <a:pt x="3" y="60"/>
                  </a:cubicBezTo>
                  <a:cubicBezTo>
                    <a:pt x="2" y="81"/>
                    <a:pt x="0" y="105"/>
                    <a:pt x="0" y="122"/>
                  </a:cubicBezTo>
                  <a:cubicBezTo>
                    <a:pt x="0" y="122"/>
                    <a:pt x="0" y="15"/>
                    <a:pt x="0" y="12"/>
                  </a:cubicBezTo>
                  <a:cubicBezTo>
                    <a:pt x="0" y="10"/>
                    <a:pt x="0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8" name="Freeform 155">
              <a:extLst>
                <a:ext uri="{FF2B5EF4-FFF2-40B4-BE49-F238E27FC236}">
                  <a16:creationId xmlns:a16="http://schemas.microsoft.com/office/drawing/2014/main" id="{E4A3C302-467F-4306-958F-E35616C2B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3277"/>
              <a:ext cx="8" cy="139"/>
            </a:xfrm>
            <a:custGeom>
              <a:avLst/>
              <a:gdLst>
                <a:gd name="T0" fmla="*/ 0 w 3"/>
                <a:gd name="T1" fmla="*/ 56 h 52"/>
                <a:gd name="T2" fmla="*/ 0 w 3"/>
                <a:gd name="T3" fmla="*/ 2657 h 52"/>
                <a:gd name="T4" fmla="*/ 149 w 3"/>
                <a:gd name="T5" fmla="*/ 0 h 52"/>
                <a:gd name="T6" fmla="*/ 0 w 3"/>
                <a:gd name="T7" fmla="*/ 5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2">
                  <a:moveTo>
                    <a:pt x="0" y="1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38"/>
                    <a:pt x="1" y="18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19" name="Freeform 156">
              <a:extLst>
                <a:ext uri="{FF2B5EF4-FFF2-40B4-BE49-F238E27FC236}">
                  <a16:creationId xmlns:a16="http://schemas.microsoft.com/office/drawing/2014/main" id="{2753B0AA-213E-41ED-9307-C5DB9CDFE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5" y="3115"/>
              <a:ext cx="280" cy="301"/>
            </a:xfrm>
            <a:custGeom>
              <a:avLst/>
              <a:gdLst>
                <a:gd name="T0" fmla="*/ 4345 w 112"/>
                <a:gd name="T1" fmla="*/ 5690 h 113"/>
                <a:gd name="T2" fmla="*/ 4345 w 112"/>
                <a:gd name="T3" fmla="*/ 703 h 113"/>
                <a:gd name="T4" fmla="*/ 4220 w 112"/>
                <a:gd name="T5" fmla="*/ 0 h 113"/>
                <a:gd name="T6" fmla="*/ 0 w 112"/>
                <a:gd name="T7" fmla="*/ 0 h 113"/>
                <a:gd name="T8" fmla="*/ 4033 w 112"/>
                <a:gd name="T9" fmla="*/ 511 h 113"/>
                <a:gd name="T10" fmla="*/ 4345 w 112"/>
                <a:gd name="T11" fmla="*/ 5690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3">
                  <a:moveTo>
                    <a:pt x="111" y="113"/>
                  </a:moveTo>
                  <a:cubicBezTo>
                    <a:pt x="111" y="113"/>
                    <a:pt x="111" y="24"/>
                    <a:pt x="111" y="14"/>
                  </a:cubicBezTo>
                  <a:cubicBezTo>
                    <a:pt x="111" y="4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2"/>
                    <a:pt x="99" y="2"/>
                    <a:pt x="103" y="10"/>
                  </a:cubicBezTo>
                  <a:cubicBezTo>
                    <a:pt x="107" y="18"/>
                    <a:pt x="111" y="113"/>
                    <a:pt x="111" y="113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0" name="Freeform 157">
              <a:extLst>
                <a:ext uri="{FF2B5EF4-FFF2-40B4-BE49-F238E27FC236}">
                  <a16:creationId xmlns:a16="http://schemas.microsoft.com/office/drawing/2014/main" id="{176F417D-CC8D-45CE-BAEB-8157C74C0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3280"/>
              <a:ext cx="5" cy="120"/>
            </a:xfrm>
            <a:custGeom>
              <a:avLst/>
              <a:gdLst>
                <a:gd name="T0" fmla="*/ 83 w 2"/>
                <a:gd name="T1" fmla="*/ 2275 h 45"/>
                <a:gd name="T2" fmla="*/ 83 w 2"/>
                <a:gd name="T3" fmla="*/ 0 h 45"/>
                <a:gd name="T4" fmla="*/ 0 w 2"/>
                <a:gd name="T5" fmla="*/ 0 h 45"/>
                <a:gd name="T6" fmla="*/ 83 w 2"/>
                <a:gd name="T7" fmla="*/ 227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5">
                  <a:moveTo>
                    <a:pt x="2" y="45"/>
                  </a:moveTo>
                  <a:cubicBezTo>
                    <a:pt x="2" y="45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1" name="Freeform 158">
              <a:extLst>
                <a:ext uri="{FF2B5EF4-FFF2-40B4-BE49-F238E27FC236}">
                  <a16:creationId xmlns:a16="http://schemas.microsoft.com/office/drawing/2014/main" id="{03C2C426-BA95-42C6-A694-307AFE7CD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3307"/>
              <a:ext cx="1110" cy="106"/>
            </a:xfrm>
            <a:custGeom>
              <a:avLst/>
              <a:gdLst>
                <a:gd name="T0" fmla="*/ 0 w 444"/>
                <a:gd name="T1" fmla="*/ 1974 h 40"/>
                <a:gd name="T2" fmla="*/ 17188 w 444"/>
                <a:gd name="T3" fmla="*/ 1974 h 40"/>
                <a:gd name="T4" fmla="*/ 17345 w 444"/>
                <a:gd name="T5" fmla="*/ 1524 h 40"/>
                <a:gd name="T6" fmla="*/ 17345 w 444"/>
                <a:gd name="T7" fmla="*/ 0 h 40"/>
                <a:gd name="T8" fmla="*/ 17270 w 444"/>
                <a:gd name="T9" fmla="*/ 0 h 40"/>
                <a:gd name="T10" fmla="*/ 17033 w 444"/>
                <a:gd name="T11" fmla="*/ 177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">
                  <a:moveTo>
                    <a:pt x="0" y="40"/>
                  </a:moveTo>
                  <a:cubicBezTo>
                    <a:pt x="0" y="40"/>
                    <a:pt x="433" y="40"/>
                    <a:pt x="440" y="40"/>
                  </a:cubicBezTo>
                  <a:cubicBezTo>
                    <a:pt x="444" y="40"/>
                    <a:pt x="444" y="38"/>
                    <a:pt x="444" y="31"/>
                  </a:cubicBezTo>
                  <a:cubicBezTo>
                    <a:pt x="444" y="25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8"/>
                    <a:pt x="442" y="36"/>
                    <a:pt x="436" y="36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2" name="Freeform 159">
              <a:extLst>
                <a:ext uri="{FF2B5EF4-FFF2-40B4-BE49-F238E27FC236}">
                  <a16:creationId xmlns:a16="http://schemas.microsoft.com/office/drawing/2014/main" id="{64CDD81A-D101-4DC6-9245-7D33C3220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3128"/>
              <a:ext cx="208" cy="283"/>
            </a:xfrm>
            <a:custGeom>
              <a:avLst/>
              <a:gdLst>
                <a:gd name="T0" fmla="*/ 2802 w 83"/>
                <a:gd name="T1" fmla="*/ 3714 h 106"/>
                <a:gd name="T2" fmla="*/ 0 w 83"/>
                <a:gd name="T3" fmla="*/ 5388 h 106"/>
                <a:gd name="T4" fmla="*/ 3148 w 83"/>
                <a:gd name="T5" fmla="*/ 3714 h 106"/>
                <a:gd name="T6" fmla="*/ 3228 w 83"/>
                <a:gd name="T7" fmla="*/ 3351 h 106"/>
                <a:gd name="T8" fmla="*/ 3228 w 83"/>
                <a:gd name="T9" fmla="*/ 0 h 106"/>
                <a:gd name="T10" fmla="*/ 3115 w 83"/>
                <a:gd name="T11" fmla="*/ 3044 h 106"/>
                <a:gd name="T12" fmla="*/ 2802 w 83"/>
                <a:gd name="T13" fmla="*/ 3714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6">
                  <a:moveTo>
                    <a:pt x="71" y="73"/>
                  </a:moveTo>
                  <a:cubicBezTo>
                    <a:pt x="54" y="82"/>
                    <a:pt x="9" y="101"/>
                    <a:pt x="0" y="106"/>
                  </a:cubicBezTo>
                  <a:cubicBezTo>
                    <a:pt x="0" y="106"/>
                    <a:pt x="78" y="73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1"/>
                    <a:pt x="82" y="0"/>
                    <a:pt x="82" y="0"/>
                  </a:cubicBezTo>
                  <a:cubicBezTo>
                    <a:pt x="82" y="10"/>
                    <a:pt x="80" y="42"/>
                    <a:pt x="79" y="60"/>
                  </a:cubicBezTo>
                  <a:cubicBezTo>
                    <a:pt x="78" y="65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3" name="Freeform 160">
              <a:extLst>
                <a:ext uri="{FF2B5EF4-FFF2-40B4-BE49-F238E27FC236}">
                  <a16:creationId xmlns:a16="http://schemas.microsoft.com/office/drawing/2014/main" id="{077C6C01-6979-4E29-9075-DBE584E62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2" y="3229"/>
              <a:ext cx="208" cy="182"/>
            </a:xfrm>
            <a:custGeom>
              <a:avLst/>
              <a:gdLst>
                <a:gd name="T0" fmla="*/ 3148 w 83"/>
                <a:gd name="T1" fmla="*/ 56 h 68"/>
                <a:gd name="T2" fmla="*/ 3115 w 83"/>
                <a:gd name="T3" fmla="*/ 1132 h 68"/>
                <a:gd name="T4" fmla="*/ 2802 w 83"/>
                <a:gd name="T5" fmla="*/ 1804 h 68"/>
                <a:gd name="T6" fmla="*/ 0 w 83"/>
                <a:gd name="T7" fmla="*/ 3487 h 68"/>
                <a:gd name="T8" fmla="*/ 3148 w 83"/>
                <a:gd name="T9" fmla="*/ 1804 h 68"/>
                <a:gd name="T10" fmla="*/ 3228 w 83"/>
                <a:gd name="T11" fmla="*/ 1440 h 68"/>
                <a:gd name="T12" fmla="*/ 3228 w 83"/>
                <a:gd name="T13" fmla="*/ 0 h 68"/>
                <a:gd name="T14" fmla="*/ 3148 w 83"/>
                <a:gd name="T15" fmla="*/ 56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1"/>
                  </a:moveTo>
                  <a:cubicBezTo>
                    <a:pt x="80" y="8"/>
                    <a:pt x="79" y="16"/>
                    <a:pt x="79" y="22"/>
                  </a:cubicBezTo>
                  <a:cubicBezTo>
                    <a:pt x="78" y="27"/>
                    <a:pt x="74" y="33"/>
                    <a:pt x="71" y="35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5"/>
                  </a:cubicBezTo>
                  <a:cubicBezTo>
                    <a:pt x="83" y="34"/>
                    <a:pt x="82" y="33"/>
                    <a:pt x="82" y="28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4" name="Freeform 161">
              <a:extLst>
                <a:ext uri="{FF2B5EF4-FFF2-40B4-BE49-F238E27FC236}">
                  <a16:creationId xmlns:a16="http://schemas.microsoft.com/office/drawing/2014/main" id="{ADFB3EF7-CB39-4E89-8BC2-7CFCA155DE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195"/>
              <a:ext cx="37" cy="101"/>
            </a:xfrm>
            <a:custGeom>
              <a:avLst/>
              <a:gdLst>
                <a:gd name="T0" fmla="*/ 328 w 15"/>
                <a:gd name="T1" fmla="*/ 805 h 38"/>
                <a:gd name="T2" fmla="*/ 0 w 15"/>
                <a:gd name="T3" fmla="*/ 848 h 38"/>
                <a:gd name="T4" fmla="*/ 0 w 15"/>
                <a:gd name="T5" fmla="*/ 1892 h 38"/>
                <a:gd name="T6" fmla="*/ 553 w 15"/>
                <a:gd name="T7" fmla="*/ 545 h 38"/>
                <a:gd name="T8" fmla="*/ 451 w 15"/>
                <a:gd name="T9" fmla="*/ 0 h 38"/>
                <a:gd name="T10" fmla="*/ 328 w 15"/>
                <a:gd name="T11" fmla="*/ 80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5" name="Freeform 162">
              <a:extLst>
                <a:ext uri="{FF2B5EF4-FFF2-40B4-BE49-F238E27FC236}">
                  <a16:creationId xmlns:a16="http://schemas.microsoft.com/office/drawing/2014/main" id="{37D0F71A-DAFB-4F64-B1A4-2C804AE37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3171"/>
              <a:ext cx="1438" cy="109"/>
            </a:xfrm>
            <a:custGeom>
              <a:avLst/>
              <a:gdLst>
                <a:gd name="T0" fmla="*/ 1438 w 1438"/>
                <a:gd name="T1" fmla="*/ 0 h 109"/>
                <a:gd name="T2" fmla="*/ 1390 w 1438"/>
                <a:gd name="T3" fmla="*/ 58 h 109"/>
                <a:gd name="T4" fmla="*/ 1190 w 1438"/>
                <a:gd name="T5" fmla="*/ 109 h 109"/>
                <a:gd name="T6" fmla="*/ 0 w 1438"/>
                <a:gd name="T7" fmla="*/ 109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8" h="109">
                  <a:moveTo>
                    <a:pt x="1438" y="0"/>
                  </a:moveTo>
                  <a:lnTo>
                    <a:pt x="1390" y="58"/>
                  </a:lnTo>
                  <a:lnTo>
                    <a:pt x="1190" y="109"/>
                  </a:lnTo>
                  <a:lnTo>
                    <a:pt x="0" y="109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6" name="Freeform 163">
              <a:extLst>
                <a:ext uri="{FF2B5EF4-FFF2-40B4-BE49-F238E27FC236}">
                  <a16:creationId xmlns:a16="http://schemas.microsoft.com/office/drawing/2014/main" id="{56E3ED64-292C-4D22-B4E5-55409137C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3168"/>
              <a:ext cx="55" cy="61"/>
            </a:xfrm>
            <a:custGeom>
              <a:avLst/>
              <a:gdLst>
                <a:gd name="T0" fmla="*/ 0 w 22"/>
                <a:gd name="T1" fmla="*/ 294 h 23"/>
                <a:gd name="T2" fmla="*/ 208 w 22"/>
                <a:gd name="T3" fmla="*/ 1140 h 23"/>
                <a:gd name="T4" fmla="*/ 863 w 22"/>
                <a:gd name="T5" fmla="*/ 1082 h 23"/>
                <a:gd name="T6" fmla="*/ 750 w 22"/>
                <a:gd name="T7" fmla="*/ 0 h 23"/>
                <a:gd name="T8" fmla="*/ 0 w 22"/>
                <a:gd name="T9" fmla="*/ 0 h 23"/>
                <a:gd name="T10" fmla="*/ 0 w 22"/>
                <a:gd name="T11" fmla="*/ 29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0" y="6"/>
                  </a:moveTo>
                  <a:cubicBezTo>
                    <a:pt x="1" y="16"/>
                    <a:pt x="3" y="23"/>
                    <a:pt x="5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7" name="Freeform 164">
              <a:extLst>
                <a:ext uri="{FF2B5EF4-FFF2-40B4-BE49-F238E27FC236}">
                  <a16:creationId xmlns:a16="http://schemas.microsoft.com/office/drawing/2014/main" id="{9EE044CE-52E5-4CAA-B757-2E6D6E347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3179"/>
              <a:ext cx="42" cy="42"/>
            </a:xfrm>
            <a:custGeom>
              <a:avLst/>
              <a:gdLst>
                <a:gd name="T0" fmla="*/ 0 w 17"/>
                <a:gd name="T1" fmla="*/ 55 h 16"/>
                <a:gd name="T2" fmla="*/ 153 w 17"/>
                <a:gd name="T3" fmla="*/ 759 h 16"/>
                <a:gd name="T4" fmla="*/ 635 w 17"/>
                <a:gd name="T5" fmla="*/ 704 h 16"/>
                <a:gd name="T6" fmla="*/ 556 w 17"/>
                <a:gd name="T7" fmla="*/ 0 h 16"/>
                <a:gd name="T8" fmla="*/ 329 w 17"/>
                <a:gd name="T9" fmla="*/ 525 h 16"/>
                <a:gd name="T10" fmla="*/ 0 w 17"/>
                <a:gd name="T11" fmla="*/ 5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3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0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8" name="Line 165">
              <a:extLst>
                <a:ext uri="{FF2B5EF4-FFF2-40B4-BE49-F238E27FC236}">
                  <a16:creationId xmlns:a16="http://schemas.microsoft.com/office/drawing/2014/main" id="{790BB448-8EAD-4A14-891B-32D20F0F74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0" y="3168"/>
              <a:ext cx="47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29" name="Freeform 166">
              <a:extLst>
                <a:ext uri="{FF2B5EF4-FFF2-40B4-BE49-F238E27FC236}">
                  <a16:creationId xmlns:a16="http://schemas.microsoft.com/office/drawing/2014/main" id="{B532BC6D-973B-4B9E-89D4-FF5C184B9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0" y="2885"/>
              <a:ext cx="2" cy="160"/>
            </a:xfrm>
            <a:custGeom>
              <a:avLst/>
              <a:gdLst>
                <a:gd name="T0" fmla="*/ 0 w 1"/>
                <a:gd name="T1" fmla="*/ 3037 h 60"/>
                <a:gd name="T2" fmla="*/ 0 w 1"/>
                <a:gd name="T3" fmla="*/ 547 h 60"/>
                <a:gd name="T4" fmla="*/ 16 w 1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0">
                  <a:moveTo>
                    <a:pt x="0" y="60"/>
                  </a:moveTo>
                  <a:cubicBezTo>
                    <a:pt x="0" y="37"/>
                    <a:pt x="0" y="15"/>
                    <a:pt x="0" y="11"/>
                  </a:cubicBezTo>
                  <a:cubicBezTo>
                    <a:pt x="0" y="6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0" name="Freeform 167">
              <a:extLst>
                <a:ext uri="{FF2B5EF4-FFF2-40B4-BE49-F238E27FC236}">
                  <a16:creationId xmlns:a16="http://schemas.microsoft.com/office/drawing/2014/main" id="{143EC509-CC00-4CF5-BBD6-D5CEB3E4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904"/>
              <a:ext cx="1" cy="139"/>
            </a:xfrm>
            <a:custGeom>
              <a:avLst/>
              <a:gdLst>
                <a:gd name="T0" fmla="*/ 0 w 1"/>
                <a:gd name="T1" fmla="*/ 2657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5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1" name="Line 168">
              <a:extLst>
                <a:ext uri="{FF2B5EF4-FFF2-40B4-BE49-F238E27FC236}">
                  <a16:creationId xmlns:a16="http://schemas.microsoft.com/office/drawing/2014/main" id="{1F1C6ADD-1752-4C21-AB73-D63E035C46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0" y="3104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2" name="Freeform 169">
              <a:extLst>
                <a:ext uri="{FF2B5EF4-FFF2-40B4-BE49-F238E27FC236}">
                  <a16:creationId xmlns:a16="http://schemas.microsoft.com/office/drawing/2014/main" id="{7F53CEC6-F3C3-40A2-A371-41D39E86B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3077"/>
              <a:ext cx="1420" cy="350"/>
            </a:xfrm>
            <a:custGeom>
              <a:avLst/>
              <a:gdLst>
                <a:gd name="T0" fmla="*/ 313 w 568"/>
                <a:gd name="T1" fmla="*/ 513 h 131"/>
                <a:gd name="T2" fmla="*/ 17938 w 568"/>
                <a:gd name="T3" fmla="*/ 513 h 131"/>
                <a:gd name="T4" fmla="*/ 18833 w 568"/>
                <a:gd name="T5" fmla="*/ 457 h 131"/>
                <a:gd name="T6" fmla="*/ 22188 w 568"/>
                <a:gd name="T7" fmla="*/ 0 h 131"/>
                <a:gd name="T8" fmla="*/ 22188 w 568"/>
                <a:gd name="T9" fmla="*/ 4790 h 131"/>
                <a:gd name="T10" fmla="*/ 18833 w 568"/>
                <a:gd name="T11" fmla="*/ 6618 h 131"/>
                <a:gd name="T12" fmla="*/ 17938 w 568"/>
                <a:gd name="T13" fmla="*/ 6674 h 131"/>
                <a:gd name="T14" fmla="*/ 438 w 568"/>
                <a:gd name="T15" fmla="*/ 6674 h 131"/>
                <a:gd name="T16" fmla="*/ 395 w 568"/>
                <a:gd name="T17" fmla="*/ 6674 h 131"/>
                <a:gd name="T18" fmla="*/ 0 w 568"/>
                <a:gd name="T19" fmla="*/ 6161 h 131"/>
                <a:gd name="T20" fmla="*/ 0 w 568"/>
                <a:gd name="T21" fmla="*/ 1162 h 131"/>
                <a:gd name="T22" fmla="*/ 313 w 568"/>
                <a:gd name="T23" fmla="*/ 513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3" name="Freeform 170">
              <a:extLst>
                <a:ext uri="{FF2B5EF4-FFF2-40B4-BE49-F238E27FC236}">
                  <a16:creationId xmlns:a16="http://schemas.microsoft.com/office/drawing/2014/main" id="{E469284B-09FA-4295-B2F5-11D48C653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885"/>
              <a:ext cx="1505" cy="230"/>
            </a:xfrm>
            <a:custGeom>
              <a:avLst/>
              <a:gdLst>
                <a:gd name="T0" fmla="*/ 2313 w 602"/>
                <a:gd name="T1" fmla="*/ 94 h 86"/>
                <a:gd name="T2" fmla="*/ 2550 w 602"/>
                <a:gd name="T3" fmla="*/ 0 h 86"/>
                <a:gd name="T4" fmla="*/ 20470 w 602"/>
                <a:gd name="T5" fmla="*/ 0 h 86"/>
                <a:gd name="T6" fmla="*/ 20908 w 602"/>
                <a:gd name="T7" fmla="*/ 56 h 86"/>
                <a:gd name="T8" fmla="*/ 23520 w 602"/>
                <a:gd name="T9" fmla="*/ 615 h 86"/>
                <a:gd name="T10" fmla="*/ 22158 w 602"/>
                <a:gd name="T11" fmla="*/ 3691 h 86"/>
                <a:gd name="T12" fmla="*/ 22158 w 602"/>
                <a:gd name="T13" fmla="*/ 3691 h 86"/>
                <a:gd name="T14" fmla="*/ 18800 w 602"/>
                <a:gd name="T15" fmla="*/ 4148 h 86"/>
                <a:gd name="T16" fmla="*/ 17895 w 602"/>
                <a:gd name="T17" fmla="*/ 4191 h 86"/>
                <a:gd name="T18" fmla="*/ 283 w 602"/>
                <a:gd name="T19" fmla="*/ 4191 h 86"/>
                <a:gd name="T20" fmla="*/ 0 w 602"/>
                <a:gd name="T21" fmla="*/ 4399 h 86"/>
                <a:gd name="T22" fmla="*/ 0 w 602"/>
                <a:gd name="T23" fmla="*/ 4341 h 86"/>
                <a:gd name="T24" fmla="*/ 2313 w 602"/>
                <a:gd name="T25" fmla="*/ 94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4" name="Freeform 171">
              <a:extLst>
                <a:ext uri="{FF2B5EF4-FFF2-40B4-BE49-F238E27FC236}">
                  <a16:creationId xmlns:a16="http://schemas.microsoft.com/office/drawing/2014/main" id="{EF82D1E3-9034-4634-B689-33AEDC1A0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917"/>
              <a:ext cx="87" cy="411"/>
            </a:xfrm>
            <a:custGeom>
              <a:avLst/>
              <a:gdLst>
                <a:gd name="T0" fmla="*/ 798 w 35"/>
                <a:gd name="T1" fmla="*/ 5890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42 h 154"/>
                <a:gd name="T8" fmla="*/ 0 w 35"/>
                <a:gd name="T9" fmla="*/ 3042 h 154"/>
                <a:gd name="T10" fmla="*/ 1335 w 35"/>
                <a:gd name="T11" fmla="*/ 0 h 154"/>
                <a:gd name="T12" fmla="*/ 1335 w 35"/>
                <a:gd name="T13" fmla="*/ 1062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5" name="Freeform 172">
              <a:extLst>
                <a:ext uri="{FF2B5EF4-FFF2-40B4-BE49-F238E27FC236}">
                  <a16:creationId xmlns:a16="http://schemas.microsoft.com/office/drawing/2014/main" id="{D2584980-3822-4C9B-9A64-16F6E69D8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" y="2899"/>
              <a:ext cx="868" cy="128"/>
            </a:xfrm>
            <a:custGeom>
              <a:avLst/>
              <a:gdLst>
                <a:gd name="T0" fmla="*/ 0 w 347"/>
                <a:gd name="T1" fmla="*/ 2424 h 48"/>
                <a:gd name="T2" fmla="*/ 1146 w 347"/>
                <a:gd name="T3" fmla="*/ 248 h 48"/>
                <a:gd name="T4" fmla="*/ 1646 w 347"/>
                <a:gd name="T5" fmla="*/ 0 h 48"/>
                <a:gd name="T6" fmla="*/ 13585 w 347"/>
                <a:gd name="T7" fmla="*/ 0 h 48"/>
                <a:gd name="T8" fmla="*/ 180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9"/>
                    <a:pt x="29" y="5"/>
                  </a:cubicBezTo>
                  <a:cubicBezTo>
                    <a:pt x="32" y="1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6" name="Freeform 173">
              <a:extLst>
                <a:ext uri="{FF2B5EF4-FFF2-40B4-BE49-F238E27FC236}">
                  <a16:creationId xmlns:a16="http://schemas.microsoft.com/office/drawing/2014/main" id="{377BD8D0-0422-4901-B4B4-7A8339F59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83 w 18"/>
                <a:gd name="T1" fmla="*/ 2956 h 116"/>
                <a:gd name="T2" fmla="*/ 520 w 18"/>
                <a:gd name="T3" fmla="*/ 5914 h 116"/>
                <a:gd name="T4" fmla="*/ 595 w 18"/>
                <a:gd name="T5" fmla="*/ 2900 h 116"/>
                <a:gd name="T6" fmla="*/ 208 w 18"/>
                <a:gd name="T7" fmla="*/ 0 h 116"/>
                <a:gd name="T8" fmla="*/ 83 w 18"/>
                <a:gd name="T9" fmla="*/ 295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7" name="Freeform 174">
              <a:extLst>
                <a:ext uri="{FF2B5EF4-FFF2-40B4-BE49-F238E27FC236}">
                  <a16:creationId xmlns:a16="http://schemas.microsoft.com/office/drawing/2014/main" id="{C2AA2B5C-4B5C-47B3-BEF6-34A4F0567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65"/>
              <a:ext cx="27" cy="278"/>
            </a:xfrm>
            <a:custGeom>
              <a:avLst/>
              <a:gdLst>
                <a:gd name="T0" fmla="*/ 71 w 11"/>
                <a:gd name="T1" fmla="*/ 0 h 104"/>
                <a:gd name="T2" fmla="*/ 71 w 11"/>
                <a:gd name="T3" fmla="*/ 2657 h 104"/>
                <a:gd name="T4" fmla="*/ 326 w 11"/>
                <a:gd name="T5" fmla="*/ 5309 h 104"/>
                <a:gd name="T6" fmla="*/ 326 w 11"/>
                <a:gd name="T7" fmla="*/ 2601 h 104"/>
                <a:gd name="T8" fmla="*/ 71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9"/>
                    <a:pt x="0" y="29"/>
                    <a:pt x="2" y="52"/>
                  </a:cubicBezTo>
                  <a:cubicBezTo>
                    <a:pt x="4" y="75"/>
                    <a:pt x="6" y="94"/>
                    <a:pt x="9" y="104"/>
                  </a:cubicBezTo>
                  <a:cubicBezTo>
                    <a:pt x="11" y="94"/>
                    <a:pt x="11" y="74"/>
                    <a:pt x="9" y="51"/>
                  </a:cubicBezTo>
                  <a:cubicBezTo>
                    <a:pt x="8" y="29"/>
                    <a:pt x="5" y="9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8" name="Freeform 175">
              <a:extLst>
                <a:ext uri="{FF2B5EF4-FFF2-40B4-BE49-F238E27FC236}">
                  <a16:creationId xmlns:a16="http://schemas.microsoft.com/office/drawing/2014/main" id="{0669B131-096A-4475-9FFC-B72BC8E9B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520 w 90"/>
                <a:gd name="T1" fmla="*/ 6142 h 121"/>
                <a:gd name="T2" fmla="*/ 83 w 90"/>
                <a:gd name="T3" fmla="*/ 3249 h 121"/>
                <a:gd name="T4" fmla="*/ 208 w 90"/>
                <a:gd name="T5" fmla="*/ 248 h 121"/>
                <a:gd name="T6" fmla="*/ 3208 w 90"/>
                <a:gd name="T7" fmla="*/ 0 h 121"/>
                <a:gd name="T8" fmla="*/ 3095 w 90"/>
                <a:gd name="T9" fmla="*/ 2950 h 121"/>
                <a:gd name="T10" fmla="*/ 3520 w 90"/>
                <a:gd name="T11" fmla="*/ 5899 h 121"/>
                <a:gd name="T12" fmla="*/ 520 w 90"/>
                <a:gd name="T13" fmla="*/ 614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39" name="Freeform 176">
              <a:extLst>
                <a:ext uri="{FF2B5EF4-FFF2-40B4-BE49-F238E27FC236}">
                  <a16:creationId xmlns:a16="http://schemas.microsoft.com/office/drawing/2014/main" id="{BF124E74-5AC5-42E3-A4E4-C3B0210D5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3248"/>
              <a:ext cx="175" cy="21"/>
            </a:xfrm>
            <a:custGeom>
              <a:avLst/>
              <a:gdLst>
                <a:gd name="T0" fmla="*/ 0 w 70"/>
                <a:gd name="T1" fmla="*/ 378 h 8"/>
                <a:gd name="T2" fmla="*/ 2738 w 70"/>
                <a:gd name="T3" fmla="*/ 200 h 8"/>
                <a:gd name="T4" fmla="*/ 2395 w 70"/>
                <a:gd name="T5" fmla="*/ 0 h 8"/>
                <a:gd name="T6" fmla="*/ 0 w 70"/>
                <a:gd name="T7" fmla="*/ 37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8">
                  <a:moveTo>
                    <a:pt x="0" y="8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0"/>
                  </a:cubicBezTo>
                  <a:cubicBezTo>
                    <a:pt x="44" y="2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0" name="Line 177">
              <a:extLst>
                <a:ext uri="{FF2B5EF4-FFF2-40B4-BE49-F238E27FC236}">
                  <a16:creationId xmlns:a16="http://schemas.microsoft.com/office/drawing/2014/main" id="{4B15A755-3395-4F3F-BA6B-F39AC2A1B7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1" name="Line 178">
              <a:extLst>
                <a:ext uri="{FF2B5EF4-FFF2-40B4-BE49-F238E27FC236}">
                  <a16:creationId xmlns:a16="http://schemas.microsoft.com/office/drawing/2014/main" id="{29A0CC59-2B8F-4289-8D01-DC6428E68F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2" name="Line 179">
              <a:extLst>
                <a:ext uri="{FF2B5EF4-FFF2-40B4-BE49-F238E27FC236}">
                  <a16:creationId xmlns:a16="http://schemas.microsoft.com/office/drawing/2014/main" id="{BEA19F39-F13D-4BF2-A3AD-082A9DF24C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3" name="Line 180">
              <a:extLst>
                <a:ext uri="{FF2B5EF4-FFF2-40B4-BE49-F238E27FC236}">
                  <a16:creationId xmlns:a16="http://schemas.microsoft.com/office/drawing/2014/main" id="{4287029F-1965-4811-BC1E-68DE4A1AAB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4" name="Line 181">
              <a:extLst>
                <a:ext uri="{FF2B5EF4-FFF2-40B4-BE49-F238E27FC236}">
                  <a16:creationId xmlns:a16="http://schemas.microsoft.com/office/drawing/2014/main" id="{E48A4D7E-17EB-4BE3-B856-5BFD1D0C0A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5" name="Line 182">
              <a:extLst>
                <a:ext uri="{FF2B5EF4-FFF2-40B4-BE49-F238E27FC236}">
                  <a16:creationId xmlns:a16="http://schemas.microsoft.com/office/drawing/2014/main" id="{E70633B1-CA83-4233-95FA-435DD7FD7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6" name="Line 183">
              <a:extLst>
                <a:ext uri="{FF2B5EF4-FFF2-40B4-BE49-F238E27FC236}">
                  <a16:creationId xmlns:a16="http://schemas.microsoft.com/office/drawing/2014/main" id="{AD971C65-DD72-453C-A4CD-129855420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7" name="Line 184">
              <a:extLst>
                <a:ext uri="{FF2B5EF4-FFF2-40B4-BE49-F238E27FC236}">
                  <a16:creationId xmlns:a16="http://schemas.microsoft.com/office/drawing/2014/main" id="{41A3DAC2-4315-493A-AD1B-E7B753BD6C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0" y="298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8" name="Line 185">
              <a:extLst>
                <a:ext uri="{FF2B5EF4-FFF2-40B4-BE49-F238E27FC236}">
                  <a16:creationId xmlns:a16="http://schemas.microsoft.com/office/drawing/2014/main" id="{283D5510-24C4-4A0E-8955-3DC9FCCD66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5" y="3024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49" name="Line 186">
              <a:extLst>
                <a:ext uri="{FF2B5EF4-FFF2-40B4-BE49-F238E27FC236}">
                  <a16:creationId xmlns:a16="http://schemas.microsoft.com/office/drawing/2014/main" id="{48256BCA-68C9-4674-8D01-9A96B0B111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6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0" name="Line 187">
              <a:extLst>
                <a:ext uri="{FF2B5EF4-FFF2-40B4-BE49-F238E27FC236}">
                  <a16:creationId xmlns:a16="http://schemas.microsoft.com/office/drawing/2014/main" id="{216273C7-F125-4DC7-9E85-5F8C8F012C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5" y="3213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1" name="Line 188">
              <a:extLst>
                <a:ext uri="{FF2B5EF4-FFF2-40B4-BE49-F238E27FC236}">
                  <a16:creationId xmlns:a16="http://schemas.microsoft.com/office/drawing/2014/main" id="{75DAB4A6-58CC-4014-AE5F-C69AC5E422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7" y="3176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2" name="Line 189">
              <a:extLst>
                <a:ext uri="{FF2B5EF4-FFF2-40B4-BE49-F238E27FC236}">
                  <a16:creationId xmlns:a16="http://schemas.microsoft.com/office/drawing/2014/main" id="{E925923E-44AC-4137-ADC4-9B1DB1477B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2" y="3139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3" name="Line 190">
              <a:extLst>
                <a:ext uri="{FF2B5EF4-FFF2-40B4-BE49-F238E27FC236}">
                  <a16:creationId xmlns:a16="http://schemas.microsoft.com/office/drawing/2014/main" id="{B02173DE-41FD-4683-B9BB-7B97A66732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101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7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4" name="Line 191">
              <a:extLst>
                <a:ext uri="{FF2B5EF4-FFF2-40B4-BE49-F238E27FC236}">
                  <a16:creationId xmlns:a16="http://schemas.microsoft.com/office/drawing/2014/main" id="{9A23DEAC-791B-4512-862D-CB69EF271B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0" y="299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5" name="Line 192">
              <a:extLst>
                <a:ext uri="{FF2B5EF4-FFF2-40B4-BE49-F238E27FC236}">
                  <a16:creationId xmlns:a16="http://schemas.microsoft.com/office/drawing/2014/main" id="{4E1C08DE-9FB4-4397-A4A5-41A4BBDF5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5" y="3035"/>
              <a:ext cx="155" cy="13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6" name="Line 193">
              <a:extLst>
                <a:ext uri="{FF2B5EF4-FFF2-40B4-BE49-F238E27FC236}">
                  <a16:creationId xmlns:a16="http://schemas.microsoft.com/office/drawing/2014/main" id="{074EB4D4-E2F5-476D-BA06-5936FA8F1A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7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7" name="Line 194">
              <a:extLst>
                <a:ext uri="{FF2B5EF4-FFF2-40B4-BE49-F238E27FC236}">
                  <a16:creationId xmlns:a16="http://schemas.microsoft.com/office/drawing/2014/main" id="{34C9AFDB-AFB8-4334-92C1-8F54342E98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5" y="3227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8" name="Line 195">
              <a:extLst>
                <a:ext uri="{FF2B5EF4-FFF2-40B4-BE49-F238E27FC236}">
                  <a16:creationId xmlns:a16="http://schemas.microsoft.com/office/drawing/2014/main" id="{71CF33FE-35AC-4DCF-9D34-F5103040A5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7" y="3189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59" name="Line 196">
              <a:extLst>
                <a:ext uri="{FF2B5EF4-FFF2-40B4-BE49-F238E27FC236}">
                  <a16:creationId xmlns:a16="http://schemas.microsoft.com/office/drawing/2014/main" id="{65B077E5-107D-4154-98BF-22B65F27C3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2" y="3152"/>
              <a:ext cx="155" cy="11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0" name="Line 197">
              <a:extLst>
                <a:ext uri="{FF2B5EF4-FFF2-40B4-BE49-F238E27FC236}">
                  <a16:creationId xmlns:a16="http://schemas.microsoft.com/office/drawing/2014/main" id="{818BA3F9-D261-4C2C-AF62-24D0BEFCD2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115"/>
              <a:ext cx="155" cy="10"/>
            </a:xfrm>
            <a:prstGeom prst="line">
              <a:avLst/>
            </a:prstGeom>
            <a:noFill/>
            <a:ln w="1111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1" name="Freeform 198">
              <a:extLst>
                <a:ext uri="{FF2B5EF4-FFF2-40B4-BE49-F238E27FC236}">
                  <a16:creationId xmlns:a16="http://schemas.microsoft.com/office/drawing/2014/main" id="{8C990196-A131-40A7-B564-D32F1814D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2949"/>
              <a:ext cx="45" cy="310"/>
            </a:xfrm>
            <a:custGeom>
              <a:avLst/>
              <a:gdLst>
                <a:gd name="T0" fmla="*/ 83 w 18"/>
                <a:gd name="T1" fmla="*/ 2956 h 116"/>
                <a:gd name="T2" fmla="*/ 520 w 18"/>
                <a:gd name="T3" fmla="*/ 5914 h 116"/>
                <a:gd name="T4" fmla="*/ 595 w 18"/>
                <a:gd name="T5" fmla="*/ 2900 h 116"/>
                <a:gd name="T6" fmla="*/ 208 w 18"/>
                <a:gd name="T7" fmla="*/ 0 h 116"/>
                <a:gd name="T8" fmla="*/ 83 w 18"/>
                <a:gd name="T9" fmla="*/ 295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2" name="Freeform 199">
              <a:extLst>
                <a:ext uri="{FF2B5EF4-FFF2-40B4-BE49-F238E27FC236}">
                  <a16:creationId xmlns:a16="http://schemas.microsoft.com/office/drawing/2014/main" id="{072E653E-492D-488D-A110-3BD7537D8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5" y="3016"/>
              <a:ext cx="42" cy="211"/>
            </a:xfrm>
            <a:custGeom>
              <a:avLst/>
              <a:gdLst>
                <a:gd name="T0" fmla="*/ 225 w 17"/>
                <a:gd name="T1" fmla="*/ 4022 h 79"/>
                <a:gd name="T2" fmla="*/ 30 w 17"/>
                <a:gd name="T3" fmla="*/ 2041 h 79"/>
                <a:gd name="T4" fmla="*/ 104 w 17"/>
                <a:gd name="T5" fmla="*/ 56 h 79"/>
                <a:gd name="T6" fmla="*/ 635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3"/>
                    <a:pt x="1" y="40"/>
                  </a:cubicBezTo>
                  <a:cubicBezTo>
                    <a:pt x="0" y="18"/>
                    <a:pt x="0" y="2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3" name="Freeform 200">
              <a:extLst>
                <a:ext uri="{FF2B5EF4-FFF2-40B4-BE49-F238E27FC236}">
                  <a16:creationId xmlns:a16="http://schemas.microsoft.com/office/drawing/2014/main" id="{8FF6D1A0-0062-49A4-8353-7C847202D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3013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69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4" name="Line 201">
              <a:extLst>
                <a:ext uri="{FF2B5EF4-FFF2-40B4-BE49-F238E27FC236}">
                  <a16:creationId xmlns:a16="http://schemas.microsoft.com/office/drawing/2014/main" id="{C252CCA4-06F2-4B34-AD21-9A2AC2EEB4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0" y="2992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5" name="Line 202">
              <a:extLst>
                <a:ext uri="{FF2B5EF4-FFF2-40B4-BE49-F238E27FC236}">
                  <a16:creationId xmlns:a16="http://schemas.microsoft.com/office/drawing/2014/main" id="{2CF4483F-A232-4EB1-9606-9A461F299E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29"/>
              <a:ext cx="155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6" name="Line 203">
              <a:extLst>
                <a:ext uri="{FF2B5EF4-FFF2-40B4-BE49-F238E27FC236}">
                  <a16:creationId xmlns:a16="http://schemas.microsoft.com/office/drawing/2014/main" id="{5A31A88C-46B3-43A9-B352-389F79B8F1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069"/>
              <a:ext cx="158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7" name="Line 204">
              <a:extLst>
                <a:ext uri="{FF2B5EF4-FFF2-40B4-BE49-F238E27FC236}">
                  <a16:creationId xmlns:a16="http://schemas.microsoft.com/office/drawing/2014/main" id="{E1FE5EA6-6078-4F85-9A01-13642851A7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15" y="3221"/>
              <a:ext cx="157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8" name="Line 205">
              <a:extLst>
                <a:ext uri="{FF2B5EF4-FFF2-40B4-BE49-F238E27FC236}">
                  <a16:creationId xmlns:a16="http://schemas.microsoft.com/office/drawing/2014/main" id="{2A9F602D-E5B3-4DB6-96F7-E3E4FE7F6F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7" y="3184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69" name="Line 206">
              <a:extLst>
                <a:ext uri="{FF2B5EF4-FFF2-40B4-BE49-F238E27FC236}">
                  <a16:creationId xmlns:a16="http://schemas.microsoft.com/office/drawing/2014/main" id="{0A3421CE-1CB1-4164-9C69-F82A065B35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02" y="3147"/>
              <a:ext cx="158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0" name="Line 207">
              <a:extLst>
                <a:ext uri="{FF2B5EF4-FFF2-40B4-BE49-F238E27FC236}">
                  <a16:creationId xmlns:a16="http://schemas.microsoft.com/office/drawing/2014/main" id="{030162D5-BDCB-4411-A99D-C1F85F3A53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7" y="3109"/>
              <a:ext cx="158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1" name="Freeform 208">
              <a:extLst>
                <a:ext uri="{FF2B5EF4-FFF2-40B4-BE49-F238E27FC236}">
                  <a16:creationId xmlns:a16="http://schemas.microsoft.com/office/drawing/2014/main" id="{9FA99586-791A-430B-939B-316EC2D93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63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26 w 19"/>
                <a:gd name="T3" fmla="*/ 0 h 116"/>
                <a:gd name="T4" fmla="*/ 210 w 19"/>
                <a:gd name="T5" fmla="*/ 0 h 116"/>
                <a:gd name="T6" fmla="*/ 83 w 19"/>
                <a:gd name="T7" fmla="*/ 2965 h 116"/>
                <a:gd name="T8" fmla="*/ 531 w 19"/>
                <a:gd name="T9" fmla="*/ 5839 h 116"/>
                <a:gd name="T10" fmla="*/ 773 w 19"/>
                <a:gd name="T11" fmla="*/ 5783 h 116"/>
                <a:gd name="T12" fmla="*/ 371 w 19"/>
                <a:gd name="T13" fmla="*/ 2930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4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8"/>
                    <a:pt x="9" y="58"/>
                  </a:cubicBezTo>
                  <a:cubicBezTo>
                    <a:pt x="7" y="27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2" name="Freeform 209">
              <a:extLst>
                <a:ext uri="{FF2B5EF4-FFF2-40B4-BE49-F238E27FC236}">
                  <a16:creationId xmlns:a16="http://schemas.microsoft.com/office/drawing/2014/main" id="{FCF1DD3F-0C3F-4E46-AE0F-DDADF126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3187"/>
              <a:ext cx="123" cy="85"/>
            </a:xfrm>
            <a:custGeom>
              <a:avLst/>
              <a:gdLst>
                <a:gd name="T0" fmla="*/ 50 w 49"/>
                <a:gd name="T1" fmla="*/ 0 h 32"/>
                <a:gd name="T2" fmla="*/ 284 w 49"/>
                <a:gd name="T3" fmla="*/ 1347 h 32"/>
                <a:gd name="T4" fmla="*/ 1948 w 49"/>
                <a:gd name="T5" fmla="*/ 1291 h 32"/>
                <a:gd name="T6" fmla="*/ 1820 w 49"/>
                <a:gd name="T7" fmla="*/ 1448 h 32"/>
                <a:gd name="T8" fmla="*/ 284 w 49"/>
                <a:gd name="T9" fmla="*/ 1594 h 32"/>
                <a:gd name="T10" fmla="*/ 50 w 4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2">
                  <a:moveTo>
                    <a:pt x="1" y="0"/>
                  </a:moveTo>
                  <a:cubicBezTo>
                    <a:pt x="2" y="7"/>
                    <a:pt x="5" y="24"/>
                    <a:pt x="7" y="27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0" y="19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3" name="Freeform 210">
              <a:extLst>
                <a:ext uri="{FF2B5EF4-FFF2-40B4-BE49-F238E27FC236}">
                  <a16:creationId xmlns:a16="http://schemas.microsoft.com/office/drawing/2014/main" id="{ED406557-DE7F-4905-94BC-1B35411DA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949"/>
              <a:ext cx="47" cy="310"/>
            </a:xfrm>
            <a:custGeom>
              <a:avLst/>
              <a:gdLst>
                <a:gd name="T0" fmla="*/ 453 w 19"/>
                <a:gd name="T1" fmla="*/ 0 h 116"/>
                <a:gd name="T2" fmla="*/ 331 w 19"/>
                <a:gd name="T3" fmla="*/ 0 h 116"/>
                <a:gd name="T4" fmla="*/ 183 w 19"/>
                <a:gd name="T5" fmla="*/ 0 h 116"/>
                <a:gd name="T6" fmla="*/ 74 w 19"/>
                <a:gd name="T7" fmla="*/ 2956 h 116"/>
                <a:gd name="T8" fmla="*/ 482 w 19"/>
                <a:gd name="T9" fmla="*/ 5914 h 116"/>
                <a:gd name="T10" fmla="*/ 710 w 19"/>
                <a:gd name="T11" fmla="*/ 5855 h 116"/>
                <a:gd name="T12" fmla="*/ 378 w 19"/>
                <a:gd name="T13" fmla="*/ 2956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7"/>
                    <a:pt x="2" y="58"/>
                  </a:cubicBezTo>
                  <a:cubicBezTo>
                    <a:pt x="5" y="90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4" name="Freeform 211">
              <a:extLst>
                <a:ext uri="{FF2B5EF4-FFF2-40B4-BE49-F238E27FC236}">
                  <a16:creationId xmlns:a16="http://schemas.microsoft.com/office/drawing/2014/main" id="{766B7728-B00E-436E-B972-0537A2724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3104"/>
              <a:ext cx="60" cy="155"/>
            </a:xfrm>
            <a:custGeom>
              <a:avLst/>
              <a:gdLst>
                <a:gd name="T0" fmla="*/ 438 w 24"/>
                <a:gd name="T1" fmla="*/ 2956 h 58"/>
                <a:gd name="T2" fmla="*/ 0 w 24"/>
                <a:gd name="T3" fmla="*/ 0 h 58"/>
                <a:gd name="T4" fmla="*/ 625 w 24"/>
                <a:gd name="T5" fmla="*/ 2750 h 58"/>
                <a:gd name="T6" fmla="*/ 625 w 24"/>
                <a:gd name="T7" fmla="*/ 2750 h 58"/>
                <a:gd name="T8" fmla="*/ 708 w 24"/>
                <a:gd name="T9" fmla="*/ 290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11" y="58"/>
                  </a:moveTo>
                  <a:cubicBezTo>
                    <a:pt x="7" y="58"/>
                    <a:pt x="3" y="32"/>
                    <a:pt x="0" y="0"/>
                  </a:cubicBezTo>
                  <a:cubicBezTo>
                    <a:pt x="1" y="10"/>
                    <a:pt x="8" y="51"/>
                    <a:pt x="16" y="54"/>
                  </a:cubicBezTo>
                  <a:cubicBezTo>
                    <a:pt x="24" y="57"/>
                    <a:pt x="16" y="54"/>
                    <a:pt x="16" y="54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5" name="Freeform 212">
              <a:extLst>
                <a:ext uri="{FF2B5EF4-FFF2-40B4-BE49-F238E27FC236}">
                  <a16:creationId xmlns:a16="http://schemas.microsoft.com/office/drawing/2014/main" id="{3AFE72BA-D22E-4B0F-9568-293036B87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w 170"/>
                <a:gd name="T7" fmla="*/ 16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6" name="Freeform 213">
              <a:extLst>
                <a:ext uri="{FF2B5EF4-FFF2-40B4-BE49-F238E27FC236}">
                  <a16:creationId xmlns:a16="http://schemas.microsoft.com/office/drawing/2014/main" id="{B5EB45E8-6FA2-4FB7-9A24-13CBE064A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957"/>
              <a:ext cx="170" cy="27"/>
            </a:xfrm>
            <a:custGeom>
              <a:avLst/>
              <a:gdLst>
                <a:gd name="T0" fmla="*/ 0 w 170"/>
                <a:gd name="T1" fmla="*/ 16 h 27"/>
                <a:gd name="T2" fmla="*/ 170 w 170"/>
                <a:gd name="T3" fmla="*/ 0 h 27"/>
                <a:gd name="T4" fmla="*/ 0 w 170"/>
                <a:gd name="T5" fmla="*/ 2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7">
                  <a:moveTo>
                    <a:pt x="0" y="16"/>
                  </a:moveTo>
                  <a:lnTo>
                    <a:pt x="170" y="0"/>
                  </a:lnTo>
                  <a:lnTo>
                    <a:pt x="0" y="2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7" name="Freeform 214">
              <a:extLst>
                <a:ext uri="{FF2B5EF4-FFF2-40B4-BE49-F238E27FC236}">
                  <a16:creationId xmlns:a16="http://schemas.microsoft.com/office/drawing/2014/main" id="{ED2A8201-F97C-4847-8EAF-FF2E9F814B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963"/>
              <a:ext cx="15" cy="154"/>
            </a:xfrm>
            <a:custGeom>
              <a:avLst/>
              <a:gdLst>
                <a:gd name="T0" fmla="*/ 158 w 6"/>
                <a:gd name="T1" fmla="*/ 0 h 58"/>
                <a:gd name="T2" fmla="*/ 125 w 6"/>
                <a:gd name="T3" fmla="*/ 2884 h 58"/>
                <a:gd name="T4" fmla="*/ 125 w 6"/>
                <a:gd name="T5" fmla="*/ 2884 h 58"/>
                <a:gd name="T6" fmla="*/ 238 w 6"/>
                <a:gd name="T7" fmla="*/ 93 h 58"/>
                <a:gd name="T8" fmla="*/ 238 w 6"/>
                <a:gd name="T9" fmla="*/ 0 h 58"/>
                <a:gd name="T10" fmla="*/ 158 w 6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8">
                  <a:moveTo>
                    <a:pt x="4" y="0"/>
                  </a:moveTo>
                  <a:cubicBezTo>
                    <a:pt x="0" y="4"/>
                    <a:pt x="1" y="33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25"/>
                    <a:pt x="4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478" name="Freeform 215">
              <a:extLst>
                <a:ext uri="{FF2B5EF4-FFF2-40B4-BE49-F238E27FC236}">
                  <a16:creationId xmlns:a16="http://schemas.microsoft.com/office/drawing/2014/main" id="{5AE213A0-5304-4947-88B3-B647DDE4C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7" y="2949"/>
              <a:ext cx="225" cy="323"/>
            </a:xfrm>
            <a:custGeom>
              <a:avLst/>
              <a:gdLst>
                <a:gd name="T0" fmla="*/ 520 w 90"/>
                <a:gd name="T1" fmla="*/ 6142 h 121"/>
                <a:gd name="T2" fmla="*/ 83 w 90"/>
                <a:gd name="T3" fmla="*/ 3249 h 121"/>
                <a:gd name="T4" fmla="*/ 208 w 90"/>
                <a:gd name="T5" fmla="*/ 248 h 121"/>
                <a:gd name="T6" fmla="*/ 3208 w 90"/>
                <a:gd name="T7" fmla="*/ 0 h 121"/>
                <a:gd name="T8" fmla="*/ 3095 w 90"/>
                <a:gd name="T9" fmla="*/ 2950 h 121"/>
                <a:gd name="T10" fmla="*/ 3520 w 90"/>
                <a:gd name="T11" fmla="*/ 5899 h 121"/>
                <a:gd name="T12" fmla="*/ 520 w 90"/>
                <a:gd name="T13" fmla="*/ 6142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1" name="Group 216">
            <a:extLst>
              <a:ext uri="{FF2B5EF4-FFF2-40B4-BE49-F238E27FC236}">
                <a16:creationId xmlns:a16="http://schemas.microsoft.com/office/drawing/2014/main" id="{DAC13C85-E37C-4D6B-AB71-AB5878694113}"/>
              </a:ext>
            </a:extLst>
          </p:cNvPr>
          <p:cNvGrpSpPr>
            <a:grpSpLocks/>
          </p:cNvGrpSpPr>
          <p:nvPr/>
        </p:nvGrpSpPr>
        <p:grpSpPr bwMode="auto">
          <a:xfrm>
            <a:off x="2598738" y="3217863"/>
            <a:ext cx="2624137" cy="854075"/>
            <a:chOff x="677" y="2115"/>
            <a:chExt cx="1653" cy="538"/>
          </a:xfrm>
        </p:grpSpPr>
        <p:sp>
          <p:nvSpPr>
            <p:cNvPr id="40292" name="Freeform 217">
              <a:extLst>
                <a:ext uri="{FF2B5EF4-FFF2-40B4-BE49-F238E27FC236}">
                  <a16:creationId xmlns:a16="http://schemas.microsoft.com/office/drawing/2014/main" id="{8CE67AD9-1D28-4416-B57E-93902BBC0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115"/>
              <a:ext cx="1506" cy="226"/>
            </a:xfrm>
            <a:custGeom>
              <a:avLst/>
              <a:gdLst>
                <a:gd name="T0" fmla="*/ 2317 w 602"/>
                <a:gd name="T1" fmla="*/ 93 h 85"/>
                <a:gd name="T2" fmla="*/ 2554 w 602"/>
                <a:gd name="T3" fmla="*/ 0 h 85"/>
                <a:gd name="T4" fmla="*/ 20526 w 602"/>
                <a:gd name="T5" fmla="*/ 0 h 85"/>
                <a:gd name="T6" fmla="*/ 20946 w 602"/>
                <a:gd name="T7" fmla="*/ 0 h 85"/>
                <a:gd name="T8" fmla="*/ 23581 w 602"/>
                <a:gd name="T9" fmla="*/ 545 h 85"/>
                <a:gd name="T10" fmla="*/ 22197 w 602"/>
                <a:gd name="T11" fmla="*/ 3555 h 85"/>
                <a:gd name="T12" fmla="*/ 22197 w 602"/>
                <a:gd name="T13" fmla="*/ 3592 h 85"/>
                <a:gd name="T14" fmla="*/ 18830 w 602"/>
                <a:gd name="T15" fmla="*/ 4044 h 85"/>
                <a:gd name="T16" fmla="*/ 17942 w 602"/>
                <a:gd name="T17" fmla="*/ 4100 h 85"/>
                <a:gd name="T18" fmla="*/ 283 w 602"/>
                <a:gd name="T19" fmla="*/ 4100 h 85"/>
                <a:gd name="T20" fmla="*/ 0 w 602"/>
                <a:gd name="T21" fmla="*/ 4249 h 85"/>
                <a:gd name="T22" fmla="*/ 0 w 602"/>
                <a:gd name="T23" fmla="*/ 4249 h 85"/>
                <a:gd name="T24" fmla="*/ 2317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1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3" name="Freeform 218">
              <a:extLst>
                <a:ext uri="{FF2B5EF4-FFF2-40B4-BE49-F238E27FC236}">
                  <a16:creationId xmlns:a16="http://schemas.microsoft.com/office/drawing/2014/main" id="{1627531A-CAE3-43AE-97E9-8AAEF9DD2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822" y="2115"/>
              <a:ext cx="1363" cy="320"/>
            </a:xfrm>
            <a:custGeom>
              <a:avLst/>
              <a:gdLst>
                <a:gd name="T0" fmla="*/ 21273 w 545"/>
                <a:gd name="T1" fmla="*/ 5213 h 120"/>
                <a:gd name="T2" fmla="*/ 21323 w 545"/>
                <a:gd name="T3" fmla="*/ 5155 h 120"/>
                <a:gd name="T4" fmla="*/ 21323 w 545"/>
                <a:gd name="T5" fmla="*/ 547 h 120"/>
                <a:gd name="T6" fmla="*/ 18694 w 545"/>
                <a:gd name="T7" fmla="*/ 0 h 120"/>
                <a:gd name="T8" fmla="*/ 18269 w 545"/>
                <a:gd name="T9" fmla="*/ 0 h 120"/>
                <a:gd name="T10" fmla="*/ 313 w 545"/>
                <a:gd name="T11" fmla="*/ 0 h 120"/>
                <a:gd name="T12" fmla="*/ 83 w 545"/>
                <a:gd name="T13" fmla="*/ 56 h 120"/>
                <a:gd name="T14" fmla="*/ 83 w 545"/>
                <a:gd name="T15" fmla="*/ 93 h 120"/>
                <a:gd name="T16" fmla="*/ 0 w 545"/>
                <a:gd name="T17" fmla="*/ 661 h 120"/>
                <a:gd name="T18" fmla="*/ 0 w 545"/>
                <a:gd name="T19" fmla="*/ 5555 h 120"/>
                <a:gd name="T20" fmla="*/ 395 w 545"/>
                <a:gd name="T21" fmla="*/ 6067 h 120"/>
                <a:gd name="T22" fmla="*/ 438 w 545"/>
                <a:gd name="T23" fmla="*/ 6067 h 120"/>
                <a:gd name="T24" fmla="*/ 595 w 545"/>
                <a:gd name="T25" fmla="*/ 6067 h 120"/>
                <a:gd name="T26" fmla="*/ 18269 w 545"/>
                <a:gd name="T27" fmla="*/ 6067 h 120"/>
                <a:gd name="T28" fmla="*/ 21273 w 545"/>
                <a:gd name="T29" fmla="*/ 5213 h 1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0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1"/>
                    <a:pt x="545" y="11"/>
                    <a:pt x="545" y="11"/>
                  </a:cubicBezTo>
                  <a:cubicBezTo>
                    <a:pt x="538" y="8"/>
                    <a:pt x="481" y="1"/>
                    <a:pt x="478" y="0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7"/>
                    <a:pt x="0" y="13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9"/>
                    <a:pt x="3" y="120"/>
                    <a:pt x="10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467" y="120"/>
                    <a:pt x="467" y="120"/>
                    <a:pt x="467" y="120"/>
                  </a:cubicBezTo>
                  <a:cubicBezTo>
                    <a:pt x="485" y="120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4" name="Freeform 219">
              <a:extLst>
                <a:ext uri="{FF2B5EF4-FFF2-40B4-BE49-F238E27FC236}">
                  <a16:creationId xmlns:a16="http://schemas.microsoft.com/office/drawing/2014/main" id="{C98FB2D0-F2EA-42DC-A42B-607432AA5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115"/>
              <a:ext cx="175" cy="317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5988 h 119"/>
                <a:gd name="T6" fmla="*/ 2708 w 70"/>
                <a:gd name="T7" fmla="*/ 5181 h 119"/>
                <a:gd name="T8" fmla="*/ 2738 w 70"/>
                <a:gd name="T9" fmla="*/ 5144 h 119"/>
                <a:gd name="T10" fmla="*/ 2738 w 70"/>
                <a:gd name="T11" fmla="*/ 546 h 119"/>
                <a:gd name="T12" fmla="*/ 125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3"/>
                    <a:pt x="69" y="103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5" name="Freeform 220">
              <a:extLst>
                <a:ext uri="{FF2B5EF4-FFF2-40B4-BE49-F238E27FC236}">
                  <a16:creationId xmlns:a16="http://schemas.microsoft.com/office/drawing/2014/main" id="{85D96A2A-DFC4-4B9B-8CA4-4D90CD551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07"/>
              <a:ext cx="1420" cy="346"/>
            </a:xfrm>
            <a:custGeom>
              <a:avLst/>
              <a:gdLst>
                <a:gd name="T0" fmla="*/ 313 w 568"/>
                <a:gd name="T1" fmla="*/ 511 h 130"/>
                <a:gd name="T2" fmla="*/ 17938 w 568"/>
                <a:gd name="T3" fmla="*/ 511 h 130"/>
                <a:gd name="T4" fmla="*/ 18833 w 568"/>
                <a:gd name="T5" fmla="*/ 452 h 130"/>
                <a:gd name="T6" fmla="*/ 22188 w 568"/>
                <a:gd name="T7" fmla="*/ 0 h 130"/>
                <a:gd name="T8" fmla="*/ 22188 w 568"/>
                <a:gd name="T9" fmla="*/ 4676 h 130"/>
                <a:gd name="T10" fmla="*/ 18833 w 568"/>
                <a:gd name="T11" fmla="*/ 6468 h 130"/>
                <a:gd name="T12" fmla="*/ 17938 w 568"/>
                <a:gd name="T13" fmla="*/ 6523 h 130"/>
                <a:gd name="T14" fmla="*/ 438 w 568"/>
                <a:gd name="T15" fmla="*/ 6523 h 130"/>
                <a:gd name="T16" fmla="*/ 395 w 568"/>
                <a:gd name="T17" fmla="*/ 6523 h 130"/>
                <a:gd name="T18" fmla="*/ 0 w 568"/>
                <a:gd name="T19" fmla="*/ 6015 h 130"/>
                <a:gd name="T20" fmla="*/ 0 w 568"/>
                <a:gd name="T21" fmla="*/ 1147 h 130"/>
                <a:gd name="T22" fmla="*/ 313 w 568"/>
                <a:gd name="T23" fmla="*/ 511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6" name="Freeform 221">
              <a:extLst>
                <a:ext uri="{FF2B5EF4-FFF2-40B4-BE49-F238E27FC236}">
                  <a16:creationId xmlns:a16="http://schemas.microsoft.com/office/drawing/2014/main" id="{1742F228-5EBF-421F-A616-A5B685001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2307"/>
              <a:ext cx="237" cy="346"/>
            </a:xfrm>
            <a:custGeom>
              <a:avLst/>
              <a:gdLst>
                <a:gd name="T0" fmla="*/ 0 w 95"/>
                <a:gd name="T1" fmla="*/ 511 h 130"/>
                <a:gd name="T2" fmla="*/ 0 w 95"/>
                <a:gd name="T3" fmla="*/ 6523 h 130"/>
                <a:gd name="T4" fmla="*/ 342 w 95"/>
                <a:gd name="T5" fmla="*/ 6468 h 130"/>
                <a:gd name="T6" fmla="*/ 3677 w 95"/>
                <a:gd name="T7" fmla="*/ 4676 h 130"/>
                <a:gd name="T8" fmla="*/ 3677 w 95"/>
                <a:gd name="T9" fmla="*/ 0 h 130"/>
                <a:gd name="T10" fmla="*/ 342 w 95"/>
                <a:gd name="T11" fmla="*/ 452 h 130"/>
                <a:gd name="T12" fmla="*/ 0 w 95"/>
                <a:gd name="T13" fmla="*/ 511 h 1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0">
                  <a:moveTo>
                    <a:pt x="0" y="10"/>
                  </a:moveTo>
                  <a:cubicBezTo>
                    <a:pt x="0" y="130"/>
                    <a:pt x="0" y="130"/>
                    <a:pt x="0" y="130"/>
                  </a:cubicBezTo>
                  <a:cubicBezTo>
                    <a:pt x="3" y="130"/>
                    <a:pt x="5" y="130"/>
                    <a:pt x="9" y="129"/>
                  </a:cubicBezTo>
                  <a:cubicBezTo>
                    <a:pt x="14" y="129"/>
                    <a:pt x="73" y="103"/>
                    <a:pt x="95" y="93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3"/>
                    <a:pt x="14" y="9"/>
                    <a:pt x="9" y="9"/>
                  </a:cubicBezTo>
                  <a:cubicBezTo>
                    <a:pt x="5" y="9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7" name="Freeform 222">
              <a:extLst>
                <a:ext uri="{FF2B5EF4-FFF2-40B4-BE49-F238E27FC236}">
                  <a16:creationId xmlns:a16="http://schemas.microsoft.com/office/drawing/2014/main" id="{75900AEF-C033-4116-A304-36CE57692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333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8" name="Line 223">
              <a:extLst>
                <a:ext uri="{FF2B5EF4-FFF2-40B4-BE49-F238E27FC236}">
                  <a16:creationId xmlns:a16="http://schemas.microsoft.com/office/drawing/2014/main" id="{3B222E25-DCF8-4C65-B7C6-AFFAD90B62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333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299" name="Freeform 224">
              <a:extLst>
                <a:ext uri="{FF2B5EF4-FFF2-40B4-BE49-F238E27FC236}">
                  <a16:creationId xmlns:a16="http://schemas.microsoft.com/office/drawing/2014/main" id="{E8F51E29-A60E-4196-8AA7-512E10F82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435"/>
              <a:ext cx="142" cy="213"/>
            </a:xfrm>
            <a:custGeom>
              <a:avLst/>
              <a:gdLst>
                <a:gd name="T0" fmla="*/ 0 w 57"/>
                <a:gd name="T1" fmla="*/ 4020 h 80"/>
                <a:gd name="T2" fmla="*/ 2197 w 57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80">
                  <a:moveTo>
                    <a:pt x="0" y="80"/>
                  </a:moveTo>
                  <a:cubicBezTo>
                    <a:pt x="10" y="64"/>
                    <a:pt x="52" y="4"/>
                    <a:pt x="57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0" name="Freeform 225">
              <a:extLst>
                <a:ext uri="{FF2B5EF4-FFF2-40B4-BE49-F238E27FC236}">
                  <a16:creationId xmlns:a16="http://schemas.microsoft.com/office/drawing/2014/main" id="{EF746CE2-F33E-4C6E-A413-9862B06DF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435"/>
              <a:ext cx="145" cy="218"/>
            </a:xfrm>
            <a:custGeom>
              <a:avLst/>
              <a:gdLst>
                <a:gd name="T0" fmla="*/ 0 w 58"/>
                <a:gd name="T1" fmla="*/ 4099 h 82"/>
                <a:gd name="T2" fmla="*/ 2270 w 58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2">
                  <a:moveTo>
                    <a:pt x="0" y="82"/>
                  </a:moveTo>
                  <a:cubicBezTo>
                    <a:pt x="10" y="66"/>
                    <a:pt x="53" y="4"/>
                    <a:pt x="58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1" name="Freeform 226">
              <a:extLst>
                <a:ext uri="{FF2B5EF4-FFF2-40B4-BE49-F238E27FC236}">
                  <a16:creationId xmlns:a16="http://schemas.microsoft.com/office/drawing/2014/main" id="{33F9B84E-FD27-4517-860D-BFBB1F888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44"/>
              <a:ext cx="88" cy="411"/>
            </a:xfrm>
            <a:custGeom>
              <a:avLst/>
              <a:gdLst>
                <a:gd name="T0" fmla="*/ 1398 w 35"/>
                <a:gd name="T1" fmla="*/ 4772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99 h 154"/>
                <a:gd name="T8" fmla="*/ 0 w 35"/>
                <a:gd name="T9" fmla="*/ 3042 h 154"/>
                <a:gd name="T10" fmla="*/ 1398 w 35"/>
                <a:gd name="T11" fmla="*/ 0 h 154"/>
                <a:gd name="T12" fmla="*/ 1398 w 35"/>
                <a:gd name="T13" fmla="*/ 4772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4"/>
                  </a:moveTo>
                  <a:cubicBezTo>
                    <a:pt x="22" y="113"/>
                    <a:pt x="6" y="146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20"/>
                    <a:pt x="35" y="0"/>
                  </a:cubicBezTo>
                  <a:lnTo>
                    <a:pt x="35" y="94"/>
                  </a:lnTo>
                  <a:close/>
                </a:path>
              </a:pathLst>
            </a:custGeom>
            <a:solidFill>
              <a:srgbClr val="A1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2" name="Freeform 227">
              <a:extLst>
                <a:ext uri="{FF2B5EF4-FFF2-40B4-BE49-F238E27FC236}">
                  <a16:creationId xmlns:a16="http://schemas.microsoft.com/office/drawing/2014/main" id="{F7594AA5-BFA6-457F-B243-516663BCA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240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125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20"/>
                    <a:pt x="1" y="42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3" name="Freeform 228">
              <a:extLst>
                <a:ext uri="{FF2B5EF4-FFF2-40B4-BE49-F238E27FC236}">
                  <a16:creationId xmlns:a16="http://schemas.microsoft.com/office/drawing/2014/main" id="{5F817382-3203-437B-849C-D0D5D95C9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280"/>
              <a:ext cx="1508" cy="373"/>
            </a:xfrm>
            <a:custGeom>
              <a:avLst/>
              <a:gdLst>
                <a:gd name="T0" fmla="*/ 2583 w 603"/>
                <a:gd name="T1" fmla="*/ 0 h 140"/>
                <a:gd name="T2" fmla="*/ 2346 w 603"/>
                <a:gd name="T3" fmla="*/ 93 h 140"/>
                <a:gd name="T4" fmla="*/ 50 w 603"/>
                <a:gd name="T5" fmla="*/ 4329 h 140"/>
                <a:gd name="T6" fmla="*/ 0 w 603"/>
                <a:gd name="T7" fmla="*/ 4479 h 140"/>
                <a:gd name="T8" fmla="*/ 0 w 603"/>
                <a:gd name="T9" fmla="*/ 6543 h 140"/>
                <a:gd name="T10" fmla="*/ 395 w 603"/>
                <a:gd name="T11" fmla="*/ 7055 h 140"/>
                <a:gd name="T12" fmla="*/ 438 w 603"/>
                <a:gd name="T13" fmla="*/ 7055 h 140"/>
                <a:gd name="T14" fmla="*/ 11181 w 603"/>
                <a:gd name="T15" fmla="*/ 7055 h 140"/>
                <a:gd name="T16" fmla="*/ 19551 w 603"/>
                <a:gd name="T17" fmla="*/ 6693 h 140"/>
                <a:gd name="T18" fmla="*/ 22207 w 603"/>
                <a:gd name="T19" fmla="*/ 5182 h 140"/>
                <a:gd name="T20" fmla="*/ 22207 w 603"/>
                <a:gd name="T21" fmla="*/ 5182 h 140"/>
                <a:gd name="T22" fmla="*/ 23585 w 603"/>
                <a:gd name="T23" fmla="*/ 2171 h 140"/>
                <a:gd name="T24" fmla="*/ 23585 w 603"/>
                <a:gd name="T25" fmla="*/ 0 h 140"/>
                <a:gd name="T26" fmla="*/ 2583 w 603"/>
                <a:gd name="T27" fmla="*/ 0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3" h="140">
                  <a:moveTo>
                    <a:pt x="66" y="0"/>
                  </a:moveTo>
                  <a:cubicBezTo>
                    <a:pt x="63" y="0"/>
                    <a:pt x="61" y="1"/>
                    <a:pt x="60" y="2"/>
                  </a:cubicBezTo>
                  <a:cubicBezTo>
                    <a:pt x="55" y="7"/>
                    <a:pt x="5" y="78"/>
                    <a:pt x="1" y="86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3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286" y="140"/>
                    <a:pt x="286" y="140"/>
                    <a:pt x="286" y="140"/>
                  </a:cubicBezTo>
                  <a:cubicBezTo>
                    <a:pt x="500" y="133"/>
                    <a:pt x="500" y="133"/>
                    <a:pt x="500" y="133"/>
                  </a:cubicBezTo>
                  <a:cubicBezTo>
                    <a:pt x="521" y="124"/>
                    <a:pt x="553" y="110"/>
                    <a:pt x="568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74" y="95"/>
                    <a:pt x="590" y="62"/>
                    <a:pt x="603" y="43"/>
                  </a:cubicBezTo>
                  <a:cubicBezTo>
                    <a:pt x="603" y="0"/>
                    <a:pt x="603" y="0"/>
                    <a:pt x="60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C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4" name="Freeform 229">
              <a:extLst>
                <a:ext uri="{FF2B5EF4-FFF2-40B4-BE49-F238E27FC236}">
                  <a16:creationId xmlns:a16="http://schemas.microsoft.com/office/drawing/2014/main" id="{60DC10DA-BCCD-4EE7-8C78-13A96A61C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2283"/>
              <a:ext cx="230" cy="253"/>
            </a:xfrm>
            <a:custGeom>
              <a:avLst/>
              <a:gdLst>
                <a:gd name="T0" fmla="*/ 0 w 230"/>
                <a:gd name="T1" fmla="*/ 253 h 253"/>
                <a:gd name="T2" fmla="*/ 230 w 230"/>
                <a:gd name="T3" fmla="*/ 218 h 253"/>
                <a:gd name="T4" fmla="*/ 230 w 230"/>
                <a:gd name="T5" fmla="*/ 0 h 253"/>
                <a:gd name="T6" fmla="*/ 0 w 230"/>
                <a:gd name="T7" fmla="*/ 2 h 253"/>
                <a:gd name="T8" fmla="*/ 0 w 230"/>
                <a:gd name="T9" fmla="*/ 25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53">
                  <a:moveTo>
                    <a:pt x="0" y="253"/>
                  </a:moveTo>
                  <a:lnTo>
                    <a:pt x="230" y="218"/>
                  </a:lnTo>
                  <a:lnTo>
                    <a:pt x="230" y="0"/>
                  </a:lnTo>
                  <a:lnTo>
                    <a:pt x="0" y="2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E2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5" name="Freeform 230">
              <a:extLst>
                <a:ext uri="{FF2B5EF4-FFF2-40B4-BE49-F238E27FC236}">
                  <a16:creationId xmlns:a16="http://schemas.microsoft.com/office/drawing/2014/main" id="{3DCC20D5-32AB-487D-ACED-E977D42E2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280"/>
              <a:ext cx="88" cy="275"/>
            </a:xfrm>
            <a:custGeom>
              <a:avLst/>
              <a:gdLst>
                <a:gd name="T0" fmla="*/ 0 w 35"/>
                <a:gd name="T1" fmla="*/ 457 h 103"/>
                <a:gd name="T2" fmla="*/ 0 w 35"/>
                <a:gd name="T3" fmla="*/ 5233 h 103"/>
                <a:gd name="T4" fmla="*/ 1398 w 35"/>
                <a:gd name="T5" fmla="*/ 2189 h 103"/>
                <a:gd name="T6" fmla="*/ 1398 w 35"/>
                <a:gd name="T7" fmla="*/ 0 h 103"/>
                <a:gd name="T8" fmla="*/ 209 w 35"/>
                <a:gd name="T9" fmla="*/ 0 h 103"/>
                <a:gd name="T10" fmla="*/ 0 w 35"/>
                <a:gd name="T11" fmla="*/ 45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03">
                  <a:moveTo>
                    <a:pt x="0" y="9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6" y="95"/>
                    <a:pt x="22" y="62"/>
                    <a:pt x="35" y="43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8"/>
                    <a:pt x="0" y="9"/>
                  </a:cubicBezTo>
                  <a:close/>
                </a:path>
              </a:pathLst>
            </a:custGeom>
            <a:solidFill>
              <a:srgbClr val="BC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6" name="Freeform 231">
              <a:extLst>
                <a:ext uri="{FF2B5EF4-FFF2-40B4-BE49-F238E27FC236}">
                  <a16:creationId xmlns:a16="http://schemas.microsoft.com/office/drawing/2014/main" id="{5018B163-FB5E-4087-A43E-4CEFB0020A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280"/>
              <a:ext cx="1318" cy="53"/>
            </a:xfrm>
            <a:custGeom>
              <a:avLst/>
              <a:gdLst>
                <a:gd name="T0" fmla="*/ 783 w 527"/>
                <a:gd name="T1" fmla="*/ 0 h 20"/>
                <a:gd name="T2" fmla="*/ 550 w 527"/>
                <a:gd name="T3" fmla="*/ 90 h 20"/>
                <a:gd name="T4" fmla="*/ 0 w 527"/>
                <a:gd name="T5" fmla="*/ 983 h 20"/>
                <a:gd name="T6" fmla="*/ 16156 w 527"/>
                <a:gd name="T7" fmla="*/ 983 h 20"/>
                <a:gd name="T8" fmla="*/ 17051 w 527"/>
                <a:gd name="T9" fmla="*/ 933 h 20"/>
                <a:gd name="T10" fmla="*/ 20415 w 527"/>
                <a:gd name="T11" fmla="*/ 506 h 20"/>
                <a:gd name="T12" fmla="*/ 20415 w 527"/>
                <a:gd name="T13" fmla="*/ 451 h 20"/>
                <a:gd name="T14" fmla="*/ 20615 w 527"/>
                <a:gd name="T15" fmla="*/ 0 h 20"/>
                <a:gd name="T16" fmla="*/ 783 w 527"/>
                <a:gd name="T17" fmla="*/ 0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7" h="20">
                  <a:moveTo>
                    <a:pt x="20" y="0"/>
                  </a:moveTo>
                  <a:cubicBezTo>
                    <a:pt x="17" y="0"/>
                    <a:pt x="15" y="1"/>
                    <a:pt x="14" y="2"/>
                  </a:cubicBezTo>
                  <a:cubicBezTo>
                    <a:pt x="12" y="4"/>
                    <a:pt x="7" y="10"/>
                    <a:pt x="0" y="20"/>
                  </a:cubicBezTo>
                  <a:cubicBezTo>
                    <a:pt x="413" y="20"/>
                    <a:pt x="413" y="20"/>
                    <a:pt x="413" y="20"/>
                  </a:cubicBezTo>
                  <a:cubicBezTo>
                    <a:pt x="426" y="20"/>
                    <a:pt x="428" y="20"/>
                    <a:pt x="436" y="19"/>
                  </a:cubicBezTo>
                  <a:cubicBezTo>
                    <a:pt x="441" y="19"/>
                    <a:pt x="500" y="13"/>
                    <a:pt x="522" y="10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4" y="8"/>
                    <a:pt x="525" y="4"/>
                    <a:pt x="5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5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7" name="Freeform 232">
              <a:extLst>
                <a:ext uri="{FF2B5EF4-FFF2-40B4-BE49-F238E27FC236}">
                  <a16:creationId xmlns:a16="http://schemas.microsoft.com/office/drawing/2014/main" id="{513DB0CF-B51C-48FF-A9E1-C020E21B3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280"/>
              <a:ext cx="1506" cy="229"/>
            </a:xfrm>
            <a:custGeom>
              <a:avLst/>
              <a:gdLst>
                <a:gd name="T0" fmla="*/ 23581 w 602"/>
                <a:gd name="T1" fmla="*/ 0 h 86"/>
                <a:gd name="T2" fmla="*/ 2554 w 602"/>
                <a:gd name="T3" fmla="*/ 0 h 86"/>
                <a:gd name="T4" fmla="*/ 2317 w 602"/>
                <a:gd name="T5" fmla="*/ 93 h 86"/>
                <a:gd name="T6" fmla="*/ 0 w 602"/>
                <a:gd name="T7" fmla="*/ 4324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2" h="86">
                  <a:moveTo>
                    <a:pt x="60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7"/>
                    <a:pt x="4" y="78"/>
                    <a:pt x="0" y="86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8" name="Freeform 233">
              <a:extLst>
                <a:ext uri="{FF2B5EF4-FFF2-40B4-BE49-F238E27FC236}">
                  <a16:creationId xmlns:a16="http://schemas.microsoft.com/office/drawing/2014/main" id="{A5BE4079-991C-4F2A-84D7-81CA7175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157"/>
              <a:ext cx="1112" cy="160"/>
            </a:xfrm>
            <a:custGeom>
              <a:avLst/>
              <a:gdLst>
                <a:gd name="T0" fmla="*/ 0 w 445"/>
                <a:gd name="T1" fmla="*/ 3037 h 60"/>
                <a:gd name="T2" fmla="*/ 12564 w 445"/>
                <a:gd name="T3" fmla="*/ 3037 h 60"/>
                <a:gd name="T4" fmla="*/ 16230 w 445"/>
                <a:gd name="T5" fmla="*/ 2525 h 60"/>
                <a:gd name="T6" fmla="*/ 17352 w 445"/>
                <a:gd name="T7" fmla="*/ 0 h 60"/>
                <a:gd name="T8" fmla="*/ 15993 w 445"/>
                <a:gd name="T9" fmla="*/ 2125 h 60"/>
                <a:gd name="T10" fmla="*/ 12407 w 445"/>
                <a:gd name="T11" fmla="*/ 2731 h 60"/>
                <a:gd name="T12" fmla="*/ 0 w 445"/>
                <a:gd name="T13" fmla="*/ 3037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0">
                  <a:moveTo>
                    <a:pt x="0" y="60"/>
                  </a:moveTo>
                  <a:cubicBezTo>
                    <a:pt x="27" y="60"/>
                    <a:pt x="307" y="60"/>
                    <a:pt x="322" y="60"/>
                  </a:cubicBezTo>
                  <a:cubicBezTo>
                    <a:pt x="338" y="60"/>
                    <a:pt x="411" y="50"/>
                    <a:pt x="416" y="50"/>
                  </a:cubicBezTo>
                  <a:cubicBezTo>
                    <a:pt x="420" y="50"/>
                    <a:pt x="445" y="0"/>
                    <a:pt x="445" y="0"/>
                  </a:cubicBezTo>
                  <a:cubicBezTo>
                    <a:pt x="431" y="14"/>
                    <a:pt x="422" y="40"/>
                    <a:pt x="410" y="42"/>
                  </a:cubicBezTo>
                  <a:cubicBezTo>
                    <a:pt x="399" y="45"/>
                    <a:pt x="330" y="53"/>
                    <a:pt x="318" y="54"/>
                  </a:cubicBezTo>
                  <a:cubicBezTo>
                    <a:pt x="307" y="54"/>
                    <a:pt x="0" y="60"/>
                    <a:pt x="0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09" name="Freeform 234">
              <a:extLst>
                <a:ext uri="{FF2B5EF4-FFF2-40B4-BE49-F238E27FC236}">
                  <a16:creationId xmlns:a16="http://schemas.microsoft.com/office/drawing/2014/main" id="{03504FF4-BB19-4B42-900C-3C8F8CA3D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" y="2280"/>
              <a:ext cx="1050" cy="37"/>
            </a:xfrm>
            <a:custGeom>
              <a:avLst/>
              <a:gdLst>
                <a:gd name="T0" fmla="*/ 14970 w 420"/>
                <a:gd name="T1" fmla="*/ 0 h 14"/>
                <a:gd name="T2" fmla="*/ 12425 w 420"/>
                <a:gd name="T3" fmla="*/ 391 h 14"/>
                <a:gd name="T4" fmla="*/ 0 w 420"/>
                <a:gd name="T5" fmla="*/ 685 h 14"/>
                <a:gd name="T6" fmla="*/ 12583 w 420"/>
                <a:gd name="T7" fmla="*/ 685 h 14"/>
                <a:gd name="T8" fmla="*/ 16250 w 420"/>
                <a:gd name="T9" fmla="*/ 204 h 14"/>
                <a:gd name="T10" fmla="*/ 16408 w 420"/>
                <a:gd name="T11" fmla="*/ 0 h 14"/>
                <a:gd name="T12" fmla="*/ 14970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4"/>
                    <a:pt x="326" y="7"/>
                    <a:pt x="318" y="8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3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0" name="Freeform 235">
              <a:extLst>
                <a:ext uri="{FF2B5EF4-FFF2-40B4-BE49-F238E27FC236}">
                  <a16:creationId xmlns:a16="http://schemas.microsoft.com/office/drawing/2014/main" id="{4A6910A0-1223-4B20-8734-6564EB687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97"/>
              <a:ext cx="1483" cy="256"/>
            </a:xfrm>
            <a:custGeom>
              <a:avLst/>
              <a:gdLst>
                <a:gd name="T0" fmla="*/ 23198 w 593"/>
                <a:gd name="T1" fmla="*/ 704 h 96"/>
                <a:gd name="T2" fmla="*/ 22915 w 593"/>
                <a:gd name="T3" fmla="*/ 0 h 96"/>
                <a:gd name="T4" fmla="*/ 22177 w 593"/>
                <a:gd name="T5" fmla="*/ 1117 h 96"/>
                <a:gd name="T6" fmla="*/ 18614 w 593"/>
                <a:gd name="T7" fmla="*/ 2125 h 96"/>
                <a:gd name="T8" fmla="*/ 0 w 593"/>
                <a:gd name="T9" fmla="*/ 2125 h 96"/>
                <a:gd name="T10" fmla="*/ 0 w 593"/>
                <a:gd name="T11" fmla="*/ 4344 h 96"/>
                <a:gd name="T12" fmla="*/ 395 w 593"/>
                <a:gd name="T13" fmla="*/ 4856 h 96"/>
                <a:gd name="T14" fmla="*/ 438 w 593"/>
                <a:gd name="T15" fmla="*/ 4856 h 96"/>
                <a:gd name="T16" fmla="*/ 17956 w 593"/>
                <a:gd name="T17" fmla="*/ 4856 h 96"/>
                <a:gd name="T18" fmla="*/ 18851 w 593"/>
                <a:gd name="T19" fmla="*/ 4800 h 96"/>
                <a:gd name="T20" fmla="*/ 21115 w 593"/>
                <a:gd name="T21" fmla="*/ 3640 h 96"/>
                <a:gd name="T22" fmla="*/ 21165 w 593"/>
                <a:gd name="T23" fmla="*/ 3584 h 96"/>
                <a:gd name="T24" fmla="*/ 21240 w 593"/>
                <a:gd name="T25" fmla="*/ 3549 h 96"/>
                <a:gd name="T26" fmla="*/ 22020 w 593"/>
                <a:gd name="T27" fmla="*/ 3128 h 96"/>
                <a:gd name="T28" fmla="*/ 22020 w 593"/>
                <a:gd name="T29" fmla="*/ 3128 h 96"/>
                <a:gd name="T30" fmla="*/ 22102 w 593"/>
                <a:gd name="T31" fmla="*/ 3093 h 96"/>
                <a:gd name="T32" fmla="*/ 22132 w 593"/>
                <a:gd name="T33" fmla="*/ 3037 h 96"/>
                <a:gd name="T34" fmla="*/ 22207 w 593"/>
                <a:gd name="T35" fmla="*/ 2979 h 96"/>
                <a:gd name="T36" fmla="*/ 22207 w 593"/>
                <a:gd name="T37" fmla="*/ 2979 h 96"/>
                <a:gd name="T38" fmla="*/ 22260 w 593"/>
                <a:gd name="T39" fmla="*/ 2936 h 96"/>
                <a:gd name="T40" fmla="*/ 23198 w 593"/>
                <a:gd name="T41" fmla="*/ 704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3" h="96">
                  <a:moveTo>
                    <a:pt x="593" y="14"/>
                  </a:moveTo>
                  <a:cubicBezTo>
                    <a:pt x="586" y="0"/>
                    <a:pt x="586" y="0"/>
                    <a:pt x="586" y="0"/>
                  </a:cubicBezTo>
                  <a:cubicBezTo>
                    <a:pt x="567" y="22"/>
                    <a:pt x="567" y="22"/>
                    <a:pt x="567" y="22"/>
                  </a:cubicBezTo>
                  <a:cubicBezTo>
                    <a:pt x="476" y="42"/>
                    <a:pt x="476" y="42"/>
                    <a:pt x="476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3" y="96"/>
                    <a:pt x="10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459" y="96"/>
                    <a:pt x="459" y="96"/>
                    <a:pt x="459" y="96"/>
                  </a:cubicBezTo>
                  <a:cubicBezTo>
                    <a:pt x="472" y="96"/>
                    <a:pt x="474" y="96"/>
                    <a:pt x="482" y="95"/>
                  </a:cubicBezTo>
                  <a:cubicBezTo>
                    <a:pt x="485" y="95"/>
                    <a:pt x="515" y="83"/>
                    <a:pt x="540" y="72"/>
                  </a:cubicBezTo>
                  <a:cubicBezTo>
                    <a:pt x="540" y="71"/>
                    <a:pt x="541" y="71"/>
                    <a:pt x="541" y="71"/>
                  </a:cubicBezTo>
                  <a:cubicBezTo>
                    <a:pt x="542" y="71"/>
                    <a:pt x="543" y="70"/>
                    <a:pt x="543" y="70"/>
                  </a:cubicBezTo>
                  <a:cubicBezTo>
                    <a:pt x="550" y="67"/>
                    <a:pt x="557" y="64"/>
                    <a:pt x="563" y="62"/>
                  </a:cubicBezTo>
                  <a:cubicBezTo>
                    <a:pt x="563" y="62"/>
                    <a:pt x="563" y="62"/>
                    <a:pt x="563" y="62"/>
                  </a:cubicBezTo>
                  <a:cubicBezTo>
                    <a:pt x="564" y="61"/>
                    <a:pt x="564" y="61"/>
                    <a:pt x="565" y="61"/>
                  </a:cubicBezTo>
                  <a:cubicBezTo>
                    <a:pt x="565" y="60"/>
                    <a:pt x="566" y="60"/>
                    <a:pt x="566" y="60"/>
                  </a:cubicBezTo>
                  <a:cubicBezTo>
                    <a:pt x="567" y="60"/>
                    <a:pt x="568" y="60"/>
                    <a:pt x="568" y="59"/>
                  </a:cubicBezTo>
                  <a:cubicBezTo>
                    <a:pt x="568" y="59"/>
                    <a:pt x="568" y="59"/>
                    <a:pt x="568" y="59"/>
                  </a:cubicBezTo>
                  <a:cubicBezTo>
                    <a:pt x="569" y="59"/>
                    <a:pt x="569" y="58"/>
                    <a:pt x="569" y="58"/>
                  </a:cubicBezTo>
                  <a:cubicBezTo>
                    <a:pt x="574" y="50"/>
                    <a:pt x="583" y="31"/>
                    <a:pt x="593" y="14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1" name="Freeform 236">
              <a:extLst>
                <a:ext uri="{FF2B5EF4-FFF2-40B4-BE49-F238E27FC236}">
                  <a16:creationId xmlns:a16="http://schemas.microsoft.com/office/drawing/2014/main" id="{EC11290E-55DE-4B84-915A-41E93796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2453"/>
              <a:ext cx="238" cy="200"/>
            </a:xfrm>
            <a:custGeom>
              <a:avLst/>
              <a:gdLst>
                <a:gd name="T0" fmla="*/ 3740 w 95"/>
                <a:gd name="T1" fmla="*/ 0 h 75"/>
                <a:gd name="T2" fmla="*/ 3665 w 95"/>
                <a:gd name="T3" fmla="*/ 56 h 75"/>
                <a:gd name="T4" fmla="*/ 83 w 95"/>
                <a:gd name="T5" fmla="*/ 1059 h 75"/>
                <a:gd name="T6" fmla="*/ 0 w 95"/>
                <a:gd name="T7" fmla="*/ 1059 h 75"/>
                <a:gd name="T8" fmla="*/ 0 w 95"/>
                <a:gd name="T9" fmla="*/ 3789 h 75"/>
                <a:gd name="T10" fmla="*/ 313 w 95"/>
                <a:gd name="T11" fmla="*/ 3733 h 75"/>
                <a:gd name="T12" fmla="*/ 2593 w 95"/>
                <a:gd name="T13" fmla="*/ 2581 h 75"/>
                <a:gd name="T14" fmla="*/ 2643 w 95"/>
                <a:gd name="T15" fmla="*/ 2525 h 75"/>
                <a:gd name="T16" fmla="*/ 2718 w 95"/>
                <a:gd name="T17" fmla="*/ 2483 h 75"/>
                <a:gd name="T18" fmla="*/ 3507 w 95"/>
                <a:gd name="T19" fmla="*/ 2069 h 75"/>
                <a:gd name="T20" fmla="*/ 3507 w 95"/>
                <a:gd name="T21" fmla="*/ 2069 h 75"/>
                <a:gd name="T22" fmla="*/ 3585 w 95"/>
                <a:gd name="T23" fmla="*/ 2027 h 75"/>
                <a:gd name="T24" fmla="*/ 3615 w 95"/>
                <a:gd name="T25" fmla="*/ 1971 h 75"/>
                <a:gd name="T26" fmla="*/ 3698 w 95"/>
                <a:gd name="T27" fmla="*/ 1912 h 75"/>
                <a:gd name="T28" fmla="*/ 3698 w 95"/>
                <a:gd name="T29" fmla="*/ 1912 h 75"/>
                <a:gd name="T30" fmla="*/ 3740 w 95"/>
                <a:gd name="T31" fmla="*/ 1912 h 75"/>
                <a:gd name="T32" fmla="*/ 3740 w 95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75">
                  <a:moveTo>
                    <a:pt x="95" y="0"/>
                  </a:moveTo>
                  <a:cubicBezTo>
                    <a:pt x="93" y="1"/>
                    <a:pt x="93" y="1"/>
                    <a:pt x="93" y="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3" y="75"/>
                    <a:pt x="5" y="75"/>
                    <a:pt x="8" y="74"/>
                  </a:cubicBezTo>
                  <a:cubicBezTo>
                    <a:pt x="11" y="74"/>
                    <a:pt x="41" y="62"/>
                    <a:pt x="66" y="51"/>
                  </a:cubicBezTo>
                  <a:cubicBezTo>
                    <a:pt x="66" y="50"/>
                    <a:pt x="67" y="50"/>
                    <a:pt x="67" y="50"/>
                  </a:cubicBezTo>
                  <a:cubicBezTo>
                    <a:pt x="68" y="50"/>
                    <a:pt x="69" y="49"/>
                    <a:pt x="69" y="49"/>
                  </a:cubicBezTo>
                  <a:cubicBezTo>
                    <a:pt x="76" y="46"/>
                    <a:pt x="83" y="43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0"/>
                    <a:pt x="90" y="40"/>
                    <a:pt x="91" y="40"/>
                  </a:cubicBezTo>
                  <a:cubicBezTo>
                    <a:pt x="91" y="39"/>
                    <a:pt x="92" y="39"/>
                    <a:pt x="92" y="39"/>
                  </a:cubicBezTo>
                  <a:cubicBezTo>
                    <a:pt x="93" y="39"/>
                    <a:pt x="94" y="39"/>
                    <a:pt x="94" y="38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5" y="38"/>
                    <a:pt x="95" y="38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BB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2" name="Freeform 237">
              <a:extLst>
                <a:ext uri="{FF2B5EF4-FFF2-40B4-BE49-F238E27FC236}">
                  <a16:creationId xmlns:a16="http://schemas.microsoft.com/office/drawing/2014/main" id="{FF7767B3-EF2F-4BBC-915B-E210D43A3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397"/>
              <a:ext cx="63" cy="158"/>
            </a:xfrm>
            <a:custGeom>
              <a:avLst/>
              <a:gdLst>
                <a:gd name="T0" fmla="*/ 83 w 25"/>
                <a:gd name="T1" fmla="*/ 2940 h 59"/>
                <a:gd name="T2" fmla="*/ 927 w 25"/>
                <a:gd name="T3" fmla="*/ 924 h 59"/>
                <a:gd name="T4" fmla="*/ 960 w 25"/>
                <a:gd name="T5" fmla="*/ 881 h 59"/>
                <a:gd name="T6" fmla="*/ 1011 w 25"/>
                <a:gd name="T7" fmla="*/ 710 h 59"/>
                <a:gd name="T8" fmla="*/ 718 w 25"/>
                <a:gd name="T9" fmla="*/ 0 h 59"/>
                <a:gd name="T10" fmla="*/ 0 w 25"/>
                <a:gd name="T11" fmla="*/ 1077 h 59"/>
                <a:gd name="T12" fmla="*/ 0 w 25"/>
                <a:gd name="T13" fmla="*/ 3034 h 59"/>
                <a:gd name="T14" fmla="*/ 50 w 25"/>
                <a:gd name="T15" fmla="*/ 2940 h 59"/>
                <a:gd name="T16" fmla="*/ 83 w 25"/>
                <a:gd name="T17" fmla="*/ 294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9">
                  <a:moveTo>
                    <a:pt x="2" y="57"/>
                  </a:moveTo>
                  <a:cubicBezTo>
                    <a:pt x="6" y="50"/>
                    <a:pt x="14" y="33"/>
                    <a:pt x="23" y="18"/>
                  </a:cubicBezTo>
                  <a:cubicBezTo>
                    <a:pt x="23" y="18"/>
                    <a:pt x="23" y="17"/>
                    <a:pt x="24" y="17"/>
                  </a:cubicBezTo>
                  <a:cubicBezTo>
                    <a:pt x="24" y="16"/>
                    <a:pt x="25" y="15"/>
                    <a:pt x="25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9"/>
                    <a:pt x="1" y="58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solidFill>
              <a:srgbClr val="6E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3" name="Freeform 238">
              <a:extLst>
                <a:ext uri="{FF2B5EF4-FFF2-40B4-BE49-F238E27FC236}">
                  <a16:creationId xmlns:a16="http://schemas.microsoft.com/office/drawing/2014/main" id="{29B12D1B-2940-4087-A851-BFC0A7B27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344"/>
              <a:ext cx="725" cy="235"/>
            </a:xfrm>
            <a:custGeom>
              <a:avLst/>
              <a:gdLst>
                <a:gd name="T0" fmla="*/ 0 w 290"/>
                <a:gd name="T1" fmla="*/ 4478 h 88"/>
                <a:gd name="T2" fmla="*/ 0 w 290"/>
                <a:gd name="T3" fmla="*/ 513 h 88"/>
                <a:gd name="T4" fmla="*/ 438 w 290"/>
                <a:gd name="T5" fmla="*/ 0 h 88"/>
                <a:gd name="T6" fmla="*/ 11333 w 290"/>
                <a:gd name="T7" fmla="*/ 0 h 88"/>
                <a:gd name="T8" fmla="*/ 750 w 290"/>
                <a:gd name="T9" fmla="*/ 457 h 88"/>
                <a:gd name="T10" fmla="*/ 238 w 290"/>
                <a:gd name="T11" fmla="*/ 1311 h 88"/>
                <a:gd name="T12" fmla="*/ 0 w 290"/>
                <a:gd name="T13" fmla="*/ 4478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88">
                  <a:moveTo>
                    <a:pt x="0" y="88"/>
                  </a:moveTo>
                  <a:cubicBezTo>
                    <a:pt x="0" y="54"/>
                    <a:pt x="0" y="18"/>
                    <a:pt x="0" y="10"/>
                  </a:cubicBezTo>
                  <a:cubicBezTo>
                    <a:pt x="0" y="2"/>
                    <a:pt x="2" y="0"/>
                    <a:pt x="11" y="0"/>
                  </a:cubicBezTo>
                  <a:cubicBezTo>
                    <a:pt x="20" y="0"/>
                    <a:pt x="290" y="0"/>
                    <a:pt x="290" y="0"/>
                  </a:cubicBezTo>
                  <a:cubicBezTo>
                    <a:pt x="222" y="3"/>
                    <a:pt x="29" y="7"/>
                    <a:pt x="19" y="9"/>
                  </a:cubicBezTo>
                  <a:cubicBezTo>
                    <a:pt x="9" y="11"/>
                    <a:pt x="7" y="16"/>
                    <a:pt x="6" y="26"/>
                  </a:cubicBezTo>
                  <a:cubicBezTo>
                    <a:pt x="5" y="39"/>
                    <a:pt x="0" y="88"/>
                    <a:pt x="0" y="88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4" name="Freeform 239">
              <a:extLst>
                <a:ext uri="{FF2B5EF4-FFF2-40B4-BE49-F238E27FC236}">
                  <a16:creationId xmlns:a16="http://schemas.microsoft.com/office/drawing/2014/main" id="{27F0399D-B4AE-4948-8245-AA814911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472"/>
              <a:ext cx="10" cy="107"/>
            </a:xfrm>
            <a:custGeom>
              <a:avLst/>
              <a:gdLst>
                <a:gd name="T0" fmla="*/ 0 w 4"/>
                <a:gd name="T1" fmla="*/ 2046 h 40"/>
                <a:gd name="T2" fmla="*/ 158 w 4"/>
                <a:gd name="T3" fmla="*/ 0 h 40"/>
                <a:gd name="T4" fmla="*/ 0 w 4"/>
                <a:gd name="T5" fmla="*/ 308 h 40"/>
                <a:gd name="T6" fmla="*/ 0 w 4"/>
                <a:gd name="T7" fmla="*/ 2046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cubicBezTo>
                    <a:pt x="0" y="40"/>
                    <a:pt x="2" y="18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5" name="Freeform 240">
              <a:extLst>
                <a:ext uri="{FF2B5EF4-FFF2-40B4-BE49-F238E27FC236}">
                  <a16:creationId xmlns:a16="http://schemas.microsoft.com/office/drawing/2014/main" id="{F7DDE524-AE94-4BDB-9E24-64B1E80A7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2" y="2509"/>
              <a:ext cx="7" cy="70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1362 h 26"/>
                <a:gd name="T4" fmla="*/ 86 w 3"/>
                <a:gd name="T5" fmla="*/ 0 h 26"/>
                <a:gd name="T6" fmla="*/ 0 w 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14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6" name="Freeform 241">
              <a:extLst>
                <a:ext uri="{FF2B5EF4-FFF2-40B4-BE49-F238E27FC236}">
                  <a16:creationId xmlns:a16="http://schemas.microsoft.com/office/drawing/2014/main" id="{897E7C17-5534-4EB2-A812-E6DA295449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2" y="2344"/>
              <a:ext cx="645" cy="21"/>
            </a:xfrm>
            <a:custGeom>
              <a:avLst/>
              <a:gdLst>
                <a:gd name="T0" fmla="*/ 208 w 258"/>
                <a:gd name="T1" fmla="*/ 0 h 8"/>
                <a:gd name="T2" fmla="*/ 0 w 258"/>
                <a:gd name="T3" fmla="*/ 378 h 8"/>
                <a:gd name="T4" fmla="*/ 10083 w 258"/>
                <a:gd name="T5" fmla="*/ 0 h 8"/>
                <a:gd name="T6" fmla="*/ 208 w 25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8">
                  <a:moveTo>
                    <a:pt x="5" y="0"/>
                  </a:moveTo>
                  <a:cubicBezTo>
                    <a:pt x="3" y="3"/>
                    <a:pt x="2" y="5"/>
                    <a:pt x="0" y="8"/>
                  </a:cubicBezTo>
                  <a:cubicBezTo>
                    <a:pt x="45" y="6"/>
                    <a:pt x="199" y="3"/>
                    <a:pt x="258" y="0"/>
                  </a:cubicBezTo>
                  <a:cubicBezTo>
                    <a:pt x="258" y="0"/>
                    <a:pt x="76" y="0"/>
                    <a:pt x="5" y="0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7" name="Freeform 242">
              <a:extLst>
                <a:ext uri="{FF2B5EF4-FFF2-40B4-BE49-F238E27FC236}">
                  <a16:creationId xmlns:a16="http://schemas.microsoft.com/office/drawing/2014/main" id="{D9C9B143-1A47-4895-8F8D-F1539BC49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320"/>
              <a:ext cx="215" cy="323"/>
            </a:xfrm>
            <a:custGeom>
              <a:avLst/>
              <a:gdLst>
                <a:gd name="T0" fmla="*/ 83 w 86"/>
                <a:gd name="T1" fmla="*/ 398 h 121"/>
                <a:gd name="T2" fmla="*/ 3363 w 86"/>
                <a:gd name="T3" fmla="*/ 0 h 121"/>
                <a:gd name="T4" fmla="*/ 313 w 86"/>
                <a:gd name="T5" fmla="*/ 1004 h 121"/>
                <a:gd name="T6" fmla="*/ 125 w 86"/>
                <a:gd name="T7" fmla="*/ 3043 h 121"/>
                <a:gd name="T8" fmla="*/ 0 w 86"/>
                <a:gd name="T9" fmla="*/ 6142 h 121"/>
                <a:gd name="T10" fmla="*/ 0 w 86"/>
                <a:gd name="T11" fmla="*/ 606 h 121"/>
                <a:gd name="T12" fmla="*/ 83 w 86"/>
                <a:gd name="T13" fmla="*/ 398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1">
                  <a:moveTo>
                    <a:pt x="2" y="8"/>
                  </a:moveTo>
                  <a:cubicBezTo>
                    <a:pt x="16" y="7"/>
                    <a:pt x="86" y="0"/>
                    <a:pt x="86" y="0"/>
                  </a:cubicBezTo>
                  <a:cubicBezTo>
                    <a:pt x="86" y="0"/>
                    <a:pt x="16" y="6"/>
                    <a:pt x="8" y="20"/>
                  </a:cubicBezTo>
                  <a:cubicBezTo>
                    <a:pt x="6" y="23"/>
                    <a:pt x="5" y="42"/>
                    <a:pt x="3" y="60"/>
                  </a:cubicBezTo>
                  <a:cubicBezTo>
                    <a:pt x="2" y="80"/>
                    <a:pt x="0" y="105"/>
                    <a:pt x="0" y="121"/>
                  </a:cubicBezTo>
                  <a:cubicBezTo>
                    <a:pt x="0" y="121"/>
                    <a:pt x="0" y="14"/>
                    <a:pt x="0" y="12"/>
                  </a:cubicBezTo>
                  <a:cubicBezTo>
                    <a:pt x="0" y="9"/>
                    <a:pt x="0" y="9"/>
                    <a:pt x="2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8" name="Freeform 243">
              <a:extLst>
                <a:ext uri="{FF2B5EF4-FFF2-40B4-BE49-F238E27FC236}">
                  <a16:creationId xmlns:a16="http://schemas.microsoft.com/office/drawing/2014/main" id="{EA033C6A-C900-4AD9-97F9-7288105B2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5" y="2507"/>
              <a:ext cx="7" cy="136"/>
            </a:xfrm>
            <a:custGeom>
              <a:avLst/>
              <a:gdLst>
                <a:gd name="T0" fmla="*/ 0 w 3"/>
                <a:gd name="T1" fmla="*/ 0 h 51"/>
                <a:gd name="T2" fmla="*/ 0 w 3"/>
                <a:gd name="T3" fmla="*/ 2581 h 51"/>
                <a:gd name="T4" fmla="*/ 86 w 3"/>
                <a:gd name="T5" fmla="*/ 0 h 51"/>
                <a:gd name="T6" fmla="*/ 0 w 3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37"/>
                    <a:pt x="1" y="18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19" name="Freeform 244">
              <a:extLst>
                <a:ext uri="{FF2B5EF4-FFF2-40B4-BE49-F238E27FC236}">
                  <a16:creationId xmlns:a16="http://schemas.microsoft.com/office/drawing/2014/main" id="{8C2D37E1-149B-4D15-8FD7-C7F2DA311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7" y="2344"/>
              <a:ext cx="280" cy="299"/>
            </a:xfrm>
            <a:custGeom>
              <a:avLst/>
              <a:gdLst>
                <a:gd name="T0" fmla="*/ 4345 w 112"/>
                <a:gd name="T1" fmla="*/ 5686 h 112"/>
                <a:gd name="T2" fmla="*/ 4345 w 112"/>
                <a:gd name="T3" fmla="*/ 705 h 112"/>
                <a:gd name="T4" fmla="*/ 4220 w 112"/>
                <a:gd name="T5" fmla="*/ 0 h 112"/>
                <a:gd name="T6" fmla="*/ 0 w 112"/>
                <a:gd name="T7" fmla="*/ 0 h 112"/>
                <a:gd name="T8" fmla="*/ 4033 w 112"/>
                <a:gd name="T9" fmla="*/ 457 h 112"/>
                <a:gd name="T10" fmla="*/ 4345 w 112"/>
                <a:gd name="T11" fmla="*/ 5686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2">
                  <a:moveTo>
                    <a:pt x="111" y="112"/>
                  </a:moveTo>
                  <a:cubicBezTo>
                    <a:pt x="111" y="112"/>
                    <a:pt x="111" y="24"/>
                    <a:pt x="111" y="14"/>
                  </a:cubicBezTo>
                  <a:cubicBezTo>
                    <a:pt x="111" y="3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1"/>
                    <a:pt x="99" y="1"/>
                    <a:pt x="103" y="9"/>
                  </a:cubicBezTo>
                  <a:cubicBezTo>
                    <a:pt x="107" y="17"/>
                    <a:pt x="111" y="112"/>
                    <a:pt x="111" y="112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0" name="Freeform 245">
              <a:extLst>
                <a:ext uri="{FF2B5EF4-FFF2-40B4-BE49-F238E27FC236}">
                  <a16:creationId xmlns:a16="http://schemas.microsoft.com/office/drawing/2014/main" id="{50D0A8BA-D5DB-4236-A4FF-42786FB02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0" y="2509"/>
              <a:ext cx="5" cy="120"/>
            </a:xfrm>
            <a:custGeom>
              <a:avLst/>
              <a:gdLst>
                <a:gd name="T0" fmla="*/ 83 w 2"/>
                <a:gd name="T1" fmla="*/ 2275 h 45"/>
                <a:gd name="T2" fmla="*/ 83 w 2"/>
                <a:gd name="T3" fmla="*/ 0 h 45"/>
                <a:gd name="T4" fmla="*/ 0 w 2"/>
                <a:gd name="T5" fmla="*/ 0 h 45"/>
                <a:gd name="T6" fmla="*/ 83 w 2"/>
                <a:gd name="T7" fmla="*/ 227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5">
                  <a:moveTo>
                    <a:pt x="2" y="45"/>
                  </a:moveTo>
                  <a:cubicBezTo>
                    <a:pt x="2" y="45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5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1" name="Freeform 246">
              <a:extLst>
                <a:ext uri="{FF2B5EF4-FFF2-40B4-BE49-F238E27FC236}">
                  <a16:creationId xmlns:a16="http://schemas.microsoft.com/office/drawing/2014/main" id="{A337A566-C8ED-409C-B1DB-A849AFA68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4" y="2536"/>
              <a:ext cx="1111" cy="104"/>
            </a:xfrm>
            <a:custGeom>
              <a:avLst/>
              <a:gdLst>
                <a:gd name="T0" fmla="*/ 0 w 444"/>
                <a:gd name="T1" fmla="*/ 1971 h 39"/>
                <a:gd name="T2" fmla="*/ 17251 w 444"/>
                <a:gd name="T3" fmla="*/ 1971 h 39"/>
                <a:gd name="T4" fmla="*/ 17406 w 444"/>
                <a:gd name="T5" fmla="*/ 1571 h 39"/>
                <a:gd name="T6" fmla="*/ 17406 w 444"/>
                <a:gd name="T7" fmla="*/ 0 h 39"/>
                <a:gd name="T8" fmla="*/ 17326 w 444"/>
                <a:gd name="T9" fmla="*/ 0 h 39"/>
                <a:gd name="T10" fmla="*/ 17093 w 444"/>
                <a:gd name="T11" fmla="*/ 1763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39">
                  <a:moveTo>
                    <a:pt x="0" y="39"/>
                  </a:moveTo>
                  <a:cubicBezTo>
                    <a:pt x="0" y="39"/>
                    <a:pt x="433" y="39"/>
                    <a:pt x="440" y="39"/>
                  </a:cubicBezTo>
                  <a:cubicBezTo>
                    <a:pt x="444" y="39"/>
                    <a:pt x="444" y="38"/>
                    <a:pt x="444" y="31"/>
                  </a:cubicBezTo>
                  <a:cubicBezTo>
                    <a:pt x="444" y="24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7"/>
                    <a:pt x="442" y="35"/>
                    <a:pt x="436" y="35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2" name="Freeform 247">
              <a:extLst>
                <a:ext uri="{FF2B5EF4-FFF2-40B4-BE49-F238E27FC236}">
                  <a16:creationId xmlns:a16="http://schemas.microsoft.com/office/drawing/2014/main" id="{D3E4D5A5-6F93-4A18-BDC1-E06C56C7F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355"/>
              <a:ext cx="207" cy="285"/>
            </a:xfrm>
            <a:custGeom>
              <a:avLst/>
              <a:gdLst>
                <a:gd name="T0" fmla="*/ 2743 w 83"/>
                <a:gd name="T1" fmla="*/ 3668 h 107"/>
                <a:gd name="T2" fmla="*/ 0 w 83"/>
                <a:gd name="T3" fmla="*/ 5386 h 107"/>
                <a:gd name="T4" fmla="*/ 3103 w 83"/>
                <a:gd name="T5" fmla="*/ 3668 h 107"/>
                <a:gd name="T6" fmla="*/ 3177 w 83"/>
                <a:gd name="T7" fmla="*/ 3327 h 107"/>
                <a:gd name="T8" fmla="*/ 3177 w 83"/>
                <a:gd name="T9" fmla="*/ 0 h 107"/>
                <a:gd name="T10" fmla="*/ 3055 w 83"/>
                <a:gd name="T11" fmla="*/ 3023 h 107"/>
                <a:gd name="T12" fmla="*/ 2743 w 83"/>
                <a:gd name="T13" fmla="*/ 3668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7">
                  <a:moveTo>
                    <a:pt x="71" y="73"/>
                  </a:moveTo>
                  <a:cubicBezTo>
                    <a:pt x="54" y="83"/>
                    <a:pt x="9" y="102"/>
                    <a:pt x="0" y="107"/>
                  </a:cubicBezTo>
                  <a:cubicBezTo>
                    <a:pt x="0" y="107"/>
                    <a:pt x="78" y="74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2"/>
                    <a:pt x="82" y="0"/>
                    <a:pt x="82" y="0"/>
                  </a:cubicBezTo>
                  <a:cubicBezTo>
                    <a:pt x="82" y="11"/>
                    <a:pt x="80" y="42"/>
                    <a:pt x="79" y="60"/>
                  </a:cubicBezTo>
                  <a:cubicBezTo>
                    <a:pt x="78" y="66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3" name="Freeform 248">
              <a:extLst>
                <a:ext uri="{FF2B5EF4-FFF2-40B4-BE49-F238E27FC236}">
                  <a16:creationId xmlns:a16="http://schemas.microsoft.com/office/drawing/2014/main" id="{1498E796-F891-4241-B595-A34B86D57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459"/>
              <a:ext cx="207" cy="181"/>
            </a:xfrm>
            <a:custGeom>
              <a:avLst/>
              <a:gdLst>
                <a:gd name="T0" fmla="*/ 3103 w 83"/>
                <a:gd name="T1" fmla="*/ 0 h 68"/>
                <a:gd name="T2" fmla="*/ 3055 w 83"/>
                <a:gd name="T3" fmla="*/ 1057 h 68"/>
                <a:gd name="T4" fmla="*/ 2743 w 83"/>
                <a:gd name="T5" fmla="*/ 1714 h 68"/>
                <a:gd name="T6" fmla="*/ 0 w 83"/>
                <a:gd name="T7" fmla="*/ 3415 h 68"/>
                <a:gd name="T8" fmla="*/ 3103 w 83"/>
                <a:gd name="T9" fmla="*/ 1714 h 68"/>
                <a:gd name="T10" fmla="*/ 3177 w 83"/>
                <a:gd name="T11" fmla="*/ 1360 h 68"/>
                <a:gd name="T12" fmla="*/ 3177 w 83"/>
                <a:gd name="T13" fmla="*/ 0 h 68"/>
                <a:gd name="T14" fmla="*/ 3103 w 83"/>
                <a:gd name="T15" fmla="*/ 0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0"/>
                  </a:moveTo>
                  <a:cubicBezTo>
                    <a:pt x="80" y="8"/>
                    <a:pt x="79" y="15"/>
                    <a:pt x="79" y="21"/>
                  </a:cubicBezTo>
                  <a:cubicBezTo>
                    <a:pt x="78" y="27"/>
                    <a:pt x="74" y="32"/>
                    <a:pt x="71" y="34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4"/>
                  </a:cubicBezTo>
                  <a:cubicBezTo>
                    <a:pt x="83" y="33"/>
                    <a:pt x="82" y="32"/>
                    <a:pt x="82" y="27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4" name="Freeform 249">
              <a:extLst>
                <a:ext uri="{FF2B5EF4-FFF2-40B4-BE49-F238E27FC236}">
                  <a16:creationId xmlns:a16="http://schemas.microsoft.com/office/drawing/2014/main" id="{01F5EDFA-917E-461F-80BD-6F5601E73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421"/>
              <a:ext cx="38" cy="102"/>
            </a:xfrm>
            <a:custGeom>
              <a:avLst/>
              <a:gdLst>
                <a:gd name="T0" fmla="*/ 372 w 15"/>
                <a:gd name="T1" fmla="*/ 829 h 38"/>
                <a:gd name="T2" fmla="*/ 0 w 15"/>
                <a:gd name="T3" fmla="*/ 929 h 38"/>
                <a:gd name="T4" fmla="*/ 0 w 15"/>
                <a:gd name="T5" fmla="*/ 1973 h 38"/>
                <a:gd name="T6" fmla="*/ 616 w 15"/>
                <a:gd name="T7" fmla="*/ 582 h 38"/>
                <a:gd name="T8" fmla="*/ 489 w 15"/>
                <a:gd name="T9" fmla="*/ 0 h 38"/>
                <a:gd name="T10" fmla="*/ 372 w 15"/>
                <a:gd name="T11" fmla="*/ 82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5E1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5" name="Freeform 250">
              <a:extLst>
                <a:ext uri="{FF2B5EF4-FFF2-40B4-BE49-F238E27FC236}">
                  <a16:creationId xmlns:a16="http://schemas.microsoft.com/office/drawing/2014/main" id="{02CF1509-E221-4B1A-84E5-D29030008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" y="2397"/>
              <a:ext cx="1438" cy="112"/>
            </a:xfrm>
            <a:custGeom>
              <a:avLst/>
              <a:gdLst>
                <a:gd name="T0" fmla="*/ 1438 w 1438"/>
                <a:gd name="T1" fmla="*/ 0 h 112"/>
                <a:gd name="T2" fmla="*/ 1391 w 1438"/>
                <a:gd name="T3" fmla="*/ 59 h 112"/>
                <a:gd name="T4" fmla="*/ 1191 w 1438"/>
                <a:gd name="T5" fmla="*/ 112 h 112"/>
                <a:gd name="T6" fmla="*/ 0 w 1438"/>
                <a:gd name="T7" fmla="*/ 112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8" h="112">
                  <a:moveTo>
                    <a:pt x="1438" y="0"/>
                  </a:moveTo>
                  <a:lnTo>
                    <a:pt x="1391" y="59"/>
                  </a:lnTo>
                  <a:lnTo>
                    <a:pt x="1191" y="112"/>
                  </a:lnTo>
                  <a:lnTo>
                    <a:pt x="0" y="112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6" name="Freeform 251">
              <a:extLst>
                <a:ext uri="{FF2B5EF4-FFF2-40B4-BE49-F238E27FC236}">
                  <a16:creationId xmlns:a16="http://schemas.microsoft.com/office/drawing/2014/main" id="{DE5E7AF7-53D5-4F8A-948C-084ACC407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2" y="2397"/>
              <a:ext cx="55" cy="59"/>
            </a:xfrm>
            <a:custGeom>
              <a:avLst/>
              <a:gdLst>
                <a:gd name="T0" fmla="*/ 0 w 22"/>
                <a:gd name="T1" fmla="*/ 308 h 22"/>
                <a:gd name="T2" fmla="*/ 208 w 22"/>
                <a:gd name="T3" fmla="*/ 1137 h 22"/>
                <a:gd name="T4" fmla="*/ 863 w 22"/>
                <a:gd name="T5" fmla="*/ 1078 h 22"/>
                <a:gd name="T6" fmla="*/ 750 w 22"/>
                <a:gd name="T7" fmla="*/ 0 h 22"/>
                <a:gd name="T8" fmla="*/ 0 w 22"/>
                <a:gd name="T9" fmla="*/ 0 h 22"/>
                <a:gd name="T10" fmla="*/ 0 w 22"/>
                <a:gd name="T11" fmla="*/ 30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0" y="6"/>
                  </a:moveTo>
                  <a:cubicBezTo>
                    <a:pt x="1" y="16"/>
                    <a:pt x="3" y="22"/>
                    <a:pt x="5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6E2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7" name="Freeform 252">
              <a:extLst>
                <a:ext uri="{FF2B5EF4-FFF2-40B4-BE49-F238E27FC236}">
                  <a16:creationId xmlns:a16="http://schemas.microsoft.com/office/drawing/2014/main" id="{3B4A7F1B-0E54-4670-AF40-4AA7A4982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7" y="2405"/>
              <a:ext cx="43" cy="43"/>
            </a:xfrm>
            <a:custGeom>
              <a:avLst/>
              <a:gdLst>
                <a:gd name="T0" fmla="*/ 0 w 17"/>
                <a:gd name="T1" fmla="*/ 59 h 16"/>
                <a:gd name="T2" fmla="*/ 159 w 17"/>
                <a:gd name="T3" fmla="*/ 839 h 16"/>
                <a:gd name="T4" fmla="*/ 698 w 17"/>
                <a:gd name="T5" fmla="*/ 779 h 16"/>
                <a:gd name="T6" fmla="*/ 615 w 17"/>
                <a:gd name="T7" fmla="*/ 0 h 16"/>
                <a:gd name="T8" fmla="*/ 372 w 17"/>
                <a:gd name="T9" fmla="*/ 586 h 16"/>
                <a:gd name="T10" fmla="*/ 0 w 17"/>
                <a:gd name="T11" fmla="*/ 59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4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1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5E1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8" name="Line 253">
              <a:extLst>
                <a:ext uri="{FF2B5EF4-FFF2-40B4-BE49-F238E27FC236}">
                  <a16:creationId xmlns:a16="http://schemas.microsoft.com/office/drawing/2014/main" id="{922C700C-E23D-4D81-A6C1-0DED93BDE3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42" y="2397"/>
              <a:ext cx="48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29" name="Freeform 254">
              <a:extLst>
                <a:ext uri="{FF2B5EF4-FFF2-40B4-BE49-F238E27FC236}">
                  <a16:creationId xmlns:a16="http://schemas.microsoft.com/office/drawing/2014/main" id="{A9467623-0994-4D39-A7CF-06A3CA19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115"/>
              <a:ext cx="2" cy="157"/>
            </a:xfrm>
            <a:custGeom>
              <a:avLst/>
              <a:gdLst>
                <a:gd name="T0" fmla="*/ 0 w 1"/>
                <a:gd name="T1" fmla="*/ 2959 h 59"/>
                <a:gd name="T2" fmla="*/ 0 w 1"/>
                <a:gd name="T3" fmla="*/ 546 h 59"/>
                <a:gd name="T4" fmla="*/ 16 w 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9">
                  <a:moveTo>
                    <a:pt x="0" y="59"/>
                  </a:moveTo>
                  <a:cubicBezTo>
                    <a:pt x="0" y="37"/>
                    <a:pt x="0" y="15"/>
                    <a:pt x="0" y="11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0" name="Freeform 255">
              <a:extLst>
                <a:ext uri="{FF2B5EF4-FFF2-40B4-BE49-F238E27FC236}">
                  <a16:creationId xmlns:a16="http://schemas.microsoft.com/office/drawing/2014/main" id="{3A7820D6-F48E-4798-9973-9B85376B6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0" y="2133"/>
              <a:ext cx="1" cy="139"/>
            </a:xfrm>
            <a:custGeom>
              <a:avLst/>
              <a:gdLst>
                <a:gd name="T0" fmla="*/ 0 w 1"/>
                <a:gd name="T1" fmla="*/ 2657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4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1" name="Line 256">
              <a:extLst>
                <a:ext uri="{FF2B5EF4-FFF2-40B4-BE49-F238E27FC236}">
                  <a16:creationId xmlns:a16="http://schemas.microsoft.com/office/drawing/2014/main" id="{45D7D24E-AF30-4A4C-8AF9-26E9542FEC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62" y="2333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2" name="Freeform 257">
              <a:extLst>
                <a:ext uri="{FF2B5EF4-FFF2-40B4-BE49-F238E27FC236}">
                  <a16:creationId xmlns:a16="http://schemas.microsoft.com/office/drawing/2014/main" id="{3DC82B3A-F4EE-4A0A-9DA5-C3D4D1AD7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307"/>
              <a:ext cx="1420" cy="346"/>
            </a:xfrm>
            <a:custGeom>
              <a:avLst/>
              <a:gdLst>
                <a:gd name="T0" fmla="*/ 313 w 568"/>
                <a:gd name="T1" fmla="*/ 511 h 130"/>
                <a:gd name="T2" fmla="*/ 17938 w 568"/>
                <a:gd name="T3" fmla="*/ 511 h 130"/>
                <a:gd name="T4" fmla="*/ 18833 w 568"/>
                <a:gd name="T5" fmla="*/ 452 h 130"/>
                <a:gd name="T6" fmla="*/ 22188 w 568"/>
                <a:gd name="T7" fmla="*/ 0 h 130"/>
                <a:gd name="T8" fmla="*/ 22188 w 568"/>
                <a:gd name="T9" fmla="*/ 4676 h 130"/>
                <a:gd name="T10" fmla="*/ 18833 w 568"/>
                <a:gd name="T11" fmla="*/ 6468 h 130"/>
                <a:gd name="T12" fmla="*/ 17938 w 568"/>
                <a:gd name="T13" fmla="*/ 6523 h 130"/>
                <a:gd name="T14" fmla="*/ 438 w 568"/>
                <a:gd name="T15" fmla="*/ 6523 h 130"/>
                <a:gd name="T16" fmla="*/ 395 w 568"/>
                <a:gd name="T17" fmla="*/ 6523 h 130"/>
                <a:gd name="T18" fmla="*/ 0 w 568"/>
                <a:gd name="T19" fmla="*/ 6015 h 130"/>
                <a:gd name="T20" fmla="*/ 0 w 568"/>
                <a:gd name="T21" fmla="*/ 1147 h 130"/>
                <a:gd name="T22" fmla="*/ 313 w 568"/>
                <a:gd name="T23" fmla="*/ 511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3" name="Freeform 258">
              <a:extLst>
                <a:ext uri="{FF2B5EF4-FFF2-40B4-BE49-F238E27FC236}">
                  <a16:creationId xmlns:a16="http://schemas.microsoft.com/office/drawing/2014/main" id="{86ACC278-D74E-4851-A799-84CFE43BE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2115"/>
              <a:ext cx="1506" cy="226"/>
            </a:xfrm>
            <a:custGeom>
              <a:avLst/>
              <a:gdLst>
                <a:gd name="T0" fmla="*/ 2317 w 602"/>
                <a:gd name="T1" fmla="*/ 93 h 85"/>
                <a:gd name="T2" fmla="*/ 2554 w 602"/>
                <a:gd name="T3" fmla="*/ 0 h 85"/>
                <a:gd name="T4" fmla="*/ 20526 w 602"/>
                <a:gd name="T5" fmla="*/ 0 h 85"/>
                <a:gd name="T6" fmla="*/ 20946 w 602"/>
                <a:gd name="T7" fmla="*/ 0 h 85"/>
                <a:gd name="T8" fmla="*/ 23581 w 602"/>
                <a:gd name="T9" fmla="*/ 545 h 85"/>
                <a:gd name="T10" fmla="*/ 22197 w 602"/>
                <a:gd name="T11" fmla="*/ 3555 h 85"/>
                <a:gd name="T12" fmla="*/ 22197 w 602"/>
                <a:gd name="T13" fmla="*/ 3592 h 85"/>
                <a:gd name="T14" fmla="*/ 18830 w 602"/>
                <a:gd name="T15" fmla="*/ 4044 h 85"/>
                <a:gd name="T16" fmla="*/ 17942 w 602"/>
                <a:gd name="T17" fmla="*/ 4100 h 85"/>
                <a:gd name="T18" fmla="*/ 283 w 602"/>
                <a:gd name="T19" fmla="*/ 4100 h 85"/>
                <a:gd name="T20" fmla="*/ 0 w 602"/>
                <a:gd name="T21" fmla="*/ 4249 h 85"/>
                <a:gd name="T22" fmla="*/ 0 w 602"/>
                <a:gd name="T23" fmla="*/ 4249 h 85"/>
                <a:gd name="T24" fmla="*/ 2317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1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4" name="Freeform 259">
              <a:extLst>
                <a:ext uri="{FF2B5EF4-FFF2-40B4-BE49-F238E27FC236}">
                  <a16:creationId xmlns:a16="http://schemas.microsoft.com/office/drawing/2014/main" id="{1D147A14-9CB5-4692-AF4A-98F717DEA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144"/>
              <a:ext cx="88" cy="411"/>
            </a:xfrm>
            <a:custGeom>
              <a:avLst/>
              <a:gdLst>
                <a:gd name="T0" fmla="*/ 840 w 35"/>
                <a:gd name="T1" fmla="*/ 5890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99 h 154"/>
                <a:gd name="T8" fmla="*/ 0 w 35"/>
                <a:gd name="T9" fmla="*/ 3042 h 154"/>
                <a:gd name="T10" fmla="*/ 1398 w 35"/>
                <a:gd name="T11" fmla="*/ 0 h 154"/>
                <a:gd name="T12" fmla="*/ 1398 w 35"/>
                <a:gd name="T13" fmla="*/ 1425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20"/>
                    <a:pt x="35" y="0"/>
                  </a:cubicBezTo>
                  <a:cubicBezTo>
                    <a:pt x="35" y="28"/>
                    <a:pt x="35" y="28"/>
                    <a:pt x="35" y="2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5" name="Freeform 260">
              <a:extLst>
                <a:ext uri="{FF2B5EF4-FFF2-40B4-BE49-F238E27FC236}">
                  <a16:creationId xmlns:a16="http://schemas.microsoft.com/office/drawing/2014/main" id="{4A80D9AF-4A1F-417F-8FF4-BCF611E2C2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125"/>
              <a:ext cx="868" cy="128"/>
            </a:xfrm>
            <a:custGeom>
              <a:avLst/>
              <a:gdLst>
                <a:gd name="T0" fmla="*/ 0 w 347"/>
                <a:gd name="T1" fmla="*/ 2424 h 48"/>
                <a:gd name="T2" fmla="*/ 1146 w 347"/>
                <a:gd name="T3" fmla="*/ 307 h 48"/>
                <a:gd name="T4" fmla="*/ 1646 w 347"/>
                <a:gd name="T5" fmla="*/ 0 h 48"/>
                <a:gd name="T6" fmla="*/ 13585 w 347"/>
                <a:gd name="T7" fmla="*/ 0 h 48"/>
                <a:gd name="T8" fmla="*/ 180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10"/>
                    <a:pt x="29" y="6"/>
                  </a:cubicBezTo>
                  <a:cubicBezTo>
                    <a:pt x="32" y="2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6" name="Freeform 261">
              <a:extLst>
                <a:ext uri="{FF2B5EF4-FFF2-40B4-BE49-F238E27FC236}">
                  <a16:creationId xmlns:a16="http://schemas.microsoft.com/office/drawing/2014/main" id="{B27091DE-D22F-4519-9CC3-369C4BDB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245"/>
              <a:ext cx="43" cy="211"/>
            </a:xfrm>
            <a:custGeom>
              <a:avLst/>
              <a:gdLst>
                <a:gd name="T0" fmla="*/ 243 w 17"/>
                <a:gd name="T1" fmla="*/ 4022 h 79"/>
                <a:gd name="T2" fmla="*/ 51 w 17"/>
                <a:gd name="T3" fmla="*/ 2041 h 79"/>
                <a:gd name="T4" fmla="*/ 129 w 17"/>
                <a:gd name="T5" fmla="*/ 56 h 79"/>
                <a:gd name="T6" fmla="*/ 698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2"/>
                    <a:pt x="1" y="40"/>
                  </a:cubicBezTo>
                  <a:cubicBezTo>
                    <a:pt x="0" y="18"/>
                    <a:pt x="0" y="1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7" name="Freeform 262">
              <a:extLst>
                <a:ext uri="{FF2B5EF4-FFF2-40B4-BE49-F238E27FC236}">
                  <a16:creationId xmlns:a16="http://schemas.microsoft.com/office/drawing/2014/main" id="{C65F0F0B-3AA1-4EEA-87ED-998E329EAD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240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125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20"/>
                    <a:pt x="1" y="42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8" name="Freeform 263">
              <a:extLst>
                <a:ext uri="{FF2B5EF4-FFF2-40B4-BE49-F238E27FC236}">
                  <a16:creationId xmlns:a16="http://schemas.microsoft.com/office/drawing/2014/main" id="{CDF49DC6-68B3-4D39-9B43-C3B61052B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232"/>
              <a:ext cx="23" cy="213"/>
            </a:xfrm>
            <a:custGeom>
              <a:avLst/>
              <a:gdLst>
                <a:gd name="T0" fmla="*/ 302 w 9"/>
                <a:gd name="T1" fmla="*/ 4020 h 80"/>
                <a:gd name="T2" fmla="*/ 332 w 9"/>
                <a:gd name="T3" fmla="*/ 2021 h 80"/>
                <a:gd name="T4" fmla="*/ 84 w 9"/>
                <a:gd name="T5" fmla="*/ 0 h 80"/>
                <a:gd name="T6" fmla="*/ 84 w 9"/>
                <a:gd name="T7" fmla="*/ 0 h 80"/>
                <a:gd name="T8" fmla="*/ 84 w 9"/>
                <a:gd name="T9" fmla="*/ 2021 h 80"/>
                <a:gd name="T10" fmla="*/ 302 w 9"/>
                <a:gd name="T11" fmla="*/ 402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80">
                  <a:moveTo>
                    <a:pt x="7" y="80"/>
                  </a:moveTo>
                  <a:cubicBezTo>
                    <a:pt x="9" y="80"/>
                    <a:pt x="9" y="62"/>
                    <a:pt x="8" y="40"/>
                  </a:cubicBezTo>
                  <a:cubicBezTo>
                    <a:pt x="6" y="18"/>
                    <a:pt x="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8"/>
                    <a:pt x="2" y="40"/>
                  </a:cubicBezTo>
                  <a:cubicBezTo>
                    <a:pt x="3" y="62"/>
                    <a:pt x="5" y="80"/>
                    <a:pt x="7" y="8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39" name="Freeform 264">
              <a:extLst>
                <a:ext uri="{FF2B5EF4-FFF2-40B4-BE49-F238E27FC236}">
                  <a16:creationId xmlns:a16="http://schemas.microsoft.com/office/drawing/2014/main" id="{5707F0F6-2186-4D0C-91EC-68EBBCDCC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267"/>
              <a:ext cx="12" cy="144"/>
            </a:xfrm>
            <a:custGeom>
              <a:avLst/>
              <a:gdLst>
                <a:gd name="T0" fmla="*/ 98 w 5"/>
                <a:gd name="T1" fmla="*/ 1365 h 54"/>
                <a:gd name="T2" fmla="*/ 139 w 5"/>
                <a:gd name="T3" fmla="*/ 2731 h 54"/>
                <a:gd name="T4" fmla="*/ 29 w 5"/>
                <a:gd name="T5" fmla="*/ 1365 h 54"/>
                <a:gd name="T6" fmla="*/ 0 w 5"/>
                <a:gd name="T7" fmla="*/ 0 h 54"/>
                <a:gd name="T8" fmla="*/ 98 w 5"/>
                <a:gd name="T9" fmla="*/ 1365 h 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4">
                  <a:moveTo>
                    <a:pt x="3" y="27"/>
                  </a:moveTo>
                  <a:cubicBezTo>
                    <a:pt x="4" y="38"/>
                    <a:pt x="5" y="54"/>
                    <a:pt x="4" y="54"/>
                  </a:cubicBezTo>
                  <a:cubicBezTo>
                    <a:pt x="3" y="54"/>
                    <a:pt x="1" y="38"/>
                    <a:pt x="1" y="27"/>
                  </a:cubicBezTo>
                  <a:cubicBezTo>
                    <a:pt x="0" y="16"/>
                    <a:pt x="0" y="0"/>
                    <a:pt x="0" y="0"/>
                  </a:cubicBezTo>
                  <a:cubicBezTo>
                    <a:pt x="1" y="0"/>
                    <a:pt x="2" y="16"/>
                    <a:pt x="3" y="27"/>
                  </a:cubicBezTo>
                  <a:close/>
                </a:path>
              </a:pathLst>
            </a:custGeom>
            <a:solidFill>
              <a:srgbClr val="BC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0" name="Freeform 265">
              <a:extLst>
                <a:ext uri="{FF2B5EF4-FFF2-40B4-BE49-F238E27FC236}">
                  <a16:creationId xmlns:a16="http://schemas.microsoft.com/office/drawing/2014/main" id="{89C51209-4BBB-44D5-A6EF-2095D2A23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280"/>
              <a:ext cx="7" cy="120"/>
            </a:xfrm>
            <a:custGeom>
              <a:avLst/>
              <a:gdLst>
                <a:gd name="T0" fmla="*/ 0 w 3"/>
                <a:gd name="T1" fmla="*/ 0 h 45"/>
                <a:gd name="T2" fmla="*/ 28 w 3"/>
                <a:gd name="T3" fmla="*/ 1117 h 45"/>
                <a:gd name="T4" fmla="*/ 86 w 3"/>
                <a:gd name="T5" fmla="*/ 2275 h 45"/>
                <a:gd name="T6" fmla="*/ 65 w 3"/>
                <a:gd name="T7" fmla="*/ 1117 h 45"/>
                <a:gd name="T8" fmla="*/ 0 w 3"/>
                <a:gd name="T9" fmla="*/ 0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45">
                  <a:moveTo>
                    <a:pt x="0" y="0"/>
                  </a:moveTo>
                  <a:cubicBezTo>
                    <a:pt x="0" y="5"/>
                    <a:pt x="0" y="15"/>
                    <a:pt x="1" y="22"/>
                  </a:cubicBezTo>
                  <a:cubicBezTo>
                    <a:pt x="1" y="30"/>
                    <a:pt x="2" y="40"/>
                    <a:pt x="3" y="45"/>
                  </a:cubicBezTo>
                  <a:cubicBezTo>
                    <a:pt x="3" y="40"/>
                    <a:pt x="2" y="30"/>
                    <a:pt x="2" y="22"/>
                  </a:cubicBezTo>
                  <a:cubicBezTo>
                    <a:pt x="1" y="15"/>
                    <a:pt x="1" y="5"/>
                    <a:pt x="0" y="0"/>
                  </a:cubicBezTo>
                  <a:close/>
                </a:path>
              </a:pathLst>
            </a:custGeom>
            <a:solidFill>
              <a:srgbClr val="5E12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1" name="Freeform 266">
              <a:extLst>
                <a:ext uri="{FF2B5EF4-FFF2-40B4-BE49-F238E27FC236}">
                  <a16:creationId xmlns:a16="http://schemas.microsoft.com/office/drawing/2014/main" id="{8325B870-9BF9-4BCB-A183-BDF6B0E06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213"/>
              <a:ext cx="37" cy="254"/>
            </a:xfrm>
            <a:custGeom>
              <a:avLst/>
              <a:gdLst>
                <a:gd name="T0" fmla="*/ 328 w 15"/>
                <a:gd name="T1" fmla="*/ 0 h 95"/>
                <a:gd name="T2" fmla="*/ 298 w 15"/>
                <a:gd name="T3" fmla="*/ 2409 h 95"/>
                <a:gd name="T4" fmla="*/ 553 w 15"/>
                <a:gd name="T5" fmla="*/ 4797 h 95"/>
                <a:gd name="T6" fmla="*/ 298 w 15"/>
                <a:gd name="T7" fmla="*/ 4853 h 95"/>
                <a:gd name="T8" fmla="*/ 74 w 15"/>
                <a:gd name="T9" fmla="*/ 2444 h 95"/>
                <a:gd name="T10" fmla="*/ 74 w 15"/>
                <a:gd name="T11" fmla="*/ 56 h 95"/>
                <a:gd name="T12" fmla="*/ 328 w 15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5">
                  <a:moveTo>
                    <a:pt x="9" y="0"/>
                  </a:moveTo>
                  <a:cubicBezTo>
                    <a:pt x="7" y="0"/>
                    <a:pt x="7" y="21"/>
                    <a:pt x="8" y="47"/>
                  </a:cubicBezTo>
                  <a:cubicBezTo>
                    <a:pt x="10" y="74"/>
                    <a:pt x="13" y="95"/>
                    <a:pt x="15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3" y="74"/>
                    <a:pt x="2" y="48"/>
                  </a:cubicBezTo>
                  <a:cubicBezTo>
                    <a:pt x="0" y="22"/>
                    <a:pt x="0" y="1"/>
                    <a:pt x="2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AA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2" name="Freeform 267">
              <a:extLst>
                <a:ext uri="{FF2B5EF4-FFF2-40B4-BE49-F238E27FC236}">
                  <a16:creationId xmlns:a16="http://schemas.microsoft.com/office/drawing/2014/main" id="{4F665BAD-AAE8-47B2-912E-BDA3EE60B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2427"/>
              <a:ext cx="23" cy="34"/>
            </a:xfrm>
            <a:custGeom>
              <a:avLst/>
              <a:gdLst>
                <a:gd name="T0" fmla="*/ 248 w 9"/>
                <a:gd name="T1" fmla="*/ 0 h 13"/>
                <a:gd name="T2" fmla="*/ 0 w 9"/>
                <a:gd name="T3" fmla="*/ 0 h 13"/>
                <a:gd name="T4" fmla="*/ 84 w 9"/>
                <a:gd name="T5" fmla="*/ 609 h 13"/>
                <a:gd name="T6" fmla="*/ 386 w 9"/>
                <a:gd name="T7" fmla="*/ 609 h 13"/>
                <a:gd name="T8" fmla="*/ 248 w 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1" y="11"/>
                    <a:pt x="2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0"/>
                    <a:pt x="7" y="6"/>
                    <a:pt x="6" y="0"/>
                  </a:cubicBezTo>
                  <a:close/>
                </a:path>
              </a:pathLst>
            </a:custGeom>
            <a:solidFill>
              <a:srgbClr val="28A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3" name="Freeform 268">
              <a:extLst>
                <a:ext uri="{FF2B5EF4-FFF2-40B4-BE49-F238E27FC236}">
                  <a16:creationId xmlns:a16="http://schemas.microsoft.com/office/drawing/2014/main" id="{BDB8CA97-08ED-4C17-A4EB-843BEAFA6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232"/>
              <a:ext cx="33" cy="213"/>
            </a:xfrm>
            <a:custGeom>
              <a:avLst/>
              <a:gdLst>
                <a:gd name="T0" fmla="*/ 327 w 13"/>
                <a:gd name="T1" fmla="*/ 2021 h 80"/>
                <a:gd name="T2" fmla="*/ 327 w 13"/>
                <a:gd name="T3" fmla="*/ 0 h 80"/>
                <a:gd name="T4" fmla="*/ 0 w 13"/>
                <a:gd name="T5" fmla="*/ 0 h 80"/>
                <a:gd name="T6" fmla="*/ 51 w 13"/>
                <a:gd name="T7" fmla="*/ 2021 h 80"/>
                <a:gd name="T8" fmla="*/ 213 w 13"/>
                <a:gd name="T9" fmla="*/ 4020 h 80"/>
                <a:gd name="T10" fmla="*/ 541 w 13"/>
                <a:gd name="T11" fmla="*/ 4020 h 80"/>
                <a:gd name="T12" fmla="*/ 327 w 13"/>
                <a:gd name="T13" fmla="*/ 20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0">
                  <a:moveTo>
                    <a:pt x="8" y="40"/>
                  </a:moveTo>
                  <a:cubicBezTo>
                    <a:pt x="6" y="18"/>
                    <a:pt x="6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24"/>
                    <a:pt x="1" y="40"/>
                  </a:cubicBezTo>
                  <a:cubicBezTo>
                    <a:pt x="2" y="57"/>
                    <a:pt x="4" y="72"/>
                    <a:pt x="5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1" y="80"/>
                    <a:pt x="9" y="62"/>
                    <a:pt x="8" y="40"/>
                  </a:cubicBezTo>
                  <a:close/>
                </a:path>
              </a:pathLst>
            </a:custGeom>
            <a:solidFill>
              <a:srgbClr val="63A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4" name="Freeform 269">
              <a:extLst>
                <a:ext uri="{FF2B5EF4-FFF2-40B4-BE49-F238E27FC236}">
                  <a16:creationId xmlns:a16="http://schemas.microsoft.com/office/drawing/2014/main" id="{5339EDE2-0775-465A-8B94-142E3C0700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2445"/>
              <a:ext cx="10" cy="19"/>
            </a:xfrm>
            <a:custGeom>
              <a:avLst/>
              <a:gdLst>
                <a:gd name="T0" fmla="*/ 158 w 4"/>
                <a:gd name="T1" fmla="*/ 0 h 7"/>
                <a:gd name="T2" fmla="*/ 0 w 4"/>
                <a:gd name="T3" fmla="*/ 0 h 7"/>
                <a:gd name="T4" fmla="*/ 125 w 4"/>
                <a:gd name="T5" fmla="*/ 383 h 7"/>
                <a:gd name="T6" fmla="*/ 158 w 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2" y="7"/>
                    <a:pt x="3" y="7"/>
                  </a:cubicBezTo>
                  <a:cubicBezTo>
                    <a:pt x="3" y="7"/>
                    <a:pt x="4" y="5"/>
                    <a:pt x="4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5" name="Freeform 270">
              <a:extLst>
                <a:ext uri="{FF2B5EF4-FFF2-40B4-BE49-F238E27FC236}">
                  <a16:creationId xmlns:a16="http://schemas.microsoft.com/office/drawing/2014/main" id="{2333B210-581F-4842-B706-D0C8AE033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216"/>
              <a:ext cx="38" cy="253"/>
            </a:xfrm>
            <a:custGeom>
              <a:avLst/>
              <a:gdLst>
                <a:gd name="T0" fmla="*/ 372 w 15"/>
                <a:gd name="T1" fmla="*/ 0 h 95"/>
                <a:gd name="T2" fmla="*/ 372 w 15"/>
                <a:gd name="T3" fmla="*/ 2362 h 95"/>
                <a:gd name="T4" fmla="*/ 616 w 15"/>
                <a:gd name="T5" fmla="*/ 4724 h 95"/>
                <a:gd name="T6" fmla="*/ 327 w 15"/>
                <a:gd name="T7" fmla="*/ 4780 h 95"/>
                <a:gd name="T8" fmla="*/ 84 w 15"/>
                <a:gd name="T9" fmla="*/ 2418 h 95"/>
                <a:gd name="T10" fmla="*/ 84 w 15"/>
                <a:gd name="T11" fmla="*/ 0 h 95"/>
                <a:gd name="T12" fmla="*/ 372 w 15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5">
                  <a:moveTo>
                    <a:pt x="9" y="0"/>
                  </a:moveTo>
                  <a:cubicBezTo>
                    <a:pt x="7" y="0"/>
                    <a:pt x="7" y="21"/>
                    <a:pt x="9" y="47"/>
                  </a:cubicBezTo>
                  <a:cubicBezTo>
                    <a:pt x="10" y="73"/>
                    <a:pt x="13" y="94"/>
                    <a:pt x="15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4" y="74"/>
                    <a:pt x="2" y="48"/>
                  </a:cubicBezTo>
                  <a:cubicBezTo>
                    <a:pt x="0" y="22"/>
                    <a:pt x="0" y="0"/>
                    <a:pt x="2" y="0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AA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6" name="Freeform 271">
              <a:extLst>
                <a:ext uri="{FF2B5EF4-FFF2-40B4-BE49-F238E27FC236}">
                  <a16:creationId xmlns:a16="http://schemas.microsoft.com/office/drawing/2014/main" id="{A84D9C76-0A31-4739-BA91-6B80CD3D7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35"/>
              <a:ext cx="30" cy="213"/>
            </a:xfrm>
            <a:custGeom>
              <a:avLst/>
              <a:gdLst>
                <a:gd name="T0" fmla="*/ 313 w 12"/>
                <a:gd name="T1" fmla="*/ 2213 h 80"/>
                <a:gd name="T2" fmla="*/ 313 w 12"/>
                <a:gd name="T3" fmla="*/ 2021 h 80"/>
                <a:gd name="T4" fmla="*/ 313 w 12"/>
                <a:gd name="T5" fmla="*/ 1816 h 80"/>
                <a:gd name="T6" fmla="*/ 283 w 12"/>
                <a:gd name="T7" fmla="*/ 0 h 80"/>
                <a:gd name="T8" fmla="*/ 50 w 12"/>
                <a:gd name="T9" fmla="*/ 0 h 80"/>
                <a:gd name="T10" fmla="*/ 83 w 12"/>
                <a:gd name="T11" fmla="*/ 2021 h 80"/>
                <a:gd name="T12" fmla="*/ 238 w 12"/>
                <a:gd name="T13" fmla="*/ 4020 h 80"/>
                <a:gd name="T14" fmla="*/ 470 w 12"/>
                <a:gd name="T15" fmla="*/ 4020 h 80"/>
                <a:gd name="T16" fmla="*/ 313 w 12"/>
                <a:gd name="T17" fmla="*/ 2213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80">
                  <a:moveTo>
                    <a:pt x="8" y="44"/>
                  </a:moveTo>
                  <a:cubicBezTo>
                    <a:pt x="8" y="43"/>
                    <a:pt x="8" y="41"/>
                    <a:pt x="8" y="40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7" y="21"/>
                    <a:pt x="6" y="8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9"/>
                    <a:pt x="1" y="23"/>
                    <a:pt x="2" y="40"/>
                  </a:cubicBezTo>
                  <a:cubicBezTo>
                    <a:pt x="3" y="57"/>
                    <a:pt x="4" y="72"/>
                    <a:pt x="6" y="80"/>
                  </a:cubicBezTo>
                  <a:cubicBezTo>
                    <a:pt x="12" y="80"/>
                    <a:pt x="12" y="80"/>
                    <a:pt x="12" y="80"/>
                  </a:cubicBezTo>
                  <a:cubicBezTo>
                    <a:pt x="10" y="72"/>
                    <a:pt x="9" y="59"/>
                    <a:pt x="8" y="44"/>
                  </a:cubicBezTo>
                  <a:close/>
                </a:path>
              </a:pathLst>
            </a:custGeom>
            <a:solidFill>
              <a:srgbClr val="63A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7" name="Freeform 272">
              <a:extLst>
                <a:ext uri="{FF2B5EF4-FFF2-40B4-BE49-F238E27FC236}">
                  <a16:creationId xmlns:a16="http://schemas.microsoft.com/office/drawing/2014/main" id="{D29570DF-8C29-4709-B219-1117EFDA2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448"/>
              <a:ext cx="7" cy="19"/>
            </a:xfrm>
            <a:custGeom>
              <a:avLst/>
              <a:gdLst>
                <a:gd name="T0" fmla="*/ 86 w 3"/>
                <a:gd name="T1" fmla="*/ 0 h 7"/>
                <a:gd name="T2" fmla="*/ 0 w 3"/>
                <a:gd name="T3" fmla="*/ 0 h 7"/>
                <a:gd name="T4" fmla="*/ 65 w 3"/>
                <a:gd name="T5" fmla="*/ 383 h 7"/>
                <a:gd name="T6" fmla="*/ 86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1" y="7"/>
                    <a:pt x="2" y="7"/>
                  </a:cubicBezTo>
                  <a:cubicBezTo>
                    <a:pt x="2" y="7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8" name="Freeform 273">
              <a:extLst>
                <a:ext uri="{FF2B5EF4-FFF2-40B4-BE49-F238E27FC236}">
                  <a16:creationId xmlns:a16="http://schemas.microsoft.com/office/drawing/2014/main" id="{EAA328EE-0793-4219-AC47-E092BF81E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19"/>
              <a:ext cx="35" cy="253"/>
            </a:xfrm>
            <a:custGeom>
              <a:avLst/>
              <a:gdLst>
                <a:gd name="T0" fmla="*/ 313 w 14"/>
                <a:gd name="T1" fmla="*/ 0 h 95"/>
                <a:gd name="T2" fmla="*/ 313 w 14"/>
                <a:gd name="T3" fmla="*/ 2362 h 95"/>
                <a:gd name="T4" fmla="*/ 550 w 14"/>
                <a:gd name="T5" fmla="*/ 4724 h 95"/>
                <a:gd name="T6" fmla="*/ 283 w 14"/>
                <a:gd name="T7" fmla="*/ 4724 h 95"/>
                <a:gd name="T8" fmla="*/ 50 w 14"/>
                <a:gd name="T9" fmla="*/ 2362 h 95"/>
                <a:gd name="T10" fmla="*/ 83 w 14"/>
                <a:gd name="T11" fmla="*/ 0 h 95"/>
                <a:gd name="T12" fmla="*/ 313 w 1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95">
                  <a:moveTo>
                    <a:pt x="8" y="0"/>
                  </a:moveTo>
                  <a:cubicBezTo>
                    <a:pt x="6" y="0"/>
                    <a:pt x="6" y="21"/>
                    <a:pt x="8" y="47"/>
                  </a:cubicBezTo>
                  <a:cubicBezTo>
                    <a:pt x="10" y="73"/>
                    <a:pt x="12" y="94"/>
                    <a:pt x="14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5"/>
                    <a:pt x="3" y="74"/>
                    <a:pt x="1" y="47"/>
                  </a:cubicBezTo>
                  <a:cubicBezTo>
                    <a:pt x="0" y="21"/>
                    <a:pt x="0" y="0"/>
                    <a:pt x="2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A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49" name="Freeform 274">
              <a:extLst>
                <a:ext uri="{FF2B5EF4-FFF2-40B4-BE49-F238E27FC236}">
                  <a16:creationId xmlns:a16="http://schemas.microsoft.com/office/drawing/2014/main" id="{87FBCEAD-BCBD-4BFF-9B62-92EFB7B31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237"/>
              <a:ext cx="27" cy="214"/>
            </a:xfrm>
            <a:custGeom>
              <a:avLst/>
              <a:gdLst>
                <a:gd name="T0" fmla="*/ 253 w 11"/>
                <a:gd name="T1" fmla="*/ 2260 h 80"/>
                <a:gd name="T2" fmla="*/ 253 w 11"/>
                <a:gd name="T3" fmla="*/ 2046 h 80"/>
                <a:gd name="T4" fmla="*/ 253 w 11"/>
                <a:gd name="T5" fmla="*/ 1838 h 80"/>
                <a:gd name="T6" fmla="*/ 223 w 11"/>
                <a:gd name="T7" fmla="*/ 0 h 80"/>
                <a:gd name="T8" fmla="*/ 0 w 11"/>
                <a:gd name="T9" fmla="*/ 0 h 80"/>
                <a:gd name="T10" fmla="*/ 29 w 11"/>
                <a:gd name="T11" fmla="*/ 2046 h 80"/>
                <a:gd name="T12" fmla="*/ 174 w 11"/>
                <a:gd name="T13" fmla="*/ 4093 h 80"/>
                <a:gd name="T14" fmla="*/ 398 w 11"/>
                <a:gd name="T15" fmla="*/ 4093 h 80"/>
                <a:gd name="T16" fmla="*/ 253 w 11"/>
                <a:gd name="T17" fmla="*/ 2260 h 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80">
                  <a:moveTo>
                    <a:pt x="7" y="44"/>
                  </a:moveTo>
                  <a:cubicBezTo>
                    <a:pt x="7" y="42"/>
                    <a:pt x="7" y="41"/>
                    <a:pt x="7" y="40"/>
                  </a:cubicBezTo>
                  <a:cubicBezTo>
                    <a:pt x="7" y="38"/>
                    <a:pt x="7" y="37"/>
                    <a:pt x="7" y="36"/>
                  </a:cubicBezTo>
                  <a:cubicBezTo>
                    <a:pt x="6" y="20"/>
                    <a:pt x="6" y="7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23"/>
                    <a:pt x="1" y="40"/>
                  </a:cubicBezTo>
                  <a:cubicBezTo>
                    <a:pt x="2" y="57"/>
                    <a:pt x="4" y="72"/>
                    <a:pt x="5" y="80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0" y="72"/>
                    <a:pt x="8" y="59"/>
                    <a:pt x="7" y="44"/>
                  </a:cubicBezTo>
                  <a:close/>
                </a:path>
              </a:pathLst>
            </a:custGeom>
            <a:solidFill>
              <a:srgbClr val="63A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0" name="Freeform 275">
              <a:extLst>
                <a:ext uri="{FF2B5EF4-FFF2-40B4-BE49-F238E27FC236}">
                  <a16:creationId xmlns:a16="http://schemas.microsoft.com/office/drawing/2014/main" id="{616EF0E6-E15F-4F6C-A65E-E4D9E5C51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451"/>
              <a:ext cx="8" cy="18"/>
            </a:xfrm>
            <a:custGeom>
              <a:avLst/>
              <a:gdLst>
                <a:gd name="T0" fmla="*/ 149 w 3"/>
                <a:gd name="T1" fmla="*/ 0 h 7"/>
                <a:gd name="T2" fmla="*/ 0 w 3"/>
                <a:gd name="T3" fmla="*/ 0 h 7"/>
                <a:gd name="T4" fmla="*/ 93 w 3"/>
                <a:gd name="T5" fmla="*/ 303 h 7"/>
                <a:gd name="T6" fmla="*/ 149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4"/>
                    <a:pt x="1" y="7"/>
                    <a:pt x="2" y="7"/>
                  </a:cubicBezTo>
                  <a:cubicBezTo>
                    <a:pt x="3" y="7"/>
                    <a:pt x="3" y="4"/>
                    <a:pt x="3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1" name="Freeform 276">
              <a:extLst>
                <a:ext uri="{FF2B5EF4-FFF2-40B4-BE49-F238E27FC236}">
                  <a16:creationId xmlns:a16="http://schemas.microsoft.com/office/drawing/2014/main" id="{53AEF1BB-E134-43AF-8F05-51D61AA42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19"/>
              <a:ext cx="35" cy="253"/>
            </a:xfrm>
            <a:custGeom>
              <a:avLst/>
              <a:gdLst>
                <a:gd name="T0" fmla="*/ 313 w 14"/>
                <a:gd name="T1" fmla="*/ 0 h 95"/>
                <a:gd name="T2" fmla="*/ 313 w 14"/>
                <a:gd name="T3" fmla="*/ 2418 h 95"/>
                <a:gd name="T4" fmla="*/ 550 w 14"/>
                <a:gd name="T5" fmla="*/ 4780 h 95"/>
                <a:gd name="T6" fmla="*/ 313 w 14"/>
                <a:gd name="T7" fmla="*/ 4780 h 95"/>
                <a:gd name="T8" fmla="*/ 83 w 14"/>
                <a:gd name="T9" fmla="*/ 2418 h 95"/>
                <a:gd name="T10" fmla="*/ 83 w 14"/>
                <a:gd name="T11" fmla="*/ 56 h 95"/>
                <a:gd name="T12" fmla="*/ 313 w 1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95">
                  <a:moveTo>
                    <a:pt x="8" y="0"/>
                  </a:moveTo>
                  <a:cubicBezTo>
                    <a:pt x="7" y="1"/>
                    <a:pt x="7" y="22"/>
                    <a:pt x="8" y="48"/>
                  </a:cubicBezTo>
                  <a:cubicBezTo>
                    <a:pt x="10" y="74"/>
                    <a:pt x="13" y="95"/>
                    <a:pt x="14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3" y="74"/>
                    <a:pt x="2" y="48"/>
                  </a:cubicBezTo>
                  <a:cubicBezTo>
                    <a:pt x="0" y="22"/>
                    <a:pt x="0" y="1"/>
                    <a:pt x="2" y="1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AD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2" name="Freeform 277">
              <a:extLst>
                <a:ext uri="{FF2B5EF4-FFF2-40B4-BE49-F238E27FC236}">
                  <a16:creationId xmlns:a16="http://schemas.microsoft.com/office/drawing/2014/main" id="{F61C2C0A-5A07-4DCD-8F68-C248BF576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237"/>
              <a:ext cx="28" cy="216"/>
            </a:xfrm>
            <a:custGeom>
              <a:avLst/>
              <a:gdLst>
                <a:gd name="T0" fmla="*/ 331 w 11"/>
                <a:gd name="T1" fmla="*/ 2275 h 81"/>
                <a:gd name="T2" fmla="*/ 298 w 11"/>
                <a:gd name="T3" fmla="*/ 2027 h 81"/>
                <a:gd name="T4" fmla="*/ 298 w 11"/>
                <a:gd name="T5" fmla="*/ 1821 h 81"/>
                <a:gd name="T6" fmla="*/ 247 w 11"/>
                <a:gd name="T7" fmla="*/ 0 h 81"/>
                <a:gd name="T8" fmla="*/ 0 w 11"/>
                <a:gd name="T9" fmla="*/ 56 h 81"/>
                <a:gd name="T10" fmla="*/ 51 w 11"/>
                <a:gd name="T11" fmla="*/ 2069 h 81"/>
                <a:gd name="T12" fmla="*/ 214 w 11"/>
                <a:gd name="T13" fmla="*/ 4096 h 81"/>
                <a:gd name="T14" fmla="*/ 461 w 11"/>
                <a:gd name="T15" fmla="*/ 4040 h 81"/>
                <a:gd name="T16" fmla="*/ 331 w 11"/>
                <a:gd name="T17" fmla="*/ 2275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81">
                  <a:moveTo>
                    <a:pt x="8" y="45"/>
                  </a:moveTo>
                  <a:cubicBezTo>
                    <a:pt x="7" y="43"/>
                    <a:pt x="7" y="42"/>
                    <a:pt x="7" y="40"/>
                  </a:cubicBezTo>
                  <a:cubicBezTo>
                    <a:pt x="7" y="39"/>
                    <a:pt x="7" y="38"/>
                    <a:pt x="7" y="36"/>
                  </a:cubicBezTo>
                  <a:cubicBezTo>
                    <a:pt x="6" y="21"/>
                    <a:pt x="6" y="8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9"/>
                    <a:pt x="0" y="24"/>
                    <a:pt x="1" y="41"/>
                  </a:cubicBezTo>
                  <a:cubicBezTo>
                    <a:pt x="2" y="58"/>
                    <a:pt x="4" y="72"/>
                    <a:pt x="5" y="81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0" y="73"/>
                    <a:pt x="9" y="60"/>
                    <a:pt x="8" y="45"/>
                  </a:cubicBezTo>
                  <a:close/>
                </a:path>
              </a:pathLst>
            </a:custGeom>
            <a:solidFill>
              <a:srgbClr val="63A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3" name="Freeform 278">
              <a:extLst>
                <a:ext uri="{FF2B5EF4-FFF2-40B4-BE49-F238E27FC236}">
                  <a16:creationId xmlns:a16="http://schemas.microsoft.com/office/drawing/2014/main" id="{602B60C6-9201-47B9-B6AB-469F6F4C5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451"/>
              <a:ext cx="7" cy="21"/>
            </a:xfrm>
            <a:custGeom>
              <a:avLst/>
              <a:gdLst>
                <a:gd name="T0" fmla="*/ 86 w 3"/>
                <a:gd name="T1" fmla="*/ 0 h 8"/>
                <a:gd name="T2" fmla="*/ 0 w 3"/>
                <a:gd name="T3" fmla="*/ 55 h 8"/>
                <a:gd name="T4" fmla="*/ 65 w 3"/>
                <a:gd name="T5" fmla="*/ 378 h 8"/>
                <a:gd name="T6" fmla="*/ 86 w 3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8">
                  <a:moveTo>
                    <a:pt x="3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2" y="8"/>
                    <a:pt x="2" y="8"/>
                  </a:cubicBezTo>
                  <a:cubicBezTo>
                    <a:pt x="3" y="8"/>
                    <a:pt x="3" y="5"/>
                    <a:pt x="3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4" name="Line 279">
              <a:extLst>
                <a:ext uri="{FF2B5EF4-FFF2-40B4-BE49-F238E27FC236}">
                  <a16:creationId xmlns:a16="http://schemas.microsoft.com/office/drawing/2014/main" id="{4F5F21F6-8D90-4CE4-8BF0-4345DE2A10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0" y="2451"/>
              <a:ext cx="7" cy="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5" name="Freeform 280">
              <a:extLst>
                <a:ext uri="{FF2B5EF4-FFF2-40B4-BE49-F238E27FC236}">
                  <a16:creationId xmlns:a16="http://schemas.microsoft.com/office/drawing/2014/main" id="{C429E88E-C2C9-4BC2-B26A-65D82F683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213"/>
              <a:ext cx="10" cy="19"/>
            </a:xfrm>
            <a:custGeom>
              <a:avLst/>
              <a:gdLst>
                <a:gd name="T0" fmla="*/ 83 w 4"/>
                <a:gd name="T1" fmla="*/ 0 h 7"/>
                <a:gd name="T2" fmla="*/ 0 w 4"/>
                <a:gd name="T3" fmla="*/ 383 h 7"/>
                <a:gd name="T4" fmla="*/ 158 w 4"/>
                <a:gd name="T5" fmla="*/ 383 h 7"/>
                <a:gd name="T6" fmla="*/ 83 w 4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7">
                  <a:moveTo>
                    <a:pt x="2" y="0"/>
                  </a:moveTo>
                  <a:cubicBezTo>
                    <a:pt x="1" y="0"/>
                    <a:pt x="1" y="3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6" name="Freeform 281">
              <a:extLst>
                <a:ext uri="{FF2B5EF4-FFF2-40B4-BE49-F238E27FC236}">
                  <a16:creationId xmlns:a16="http://schemas.microsoft.com/office/drawing/2014/main" id="{61215A11-ED0E-4595-9DF2-69E604F2E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2216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383 h 7"/>
                <a:gd name="T4" fmla="*/ 149 w 3"/>
                <a:gd name="T5" fmla="*/ 383 h 7"/>
                <a:gd name="T6" fmla="*/ 56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0" y="0"/>
                    <a:pt x="0" y="3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7" name="Freeform 282">
              <a:extLst>
                <a:ext uri="{FF2B5EF4-FFF2-40B4-BE49-F238E27FC236}">
                  <a16:creationId xmlns:a16="http://schemas.microsoft.com/office/drawing/2014/main" id="{545F41A4-1E91-4280-94F3-B36B5876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0" y="2219"/>
              <a:ext cx="7" cy="18"/>
            </a:xfrm>
            <a:custGeom>
              <a:avLst/>
              <a:gdLst>
                <a:gd name="T0" fmla="*/ 28 w 3"/>
                <a:gd name="T1" fmla="*/ 0 h 7"/>
                <a:gd name="T2" fmla="*/ 0 w 3"/>
                <a:gd name="T3" fmla="*/ 303 h 7"/>
                <a:gd name="T4" fmla="*/ 86 w 3"/>
                <a:gd name="T5" fmla="*/ 303 h 7"/>
                <a:gd name="T6" fmla="*/ 28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0" y="3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8" name="Freeform 283">
              <a:extLst>
                <a:ext uri="{FF2B5EF4-FFF2-40B4-BE49-F238E27FC236}">
                  <a16:creationId xmlns:a16="http://schemas.microsoft.com/office/drawing/2014/main" id="{529AB31F-A06D-4598-A606-333B4BD48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221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383 h 7"/>
                <a:gd name="T4" fmla="*/ 149 w 3"/>
                <a:gd name="T5" fmla="*/ 383 h 7"/>
                <a:gd name="T6" fmla="*/ 56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0" y="2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2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59" name="Freeform 284">
              <a:extLst>
                <a:ext uri="{FF2B5EF4-FFF2-40B4-BE49-F238E27FC236}">
                  <a16:creationId xmlns:a16="http://schemas.microsoft.com/office/drawing/2014/main" id="{2D0568F4-EB8F-4FF7-8BB4-DC475DDCE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227"/>
              <a:ext cx="20" cy="114"/>
            </a:xfrm>
            <a:custGeom>
              <a:avLst/>
              <a:gdLst>
                <a:gd name="T0" fmla="*/ 50 w 8"/>
                <a:gd name="T1" fmla="*/ 0 h 43"/>
                <a:gd name="T2" fmla="*/ 83 w 8"/>
                <a:gd name="T3" fmla="*/ 2124 h 43"/>
                <a:gd name="T4" fmla="*/ 83 w 8"/>
                <a:gd name="T5" fmla="*/ 2124 h 43"/>
                <a:gd name="T6" fmla="*/ 313 w 8"/>
                <a:gd name="T7" fmla="*/ 2124 h 43"/>
                <a:gd name="T8" fmla="*/ 313 w 8"/>
                <a:gd name="T9" fmla="*/ 2065 h 43"/>
                <a:gd name="T10" fmla="*/ 313 w 8"/>
                <a:gd name="T11" fmla="*/ 0 h 43"/>
                <a:gd name="T12" fmla="*/ 50 w 8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3">
                  <a:moveTo>
                    <a:pt x="1" y="0"/>
                  </a:moveTo>
                  <a:cubicBezTo>
                    <a:pt x="0" y="8"/>
                    <a:pt x="1" y="24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2"/>
                  </a:cubicBezTo>
                  <a:cubicBezTo>
                    <a:pt x="7" y="24"/>
                    <a:pt x="7" y="7"/>
                    <a:pt x="8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0" name="Freeform 285">
              <a:extLst>
                <a:ext uri="{FF2B5EF4-FFF2-40B4-BE49-F238E27FC236}">
                  <a16:creationId xmlns:a16="http://schemas.microsoft.com/office/drawing/2014/main" id="{CF353A36-7A0F-4CDC-BDE9-BF6CD04DF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251"/>
              <a:ext cx="15" cy="32"/>
            </a:xfrm>
            <a:custGeom>
              <a:avLst/>
              <a:gdLst>
                <a:gd name="T0" fmla="*/ 238 w 6"/>
                <a:gd name="T1" fmla="*/ 0 h 12"/>
                <a:gd name="T2" fmla="*/ 0 w 6"/>
                <a:gd name="T3" fmla="*/ 56 h 12"/>
                <a:gd name="T4" fmla="*/ 0 w 6"/>
                <a:gd name="T5" fmla="*/ 205 h 12"/>
                <a:gd name="T6" fmla="*/ 0 w 6"/>
                <a:gd name="T7" fmla="*/ 605 h 12"/>
                <a:gd name="T8" fmla="*/ 238 w 6"/>
                <a:gd name="T9" fmla="*/ 547 h 12"/>
                <a:gd name="T10" fmla="*/ 238 w 6"/>
                <a:gd name="T11" fmla="*/ 0 h 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12">
                  <a:moveTo>
                    <a:pt x="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7"/>
                    <a:pt x="6" y="3"/>
                    <a:pt x="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1" name="Freeform 286">
              <a:extLst>
                <a:ext uri="{FF2B5EF4-FFF2-40B4-BE49-F238E27FC236}">
                  <a16:creationId xmlns:a16="http://schemas.microsoft.com/office/drawing/2014/main" id="{B209469F-FEDD-4F16-9785-63FF74D91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421"/>
              <a:ext cx="20" cy="14"/>
            </a:xfrm>
            <a:custGeom>
              <a:avLst/>
              <a:gdLst>
                <a:gd name="T0" fmla="*/ 0 w 8"/>
                <a:gd name="T1" fmla="*/ 62 h 5"/>
                <a:gd name="T2" fmla="*/ 50 w 8"/>
                <a:gd name="T3" fmla="*/ 305 h 5"/>
                <a:gd name="T4" fmla="*/ 313 w 8"/>
                <a:gd name="T5" fmla="*/ 244 h 5"/>
                <a:gd name="T6" fmla="*/ 283 w 8"/>
                <a:gd name="T7" fmla="*/ 0 h 5"/>
                <a:gd name="T8" fmla="*/ 0 w 8"/>
                <a:gd name="T9" fmla="*/ 6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2"/>
                    <a:pt x="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2" name="Freeform 287">
              <a:extLst>
                <a:ext uri="{FF2B5EF4-FFF2-40B4-BE49-F238E27FC236}">
                  <a16:creationId xmlns:a16="http://schemas.microsoft.com/office/drawing/2014/main" id="{E5C7B0DB-C652-4878-8C94-62958BD4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7" y="2229"/>
              <a:ext cx="18" cy="1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228 h 4"/>
                <a:gd name="T4" fmla="*/ 257 w 7"/>
                <a:gd name="T5" fmla="*/ 168 h 4"/>
                <a:gd name="T6" fmla="*/ 303 w 7"/>
                <a:gd name="T7" fmla="*/ 0 h 4"/>
                <a:gd name="T8" fmla="*/ 0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7" y="2"/>
                    <a:pt x="7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8C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3" name="Freeform 288">
              <a:extLst>
                <a:ext uri="{FF2B5EF4-FFF2-40B4-BE49-F238E27FC236}">
                  <a16:creationId xmlns:a16="http://schemas.microsoft.com/office/drawing/2014/main" id="{E9AC9F0D-843F-4FD8-9EDD-DFADF78DC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227"/>
              <a:ext cx="20" cy="117"/>
            </a:xfrm>
            <a:custGeom>
              <a:avLst/>
              <a:gdLst>
                <a:gd name="T0" fmla="*/ 50 w 8"/>
                <a:gd name="T1" fmla="*/ 56 h 44"/>
                <a:gd name="T2" fmla="*/ 83 w 8"/>
                <a:gd name="T3" fmla="*/ 2199 h 44"/>
                <a:gd name="T4" fmla="*/ 83 w 8"/>
                <a:gd name="T5" fmla="*/ 2199 h 44"/>
                <a:gd name="T6" fmla="*/ 313 w 8"/>
                <a:gd name="T7" fmla="*/ 2143 h 44"/>
                <a:gd name="T8" fmla="*/ 313 w 8"/>
                <a:gd name="T9" fmla="*/ 2143 h 44"/>
                <a:gd name="T10" fmla="*/ 313 w 8"/>
                <a:gd name="T11" fmla="*/ 0 h 44"/>
                <a:gd name="T12" fmla="*/ 50 w 8"/>
                <a:gd name="T13" fmla="*/ 5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4">
                  <a:moveTo>
                    <a:pt x="1" y="1"/>
                  </a:moveTo>
                  <a:cubicBezTo>
                    <a:pt x="0" y="8"/>
                    <a:pt x="1" y="25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24"/>
                    <a:pt x="7" y="8"/>
                    <a:pt x="8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4" name="Freeform 289">
              <a:extLst>
                <a:ext uri="{FF2B5EF4-FFF2-40B4-BE49-F238E27FC236}">
                  <a16:creationId xmlns:a16="http://schemas.microsoft.com/office/drawing/2014/main" id="{59FB7701-728F-46C6-B68D-140DE903A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" y="2424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50 w 8"/>
                <a:gd name="T3" fmla="*/ 229 h 5"/>
                <a:gd name="T4" fmla="*/ 313 w 8"/>
                <a:gd name="T5" fmla="*/ 177 h 5"/>
                <a:gd name="T6" fmla="*/ 283 w 8"/>
                <a:gd name="T7" fmla="*/ 0 h 5"/>
                <a:gd name="T8" fmla="*/ 0 w 8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5" name="Freeform 290">
              <a:extLst>
                <a:ext uri="{FF2B5EF4-FFF2-40B4-BE49-F238E27FC236}">
                  <a16:creationId xmlns:a16="http://schemas.microsoft.com/office/drawing/2014/main" id="{B1F66B18-B8EA-4B01-A17A-47A17AAD5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232"/>
              <a:ext cx="17" cy="8"/>
            </a:xfrm>
            <a:custGeom>
              <a:avLst/>
              <a:gdLst>
                <a:gd name="T0" fmla="*/ 0 w 7"/>
                <a:gd name="T1" fmla="*/ 0 h 3"/>
                <a:gd name="T2" fmla="*/ 0 w 7"/>
                <a:gd name="T3" fmla="*/ 149 h 3"/>
                <a:gd name="T4" fmla="*/ 211 w 7"/>
                <a:gd name="T5" fmla="*/ 149 h 3"/>
                <a:gd name="T6" fmla="*/ 243 w 7"/>
                <a:gd name="T7" fmla="*/ 0 h 3"/>
                <a:gd name="T8" fmla="*/ 0 w 7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2"/>
                    <a:pt x="7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CD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6" name="Freeform 291">
              <a:extLst>
                <a:ext uri="{FF2B5EF4-FFF2-40B4-BE49-F238E27FC236}">
                  <a16:creationId xmlns:a16="http://schemas.microsoft.com/office/drawing/2014/main" id="{B170577E-FBA0-4D38-8537-39B3DA41B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448"/>
              <a:ext cx="18" cy="13"/>
            </a:xfrm>
            <a:custGeom>
              <a:avLst/>
              <a:gdLst>
                <a:gd name="T0" fmla="*/ 0 w 7"/>
                <a:gd name="T1" fmla="*/ 0 h 5"/>
                <a:gd name="T2" fmla="*/ 54 w 7"/>
                <a:gd name="T3" fmla="*/ 229 h 5"/>
                <a:gd name="T4" fmla="*/ 303 w 7"/>
                <a:gd name="T5" fmla="*/ 177 h 5"/>
                <a:gd name="T6" fmla="*/ 257 w 7"/>
                <a:gd name="T7" fmla="*/ 0 h 5"/>
                <a:gd name="T8" fmla="*/ 0 w 7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2"/>
                    <a:pt x="0" y="3"/>
                    <a:pt x="1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1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8A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7" name="Freeform 292">
              <a:extLst>
                <a:ext uri="{FF2B5EF4-FFF2-40B4-BE49-F238E27FC236}">
                  <a16:creationId xmlns:a16="http://schemas.microsoft.com/office/drawing/2014/main" id="{5DCCB062-BF90-42FD-8942-27F43DEE9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29"/>
              <a:ext cx="20" cy="118"/>
            </a:xfrm>
            <a:custGeom>
              <a:avLst/>
              <a:gdLst>
                <a:gd name="T0" fmla="*/ 50 w 8"/>
                <a:gd name="T1" fmla="*/ 56 h 44"/>
                <a:gd name="T2" fmla="*/ 50 w 8"/>
                <a:gd name="T3" fmla="*/ 2215 h 44"/>
                <a:gd name="T4" fmla="*/ 50 w 8"/>
                <a:gd name="T5" fmla="*/ 2272 h 44"/>
                <a:gd name="T6" fmla="*/ 313 w 8"/>
                <a:gd name="T7" fmla="*/ 2215 h 44"/>
                <a:gd name="T8" fmla="*/ 313 w 8"/>
                <a:gd name="T9" fmla="*/ 2215 h 44"/>
                <a:gd name="T10" fmla="*/ 283 w 8"/>
                <a:gd name="T11" fmla="*/ 0 h 44"/>
                <a:gd name="T12" fmla="*/ 50 w 8"/>
                <a:gd name="T13" fmla="*/ 56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4">
                  <a:moveTo>
                    <a:pt x="1" y="1"/>
                  </a:moveTo>
                  <a:cubicBezTo>
                    <a:pt x="0" y="8"/>
                    <a:pt x="0" y="25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24"/>
                    <a:pt x="7" y="8"/>
                    <a:pt x="7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8" name="Freeform 293">
              <a:extLst>
                <a:ext uri="{FF2B5EF4-FFF2-40B4-BE49-F238E27FC236}">
                  <a16:creationId xmlns:a16="http://schemas.microsoft.com/office/drawing/2014/main" id="{E15B853B-D7A1-424F-96DB-F6F2ABA17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32"/>
              <a:ext cx="18" cy="11"/>
            </a:xfrm>
            <a:custGeom>
              <a:avLst/>
              <a:gdLst>
                <a:gd name="T0" fmla="*/ 54 w 7"/>
                <a:gd name="T1" fmla="*/ 61 h 4"/>
                <a:gd name="T2" fmla="*/ 0 w 7"/>
                <a:gd name="T3" fmla="*/ 228 h 4"/>
                <a:gd name="T4" fmla="*/ 303 w 7"/>
                <a:gd name="T5" fmla="*/ 228 h 4"/>
                <a:gd name="T6" fmla="*/ 303 w 7"/>
                <a:gd name="T7" fmla="*/ 0 h 4"/>
                <a:gd name="T8" fmla="*/ 54 w 7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1"/>
                    <a:pt x="7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8CD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69" name="Freeform 294">
              <a:extLst>
                <a:ext uri="{FF2B5EF4-FFF2-40B4-BE49-F238E27FC236}">
                  <a16:creationId xmlns:a16="http://schemas.microsoft.com/office/drawing/2014/main" id="{27563979-38C6-4705-A342-6E95798FE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5" y="2448"/>
              <a:ext cx="20" cy="13"/>
            </a:xfrm>
            <a:custGeom>
              <a:avLst/>
              <a:gdLst>
                <a:gd name="T0" fmla="*/ 0 w 8"/>
                <a:gd name="T1" fmla="*/ 55 h 5"/>
                <a:gd name="T2" fmla="*/ 50 w 8"/>
                <a:gd name="T3" fmla="*/ 229 h 5"/>
                <a:gd name="T4" fmla="*/ 313 w 8"/>
                <a:gd name="T5" fmla="*/ 229 h 5"/>
                <a:gd name="T6" fmla="*/ 283 w 8"/>
                <a:gd name="T7" fmla="*/ 0 h 5"/>
                <a:gd name="T8" fmla="*/ 0 w 8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cubicBezTo>
                    <a:pt x="1" y="3"/>
                    <a:pt x="1" y="4"/>
                    <a:pt x="1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7" y="2"/>
                    <a:pt x="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006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0" name="Freeform 295">
              <a:extLst>
                <a:ext uri="{FF2B5EF4-FFF2-40B4-BE49-F238E27FC236}">
                  <a16:creationId xmlns:a16="http://schemas.microsoft.com/office/drawing/2014/main" id="{7B7B2A53-21E9-4C90-986E-571CFAF9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32"/>
              <a:ext cx="20" cy="115"/>
            </a:xfrm>
            <a:custGeom>
              <a:avLst/>
              <a:gdLst>
                <a:gd name="T0" fmla="*/ 50 w 8"/>
                <a:gd name="T1" fmla="*/ 0 h 43"/>
                <a:gd name="T2" fmla="*/ 50 w 8"/>
                <a:gd name="T3" fmla="*/ 2204 h 43"/>
                <a:gd name="T4" fmla="*/ 50 w 8"/>
                <a:gd name="T5" fmla="*/ 2204 h 43"/>
                <a:gd name="T6" fmla="*/ 313 w 8"/>
                <a:gd name="T7" fmla="*/ 2204 h 43"/>
                <a:gd name="T8" fmla="*/ 313 w 8"/>
                <a:gd name="T9" fmla="*/ 2204 h 43"/>
                <a:gd name="T10" fmla="*/ 283 w 8"/>
                <a:gd name="T11" fmla="*/ 0 h 43"/>
                <a:gd name="T12" fmla="*/ 50 w 8"/>
                <a:gd name="T13" fmla="*/ 0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" h="43">
                  <a:moveTo>
                    <a:pt x="1" y="0"/>
                  </a:moveTo>
                  <a:cubicBezTo>
                    <a:pt x="0" y="8"/>
                    <a:pt x="0" y="24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24"/>
                    <a:pt x="7" y="8"/>
                    <a:pt x="7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D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1" name="Freeform 296">
              <a:extLst>
                <a:ext uri="{FF2B5EF4-FFF2-40B4-BE49-F238E27FC236}">
                  <a16:creationId xmlns:a16="http://schemas.microsoft.com/office/drawing/2014/main" id="{20D76FD4-B6E4-4C37-A6E4-20D24902C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35"/>
              <a:ext cx="17" cy="10"/>
            </a:xfrm>
            <a:custGeom>
              <a:avLst/>
              <a:gdLst>
                <a:gd name="T0" fmla="*/ 29 w 7"/>
                <a:gd name="T1" fmla="*/ 50 h 4"/>
                <a:gd name="T2" fmla="*/ 0 w 7"/>
                <a:gd name="T3" fmla="*/ 158 h 4"/>
                <a:gd name="T4" fmla="*/ 243 w 7"/>
                <a:gd name="T5" fmla="*/ 158 h 4"/>
                <a:gd name="T6" fmla="*/ 243 w 7"/>
                <a:gd name="T7" fmla="*/ 0 h 4"/>
                <a:gd name="T8" fmla="*/ 29 w 7"/>
                <a:gd name="T9" fmla="*/ 5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1" y="1"/>
                  </a:moveTo>
                  <a:cubicBezTo>
                    <a:pt x="1" y="2"/>
                    <a:pt x="0" y="3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2"/>
                    <a:pt x="7" y="1"/>
                    <a:pt x="7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58C0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2" name="Freeform 297">
              <a:extLst>
                <a:ext uri="{FF2B5EF4-FFF2-40B4-BE49-F238E27FC236}">
                  <a16:creationId xmlns:a16="http://schemas.microsoft.com/office/drawing/2014/main" id="{4A2C0135-69CF-42EA-B441-65F21A1E2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451"/>
              <a:ext cx="20" cy="13"/>
            </a:xfrm>
            <a:custGeom>
              <a:avLst/>
              <a:gdLst>
                <a:gd name="T0" fmla="*/ 0 w 8"/>
                <a:gd name="T1" fmla="*/ 55 h 5"/>
                <a:gd name="T2" fmla="*/ 50 w 8"/>
                <a:gd name="T3" fmla="*/ 229 h 5"/>
                <a:gd name="T4" fmla="*/ 313 w 8"/>
                <a:gd name="T5" fmla="*/ 229 h 5"/>
                <a:gd name="T6" fmla="*/ 283 w 8"/>
                <a:gd name="T7" fmla="*/ 0 h 5"/>
                <a:gd name="T8" fmla="*/ 0 w 8"/>
                <a:gd name="T9" fmla="*/ 55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5">
                  <a:moveTo>
                    <a:pt x="0" y="1"/>
                  </a:moveTo>
                  <a:cubicBezTo>
                    <a:pt x="1" y="2"/>
                    <a:pt x="1" y="4"/>
                    <a:pt x="1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7" y="2"/>
                    <a:pt x="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28A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3" name="Freeform 298">
              <a:extLst>
                <a:ext uri="{FF2B5EF4-FFF2-40B4-BE49-F238E27FC236}">
                  <a16:creationId xmlns:a16="http://schemas.microsoft.com/office/drawing/2014/main" id="{7C403916-AEAE-41E8-B9F5-226ECF300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253"/>
              <a:ext cx="15" cy="19"/>
            </a:xfrm>
            <a:custGeom>
              <a:avLst/>
              <a:gdLst>
                <a:gd name="T0" fmla="*/ 238 w 6"/>
                <a:gd name="T1" fmla="*/ 318 h 7"/>
                <a:gd name="T2" fmla="*/ 238 w 6"/>
                <a:gd name="T3" fmla="*/ 0 h 7"/>
                <a:gd name="T4" fmla="*/ 0 w 6"/>
                <a:gd name="T5" fmla="*/ 0 h 7"/>
                <a:gd name="T6" fmla="*/ 0 w 6"/>
                <a:gd name="T7" fmla="*/ 220 h 7"/>
                <a:gd name="T8" fmla="*/ 0 w 6"/>
                <a:gd name="T9" fmla="*/ 383 h 7"/>
                <a:gd name="T10" fmla="*/ 238 w 6"/>
                <a:gd name="T11" fmla="*/ 318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7">
                  <a:moveTo>
                    <a:pt x="6" y="6"/>
                  </a:moveTo>
                  <a:cubicBezTo>
                    <a:pt x="6" y="4"/>
                    <a:pt x="6" y="2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6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4" name="Freeform 299">
              <a:extLst>
                <a:ext uri="{FF2B5EF4-FFF2-40B4-BE49-F238E27FC236}">
                  <a16:creationId xmlns:a16="http://schemas.microsoft.com/office/drawing/2014/main" id="{AC52B7B1-2003-417F-8298-EE8CB6B5D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56"/>
              <a:ext cx="18" cy="11"/>
            </a:xfrm>
            <a:custGeom>
              <a:avLst/>
              <a:gdLst>
                <a:gd name="T0" fmla="*/ 303 w 7"/>
                <a:gd name="T1" fmla="*/ 168 h 4"/>
                <a:gd name="T2" fmla="*/ 303 w 7"/>
                <a:gd name="T3" fmla="*/ 0 h 4"/>
                <a:gd name="T4" fmla="*/ 0 w 7"/>
                <a:gd name="T5" fmla="*/ 0 h 4"/>
                <a:gd name="T6" fmla="*/ 0 w 7"/>
                <a:gd name="T7" fmla="*/ 228 h 4"/>
                <a:gd name="T8" fmla="*/ 303 w 7"/>
                <a:gd name="T9" fmla="*/ 168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7" y="3"/>
                  </a:moveTo>
                  <a:cubicBezTo>
                    <a:pt x="7" y="2"/>
                    <a:pt x="7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lnTo>
                    <a:pt x="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5" name="Freeform 300">
              <a:extLst>
                <a:ext uri="{FF2B5EF4-FFF2-40B4-BE49-F238E27FC236}">
                  <a16:creationId xmlns:a16="http://schemas.microsoft.com/office/drawing/2014/main" id="{25D788BF-208C-4C58-93EB-B960E5771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45"/>
              <a:ext cx="17" cy="11"/>
            </a:xfrm>
            <a:custGeom>
              <a:avLst/>
              <a:gdLst>
                <a:gd name="T0" fmla="*/ 0 w 7"/>
                <a:gd name="T1" fmla="*/ 61 h 4"/>
                <a:gd name="T2" fmla="*/ 0 w 7"/>
                <a:gd name="T3" fmla="*/ 228 h 4"/>
                <a:gd name="T4" fmla="*/ 243 w 7"/>
                <a:gd name="T5" fmla="*/ 228 h 4"/>
                <a:gd name="T6" fmla="*/ 243 w 7"/>
                <a:gd name="T7" fmla="*/ 0 h 4"/>
                <a:gd name="T8" fmla="*/ 0 w 7"/>
                <a:gd name="T9" fmla="*/ 61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0" y="1"/>
                  </a:moveTo>
                  <a:cubicBezTo>
                    <a:pt x="0" y="2"/>
                    <a:pt x="0" y="3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2"/>
                    <a:pt x="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6" name="Freeform 301">
              <a:extLst>
                <a:ext uri="{FF2B5EF4-FFF2-40B4-BE49-F238E27FC236}">
                  <a16:creationId xmlns:a16="http://schemas.microsoft.com/office/drawing/2014/main" id="{50E2E40C-35E4-4757-8625-153C44A8E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59"/>
              <a:ext cx="17" cy="18"/>
            </a:xfrm>
            <a:custGeom>
              <a:avLst/>
              <a:gdLst>
                <a:gd name="T0" fmla="*/ 243 w 7"/>
                <a:gd name="T1" fmla="*/ 257 h 7"/>
                <a:gd name="T2" fmla="*/ 243 w 7"/>
                <a:gd name="T3" fmla="*/ 0 h 7"/>
                <a:gd name="T4" fmla="*/ 0 w 7"/>
                <a:gd name="T5" fmla="*/ 0 h 7"/>
                <a:gd name="T6" fmla="*/ 0 w 7"/>
                <a:gd name="T7" fmla="*/ 172 h 7"/>
                <a:gd name="T8" fmla="*/ 0 w 7"/>
                <a:gd name="T9" fmla="*/ 303 h 7"/>
                <a:gd name="T10" fmla="*/ 243 w 7"/>
                <a:gd name="T11" fmla="*/ 257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7" y="4"/>
                    <a:pt x="7" y="2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7" name="Freeform 302">
              <a:extLst>
                <a:ext uri="{FF2B5EF4-FFF2-40B4-BE49-F238E27FC236}">
                  <a16:creationId xmlns:a16="http://schemas.microsoft.com/office/drawing/2014/main" id="{AE0A4410-2CF4-4408-ACF4-02E7F8E04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336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168 h 4"/>
                <a:gd name="T4" fmla="*/ 0 w 7"/>
                <a:gd name="T5" fmla="*/ 228 h 4"/>
                <a:gd name="T6" fmla="*/ 243 w 7"/>
                <a:gd name="T7" fmla="*/ 228 h 4"/>
                <a:gd name="T8" fmla="*/ 243 w 7"/>
                <a:gd name="T9" fmla="*/ 168 h 4"/>
                <a:gd name="T10" fmla="*/ 243 w 7"/>
                <a:gd name="T11" fmla="*/ 0 h 4"/>
                <a:gd name="T12" fmla="*/ 0 w 7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8" name="Freeform 303">
              <a:extLst>
                <a:ext uri="{FF2B5EF4-FFF2-40B4-BE49-F238E27FC236}">
                  <a16:creationId xmlns:a16="http://schemas.microsoft.com/office/drawing/2014/main" id="{A1396282-504F-4FF6-8277-C750D920B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352"/>
              <a:ext cx="17" cy="11"/>
            </a:xfrm>
            <a:custGeom>
              <a:avLst/>
              <a:gdLst>
                <a:gd name="T0" fmla="*/ 0 w 7"/>
                <a:gd name="T1" fmla="*/ 0 h 4"/>
                <a:gd name="T2" fmla="*/ 0 w 7"/>
                <a:gd name="T3" fmla="*/ 228 h 4"/>
                <a:gd name="T4" fmla="*/ 243 w 7"/>
                <a:gd name="T5" fmla="*/ 228 h 4"/>
                <a:gd name="T6" fmla="*/ 211 w 7"/>
                <a:gd name="T7" fmla="*/ 0 h 4"/>
                <a:gd name="T8" fmla="*/ 0 w 7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4"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2"/>
                    <a:pt x="6" y="1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79" name="Freeform 304">
              <a:extLst>
                <a:ext uri="{FF2B5EF4-FFF2-40B4-BE49-F238E27FC236}">
                  <a16:creationId xmlns:a16="http://schemas.microsoft.com/office/drawing/2014/main" id="{2C522C5D-D6A8-49D4-A9C6-1466D9EC1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427"/>
              <a:ext cx="23" cy="40"/>
            </a:xfrm>
            <a:custGeom>
              <a:avLst/>
              <a:gdLst>
                <a:gd name="T0" fmla="*/ 302 w 9"/>
                <a:gd name="T1" fmla="*/ 0 h 15"/>
                <a:gd name="T2" fmla="*/ 0 w 9"/>
                <a:gd name="T3" fmla="*/ 56 h 15"/>
                <a:gd name="T4" fmla="*/ 130 w 9"/>
                <a:gd name="T5" fmla="*/ 760 h 15"/>
                <a:gd name="T6" fmla="*/ 386 w 9"/>
                <a:gd name="T7" fmla="*/ 704 h 15"/>
                <a:gd name="T8" fmla="*/ 302 w 9"/>
                <a:gd name="T9" fmla="*/ 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5">
                  <a:moveTo>
                    <a:pt x="7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7"/>
                    <a:pt x="2" y="12"/>
                    <a:pt x="3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2"/>
                    <a:pt x="8" y="7"/>
                    <a:pt x="7" y="0"/>
                  </a:cubicBezTo>
                  <a:close/>
                </a:path>
              </a:pathLst>
            </a:custGeom>
            <a:solidFill>
              <a:srgbClr val="28A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0" name="Freeform 305">
              <a:extLst>
                <a:ext uri="{FF2B5EF4-FFF2-40B4-BE49-F238E27FC236}">
                  <a16:creationId xmlns:a16="http://schemas.microsoft.com/office/drawing/2014/main" id="{840F29F0-ECAB-41B0-A3F8-E3BDDB9EC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7" y="2232"/>
              <a:ext cx="23" cy="213"/>
            </a:xfrm>
            <a:custGeom>
              <a:avLst/>
              <a:gdLst>
                <a:gd name="T0" fmla="*/ 302 w 9"/>
                <a:gd name="T1" fmla="*/ 4020 h 80"/>
                <a:gd name="T2" fmla="*/ 332 w 9"/>
                <a:gd name="T3" fmla="*/ 2021 h 80"/>
                <a:gd name="T4" fmla="*/ 84 w 9"/>
                <a:gd name="T5" fmla="*/ 0 h 80"/>
                <a:gd name="T6" fmla="*/ 84 w 9"/>
                <a:gd name="T7" fmla="*/ 0 h 80"/>
                <a:gd name="T8" fmla="*/ 84 w 9"/>
                <a:gd name="T9" fmla="*/ 2021 h 80"/>
                <a:gd name="T10" fmla="*/ 302 w 9"/>
                <a:gd name="T11" fmla="*/ 4020 h 8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" h="80">
                  <a:moveTo>
                    <a:pt x="7" y="80"/>
                  </a:moveTo>
                  <a:cubicBezTo>
                    <a:pt x="9" y="80"/>
                    <a:pt x="9" y="62"/>
                    <a:pt x="8" y="40"/>
                  </a:cubicBezTo>
                  <a:cubicBezTo>
                    <a:pt x="6" y="18"/>
                    <a:pt x="4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18"/>
                    <a:pt x="2" y="40"/>
                  </a:cubicBezTo>
                  <a:cubicBezTo>
                    <a:pt x="3" y="62"/>
                    <a:pt x="5" y="80"/>
                    <a:pt x="7" y="8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1" name="Freeform 306">
              <a:extLst>
                <a:ext uri="{FF2B5EF4-FFF2-40B4-BE49-F238E27FC236}">
                  <a16:creationId xmlns:a16="http://schemas.microsoft.com/office/drawing/2014/main" id="{6AB8CB03-F4C7-44AF-B227-036964B9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213"/>
              <a:ext cx="37" cy="254"/>
            </a:xfrm>
            <a:custGeom>
              <a:avLst/>
              <a:gdLst>
                <a:gd name="T0" fmla="*/ 328 w 15"/>
                <a:gd name="T1" fmla="*/ 0 h 95"/>
                <a:gd name="T2" fmla="*/ 298 w 15"/>
                <a:gd name="T3" fmla="*/ 2409 h 95"/>
                <a:gd name="T4" fmla="*/ 553 w 15"/>
                <a:gd name="T5" fmla="*/ 4797 h 95"/>
                <a:gd name="T6" fmla="*/ 298 w 15"/>
                <a:gd name="T7" fmla="*/ 4853 h 95"/>
                <a:gd name="T8" fmla="*/ 74 w 15"/>
                <a:gd name="T9" fmla="*/ 2444 h 95"/>
                <a:gd name="T10" fmla="*/ 74 w 15"/>
                <a:gd name="T11" fmla="*/ 56 h 95"/>
                <a:gd name="T12" fmla="*/ 328 w 15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5">
                  <a:moveTo>
                    <a:pt x="9" y="0"/>
                  </a:moveTo>
                  <a:cubicBezTo>
                    <a:pt x="7" y="0"/>
                    <a:pt x="7" y="21"/>
                    <a:pt x="8" y="47"/>
                  </a:cubicBezTo>
                  <a:cubicBezTo>
                    <a:pt x="10" y="74"/>
                    <a:pt x="13" y="95"/>
                    <a:pt x="15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3" y="74"/>
                    <a:pt x="2" y="48"/>
                  </a:cubicBezTo>
                  <a:cubicBezTo>
                    <a:pt x="0" y="22"/>
                    <a:pt x="0" y="1"/>
                    <a:pt x="2" y="1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2" name="Freeform 307">
              <a:extLst>
                <a:ext uri="{FF2B5EF4-FFF2-40B4-BE49-F238E27FC236}">
                  <a16:creationId xmlns:a16="http://schemas.microsoft.com/office/drawing/2014/main" id="{224A36A5-47BA-44EC-8D6D-DFC193A3E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232"/>
              <a:ext cx="33" cy="213"/>
            </a:xfrm>
            <a:custGeom>
              <a:avLst/>
              <a:gdLst>
                <a:gd name="T0" fmla="*/ 327 w 13"/>
                <a:gd name="T1" fmla="*/ 2021 h 80"/>
                <a:gd name="T2" fmla="*/ 327 w 13"/>
                <a:gd name="T3" fmla="*/ 0 h 80"/>
                <a:gd name="T4" fmla="*/ 0 w 13"/>
                <a:gd name="T5" fmla="*/ 0 h 80"/>
                <a:gd name="T6" fmla="*/ 51 w 13"/>
                <a:gd name="T7" fmla="*/ 2021 h 80"/>
                <a:gd name="T8" fmla="*/ 213 w 13"/>
                <a:gd name="T9" fmla="*/ 4020 h 80"/>
                <a:gd name="T10" fmla="*/ 541 w 13"/>
                <a:gd name="T11" fmla="*/ 4020 h 80"/>
                <a:gd name="T12" fmla="*/ 327 w 13"/>
                <a:gd name="T13" fmla="*/ 2021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80">
                  <a:moveTo>
                    <a:pt x="8" y="40"/>
                  </a:moveTo>
                  <a:cubicBezTo>
                    <a:pt x="6" y="18"/>
                    <a:pt x="6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24"/>
                    <a:pt x="1" y="40"/>
                  </a:cubicBezTo>
                  <a:cubicBezTo>
                    <a:pt x="2" y="57"/>
                    <a:pt x="4" y="72"/>
                    <a:pt x="5" y="80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1" y="80"/>
                    <a:pt x="9" y="62"/>
                    <a:pt x="8" y="4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3" name="Freeform 308">
              <a:extLst>
                <a:ext uri="{FF2B5EF4-FFF2-40B4-BE49-F238E27FC236}">
                  <a16:creationId xmlns:a16="http://schemas.microsoft.com/office/drawing/2014/main" id="{18105509-1127-4F9B-A2D9-CAED6308A3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92" y="2213"/>
              <a:ext cx="23" cy="251"/>
            </a:xfrm>
            <a:custGeom>
              <a:avLst/>
              <a:gdLst>
                <a:gd name="T0" fmla="*/ 84 w 9"/>
                <a:gd name="T1" fmla="*/ 0 h 94"/>
                <a:gd name="T2" fmla="*/ 0 w 9"/>
                <a:gd name="T3" fmla="*/ 363 h 94"/>
                <a:gd name="T4" fmla="*/ 169 w 9"/>
                <a:gd name="T5" fmla="*/ 363 h 94"/>
                <a:gd name="T6" fmla="*/ 84 w 9"/>
                <a:gd name="T7" fmla="*/ 0 h 94"/>
                <a:gd name="T8" fmla="*/ 386 w 9"/>
                <a:gd name="T9" fmla="*/ 4414 h 94"/>
                <a:gd name="T10" fmla="*/ 215 w 9"/>
                <a:gd name="T11" fmla="*/ 4414 h 94"/>
                <a:gd name="T12" fmla="*/ 332 w 9"/>
                <a:gd name="T13" fmla="*/ 4777 h 94"/>
                <a:gd name="T14" fmla="*/ 386 w 9"/>
                <a:gd name="T15" fmla="*/ 4414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" h="94">
                  <a:moveTo>
                    <a:pt x="2" y="0"/>
                  </a:moveTo>
                  <a:cubicBezTo>
                    <a:pt x="1" y="0"/>
                    <a:pt x="1" y="3"/>
                    <a:pt x="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3"/>
                    <a:pt x="2" y="0"/>
                    <a:pt x="2" y="0"/>
                  </a:cubicBezTo>
                  <a:close/>
                  <a:moveTo>
                    <a:pt x="9" y="87"/>
                  </a:moveTo>
                  <a:cubicBezTo>
                    <a:pt x="5" y="87"/>
                    <a:pt x="5" y="87"/>
                    <a:pt x="5" y="87"/>
                  </a:cubicBezTo>
                  <a:cubicBezTo>
                    <a:pt x="6" y="92"/>
                    <a:pt x="7" y="94"/>
                    <a:pt x="8" y="94"/>
                  </a:cubicBezTo>
                  <a:cubicBezTo>
                    <a:pt x="8" y="94"/>
                    <a:pt x="9" y="92"/>
                    <a:pt x="9" y="8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4" name="Freeform 309">
              <a:extLst>
                <a:ext uri="{FF2B5EF4-FFF2-40B4-BE49-F238E27FC236}">
                  <a16:creationId xmlns:a16="http://schemas.microsoft.com/office/drawing/2014/main" id="{B15B806F-6FCA-4FB2-8323-91AE80720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2" y="2216"/>
              <a:ext cx="38" cy="253"/>
            </a:xfrm>
            <a:custGeom>
              <a:avLst/>
              <a:gdLst>
                <a:gd name="T0" fmla="*/ 372 w 15"/>
                <a:gd name="T1" fmla="*/ 0 h 95"/>
                <a:gd name="T2" fmla="*/ 372 w 15"/>
                <a:gd name="T3" fmla="*/ 2362 h 95"/>
                <a:gd name="T4" fmla="*/ 616 w 15"/>
                <a:gd name="T5" fmla="*/ 4724 h 95"/>
                <a:gd name="T6" fmla="*/ 327 w 15"/>
                <a:gd name="T7" fmla="*/ 4780 h 95"/>
                <a:gd name="T8" fmla="*/ 84 w 15"/>
                <a:gd name="T9" fmla="*/ 2418 h 95"/>
                <a:gd name="T10" fmla="*/ 84 w 15"/>
                <a:gd name="T11" fmla="*/ 0 h 95"/>
                <a:gd name="T12" fmla="*/ 372 w 15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95">
                  <a:moveTo>
                    <a:pt x="9" y="0"/>
                  </a:moveTo>
                  <a:cubicBezTo>
                    <a:pt x="7" y="0"/>
                    <a:pt x="7" y="21"/>
                    <a:pt x="9" y="47"/>
                  </a:cubicBezTo>
                  <a:cubicBezTo>
                    <a:pt x="10" y="73"/>
                    <a:pt x="13" y="94"/>
                    <a:pt x="15" y="94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4" y="74"/>
                    <a:pt x="2" y="48"/>
                  </a:cubicBezTo>
                  <a:cubicBezTo>
                    <a:pt x="0" y="22"/>
                    <a:pt x="0" y="0"/>
                    <a:pt x="2" y="0"/>
                  </a:cubicBezTo>
                  <a:lnTo>
                    <a:pt x="9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5" name="Freeform 310">
              <a:extLst>
                <a:ext uri="{FF2B5EF4-FFF2-40B4-BE49-F238E27FC236}">
                  <a16:creationId xmlns:a16="http://schemas.microsoft.com/office/drawing/2014/main" id="{43EB2B96-AC8A-4211-963F-2DFC54E63F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2" y="2216"/>
              <a:ext cx="20" cy="251"/>
            </a:xfrm>
            <a:custGeom>
              <a:avLst/>
              <a:gdLst>
                <a:gd name="T0" fmla="*/ 50 w 8"/>
                <a:gd name="T1" fmla="*/ 0 h 94"/>
                <a:gd name="T2" fmla="*/ 0 w 8"/>
                <a:gd name="T3" fmla="*/ 363 h 94"/>
                <a:gd name="T4" fmla="*/ 125 w 8"/>
                <a:gd name="T5" fmla="*/ 363 h 94"/>
                <a:gd name="T6" fmla="*/ 50 w 8"/>
                <a:gd name="T7" fmla="*/ 0 h 94"/>
                <a:gd name="T8" fmla="*/ 313 w 8"/>
                <a:gd name="T9" fmla="*/ 4414 h 94"/>
                <a:gd name="T10" fmla="*/ 208 w 8"/>
                <a:gd name="T11" fmla="*/ 4414 h 94"/>
                <a:gd name="T12" fmla="*/ 283 w 8"/>
                <a:gd name="T13" fmla="*/ 4777 h 94"/>
                <a:gd name="T14" fmla="*/ 313 w 8"/>
                <a:gd name="T15" fmla="*/ 4414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94">
                  <a:moveTo>
                    <a:pt x="1" y="0"/>
                  </a:moveTo>
                  <a:cubicBezTo>
                    <a:pt x="0" y="0"/>
                    <a:pt x="0" y="3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3"/>
                    <a:pt x="1" y="0"/>
                    <a:pt x="1" y="0"/>
                  </a:cubicBezTo>
                  <a:close/>
                  <a:moveTo>
                    <a:pt x="8" y="87"/>
                  </a:moveTo>
                  <a:cubicBezTo>
                    <a:pt x="5" y="87"/>
                    <a:pt x="5" y="87"/>
                    <a:pt x="5" y="87"/>
                  </a:cubicBezTo>
                  <a:cubicBezTo>
                    <a:pt x="5" y="92"/>
                    <a:pt x="6" y="94"/>
                    <a:pt x="7" y="94"/>
                  </a:cubicBezTo>
                  <a:cubicBezTo>
                    <a:pt x="7" y="94"/>
                    <a:pt x="8" y="91"/>
                    <a:pt x="8" y="8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6" name="Freeform 311">
              <a:extLst>
                <a:ext uri="{FF2B5EF4-FFF2-40B4-BE49-F238E27FC236}">
                  <a16:creationId xmlns:a16="http://schemas.microsoft.com/office/drawing/2014/main" id="{6B792366-4C32-4EAB-8659-3D235BD67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2" y="2219"/>
              <a:ext cx="35" cy="253"/>
            </a:xfrm>
            <a:custGeom>
              <a:avLst/>
              <a:gdLst>
                <a:gd name="T0" fmla="*/ 313 w 14"/>
                <a:gd name="T1" fmla="*/ 0 h 95"/>
                <a:gd name="T2" fmla="*/ 313 w 14"/>
                <a:gd name="T3" fmla="*/ 2362 h 95"/>
                <a:gd name="T4" fmla="*/ 550 w 14"/>
                <a:gd name="T5" fmla="*/ 4724 h 95"/>
                <a:gd name="T6" fmla="*/ 283 w 14"/>
                <a:gd name="T7" fmla="*/ 4724 h 95"/>
                <a:gd name="T8" fmla="*/ 50 w 14"/>
                <a:gd name="T9" fmla="*/ 2362 h 95"/>
                <a:gd name="T10" fmla="*/ 83 w 14"/>
                <a:gd name="T11" fmla="*/ 0 h 95"/>
                <a:gd name="T12" fmla="*/ 313 w 1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95">
                  <a:moveTo>
                    <a:pt x="8" y="0"/>
                  </a:moveTo>
                  <a:cubicBezTo>
                    <a:pt x="6" y="0"/>
                    <a:pt x="6" y="21"/>
                    <a:pt x="8" y="47"/>
                  </a:cubicBezTo>
                  <a:cubicBezTo>
                    <a:pt x="10" y="73"/>
                    <a:pt x="12" y="94"/>
                    <a:pt x="14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5"/>
                    <a:pt x="3" y="74"/>
                    <a:pt x="1" y="47"/>
                  </a:cubicBezTo>
                  <a:cubicBezTo>
                    <a:pt x="0" y="21"/>
                    <a:pt x="0" y="0"/>
                    <a:pt x="2" y="0"/>
                  </a:cubicBezTo>
                  <a:lnTo>
                    <a:pt x="8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7" name="Freeform 312">
              <a:extLst>
                <a:ext uri="{FF2B5EF4-FFF2-40B4-BE49-F238E27FC236}">
                  <a16:creationId xmlns:a16="http://schemas.microsoft.com/office/drawing/2014/main" id="{41E17092-8B14-45D6-9E6F-04222F7391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0" y="2219"/>
              <a:ext cx="20" cy="250"/>
            </a:xfrm>
            <a:custGeom>
              <a:avLst/>
              <a:gdLst>
                <a:gd name="T0" fmla="*/ 50 w 8"/>
                <a:gd name="T1" fmla="*/ 0 h 94"/>
                <a:gd name="T2" fmla="*/ 0 w 8"/>
                <a:gd name="T3" fmla="*/ 362 h 94"/>
                <a:gd name="T4" fmla="*/ 125 w 8"/>
                <a:gd name="T5" fmla="*/ 362 h 94"/>
                <a:gd name="T6" fmla="*/ 50 w 8"/>
                <a:gd name="T7" fmla="*/ 0 h 94"/>
                <a:gd name="T8" fmla="*/ 313 w 8"/>
                <a:gd name="T9" fmla="*/ 4343 h 94"/>
                <a:gd name="T10" fmla="*/ 208 w 8"/>
                <a:gd name="T11" fmla="*/ 4343 h 94"/>
                <a:gd name="T12" fmla="*/ 283 w 8"/>
                <a:gd name="T13" fmla="*/ 4705 h 94"/>
                <a:gd name="T14" fmla="*/ 313 w 8"/>
                <a:gd name="T15" fmla="*/ 4343 h 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" h="94">
                  <a:moveTo>
                    <a:pt x="1" y="0"/>
                  </a:moveTo>
                  <a:cubicBezTo>
                    <a:pt x="1" y="0"/>
                    <a:pt x="0" y="3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2"/>
                    <a:pt x="2" y="0"/>
                    <a:pt x="1" y="0"/>
                  </a:cubicBezTo>
                  <a:close/>
                  <a:moveTo>
                    <a:pt x="8" y="87"/>
                  </a:moveTo>
                  <a:cubicBezTo>
                    <a:pt x="5" y="87"/>
                    <a:pt x="5" y="87"/>
                    <a:pt x="5" y="87"/>
                  </a:cubicBezTo>
                  <a:cubicBezTo>
                    <a:pt x="6" y="91"/>
                    <a:pt x="6" y="94"/>
                    <a:pt x="7" y="94"/>
                  </a:cubicBezTo>
                  <a:cubicBezTo>
                    <a:pt x="8" y="94"/>
                    <a:pt x="8" y="91"/>
                    <a:pt x="8" y="87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8" name="Freeform 313">
              <a:extLst>
                <a:ext uri="{FF2B5EF4-FFF2-40B4-BE49-F238E27FC236}">
                  <a16:creationId xmlns:a16="http://schemas.microsoft.com/office/drawing/2014/main" id="{AC85FECC-7079-479F-83A9-FB56372D8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2219"/>
              <a:ext cx="35" cy="253"/>
            </a:xfrm>
            <a:custGeom>
              <a:avLst/>
              <a:gdLst>
                <a:gd name="T0" fmla="*/ 313 w 14"/>
                <a:gd name="T1" fmla="*/ 0 h 95"/>
                <a:gd name="T2" fmla="*/ 313 w 14"/>
                <a:gd name="T3" fmla="*/ 2418 h 95"/>
                <a:gd name="T4" fmla="*/ 550 w 14"/>
                <a:gd name="T5" fmla="*/ 4780 h 95"/>
                <a:gd name="T6" fmla="*/ 313 w 14"/>
                <a:gd name="T7" fmla="*/ 4780 h 95"/>
                <a:gd name="T8" fmla="*/ 83 w 14"/>
                <a:gd name="T9" fmla="*/ 2418 h 95"/>
                <a:gd name="T10" fmla="*/ 83 w 14"/>
                <a:gd name="T11" fmla="*/ 56 h 95"/>
                <a:gd name="T12" fmla="*/ 313 w 14"/>
                <a:gd name="T13" fmla="*/ 0 h 9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95">
                  <a:moveTo>
                    <a:pt x="8" y="0"/>
                  </a:moveTo>
                  <a:cubicBezTo>
                    <a:pt x="7" y="1"/>
                    <a:pt x="7" y="22"/>
                    <a:pt x="8" y="48"/>
                  </a:cubicBezTo>
                  <a:cubicBezTo>
                    <a:pt x="10" y="74"/>
                    <a:pt x="13" y="95"/>
                    <a:pt x="14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6" y="95"/>
                    <a:pt x="3" y="74"/>
                    <a:pt x="2" y="48"/>
                  </a:cubicBezTo>
                  <a:cubicBezTo>
                    <a:pt x="0" y="22"/>
                    <a:pt x="0" y="1"/>
                    <a:pt x="2" y="1"/>
                  </a:cubicBezTo>
                  <a:lnTo>
                    <a:pt x="8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89" name="Freeform 314">
              <a:extLst>
                <a:ext uri="{FF2B5EF4-FFF2-40B4-BE49-F238E27FC236}">
                  <a16:creationId xmlns:a16="http://schemas.microsoft.com/office/drawing/2014/main" id="{62A792CA-8F71-486D-9C39-C86D69444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7" y="2221"/>
              <a:ext cx="8" cy="19"/>
            </a:xfrm>
            <a:custGeom>
              <a:avLst/>
              <a:gdLst>
                <a:gd name="T0" fmla="*/ 56 w 3"/>
                <a:gd name="T1" fmla="*/ 0 h 7"/>
                <a:gd name="T2" fmla="*/ 0 w 3"/>
                <a:gd name="T3" fmla="*/ 383 h 7"/>
                <a:gd name="T4" fmla="*/ 149 w 3"/>
                <a:gd name="T5" fmla="*/ 383 h 7"/>
                <a:gd name="T6" fmla="*/ 56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1" y="0"/>
                  </a:moveTo>
                  <a:cubicBezTo>
                    <a:pt x="1" y="0"/>
                    <a:pt x="0" y="2"/>
                    <a:pt x="0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2"/>
                    <a:pt x="2" y="0"/>
                    <a:pt x="1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0" name="Freeform 315">
              <a:extLst>
                <a:ext uri="{FF2B5EF4-FFF2-40B4-BE49-F238E27FC236}">
                  <a16:creationId xmlns:a16="http://schemas.microsoft.com/office/drawing/2014/main" id="{343F5FA4-5E63-4741-8C9A-1C6E4DE560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" y="2213"/>
              <a:ext cx="117" cy="259"/>
            </a:xfrm>
            <a:custGeom>
              <a:avLst/>
              <a:gdLst>
                <a:gd name="T0" fmla="*/ 799 w 47"/>
                <a:gd name="T1" fmla="*/ 93 h 97"/>
                <a:gd name="T2" fmla="*/ 570 w 47"/>
                <a:gd name="T3" fmla="*/ 93 h 97"/>
                <a:gd name="T4" fmla="*/ 495 w 47"/>
                <a:gd name="T5" fmla="*/ 457 h 97"/>
                <a:gd name="T6" fmla="*/ 383 w 47"/>
                <a:gd name="T7" fmla="*/ 513 h 97"/>
                <a:gd name="T8" fmla="*/ 309 w 47"/>
                <a:gd name="T9" fmla="*/ 150 h 97"/>
                <a:gd name="T10" fmla="*/ 309 w 47"/>
                <a:gd name="T11" fmla="*/ 150 h 97"/>
                <a:gd name="T12" fmla="*/ 309 w 47"/>
                <a:gd name="T13" fmla="*/ 93 h 97"/>
                <a:gd name="T14" fmla="*/ 75 w 47"/>
                <a:gd name="T15" fmla="*/ 150 h 97"/>
                <a:gd name="T16" fmla="*/ 75 w 47"/>
                <a:gd name="T17" fmla="*/ 2553 h 97"/>
                <a:gd name="T18" fmla="*/ 309 w 47"/>
                <a:gd name="T19" fmla="*/ 4934 h 97"/>
                <a:gd name="T20" fmla="*/ 540 w 47"/>
                <a:gd name="T21" fmla="*/ 4934 h 97"/>
                <a:gd name="T22" fmla="*/ 1802 w 47"/>
                <a:gd name="T23" fmla="*/ 0 h 97"/>
                <a:gd name="T24" fmla="*/ 1543 w 47"/>
                <a:gd name="T25" fmla="*/ 56 h 97"/>
                <a:gd name="T26" fmla="*/ 1494 w 47"/>
                <a:gd name="T27" fmla="*/ 401 h 97"/>
                <a:gd name="T28" fmla="*/ 1389 w 47"/>
                <a:gd name="T29" fmla="*/ 401 h 97"/>
                <a:gd name="T30" fmla="*/ 1314 w 47"/>
                <a:gd name="T31" fmla="*/ 56 h 97"/>
                <a:gd name="T32" fmla="*/ 1314 w 47"/>
                <a:gd name="T33" fmla="*/ 56 h 97"/>
                <a:gd name="T34" fmla="*/ 1036 w 47"/>
                <a:gd name="T35" fmla="*/ 56 h 97"/>
                <a:gd name="T36" fmla="*/ 1003 w 47"/>
                <a:gd name="T37" fmla="*/ 457 h 97"/>
                <a:gd name="T38" fmla="*/ 879 w 47"/>
                <a:gd name="T39" fmla="*/ 457 h 97"/>
                <a:gd name="T40" fmla="*/ 799 w 47"/>
                <a:gd name="T41" fmla="*/ 93 h 9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7" h="97">
                  <a:moveTo>
                    <a:pt x="21" y="2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4" y="2"/>
                    <a:pt x="13" y="5"/>
                    <a:pt x="13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5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0" y="3"/>
                    <a:pt x="0" y="24"/>
                    <a:pt x="2" y="50"/>
                  </a:cubicBezTo>
                  <a:cubicBezTo>
                    <a:pt x="3" y="76"/>
                    <a:pt x="6" y="97"/>
                    <a:pt x="8" y="97"/>
                  </a:cubicBezTo>
                  <a:cubicBezTo>
                    <a:pt x="14" y="97"/>
                    <a:pt x="14" y="97"/>
                    <a:pt x="14" y="97"/>
                  </a:cubicBezTo>
                  <a:moveTo>
                    <a:pt x="47" y="0"/>
                  </a:moveTo>
                  <a:cubicBezTo>
                    <a:pt x="40" y="1"/>
                    <a:pt x="40" y="1"/>
                    <a:pt x="40" y="1"/>
                  </a:cubicBezTo>
                  <a:cubicBezTo>
                    <a:pt x="39" y="1"/>
                    <a:pt x="39" y="3"/>
                    <a:pt x="39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4"/>
                    <a:pt x="34" y="1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6" y="4"/>
                    <a:pt x="26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4"/>
                    <a:pt x="22" y="2"/>
                    <a:pt x="21" y="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391" name="Freeform 316">
              <a:extLst>
                <a:ext uri="{FF2B5EF4-FFF2-40B4-BE49-F238E27FC236}">
                  <a16:creationId xmlns:a16="http://schemas.microsoft.com/office/drawing/2014/main" id="{AAF77A3A-3EFE-4A2B-A7B6-7C6672D1E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213"/>
              <a:ext cx="110" cy="259"/>
            </a:xfrm>
            <a:custGeom>
              <a:avLst/>
              <a:gdLst>
                <a:gd name="T0" fmla="*/ 0 w 44"/>
                <a:gd name="T1" fmla="*/ 4934 h 97"/>
                <a:gd name="T2" fmla="*/ 50 w 44"/>
                <a:gd name="T3" fmla="*/ 4528 h 97"/>
                <a:gd name="T4" fmla="*/ 158 w 44"/>
                <a:gd name="T5" fmla="*/ 4571 h 97"/>
                <a:gd name="T6" fmla="*/ 238 w 44"/>
                <a:gd name="T7" fmla="*/ 4876 h 97"/>
                <a:gd name="T8" fmla="*/ 520 w 44"/>
                <a:gd name="T9" fmla="*/ 4876 h 97"/>
                <a:gd name="T10" fmla="*/ 520 w 44"/>
                <a:gd name="T11" fmla="*/ 4876 h 97"/>
                <a:gd name="T12" fmla="*/ 520 w 44"/>
                <a:gd name="T13" fmla="*/ 4876 h 97"/>
                <a:gd name="T14" fmla="*/ 550 w 44"/>
                <a:gd name="T15" fmla="*/ 4528 h 97"/>
                <a:gd name="T16" fmla="*/ 675 w 44"/>
                <a:gd name="T17" fmla="*/ 4528 h 97"/>
                <a:gd name="T18" fmla="*/ 750 w 44"/>
                <a:gd name="T19" fmla="*/ 4876 h 97"/>
                <a:gd name="T20" fmla="*/ 1020 w 44"/>
                <a:gd name="T21" fmla="*/ 4833 h 97"/>
                <a:gd name="T22" fmla="*/ 1020 w 44"/>
                <a:gd name="T23" fmla="*/ 4833 h 97"/>
                <a:gd name="T24" fmla="*/ 1063 w 44"/>
                <a:gd name="T25" fmla="*/ 4470 h 97"/>
                <a:gd name="T26" fmla="*/ 1175 w 44"/>
                <a:gd name="T27" fmla="*/ 4470 h 97"/>
                <a:gd name="T28" fmla="*/ 1250 w 44"/>
                <a:gd name="T29" fmla="*/ 4833 h 97"/>
                <a:gd name="T30" fmla="*/ 1533 w 44"/>
                <a:gd name="T31" fmla="*/ 4777 h 97"/>
                <a:gd name="T32" fmla="*/ 1488 w 44"/>
                <a:gd name="T33" fmla="*/ 4777 h 97"/>
                <a:gd name="T34" fmla="*/ 1533 w 44"/>
                <a:gd name="T35" fmla="*/ 4777 h 97"/>
                <a:gd name="T36" fmla="*/ 1563 w 44"/>
                <a:gd name="T37" fmla="*/ 4414 h 97"/>
                <a:gd name="T38" fmla="*/ 1563 w 44"/>
                <a:gd name="T39" fmla="*/ 4414 h 97"/>
                <a:gd name="T40" fmla="*/ 1720 w 44"/>
                <a:gd name="T41" fmla="*/ 4414 h 97"/>
                <a:gd name="T42" fmla="*/ 1533 w 44"/>
                <a:gd name="T43" fmla="*/ 2382 h 97"/>
                <a:gd name="T44" fmla="*/ 1533 w 44"/>
                <a:gd name="T45" fmla="*/ 363 h 97"/>
                <a:gd name="T46" fmla="*/ 1375 w 44"/>
                <a:gd name="T47" fmla="*/ 363 h 97"/>
                <a:gd name="T48" fmla="*/ 1300 w 44"/>
                <a:gd name="T49" fmla="*/ 0 h 9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44" h="97">
                  <a:moveTo>
                    <a:pt x="0" y="97"/>
                  </a:moveTo>
                  <a:cubicBezTo>
                    <a:pt x="1" y="97"/>
                    <a:pt x="1" y="94"/>
                    <a:pt x="1" y="89"/>
                  </a:cubicBezTo>
                  <a:cubicBezTo>
                    <a:pt x="1" y="89"/>
                    <a:pt x="4" y="89"/>
                    <a:pt x="4" y="90"/>
                  </a:cubicBezTo>
                  <a:cubicBezTo>
                    <a:pt x="5" y="94"/>
                    <a:pt x="6" y="97"/>
                    <a:pt x="6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3" y="96"/>
                    <a:pt x="13" y="96"/>
                    <a:pt x="13" y="96"/>
                  </a:cubicBezTo>
                  <a:cubicBezTo>
                    <a:pt x="14" y="96"/>
                    <a:pt x="14" y="93"/>
                    <a:pt x="14" y="89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18" y="93"/>
                    <a:pt x="19" y="96"/>
                    <a:pt x="19" y="96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5"/>
                    <a:pt x="27" y="92"/>
                    <a:pt x="27" y="88"/>
                  </a:cubicBezTo>
                  <a:cubicBezTo>
                    <a:pt x="27" y="88"/>
                    <a:pt x="30" y="88"/>
                    <a:pt x="30" y="88"/>
                  </a:cubicBezTo>
                  <a:cubicBezTo>
                    <a:pt x="31" y="92"/>
                    <a:pt x="31" y="95"/>
                    <a:pt x="32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8" y="94"/>
                    <a:pt x="38" y="94"/>
                    <a:pt x="39" y="94"/>
                  </a:cubicBezTo>
                  <a:cubicBezTo>
                    <a:pt x="39" y="94"/>
                    <a:pt x="40" y="92"/>
                    <a:pt x="40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4" y="87"/>
                    <a:pt x="44" y="87"/>
                    <a:pt x="44" y="87"/>
                  </a:cubicBezTo>
                  <a:cubicBezTo>
                    <a:pt x="42" y="87"/>
                    <a:pt x="40" y="69"/>
                    <a:pt x="39" y="47"/>
                  </a:cubicBezTo>
                  <a:cubicBezTo>
                    <a:pt x="37" y="25"/>
                    <a:pt x="37" y="7"/>
                    <a:pt x="39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4" y="3"/>
                    <a:pt x="33" y="0"/>
                    <a:pt x="3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942" name="Group 317">
            <a:extLst>
              <a:ext uri="{FF2B5EF4-FFF2-40B4-BE49-F238E27FC236}">
                <a16:creationId xmlns:a16="http://schemas.microsoft.com/office/drawing/2014/main" id="{22BD50C5-450B-41C4-AF4A-719E38166F18}"/>
              </a:ext>
            </a:extLst>
          </p:cNvPr>
          <p:cNvGrpSpPr>
            <a:grpSpLocks/>
          </p:cNvGrpSpPr>
          <p:nvPr/>
        </p:nvGrpSpPr>
        <p:grpSpPr bwMode="auto">
          <a:xfrm>
            <a:off x="6934200" y="2532063"/>
            <a:ext cx="2762250" cy="2433637"/>
            <a:chOff x="3408" y="1590"/>
            <a:chExt cx="1740" cy="1533"/>
          </a:xfrm>
        </p:grpSpPr>
        <p:grpSp>
          <p:nvGrpSpPr>
            <p:cNvPr id="39943" name="Group 318">
              <a:extLst>
                <a:ext uri="{FF2B5EF4-FFF2-40B4-BE49-F238E27FC236}">
                  <a16:creationId xmlns:a16="http://schemas.microsoft.com/office/drawing/2014/main" id="{81F21F31-4354-4BFA-BC01-03BB06BFC1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8" y="1923"/>
              <a:ext cx="1740" cy="1200"/>
              <a:chOff x="3408" y="1923"/>
              <a:chExt cx="1740" cy="1200"/>
            </a:xfrm>
          </p:grpSpPr>
          <p:sp>
            <p:nvSpPr>
              <p:cNvPr id="40092" name="Freeform 319">
                <a:extLst>
                  <a:ext uri="{FF2B5EF4-FFF2-40B4-BE49-F238E27FC236}">
                    <a16:creationId xmlns:a16="http://schemas.microsoft.com/office/drawing/2014/main" id="{E76CD1B7-6211-4C12-B8D2-6A9E5A9B2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584"/>
                <a:ext cx="1505" cy="227"/>
              </a:xfrm>
              <a:custGeom>
                <a:avLst/>
                <a:gdLst>
                  <a:gd name="T0" fmla="*/ 2313 w 602"/>
                  <a:gd name="T1" fmla="*/ 93 h 85"/>
                  <a:gd name="T2" fmla="*/ 2550 w 602"/>
                  <a:gd name="T3" fmla="*/ 0 h 85"/>
                  <a:gd name="T4" fmla="*/ 20470 w 602"/>
                  <a:gd name="T5" fmla="*/ 0 h 85"/>
                  <a:gd name="T6" fmla="*/ 20908 w 602"/>
                  <a:gd name="T7" fmla="*/ 0 h 85"/>
                  <a:gd name="T8" fmla="*/ 23520 w 602"/>
                  <a:gd name="T9" fmla="*/ 550 h 85"/>
                  <a:gd name="T10" fmla="*/ 22158 w 602"/>
                  <a:gd name="T11" fmla="*/ 3616 h 85"/>
                  <a:gd name="T12" fmla="*/ 22158 w 602"/>
                  <a:gd name="T13" fmla="*/ 3659 h 85"/>
                  <a:gd name="T14" fmla="*/ 18800 w 602"/>
                  <a:gd name="T15" fmla="*/ 4115 h 85"/>
                  <a:gd name="T16" fmla="*/ 17895 w 602"/>
                  <a:gd name="T17" fmla="*/ 4171 h 85"/>
                  <a:gd name="T18" fmla="*/ 283 w 602"/>
                  <a:gd name="T19" fmla="*/ 4171 h 85"/>
                  <a:gd name="T20" fmla="*/ 0 w 602"/>
                  <a:gd name="T21" fmla="*/ 4321 h 85"/>
                  <a:gd name="T22" fmla="*/ 0 w 602"/>
                  <a:gd name="T23" fmla="*/ 4321 h 85"/>
                  <a:gd name="T24" fmla="*/ 2313 w 602"/>
                  <a:gd name="T25" fmla="*/ 93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5">
                    <a:moveTo>
                      <a:pt x="59" y="2"/>
                    </a:moveTo>
                    <a:cubicBezTo>
                      <a:pt x="60" y="0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0"/>
                    </a:cubicBezTo>
                    <a:cubicBezTo>
                      <a:pt x="538" y="1"/>
                      <a:pt x="595" y="8"/>
                      <a:pt x="602" y="11"/>
                    </a:cubicBezTo>
                    <a:cubicBezTo>
                      <a:pt x="589" y="30"/>
                      <a:pt x="573" y="63"/>
                      <a:pt x="567" y="71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5"/>
                      <a:pt x="486" y="80"/>
                      <a:pt x="481" y="81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3" name="Freeform 320">
                <a:extLst>
                  <a:ext uri="{FF2B5EF4-FFF2-40B4-BE49-F238E27FC236}">
                    <a16:creationId xmlns:a16="http://schemas.microsoft.com/office/drawing/2014/main" id="{BAFFBE7F-084F-47B3-88C3-6A04E101C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584"/>
                <a:ext cx="1363" cy="320"/>
              </a:xfrm>
              <a:custGeom>
                <a:avLst/>
                <a:gdLst>
                  <a:gd name="T0" fmla="*/ 21273 w 545"/>
                  <a:gd name="T1" fmla="*/ 5213 h 120"/>
                  <a:gd name="T2" fmla="*/ 21323 w 545"/>
                  <a:gd name="T3" fmla="*/ 5155 h 120"/>
                  <a:gd name="T4" fmla="*/ 21323 w 545"/>
                  <a:gd name="T5" fmla="*/ 547 h 120"/>
                  <a:gd name="T6" fmla="*/ 18694 w 545"/>
                  <a:gd name="T7" fmla="*/ 0 h 120"/>
                  <a:gd name="T8" fmla="*/ 18269 w 545"/>
                  <a:gd name="T9" fmla="*/ 0 h 120"/>
                  <a:gd name="T10" fmla="*/ 313 w 545"/>
                  <a:gd name="T11" fmla="*/ 0 h 120"/>
                  <a:gd name="T12" fmla="*/ 83 w 545"/>
                  <a:gd name="T13" fmla="*/ 56 h 120"/>
                  <a:gd name="T14" fmla="*/ 83 w 545"/>
                  <a:gd name="T15" fmla="*/ 93 h 120"/>
                  <a:gd name="T16" fmla="*/ 0 w 545"/>
                  <a:gd name="T17" fmla="*/ 661 h 120"/>
                  <a:gd name="T18" fmla="*/ 0 w 545"/>
                  <a:gd name="T19" fmla="*/ 5555 h 120"/>
                  <a:gd name="T20" fmla="*/ 395 w 545"/>
                  <a:gd name="T21" fmla="*/ 6067 h 120"/>
                  <a:gd name="T22" fmla="*/ 438 w 545"/>
                  <a:gd name="T23" fmla="*/ 6067 h 120"/>
                  <a:gd name="T24" fmla="*/ 595 w 545"/>
                  <a:gd name="T25" fmla="*/ 6067 h 120"/>
                  <a:gd name="T26" fmla="*/ 18269 w 545"/>
                  <a:gd name="T27" fmla="*/ 6067 h 120"/>
                  <a:gd name="T28" fmla="*/ 21273 w 545"/>
                  <a:gd name="T29" fmla="*/ 5213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5" h="120">
                    <a:moveTo>
                      <a:pt x="544" y="103"/>
                    </a:moveTo>
                    <a:cubicBezTo>
                      <a:pt x="545" y="102"/>
                      <a:pt x="545" y="102"/>
                      <a:pt x="545" y="102"/>
                    </a:cubicBezTo>
                    <a:cubicBezTo>
                      <a:pt x="545" y="11"/>
                      <a:pt x="545" y="11"/>
                      <a:pt x="545" y="11"/>
                    </a:cubicBezTo>
                    <a:cubicBezTo>
                      <a:pt x="538" y="8"/>
                      <a:pt x="481" y="1"/>
                      <a:pt x="478" y="0"/>
                    </a:cubicBezTo>
                    <a:cubicBezTo>
                      <a:pt x="475" y="0"/>
                      <a:pt x="469" y="0"/>
                      <a:pt x="46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7"/>
                      <a:pt x="0" y="13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9"/>
                      <a:pt x="3" y="120"/>
                      <a:pt x="10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467" y="120"/>
                      <a:pt x="467" y="120"/>
                      <a:pt x="467" y="120"/>
                    </a:cubicBezTo>
                    <a:cubicBezTo>
                      <a:pt x="485" y="120"/>
                      <a:pt x="544" y="103"/>
                      <a:pt x="544" y="103"/>
                    </a:cubicBezTo>
                    <a:close/>
                  </a:path>
                </a:pathLst>
              </a:custGeom>
              <a:solidFill>
                <a:srgbClr val="CD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4" name="Freeform 321">
                <a:extLst>
                  <a:ext uri="{FF2B5EF4-FFF2-40B4-BE49-F238E27FC236}">
                    <a16:creationId xmlns:a16="http://schemas.microsoft.com/office/drawing/2014/main" id="{A4971DAA-6CDD-4E25-925C-B448FE55D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584"/>
                <a:ext cx="175" cy="317"/>
              </a:xfrm>
              <a:custGeom>
                <a:avLst/>
                <a:gdLst>
                  <a:gd name="T0" fmla="*/ 0 w 70"/>
                  <a:gd name="T1" fmla="*/ 0 h 119"/>
                  <a:gd name="T2" fmla="*/ 0 w 70"/>
                  <a:gd name="T3" fmla="*/ 0 h 119"/>
                  <a:gd name="T4" fmla="*/ 0 w 70"/>
                  <a:gd name="T5" fmla="*/ 5988 h 119"/>
                  <a:gd name="T6" fmla="*/ 2708 w 70"/>
                  <a:gd name="T7" fmla="*/ 5181 h 119"/>
                  <a:gd name="T8" fmla="*/ 2738 w 70"/>
                  <a:gd name="T9" fmla="*/ 5144 h 119"/>
                  <a:gd name="T10" fmla="*/ 2738 w 70"/>
                  <a:gd name="T11" fmla="*/ 546 h 119"/>
                  <a:gd name="T12" fmla="*/ 125 w 70"/>
                  <a:gd name="T13" fmla="*/ 0 h 119"/>
                  <a:gd name="T14" fmla="*/ 0 w 70"/>
                  <a:gd name="T15" fmla="*/ 0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1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24" y="116"/>
                      <a:pt x="69" y="103"/>
                      <a:pt x="69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3" y="8"/>
                      <a:pt x="6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5" name="Freeform 322">
                <a:extLst>
                  <a:ext uri="{FF2B5EF4-FFF2-40B4-BE49-F238E27FC236}">
                    <a16:creationId xmlns:a16="http://schemas.microsoft.com/office/drawing/2014/main" id="{3CB01FEF-84FA-40E0-916B-56440A0DC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776"/>
                <a:ext cx="1420" cy="347"/>
              </a:xfrm>
              <a:custGeom>
                <a:avLst/>
                <a:gdLst>
                  <a:gd name="T0" fmla="*/ 313 w 568"/>
                  <a:gd name="T1" fmla="*/ 512 h 130"/>
                  <a:gd name="T2" fmla="*/ 17938 w 568"/>
                  <a:gd name="T3" fmla="*/ 512 h 130"/>
                  <a:gd name="T4" fmla="*/ 18833 w 568"/>
                  <a:gd name="T5" fmla="*/ 456 h 130"/>
                  <a:gd name="T6" fmla="*/ 22188 w 568"/>
                  <a:gd name="T7" fmla="*/ 0 h 130"/>
                  <a:gd name="T8" fmla="*/ 22188 w 568"/>
                  <a:gd name="T9" fmla="*/ 4717 h 130"/>
                  <a:gd name="T10" fmla="*/ 18833 w 568"/>
                  <a:gd name="T11" fmla="*/ 6540 h 130"/>
                  <a:gd name="T12" fmla="*/ 17938 w 568"/>
                  <a:gd name="T13" fmla="*/ 6598 h 130"/>
                  <a:gd name="T14" fmla="*/ 438 w 568"/>
                  <a:gd name="T15" fmla="*/ 6598 h 130"/>
                  <a:gd name="T16" fmla="*/ 395 w 568"/>
                  <a:gd name="T17" fmla="*/ 6598 h 130"/>
                  <a:gd name="T18" fmla="*/ 0 w 568"/>
                  <a:gd name="T19" fmla="*/ 6086 h 130"/>
                  <a:gd name="T20" fmla="*/ 0 w 568"/>
                  <a:gd name="T21" fmla="*/ 1161 h 130"/>
                  <a:gd name="T22" fmla="*/ 313 w 568"/>
                  <a:gd name="T23" fmla="*/ 512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0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9"/>
                    </a:cubicBezTo>
                    <a:cubicBezTo>
                      <a:pt x="487" y="8"/>
                      <a:pt x="546" y="3"/>
                      <a:pt x="568" y="0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46" y="103"/>
                      <a:pt x="487" y="129"/>
                      <a:pt x="482" y="129"/>
                    </a:cubicBezTo>
                    <a:cubicBezTo>
                      <a:pt x="474" y="130"/>
                      <a:pt x="472" y="130"/>
                      <a:pt x="459" y="130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0" y="129"/>
                      <a:pt x="0" y="1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4"/>
                      <a:pt x="0" y="10"/>
                      <a:pt x="8" y="10"/>
                    </a:cubicBezTo>
                    <a:close/>
                  </a:path>
                </a:pathLst>
              </a:custGeom>
              <a:solidFill>
                <a:srgbClr val="B0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6" name="Freeform 323">
                <a:extLst>
                  <a:ext uri="{FF2B5EF4-FFF2-40B4-BE49-F238E27FC236}">
                    <a16:creationId xmlns:a16="http://schemas.microsoft.com/office/drawing/2014/main" id="{65D11D55-6740-49DE-AB2C-C0CD77140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776"/>
                <a:ext cx="237" cy="347"/>
              </a:xfrm>
              <a:custGeom>
                <a:avLst/>
                <a:gdLst>
                  <a:gd name="T0" fmla="*/ 0 w 95"/>
                  <a:gd name="T1" fmla="*/ 512 h 130"/>
                  <a:gd name="T2" fmla="*/ 0 w 95"/>
                  <a:gd name="T3" fmla="*/ 6598 h 130"/>
                  <a:gd name="T4" fmla="*/ 342 w 95"/>
                  <a:gd name="T5" fmla="*/ 6540 h 130"/>
                  <a:gd name="T6" fmla="*/ 3677 w 95"/>
                  <a:gd name="T7" fmla="*/ 4717 h 130"/>
                  <a:gd name="T8" fmla="*/ 3677 w 95"/>
                  <a:gd name="T9" fmla="*/ 0 h 130"/>
                  <a:gd name="T10" fmla="*/ 342 w 95"/>
                  <a:gd name="T11" fmla="*/ 456 h 130"/>
                  <a:gd name="T12" fmla="*/ 0 w 95"/>
                  <a:gd name="T13" fmla="*/ 512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30">
                    <a:moveTo>
                      <a:pt x="0" y="1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3" y="130"/>
                      <a:pt x="5" y="130"/>
                      <a:pt x="9" y="129"/>
                    </a:cubicBezTo>
                    <a:cubicBezTo>
                      <a:pt x="14" y="129"/>
                      <a:pt x="73" y="103"/>
                      <a:pt x="95" y="9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3" y="3"/>
                      <a:pt x="14" y="8"/>
                      <a:pt x="9" y="9"/>
                    </a:cubicBezTo>
                    <a:cubicBezTo>
                      <a:pt x="5" y="9"/>
                      <a:pt x="3" y="10"/>
                      <a:pt x="0" y="10"/>
                    </a:cubicBezTo>
                    <a:close/>
                  </a:path>
                </a:pathLst>
              </a:custGeom>
              <a:solidFill>
                <a:srgbClr val="98D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7" name="Freeform 324">
                <a:extLst>
                  <a:ext uri="{FF2B5EF4-FFF2-40B4-BE49-F238E27FC236}">
                    <a16:creationId xmlns:a16="http://schemas.microsoft.com/office/drawing/2014/main" id="{8A18EC88-4CAE-409F-AB79-1EFDDAD13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803"/>
                <a:ext cx="1" cy="320"/>
              </a:xfrm>
              <a:custGeom>
                <a:avLst/>
                <a:gdLst>
                  <a:gd name="T0" fmla="*/ 0 w 1"/>
                  <a:gd name="T1" fmla="*/ 0 h 320"/>
                  <a:gd name="T2" fmla="*/ 0 w 1"/>
                  <a:gd name="T3" fmla="*/ 320 h 320"/>
                  <a:gd name="T4" fmla="*/ 0 w 1"/>
                  <a:gd name="T5" fmla="*/ 0 h 3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20">
                    <a:moveTo>
                      <a:pt x="0" y="0"/>
                    </a:moveTo>
                    <a:lnTo>
                      <a:pt x="0" y="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8" name="Line 325">
                <a:extLst>
                  <a:ext uri="{FF2B5EF4-FFF2-40B4-BE49-F238E27FC236}">
                    <a16:creationId xmlns:a16="http://schemas.microsoft.com/office/drawing/2014/main" id="{9A145436-060C-413D-9123-ADE56884F5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803"/>
                <a:ext cx="1" cy="32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99" name="Freeform 326">
                <a:extLst>
                  <a:ext uri="{FF2B5EF4-FFF2-40B4-BE49-F238E27FC236}">
                    <a16:creationId xmlns:a16="http://schemas.microsoft.com/office/drawing/2014/main" id="{7F04B4C8-5DFE-4622-88DE-3B633DC2F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904"/>
                <a:ext cx="143" cy="213"/>
              </a:xfrm>
              <a:custGeom>
                <a:avLst/>
                <a:gdLst>
                  <a:gd name="T0" fmla="*/ 0 w 57"/>
                  <a:gd name="T1" fmla="*/ 4020 h 80"/>
                  <a:gd name="T2" fmla="*/ 2260 w 57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80">
                    <a:moveTo>
                      <a:pt x="0" y="80"/>
                    </a:moveTo>
                    <a:cubicBezTo>
                      <a:pt x="10" y="64"/>
                      <a:pt x="52" y="4"/>
                      <a:pt x="57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0" name="Freeform 327">
                <a:extLst>
                  <a:ext uri="{FF2B5EF4-FFF2-40B4-BE49-F238E27FC236}">
                    <a16:creationId xmlns:a16="http://schemas.microsoft.com/office/drawing/2014/main" id="{FA287576-95E0-4DDE-91F2-0DF548431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904"/>
                <a:ext cx="145" cy="219"/>
              </a:xfrm>
              <a:custGeom>
                <a:avLst/>
                <a:gdLst>
                  <a:gd name="T0" fmla="*/ 0 w 58"/>
                  <a:gd name="T1" fmla="*/ 4172 h 82"/>
                  <a:gd name="T2" fmla="*/ 2270 w 5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82">
                    <a:moveTo>
                      <a:pt x="0" y="82"/>
                    </a:moveTo>
                    <a:cubicBezTo>
                      <a:pt x="10" y="66"/>
                      <a:pt x="53" y="4"/>
                      <a:pt x="58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1" name="Freeform 328">
                <a:extLst>
                  <a:ext uri="{FF2B5EF4-FFF2-40B4-BE49-F238E27FC236}">
                    <a16:creationId xmlns:a16="http://schemas.microsoft.com/office/drawing/2014/main" id="{47F42285-1298-4E78-931A-DA693AD67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613"/>
                <a:ext cx="88" cy="411"/>
              </a:xfrm>
              <a:custGeom>
                <a:avLst/>
                <a:gdLst>
                  <a:gd name="T0" fmla="*/ 1398 w 35"/>
                  <a:gd name="T1" fmla="*/ 4772 h 154"/>
                  <a:gd name="T2" fmla="*/ 0 w 35"/>
                  <a:gd name="T3" fmla="*/ 7814 h 154"/>
                  <a:gd name="T4" fmla="*/ 0 w 35"/>
                  <a:gd name="T5" fmla="*/ 7814 h 154"/>
                  <a:gd name="T6" fmla="*/ 0 w 35"/>
                  <a:gd name="T7" fmla="*/ 3099 h 154"/>
                  <a:gd name="T8" fmla="*/ 0 w 35"/>
                  <a:gd name="T9" fmla="*/ 3042 h 154"/>
                  <a:gd name="T10" fmla="*/ 1398 w 35"/>
                  <a:gd name="T11" fmla="*/ 0 h 154"/>
                  <a:gd name="T12" fmla="*/ 1398 w 35"/>
                  <a:gd name="T13" fmla="*/ 4772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35" y="94"/>
                    </a:moveTo>
                    <a:cubicBezTo>
                      <a:pt x="22" y="113"/>
                      <a:pt x="6" y="146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2"/>
                      <a:pt x="22" y="19"/>
                      <a:pt x="35" y="0"/>
                    </a:cubicBezTo>
                    <a:lnTo>
                      <a:pt x="35" y="94"/>
                    </a:lnTo>
                    <a:close/>
                  </a:path>
                </a:pathLst>
              </a:custGeom>
              <a:solidFill>
                <a:srgbClr val="A1D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2" name="Freeform 329">
                <a:extLst>
                  <a:ext uri="{FF2B5EF4-FFF2-40B4-BE49-F238E27FC236}">
                    <a16:creationId xmlns:a16="http://schemas.microsoft.com/office/drawing/2014/main" id="{CACF7937-28BE-42E0-A9AE-C6F753297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709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125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5"/>
                      <a:pt x="20" y="11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20"/>
                      <a:pt x="1" y="42"/>
                    </a:cubicBezTo>
                    <a:cubicBezTo>
                      <a:pt x="3" y="64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70"/>
                      <a:pt x="22" y="56"/>
                      <a:pt x="21" y="40"/>
                    </a:cubicBezTo>
                    <a:close/>
                  </a:path>
                </a:pathLst>
              </a:custGeom>
              <a:solidFill>
                <a:srgbClr val="BFE7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3" name="Freeform 330">
                <a:extLst>
                  <a:ext uri="{FF2B5EF4-FFF2-40B4-BE49-F238E27FC236}">
                    <a16:creationId xmlns:a16="http://schemas.microsoft.com/office/drawing/2014/main" id="{248D4E8B-0E38-4478-9D87-E26577E0A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749"/>
                <a:ext cx="1508" cy="374"/>
              </a:xfrm>
              <a:custGeom>
                <a:avLst/>
                <a:gdLst>
                  <a:gd name="T0" fmla="*/ 2583 w 603"/>
                  <a:gd name="T1" fmla="*/ 0 h 140"/>
                  <a:gd name="T2" fmla="*/ 2346 w 603"/>
                  <a:gd name="T3" fmla="*/ 94 h 140"/>
                  <a:gd name="T4" fmla="*/ 50 w 603"/>
                  <a:gd name="T5" fmla="*/ 4381 h 140"/>
                  <a:gd name="T6" fmla="*/ 0 w 603"/>
                  <a:gd name="T7" fmla="*/ 4483 h 140"/>
                  <a:gd name="T8" fmla="*/ 0 w 603"/>
                  <a:gd name="T9" fmla="*/ 6614 h 140"/>
                  <a:gd name="T10" fmla="*/ 395 w 603"/>
                  <a:gd name="T11" fmla="*/ 7130 h 140"/>
                  <a:gd name="T12" fmla="*/ 438 w 603"/>
                  <a:gd name="T13" fmla="*/ 7130 h 140"/>
                  <a:gd name="T14" fmla="*/ 11181 w 603"/>
                  <a:gd name="T15" fmla="*/ 7130 h 140"/>
                  <a:gd name="T16" fmla="*/ 19551 w 603"/>
                  <a:gd name="T17" fmla="*/ 6729 h 140"/>
                  <a:gd name="T18" fmla="*/ 22207 w 603"/>
                  <a:gd name="T19" fmla="*/ 5244 h 140"/>
                  <a:gd name="T20" fmla="*/ 22207 w 603"/>
                  <a:gd name="T21" fmla="*/ 5244 h 140"/>
                  <a:gd name="T22" fmla="*/ 23585 w 603"/>
                  <a:gd name="T23" fmla="*/ 2191 h 140"/>
                  <a:gd name="T24" fmla="*/ 23585 w 603"/>
                  <a:gd name="T25" fmla="*/ 0 h 140"/>
                  <a:gd name="T26" fmla="*/ 2583 w 603"/>
                  <a:gd name="T27" fmla="*/ 0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3" h="140">
                    <a:moveTo>
                      <a:pt x="66" y="0"/>
                    </a:moveTo>
                    <a:cubicBezTo>
                      <a:pt x="63" y="0"/>
                      <a:pt x="61" y="1"/>
                      <a:pt x="60" y="2"/>
                    </a:cubicBezTo>
                    <a:cubicBezTo>
                      <a:pt x="55" y="7"/>
                      <a:pt x="5" y="78"/>
                      <a:pt x="1" y="86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9"/>
                      <a:pt x="3" y="140"/>
                      <a:pt x="10" y="140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286" y="140"/>
                      <a:pt x="286" y="140"/>
                      <a:pt x="286" y="140"/>
                    </a:cubicBezTo>
                    <a:cubicBezTo>
                      <a:pt x="500" y="132"/>
                      <a:pt x="500" y="132"/>
                      <a:pt x="500" y="132"/>
                    </a:cubicBezTo>
                    <a:cubicBezTo>
                      <a:pt x="521" y="124"/>
                      <a:pt x="553" y="110"/>
                      <a:pt x="568" y="103"/>
                    </a:cubicBezTo>
                    <a:cubicBezTo>
                      <a:pt x="568" y="103"/>
                      <a:pt x="568" y="103"/>
                      <a:pt x="568" y="103"/>
                    </a:cubicBezTo>
                    <a:cubicBezTo>
                      <a:pt x="574" y="95"/>
                      <a:pt x="590" y="62"/>
                      <a:pt x="603" y="43"/>
                    </a:cubicBezTo>
                    <a:cubicBezTo>
                      <a:pt x="603" y="0"/>
                      <a:pt x="603" y="0"/>
                      <a:pt x="603" y="0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C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4" name="Freeform 331">
                <a:extLst>
                  <a:ext uri="{FF2B5EF4-FFF2-40B4-BE49-F238E27FC236}">
                    <a16:creationId xmlns:a16="http://schemas.microsoft.com/office/drawing/2014/main" id="{8BFB9C27-E2FC-4762-A80A-B138CE1C3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752"/>
                <a:ext cx="230" cy="253"/>
              </a:xfrm>
              <a:custGeom>
                <a:avLst/>
                <a:gdLst>
                  <a:gd name="T0" fmla="*/ 0 w 230"/>
                  <a:gd name="T1" fmla="*/ 253 h 253"/>
                  <a:gd name="T2" fmla="*/ 230 w 230"/>
                  <a:gd name="T3" fmla="*/ 219 h 253"/>
                  <a:gd name="T4" fmla="*/ 230 w 230"/>
                  <a:gd name="T5" fmla="*/ 0 h 253"/>
                  <a:gd name="T6" fmla="*/ 0 w 230"/>
                  <a:gd name="T7" fmla="*/ 3 h 253"/>
                  <a:gd name="T8" fmla="*/ 0 w 230"/>
                  <a:gd name="T9" fmla="*/ 253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253">
                    <a:moveTo>
                      <a:pt x="0" y="253"/>
                    </a:moveTo>
                    <a:lnTo>
                      <a:pt x="230" y="219"/>
                    </a:lnTo>
                    <a:lnTo>
                      <a:pt x="230" y="0"/>
                    </a:lnTo>
                    <a:lnTo>
                      <a:pt x="0" y="3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E2B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5" name="Freeform 332">
                <a:extLst>
                  <a:ext uri="{FF2B5EF4-FFF2-40B4-BE49-F238E27FC236}">
                    <a16:creationId xmlns:a16="http://schemas.microsoft.com/office/drawing/2014/main" id="{D87CA7BF-5316-49CB-991C-B813A8850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749"/>
                <a:ext cx="88" cy="275"/>
              </a:xfrm>
              <a:custGeom>
                <a:avLst/>
                <a:gdLst>
                  <a:gd name="T0" fmla="*/ 0 w 35"/>
                  <a:gd name="T1" fmla="*/ 457 h 103"/>
                  <a:gd name="T2" fmla="*/ 0 w 35"/>
                  <a:gd name="T3" fmla="*/ 5233 h 103"/>
                  <a:gd name="T4" fmla="*/ 1398 w 35"/>
                  <a:gd name="T5" fmla="*/ 2189 h 103"/>
                  <a:gd name="T6" fmla="*/ 1398 w 35"/>
                  <a:gd name="T7" fmla="*/ 0 h 103"/>
                  <a:gd name="T8" fmla="*/ 209 w 35"/>
                  <a:gd name="T9" fmla="*/ 0 h 103"/>
                  <a:gd name="T10" fmla="*/ 0 w 35"/>
                  <a:gd name="T11" fmla="*/ 457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03">
                    <a:moveTo>
                      <a:pt x="0" y="9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6" y="95"/>
                      <a:pt x="22" y="62"/>
                      <a:pt x="35" y="43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4"/>
                      <a:pt x="2" y="8"/>
                      <a:pt x="0" y="9"/>
                    </a:cubicBezTo>
                    <a:close/>
                  </a:path>
                </a:pathLst>
              </a:custGeom>
              <a:solidFill>
                <a:srgbClr val="A654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6" name="Freeform 333">
                <a:extLst>
                  <a:ext uri="{FF2B5EF4-FFF2-40B4-BE49-F238E27FC236}">
                    <a16:creationId xmlns:a16="http://schemas.microsoft.com/office/drawing/2014/main" id="{4ED9AD54-1916-4FA8-8AA1-D42B7D10B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749"/>
                <a:ext cx="1318" cy="54"/>
              </a:xfrm>
              <a:custGeom>
                <a:avLst/>
                <a:gdLst>
                  <a:gd name="T0" fmla="*/ 783 w 527"/>
                  <a:gd name="T1" fmla="*/ 0 h 20"/>
                  <a:gd name="T2" fmla="*/ 550 w 527"/>
                  <a:gd name="T3" fmla="*/ 103 h 20"/>
                  <a:gd name="T4" fmla="*/ 0 w 527"/>
                  <a:gd name="T5" fmla="*/ 1064 h 20"/>
                  <a:gd name="T6" fmla="*/ 16156 w 527"/>
                  <a:gd name="T7" fmla="*/ 1064 h 20"/>
                  <a:gd name="T8" fmla="*/ 17051 w 527"/>
                  <a:gd name="T9" fmla="*/ 1007 h 20"/>
                  <a:gd name="T10" fmla="*/ 20415 w 527"/>
                  <a:gd name="T11" fmla="*/ 532 h 20"/>
                  <a:gd name="T12" fmla="*/ 20415 w 527"/>
                  <a:gd name="T13" fmla="*/ 475 h 20"/>
                  <a:gd name="T14" fmla="*/ 20615 w 527"/>
                  <a:gd name="T15" fmla="*/ 0 h 20"/>
                  <a:gd name="T16" fmla="*/ 783 w 527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7" h="20">
                    <a:moveTo>
                      <a:pt x="20" y="0"/>
                    </a:moveTo>
                    <a:cubicBezTo>
                      <a:pt x="17" y="0"/>
                      <a:pt x="15" y="1"/>
                      <a:pt x="14" y="2"/>
                    </a:cubicBezTo>
                    <a:cubicBezTo>
                      <a:pt x="12" y="4"/>
                      <a:pt x="7" y="10"/>
                      <a:pt x="0" y="20"/>
                    </a:cubicBezTo>
                    <a:cubicBezTo>
                      <a:pt x="413" y="20"/>
                      <a:pt x="413" y="20"/>
                      <a:pt x="413" y="20"/>
                    </a:cubicBezTo>
                    <a:cubicBezTo>
                      <a:pt x="426" y="20"/>
                      <a:pt x="428" y="20"/>
                      <a:pt x="436" y="19"/>
                    </a:cubicBezTo>
                    <a:cubicBezTo>
                      <a:pt x="441" y="18"/>
                      <a:pt x="500" y="13"/>
                      <a:pt x="522" y="10"/>
                    </a:cubicBezTo>
                    <a:cubicBezTo>
                      <a:pt x="522" y="9"/>
                      <a:pt x="522" y="9"/>
                      <a:pt x="522" y="9"/>
                    </a:cubicBezTo>
                    <a:cubicBezTo>
                      <a:pt x="524" y="8"/>
                      <a:pt x="525" y="4"/>
                      <a:pt x="527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5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7" name="Freeform 334">
                <a:extLst>
                  <a:ext uri="{FF2B5EF4-FFF2-40B4-BE49-F238E27FC236}">
                    <a16:creationId xmlns:a16="http://schemas.microsoft.com/office/drawing/2014/main" id="{9F15D06C-5E9B-4934-B4CE-EE2AD5A33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749"/>
                <a:ext cx="1505" cy="230"/>
              </a:xfrm>
              <a:custGeom>
                <a:avLst/>
                <a:gdLst>
                  <a:gd name="T0" fmla="*/ 23520 w 602"/>
                  <a:gd name="T1" fmla="*/ 0 h 86"/>
                  <a:gd name="T2" fmla="*/ 2550 w 602"/>
                  <a:gd name="T3" fmla="*/ 0 h 86"/>
                  <a:gd name="T4" fmla="*/ 2313 w 602"/>
                  <a:gd name="T5" fmla="*/ 94 h 86"/>
                  <a:gd name="T6" fmla="*/ 0 w 602"/>
                  <a:gd name="T7" fmla="*/ 4399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6">
                    <a:moveTo>
                      <a:pt x="602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2" y="0"/>
                      <a:pt x="60" y="1"/>
                      <a:pt x="59" y="2"/>
                    </a:cubicBezTo>
                    <a:cubicBezTo>
                      <a:pt x="54" y="7"/>
                      <a:pt x="4" y="78"/>
                      <a:pt x="0" y="86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8" name="Freeform 335">
                <a:extLst>
                  <a:ext uri="{FF2B5EF4-FFF2-40B4-BE49-F238E27FC236}">
                    <a16:creationId xmlns:a16="http://schemas.microsoft.com/office/drawing/2014/main" id="{AEF9C54B-1159-4389-8DEB-DED801F6A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627"/>
                <a:ext cx="1112" cy="160"/>
              </a:xfrm>
              <a:custGeom>
                <a:avLst/>
                <a:gdLst>
                  <a:gd name="T0" fmla="*/ 0 w 445"/>
                  <a:gd name="T1" fmla="*/ 3037 h 60"/>
                  <a:gd name="T2" fmla="*/ 12564 w 445"/>
                  <a:gd name="T3" fmla="*/ 3037 h 60"/>
                  <a:gd name="T4" fmla="*/ 16230 w 445"/>
                  <a:gd name="T5" fmla="*/ 2525 h 60"/>
                  <a:gd name="T6" fmla="*/ 17352 w 445"/>
                  <a:gd name="T7" fmla="*/ 0 h 60"/>
                  <a:gd name="T8" fmla="*/ 15993 w 445"/>
                  <a:gd name="T9" fmla="*/ 2125 h 60"/>
                  <a:gd name="T10" fmla="*/ 12407 w 445"/>
                  <a:gd name="T11" fmla="*/ 2731 h 60"/>
                  <a:gd name="T12" fmla="*/ 0 w 445"/>
                  <a:gd name="T13" fmla="*/ 3037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5" h="60">
                    <a:moveTo>
                      <a:pt x="0" y="60"/>
                    </a:moveTo>
                    <a:cubicBezTo>
                      <a:pt x="27" y="60"/>
                      <a:pt x="307" y="60"/>
                      <a:pt x="322" y="60"/>
                    </a:cubicBezTo>
                    <a:cubicBezTo>
                      <a:pt x="338" y="60"/>
                      <a:pt x="411" y="50"/>
                      <a:pt x="416" y="50"/>
                    </a:cubicBezTo>
                    <a:cubicBezTo>
                      <a:pt x="420" y="50"/>
                      <a:pt x="445" y="0"/>
                      <a:pt x="445" y="0"/>
                    </a:cubicBezTo>
                    <a:cubicBezTo>
                      <a:pt x="431" y="14"/>
                      <a:pt x="422" y="40"/>
                      <a:pt x="410" y="42"/>
                    </a:cubicBezTo>
                    <a:cubicBezTo>
                      <a:pt x="399" y="45"/>
                      <a:pt x="330" y="53"/>
                      <a:pt x="318" y="54"/>
                    </a:cubicBezTo>
                    <a:cubicBezTo>
                      <a:pt x="307" y="54"/>
                      <a:pt x="0" y="6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09" name="Freeform 336">
                <a:extLst>
                  <a:ext uri="{FF2B5EF4-FFF2-40B4-BE49-F238E27FC236}">
                    <a16:creationId xmlns:a16="http://schemas.microsoft.com/office/drawing/2014/main" id="{D634A376-18CC-4346-BD34-B3630DA49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749"/>
                <a:ext cx="1050" cy="38"/>
              </a:xfrm>
              <a:custGeom>
                <a:avLst/>
                <a:gdLst>
                  <a:gd name="T0" fmla="*/ 14970 w 420"/>
                  <a:gd name="T1" fmla="*/ 0 h 14"/>
                  <a:gd name="T2" fmla="*/ 12425 w 420"/>
                  <a:gd name="T3" fmla="*/ 442 h 14"/>
                  <a:gd name="T4" fmla="*/ 0 w 420"/>
                  <a:gd name="T5" fmla="*/ 760 h 14"/>
                  <a:gd name="T6" fmla="*/ 12583 w 420"/>
                  <a:gd name="T7" fmla="*/ 760 h 14"/>
                  <a:gd name="T8" fmla="*/ 16250 w 420"/>
                  <a:gd name="T9" fmla="*/ 220 h 14"/>
                  <a:gd name="T10" fmla="*/ 16408 w 420"/>
                  <a:gd name="T11" fmla="*/ 0 h 14"/>
                  <a:gd name="T12" fmla="*/ 14970 w 42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0" h="14">
                    <a:moveTo>
                      <a:pt x="383" y="0"/>
                    </a:moveTo>
                    <a:cubicBezTo>
                      <a:pt x="359" y="4"/>
                      <a:pt x="326" y="7"/>
                      <a:pt x="318" y="8"/>
                    </a:cubicBezTo>
                    <a:cubicBezTo>
                      <a:pt x="307" y="8"/>
                      <a:pt x="0" y="14"/>
                      <a:pt x="0" y="14"/>
                    </a:cubicBezTo>
                    <a:cubicBezTo>
                      <a:pt x="322" y="14"/>
                      <a:pt x="322" y="14"/>
                      <a:pt x="322" y="14"/>
                    </a:cubicBezTo>
                    <a:cubicBezTo>
                      <a:pt x="338" y="14"/>
                      <a:pt x="411" y="4"/>
                      <a:pt x="416" y="4"/>
                    </a:cubicBezTo>
                    <a:cubicBezTo>
                      <a:pt x="416" y="4"/>
                      <a:pt x="418" y="3"/>
                      <a:pt x="420" y="0"/>
                    </a:cubicBez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0" name="Freeform 337">
                <a:extLst>
                  <a:ext uri="{FF2B5EF4-FFF2-40B4-BE49-F238E27FC236}">
                    <a16:creationId xmlns:a16="http://schemas.microsoft.com/office/drawing/2014/main" id="{62ED35AC-6DC5-423B-93FF-923983ACC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867"/>
                <a:ext cx="1483" cy="256"/>
              </a:xfrm>
              <a:custGeom>
                <a:avLst/>
                <a:gdLst>
                  <a:gd name="T0" fmla="*/ 23198 w 593"/>
                  <a:gd name="T1" fmla="*/ 704 h 96"/>
                  <a:gd name="T2" fmla="*/ 22915 w 593"/>
                  <a:gd name="T3" fmla="*/ 0 h 96"/>
                  <a:gd name="T4" fmla="*/ 22177 w 593"/>
                  <a:gd name="T5" fmla="*/ 1117 h 96"/>
                  <a:gd name="T6" fmla="*/ 18614 w 593"/>
                  <a:gd name="T7" fmla="*/ 2125 h 96"/>
                  <a:gd name="T8" fmla="*/ 0 w 593"/>
                  <a:gd name="T9" fmla="*/ 2125 h 96"/>
                  <a:gd name="T10" fmla="*/ 0 w 593"/>
                  <a:gd name="T11" fmla="*/ 4344 h 96"/>
                  <a:gd name="T12" fmla="*/ 395 w 593"/>
                  <a:gd name="T13" fmla="*/ 4856 h 96"/>
                  <a:gd name="T14" fmla="*/ 438 w 593"/>
                  <a:gd name="T15" fmla="*/ 4856 h 96"/>
                  <a:gd name="T16" fmla="*/ 17956 w 593"/>
                  <a:gd name="T17" fmla="*/ 4856 h 96"/>
                  <a:gd name="T18" fmla="*/ 18851 w 593"/>
                  <a:gd name="T19" fmla="*/ 4800 h 96"/>
                  <a:gd name="T20" fmla="*/ 21115 w 593"/>
                  <a:gd name="T21" fmla="*/ 3640 h 96"/>
                  <a:gd name="T22" fmla="*/ 21165 w 593"/>
                  <a:gd name="T23" fmla="*/ 3584 h 96"/>
                  <a:gd name="T24" fmla="*/ 21240 w 593"/>
                  <a:gd name="T25" fmla="*/ 3549 h 96"/>
                  <a:gd name="T26" fmla="*/ 22020 w 593"/>
                  <a:gd name="T27" fmla="*/ 3128 h 96"/>
                  <a:gd name="T28" fmla="*/ 22020 w 593"/>
                  <a:gd name="T29" fmla="*/ 3128 h 96"/>
                  <a:gd name="T30" fmla="*/ 22102 w 593"/>
                  <a:gd name="T31" fmla="*/ 3093 h 96"/>
                  <a:gd name="T32" fmla="*/ 22132 w 593"/>
                  <a:gd name="T33" fmla="*/ 3037 h 96"/>
                  <a:gd name="T34" fmla="*/ 22207 w 593"/>
                  <a:gd name="T35" fmla="*/ 2979 h 96"/>
                  <a:gd name="T36" fmla="*/ 22207 w 593"/>
                  <a:gd name="T37" fmla="*/ 2979 h 96"/>
                  <a:gd name="T38" fmla="*/ 22260 w 593"/>
                  <a:gd name="T39" fmla="*/ 2936 h 96"/>
                  <a:gd name="T40" fmla="*/ 23198 w 593"/>
                  <a:gd name="T41" fmla="*/ 704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3" h="96">
                    <a:moveTo>
                      <a:pt x="593" y="14"/>
                    </a:moveTo>
                    <a:cubicBezTo>
                      <a:pt x="586" y="0"/>
                      <a:pt x="586" y="0"/>
                      <a:pt x="586" y="0"/>
                    </a:cubicBezTo>
                    <a:cubicBezTo>
                      <a:pt x="567" y="22"/>
                      <a:pt x="567" y="22"/>
                      <a:pt x="567" y="22"/>
                    </a:cubicBezTo>
                    <a:cubicBezTo>
                      <a:pt x="476" y="42"/>
                      <a:pt x="476" y="42"/>
                      <a:pt x="476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5"/>
                      <a:pt x="3" y="96"/>
                      <a:pt x="10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459" y="96"/>
                      <a:pt x="459" y="96"/>
                      <a:pt x="459" y="96"/>
                    </a:cubicBezTo>
                    <a:cubicBezTo>
                      <a:pt x="472" y="96"/>
                      <a:pt x="474" y="96"/>
                      <a:pt x="482" y="95"/>
                    </a:cubicBezTo>
                    <a:cubicBezTo>
                      <a:pt x="485" y="95"/>
                      <a:pt x="515" y="82"/>
                      <a:pt x="540" y="72"/>
                    </a:cubicBezTo>
                    <a:cubicBezTo>
                      <a:pt x="540" y="71"/>
                      <a:pt x="541" y="71"/>
                      <a:pt x="541" y="71"/>
                    </a:cubicBezTo>
                    <a:cubicBezTo>
                      <a:pt x="542" y="71"/>
                      <a:pt x="543" y="70"/>
                      <a:pt x="543" y="70"/>
                    </a:cubicBezTo>
                    <a:cubicBezTo>
                      <a:pt x="550" y="67"/>
                      <a:pt x="557" y="64"/>
                      <a:pt x="563" y="62"/>
                    </a:cubicBezTo>
                    <a:cubicBezTo>
                      <a:pt x="563" y="62"/>
                      <a:pt x="563" y="62"/>
                      <a:pt x="563" y="62"/>
                    </a:cubicBezTo>
                    <a:cubicBezTo>
                      <a:pt x="564" y="61"/>
                      <a:pt x="564" y="61"/>
                      <a:pt x="565" y="61"/>
                    </a:cubicBezTo>
                    <a:cubicBezTo>
                      <a:pt x="565" y="60"/>
                      <a:pt x="566" y="60"/>
                      <a:pt x="566" y="60"/>
                    </a:cubicBezTo>
                    <a:cubicBezTo>
                      <a:pt x="567" y="60"/>
                      <a:pt x="568" y="59"/>
                      <a:pt x="568" y="59"/>
                    </a:cubicBezTo>
                    <a:cubicBezTo>
                      <a:pt x="568" y="59"/>
                      <a:pt x="568" y="59"/>
                      <a:pt x="568" y="59"/>
                    </a:cubicBezTo>
                    <a:cubicBezTo>
                      <a:pt x="569" y="59"/>
                      <a:pt x="569" y="58"/>
                      <a:pt x="569" y="58"/>
                    </a:cubicBezTo>
                    <a:cubicBezTo>
                      <a:pt x="574" y="50"/>
                      <a:pt x="583" y="31"/>
                      <a:pt x="593" y="14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1" name="Freeform 338">
                <a:extLst>
                  <a:ext uri="{FF2B5EF4-FFF2-40B4-BE49-F238E27FC236}">
                    <a16:creationId xmlns:a16="http://schemas.microsoft.com/office/drawing/2014/main" id="{ABA1C20E-1707-4A54-82C3-F7D15CF19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923"/>
                <a:ext cx="238" cy="200"/>
              </a:xfrm>
              <a:custGeom>
                <a:avLst/>
                <a:gdLst>
                  <a:gd name="T0" fmla="*/ 3740 w 95"/>
                  <a:gd name="T1" fmla="*/ 0 h 75"/>
                  <a:gd name="T2" fmla="*/ 3665 w 95"/>
                  <a:gd name="T3" fmla="*/ 56 h 75"/>
                  <a:gd name="T4" fmla="*/ 83 w 95"/>
                  <a:gd name="T5" fmla="*/ 1059 h 75"/>
                  <a:gd name="T6" fmla="*/ 0 w 95"/>
                  <a:gd name="T7" fmla="*/ 1059 h 75"/>
                  <a:gd name="T8" fmla="*/ 0 w 95"/>
                  <a:gd name="T9" fmla="*/ 3789 h 75"/>
                  <a:gd name="T10" fmla="*/ 313 w 95"/>
                  <a:gd name="T11" fmla="*/ 3733 h 75"/>
                  <a:gd name="T12" fmla="*/ 2593 w 95"/>
                  <a:gd name="T13" fmla="*/ 2581 h 75"/>
                  <a:gd name="T14" fmla="*/ 2643 w 95"/>
                  <a:gd name="T15" fmla="*/ 2525 h 75"/>
                  <a:gd name="T16" fmla="*/ 2718 w 95"/>
                  <a:gd name="T17" fmla="*/ 2483 h 75"/>
                  <a:gd name="T18" fmla="*/ 3507 w 95"/>
                  <a:gd name="T19" fmla="*/ 2069 h 75"/>
                  <a:gd name="T20" fmla="*/ 3507 w 95"/>
                  <a:gd name="T21" fmla="*/ 2069 h 75"/>
                  <a:gd name="T22" fmla="*/ 3585 w 95"/>
                  <a:gd name="T23" fmla="*/ 2027 h 75"/>
                  <a:gd name="T24" fmla="*/ 3615 w 95"/>
                  <a:gd name="T25" fmla="*/ 1971 h 75"/>
                  <a:gd name="T26" fmla="*/ 3698 w 95"/>
                  <a:gd name="T27" fmla="*/ 1912 h 75"/>
                  <a:gd name="T28" fmla="*/ 3698 w 95"/>
                  <a:gd name="T29" fmla="*/ 1912 h 75"/>
                  <a:gd name="T30" fmla="*/ 3740 w 95"/>
                  <a:gd name="T31" fmla="*/ 1912 h 75"/>
                  <a:gd name="T32" fmla="*/ 3740 w 95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75">
                    <a:moveTo>
                      <a:pt x="95" y="0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75"/>
                      <a:pt x="5" y="75"/>
                      <a:pt x="8" y="74"/>
                    </a:cubicBezTo>
                    <a:cubicBezTo>
                      <a:pt x="11" y="74"/>
                      <a:pt x="41" y="61"/>
                      <a:pt x="66" y="51"/>
                    </a:cubicBezTo>
                    <a:cubicBezTo>
                      <a:pt x="66" y="50"/>
                      <a:pt x="67" y="50"/>
                      <a:pt x="67" y="50"/>
                    </a:cubicBezTo>
                    <a:cubicBezTo>
                      <a:pt x="68" y="50"/>
                      <a:pt x="69" y="49"/>
                      <a:pt x="69" y="49"/>
                    </a:cubicBezTo>
                    <a:cubicBezTo>
                      <a:pt x="76" y="46"/>
                      <a:pt x="83" y="43"/>
                      <a:pt x="89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90" y="40"/>
                      <a:pt x="90" y="40"/>
                      <a:pt x="91" y="40"/>
                    </a:cubicBezTo>
                    <a:cubicBezTo>
                      <a:pt x="91" y="39"/>
                      <a:pt x="92" y="39"/>
                      <a:pt x="92" y="39"/>
                    </a:cubicBezTo>
                    <a:cubicBezTo>
                      <a:pt x="93" y="39"/>
                      <a:pt x="94" y="38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5" y="38"/>
                      <a:pt x="95" y="3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BB6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2" name="Freeform 339">
                <a:extLst>
                  <a:ext uri="{FF2B5EF4-FFF2-40B4-BE49-F238E27FC236}">
                    <a16:creationId xmlns:a16="http://schemas.microsoft.com/office/drawing/2014/main" id="{2EEDEF3C-B7BA-433C-A306-87548EB5D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867"/>
                <a:ext cx="63" cy="157"/>
              </a:xfrm>
              <a:custGeom>
                <a:avLst/>
                <a:gdLst>
                  <a:gd name="T0" fmla="*/ 83 w 25"/>
                  <a:gd name="T1" fmla="*/ 2861 h 59"/>
                  <a:gd name="T2" fmla="*/ 927 w 25"/>
                  <a:gd name="T3" fmla="*/ 907 h 59"/>
                  <a:gd name="T4" fmla="*/ 960 w 25"/>
                  <a:gd name="T5" fmla="*/ 849 h 59"/>
                  <a:gd name="T6" fmla="*/ 1011 w 25"/>
                  <a:gd name="T7" fmla="*/ 695 h 59"/>
                  <a:gd name="T8" fmla="*/ 718 w 25"/>
                  <a:gd name="T9" fmla="*/ 0 h 59"/>
                  <a:gd name="T10" fmla="*/ 0 w 25"/>
                  <a:gd name="T11" fmla="*/ 1054 h 59"/>
                  <a:gd name="T12" fmla="*/ 0 w 25"/>
                  <a:gd name="T13" fmla="*/ 2959 h 59"/>
                  <a:gd name="T14" fmla="*/ 50 w 25"/>
                  <a:gd name="T15" fmla="*/ 2861 h 59"/>
                  <a:gd name="T16" fmla="*/ 83 w 25"/>
                  <a:gd name="T17" fmla="*/ 286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" y="57"/>
                    </a:moveTo>
                    <a:cubicBezTo>
                      <a:pt x="6" y="50"/>
                      <a:pt x="14" y="33"/>
                      <a:pt x="23" y="18"/>
                    </a:cubicBezTo>
                    <a:cubicBezTo>
                      <a:pt x="23" y="18"/>
                      <a:pt x="23" y="17"/>
                      <a:pt x="24" y="17"/>
                    </a:cubicBezTo>
                    <a:cubicBezTo>
                      <a:pt x="24" y="16"/>
                      <a:pt x="25" y="15"/>
                      <a:pt x="25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7"/>
                      <a:pt x="2" y="57"/>
                    </a:cubicBez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3" name="Freeform 340">
                <a:extLst>
                  <a:ext uri="{FF2B5EF4-FFF2-40B4-BE49-F238E27FC236}">
                    <a16:creationId xmlns:a16="http://schemas.microsoft.com/office/drawing/2014/main" id="{AEC72B3B-598C-48A9-B7B5-9EA58F714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813"/>
                <a:ext cx="725" cy="235"/>
              </a:xfrm>
              <a:custGeom>
                <a:avLst/>
                <a:gdLst>
                  <a:gd name="T0" fmla="*/ 0 w 290"/>
                  <a:gd name="T1" fmla="*/ 4478 h 88"/>
                  <a:gd name="T2" fmla="*/ 0 w 290"/>
                  <a:gd name="T3" fmla="*/ 513 h 88"/>
                  <a:gd name="T4" fmla="*/ 438 w 290"/>
                  <a:gd name="T5" fmla="*/ 0 h 88"/>
                  <a:gd name="T6" fmla="*/ 11333 w 290"/>
                  <a:gd name="T7" fmla="*/ 0 h 88"/>
                  <a:gd name="T8" fmla="*/ 750 w 290"/>
                  <a:gd name="T9" fmla="*/ 457 h 88"/>
                  <a:gd name="T10" fmla="*/ 238 w 290"/>
                  <a:gd name="T11" fmla="*/ 1311 h 88"/>
                  <a:gd name="T12" fmla="*/ 0 w 290"/>
                  <a:gd name="T13" fmla="*/ 4478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0" h="88">
                    <a:moveTo>
                      <a:pt x="0" y="88"/>
                    </a:moveTo>
                    <a:cubicBezTo>
                      <a:pt x="0" y="54"/>
                      <a:pt x="0" y="18"/>
                      <a:pt x="0" y="10"/>
                    </a:cubicBezTo>
                    <a:cubicBezTo>
                      <a:pt x="0" y="2"/>
                      <a:pt x="2" y="0"/>
                      <a:pt x="11" y="0"/>
                    </a:cubicBezTo>
                    <a:cubicBezTo>
                      <a:pt x="20" y="0"/>
                      <a:pt x="290" y="0"/>
                      <a:pt x="290" y="0"/>
                    </a:cubicBezTo>
                    <a:cubicBezTo>
                      <a:pt x="222" y="3"/>
                      <a:pt x="29" y="7"/>
                      <a:pt x="19" y="9"/>
                    </a:cubicBezTo>
                    <a:cubicBezTo>
                      <a:pt x="9" y="11"/>
                      <a:pt x="7" y="16"/>
                      <a:pt x="6" y="26"/>
                    </a:cubicBezTo>
                    <a:cubicBezTo>
                      <a:pt x="5" y="39"/>
                      <a:pt x="0" y="88"/>
                      <a:pt x="0" y="88"/>
                    </a:cubicBezTo>
                    <a:close/>
                  </a:path>
                </a:pathLst>
              </a:custGeom>
              <a:solidFill>
                <a:srgbClr val="79C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4" name="Freeform 341">
                <a:extLst>
                  <a:ext uri="{FF2B5EF4-FFF2-40B4-BE49-F238E27FC236}">
                    <a16:creationId xmlns:a16="http://schemas.microsoft.com/office/drawing/2014/main" id="{58B3FCD5-30D6-460E-A714-3492A830B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939"/>
                <a:ext cx="10" cy="109"/>
              </a:xfrm>
              <a:custGeom>
                <a:avLst/>
                <a:gdLst>
                  <a:gd name="T0" fmla="*/ 0 w 4"/>
                  <a:gd name="T1" fmla="*/ 2050 h 41"/>
                  <a:gd name="T2" fmla="*/ 158 w 4"/>
                  <a:gd name="T3" fmla="*/ 0 h 41"/>
                  <a:gd name="T4" fmla="*/ 0 w 4"/>
                  <a:gd name="T5" fmla="*/ 362 h 41"/>
                  <a:gd name="T6" fmla="*/ 0 w 4"/>
                  <a:gd name="T7" fmla="*/ 2050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1">
                    <a:moveTo>
                      <a:pt x="0" y="41"/>
                    </a:moveTo>
                    <a:cubicBezTo>
                      <a:pt x="0" y="41"/>
                      <a:pt x="2" y="19"/>
                      <a:pt x="4" y="0"/>
                    </a:cubicBezTo>
                    <a:cubicBezTo>
                      <a:pt x="3" y="3"/>
                      <a:pt x="1" y="5"/>
                      <a:pt x="0" y="7"/>
                    </a:cubicBez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5" name="Freeform 342">
                <a:extLst>
                  <a:ext uri="{FF2B5EF4-FFF2-40B4-BE49-F238E27FC236}">
                    <a16:creationId xmlns:a16="http://schemas.microsoft.com/office/drawing/2014/main" id="{9DB821DD-548B-4F00-B7EF-D71ABA25E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979"/>
                <a:ext cx="8" cy="69"/>
              </a:xfrm>
              <a:custGeom>
                <a:avLst/>
                <a:gdLst>
                  <a:gd name="T0" fmla="*/ 0 w 3"/>
                  <a:gd name="T1" fmla="*/ 0 h 26"/>
                  <a:gd name="T2" fmla="*/ 0 w 3"/>
                  <a:gd name="T3" fmla="*/ 1290 h 26"/>
                  <a:gd name="T4" fmla="*/ 149 w 3"/>
                  <a:gd name="T5" fmla="*/ 0 h 26"/>
                  <a:gd name="T6" fmla="*/ 0 w 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13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6" name="Freeform 343">
                <a:extLst>
                  <a:ext uri="{FF2B5EF4-FFF2-40B4-BE49-F238E27FC236}">
                    <a16:creationId xmlns:a16="http://schemas.microsoft.com/office/drawing/2014/main" id="{F5472A70-A7BD-40C4-96F0-8539AE231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813"/>
                <a:ext cx="645" cy="22"/>
              </a:xfrm>
              <a:custGeom>
                <a:avLst/>
                <a:gdLst>
                  <a:gd name="T0" fmla="*/ 208 w 258"/>
                  <a:gd name="T1" fmla="*/ 0 h 8"/>
                  <a:gd name="T2" fmla="*/ 0 w 258"/>
                  <a:gd name="T3" fmla="*/ 462 h 8"/>
                  <a:gd name="T4" fmla="*/ 10083 w 258"/>
                  <a:gd name="T5" fmla="*/ 0 h 8"/>
                  <a:gd name="T6" fmla="*/ 208 w 25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8" h="8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45" y="6"/>
                      <a:pt x="199" y="3"/>
                      <a:pt x="258" y="0"/>
                    </a:cubicBezTo>
                    <a:cubicBezTo>
                      <a:pt x="258" y="0"/>
                      <a:pt x="76" y="0"/>
                      <a:pt x="5" y="0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7" name="Freeform 344">
                <a:extLst>
                  <a:ext uri="{FF2B5EF4-FFF2-40B4-BE49-F238E27FC236}">
                    <a16:creationId xmlns:a16="http://schemas.microsoft.com/office/drawing/2014/main" id="{F078E600-1510-44DC-96DD-AA61C68B3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789"/>
                <a:ext cx="215" cy="323"/>
              </a:xfrm>
              <a:custGeom>
                <a:avLst/>
                <a:gdLst>
                  <a:gd name="T0" fmla="*/ 83 w 86"/>
                  <a:gd name="T1" fmla="*/ 398 h 121"/>
                  <a:gd name="T2" fmla="*/ 3363 w 86"/>
                  <a:gd name="T3" fmla="*/ 0 h 121"/>
                  <a:gd name="T4" fmla="*/ 313 w 86"/>
                  <a:gd name="T5" fmla="*/ 1004 h 121"/>
                  <a:gd name="T6" fmla="*/ 125 w 86"/>
                  <a:gd name="T7" fmla="*/ 2984 h 121"/>
                  <a:gd name="T8" fmla="*/ 0 w 86"/>
                  <a:gd name="T9" fmla="*/ 6142 h 121"/>
                  <a:gd name="T10" fmla="*/ 0 w 86"/>
                  <a:gd name="T11" fmla="*/ 606 h 121"/>
                  <a:gd name="T12" fmla="*/ 83 w 86"/>
                  <a:gd name="T13" fmla="*/ 398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21">
                    <a:moveTo>
                      <a:pt x="2" y="8"/>
                    </a:moveTo>
                    <a:cubicBezTo>
                      <a:pt x="16" y="7"/>
                      <a:pt x="86" y="0"/>
                      <a:pt x="86" y="0"/>
                    </a:cubicBezTo>
                    <a:cubicBezTo>
                      <a:pt x="86" y="0"/>
                      <a:pt x="16" y="5"/>
                      <a:pt x="8" y="20"/>
                    </a:cubicBezTo>
                    <a:cubicBezTo>
                      <a:pt x="6" y="23"/>
                      <a:pt x="5" y="42"/>
                      <a:pt x="3" y="59"/>
                    </a:cubicBezTo>
                    <a:cubicBezTo>
                      <a:pt x="2" y="80"/>
                      <a:pt x="0" y="105"/>
                      <a:pt x="0" y="121"/>
                    </a:cubicBezTo>
                    <a:cubicBezTo>
                      <a:pt x="0" y="121"/>
                      <a:pt x="0" y="14"/>
                      <a:pt x="0" y="12"/>
                    </a:cubicBezTo>
                    <a:cubicBezTo>
                      <a:pt x="0" y="9"/>
                      <a:pt x="0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8" name="Freeform 345">
                <a:extLst>
                  <a:ext uri="{FF2B5EF4-FFF2-40B4-BE49-F238E27FC236}">
                    <a16:creationId xmlns:a16="http://schemas.microsoft.com/office/drawing/2014/main" id="{75D5F569-FCF7-4A4E-9682-DF2139C4E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976"/>
                <a:ext cx="7" cy="136"/>
              </a:xfrm>
              <a:custGeom>
                <a:avLst/>
                <a:gdLst>
                  <a:gd name="T0" fmla="*/ 0 w 3"/>
                  <a:gd name="T1" fmla="*/ 0 h 51"/>
                  <a:gd name="T2" fmla="*/ 0 w 3"/>
                  <a:gd name="T3" fmla="*/ 2581 h 51"/>
                  <a:gd name="T4" fmla="*/ 86 w 3"/>
                  <a:gd name="T5" fmla="*/ 0 h 51"/>
                  <a:gd name="T6" fmla="*/ 0 w 3"/>
                  <a:gd name="T7" fmla="*/ 0 h 5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1">
                    <a:moveTo>
                      <a:pt x="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0" y="37"/>
                      <a:pt x="1" y="18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19" name="Freeform 346">
                <a:extLst>
                  <a:ext uri="{FF2B5EF4-FFF2-40B4-BE49-F238E27FC236}">
                    <a16:creationId xmlns:a16="http://schemas.microsoft.com/office/drawing/2014/main" id="{8FDEA626-0AA7-436F-B22D-38135BA51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2813"/>
                <a:ext cx="280" cy="299"/>
              </a:xfrm>
              <a:custGeom>
                <a:avLst/>
                <a:gdLst>
                  <a:gd name="T0" fmla="*/ 4345 w 112"/>
                  <a:gd name="T1" fmla="*/ 5686 h 112"/>
                  <a:gd name="T2" fmla="*/ 4345 w 112"/>
                  <a:gd name="T3" fmla="*/ 705 h 112"/>
                  <a:gd name="T4" fmla="*/ 4220 w 112"/>
                  <a:gd name="T5" fmla="*/ 0 h 112"/>
                  <a:gd name="T6" fmla="*/ 0 w 112"/>
                  <a:gd name="T7" fmla="*/ 0 h 112"/>
                  <a:gd name="T8" fmla="*/ 4033 w 112"/>
                  <a:gd name="T9" fmla="*/ 457 h 112"/>
                  <a:gd name="T10" fmla="*/ 4345 w 112"/>
                  <a:gd name="T11" fmla="*/ 5686 h 1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12">
                    <a:moveTo>
                      <a:pt x="111" y="112"/>
                    </a:moveTo>
                    <a:cubicBezTo>
                      <a:pt x="111" y="112"/>
                      <a:pt x="111" y="24"/>
                      <a:pt x="111" y="14"/>
                    </a:cubicBezTo>
                    <a:cubicBezTo>
                      <a:pt x="111" y="3"/>
                      <a:pt x="112" y="0"/>
                      <a:pt x="108" y="0"/>
                    </a:cubicBezTo>
                    <a:cubicBezTo>
                      <a:pt x="104" y="0"/>
                      <a:pt x="17" y="0"/>
                      <a:pt x="0" y="0"/>
                    </a:cubicBezTo>
                    <a:cubicBezTo>
                      <a:pt x="17" y="1"/>
                      <a:pt x="99" y="1"/>
                      <a:pt x="103" y="9"/>
                    </a:cubicBezTo>
                    <a:cubicBezTo>
                      <a:pt x="107" y="17"/>
                      <a:pt x="111" y="112"/>
                      <a:pt x="111" y="112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0" name="Freeform 347">
                <a:extLst>
                  <a:ext uri="{FF2B5EF4-FFF2-40B4-BE49-F238E27FC236}">
                    <a16:creationId xmlns:a16="http://schemas.microsoft.com/office/drawing/2014/main" id="{A2FF341F-89E7-4CBC-B5F6-F5577F1F9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979"/>
                <a:ext cx="5" cy="117"/>
              </a:xfrm>
              <a:custGeom>
                <a:avLst/>
                <a:gdLst>
                  <a:gd name="T0" fmla="*/ 83 w 2"/>
                  <a:gd name="T1" fmla="*/ 2199 h 44"/>
                  <a:gd name="T2" fmla="*/ 83 w 2"/>
                  <a:gd name="T3" fmla="*/ 0 h 44"/>
                  <a:gd name="T4" fmla="*/ 0 w 2"/>
                  <a:gd name="T5" fmla="*/ 0 h 44"/>
                  <a:gd name="T6" fmla="*/ 83 w 2"/>
                  <a:gd name="T7" fmla="*/ 2199 h 4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4">
                    <a:moveTo>
                      <a:pt x="2" y="44"/>
                    </a:moveTo>
                    <a:cubicBezTo>
                      <a:pt x="2" y="44"/>
                      <a:pt x="2" y="25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5"/>
                      <a:pt x="2" y="44"/>
                      <a:pt x="2" y="44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1" name="Freeform 348">
                <a:extLst>
                  <a:ext uri="{FF2B5EF4-FFF2-40B4-BE49-F238E27FC236}">
                    <a16:creationId xmlns:a16="http://schemas.microsoft.com/office/drawing/2014/main" id="{C67A3ACF-4ACE-4016-91AC-6A5CCB8C3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3005"/>
                <a:ext cx="1110" cy="104"/>
              </a:xfrm>
              <a:custGeom>
                <a:avLst/>
                <a:gdLst>
                  <a:gd name="T0" fmla="*/ 0 w 444"/>
                  <a:gd name="T1" fmla="*/ 1971 h 39"/>
                  <a:gd name="T2" fmla="*/ 17188 w 444"/>
                  <a:gd name="T3" fmla="*/ 1971 h 39"/>
                  <a:gd name="T4" fmla="*/ 17345 w 444"/>
                  <a:gd name="T5" fmla="*/ 1571 h 39"/>
                  <a:gd name="T6" fmla="*/ 17345 w 444"/>
                  <a:gd name="T7" fmla="*/ 0 h 39"/>
                  <a:gd name="T8" fmla="*/ 17270 w 444"/>
                  <a:gd name="T9" fmla="*/ 0 h 39"/>
                  <a:gd name="T10" fmla="*/ 17033 w 444"/>
                  <a:gd name="T11" fmla="*/ 1763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4" h="39">
                    <a:moveTo>
                      <a:pt x="0" y="39"/>
                    </a:moveTo>
                    <a:cubicBezTo>
                      <a:pt x="0" y="39"/>
                      <a:pt x="433" y="39"/>
                      <a:pt x="440" y="39"/>
                    </a:cubicBezTo>
                    <a:cubicBezTo>
                      <a:pt x="444" y="39"/>
                      <a:pt x="444" y="38"/>
                      <a:pt x="444" y="31"/>
                    </a:cubicBezTo>
                    <a:cubicBezTo>
                      <a:pt x="444" y="24"/>
                      <a:pt x="444" y="0"/>
                      <a:pt x="444" y="0"/>
                    </a:cubicBezTo>
                    <a:cubicBezTo>
                      <a:pt x="442" y="0"/>
                      <a:pt x="442" y="0"/>
                      <a:pt x="442" y="0"/>
                    </a:cubicBezTo>
                    <a:cubicBezTo>
                      <a:pt x="442" y="7"/>
                      <a:pt x="442" y="35"/>
                      <a:pt x="436" y="35"/>
                    </a:cubicBezTo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2" name="Freeform 349">
                <a:extLst>
                  <a:ext uri="{FF2B5EF4-FFF2-40B4-BE49-F238E27FC236}">
                    <a16:creationId xmlns:a16="http://schemas.microsoft.com/office/drawing/2014/main" id="{2F4A7375-0749-44AF-A254-A2A4A9762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824"/>
                <a:ext cx="207" cy="285"/>
              </a:xfrm>
              <a:custGeom>
                <a:avLst/>
                <a:gdLst>
                  <a:gd name="T0" fmla="*/ 2743 w 83"/>
                  <a:gd name="T1" fmla="*/ 3668 h 107"/>
                  <a:gd name="T2" fmla="*/ 0 w 83"/>
                  <a:gd name="T3" fmla="*/ 5386 h 107"/>
                  <a:gd name="T4" fmla="*/ 3103 w 83"/>
                  <a:gd name="T5" fmla="*/ 3668 h 107"/>
                  <a:gd name="T6" fmla="*/ 3177 w 83"/>
                  <a:gd name="T7" fmla="*/ 3327 h 107"/>
                  <a:gd name="T8" fmla="*/ 3177 w 83"/>
                  <a:gd name="T9" fmla="*/ 0 h 107"/>
                  <a:gd name="T10" fmla="*/ 3055 w 83"/>
                  <a:gd name="T11" fmla="*/ 3023 h 107"/>
                  <a:gd name="T12" fmla="*/ 2743 w 83"/>
                  <a:gd name="T13" fmla="*/ 3668 h 1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107">
                    <a:moveTo>
                      <a:pt x="71" y="73"/>
                    </a:moveTo>
                    <a:cubicBezTo>
                      <a:pt x="54" y="83"/>
                      <a:pt x="9" y="102"/>
                      <a:pt x="0" y="107"/>
                    </a:cubicBezTo>
                    <a:cubicBezTo>
                      <a:pt x="0" y="107"/>
                      <a:pt x="78" y="74"/>
                      <a:pt x="80" y="73"/>
                    </a:cubicBezTo>
                    <a:cubicBezTo>
                      <a:pt x="83" y="72"/>
                      <a:pt x="82" y="71"/>
                      <a:pt x="82" y="66"/>
                    </a:cubicBezTo>
                    <a:cubicBezTo>
                      <a:pt x="82" y="62"/>
                      <a:pt x="82" y="0"/>
                      <a:pt x="82" y="0"/>
                    </a:cubicBezTo>
                    <a:cubicBezTo>
                      <a:pt x="82" y="11"/>
                      <a:pt x="80" y="42"/>
                      <a:pt x="79" y="60"/>
                    </a:cubicBezTo>
                    <a:cubicBezTo>
                      <a:pt x="78" y="66"/>
                      <a:pt x="74" y="71"/>
                      <a:pt x="71" y="73"/>
                    </a:cubicBezTo>
                    <a:close/>
                  </a:path>
                </a:pathLst>
              </a:custGeom>
              <a:solidFill>
                <a:srgbClr val="BF7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3" name="Freeform 350">
                <a:extLst>
                  <a:ext uri="{FF2B5EF4-FFF2-40B4-BE49-F238E27FC236}">
                    <a16:creationId xmlns:a16="http://schemas.microsoft.com/office/drawing/2014/main" id="{BFC63E7B-1481-4DA7-ADE0-16606022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928"/>
                <a:ext cx="207" cy="181"/>
              </a:xfrm>
              <a:custGeom>
                <a:avLst/>
                <a:gdLst>
                  <a:gd name="T0" fmla="*/ 3103 w 83"/>
                  <a:gd name="T1" fmla="*/ 0 h 68"/>
                  <a:gd name="T2" fmla="*/ 3055 w 83"/>
                  <a:gd name="T3" fmla="*/ 1057 h 68"/>
                  <a:gd name="T4" fmla="*/ 2743 w 83"/>
                  <a:gd name="T5" fmla="*/ 1714 h 68"/>
                  <a:gd name="T6" fmla="*/ 0 w 83"/>
                  <a:gd name="T7" fmla="*/ 3415 h 68"/>
                  <a:gd name="T8" fmla="*/ 3103 w 83"/>
                  <a:gd name="T9" fmla="*/ 1714 h 68"/>
                  <a:gd name="T10" fmla="*/ 3177 w 83"/>
                  <a:gd name="T11" fmla="*/ 1360 h 68"/>
                  <a:gd name="T12" fmla="*/ 3177 w 83"/>
                  <a:gd name="T13" fmla="*/ 0 h 68"/>
                  <a:gd name="T14" fmla="*/ 3103 w 83"/>
                  <a:gd name="T15" fmla="*/ 0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68">
                    <a:moveTo>
                      <a:pt x="80" y="0"/>
                    </a:moveTo>
                    <a:cubicBezTo>
                      <a:pt x="80" y="8"/>
                      <a:pt x="79" y="15"/>
                      <a:pt x="79" y="21"/>
                    </a:cubicBezTo>
                    <a:cubicBezTo>
                      <a:pt x="78" y="27"/>
                      <a:pt x="74" y="32"/>
                      <a:pt x="71" y="34"/>
                    </a:cubicBezTo>
                    <a:cubicBezTo>
                      <a:pt x="54" y="44"/>
                      <a:pt x="9" y="63"/>
                      <a:pt x="0" y="68"/>
                    </a:cubicBezTo>
                    <a:cubicBezTo>
                      <a:pt x="0" y="68"/>
                      <a:pt x="78" y="35"/>
                      <a:pt x="80" y="34"/>
                    </a:cubicBezTo>
                    <a:cubicBezTo>
                      <a:pt x="83" y="33"/>
                      <a:pt x="82" y="32"/>
                      <a:pt x="82" y="27"/>
                    </a:cubicBezTo>
                    <a:cubicBezTo>
                      <a:pt x="82" y="0"/>
                      <a:pt x="82" y="0"/>
                      <a:pt x="82" y="0"/>
                    </a:cubicBez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7D2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4" name="Freeform 351">
                <a:extLst>
                  <a:ext uri="{FF2B5EF4-FFF2-40B4-BE49-F238E27FC236}">
                    <a16:creationId xmlns:a16="http://schemas.microsoft.com/office/drawing/2014/main" id="{52F21028-9042-4003-A07C-B1CBDCDD8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891"/>
                <a:ext cx="38" cy="101"/>
              </a:xfrm>
              <a:custGeom>
                <a:avLst/>
                <a:gdLst>
                  <a:gd name="T0" fmla="*/ 372 w 15"/>
                  <a:gd name="T1" fmla="*/ 805 h 38"/>
                  <a:gd name="T2" fmla="*/ 0 w 15"/>
                  <a:gd name="T3" fmla="*/ 904 h 38"/>
                  <a:gd name="T4" fmla="*/ 0 w 15"/>
                  <a:gd name="T5" fmla="*/ 1892 h 38"/>
                  <a:gd name="T6" fmla="*/ 616 w 15"/>
                  <a:gd name="T7" fmla="*/ 545 h 38"/>
                  <a:gd name="T8" fmla="*/ 489 w 15"/>
                  <a:gd name="T9" fmla="*/ 0 h 38"/>
                  <a:gd name="T10" fmla="*/ 372 w 15"/>
                  <a:gd name="T11" fmla="*/ 805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8">
                    <a:moveTo>
                      <a:pt x="9" y="16"/>
                    </a:moveTo>
                    <a:cubicBezTo>
                      <a:pt x="6" y="21"/>
                      <a:pt x="0" y="23"/>
                      <a:pt x="0" y="1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6"/>
                      <a:pt x="12" y="0"/>
                    </a:cubicBezTo>
                    <a:cubicBezTo>
                      <a:pt x="12" y="4"/>
                      <a:pt x="12" y="12"/>
                      <a:pt x="9" y="16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5" name="Freeform 352">
                <a:extLst>
                  <a:ext uri="{FF2B5EF4-FFF2-40B4-BE49-F238E27FC236}">
                    <a16:creationId xmlns:a16="http://schemas.microsoft.com/office/drawing/2014/main" id="{66128F1B-0CC8-4801-A1ED-A4424ECDD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867"/>
                <a:ext cx="1437" cy="112"/>
              </a:xfrm>
              <a:custGeom>
                <a:avLst/>
                <a:gdLst>
                  <a:gd name="T0" fmla="*/ 1437 w 1437"/>
                  <a:gd name="T1" fmla="*/ 0 h 112"/>
                  <a:gd name="T2" fmla="*/ 1390 w 1437"/>
                  <a:gd name="T3" fmla="*/ 58 h 112"/>
                  <a:gd name="T4" fmla="*/ 1190 w 1437"/>
                  <a:gd name="T5" fmla="*/ 112 h 112"/>
                  <a:gd name="T6" fmla="*/ 0 w 1437"/>
                  <a:gd name="T7" fmla="*/ 112 h 1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37" h="112">
                    <a:moveTo>
                      <a:pt x="1437" y="0"/>
                    </a:moveTo>
                    <a:lnTo>
                      <a:pt x="1390" y="58"/>
                    </a:lnTo>
                    <a:lnTo>
                      <a:pt x="1190" y="112"/>
                    </a:lnTo>
                    <a:lnTo>
                      <a:pt x="0" y="112"/>
                    </a:ln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6" name="Freeform 353">
                <a:extLst>
                  <a:ext uri="{FF2B5EF4-FFF2-40B4-BE49-F238E27FC236}">
                    <a16:creationId xmlns:a16="http://schemas.microsoft.com/office/drawing/2014/main" id="{F8DD3908-DF73-4F31-901D-467186F17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867"/>
                <a:ext cx="55" cy="58"/>
              </a:xfrm>
              <a:custGeom>
                <a:avLst/>
                <a:gdLst>
                  <a:gd name="T0" fmla="*/ 0 w 22"/>
                  <a:gd name="T1" fmla="*/ 293 h 22"/>
                  <a:gd name="T2" fmla="*/ 208 w 22"/>
                  <a:gd name="T3" fmla="*/ 1062 h 22"/>
                  <a:gd name="T4" fmla="*/ 863 w 22"/>
                  <a:gd name="T5" fmla="*/ 1007 h 22"/>
                  <a:gd name="T6" fmla="*/ 750 w 22"/>
                  <a:gd name="T7" fmla="*/ 0 h 22"/>
                  <a:gd name="T8" fmla="*/ 0 w 22"/>
                  <a:gd name="T9" fmla="*/ 0 h 22"/>
                  <a:gd name="T10" fmla="*/ 0 w 22"/>
                  <a:gd name="T11" fmla="*/ 293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2">
                    <a:moveTo>
                      <a:pt x="0" y="6"/>
                    </a:moveTo>
                    <a:cubicBezTo>
                      <a:pt x="1" y="16"/>
                      <a:pt x="3" y="22"/>
                      <a:pt x="5" y="22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16"/>
                      <a:pt x="20" y="7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7" name="Freeform 354">
                <a:extLst>
                  <a:ext uri="{FF2B5EF4-FFF2-40B4-BE49-F238E27FC236}">
                    <a16:creationId xmlns:a16="http://schemas.microsoft.com/office/drawing/2014/main" id="{9885AD8D-6E23-47CD-A20C-8615246E3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875"/>
                <a:ext cx="43" cy="42"/>
              </a:xfrm>
              <a:custGeom>
                <a:avLst/>
                <a:gdLst>
                  <a:gd name="T0" fmla="*/ 0 w 17"/>
                  <a:gd name="T1" fmla="*/ 55 h 16"/>
                  <a:gd name="T2" fmla="*/ 159 w 17"/>
                  <a:gd name="T3" fmla="*/ 759 h 16"/>
                  <a:gd name="T4" fmla="*/ 698 w 17"/>
                  <a:gd name="T5" fmla="*/ 704 h 16"/>
                  <a:gd name="T6" fmla="*/ 615 w 17"/>
                  <a:gd name="T7" fmla="*/ 0 h 16"/>
                  <a:gd name="T8" fmla="*/ 372 w 17"/>
                  <a:gd name="T9" fmla="*/ 525 h 16"/>
                  <a:gd name="T10" fmla="*/ 0 w 17"/>
                  <a:gd name="T11" fmla="*/ 55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1"/>
                    </a:moveTo>
                    <a:cubicBezTo>
                      <a:pt x="1" y="6"/>
                      <a:pt x="2" y="14"/>
                      <a:pt x="4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4"/>
                      <a:pt x="12" y="11"/>
                      <a:pt x="9" y="11"/>
                    </a:cubicBezTo>
                    <a:cubicBezTo>
                      <a:pt x="5" y="12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8" name="Line 355">
                <a:extLst>
                  <a:ext uri="{FF2B5EF4-FFF2-40B4-BE49-F238E27FC236}">
                    <a16:creationId xmlns:a16="http://schemas.microsoft.com/office/drawing/2014/main" id="{D96E5A06-1A4D-4E20-B108-A319E2939E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73" y="2867"/>
                <a:ext cx="48" cy="1"/>
              </a:xfrm>
              <a:prstGeom prst="line">
                <a:avLst/>
              </a:prstGeom>
              <a:noFill/>
              <a:ln w="7938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29" name="Freeform 356">
                <a:extLst>
                  <a:ext uri="{FF2B5EF4-FFF2-40B4-BE49-F238E27FC236}">
                    <a16:creationId xmlns:a16="http://schemas.microsoft.com/office/drawing/2014/main" id="{52DDDEA5-0F89-4AF4-A7B4-F7C67FB20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584"/>
                <a:ext cx="3" cy="157"/>
              </a:xfrm>
              <a:custGeom>
                <a:avLst/>
                <a:gdLst>
                  <a:gd name="T0" fmla="*/ 0 w 1"/>
                  <a:gd name="T1" fmla="*/ 2959 h 59"/>
                  <a:gd name="T2" fmla="*/ 0 w 1"/>
                  <a:gd name="T3" fmla="*/ 511 h 59"/>
                  <a:gd name="T4" fmla="*/ 81 w 1"/>
                  <a:gd name="T5" fmla="*/ 0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59">
                    <a:moveTo>
                      <a:pt x="0" y="59"/>
                    </a:moveTo>
                    <a:cubicBezTo>
                      <a:pt x="0" y="37"/>
                      <a:pt x="0" y="15"/>
                      <a:pt x="0" y="10"/>
                    </a:cubicBezTo>
                    <a:cubicBezTo>
                      <a:pt x="0" y="5"/>
                      <a:pt x="0" y="2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E9E9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0" name="Freeform 357">
                <a:extLst>
                  <a:ext uri="{FF2B5EF4-FFF2-40B4-BE49-F238E27FC236}">
                    <a16:creationId xmlns:a16="http://schemas.microsoft.com/office/drawing/2014/main" id="{90F5A50C-097E-4E04-B7C0-003341A24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600"/>
                <a:ext cx="1" cy="139"/>
              </a:xfrm>
              <a:custGeom>
                <a:avLst/>
                <a:gdLst>
                  <a:gd name="T0" fmla="*/ 0 w 1"/>
                  <a:gd name="T1" fmla="*/ 2657 h 52"/>
                  <a:gd name="T2" fmla="*/ 0 w 1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2">
                    <a:moveTo>
                      <a:pt x="0" y="52"/>
                    </a:moveTo>
                    <a:cubicBezTo>
                      <a:pt x="0" y="25"/>
                      <a:pt x="0" y="5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E9E9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1" name="Line 358">
                <a:extLst>
                  <a:ext uri="{FF2B5EF4-FFF2-40B4-BE49-F238E27FC236}">
                    <a16:creationId xmlns:a16="http://schemas.microsoft.com/office/drawing/2014/main" id="{643ED95E-F07E-4687-A3A2-186F68F5E1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803"/>
                <a:ext cx="1" cy="320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2" name="Freeform 359">
                <a:extLst>
                  <a:ext uri="{FF2B5EF4-FFF2-40B4-BE49-F238E27FC236}">
                    <a16:creationId xmlns:a16="http://schemas.microsoft.com/office/drawing/2014/main" id="{A22E935B-A9A9-4926-BAB6-0FAB61C3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776"/>
                <a:ext cx="1420" cy="347"/>
              </a:xfrm>
              <a:custGeom>
                <a:avLst/>
                <a:gdLst>
                  <a:gd name="T0" fmla="*/ 313 w 568"/>
                  <a:gd name="T1" fmla="*/ 512 h 130"/>
                  <a:gd name="T2" fmla="*/ 17938 w 568"/>
                  <a:gd name="T3" fmla="*/ 512 h 130"/>
                  <a:gd name="T4" fmla="*/ 18833 w 568"/>
                  <a:gd name="T5" fmla="*/ 456 h 130"/>
                  <a:gd name="T6" fmla="*/ 22188 w 568"/>
                  <a:gd name="T7" fmla="*/ 0 h 130"/>
                  <a:gd name="T8" fmla="*/ 22188 w 568"/>
                  <a:gd name="T9" fmla="*/ 4717 h 130"/>
                  <a:gd name="T10" fmla="*/ 18833 w 568"/>
                  <a:gd name="T11" fmla="*/ 6540 h 130"/>
                  <a:gd name="T12" fmla="*/ 17938 w 568"/>
                  <a:gd name="T13" fmla="*/ 6598 h 130"/>
                  <a:gd name="T14" fmla="*/ 438 w 568"/>
                  <a:gd name="T15" fmla="*/ 6598 h 130"/>
                  <a:gd name="T16" fmla="*/ 395 w 568"/>
                  <a:gd name="T17" fmla="*/ 6598 h 130"/>
                  <a:gd name="T18" fmla="*/ 0 w 568"/>
                  <a:gd name="T19" fmla="*/ 6086 h 130"/>
                  <a:gd name="T20" fmla="*/ 0 w 568"/>
                  <a:gd name="T21" fmla="*/ 1161 h 130"/>
                  <a:gd name="T22" fmla="*/ 313 w 568"/>
                  <a:gd name="T23" fmla="*/ 512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0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9"/>
                    </a:cubicBezTo>
                    <a:cubicBezTo>
                      <a:pt x="487" y="8"/>
                      <a:pt x="546" y="3"/>
                      <a:pt x="568" y="0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46" y="103"/>
                      <a:pt x="487" y="129"/>
                      <a:pt x="482" y="129"/>
                    </a:cubicBezTo>
                    <a:cubicBezTo>
                      <a:pt x="474" y="130"/>
                      <a:pt x="472" y="130"/>
                      <a:pt x="459" y="130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0" y="129"/>
                      <a:pt x="0" y="1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4"/>
                      <a:pt x="0" y="10"/>
                      <a:pt x="8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3" name="Freeform 360">
                <a:extLst>
                  <a:ext uri="{FF2B5EF4-FFF2-40B4-BE49-F238E27FC236}">
                    <a16:creationId xmlns:a16="http://schemas.microsoft.com/office/drawing/2014/main" id="{DF39C420-3C8E-4AAB-BAEB-6212B6E6A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584"/>
                <a:ext cx="1505" cy="227"/>
              </a:xfrm>
              <a:custGeom>
                <a:avLst/>
                <a:gdLst>
                  <a:gd name="T0" fmla="*/ 2313 w 602"/>
                  <a:gd name="T1" fmla="*/ 93 h 85"/>
                  <a:gd name="T2" fmla="*/ 2550 w 602"/>
                  <a:gd name="T3" fmla="*/ 0 h 85"/>
                  <a:gd name="T4" fmla="*/ 20470 w 602"/>
                  <a:gd name="T5" fmla="*/ 0 h 85"/>
                  <a:gd name="T6" fmla="*/ 20908 w 602"/>
                  <a:gd name="T7" fmla="*/ 0 h 85"/>
                  <a:gd name="T8" fmla="*/ 23520 w 602"/>
                  <a:gd name="T9" fmla="*/ 550 h 85"/>
                  <a:gd name="T10" fmla="*/ 22158 w 602"/>
                  <a:gd name="T11" fmla="*/ 3616 h 85"/>
                  <a:gd name="T12" fmla="*/ 22158 w 602"/>
                  <a:gd name="T13" fmla="*/ 3659 h 85"/>
                  <a:gd name="T14" fmla="*/ 18800 w 602"/>
                  <a:gd name="T15" fmla="*/ 4115 h 85"/>
                  <a:gd name="T16" fmla="*/ 17895 w 602"/>
                  <a:gd name="T17" fmla="*/ 4171 h 85"/>
                  <a:gd name="T18" fmla="*/ 283 w 602"/>
                  <a:gd name="T19" fmla="*/ 4171 h 85"/>
                  <a:gd name="T20" fmla="*/ 0 w 602"/>
                  <a:gd name="T21" fmla="*/ 4321 h 85"/>
                  <a:gd name="T22" fmla="*/ 0 w 602"/>
                  <a:gd name="T23" fmla="*/ 4321 h 85"/>
                  <a:gd name="T24" fmla="*/ 2313 w 602"/>
                  <a:gd name="T25" fmla="*/ 93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5">
                    <a:moveTo>
                      <a:pt x="59" y="2"/>
                    </a:moveTo>
                    <a:cubicBezTo>
                      <a:pt x="60" y="0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0"/>
                    </a:cubicBezTo>
                    <a:cubicBezTo>
                      <a:pt x="538" y="1"/>
                      <a:pt x="595" y="8"/>
                      <a:pt x="602" y="11"/>
                    </a:cubicBezTo>
                    <a:cubicBezTo>
                      <a:pt x="589" y="30"/>
                      <a:pt x="573" y="63"/>
                      <a:pt x="567" y="71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5"/>
                      <a:pt x="486" y="80"/>
                      <a:pt x="481" y="81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4" name="Freeform 361">
                <a:extLst>
                  <a:ext uri="{FF2B5EF4-FFF2-40B4-BE49-F238E27FC236}">
                    <a16:creationId xmlns:a16="http://schemas.microsoft.com/office/drawing/2014/main" id="{AA6E36D5-827D-4372-9C87-0CBEA0407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613"/>
                <a:ext cx="88" cy="411"/>
              </a:xfrm>
              <a:custGeom>
                <a:avLst/>
                <a:gdLst>
                  <a:gd name="T0" fmla="*/ 840 w 35"/>
                  <a:gd name="T1" fmla="*/ 5890 h 154"/>
                  <a:gd name="T2" fmla="*/ 0 w 35"/>
                  <a:gd name="T3" fmla="*/ 7814 h 154"/>
                  <a:gd name="T4" fmla="*/ 0 w 35"/>
                  <a:gd name="T5" fmla="*/ 7814 h 154"/>
                  <a:gd name="T6" fmla="*/ 0 w 35"/>
                  <a:gd name="T7" fmla="*/ 3099 h 154"/>
                  <a:gd name="T8" fmla="*/ 0 w 35"/>
                  <a:gd name="T9" fmla="*/ 3042 h 154"/>
                  <a:gd name="T10" fmla="*/ 1398 w 35"/>
                  <a:gd name="T11" fmla="*/ 0 h 154"/>
                  <a:gd name="T12" fmla="*/ 1398 w 35"/>
                  <a:gd name="T13" fmla="*/ 1062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21" y="116"/>
                    </a:moveTo>
                    <a:cubicBezTo>
                      <a:pt x="12" y="132"/>
                      <a:pt x="4" y="148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2"/>
                      <a:pt x="22" y="19"/>
                      <a:pt x="35" y="0"/>
                    </a:cubicBezTo>
                    <a:cubicBezTo>
                      <a:pt x="35" y="21"/>
                      <a:pt x="35" y="21"/>
                      <a:pt x="35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5" name="Freeform 362">
                <a:extLst>
                  <a:ext uri="{FF2B5EF4-FFF2-40B4-BE49-F238E27FC236}">
                    <a16:creationId xmlns:a16="http://schemas.microsoft.com/office/drawing/2014/main" id="{45E588DA-47D3-40F7-8D06-E16202D8B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595"/>
                <a:ext cx="867" cy="128"/>
              </a:xfrm>
              <a:custGeom>
                <a:avLst/>
                <a:gdLst>
                  <a:gd name="T0" fmla="*/ 0 w 347"/>
                  <a:gd name="T1" fmla="*/ 2424 h 48"/>
                  <a:gd name="T2" fmla="*/ 1124 w 347"/>
                  <a:gd name="T3" fmla="*/ 307 h 48"/>
                  <a:gd name="T4" fmla="*/ 1637 w 347"/>
                  <a:gd name="T5" fmla="*/ 0 h 48"/>
                  <a:gd name="T6" fmla="*/ 13522 w 347"/>
                  <a:gd name="T7" fmla="*/ 0 h 48"/>
                  <a:gd name="T8" fmla="*/ 1791 w 347"/>
                  <a:gd name="T9" fmla="*/ 363 h 48"/>
                  <a:gd name="T10" fmla="*/ 0 w 347"/>
                  <a:gd name="T11" fmla="*/ 2424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7" h="48">
                    <a:moveTo>
                      <a:pt x="0" y="48"/>
                    </a:moveTo>
                    <a:cubicBezTo>
                      <a:pt x="0" y="48"/>
                      <a:pt x="26" y="10"/>
                      <a:pt x="29" y="6"/>
                    </a:cubicBezTo>
                    <a:cubicBezTo>
                      <a:pt x="32" y="2"/>
                      <a:pt x="35" y="0"/>
                      <a:pt x="42" y="0"/>
                    </a:cubicBezTo>
                    <a:cubicBezTo>
                      <a:pt x="50" y="0"/>
                      <a:pt x="347" y="0"/>
                      <a:pt x="347" y="0"/>
                    </a:cubicBezTo>
                    <a:cubicBezTo>
                      <a:pt x="261" y="3"/>
                      <a:pt x="59" y="5"/>
                      <a:pt x="46" y="7"/>
                    </a:cubicBezTo>
                    <a:cubicBezTo>
                      <a:pt x="34" y="9"/>
                      <a:pt x="22" y="20"/>
                      <a:pt x="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6" name="Freeform 363">
                <a:extLst>
                  <a:ext uri="{FF2B5EF4-FFF2-40B4-BE49-F238E27FC236}">
                    <a16:creationId xmlns:a16="http://schemas.microsoft.com/office/drawing/2014/main" id="{FC784777-C8F0-48F7-920B-EA97CF97E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645"/>
                <a:ext cx="45" cy="310"/>
              </a:xfrm>
              <a:custGeom>
                <a:avLst/>
                <a:gdLst>
                  <a:gd name="T0" fmla="*/ 83 w 18"/>
                  <a:gd name="T1" fmla="*/ 3014 h 116"/>
                  <a:gd name="T2" fmla="*/ 520 w 18"/>
                  <a:gd name="T3" fmla="*/ 5914 h 116"/>
                  <a:gd name="T4" fmla="*/ 595 w 18"/>
                  <a:gd name="T5" fmla="*/ 2956 h 116"/>
                  <a:gd name="T6" fmla="*/ 208 w 18"/>
                  <a:gd name="T7" fmla="*/ 0 h 116"/>
                  <a:gd name="T8" fmla="*/ 83 w 18"/>
                  <a:gd name="T9" fmla="*/ 3014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6">
                    <a:moveTo>
                      <a:pt x="2" y="59"/>
                    </a:moveTo>
                    <a:cubicBezTo>
                      <a:pt x="4" y="91"/>
                      <a:pt x="9" y="116"/>
                      <a:pt x="13" y="116"/>
                    </a:cubicBezTo>
                    <a:cubicBezTo>
                      <a:pt x="16" y="116"/>
                      <a:pt x="18" y="90"/>
                      <a:pt x="15" y="58"/>
                    </a:cubicBezTo>
                    <a:cubicBezTo>
                      <a:pt x="13" y="26"/>
                      <a:pt x="8" y="0"/>
                      <a:pt x="5" y="0"/>
                    </a:cubicBezTo>
                    <a:cubicBezTo>
                      <a:pt x="1" y="1"/>
                      <a:pt x="0" y="27"/>
                      <a:pt x="2" y="59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7" name="Freeform 364">
                <a:extLst>
                  <a:ext uri="{FF2B5EF4-FFF2-40B4-BE49-F238E27FC236}">
                    <a16:creationId xmlns:a16="http://schemas.microsoft.com/office/drawing/2014/main" id="{FA300788-D704-4147-B355-76CCC32AB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661"/>
                <a:ext cx="28" cy="278"/>
              </a:xfrm>
              <a:custGeom>
                <a:avLst/>
                <a:gdLst>
                  <a:gd name="T0" fmla="*/ 84 w 11"/>
                  <a:gd name="T1" fmla="*/ 0 h 104"/>
                  <a:gd name="T2" fmla="*/ 84 w 11"/>
                  <a:gd name="T3" fmla="*/ 2716 h 104"/>
                  <a:gd name="T4" fmla="*/ 382 w 11"/>
                  <a:gd name="T5" fmla="*/ 5309 h 104"/>
                  <a:gd name="T6" fmla="*/ 382 w 11"/>
                  <a:gd name="T7" fmla="*/ 2657 h 104"/>
                  <a:gd name="T8" fmla="*/ 84 w 11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cubicBezTo>
                      <a:pt x="1" y="10"/>
                      <a:pt x="0" y="30"/>
                      <a:pt x="2" y="53"/>
                    </a:cubicBezTo>
                    <a:cubicBezTo>
                      <a:pt x="4" y="75"/>
                      <a:pt x="6" y="95"/>
                      <a:pt x="9" y="104"/>
                    </a:cubicBezTo>
                    <a:cubicBezTo>
                      <a:pt x="11" y="95"/>
                      <a:pt x="11" y="75"/>
                      <a:pt x="9" y="52"/>
                    </a:cubicBezTo>
                    <a:cubicBezTo>
                      <a:pt x="8" y="29"/>
                      <a:pt x="5" y="10"/>
                      <a:pt x="2" y="0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8" name="Freeform 365">
                <a:extLst>
                  <a:ext uri="{FF2B5EF4-FFF2-40B4-BE49-F238E27FC236}">
                    <a16:creationId xmlns:a16="http://schemas.microsoft.com/office/drawing/2014/main" id="{21594B90-8BFE-411D-AB76-E4CC70CA1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645"/>
                <a:ext cx="225" cy="326"/>
              </a:xfrm>
              <a:custGeom>
                <a:avLst/>
                <a:gdLst>
                  <a:gd name="T0" fmla="*/ 520 w 90"/>
                  <a:gd name="T1" fmla="*/ 6162 h 122"/>
                  <a:gd name="T2" fmla="*/ 83 w 90"/>
                  <a:gd name="T3" fmla="*/ 3263 h 122"/>
                  <a:gd name="T4" fmla="*/ 208 w 90"/>
                  <a:gd name="T5" fmla="*/ 307 h 122"/>
                  <a:gd name="T6" fmla="*/ 3208 w 90"/>
                  <a:gd name="T7" fmla="*/ 0 h 122"/>
                  <a:gd name="T8" fmla="*/ 3095 w 90"/>
                  <a:gd name="T9" fmla="*/ 3014 h 122"/>
                  <a:gd name="T10" fmla="*/ 3520 w 90"/>
                  <a:gd name="T11" fmla="*/ 5913 h 122"/>
                  <a:gd name="T12" fmla="*/ 520 w 90"/>
                  <a:gd name="T13" fmla="*/ 6162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22">
                    <a:moveTo>
                      <a:pt x="13" y="121"/>
                    </a:moveTo>
                    <a:cubicBezTo>
                      <a:pt x="9" y="122"/>
                      <a:pt x="4" y="96"/>
                      <a:pt x="2" y="64"/>
                    </a:cubicBezTo>
                    <a:cubicBezTo>
                      <a:pt x="0" y="32"/>
                      <a:pt x="1" y="6"/>
                      <a:pt x="5" y="6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8" y="1"/>
                      <a:pt x="77" y="27"/>
                      <a:pt x="79" y="59"/>
                    </a:cubicBezTo>
                    <a:cubicBezTo>
                      <a:pt x="81" y="91"/>
                      <a:pt x="86" y="116"/>
                      <a:pt x="90" y="116"/>
                    </a:cubicBezTo>
                    <a:lnTo>
                      <a:pt x="13" y="121"/>
                    </a:lnTo>
                    <a:close/>
                  </a:path>
                </a:pathLst>
              </a:custGeom>
              <a:solidFill>
                <a:srgbClr val="FEC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39" name="Freeform 366">
                <a:extLst>
                  <a:ext uri="{FF2B5EF4-FFF2-40B4-BE49-F238E27FC236}">
                    <a16:creationId xmlns:a16="http://schemas.microsoft.com/office/drawing/2014/main" id="{E741BEE3-19B3-4810-B865-56CB1A9DA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947"/>
                <a:ext cx="175" cy="21"/>
              </a:xfrm>
              <a:custGeom>
                <a:avLst/>
                <a:gdLst>
                  <a:gd name="T0" fmla="*/ 0 w 70"/>
                  <a:gd name="T1" fmla="*/ 378 h 8"/>
                  <a:gd name="T2" fmla="*/ 2738 w 70"/>
                  <a:gd name="T3" fmla="*/ 144 h 8"/>
                  <a:gd name="T4" fmla="*/ 2395 w 70"/>
                  <a:gd name="T5" fmla="*/ 0 h 8"/>
                  <a:gd name="T6" fmla="*/ 0 w 70"/>
                  <a:gd name="T7" fmla="*/ 378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8">
                    <a:moveTo>
                      <a:pt x="0" y="8"/>
                    </a:moveTo>
                    <a:cubicBezTo>
                      <a:pt x="70" y="3"/>
                      <a:pt x="70" y="3"/>
                      <a:pt x="70" y="3"/>
                    </a:cubicBezTo>
                    <a:cubicBezTo>
                      <a:pt x="70" y="3"/>
                      <a:pt x="66" y="0"/>
                      <a:pt x="61" y="0"/>
                    </a:cubicBezTo>
                    <a:cubicBezTo>
                      <a:pt x="44" y="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0" name="Line 367">
                <a:extLst>
                  <a:ext uri="{FF2B5EF4-FFF2-40B4-BE49-F238E27FC236}">
                    <a16:creationId xmlns:a16="http://schemas.microsoft.com/office/drawing/2014/main" id="{8F9FC6FE-B8E6-4784-AC6A-F66F17901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680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1" name="Line 368">
                <a:extLst>
                  <a:ext uri="{FF2B5EF4-FFF2-40B4-BE49-F238E27FC236}">
                    <a16:creationId xmlns:a16="http://schemas.microsoft.com/office/drawing/2014/main" id="{067A75B9-C7B0-4C71-B563-2783B4A7C6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720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2" name="Line 369">
                <a:extLst>
                  <a:ext uri="{FF2B5EF4-FFF2-40B4-BE49-F238E27FC236}">
                    <a16:creationId xmlns:a16="http://schemas.microsoft.com/office/drawing/2014/main" id="{B1BBD760-E41B-4A9B-B09C-B5418FA642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60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3" name="Line 370">
                <a:extLst>
                  <a:ext uri="{FF2B5EF4-FFF2-40B4-BE49-F238E27FC236}">
                    <a16:creationId xmlns:a16="http://schemas.microsoft.com/office/drawing/2014/main" id="{DB35A4E4-2E0E-490F-A42F-DFA8CC3A79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912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4" name="Line 371">
                <a:extLst>
                  <a:ext uri="{FF2B5EF4-FFF2-40B4-BE49-F238E27FC236}">
                    <a16:creationId xmlns:a16="http://schemas.microsoft.com/office/drawing/2014/main" id="{0B7B7A48-E171-4701-93D5-D6AE696BB0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875"/>
                <a:ext cx="155" cy="10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5" name="Line 372">
                <a:extLst>
                  <a:ext uri="{FF2B5EF4-FFF2-40B4-BE49-F238E27FC236}">
                    <a16:creationId xmlns:a16="http://schemas.microsoft.com/office/drawing/2014/main" id="{8391D31E-22C0-4AAF-9484-388472E78A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837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6" name="Line 373">
                <a:extLst>
                  <a:ext uri="{FF2B5EF4-FFF2-40B4-BE49-F238E27FC236}">
                    <a16:creationId xmlns:a16="http://schemas.microsoft.com/office/drawing/2014/main" id="{65981002-5B64-4005-8C1F-05AC395F2E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800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7" name="Line 374">
                <a:extLst>
                  <a:ext uri="{FF2B5EF4-FFF2-40B4-BE49-F238E27FC236}">
                    <a16:creationId xmlns:a16="http://schemas.microsoft.com/office/drawing/2014/main" id="{133B9B23-4E54-41FF-ACAF-A651216CF0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680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8" name="Line 375">
                <a:extLst>
                  <a:ext uri="{FF2B5EF4-FFF2-40B4-BE49-F238E27FC236}">
                    <a16:creationId xmlns:a16="http://schemas.microsoft.com/office/drawing/2014/main" id="{023EC460-A568-485D-95A4-89C727A3C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720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49" name="Line 376">
                <a:extLst>
                  <a:ext uri="{FF2B5EF4-FFF2-40B4-BE49-F238E27FC236}">
                    <a16:creationId xmlns:a16="http://schemas.microsoft.com/office/drawing/2014/main" id="{EEB0486B-4A0E-4891-B721-4E47A6520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60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0" name="Line 377">
                <a:extLst>
                  <a:ext uri="{FF2B5EF4-FFF2-40B4-BE49-F238E27FC236}">
                    <a16:creationId xmlns:a16="http://schemas.microsoft.com/office/drawing/2014/main" id="{DD61482E-27B2-4D25-8597-D4229EDA3D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912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1" name="Line 378">
                <a:extLst>
                  <a:ext uri="{FF2B5EF4-FFF2-40B4-BE49-F238E27FC236}">
                    <a16:creationId xmlns:a16="http://schemas.microsoft.com/office/drawing/2014/main" id="{423F1AD9-BAFC-4B18-B119-FC2C92F856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875"/>
                <a:ext cx="155" cy="10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2" name="Line 379">
                <a:extLst>
                  <a:ext uri="{FF2B5EF4-FFF2-40B4-BE49-F238E27FC236}">
                    <a16:creationId xmlns:a16="http://schemas.microsoft.com/office/drawing/2014/main" id="{5E803CF2-D2E9-4D56-8034-A12EB29D67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837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3" name="Line 380">
                <a:extLst>
                  <a:ext uri="{FF2B5EF4-FFF2-40B4-BE49-F238E27FC236}">
                    <a16:creationId xmlns:a16="http://schemas.microsoft.com/office/drawing/2014/main" id="{381F2560-F6AD-4BDB-A206-3D578B1A64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800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1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4" name="Line 381">
                <a:extLst>
                  <a:ext uri="{FF2B5EF4-FFF2-40B4-BE49-F238E27FC236}">
                    <a16:creationId xmlns:a16="http://schemas.microsoft.com/office/drawing/2014/main" id="{607B438D-4EE2-4D7D-BA00-5E4A555E23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693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5" name="Line 382">
                <a:extLst>
                  <a:ext uri="{FF2B5EF4-FFF2-40B4-BE49-F238E27FC236}">
                    <a16:creationId xmlns:a16="http://schemas.microsoft.com/office/drawing/2014/main" id="{29E1E4B4-97F4-48DC-822A-17D0004249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733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6" name="Line 383">
                <a:extLst>
                  <a:ext uri="{FF2B5EF4-FFF2-40B4-BE49-F238E27FC236}">
                    <a16:creationId xmlns:a16="http://schemas.microsoft.com/office/drawing/2014/main" id="{7CB64BB0-2805-47CE-A953-A22B0FCA6C5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71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7" name="Line 384">
                <a:extLst>
                  <a:ext uri="{FF2B5EF4-FFF2-40B4-BE49-F238E27FC236}">
                    <a16:creationId xmlns:a16="http://schemas.microsoft.com/office/drawing/2014/main" id="{C9B3D5EE-92BB-40D8-A2EC-49E9E0B707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923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8" name="Line 385">
                <a:extLst>
                  <a:ext uri="{FF2B5EF4-FFF2-40B4-BE49-F238E27FC236}">
                    <a16:creationId xmlns:a16="http://schemas.microsoft.com/office/drawing/2014/main" id="{F77A4D37-0A2D-4B67-9C6B-3DE55FE720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885"/>
                <a:ext cx="155" cy="14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59" name="Line 386">
                <a:extLst>
                  <a:ext uri="{FF2B5EF4-FFF2-40B4-BE49-F238E27FC236}">
                    <a16:creationId xmlns:a16="http://schemas.microsoft.com/office/drawing/2014/main" id="{4A7FE5EE-681D-4533-ACC9-629B76389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848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0" name="Line 387">
                <a:extLst>
                  <a:ext uri="{FF2B5EF4-FFF2-40B4-BE49-F238E27FC236}">
                    <a16:creationId xmlns:a16="http://schemas.microsoft.com/office/drawing/2014/main" id="{3EBD0A34-773B-460E-B693-8F20474FC1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811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1" name="Freeform 388">
                <a:extLst>
                  <a:ext uri="{FF2B5EF4-FFF2-40B4-BE49-F238E27FC236}">
                    <a16:creationId xmlns:a16="http://schemas.microsoft.com/office/drawing/2014/main" id="{77DEDEC7-45FF-4C49-9CED-A2A185235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645"/>
                <a:ext cx="45" cy="310"/>
              </a:xfrm>
              <a:custGeom>
                <a:avLst/>
                <a:gdLst>
                  <a:gd name="T0" fmla="*/ 83 w 18"/>
                  <a:gd name="T1" fmla="*/ 3014 h 116"/>
                  <a:gd name="T2" fmla="*/ 520 w 18"/>
                  <a:gd name="T3" fmla="*/ 5914 h 116"/>
                  <a:gd name="T4" fmla="*/ 595 w 18"/>
                  <a:gd name="T5" fmla="*/ 2956 h 116"/>
                  <a:gd name="T6" fmla="*/ 208 w 18"/>
                  <a:gd name="T7" fmla="*/ 0 h 116"/>
                  <a:gd name="T8" fmla="*/ 83 w 18"/>
                  <a:gd name="T9" fmla="*/ 3014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6">
                    <a:moveTo>
                      <a:pt x="2" y="59"/>
                    </a:moveTo>
                    <a:cubicBezTo>
                      <a:pt x="4" y="91"/>
                      <a:pt x="9" y="116"/>
                      <a:pt x="13" y="116"/>
                    </a:cubicBezTo>
                    <a:cubicBezTo>
                      <a:pt x="16" y="116"/>
                      <a:pt x="18" y="90"/>
                      <a:pt x="15" y="58"/>
                    </a:cubicBezTo>
                    <a:cubicBezTo>
                      <a:pt x="13" y="26"/>
                      <a:pt x="8" y="0"/>
                      <a:pt x="5" y="0"/>
                    </a:cubicBezTo>
                    <a:cubicBezTo>
                      <a:pt x="1" y="1"/>
                      <a:pt x="0" y="27"/>
                      <a:pt x="2" y="59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2" name="Freeform 389">
                <a:extLst>
                  <a:ext uri="{FF2B5EF4-FFF2-40B4-BE49-F238E27FC236}">
                    <a16:creationId xmlns:a16="http://schemas.microsoft.com/office/drawing/2014/main" id="{2EBC45C7-B701-4D9A-A0E9-35FF00AC6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715"/>
                <a:ext cx="43" cy="210"/>
              </a:xfrm>
              <a:custGeom>
                <a:avLst/>
                <a:gdLst>
                  <a:gd name="T0" fmla="*/ 243 w 17"/>
                  <a:gd name="T1" fmla="*/ 3942 h 79"/>
                  <a:gd name="T2" fmla="*/ 51 w 17"/>
                  <a:gd name="T3" fmla="*/ 1994 h 79"/>
                  <a:gd name="T4" fmla="*/ 129 w 17"/>
                  <a:gd name="T5" fmla="*/ 56 h 79"/>
                  <a:gd name="T6" fmla="*/ 698 w 17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9">
                    <a:moveTo>
                      <a:pt x="6" y="79"/>
                    </a:moveTo>
                    <a:cubicBezTo>
                      <a:pt x="4" y="79"/>
                      <a:pt x="3" y="62"/>
                      <a:pt x="1" y="40"/>
                    </a:cubicBezTo>
                    <a:cubicBezTo>
                      <a:pt x="0" y="18"/>
                      <a:pt x="0" y="1"/>
                      <a:pt x="3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3" name="Freeform 390">
                <a:extLst>
                  <a:ext uri="{FF2B5EF4-FFF2-40B4-BE49-F238E27FC236}">
                    <a16:creationId xmlns:a16="http://schemas.microsoft.com/office/drawing/2014/main" id="{7B89180C-AE69-4A40-A1BC-EEFE24B3A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709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125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5"/>
                      <a:pt x="20" y="11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20"/>
                      <a:pt x="1" y="42"/>
                    </a:cubicBezTo>
                    <a:cubicBezTo>
                      <a:pt x="3" y="64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70"/>
                      <a:pt x="22" y="56"/>
                      <a:pt x="21" y="4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4" name="Line 391">
                <a:extLst>
                  <a:ext uri="{FF2B5EF4-FFF2-40B4-BE49-F238E27FC236}">
                    <a16:creationId xmlns:a16="http://schemas.microsoft.com/office/drawing/2014/main" id="{EC764B0F-3EFD-4C2A-8E4A-1DDD8423EF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688"/>
                <a:ext cx="158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5" name="Line 392">
                <a:extLst>
                  <a:ext uri="{FF2B5EF4-FFF2-40B4-BE49-F238E27FC236}">
                    <a16:creationId xmlns:a16="http://schemas.microsoft.com/office/drawing/2014/main" id="{3595D529-F237-4077-87F1-EC65E26F10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28"/>
                <a:ext cx="155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6" name="Line 393">
                <a:extLst>
                  <a:ext uri="{FF2B5EF4-FFF2-40B4-BE49-F238E27FC236}">
                    <a16:creationId xmlns:a16="http://schemas.microsoft.com/office/drawing/2014/main" id="{CC474CAB-CF2D-4215-8B18-CD90C053BA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768"/>
                <a:ext cx="157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7" name="Line 394">
                <a:extLst>
                  <a:ext uri="{FF2B5EF4-FFF2-40B4-BE49-F238E27FC236}">
                    <a16:creationId xmlns:a16="http://schemas.microsoft.com/office/drawing/2014/main" id="{B3A5DCD7-40C3-44F3-9B45-3C4064B887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920"/>
                <a:ext cx="158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8" name="Line 395">
                <a:extLst>
                  <a:ext uri="{FF2B5EF4-FFF2-40B4-BE49-F238E27FC236}">
                    <a16:creationId xmlns:a16="http://schemas.microsoft.com/office/drawing/2014/main" id="{9FA3869E-44FE-4273-98C5-896B82CCA3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883"/>
                <a:ext cx="157" cy="10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69" name="Line 396">
                <a:extLst>
                  <a:ext uri="{FF2B5EF4-FFF2-40B4-BE49-F238E27FC236}">
                    <a16:creationId xmlns:a16="http://schemas.microsoft.com/office/drawing/2014/main" id="{27498E94-F6E1-4CA4-BA52-87211806DF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845"/>
                <a:ext cx="157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0" name="Line 397">
                <a:extLst>
                  <a:ext uri="{FF2B5EF4-FFF2-40B4-BE49-F238E27FC236}">
                    <a16:creationId xmlns:a16="http://schemas.microsoft.com/office/drawing/2014/main" id="{DBC8C8C8-5F9E-43F0-AC6B-59C2229D24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808"/>
                <a:ext cx="157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1" name="Freeform 398">
                <a:extLst>
                  <a:ext uri="{FF2B5EF4-FFF2-40B4-BE49-F238E27FC236}">
                    <a16:creationId xmlns:a16="http://schemas.microsoft.com/office/drawing/2014/main" id="{A14A1F23-9E47-41E7-AB78-F95C4B0C8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661"/>
                <a:ext cx="47" cy="310"/>
              </a:xfrm>
              <a:custGeom>
                <a:avLst/>
                <a:gdLst>
                  <a:gd name="T0" fmla="*/ 453 w 19"/>
                  <a:gd name="T1" fmla="*/ 0 h 116"/>
                  <a:gd name="T2" fmla="*/ 299 w 19"/>
                  <a:gd name="T3" fmla="*/ 0 h 116"/>
                  <a:gd name="T4" fmla="*/ 183 w 19"/>
                  <a:gd name="T5" fmla="*/ 0 h 116"/>
                  <a:gd name="T6" fmla="*/ 74 w 19"/>
                  <a:gd name="T7" fmla="*/ 2956 h 116"/>
                  <a:gd name="T8" fmla="*/ 482 w 19"/>
                  <a:gd name="T9" fmla="*/ 5855 h 116"/>
                  <a:gd name="T10" fmla="*/ 710 w 19"/>
                  <a:gd name="T11" fmla="*/ 5855 h 116"/>
                  <a:gd name="T12" fmla="*/ 331 w 19"/>
                  <a:gd name="T13" fmla="*/ 2956 h 116"/>
                  <a:gd name="T14" fmla="*/ 453 w 19"/>
                  <a:gd name="T15" fmla="*/ 0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16">
                    <a:moveTo>
                      <a:pt x="1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0" y="26"/>
                      <a:pt x="2" y="58"/>
                    </a:cubicBezTo>
                    <a:cubicBezTo>
                      <a:pt x="4" y="90"/>
                      <a:pt x="9" y="116"/>
                      <a:pt x="13" y="115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5" y="112"/>
                      <a:pt x="11" y="88"/>
                      <a:pt x="9" y="58"/>
                    </a:cubicBezTo>
                    <a:cubicBezTo>
                      <a:pt x="7" y="26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2" name="Freeform 399">
                <a:extLst>
                  <a:ext uri="{FF2B5EF4-FFF2-40B4-BE49-F238E27FC236}">
                    <a16:creationId xmlns:a16="http://schemas.microsoft.com/office/drawing/2014/main" id="{E8632815-D430-404B-AE58-D19CB4839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883"/>
                <a:ext cx="122" cy="88"/>
              </a:xfrm>
              <a:custGeom>
                <a:avLst/>
                <a:gdLst>
                  <a:gd name="T0" fmla="*/ 30 w 49"/>
                  <a:gd name="T1" fmla="*/ 0 h 33"/>
                  <a:gd name="T2" fmla="*/ 261 w 49"/>
                  <a:gd name="T3" fmla="*/ 1421 h 33"/>
                  <a:gd name="T4" fmla="*/ 1885 w 49"/>
                  <a:gd name="T5" fmla="*/ 1309 h 33"/>
                  <a:gd name="T6" fmla="*/ 1773 w 49"/>
                  <a:gd name="T7" fmla="*/ 1459 h 33"/>
                  <a:gd name="T8" fmla="*/ 261 w 49"/>
                  <a:gd name="T9" fmla="*/ 1672 h 33"/>
                  <a:gd name="T10" fmla="*/ 30 w 49"/>
                  <a:gd name="T11" fmla="*/ 0 h 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3">
                    <a:moveTo>
                      <a:pt x="1" y="0"/>
                    </a:moveTo>
                    <a:cubicBezTo>
                      <a:pt x="2" y="7"/>
                      <a:pt x="5" y="25"/>
                      <a:pt x="7" y="28"/>
                    </a:cubicBezTo>
                    <a:cubicBezTo>
                      <a:pt x="10" y="31"/>
                      <a:pt x="49" y="26"/>
                      <a:pt x="49" y="26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0" y="20"/>
                      <a:pt x="1" y="0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3" name="Freeform 400">
                <a:extLst>
                  <a:ext uri="{FF2B5EF4-FFF2-40B4-BE49-F238E27FC236}">
                    <a16:creationId xmlns:a16="http://schemas.microsoft.com/office/drawing/2014/main" id="{7F2FC9CA-9BDD-4932-AE76-F067FD151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2645"/>
                <a:ext cx="48" cy="310"/>
              </a:xfrm>
              <a:custGeom>
                <a:avLst/>
                <a:gdLst>
                  <a:gd name="T0" fmla="*/ 485 w 19"/>
                  <a:gd name="T1" fmla="*/ 0 h 116"/>
                  <a:gd name="T2" fmla="*/ 371 w 19"/>
                  <a:gd name="T3" fmla="*/ 0 h 116"/>
                  <a:gd name="T4" fmla="*/ 210 w 19"/>
                  <a:gd name="T5" fmla="*/ 56 h 116"/>
                  <a:gd name="T6" fmla="*/ 83 w 19"/>
                  <a:gd name="T7" fmla="*/ 3014 h 116"/>
                  <a:gd name="T8" fmla="*/ 531 w 19"/>
                  <a:gd name="T9" fmla="*/ 5914 h 116"/>
                  <a:gd name="T10" fmla="*/ 773 w 19"/>
                  <a:gd name="T11" fmla="*/ 5914 h 116"/>
                  <a:gd name="T12" fmla="*/ 402 w 19"/>
                  <a:gd name="T13" fmla="*/ 3014 h 116"/>
                  <a:gd name="T14" fmla="*/ 485 w 19"/>
                  <a:gd name="T15" fmla="*/ 0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16">
                    <a:moveTo>
                      <a:pt x="1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1" y="1"/>
                      <a:pt x="0" y="27"/>
                      <a:pt x="2" y="59"/>
                    </a:cubicBezTo>
                    <a:cubicBezTo>
                      <a:pt x="5" y="91"/>
                      <a:pt x="9" y="116"/>
                      <a:pt x="13" y="116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6" y="113"/>
                      <a:pt x="12" y="88"/>
                      <a:pt x="10" y="59"/>
                    </a:cubicBezTo>
                    <a:cubicBezTo>
                      <a:pt x="7" y="27"/>
                      <a:pt x="8" y="1"/>
                      <a:pt x="12" y="0"/>
                    </a:cubicBez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4" name="Freeform 401">
                <a:extLst>
                  <a:ext uri="{FF2B5EF4-FFF2-40B4-BE49-F238E27FC236}">
                    <a16:creationId xmlns:a16="http://schemas.microsoft.com/office/drawing/2014/main" id="{E09EDC7E-AA20-4071-AE6A-72A16024A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8" y="2803"/>
                <a:ext cx="60" cy="152"/>
              </a:xfrm>
              <a:custGeom>
                <a:avLst/>
                <a:gdLst>
                  <a:gd name="T0" fmla="*/ 438 w 24"/>
                  <a:gd name="T1" fmla="*/ 2880 h 57"/>
                  <a:gd name="T2" fmla="*/ 0 w 24"/>
                  <a:gd name="T3" fmla="*/ 0 h 57"/>
                  <a:gd name="T4" fmla="*/ 625 w 24"/>
                  <a:gd name="T5" fmla="*/ 2731 h 57"/>
                  <a:gd name="T6" fmla="*/ 625 w 24"/>
                  <a:gd name="T7" fmla="*/ 2675 h 57"/>
                  <a:gd name="T8" fmla="*/ 708 w 24"/>
                  <a:gd name="T9" fmla="*/ 2824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7">
                    <a:moveTo>
                      <a:pt x="11" y="57"/>
                    </a:moveTo>
                    <a:cubicBezTo>
                      <a:pt x="7" y="57"/>
                      <a:pt x="3" y="32"/>
                      <a:pt x="0" y="0"/>
                    </a:cubicBezTo>
                    <a:cubicBezTo>
                      <a:pt x="1" y="9"/>
                      <a:pt x="8" y="51"/>
                      <a:pt x="16" y="54"/>
                    </a:cubicBezTo>
                    <a:cubicBezTo>
                      <a:pt x="24" y="57"/>
                      <a:pt x="16" y="53"/>
                      <a:pt x="16" y="53"/>
                    </a:cubicBezTo>
                    <a:cubicBezTo>
                      <a:pt x="18" y="56"/>
                      <a:pt x="18" y="56"/>
                      <a:pt x="18" y="56"/>
                    </a:cubicBezTo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5" name="Freeform 402">
                <a:extLst>
                  <a:ext uri="{FF2B5EF4-FFF2-40B4-BE49-F238E27FC236}">
                    <a16:creationId xmlns:a16="http://schemas.microsoft.com/office/drawing/2014/main" id="{7E609130-233B-4FDD-A82A-16A0E0C6E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656"/>
                <a:ext cx="170" cy="24"/>
              </a:xfrm>
              <a:custGeom>
                <a:avLst/>
                <a:gdLst>
                  <a:gd name="T0" fmla="*/ 0 w 170"/>
                  <a:gd name="T1" fmla="*/ 13 h 24"/>
                  <a:gd name="T2" fmla="*/ 170 w 170"/>
                  <a:gd name="T3" fmla="*/ 0 h 24"/>
                  <a:gd name="T4" fmla="*/ 0 w 170"/>
                  <a:gd name="T5" fmla="*/ 24 h 24"/>
                  <a:gd name="T6" fmla="*/ 0 w 170"/>
                  <a:gd name="T7" fmla="*/ 13 h 2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0" h="24">
                    <a:moveTo>
                      <a:pt x="0" y="13"/>
                    </a:moveTo>
                    <a:lnTo>
                      <a:pt x="170" y="0"/>
                    </a:lnTo>
                    <a:lnTo>
                      <a:pt x="0" y="24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6" name="Freeform 403">
                <a:extLst>
                  <a:ext uri="{FF2B5EF4-FFF2-40B4-BE49-F238E27FC236}">
                    <a16:creationId xmlns:a16="http://schemas.microsoft.com/office/drawing/2014/main" id="{748BCB0A-71F8-4632-8B5B-318417C58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656"/>
                <a:ext cx="170" cy="24"/>
              </a:xfrm>
              <a:custGeom>
                <a:avLst/>
                <a:gdLst>
                  <a:gd name="T0" fmla="*/ 0 w 170"/>
                  <a:gd name="T1" fmla="*/ 13 h 24"/>
                  <a:gd name="T2" fmla="*/ 170 w 170"/>
                  <a:gd name="T3" fmla="*/ 0 h 24"/>
                  <a:gd name="T4" fmla="*/ 0 w 170"/>
                  <a:gd name="T5" fmla="*/ 24 h 2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0" h="24">
                    <a:moveTo>
                      <a:pt x="0" y="13"/>
                    </a:moveTo>
                    <a:lnTo>
                      <a:pt x="170" y="0"/>
                    </a:lnTo>
                    <a:lnTo>
                      <a:pt x="0" y="2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7" name="Freeform 404">
                <a:extLst>
                  <a:ext uri="{FF2B5EF4-FFF2-40B4-BE49-F238E27FC236}">
                    <a16:creationId xmlns:a16="http://schemas.microsoft.com/office/drawing/2014/main" id="{ED2D3816-913D-4468-B69D-3B1BF0CC1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659"/>
                <a:ext cx="15" cy="157"/>
              </a:xfrm>
              <a:custGeom>
                <a:avLst/>
                <a:gdLst>
                  <a:gd name="T0" fmla="*/ 158 w 6"/>
                  <a:gd name="T1" fmla="*/ 0 h 59"/>
                  <a:gd name="T2" fmla="*/ 125 w 6"/>
                  <a:gd name="T3" fmla="*/ 2959 h 59"/>
                  <a:gd name="T4" fmla="*/ 125 w 6"/>
                  <a:gd name="T5" fmla="*/ 2959 h 59"/>
                  <a:gd name="T6" fmla="*/ 238 w 6"/>
                  <a:gd name="T7" fmla="*/ 93 h 59"/>
                  <a:gd name="T8" fmla="*/ 238 w 6"/>
                  <a:gd name="T9" fmla="*/ 0 h 59"/>
                  <a:gd name="T10" fmla="*/ 158 w 6"/>
                  <a:gd name="T11" fmla="*/ 0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9">
                    <a:moveTo>
                      <a:pt x="4" y="0"/>
                    </a:moveTo>
                    <a:cubicBezTo>
                      <a:pt x="0" y="5"/>
                      <a:pt x="1" y="34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1" y="25"/>
                      <a:pt x="4" y="4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8" name="Freeform 405">
                <a:extLst>
                  <a:ext uri="{FF2B5EF4-FFF2-40B4-BE49-F238E27FC236}">
                    <a16:creationId xmlns:a16="http://schemas.microsoft.com/office/drawing/2014/main" id="{EC6FDBBF-6B5A-4860-9225-598BA749B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645"/>
                <a:ext cx="225" cy="326"/>
              </a:xfrm>
              <a:custGeom>
                <a:avLst/>
                <a:gdLst>
                  <a:gd name="T0" fmla="*/ 520 w 90"/>
                  <a:gd name="T1" fmla="*/ 6162 h 122"/>
                  <a:gd name="T2" fmla="*/ 83 w 90"/>
                  <a:gd name="T3" fmla="*/ 3263 h 122"/>
                  <a:gd name="T4" fmla="*/ 208 w 90"/>
                  <a:gd name="T5" fmla="*/ 307 h 122"/>
                  <a:gd name="T6" fmla="*/ 3208 w 90"/>
                  <a:gd name="T7" fmla="*/ 0 h 122"/>
                  <a:gd name="T8" fmla="*/ 3095 w 90"/>
                  <a:gd name="T9" fmla="*/ 3014 h 122"/>
                  <a:gd name="T10" fmla="*/ 3520 w 90"/>
                  <a:gd name="T11" fmla="*/ 5913 h 122"/>
                  <a:gd name="T12" fmla="*/ 520 w 90"/>
                  <a:gd name="T13" fmla="*/ 6162 h 1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22">
                    <a:moveTo>
                      <a:pt x="13" y="121"/>
                    </a:moveTo>
                    <a:cubicBezTo>
                      <a:pt x="9" y="122"/>
                      <a:pt x="4" y="96"/>
                      <a:pt x="2" y="64"/>
                    </a:cubicBezTo>
                    <a:cubicBezTo>
                      <a:pt x="0" y="32"/>
                      <a:pt x="1" y="6"/>
                      <a:pt x="5" y="6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8" y="1"/>
                      <a:pt x="77" y="27"/>
                      <a:pt x="79" y="59"/>
                    </a:cubicBezTo>
                    <a:cubicBezTo>
                      <a:pt x="81" y="91"/>
                      <a:pt x="86" y="116"/>
                      <a:pt x="90" y="116"/>
                    </a:cubicBezTo>
                    <a:lnTo>
                      <a:pt x="13" y="121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79" name="Freeform 406">
                <a:extLst>
                  <a:ext uri="{FF2B5EF4-FFF2-40B4-BE49-F238E27FC236}">
                    <a16:creationId xmlns:a16="http://schemas.microsoft.com/office/drawing/2014/main" id="{EF2D1942-ECB9-46F7-87C5-7301610A4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251"/>
                <a:ext cx="1505" cy="229"/>
              </a:xfrm>
              <a:custGeom>
                <a:avLst/>
                <a:gdLst>
                  <a:gd name="T0" fmla="*/ 2313 w 602"/>
                  <a:gd name="T1" fmla="*/ 93 h 86"/>
                  <a:gd name="T2" fmla="*/ 2550 w 602"/>
                  <a:gd name="T3" fmla="*/ 0 h 86"/>
                  <a:gd name="T4" fmla="*/ 20470 w 602"/>
                  <a:gd name="T5" fmla="*/ 0 h 86"/>
                  <a:gd name="T6" fmla="*/ 20908 w 602"/>
                  <a:gd name="T7" fmla="*/ 56 h 86"/>
                  <a:gd name="T8" fmla="*/ 23520 w 602"/>
                  <a:gd name="T9" fmla="*/ 602 h 86"/>
                  <a:gd name="T10" fmla="*/ 22158 w 602"/>
                  <a:gd name="T11" fmla="*/ 3624 h 86"/>
                  <a:gd name="T12" fmla="*/ 22158 w 602"/>
                  <a:gd name="T13" fmla="*/ 3624 h 86"/>
                  <a:gd name="T14" fmla="*/ 18800 w 602"/>
                  <a:gd name="T15" fmla="*/ 4111 h 86"/>
                  <a:gd name="T16" fmla="*/ 17895 w 602"/>
                  <a:gd name="T17" fmla="*/ 4111 h 86"/>
                  <a:gd name="T18" fmla="*/ 283 w 602"/>
                  <a:gd name="T19" fmla="*/ 4111 h 86"/>
                  <a:gd name="T20" fmla="*/ 0 w 602"/>
                  <a:gd name="T21" fmla="*/ 4324 h 86"/>
                  <a:gd name="T22" fmla="*/ 0 w 602"/>
                  <a:gd name="T23" fmla="*/ 4268 h 86"/>
                  <a:gd name="T24" fmla="*/ 2313 w 602"/>
                  <a:gd name="T25" fmla="*/ 93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6">
                    <a:moveTo>
                      <a:pt x="59" y="2"/>
                    </a:moveTo>
                    <a:cubicBezTo>
                      <a:pt x="60" y="1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1"/>
                    </a:cubicBezTo>
                    <a:cubicBezTo>
                      <a:pt x="538" y="1"/>
                      <a:pt x="595" y="9"/>
                      <a:pt x="602" y="12"/>
                    </a:cubicBezTo>
                    <a:cubicBezTo>
                      <a:pt x="589" y="31"/>
                      <a:pt x="573" y="63"/>
                      <a:pt x="567" y="72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6"/>
                      <a:pt x="486" y="81"/>
                      <a:pt x="481" y="82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0" name="Freeform 407">
                <a:extLst>
                  <a:ext uri="{FF2B5EF4-FFF2-40B4-BE49-F238E27FC236}">
                    <a16:creationId xmlns:a16="http://schemas.microsoft.com/office/drawing/2014/main" id="{65B5AC77-84D2-4591-B08B-AF0006782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2251"/>
                <a:ext cx="1363" cy="322"/>
              </a:xfrm>
              <a:custGeom>
                <a:avLst/>
                <a:gdLst>
                  <a:gd name="T0" fmla="*/ 21273 w 545"/>
                  <a:gd name="T1" fmla="*/ 5163 h 121"/>
                  <a:gd name="T2" fmla="*/ 21323 w 545"/>
                  <a:gd name="T3" fmla="*/ 5107 h 121"/>
                  <a:gd name="T4" fmla="*/ 21323 w 545"/>
                  <a:gd name="T5" fmla="*/ 601 h 121"/>
                  <a:gd name="T6" fmla="*/ 18694 w 545"/>
                  <a:gd name="T7" fmla="*/ 56 h 121"/>
                  <a:gd name="T8" fmla="*/ 18269 w 545"/>
                  <a:gd name="T9" fmla="*/ 0 h 121"/>
                  <a:gd name="T10" fmla="*/ 313 w 545"/>
                  <a:gd name="T11" fmla="*/ 0 h 121"/>
                  <a:gd name="T12" fmla="*/ 83 w 545"/>
                  <a:gd name="T13" fmla="*/ 93 h 121"/>
                  <a:gd name="T14" fmla="*/ 83 w 545"/>
                  <a:gd name="T15" fmla="*/ 93 h 121"/>
                  <a:gd name="T16" fmla="*/ 0 w 545"/>
                  <a:gd name="T17" fmla="*/ 657 h 121"/>
                  <a:gd name="T18" fmla="*/ 0 w 545"/>
                  <a:gd name="T19" fmla="*/ 5559 h 121"/>
                  <a:gd name="T20" fmla="*/ 395 w 545"/>
                  <a:gd name="T21" fmla="*/ 6070 h 121"/>
                  <a:gd name="T22" fmla="*/ 438 w 545"/>
                  <a:gd name="T23" fmla="*/ 6070 h 121"/>
                  <a:gd name="T24" fmla="*/ 595 w 545"/>
                  <a:gd name="T25" fmla="*/ 6070 h 121"/>
                  <a:gd name="T26" fmla="*/ 18269 w 545"/>
                  <a:gd name="T27" fmla="*/ 6070 h 121"/>
                  <a:gd name="T28" fmla="*/ 21273 w 545"/>
                  <a:gd name="T29" fmla="*/ 5163 h 12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5" h="121">
                    <a:moveTo>
                      <a:pt x="544" y="103"/>
                    </a:moveTo>
                    <a:cubicBezTo>
                      <a:pt x="545" y="102"/>
                      <a:pt x="545" y="102"/>
                      <a:pt x="545" y="102"/>
                    </a:cubicBezTo>
                    <a:cubicBezTo>
                      <a:pt x="545" y="12"/>
                      <a:pt x="545" y="12"/>
                      <a:pt x="545" y="12"/>
                    </a:cubicBezTo>
                    <a:cubicBezTo>
                      <a:pt x="538" y="9"/>
                      <a:pt x="481" y="1"/>
                      <a:pt x="478" y="1"/>
                    </a:cubicBezTo>
                    <a:cubicBezTo>
                      <a:pt x="475" y="0"/>
                      <a:pt x="469" y="0"/>
                      <a:pt x="46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8"/>
                      <a:pt x="0" y="13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20"/>
                      <a:pt x="3" y="121"/>
                      <a:pt x="10" y="121"/>
                    </a:cubicBezTo>
                    <a:cubicBezTo>
                      <a:pt x="11" y="121"/>
                      <a:pt x="11" y="121"/>
                      <a:pt x="11" y="121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467" y="121"/>
                      <a:pt x="467" y="121"/>
                      <a:pt x="467" y="121"/>
                    </a:cubicBezTo>
                    <a:cubicBezTo>
                      <a:pt x="485" y="121"/>
                      <a:pt x="544" y="103"/>
                      <a:pt x="544" y="103"/>
                    </a:cubicBezTo>
                    <a:close/>
                  </a:path>
                </a:pathLst>
              </a:custGeom>
              <a:solidFill>
                <a:srgbClr val="CD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1" name="Freeform 408">
                <a:extLst>
                  <a:ext uri="{FF2B5EF4-FFF2-40B4-BE49-F238E27FC236}">
                    <a16:creationId xmlns:a16="http://schemas.microsoft.com/office/drawing/2014/main" id="{C61CBD31-814A-481A-B782-C44113133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253"/>
                <a:ext cx="175" cy="318"/>
              </a:xfrm>
              <a:custGeom>
                <a:avLst/>
                <a:gdLst>
                  <a:gd name="T0" fmla="*/ 0 w 70"/>
                  <a:gd name="T1" fmla="*/ 0 h 119"/>
                  <a:gd name="T2" fmla="*/ 0 w 70"/>
                  <a:gd name="T3" fmla="*/ 0 h 119"/>
                  <a:gd name="T4" fmla="*/ 0 w 70"/>
                  <a:gd name="T5" fmla="*/ 6069 h 119"/>
                  <a:gd name="T6" fmla="*/ 2708 w 70"/>
                  <a:gd name="T7" fmla="*/ 5214 h 119"/>
                  <a:gd name="T8" fmla="*/ 2738 w 70"/>
                  <a:gd name="T9" fmla="*/ 5155 h 119"/>
                  <a:gd name="T10" fmla="*/ 2738 w 70"/>
                  <a:gd name="T11" fmla="*/ 550 h 119"/>
                  <a:gd name="T12" fmla="*/ 125 w 70"/>
                  <a:gd name="T13" fmla="*/ 0 h 119"/>
                  <a:gd name="T14" fmla="*/ 0 w 70"/>
                  <a:gd name="T15" fmla="*/ 0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1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24" y="116"/>
                      <a:pt x="69" y="102"/>
                      <a:pt x="69" y="102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3" y="8"/>
                      <a:pt x="6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2" name="Freeform 409">
                <a:extLst>
                  <a:ext uri="{FF2B5EF4-FFF2-40B4-BE49-F238E27FC236}">
                    <a16:creationId xmlns:a16="http://schemas.microsoft.com/office/drawing/2014/main" id="{0E1C76A3-608D-4EE5-A010-DD2B8E4F3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443"/>
                <a:ext cx="1420" cy="349"/>
              </a:xfrm>
              <a:custGeom>
                <a:avLst/>
                <a:gdLst>
                  <a:gd name="T0" fmla="*/ 313 w 568"/>
                  <a:gd name="T1" fmla="*/ 512 h 131"/>
                  <a:gd name="T2" fmla="*/ 17938 w 568"/>
                  <a:gd name="T3" fmla="*/ 512 h 131"/>
                  <a:gd name="T4" fmla="*/ 18833 w 568"/>
                  <a:gd name="T5" fmla="*/ 512 h 131"/>
                  <a:gd name="T6" fmla="*/ 22188 w 568"/>
                  <a:gd name="T7" fmla="*/ 0 h 131"/>
                  <a:gd name="T8" fmla="*/ 22188 w 568"/>
                  <a:gd name="T9" fmla="*/ 4726 h 131"/>
                  <a:gd name="T10" fmla="*/ 18833 w 568"/>
                  <a:gd name="T11" fmla="*/ 6543 h 131"/>
                  <a:gd name="T12" fmla="*/ 17938 w 568"/>
                  <a:gd name="T13" fmla="*/ 6602 h 131"/>
                  <a:gd name="T14" fmla="*/ 438 w 568"/>
                  <a:gd name="T15" fmla="*/ 6602 h 131"/>
                  <a:gd name="T16" fmla="*/ 395 w 568"/>
                  <a:gd name="T17" fmla="*/ 6602 h 131"/>
                  <a:gd name="T18" fmla="*/ 0 w 568"/>
                  <a:gd name="T19" fmla="*/ 6090 h 131"/>
                  <a:gd name="T20" fmla="*/ 0 w 568"/>
                  <a:gd name="T21" fmla="*/ 1156 h 131"/>
                  <a:gd name="T22" fmla="*/ 313 w 568"/>
                  <a:gd name="T23" fmla="*/ 512 h 1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1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10"/>
                    </a:cubicBezTo>
                    <a:cubicBezTo>
                      <a:pt x="487" y="9"/>
                      <a:pt x="546" y="4"/>
                      <a:pt x="568" y="0"/>
                    </a:cubicBezTo>
                    <a:cubicBezTo>
                      <a:pt x="568" y="94"/>
                      <a:pt x="568" y="94"/>
                      <a:pt x="568" y="94"/>
                    </a:cubicBezTo>
                    <a:cubicBezTo>
                      <a:pt x="546" y="103"/>
                      <a:pt x="487" y="129"/>
                      <a:pt x="482" y="130"/>
                    </a:cubicBezTo>
                    <a:cubicBezTo>
                      <a:pt x="474" y="131"/>
                      <a:pt x="472" y="131"/>
                      <a:pt x="459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0" y="131"/>
                      <a:pt x="10" y="131"/>
                      <a:pt x="10" y="131"/>
                    </a:cubicBezTo>
                    <a:cubicBezTo>
                      <a:pt x="3" y="131"/>
                      <a:pt x="0" y="130"/>
                      <a:pt x="0" y="1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5"/>
                      <a:pt x="0" y="10"/>
                      <a:pt x="8" y="10"/>
                    </a:cubicBezTo>
                    <a:close/>
                  </a:path>
                </a:pathLst>
              </a:custGeom>
              <a:solidFill>
                <a:srgbClr val="B0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3" name="Freeform 410">
                <a:extLst>
                  <a:ext uri="{FF2B5EF4-FFF2-40B4-BE49-F238E27FC236}">
                    <a16:creationId xmlns:a16="http://schemas.microsoft.com/office/drawing/2014/main" id="{DB99520D-CD41-4EBA-9A57-D73554A1C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443"/>
                <a:ext cx="237" cy="349"/>
              </a:xfrm>
              <a:custGeom>
                <a:avLst/>
                <a:gdLst>
                  <a:gd name="T0" fmla="*/ 0 w 95"/>
                  <a:gd name="T1" fmla="*/ 512 h 131"/>
                  <a:gd name="T2" fmla="*/ 0 w 95"/>
                  <a:gd name="T3" fmla="*/ 6602 h 131"/>
                  <a:gd name="T4" fmla="*/ 342 w 95"/>
                  <a:gd name="T5" fmla="*/ 6543 h 131"/>
                  <a:gd name="T6" fmla="*/ 3677 w 95"/>
                  <a:gd name="T7" fmla="*/ 4726 h 131"/>
                  <a:gd name="T8" fmla="*/ 3677 w 95"/>
                  <a:gd name="T9" fmla="*/ 0 h 131"/>
                  <a:gd name="T10" fmla="*/ 342 w 95"/>
                  <a:gd name="T11" fmla="*/ 512 h 131"/>
                  <a:gd name="T12" fmla="*/ 0 w 95"/>
                  <a:gd name="T13" fmla="*/ 512 h 1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31">
                    <a:moveTo>
                      <a:pt x="0" y="10"/>
                    </a:moveTo>
                    <a:cubicBezTo>
                      <a:pt x="0" y="131"/>
                      <a:pt x="0" y="131"/>
                      <a:pt x="0" y="131"/>
                    </a:cubicBezTo>
                    <a:cubicBezTo>
                      <a:pt x="3" y="130"/>
                      <a:pt x="5" y="130"/>
                      <a:pt x="9" y="130"/>
                    </a:cubicBezTo>
                    <a:cubicBezTo>
                      <a:pt x="14" y="129"/>
                      <a:pt x="73" y="103"/>
                      <a:pt x="95" y="94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3" y="4"/>
                      <a:pt x="14" y="9"/>
                      <a:pt x="9" y="10"/>
                    </a:cubicBezTo>
                    <a:cubicBezTo>
                      <a:pt x="5" y="10"/>
                      <a:pt x="3" y="10"/>
                      <a:pt x="0" y="10"/>
                    </a:cubicBezTo>
                    <a:close/>
                  </a:path>
                </a:pathLst>
              </a:custGeom>
              <a:solidFill>
                <a:srgbClr val="98D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4" name="Freeform 411">
                <a:extLst>
                  <a:ext uri="{FF2B5EF4-FFF2-40B4-BE49-F238E27FC236}">
                    <a16:creationId xmlns:a16="http://schemas.microsoft.com/office/drawing/2014/main" id="{D646278D-5ECC-4EC0-9B5A-A2092FF15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469"/>
                <a:ext cx="1" cy="320"/>
              </a:xfrm>
              <a:custGeom>
                <a:avLst/>
                <a:gdLst>
                  <a:gd name="T0" fmla="*/ 0 w 1"/>
                  <a:gd name="T1" fmla="*/ 0 h 320"/>
                  <a:gd name="T2" fmla="*/ 0 w 1"/>
                  <a:gd name="T3" fmla="*/ 320 h 320"/>
                  <a:gd name="T4" fmla="*/ 0 w 1"/>
                  <a:gd name="T5" fmla="*/ 0 h 3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20">
                    <a:moveTo>
                      <a:pt x="0" y="0"/>
                    </a:moveTo>
                    <a:lnTo>
                      <a:pt x="0" y="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5" name="Line 412">
                <a:extLst>
                  <a:ext uri="{FF2B5EF4-FFF2-40B4-BE49-F238E27FC236}">
                    <a16:creationId xmlns:a16="http://schemas.microsoft.com/office/drawing/2014/main" id="{1863F499-E155-4353-B9C8-62E475C23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469"/>
                <a:ext cx="1" cy="32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6" name="Freeform 413">
                <a:extLst>
                  <a:ext uri="{FF2B5EF4-FFF2-40B4-BE49-F238E27FC236}">
                    <a16:creationId xmlns:a16="http://schemas.microsoft.com/office/drawing/2014/main" id="{DAF52D8F-DCE1-4C0A-8758-B42DACBCC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571"/>
                <a:ext cx="143" cy="213"/>
              </a:xfrm>
              <a:custGeom>
                <a:avLst/>
                <a:gdLst>
                  <a:gd name="T0" fmla="*/ 0 w 57"/>
                  <a:gd name="T1" fmla="*/ 4020 h 80"/>
                  <a:gd name="T2" fmla="*/ 2260 w 57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80">
                    <a:moveTo>
                      <a:pt x="0" y="80"/>
                    </a:moveTo>
                    <a:cubicBezTo>
                      <a:pt x="10" y="65"/>
                      <a:pt x="52" y="4"/>
                      <a:pt x="57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7" name="Freeform 414">
                <a:extLst>
                  <a:ext uri="{FF2B5EF4-FFF2-40B4-BE49-F238E27FC236}">
                    <a16:creationId xmlns:a16="http://schemas.microsoft.com/office/drawing/2014/main" id="{B0462128-4FA2-4B42-A537-3E6349892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571"/>
                <a:ext cx="145" cy="218"/>
              </a:xfrm>
              <a:custGeom>
                <a:avLst/>
                <a:gdLst>
                  <a:gd name="T0" fmla="*/ 0 w 58"/>
                  <a:gd name="T1" fmla="*/ 4099 h 82"/>
                  <a:gd name="T2" fmla="*/ 2270 w 5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82">
                    <a:moveTo>
                      <a:pt x="0" y="82"/>
                    </a:moveTo>
                    <a:cubicBezTo>
                      <a:pt x="10" y="66"/>
                      <a:pt x="53" y="4"/>
                      <a:pt x="58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8" name="Freeform 415">
                <a:extLst>
                  <a:ext uri="{FF2B5EF4-FFF2-40B4-BE49-F238E27FC236}">
                    <a16:creationId xmlns:a16="http://schemas.microsoft.com/office/drawing/2014/main" id="{E62CE557-B242-4319-8B95-802AF2A4F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283"/>
                <a:ext cx="88" cy="410"/>
              </a:xfrm>
              <a:custGeom>
                <a:avLst/>
                <a:gdLst>
                  <a:gd name="T0" fmla="*/ 1398 w 35"/>
                  <a:gd name="T1" fmla="*/ 4678 h 154"/>
                  <a:gd name="T2" fmla="*/ 0 w 35"/>
                  <a:gd name="T3" fmla="*/ 7739 h 154"/>
                  <a:gd name="T4" fmla="*/ 0 w 35"/>
                  <a:gd name="T5" fmla="*/ 7739 h 154"/>
                  <a:gd name="T6" fmla="*/ 0 w 35"/>
                  <a:gd name="T7" fmla="*/ 3019 h 154"/>
                  <a:gd name="T8" fmla="*/ 0 w 35"/>
                  <a:gd name="T9" fmla="*/ 3019 h 154"/>
                  <a:gd name="T10" fmla="*/ 1398 w 35"/>
                  <a:gd name="T11" fmla="*/ 0 h 154"/>
                  <a:gd name="T12" fmla="*/ 1398 w 35"/>
                  <a:gd name="T13" fmla="*/ 4678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35" y="93"/>
                    </a:moveTo>
                    <a:cubicBezTo>
                      <a:pt x="22" y="113"/>
                      <a:pt x="6" y="145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1"/>
                      <a:pt x="22" y="19"/>
                      <a:pt x="35" y="0"/>
                    </a:cubicBezTo>
                    <a:lnTo>
                      <a:pt x="35" y="93"/>
                    </a:lnTo>
                    <a:close/>
                  </a:path>
                </a:pathLst>
              </a:custGeom>
              <a:solidFill>
                <a:srgbClr val="A1D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89" name="Freeform 416">
                <a:extLst>
                  <a:ext uri="{FF2B5EF4-FFF2-40B4-BE49-F238E27FC236}">
                    <a16:creationId xmlns:a16="http://schemas.microsoft.com/office/drawing/2014/main" id="{165975AA-3106-4F8E-867F-9B15D0704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379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069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4"/>
                      <a:pt x="20" y="10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19"/>
                      <a:pt x="1" y="41"/>
                    </a:cubicBezTo>
                    <a:cubicBezTo>
                      <a:pt x="3" y="63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69"/>
                      <a:pt x="22" y="55"/>
                      <a:pt x="21" y="40"/>
                    </a:cubicBezTo>
                    <a:close/>
                  </a:path>
                </a:pathLst>
              </a:custGeom>
              <a:solidFill>
                <a:srgbClr val="BFE7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0" name="Freeform 417">
                <a:extLst>
                  <a:ext uri="{FF2B5EF4-FFF2-40B4-BE49-F238E27FC236}">
                    <a16:creationId xmlns:a16="http://schemas.microsoft.com/office/drawing/2014/main" id="{7391A1B1-0E4B-46AB-AD39-D4A89EEBC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419"/>
                <a:ext cx="1508" cy="373"/>
              </a:xfrm>
              <a:custGeom>
                <a:avLst/>
                <a:gdLst>
                  <a:gd name="T0" fmla="*/ 2583 w 603"/>
                  <a:gd name="T1" fmla="*/ 0 h 140"/>
                  <a:gd name="T2" fmla="*/ 2346 w 603"/>
                  <a:gd name="T3" fmla="*/ 93 h 140"/>
                  <a:gd name="T4" fmla="*/ 50 w 603"/>
                  <a:gd name="T5" fmla="*/ 4274 h 140"/>
                  <a:gd name="T6" fmla="*/ 0 w 603"/>
                  <a:gd name="T7" fmla="*/ 4423 h 140"/>
                  <a:gd name="T8" fmla="*/ 0 w 603"/>
                  <a:gd name="T9" fmla="*/ 6543 h 140"/>
                  <a:gd name="T10" fmla="*/ 395 w 603"/>
                  <a:gd name="T11" fmla="*/ 7055 h 140"/>
                  <a:gd name="T12" fmla="*/ 438 w 603"/>
                  <a:gd name="T13" fmla="*/ 7055 h 140"/>
                  <a:gd name="T14" fmla="*/ 11181 w 603"/>
                  <a:gd name="T15" fmla="*/ 7055 h 140"/>
                  <a:gd name="T16" fmla="*/ 19551 w 603"/>
                  <a:gd name="T17" fmla="*/ 6658 h 140"/>
                  <a:gd name="T18" fmla="*/ 22207 w 603"/>
                  <a:gd name="T19" fmla="*/ 5182 h 140"/>
                  <a:gd name="T20" fmla="*/ 22207 w 603"/>
                  <a:gd name="T21" fmla="*/ 5182 h 140"/>
                  <a:gd name="T22" fmla="*/ 23585 w 603"/>
                  <a:gd name="T23" fmla="*/ 2115 h 140"/>
                  <a:gd name="T24" fmla="*/ 23585 w 603"/>
                  <a:gd name="T25" fmla="*/ 0 h 140"/>
                  <a:gd name="T26" fmla="*/ 2583 w 603"/>
                  <a:gd name="T27" fmla="*/ 0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3" h="140">
                    <a:moveTo>
                      <a:pt x="66" y="0"/>
                    </a:moveTo>
                    <a:cubicBezTo>
                      <a:pt x="63" y="0"/>
                      <a:pt x="61" y="1"/>
                      <a:pt x="60" y="2"/>
                    </a:cubicBezTo>
                    <a:cubicBezTo>
                      <a:pt x="55" y="6"/>
                      <a:pt x="5" y="78"/>
                      <a:pt x="1" y="85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9"/>
                      <a:pt x="3" y="140"/>
                      <a:pt x="10" y="140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286" y="140"/>
                      <a:pt x="286" y="140"/>
                      <a:pt x="286" y="140"/>
                    </a:cubicBezTo>
                    <a:cubicBezTo>
                      <a:pt x="500" y="132"/>
                      <a:pt x="500" y="132"/>
                      <a:pt x="500" y="132"/>
                    </a:cubicBezTo>
                    <a:cubicBezTo>
                      <a:pt x="521" y="123"/>
                      <a:pt x="553" y="109"/>
                      <a:pt x="568" y="103"/>
                    </a:cubicBezTo>
                    <a:cubicBezTo>
                      <a:pt x="568" y="103"/>
                      <a:pt x="568" y="103"/>
                      <a:pt x="568" y="103"/>
                    </a:cubicBezTo>
                    <a:cubicBezTo>
                      <a:pt x="574" y="94"/>
                      <a:pt x="590" y="62"/>
                      <a:pt x="603" y="42"/>
                    </a:cubicBezTo>
                    <a:cubicBezTo>
                      <a:pt x="603" y="0"/>
                      <a:pt x="603" y="0"/>
                      <a:pt x="603" y="0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C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1" name="Freeform 418">
                <a:extLst>
                  <a:ext uri="{FF2B5EF4-FFF2-40B4-BE49-F238E27FC236}">
                    <a16:creationId xmlns:a16="http://schemas.microsoft.com/office/drawing/2014/main" id="{B7879F8D-376F-49D1-8EF1-EF3AD82F0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421"/>
                <a:ext cx="230" cy="254"/>
              </a:xfrm>
              <a:custGeom>
                <a:avLst/>
                <a:gdLst>
                  <a:gd name="T0" fmla="*/ 0 w 230"/>
                  <a:gd name="T1" fmla="*/ 254 h 254"/>
                  <a:gd name="T2" fmla="*/ 230 w 230"/>
                  <a:gd name="T3" fmla="*/ 219 h 254"/>
                  <a:gd name="T4" fmla="*/ 230 w 230"/>
                  <a:gd name="T5" fmla="*/ 0 h 254"/>
                  <a:gd name="T6" fmla="*/ 0 w 230"/>
                  <a:gd name="T7" fmla="*/ 3 h 254"/>
                  <a:gd name="T8" fmla="*/ 0 w 230"/>
                  <a:gd name="T9" fmla="*/ 254 h 2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254">
                    <a:moveTo>
                      <a:pt x="0" y="254"/>
                    </a:moveTo>
                    <a:lnTo>
                      <a:pt x="230" y="219"/>
                    </a:lnTo>
                    <a:lnTo>
                      <a:pt x="230" y="0"/>
                    </a:lnTo>
                    <a:lnTo>
                      <a:pt x="0" y="3"/>
                    </a:lnTo>
                    <a:lnTo>
                      <a:pt x="0" y="254"/>
                    </a:lnTo>
                    <a:close/>
                  </a:path>
                </a:pathLst>
              </a:custGeom>
              <a:solidFill>
                <a:srgbClr val="E2B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2" name="Freeform 419">
                <a:extLst>
                  <a:ext uri="{FF2B5EF4-FFF2-40B4-BE49-F238E27FC236}">
                    <a16:creationId xmlns:a16="http://schemas.microsoft.com/office/drawing/2014/main" id="{4FFEEEAF-E4E2-496D-B254-A689EFD86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419"/>
                <a:ext cx="88" cy="274"/>
              </a:xfrm>
              <a:custGeom>
                <a:avLst/>
                <a:gdLst>
                  <a:gd name="T0" fmla="*/ 0 w 35"/>
                  <a:gd name="T1" fmla="*/ 452 h 103"/>
                  <a:gd name="T2" fmla="*/ 0 w 35"/>
                  <a:gd name="T3" fmla="*/ 5158 h 103"/>
                  <a:gd name="T4" fmla="*/ 1398 w 35"/>
                  <a:gd name="T5" fmla="*/ 2110 h 103"/>
                  <a:gd name="T6" fmla="*/ 1398 w 35"/>
                  <a:gd name="T7" fmla="*/ 0 h 103"/>
                  <a:gd name="T8" fmla="*/ 209 w 35"/>
                  <a:gd name="T9" fmla="*/ 0 h 103"/>
                  <a:gd name="T10" fmla="*/ 0 w 35"/>
                  <a:gd name="T11" fmla="*/ 452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03">
                    <a:moveTo>
                      <a:pt x="0" y="9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6" y="94"/>
                      <a:pt x="22" y="62"/>
                      <a:pt x="35" y="4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4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654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3" name="Freeform 420">
                <a:extLst>
                  <a:ext uri="{FF2B5EF4-FFF2-40B4-BE49-F238E27FC236}">
                    <a16:creationId xmlns:a16="http://schemas.microsoft.com/office/drawing/2014/main" id="{076BB19D-F616-4869-8D69-6D91972B8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419"/>
                <a:ext cx="1318" cy="50"/>
              </a:xfrm>
              <a:custGeom>
                <a:avLst/>
                <a:gdLst>
                  <a:gd name="T0" fmla="*/ 783 w 527"/>
                  <a:gd name="T1" fmla="*/ 0 h 19"/>
                  <a:gd name="T2" fmla="*/ 550 w 527"/>
                  <a:gd name="T3" fmla="*/ 89 h 19"/>
                  <a:gd name="T4" fmla="*/ 0 w 527"/>
                  <a:gd name="T5" fmla="*/ 913 h 19"/>
                  <a:gd name="T6" fmla="*/ 16156 w 527"/>
                  <a:gd name="T7" fmla="*/ 913 h 19"/>
                  <a:gd name="T8" fmla="*/ 17051 w 527"/>
                  <a:gd name="T9" fmla="*/ 913 h 19"/>
                  <a:gd name="T10" fmla="*/ 20415 w 527"/>
                  <a:gd name="T11" fmla="*/ 437 h 19"/>
                  <a:gd name="T12" fmla="*/ 20415 w 527"/>
                  <a:gd name="T13" fmla="*/ 437 h 19"/>
                  <a:gd name="T14" fmla="*/ 20615 w 527"/>
                  <a:gd name="T15" fmla="*/ 0 h 19"/>
                  <a:gd name="T16" fmla="*/ 783 w 527"/>
                  <a:gd name="T17" fmla="*/ 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7" h="19">
                    <a:moveTo>
                      <a:pt x="20" y="0"/>
                    </a:moveTo>
                    <a:cubicBezTo>
                      <a:pt x="17" y="0"/>
                      <a:pt x="15" y="1"/>
                      <a:pt x="14" y="2"/>
                    </a:cubicBezTo>
                    <a:cubicBezTo>
                      <a:pt x="12" y="3"/>
                      <a:pt x="7" y="10"/>
                      <a:pt x="0" y="19"/>
                    </a:cubicBezTo>
                    <a:cubicBezTo>
                      <a:pt x="413" y="19"/>
                      <a:pt x="413" y="19"/>
                      <a:pt x="413" y="19"/>
                    </a:cubicBezTo>
                    <a:cubicBezTo>
                      <a:pt x="426" y="19"/>
                      <a:pt x="428" y="19"/>
                      <a:pt x="436" y="19"/>
                    </a:cubicBezTo>
                    <a:cubicBezTo>
                      <a:pt x="441" y="18"/>
                      <a:pt x="500" y="13"/>
                      <a:pt x="522" y="9"/>
                    </a:cubicBezTo>
                    <a:cubicBezTo>
                      <a:pt x="522" y="9"/>
                      <a:pt x="522" y="9"/>
                      <a:pt x="522" y="9"/>
                    </a:cubicBezTo>
                    <a:cubicBezTo>
                      <a:pt x="524" y="7"/>
                      <a:pt x="525" y="4"/>
                      <a:pt x="527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5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4" name="Freeform 421">
                <a:extLst>
                  <a:ext uri="{FF2B5EF4-FFF2-40B4-BE49-F238E27FC236}">
                    <a16:creationId xmlns:a16="http://schemas.microsoft.com/office/drawing/2014/main" id="{0933BD2F-5B01-4D14-885D-64136595D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419"/>
                <a:ext cx="1505" cy="226"/>
              </a:xfrm>
              <a:custGeom>
                <a:avLst/>
                <a:gdLst>
                  <a:gd name="T0" fmla="*/ 23520 w 602"/>
                  <a:gd name="T1" fmla="*/ 0 h 85"/>
                  <a:gd name="T2" fmla="*/ 2550 w 602"/>
                  <a:gd name="T3" fmla="*/ 0 h 85"/>
                  <a:gd name="T4" fmla="*/ 2313 w 602"/>
                  <a:gd name="T5" fmla="*/ 93 h 85"/>
                  <a:gd name="T6" fmla="*/ 0 w 602"/>
                  <a:gd name="T7" fmla="*/ 4249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5">
                    <a:moveTo>
                      <a:pt x="602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2" y="0"/>
                      <a:pt x="60" y="1"/>
                      <a:pt x="59" y="2"/>
                    </a:cubicBezTo>
                    <a:cubicBezTo>
                      <a:pt x="54" y="6"/>
                      <a:pt x="4" y="78"/>
                      <a:pt x="0" y="85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5" name="Freeform 422">
                <a:extLst>
                  <a:ext uri="{FF2B5EF4-FFF2-40B4-BE49-F238E27FC236}">
                    <a16:creationId xmlns:a16="http://schemas.microsoft.com/office/drawing/2014/main" id="{9C275E92-6720-47CA-9438-12BCAAEAC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293"/>
                <a:ext cx="1112" cy="163"/>
              </a:xfrm>
              <a:custGeom>
                <a:avLst/>
                <a:gdLst>
                  <a:gd name="T0" fmla="*/ 0 w 445"/>
                  <a:gd name="T1" fmla="*/ 3113 h 61"/>
                  <a:gd name="T2" fmla="*/ 12564 w 445"/>
                  <a:gd name="T3" fmla="*/ 3113 h 61"/>
                  <a:gd name="T4" fmla="*/ 16230 w 445"/>
                  <a:gd name="T5" fmla="*/ 2592 h 61"/>
                  <a:gd name="T6" fmla="*/ 17352 w 445"/>
                  <a:gd name="T7" fmla="*/ 0 h 61"/>
                  <a:gd name="T8" fmla="*/ 15993 w 445"/>
                  <a:gd name="T9" fmla="*/ 2191 h 61"/>
                  <a:gd name="T10" fmla="*/ 12407 w 445"/>
                  <a:gd name="T11" fmla="*/ 2750 h 61"/>
                  <a:gd name="T12" fmla="*/ 0 w 445"/>
                  <a:gd name="T13" fmla="*/ 3113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5" h="61">
                    <a:moveTo>
                      <a:pt x="0" y="61"/>
                    </a:moveTo>
                    <a:cubicBezTo>
                      <a:pt x="27" y="61"/>
                      <a:pt x="307" y="61"/>
                      <a:pt x="322" y="61"/>
                    </a:cubicBezTo>
                    <a:cubicBezTo>
                      <a:pt x="338" y="61"/>
                      <a:pt x="411" y="51"/>
                      <a:pt x="416" y="51"/>
                    </a:cubicBezTo>
                    <a:cubicBezTo>
                      <a:pt x="420" y="51"/>
                      <a:pt x="445" y="0"/>
                      <a:pt x="445" y="0"/>
                    </a:cubicBezTo>
                    <a:cubicBezTo>
                      <a:pt x="431" y="15"/>
                      <a:pt x="422" y="40"/>
                      <a:pt x="410" y="43"/>
                    </a:cubicBezTo>
                    <a:cubicBezTo>
                      <a:pt x="399" y="46"/>
                      <a:pt x="330" y="54"/>
                      <a:pt x="318" y="54"/>
                    </a:cubicBezTo>
                    <a:cubicBezTo>
                      <a:pt x="307" y="55"/>
                      <a:pt x="0" y="61"/>
                      <a:pt x="0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6" name="Freeform 423">
                <a:extLst>
                  <a:ext uri="{FF2B5EF4-FFF2-40B4-BE49-F238E27FC236}">
                    <a16:creationId xmlns:a16="http://schemas.microsoft.com/office/drawing/2014/main" id="{80701D83-8822-4216-83F5-6B98491DE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19"/>
                <a:ext cx="1050" cy="37"/>
              </a:xfrm>
              <a:custGeom>
                <a:avLst/>
                <a:gdLst>
                  <a:gd name="T0" fmla="*/ 14970 w 420"/>
                  <a:gd name="T1" fmla="*/ 0 h 14"/>
                  <a:gd name="T2" fmla="*/ 12425 w 420"/>
                  <a:gd name="T3" fmla="*/ 349 h 14"/>
                  <a:gd name="T4" fmla="*/ 0 w 420"/>
                  <a:gd name="T5" fmla="*/ 685 h 14"/>
                  <a:gd name="T6" fmla="*/ 12583 w 420"/>
                  <a:gd name="T7" fmla="*/ 685 h 14"/>
                  <a:gd name="T8" fmla="*/ 16250 w 420"/>
                  <a:gd name="T9" fmla="*/ 204 h 14"/>
                  <a:gd name="T10" fmla="*/ 16408 w 420"/>
                  <a:gd name="T11" fmla="*/ 0 h 14"/>
                  <a:gd name="T12" fmla="*/ 14970 w 42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0" h="14">
                    <a:moveTo>
                      <a:pt x="383" y="0"/>
                    </a:moveTo>
                    <a:cubicBezTo>
                      <a:pt x="359" y="3"/>
                      <a:pt x="326" y="7"/>
                      <a:pt x="318" y="7"/>
                    </a:cubicBezTo>
                    <a:cubicBezTo>
                      <a:pt x="307" y="8"/>
                      <a:pt x="0" y="14"/>
                      <a:pt x="0" y="14"/>
                    </a:cubicBezTo>
                    <a:cubicBezTo>
                      <a:pt x="322" y="14"/>
                      <a:pt x="322" y="14"/>
                      <a:pt x="322" y="14"/>
                    </a:cubicBezTo>
                    <a:cubicBezTo>
                      <a:pt x="338" y="14"/>
                      <a:pt x="411" y="4"/>
                      <a:pt x="416" y="4"/>
                    </a:cubicBezTo>
                    <a:cubicBezTo>
                      <a:pt x="416" y="4"/>
                      <a:pt x="418" y="2"/>
                      <a:pt x="420" y="0"/>
                    </a:cubicBez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7" name="Freeform 424">
                <a:extLst>
                  <a:ext uri="{FF2B5EF4-FFF2-40B4-BE49-F238E27FC236}">
                    <a16:creationId xmlns:a16="http://schemas.microsoft.com/office/drawing/2014/main" id="{1CC19EB6-EE85-465C-B467-C09040444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536"/>
                <a:ext cx="1483" cy="256"/>
              </a:xfrm>
              <a:custGeom>
                <a:avLst/>
                <a:gdLst>
                  <a:gd name="T0" fmla="*/ 23198 w 593"/>
                  <a:gd name="T1" fmla="*/ 704 h 96"/>
                  <a:gd name="T2" fmla="*/ 22915 w 593"/>
                  <a:gd name="T3" fmla="*/ 0 h 96"/>
                  <a:gd name="T4" fmla="*/ 22177 w 593"/>
                  <a:gd name="T5" fmla="*/ 1117 h 96"/>
                  <a:gd name="T6" fmla="*/ 18614 w 593"/>
                  <a:gd name="T7" fmla="*/ 2069 h 96"/>
                  <a:gd name="T8" fmla="*/ 0 w 593"/>
                  <a:gd name="T9" fmla="*/ 2069 h 96"/>
                  <a:gd name="T10" fmla="*/ 0 w 593"/>
                  <a:gd name="T11" fmla="*/ 4344 h 96"/>
                  <a:gd name="T12" fmla="*/ 395 w 593"/>
                  <a:gd name="T13" fmla="*/ 4856 h 96"/>
                  <a:gd name="T14" fmla="*/ 438 w 593"/>
                  <a:gd name="T15" fmla="*/ 4856 h 96"/>
                  <a:gd name="T16" fmla="*/ 17956 w 593"/>
                  <a:gd name="T17" fmla="*/ 4856 h 96"/>
                  <a:gd name="T18" fmla="*/ 18851 w 593"/>
                  <a:gd name="T19" fmla="*/ 4800 h 96"/>
                  <a:gd name="T20" fmla="*/ 21115 w 593"/>
                  <a:gd name="T21" fmla="*/ 3584 h 96"/>
                  <a:gd name="T22" fmla="*/ 21165 w 593"/>
                  <a:gd name="T23" fmla="*/ 3549 h 96"/>
                  <a:gd name="T24" fmla="*/ 21240 w 593"/>
                  <a:gd name="T25" fmla="*/ 3549 h 96"/>
                  <a:gd name="T26" fmla="*/ 22020 w 593"/>
                  <a:gd name="T27" fmla="*/ 3093 h 96"/>
                  <a:gd name="T28" fmla="*/ 22020 w 593"/>
                  <a:gd name="T29" fmla="*/ 3093 h 96"/>
                  <a:gd name="T30" fmla="*/ 22102 w 593"/>
                  <a:gd name="T31" fmla="*/ 3037 h 96"/>
                  <a:gd name="T32" fmla="*/ 22132 w 593"/>
                  <a:gd name="T33" fmla="*/ 3037 h 96"/>
                  <a:gd name="T34" fmla="*/ 22207 w 593"/>
                  <a:gd name="T35" fmla="*/ 2979 h 96"/>
                  <a:gd name="T36" fmla="*/ 22207 w 593"/>
                  <a:gd name="T37" fmla="*/ 2979 h 96"/>
                  <a:gd name="T38" fmla="*/ 22260 w 593"/>
                  <a:gd name="T39" fmla="*/ 2880 h 96"/>
                  <a:gd name="T40" fmla="*/ 23198 w 593"/>
                  <a:gd name="T41" fmla="*/ 704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3" h="96">
                    <a:moveTo>
                      <a:pt x="593" y="14"/>
                    </a:moveTo>
                    <a:cubicBezTo>
                      <a:pt x="586" y="0"/>
                      <a:pt x="586" y="0"/>
                      <a:pt x="586" y="0"/>
                    </a:cubicBezTo>
                    <a:cubicBezTo>
                      <a:pt x="567" y="22"/>
                      <a:pt x="567" y="22"/>
                      <a:pt x="567" y="22"/>
                    </a:cubicBezTo>
                    <a:cubicBezTo>
                      <a:pt x="476" y="41"/>
                      <a:pt x="476" y="41"/>
                      <a:pt x="476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5"/>
                      <a:pt x="3" y="96"/>
                      <a:pt x="10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459" y="96"/>
                      <a:pt x="459" y="96"/>
                      <a:pt x="459" y="96"/>
                    </a:cubicBezTo>
                    <a:cubicBezTo>
                      <a:pt x="472" y="96"/>
                      <a:pt x="474" y="96"/>
                      <a:pt x="482" y="95"/>
                    </a:cubicBezTo>
                    <a:cubicBezTo>
                      <a:pt x="485" y="95"/>
                      <a:pt x="515" y="82"/>
                      <a:pt x="540" y="71"/>
                    </a:cubicBezTo>
                    <a:cubicBezTo>
                      <a:pt x="540" y="71"/>
                      <a:pt x="541" y="71"/>
                      <a:pt x="541" y="70"/>
                    </a:cubicBezTo>
                    <a:cubicBezTo>
                      <a:pt x="542" y="70"/>
                      <a:pt x="543" y="70"/>
                      <a:pt x="543" y="70"/>
                    </a:cubicBezTo>
                    <a:cubicBezTo>
                      <a:pt x="550" y="66"/>
                      <a:pt x="557" y="64"/>
                      <a:pt x="563" y="61"/>
                    </a:cubicBezTo>
                    <a:cubicBezTo>
                      <a:pt x="563" y="61"/>
                      <a:pt x="563" y="61"/>
                      <a:pt x="563" y="61"/>
                    </a:cubicBezTo>
                    <a:cubicBezTo>
                      <a:pt x="564" y="61"/>
                      <a:pt x="564" y="60"/>
                      <a:pt x="565" y="60"/>
                    </a:cubicBezTo>
                    <a:cubicBezTo>
                      <a:pt x="565" y="60"/>
                      <a:pt x="566" y="60"/>
                      <a:pt x="566" y="60"/>
                    </a:cubicBezTo>
                    <a:cubicBezTo>
                      <a:pt x="567" y="59"/>
                      <a:pt x="568" y="59"/>
                      <a:pt x="568" y="59"/>
                    </a:cubicBezTo>
                    <a:cubicBezTo>
                      <a:pt x="568" y="59"/>
                      <a:pt x="568" y="59"/>
                      <a:pt x="568" y="59"/>
                    </a:cubicBezTo>
                    <a:cubicBezTo>
                      <a:pt x="569" y="58"/>
                      <a:pt x="569" y="58"/>
                      <a:pt x="569" y="57"/>
                    </a:cubicBezTo>
                    <a:cubicBezTo>
                      <a:pt x="574" y="50"/>
                      <a:pt x="583" y="31"/>
                      <a:pt x="593" y="14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8" name="Freeform 425">
                <a:extLst>
                  <a:ext uri="{FF2B5EF4-FFF2-40B4-BE49-F238E27FC236}">
                    <a16:creationId xmlns:a16="http://schemas.microsoft.com/office/drawing/2014/main" id="{08CEB6A8-A902-4083-9EF3-016BECD4B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589"/>
                <a:ext cx="238" cy="203"/>
              </a:xfrm>
              <a:custGeom>
                <a:avLst/>
                <a:gdLst>
                  <a:gd name="T0" fmla="*/ 3740 w 95"/>
                  <a:gd name="T1" fmla="*/ 0 h 76"/>
                  <a:gd name="T2" fmla="*/ 3665 w 95"/>
                  <a:gd name="T3" fmla="*/ 93 h 76"/>
                  <a:gd name="T4" fmla="*/ 83 w 95"/>
                  <a:gd name="T5" fmla="*/ 1071 h 76"/>
                  <a:gd name="T6" fmla="*/ 0 w 95"/>
                  <a:gd name="T7" fmla="*/ 1071 h 76"/>
                  <a:gd name="T8" fmla="*/ 0 w 95"/>
                  <a:gd name="T9" fmla="*/ 3868 h 76"/>
                  <a:gd name="T10" fmla="*/ 313 w 95"/>
                  <a:gd name="T11" fmla="*/ 3809 h 76"/>
                  <a:gd name="T12" fmla="*/ 2593 w 95"/>
                  <a:gd name="T13" fmla="*/ 2591 h 76"/>
                  <a:gd name="T14" fmla="*/ 2643 w 95"/>
                  <a:gd name="T15" fmla="*/ 2554 h 76"/>
                  <a:gd name="T16" fmla="*/ 2718 w 95"/>
                  <a:gd name="T17" fmla="*/ 2554 h 76"/>
                  <a:gd name="T18" fmla="*/ 3507 w 95"/>
                  <a:gd name="T19" fmla="*/ 2097 h 76"/>
                  <a:gd name="T20" fmla="*/ 3507 w 95"/>
                  <a:gd name="T21" fmla="*/ 2097 h 76"/>
                  <a:gd name="T22" fmla="*/ 3585 w 95"/>
                  <a:gd name="T23" fmla="*/ 2041 h 76"/>
                  <a:gd name="T24" fmla="*/ 3615 w 95"/>
                  <a:gd name="T25" fmla="*/ 2041 h 76"/>
                  <a:gd name="T26" fmla="*/ 3698 w 95"/>
                  <a:gd name="T27" fmla="*/ 1985 h 76"/>
                  <a:gd name="T28" fmla="*/ 3698 w 95"/>
                  <a:gd name="T29" fmla="*/ 1985 h 76"/>
                  <a:gd name="T30" fmla="*/ 3740 w 95"/>
                  <a:gd name="T31" fmla="*/ 1942 h 76"/>
                  <a:gd name="T32" fmla="*/ 3740 w 95"/>
                  <a:gd name="T33" fmla="*/ 0 h 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76">
                    <a:moveTo>
                      <a:pt x="95" y="0"/>
                    </a:moveTo>
                    <a:cubicBezTo>
                      <a:pt x="93" y="2"/>
                      <a:pt x="93" y="2"/>
                      <a:pt x="93" y="2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3" y="75"/>
                      <a:pt x="5" y="75"/>
                      <a:pt x="8" y="75"/>
                    </a:cubicBezTo>
                    <a:cubicBezTo>
                      <a:pt x="11" y="75"/>
                      <a:pt x="41" y="62"/>
                      <a:pt x="66" y="51"/>
                    </a:cubicBezTo>
                    <a:cubicBezTo>
                      <a:pt x="66" y="51"/>
                      <a:pt x="67" y="51"/>
                      <a:pt x="67" y="50"/>
                    </a:cubicBezTo>
                    <a:cubicBezTo>
                      <a:pt x="68" y="50"/>
                      <a:pt x="69" y="50"/>
                      <a:pt x="69" y="50"/>
                    </a:cubicBezTo>
                    <a:cubicBezTo>
                      <a:pt x="76" y="46"/>
                      <a:pt x="83" y="44"/>
                      <a:pt x="89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90" y="41"/>
                      <a:pt x="90" y="40"/>
                      <a:pt x="91" y="40"/>
                    </a:cubicBezTo>
                    <a:cubicBezTo>
                      <a:pt x="91" y="40"/>
                      <a:pt x="92" y="40"/>
                      <a:pt x="92" y="40"/>
                    </a:cubicBezTo>
                    <a:cubicBezTo>
                      <a:pt x="93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8"/>
                      <a:pt x="95" y="38"/>
                      <a:pt x="95" y="3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BB6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199" name="Freeform 426">
                <a:extLst>
                  <a:ext uri="{FF2B5EF4-FFF2-40B4-BE49-F238E27FC236}">
                    <a16:creationId xmlns:a16="http://schemas.microsoft.com/office/drawing/2014/main" id="{08FE0582-716B-4CCF-88E7-AE7859024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36"/>
                <a:ext cx="63" cy="157"/>
              </a:xfrm>
              <a:custGeom>
                <a:avLst/>
                <a:gdLst>
                  <a:gd name="T0" fmla="*/ 83 w 25"/>
                  <a:gd name="T1" fmla="*/ 2861 h 59"/>
                  <a:gd name="T2" fmla="*/ 927 w 25"/>
                  <a:gd name="T3" fmla="*/ 849 h 59"/>
                  <a:gd name="T4" fmla="*/ 960 w 25"/>
                  <a:gd name="T5" fmla="*/ 849 h 59"/>
                  <a:gd name="T6" fmla="*/ 1011 w 25"/>
                  <a:gd name="T7" fmla="*/ 695 h 59"/>
                  <a:gd name="T8" fmla="*/ 718 w 25"/>
                  <a:gd name="T9" fmla="*/ 0 h 59"/>
                  <a:gd name="T10" fmla="*/ 0 w 25"/>
                  <a:gd name="T11" fmla="*/ 1054 h 59"/>
                  <a:gd name="T12" fmla="*/ 0 w 25"/>
                  <a:gd name="T13" fmla="*/ 2959 h 59"/>
                  <a:gd name="T14" fmla="*/ 50 w 25"/>
                  <a:gd name="T15" fmla="*/ 2861 h 59"/>
                  <a:gd name="T16" fmla="*/ 83 w 25"/>
                  <a:gd name="T17" fmla="*/ 2861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" y="57"/>
                    </a:moveTo>
                    <a:cubicBezTo>
                      <a:pt x="6" y="49"/>
                      <a:pt x="14" y="33"/>
                      <a:pt x="23" y="17"/>
                    </a:cubicBezTo>
                    <a:cubicBezTo>
                      <a:pt x="23" y="17"/>
                      <a:pt x="23" y="17"/>
                      <a:pt x="24" y="17"/>
                    </a:cubicBezTo>
                    <a:cubicBezTo>
                      <a:pt x="24" y="16"/>
                      <a:pt x="25" y="15"/>
                      <a:pt x="25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8"/>
                      <a:pt x="1" y="57"/>
                      <a:pt x="1" y="57"/>
                    </a:cubicBezTo>
                    <a:cubicBezTo>
                      <a:pt x="2" y="57"/>
                      <a:pt x="2" y="57"/>
                      <a:pt x="2" y="57"/>
                    </a:cubicBez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0" name="Freeform 427">
                <a:extLst>
                  <a:ext uri="{FF2B5EF4-FFF2-40B4-BE49-F238E27FC236}">
                    <a16:creationId xmlns:a16="http://schemas.microsoft.com/office/drawing/2014/main" id="{42488F08-1CCC-4C41-9547-6BC36C88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483"/>
                <a:ext cx="725" cy="232"/>
              </a:xfrm>
              <a:custGeom>
                <a:avLst/>
                <a:gdLst>
                  <a:gd name="T0" fmla="*/ 0 w 290"/>
                  <a:gd name="T1" fmla="*/ 4403 h 87"/>
                  <a:gd name="T2" fmla="*/ 0 w 290"/>
                  <a:gd name="T3" fmla="*/ 512 h 87"/>
                  <a:gd name="T4" fmla="*/ 438 w 290"/>
                  <a:gd name="T5" fmla="*/ 0 h 87"/>
                  <a:gd name="T6" fmla="*/ 11333 w 290"/>
                  <a:gd name="T7" fmla="*/ 0 h 87"/>
                  <a:gd name="T8" fmla="*/ 750 w 290"/>
                  <a:gd name="T9" fmla="*/ 456 h 87"/>
                  <a:gd name="T10" fmla="*/ 238 w 290"/>
                  <a:gd name="T11" fmla="*/ 1309 h 87"/>
                  <a:gd name="T12" fmla="*/ 0 w 290"/>
                  <a:gd name="T13" fmla="*/ 4403 h 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0" h="87">
                    <a:moveTo>
                      <a:pt x="0" y="87"/>
                    </a:moveTo>
                    <a:cubicBezTo>
                      <a:pt x="0" y="53"/>
                      <a:pt x="0" y="18"/>
                      <a:pt x="0" y="10"/>
                    </a:cubicBezTo>
                    <a:cubicBezTo>
                      <a:pt x="0" y="2"/>
                      <a:pt x="2" y="0"/>
                      <a:pt x="11" y="0"/>
                    </a:cubicBezTo>
                    <a:cubicBezTo>
                      <a:pt x="20" y="0"/>
                      <a:pt x="290" y="0"/>
                      <a:pt x="290" y="0"/>
                    </a:cubicBezTo>
                    <a:cubicBezTo>
                      <a:pt x="222" y="3"/>
                      <a:pt x="29" y="7"/>
                      <a:pt x="19" y="9"/>
                    </a:cubicBezTo>
                    <a:cubicBezTo>
                      <a:pt x="9" y="11"/>
                      <a:pt x="7" y="16"/>
                      <a:pt x="6" y="26"/>
                    </a:cubicBezTo>
                    <a:cubicBezTo>
                      <a:pt x="5" y="38"/>
                      <a:pt x="0" y="87"/>
                      <a:pt x="0" y="87"/>
                    </a:cubicBezTo>
                    <a:close/>
                  </a:path>
                </a:pathLst>
              </a:custGeom>
              <a:solidFill>
                <a:srgbClr val="79C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1" name="Freeform 428">
                <a:extLst>
                  <a:ext uri="{FF2B5EF4-FFF2-40B4-BE49-F238E27FC236}">
                    <a16:creationId xmlns:a16="http://schemas.microsoft.com/office/drawing/2014/main" id="{5DC694FC-1ABA-4698-A2AE-CF1F63E51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608"/>
                <a:ext cx="10" cy="107"/>
              </a:xfrm>
              <a:custGeom>
                <a:avLst/>
                <a:gdLst>
                  <a:gd name="T0" fmla="*/ 0 w 4"/>
                  <a:gd name="T1" fmla="*/ 2046 h 40"/>
                  <a:gd name="T2" fmla="*/ 158 w 4"/>
                  <a:gd name="T3" fmla="*/ 0 h 40"/>
                  <a:gd name="T4" fmla="*/ 0 w 4"/>
                  <a:gd name="T5" fmla="*/ 308 h 40"/>
                  <a:gd name="T6" fmla="*/ 0 w 4"/>
                  <a:gd name="T7" fmla="*/ 2046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0">
                    <a:moveTo>
                      <a:pt x="0" y="40"/>
                    </a:moveTo>
                    <a:cubicBezTo>
                      <a:pt x="0" y="40"/>
                      <a:pt x="2" y="18"/>
                      <a:pt x="4" y="0"/>
                    </a:cubicBezTo>
                    <a:cubicBezTo>
                      <a:pt x="3" y="2"/>
                      <a:pt x="1" y="4"/>
                      <a:pt x="0" y="6"/>
                    </a:cubicBez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2" name="Freeform 429">
                <a:extLst>
                  <a:ext uri="{FF2B5EF4-FFF2-40B4-BE49-F238E27FC236}">
                    <a16:creationId xmlns:a16="http://schemas.microsoft.com/office/drawing/2014/main" id="{417768E9-14B4-41AD-AEDA-81B62F823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645"/>
                <a:ext cx="8" cy="70"/>
              </a:xfrm>
              <a:custGeom>
                <a:avLst/>
                <a:gdLst>
                  <a:gd name="T0" fmla="*/ 0 w 3"/>
                  <a:gd name="T1" fmla="*/ 0 h 26"/>
                  <a:gd name="T2" fmla="*/ 0 w 3"/>
                  <a:gd name="T3" fmla="*/ 1362 h 26"/>
                  <a:gd name="T4" fmla="*/ 149 w 3"/>
                  <a:gd name="T5" fmla="*/ 0 h 26"/>
                  <a:gd name="T6" fmla="*/ 0 w 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14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3" name="Freeform 430">
                <a:extLst>
                  <a:ext uri="{FF2B5EF4-FFF2-40B4-BE49-F238E27FC236}">
                    <a16:creationId xmlns:a16="http://schemas.microsoft.com/office/drawing/2014/main" id="{39CB651E-B242-419C-8EC3-C78110570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483"/>
                <a:ext cx="645" cy="21"/>
              </a:xfrm>
              <a:custGeom>
                <a:avLst/>
                <a:gdLst>
                  <a:gd name="T0" fmla="*/ 208 w 258"/>
                  <a:gd name="T1" fmla="*/ 0 h 8"/>
                  <a:gd name="T2" fmla="*/ 0 w 258"/>
                  <a:gd name="T3" fmla="*/ 378 h 8"/>
                  <a:gd name="T4" fmla="*/ 10083 w 258"/>
                  <a:gd name="T5" fmla="*/ 0 h 8"/>
                  <a:gd name="T6" fmla="*/ 208 w 25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8" h="8">
                    <a:moveTo>
                      <a:pt x="5" y="0"/>
                    </a:moveTo>
                    <a:cubicBezTo>
                      <a:pt x="3" y="2"/>
                      <a:pt x="2" y="5"/>
                      <a:pt x="0" y="8"/>
                    </a:cubicBezTo>
                    <a:cubicBezTo>
                      <a:pt x="45" y="6"/>
                      <a:pt x="199" y="2"/>
                      <a:pt x="258" y="0"/>
                    </a:cubicBezTo>
                    <a:cubicBezTo>
                      <a:pt x="258" y="0"/>
                      <a:pt x="76" y="0"/>
                      <a:pt x="5" y="0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4" name="Freeform 431">
                <a:extLst>
                  <a:ext uri="{FF2B5EF4-FFF2-40B4-BE49-F238E27FC236}">
                    <a16:creationId xmlns:a16="http://schemas.microsoft.com/office/drawing/2014/main" id="{2DAC52B6-236C-4F9A-B065-12EE22384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459"/>
                <a:ext cx="215" cy="322"/>
              </a:xfrm>
              <a:custGeom>
                <a:avLst/>
                <a:gdLst>
                  <a:gd name="T0" fmla="*/ 83 w 86"/>
                  <a:gd name="T1" fmla="*/ 397 h 121"/>
                  <a:gd name="T2" fmla="*/ 3363 w 86"/>
                  <a:gd name="T3" fmla="*/ 0 h 121"/>
                  <a:gd name="T4" fmla="*/ 313 w 86"/>
                  <a:gd name="T5" fmla="*/ 998 h 121"/>
                  <a:gd name="T6" fmla="*/ 125 w 86"/>
                  <a:gd name="T7" fmla="*/ 2959 h 121"/>
                  <a:gd name="T8" fmla="*/ 0 w 86"/>
                  <a:gd name="T9" fmla="*/ 6070 h 121"/>
                  <a:gd name="T10" fmla="*/ 0 w 86"/>
                  <a:gd name="T11" fmla="*/ 546 h 121"/>
                  <a:gd name="T12" fmla="*/ 83 w 86"/>
                  <a:gd name="T13" fmla="*/ 397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21">
                    <a:moveTo>
                      <a:pt x="2" y="8"/>
                    </a:moveTo>
                    <a:cubicBezTo>
                      <a:pt x="16" y="6"/>
                      <a:pt x="86" y="0"/>
                      <a:pt x="86" y="0"/>
                    </a:cubicBezTo>
                    <a:cubicBezTo>
                      <a:pt x="86" y="0"/>
                      <a:pt x="16" y="5"/>
                      <a:pt x="8" y="20"/>
                    </a:cubicBezTo>
                    <a:cubicBezTo>
                      <a:pt x="6" y="23"/>
                      <a:pt x="5" y="41"/>
                      <a:pt x="3" y="59"/>
                    </a:cubicBezTo>
                    <a:cubicBezTo>
                      <a:pt x="2" y="80"/>
                      <a:pt x="0" y="104"/>
                      <a:pt x="0" y="121"/>
                    </a:cubicBezTo>
                    <a:cubicBezTo>
                      <a:pt x="0" y="121"/>
                      <a:pt x="0" y="14"/>
                      <a:pt x="0" y="11"/>
                    </a:cubicBezTo>
                    <a:cubicBezTo>
                      <a:pt x="0" y="9"/>
                      <a:pt x="0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5" name="Freeform 432">
                <a:extLst>
                  <a:ext uri="{FF2B5EF4-FFF2-40B4-BE49-F238E27FC236}">
                    <a16:creationId xmlns:a16="http://schemas.microsoft.com/office/drawing/2014/main" id="{88A811D2-D749-4D6D-8FA1-59CC32058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643"/>
                <a:ext cx="7" cy="138"/>
              </a:xfrm>
              <a:custGeom>
                <a:avLst/>
                <a:gdLst>
                  <a:gd name="T0" fmla="*/ 0 w 3"/>
                  <a:gd name="T1" fmla="*/ 56 h 52"/>
                  <a:gd name="T2" fmla="*/ 0 w 3"/>
                  <a:gd name="T3" fmla="*/ 2577 h 52"/>
                  <a:gd name="T4" fmla="*/ 86 w 3"/>
                  <a:gd name="T5" fmla="*/ 0 h 52"/>
                  <a:gd name="T6" fmla="*/ 0 w 3"/>
                  <a:gd name="T7" fmla="*/ 56 h 5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52">
                    <a:moveTo>
                      <a:pt x="0" y="1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38"/>
                      <a:pt x="1" y="18"/>
                      <a:pt x="3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6" name="Freeform 433">
                <a:extLst>
                  <a:ext uri="{FF2B5EF4-FFF2-40B4-BE49-F238E27FC236}">
                    <a16:creationId xmlns:a16="http://schemas.microsoft.com/office/drawing/2014/main" id="{548F3734-E9CA-461E-81A8-1F57FA571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2480"/>
                <a:ext cx="280" cy="301"/>
              </a:xfrm>
              <a:custGeom>
                <a:avLst/>
                <a:gdLst>
                  <a:gd name="T0" fmla="*/ 4345 w 112"/>
                  <a:gd name="T1" fmla="*/ 5690 h 113"/>
                  <a:gd name="T2" fmla="*/ 4345 w 112"/>
                  <a:gd name="T3" fmla="*/ 703 h 113"/>
                  <a:gd name="T4" fmla="*/ 4220 w 112"/>
                  <a:gd name="T5" fmla="*/ 0 h 113"/>
                  <a:gd name="T6" fmla="*/ 0 w 112"/>
                  <a:gd name="T7" fmla="*/ 0 h 113"/>
                  <a:gd name="T8" fmla="*/ 4033 w 112"/>
                  <a:gd name="T9" fmla="*/ 511 h 113"/>
                  <a:gd name="T10" fmla="*/ 4345 w 112"/>
                  <a:gd name="T11" fmla="*/ 5690 h 1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2" h="113">
                    <a:moveTo>
                      <a:pt x="111" y="113"/>
                    </a:moveTo>
                    <a:cubicBezTo>
                      <a:pt x="111" y="113"/>
                      <a:pt x="111" y="24"/>
                      <a:pt x="111" y="14"/>
                    </a:cubicBezTo>
                    <a:cubicBezTo>
                      <a:pt x="111" y="4"/>
                      <a:pt x="112" y="0"/>
                      <a:pt x="108" y="0"/>
                    </a:cubicBezTo>
                    <a:cubicBezTo>
                      <a:pt x="104" y="0"/>
                      <a:pt x="17" y="0"/>
                      <a:pt x="0" y="0"/>
                    </a:cubicBezTo>
                    <a:cubicBezTo>
                      <a:pt x="17" y="2"/>
                      <a:pt x="99" y="2"/>
                      <a:pt x="103" y="10"/>
                    </a:cubicBezTo>
                    <a:cubicBezTo>
                      <a:pt x="107" y="18"/>
                      <a:pt x="111" y="113"/>
                      <a:pt x="111" y="113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7" name="Freeform 434">
                <a:extLst>
                  <a:ext uri="{FF2B5EF4-FFF2-40B4-BE49-F238E27FC236}">
                    <a16:creationId xmlns:a16="http://schemas.microsoft.com/office/drawing/2014/main" id="{A73DD3AB-025B-4B66-B2C6-CC4E28FD5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2645"/>
                <a:ext cx="5" cy="120"/>
              </a:xfrm>
              <a:custGeom>
                <a:avLst/>
                <a:gdLst>
                  <a:gd name="T0" fmla="*/ 83 w 2"/>
                  <a:gd name="T1" fmla="*/ 2275 h 45"/>
                  <a:gd name="T2" fmla="*/ 83 w 2"/>
                  <a:gd name="T3" fmla="*/ 0 h 45"/>
                  <a:gd name="T4" fmla="*/ 0 w 2"/>
                  <a:gd name="T5" fmla="*/ 0 h 45"/>
                  <a:gd name="T6" fmla="*/ 83 w 2"/>
                  <a:gd name="T7" fmla="*/ 2275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" h="45">
                    <a:moveTo>
                      <a:pt x="2" y="45"/>
                    </a:moveTo>
                    <a:cubicBezTo>
                      <a:pt x="2" y="45"/>
                      <a:pt x="2" y="25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6"/>
                      <a:pt x="2" y="45"/>
                      <a:pt x="2" y="45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8" name="Freeform 435">
                <a:extLst>
                  <a:ext uri="{FF2B5EF4-FFF2-40B4-BE49-F238E27FC236}">
                    <a16:creationId xmlns:a16="http://schemas.microsoft.com/office/drawing/2014/main" id="{50BB8B70-EABF-4C6A-BDF0-ACA297321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6" y="2672"/>
                <a:ext cx="1110" cy="107"/>
              </a:xfrm>
              <a:custGeom>
                <a:avLst/>
                <a:gdLst>
                  <a:gd name="T0" fmla="*/ 0 w 444"/>
                  <a:gd name="T1" fmla="*/ 2046 h 40"/>
                  <a:gd name="T2" fmla="*/ 17188 w 444"/>
                  <a:gd name="T3" fmla="*/ 2046 h 40"/>
                  <a:gd name="T4" fmla="*/ 17345 w 444"/>
                  <a:gd name="T5" fmla="*/ 1589 h 40"/>
                  <a:gd name="T6" fmla="*/ 17345 w 444"/>
                  <a:gd name="T7" fmla="*/ 0 h 40"/>
                  <a:gd name="T8" fmla="*/ 17270 w 444"/>
                  <a:gd name="T9" fmla="*/ 0 h 40"/>
                  <a:gd name="T10" fmla="*/ 17033 w 444"/>
                  <a:gd name="T11" fmla="*/ 1838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4" h="40">
                    <a:moveTo>
                      <a:pt x="0" y="40"/>
                    </a:moveTo>
                    <a:cubicBezTo>
                      <a:pt x="0" y="40"/>
                      <a:pt x="433" y="40"/>
                      <a:pt x="440" y="40"/>
                    </a:cubicBezTo>
                    <a:cubicBezTo>
                      <a:pt x="444" y="40"/>
                      <a:pt x="444" y="38"/>
                      <a:pt x="444" y="31"/>
                    </a:cubicBezTo>
                    <a:cubicBezTo>
                      <a:pt x="444" y="25"/>
                      <a:pt x="444" y="0"/>
                      <a:pt x="444" y="0"/>
                    </a:cubicBezTo>
                    <a:cubicBezTo>
                      <a:pt x="442" y="0"/>
                      <a:pt x="442" y="0"/>
                      <a:pt x="442" y="0"/>
                    </a:cubicBezTo>
                    <a:cubicBezTo>
                      <a:pt x="442" y="8"/>
                      <a:pt x="442" y="36"/>
                      <a:pt x="436" y="36"/>
                    </a:cubicBezTo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09" name="Freeform 436">
                <a:extLst>
                  <a:ext uri="{FF2B5EF4-FFF2-40B4-BE49-F238E27FC236}">
                    <a16:creationId xmlns:a16="http://schemas.microsoft.com/office/drawing/2014/main" id="{38EAC3C1-127F-4146-8CA8-F83D1FA2E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493"/>
                <a:ext cx="207" cy="283"/>
              </a:xfrm>
              <a:custGeom>
                <a:avLst/>
                <a:gdLst>
                  <a:gd name="T0" fmla="*/ 2743 w 83"/>
                  <a:gd name="T1" fmla="*/ 3714 h 106"/>
                  <a:gd name="T2" fmla="*/ 0 w 83"/>
                  <a:gd name="T3" fmla="*/ 5388 h 106"/>
                  <a:gd name="T4" fmla="*/ 3103 w 83"/>
                  <a:gd name="T5" fmla="*/ 3714 h 106"/>
                  <a:gd name="T6" fmla="*/ 3177 w 83"/>
                  <a:gd name="T7" fmla="*/ 3351 h 106"/>
                  <a:gd name="T8" fmla="*/ 3177 w 83"/>
                  <a:gd name="T9" fmla="*/ 0 h 106"/>
                  <a:gd name="T10" fmla="*/ 3055 w 83"/>
                  <a:gd name="T11" fmla="*/ 3044 h 106"/>
                  <a:gd name="T12" fmla="*/ 2743 w 83"/>
                  <a:gd name="T13" fmla="*/ 3714 h 1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3" h="106">
                    <a:moveTo>
                      <a:pt x="71" y="73"/>
                    </a:moveTo>
                    <a:cubicBezTo>
                      <a:pt x="54" y="82"/>
                      <a:pt x="9" y="101"/>
                      <a:pt x="0" y="106"/>
                    </a:cubicBezTo>
                    <a:cubicBezTo>
                      <a:pt x="0" y="106"/>
                      <a:pt x="78" y="73"/>
                      <a:pt x="80" y="73"/>
                    </a:cubicBezTo>
                    <a:cubicBezTo>
                      <a:pt x="83" y="72"/>
                      <a:pt x="82" y="71"/>
                      <a:pt x="82" y="66"/>
                    </a:cubicBezTo>
                    <a:cubicBezTo>
                      <a:pt x="82" y="61"/>
                      <a:pt x="82" y="0"/>
                      <a:pt x="82" y="0"/>
                    </a:cubicBezTo>
                    <a:cubicBezTo>
                      <a:pt x="82" y="10"/>
                      <a:pt x="80" y="42"/>
                      <a:pt x="79" y="60"/>
                    </a:cubicBezTo>
                    <a:cubicBezTo>
                      <a:pt x="78" y="65"/>
                      <a:pt x="74" y="71"/>
                      <a:pt x="71" y="73"/>
                    </a:cubicBezTo>
                    <a:close/>
                  </a:path>
                </a:pathLst>
              </a:custGeom>
              <a:solidFill>
                <a:srgbClr val="BF74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0" name="Freeform 437">
                <a:extLst>
                  <a:ext uri="{FF2B5EF4-FFF2-40B4-BE49-F238E27FC236}">
                    <a16:creationId xmlns:a16="http://schemas.microsoft.com/office/drawing/2014/main" id="{7939A511-CF5A-4E6B-9002-7854B09C8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" y="2595"/>
                <a:ext cx="207" cy="181"/>
              </a:xfrm>
              <a:custGeom>
                <a:avLst/>
                <a:gdLst>
                  <a:gd name="T0" fmla="*/ 3103 w 83"/>
                  <a:gd name="T1" fmla="*/ 56 h 68"/>
                  <a:gd name="T2" fmla="*/ 3055 w 83"/>
                  <a:gd name="T3" fmla="*/ 1113 h 68"/>
                  <a:gd name="T4" fmla="*/ 2743 w 83"/>
                  <a:gd name="T5" fmla="*/ 1757 h 68"/>
                  <a:gd name="T6" fmla="*/ 0 w 83"/>
                  <a:gd name="T7" fmla="*/ 3415 h 68"/>
                  <a:gd name="T8" fmla="*/ 3103 w 83"/>
                  <a:gd name="T9" fmla="*/ 1757 h 68"/>
                  <a:gd name="T10" fmla="*/ 3177 w 83"/>
                  <a:gd name="T11" fmla="*/ 1416 h 68"/>
                  <a:gd name="T12" fmla="*/ 3177 w 83"/>
                  <a:gd name="T13" fmla="*/ 0 h 68"/>
                  <a:gd name="T14" fmla="*/ 3103 w 83"/>
                  <a:gd name="T15" fmla="*/ 56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3" h="68">
                    <a:moveTo>
                      <a:pt x="80" y="1"/>
                    </a:moveTo>
                    <a:cubicBezTo>
                      <a:pt x="80" y="8"/>
                      <a:pt x="79" y="16"/>
                      <a:pt x="79" y="22"/>
                    </a:cubicBezTo>
                    <a:cubicBezTo>
                      <a:pt x="78" y="27"/>
                      <a:pt x="74" y="33"/>
                      <a:pt x="71" y="35"/>
                    </a:cubicBezTo>
                    <a:cubicBezTo>
                      <a:pt x="54" y="44"/>
                      <a:pt x="9" y="63"/>
                      <a:pt x="0" y="68"/>
                    </a:cubicBezTo>
                    <a:cubicBezTo>
                      <a:pt x="0" y="68"/>
                      <a:pt x="78" y="35"/>
                      <a:pt x="80" y="35"/>
                    </a:cubicBezTo>
                    <a:cubicBezTo>
                      <a:pt x="83" y="34"/>
                      <a:pt x="82" y="33"/>
                      <a:pt x="82" y="28"/>
                    </a:cubicBezTo>
                    <a:cubicBezTo>
                      <a:pt x="82" y="0"/>
                      <a:pt x="82" y="0"/>
                      <a:pt x="82" y="0"/>
                    </a:cubicBezTo>
                    <a:lnTo>
                      <a:pt x="80" y="1"/>
                    </a:lnTo>
                    <a:close/>
                  </a:path>
                </a:pathLst>
              </a:custGeom>
              <a:solidFill>
                <a:srgbClr val="7D2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1" name="Freeform 438">
                <a:extLst>
                  <a:ext uri="{FF2B5EF4-FFF2-40B4-BE49-F238E27FC236}">
                    <a16:creationId xmlns:a16="http://schemas.microsoft.com/office/drawing/2014/main" id="{6F28CFF2-A11A-44D0-8114-8AE283336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8" y="2560"/>
                <a:ext cx="38" cy="101"/>
              </a:xfrm>
              <a:custGeom>
                <a:avLst/>
                <a:gdLst>
                  <a:gd name="T0" fmla="*/ 372 w 15"/>
                  <a:gd name="T1" fmla="*/ 805 h 38"/>
                  <a:gd name="T2" fmla="*/ 0 w 15"/>
                  <a:gd name="T3" fmla="*/ 848 h 38"/>
                  <a:gd name="T4" fmla="*/ 0 w 15"/>
                  <a:gd name="T5" fmla="*/ 1892 h 38"/>
                  <a:gd name="T6" fmla="*/ 616 w 15"/>
                  <a:gd name="T7" fmla="*/ 545 h 38"/>
                  <a:gd name="T8" fmla="*/ 489 w 15"/>
                  <a:gd name="T9" fmla="*/ 0 h 38"/>
                  <a:gd name="T10" fmla="*/ 372 w 15"/>
                  <a:gd name="T11" fmla="*/ 805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" h="38">
                    <a:moveTo>
                      <a:pt x="9" y="16"/>
                    </a:moveTo>
                    <a:cubicBezTo>
                      <a:pt x="6" y="21"/>
                      <a:pt x="0" y="23"/>
                      <a:pt x="0" y="1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2" y="6"/>
                      <a:pt x="12" y="0"/>
                    </a:cubicBezTo>
                    <a:cubicBezTo>
                      <a:pt x="12" y="4"/>
                      <a:pt x="12" y="12"/>
                      <a:pt x="9" y="16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2" name="Freeform 439">
                <a:extLst>
                  <a:ext uri="{FF2B5EF4-FFF2-40B4-BE49-F238E27FC236}">
                    <a16:creationId xmlns:a16="http://schemas.microsoft.com/office/drawing/2014/main" id="{FF0CAAB8-E0EE-4048-8294-9E420F715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2536"/>
                <a:ext cx="1437" cy="109"/>
              </a:xfrm>
              <a:custGeom>
                <a:avLst/>
                <a:gdLst>
                  <a:gd name="T0" fmla="*/ 1437 w 1437"/>
                  <a:gd name="T1" fmla="*/ 0 h 109"/>
                  <a:gd name="T2" fmla="*/ 1390 w 1437"/>
                  <a:gd name="T3" fmla="*/ 59 h 109"/>
                  <a:gd name="T4" fmla="*/ 1190 w 1437"/>
                  <a:gd name="T5" fmla="*/ 109 h 109"/>
                  <a:gd name="T6" fmla="*/ 0 w 1437"/>
                  <a:gd name="T7" fmla="*/ 109 h 10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37" h="109">
                    <a:moveTo>
                      <a:pt x="1437" y="0"/>
                    </a:moveTo>
                    <a:lnTo>
                      <a:pt x="1390" y="59"/>
                    </a:lnTo>
                    <a:lnTo>
                      <a:pt x="1190" y="109"/>
                    </a:lnTo>
                    <a:lnTo>
                      <a:pt x="0" y="109"/>
                    </a:ln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3" name="Freeform 440">
                <a:extLst>
                  <a:ext uri="{FF2B5EF4-FFF2-40B4-BE49-F238E27FC236}">
                    <a16:creationId xmlns:a16="http://schemas.microsoft.com/office/drawing/2014/main" id="{2C22DA67-45F0-4097-91A6-F22D3E102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533"/>
                <a:ext cx="55" cy="62"/>
              </a:xfrm>
              <a:custGeom>
                <a:avLst/>
                <a:gdLst>
                  <a:gd name="T0" fmla="*/ 0 w 22"/>
                  <a:gd name="T1" fmla="*/ 313 h 23"/>
                  <a:gd name="T2" fmla="*/ 208 w 22"/>
                  <a:gd name="T3" fmla="*/ 1213 h 23"/>
                  <a:gd name="T4" fmla="*/ 863 w 22"/>
                  <a:gd name="T5" fmla="*/ 1156 h 23"/>
                  <a:gd name="T6" fmla="*/ 750 w 22"/>
                  <a:gd name="T7" fmla="*/ 0 h 23"/>
                  <a:gd name="T8" fmla="*/ 0 w 22"/>
                  <a:gd name="T9" fmla="*/ 0 h 23"/>
                  <a:gd name="T10" fmla="*/ 0 w 22"/>
                  <a:gd name="T11" fmla="*/ 313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23">
                    <a:moveTo>
                      <a:pt x="0" y="6"/>
                    </a:moveTo>
                    <a:cubicBezTo>
                      <a:pt x="1" y="16"/>
                      <a:pt x="3" y="23"/>
                      <a:pt x="5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16"/>
                      <a:pt x="20" y="7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4" name="Freeform 441">
                <a:extLst>
                  <a:ext uri="{FF2B5EF4-FFF2-40B4-BE49-F238E27FC236}">
                    <a16:creationId xmlns:a16="http://schemas.microsoft.com/office/drawing/2014/main" id="{4F9BEFDE-9B86-4009-9C6D-7D62EB1F0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8" y="2544"/>
                <a:ext cx="43" cy="43"/>
              </a:xfrm>
              <a:custGeom>
                <a:avLst/>
                <a:gdLst>
                  <a:gd name="T0" fmla="*/ 0 w 17"/>
                  <a:gd name="T1" fmla="*/ 59 h 16"/>
                  <a:gd name="T2" fmla="*/ 159 w 17"/>
                  <a:gd name="T3" fmla="*/ 839 h 16"/>
                  <a:gd name="T4" fmla="*/ 698 w 17"/>
                  <a:gd name="T5" fmla="*/ 779 h 16"/>
                  <a:gd name="T6" fmla="*/ 615 w 17"/>
                  <a:gd name="T7" fmla="*/ 0 h 16"/>
                  <a:gd name="T8" fmla="*/ 372 w 17"/>
                  <a:gd name="T9" fmla="*/ 586 h 16"/>
                  <a:gd name="T10" fmla="*/ 0 w 17"/>
                  <a:gd name="T11" fmla="*/ 59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1"/>
                    </a:moveTo>
                    <a:cubicBezTo>
                      <a:pt x="1" y="6"/>
                      <a:pt x="2" y="13"/>
                      <a:pt x="4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4"/>
                      <a:pt x="12" y="10"/>
                      <a:pt x="9" y="11"/>
                    </a:cubicBezTo>
                    <a:cubicBezTo>
                      <a:pt x="5" y="12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5" name="Line 442">
                <a:extLst>
                  <a:ext uri="{FF2B5EF4-FFF2-40B4-BE49-F238E27FC236}">
                    <a16:creationId xmlns:a16="http://schemas.microsoft.com/office/drawing/2014/main" id="{35198AC0-4806-4B0F-8EC7-FEA5E0BCB0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873" y="2533"/>
                <a:ext cx="48" cy="1"/>
              </a:xfrm>
              <a:prstGeom prst="line">
                <a:avLst/>
              </a:prstGeom>
              <a:noFill/>
              <a:ln w="7938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6" name="Freeform 443">
                <a:extLst>
                  <a:ext uri="{FF2B5EF4-FFF2-40B4-BE49-F238E27FC236}">
                    <a16:creationId xmlns:a16="http://schemas.microsoft.com/office/drawing/2014/main" id="{C67A928E-D9A3-498D-8CA1-2C3FF0B81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251"/>
                <a:ext cx="3" cy="160"/>
              </a:xfrm>
              <a:custGeom>
                <a:avLst/>
                <a:gdLst>
                  <a:gd name="T0" fmla="*/ 0 w 1"/>
                  <a:gd name="T1" fmla="*/ 3037 h 60"/>
                  <a:gd name="T2" fmla="*/ 0 w 1"/>
                  <a:gd name="T3" fmla="*/ 547 h 60"/>
                  <a:gd name="T4" fmla="*/ 81 w 1"/>
                  <a:gd name="T5" fmla="*/ 0 h 6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60">
                    <a:moveTo>
                      <a:pt x="0" y="60"/>
                    </a:moveTo>
                    <a:cubicBezTo>
                      <a:pt x="0" y="37"/>
                      <a:pt x="0" y="15"/>
                      <a:pt x="0" y="11"/>
                    </a:cubicBezTo>
                    <a:cubicBezTo>
                      <a:pt x="0" y="6"/>
                      <a:pt x="0" y="2"/>
                      <a:pt x="1" y="0"/>
                    </a:cubicBezTo>
                  </a:path>
                </a:pathLst>
              </a:custGeom>
              <a:noFill/>
              <a:ln w="7938" cap="rnd">
                <a:solidFill>
                  <a:srgbClr val="9E9E9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7" name="Freeform 444">
                <a:extLst>
                  <a:ext uri="{FF2B5EF4-FFF2-40B4-BE49-F238E27FC236}">
                    <a16:creationId xmlns:a16="http://schemas.microsoft.com/office/drawing/2014/main" id="{C1C2400F-2B3C-4E68-9856-90964654D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269"/>
                <a:ext cx="1" cy="139"/>
              </a:xfrm>
              <a:custGeom>
                <a:avLst/>
                <a:gdLst>
                  <a:gd name="T0" fmla="*/ 0 w 1"/>
                  <a:gd name="T1" fmla="*/ 2657 h 52"/>
                  <a:gd name="T2" fmla="*/ 0 w 1"/>
                  <a:gd name="T3" fmla="*/ 0 h 5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52">
                    <a:moveTo>
                      <a:pt x="0" y="52"/>
                    </a:moveTo>
                    <a:cubicBezTo>
                      <a:pt x="0" y="25"/>
                      <a:pt x="0" y="4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9E9E9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8" name="Line 445">
                <a:extLst>
                  <a:ext uri="{FF2B5EF4-FFF2-40B4-BE49-F238E27FC236}">
                    <a16:creationId xmlns:a16="http://schemas.microsoft.com/office/drawing/2014/main" id="{10BA61CE-0BE1-4C09-B669-DEBFA9747D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469"/>
                <a:ext cx="1" cy="320"/>
              </a:xfrm>
              <a:prstGeom prst="line">
                <a:avLst/>
              </a:prstGeom>
              <a:noFill/>
              <a:ln w="7938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19" name="Freeform 446">
                <a:extLst>
                  <a:ext uri="{FF2B5EF4-FFF2-40B4-BE49-F238E27FC236}">
                    <a16:creationId xmlns:a16="http://schemas.microsoft.com/office/drawing/2014/main" id="{55B2CA98-36A4-4858-93B4-0C6D404E5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443"/>
                <a:ext cx="1420" cy="349"/>
              </a:xfrm>
              <a:custGeom>
                <a:avLst/>
                <a:gdLst>
                  <a:gd name="T0" fmla="*/ 313 w 568"/>
                  <a:gd name="T1" fmla="*/ 512 h 131"/>
                  <a:gd name="T2" fmla="*/ 17938 w 568"/>
                  <a:gd name="T3" fmla="*/ 512 h 131"/>
                  <a:gd name="T4" fmla="*/ 18833 w 568"/>
                  <a:gd name="T5" fmla="*/ 512 h 131"/>
                  <a:gd name="T6" fmla="*/ 22188 w 568"/>
                  <a:gd name="T7" fmla="*/ 0 h 131"/>
                  <a:gd name="T8" fmla="*/ 22188 w 568"/>
                  <a:gd name="T9" fmla="*/ 4726 h 131"/>
                  <a:gd name="T10" fmla="*/ 18833 w 568"/>
                  <a:gd name="T11" fmla="*/ 6543 h 131"/>
                  <a:gd name="T12" fmla="*/ 17938 w 568"/>
                  <a:gd name="T13" fmla="*/ 6602 h 131"/>
                  <a:gd name="T14" fmla="*/ 438 w 568"/>
                  <a:gd name="T15" fmla="*/ 6602 h 131"/>
                  <a:gd name="T16" fmla="*/ 395 w 568"/>
                  <a:gd name="T17" fmla="*/ 6602 h 131"/>
                  <a:gd name="T18" fmla="*/ 0 w 568"/>
                  <a:gd name="T19" fmla="*/ 6090 h 131"/>
                  <a:gd name="T20" fmla="*/ 0 w 568"/>
                  <a:gd name="T21" fmla="*/ 1156 h 131"/>
                  <a:gd name="T22" fmla="*/ 313 w 568"/>
                  <a:gd name="T23" fmla="*/ 512 h 13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1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10"/>
                    </a:cubicBezTo>
                    <a:cubicBezTo>
                      <a:pt x="487" y="9"/>
                      <a:pt x="546" y="4"/>
                      <a:pt x="568" y="0"/>
                    </a:cubicBezTo>
                    <a:cubicBezTo>
                      <a:pt x="568" y="94"/>
                      <a:pt x="568" y="94"/>
                      <a:pt x="568" y="94"/>
                    </a:cubicBezTo>
                    <a:cubicBezTo>
                      <a:pt x="546" y="103"/>
                      <a:pt x="487" y="129"/>
                      <a:pt x="482" y="130"/>
                    </a:cubicBezTo>
                    <a:cubicBezTo>
                      <a:pt x="474" y="131"/>
                      <a:pt x="472" y="131"/>
                      <a:pt x="459" y="131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0" y="131"/>
                      <a:pt x="10" y="131"/>
                      <a:pt x="10" y="131"/>
                    </a:cubicBezTo>
                    <a:cubicBezTo>
                      <a:pt x="3" y="131"/>
                      <a:pt x="0" y="130"/>
                      <a:pt x="0" y="121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5"/>
                      <a:pt x="0" y="10"/>
                      <a:pt x="8" y="1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0" name="Freeform 447">
                <a:extLst>
                  <a:ext uri="{FF2B5EF4-FFF2-40B4-BE49-F238E27FC236}">
                    <a16:creationId xmlns:a16="http://schemas.microsoft.com/office/drawing/2014/main" id="{400A4FB6-7F79-4184-A635-0707242E4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251"/>
                <a:ext cx="1505" cy="229"/>
              </a:xfrm>
              <a:custGeom>
                <a:avLst/>
                <a:gdLst>
                  <a:gd name="T0" fmla="*/ 2313 w 602"/>
                  <a:gd name="T1" fmla="*/ 93 h 86"/>
                  <a:gd name="T2" fmla="*/ 2550 w 602"/>
                  <a:gd name="T3" fmla="*/ 0 h 86"/>
                  <a:gd name="T4" fmla="*/ 20470 w 602"/>
                  <a:gd name="T5" fmla="*/ 0 h 86"/>
                  <a:gd name="T6" fmla="*/ 20908 w 602"/>
                  <a:gd name="T7" fmla="*/ 56 h 86"/>
                  <a:gd name="T8" fmla="*/ 23520 w 602"/>
                  <a:gd name="T9" fmla="*/ 602 h 86"/>
                  <a:gd name="T10" fmla="*/ 22158 w 602"/>
                  <a:gd name="T11" fmla="*/ 3624 h 86"/>
                  <a:gd name="T12" fmla="*/ 22158 w 602"/>
                  <a:gd name="T13" fmla="*/ 3624 h 86"/>
                  <a:gd name="T14" fmla="*/ 18800 w 602"/>
                  <a:gd name="T15" fmla="*/ 4111 h 86"/>
                  <a:gd name="T16" fmla="*/ 17895 w 602"/>
                  <a:gd name="T17" fmla="*/ 4111 h 86"/>
                  <a:gd name="T18" fmla="*/ 283 w 602"/>
                  <a:gd name="T19" fmla="*/ 4111 h 86"/>
                  <a:gd name="T20" fmla="*/ 0 w 602"/>
                  <a:gd name="T21" fmla="*/ 4324 h 86"/>
                  <a:gd name="T22" fmla="*/ 0 w 602"/>
                  <a:gd name="T23" fmla="*/ 4268 h 86"/>
                  <a:gd name="T24" fmla="*/ 2313 w 602"/>
                  <a:gd name="T25" fmla="*/ 93 h 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6">
                    <a:moveTo>
                      <a:pt x="59" y="2"/>
                    </a:moveTo>
                    <a:cubicBezTo>
                      <a:pt x="60" y="1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1"/>
                    </a:cubicBezTo>
                    <a:cubicBezTo>
                      <a:pt x="538" y="1"/>
                      <a:pt x="595" y="9"/>
                      <a:pt x="602" y="12"/>
                    </a:cubicBezTo>
                    <a:cubicBezTo>
                      <a:pt x="589" y="31"/>
                      <a:pt x="573" y="63"/>
                      <a:pt x="567" y="72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6"/>
                      <a:pt x="486" y="81"/>
                      <a:pt x="481" y="82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1" name="Freeform 448">
                <a:extLst>
                  <a:ext uri="{FF2B5EF4-FFF2-40B4-BE49-F238E27FC236}">
                    <a16:creationId xmlns:a16="http://schemas.microsoft.com/office/drawing/2014/main" id="{9F33A2A6-D10E-4BDD-A816-BC67AEDA0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283"/>
                <a:ext cx="88" cy="410"/>
              </a:xfrm>
              <a:custGeom>
                <a:avLst/>
                <a:gdLst>
                  <a:gd name="T0" fmla="*/ 840 w 35"/>
                  <a:gd name="T1" fmla="*/ 5833 h 154"/>
                  <a:gd name="T2" fmla="*/ 0 w 35"/>
                  <a:gd name="T3" fmla="*/ 7739 h 154"/>
                  <a:gd name="T4" fmla="*/ 0 w 35"/>
                  <a:gd name="T5" fmla="*/ 7739 h 154"/>
                  <a:gd name="T6" fmla="*/ 0 w 35"/>
                  <a:gd name="T7" fmla="*/ 3019 h 154"/>
                  <a:gd name="T8" fmla="*/ 0 w 35"/>
                  <a:gd name="T9" fmla="*/ 3019 h 154"/>
                  <a:gd name="T10" fmla="*/ 1398 w 35"/>
                  <a:gd name="T11" fmla="*/ 0 h 154"/>
                  <a:gd name="T12" fmla="*/ 1398 w 35"/>
                  <a:gd name="T13" fmla="*/ 1057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21" y="116"/>
                    </a:moveTo>
                    <a:cubicBezTo>
                      <a:pt x="12" y="132"/>
                      <a:pt x="4" y="148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1"/>
                      <a:pt x="22" y="19"/>
                      <a:pt x="35" y="0"/>
                    </a:cubicBezTo>
                    <a:cubicBezTo>
                      <a:pt x="35" y="21"/>
                      <a:pt x="35" y="21"/>
                      <a:pt x="35" y="21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2" name="Freeform 449">
                <a:extLst>
                  <a:ext uri="{FF2B5EF4-FFF2-40B4-BE49-F238E27FC236}">
                    <a16:creationId xmlns:a16="http://schemas.microsoft.com/office/drawing/2014/main" id="{64CE8905-AABC-43D9-947B-D0F3C4867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2264"/>
                <a:ext cx="867" cy="128"/>
              </a:xfrm>
              <a:custGeom>
                <a:avLst/>
                <a:gdLst>
                  <a:gd name="T0" fmla="*/ 0 w 347"/>
                  <a:gd name="T1" fmla="*/ 2424 h 48"/>
                  <a:gd name="T2" fmla="*/ 1124 w 347"/>
                  <a:gd name="T3" fmla="*/ 248 h 48"/>
                  <a:gd name="T4" fmla="*/ 1637 w 347"/>
                  <a:gd name="T5" fmla="*/ 0 h 48"/>
                  <a:gd name="T6" fmla="*/ 13522 w 347"/>
                  <a:gd name="T7" fmla="*/ 0 h 48"/>
                  <a:gd name="T8" fmla="*/ 1791 w 347"/>
                  <a:gd name="T9" fmla="*/ 363 h 48"/>
                  <a:gd name="T10" fmla="*/ 0 w 347"/>
                  <a:gd name="T11" fmla="*/ 2424 h 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7" h="48">
                    <a:moveTo>
                      <a:pt x="0" y="48"/>
                    </a:moveTo>
                    <a:cubicBezTo>
                      <a:pt x="0" y="48"/>
                      <a:pt x="26" y="9"/>
                      <a:pt x="29" y="5"/>
                    </a:cubicBezTo>
                    <a:cubicBezTo>
                      <a:pt x="32" y="1"/>
                      <a:pt x="35" y="0"/>
                      <a:pt x="42" y="0"/>
                    </a:cubicBezTo>
                    <a:cubicBezTo>
                      <a:pt x="50" y="0"/>
                      <a:pt x="347" y="0"/>
                      <a:pt x="347" y="0"/>
                    </a:cubicBezTo>
                    <a:cubicBezTo>
                      <a:pt x="261" y="3"/>
                      <a:pt x="59" y="5"/>
                      <a:pt x="46" y="7"/>
                    </a:cubicBezTo>
                    <a:cubicBezTo>
                      <a:pt x="34" y="9"/>
                      <a:pt x="22" y="20"/>
                      <a:pt x="0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3" name="Freeform 450">
                <a:extLst>
                  <a:ext uri="{FF2B5EF4-FFF2-40B4-BE49-F238E27FC236}">
                    <a16:creationId xmlns:a16="http://schemas.microsoft.com/office/drawing/2014/main" id="{7D9DA218-21DB-41C1-B79E-B1EE68D5E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315"/>
                <a:ext cx="45" cy="309"/>
              </a:xfrm>
              <a:custGeom>
                <a:avLst/>
                <a:gdLst>
                  <a:gd name="T0" fmla="*/ 83 w 18"/>
                  <a:gd name="T1" fmla="*/ 2930 h 116"/>
                  <a:gd name="T2" fmla="*/ 520 w 18"/>
                  <a:gd name="T3" fmla="*/ 5839 h 116"/>
                  <a:gd name="T4" fmla="*/ 595 w 18"/>
                  <a:gd name="T5" fmla="*/ 2874 h 116"/>
                  <a:gd name="T6" fmla="*/ 208 w 18"/>
                  <a:gd name="T7" fmla="*/ 0 h 116"/>
                  <a:gd name="T8" fmla="*/ 83 w 18"/>
                  <a:gd name="T9" fmla="*/ 293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6">
                    <a:moveTo>
                      <a:pt x="2" y="58"/>
                    </a:moveTo>
                    <a:cubicBezTo>
                      <a:pt x="4" y="90"/>
                      <a:pt x="9" y="116"/>
                      <a:pt x="13" y="116"/>
                    </a:cubicBezTo>
                    <a:cubicBezTo>
                      <a:pt x="16" y="115"/>
                      <a:pt x="18" y="89"/>
                      <a:pt x="15" y="57"/>
                    </a:cubicBezTo>
                    <a:cubicBezTo>
                      <a:pt x="13" y="25"/>
                      <a:pt x="8" y="0"/>
                      <a:pt x="5" y="0"/>
                    </a:cubicBezTo>
                    <a:cubicBezTo>
                      <a:pt x="1" y="0"/>
                      <a:pt x="0" y="26"/>
                      <a:pt x="2" y="58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4" name="Freeform 451">
                <a:extLst>
                  <a:ext uri="{FF2B5EF4-FFF2-40B4-BE49-F238E27FC236}">
                    <a16:creationId xmlns:a16="http://schemas.microsoft.com/office/drawing/2014/main" id="{1F8DF3F2-5472-44CD-9F9B-984E29795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331"/>
                <a:ext cx="28" cy="277"/>
              </a:xfrm>
              <a:custGeom>
                <a:avLst/>
                <a:gdLst>
                  <a:gd name="T0" fmla="*/ 84 w 11"/>
                  <a:gd name="T1" fmla="*/ 0 h 104"/>
                  <a:gd name="T2" fmla="*/ 84 w 11"/>
                  <a:gd name="T3" fmla="*/ 2624 h 104"/>
                  <a:gd name="T4" fmla="*/ 382 w 11"/>
                  <a:gd name="T5" fmla="*/ 5236 h 104"/>
                  <a:gd name="T6" fmla="*/ 382 w 11"/>
                  <a:gd name="T7" fmla="*/ 2568 h 104"/>
                  <a:gd name="T8" fmla="*/ 84 w 11"/>
                  <a:gd name="T9" fmla="*/ 0 h 1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4">
                    <a:moveTo>
                      <a:pt x="2" y="0"/>
                    </a:moveTo>
                    <a:cubicBezTo>
                      <a:pt x="1" y="9"/>
                      <a:pt x="0" y="29"/>
                      <a:pt x="2" y="52"/>
                    </a:cubicBezTo>
                    <a:cubicBezTo>
                      <a:pt x="4" y="75"/>
                      <a:pt x="6" y="94"/>
                      <a:pt x="9" y="104"/>
                    </a:cubicBezTo>
                    <a:cubicBezTo>
                      <a:pt x="11" y="94"/>
                      <a:pt x="11" y="74"/>
                      <a:pt x="9" y="51"/>
                    </a:cubicBezTo>
                    <a:cubicBezTo>
                      <a:pt x="8" y="29"/>
                      <a:pt x="5" y="9"/>
                      <a:pt x="2" y="0"/>
                    </a:cubicBezTo>
                    <a:close/>
                  </a:path>
                </a:pathLst>
              </a:custGeom>
              <a:solidFill>
                <a:srgbClr val="FF91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5" name="Freeform 452">
                <a:extLst>
                  <a:ext uri="{FF2B5EF4-FFF2-40B4-BE49-F238E27FC236}">
                    <a16:creationId xmlns:a16="http://schemas.microsoft.com/office/drawing/2014/main" id="{B3D2145C-C867-480F-9251-6064A398D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315"/>
                <a:ext cx="225" cy="322"/>
              </a:xfrm>
              <a:custGeom>
                <a:avLst/>
                <a:gdLst>
                  <a:gd name="T0" fmla="*/ 520 w 90"/>
                  <a:gd name="T1" fmla="*/ 6070 h 121"/>
                  <a:gd name="T2" fmla="*/ 83 w 90"/>
                  <a:gd name="T3" fmla="*/ 3201 h 121"/>
                  <a:gd name="T4" fmla="*/ 208 w 90"/>
                  <a:gd name="T5" fmla="*/ 247 h 121"/>
                  <a:gd name="T6" fmla="*/ 3208 w 90"/>
                  <a:gd name="T7" fmla="*/ 0 h 121"/>
                  <a:gd name="T8" fmla="*/ 3095 w 90"/>
                  <a:gd name="T9" fmla="*/ 2903 h 121"/>
                  <a:gd name="T10" fmla="*/ 3520 w 90"/>
                  <a:gd name="T11" fmla="*/ 5820 h 121"/>
                  <a:gd name="T12" fmla="*/ 520 w 90"/>
                  <a:gd name="T13" fmla="*/ 607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21">
                    <a:moveTo>
                      <a:pt x="13" y="121"/>
                    </a:moveTo>
                    <a:cubicBezTo>
                      <a:pt x="9" y="121"/>
                      <a:pt x="4" y="96"/>
                      <a:pt x="2" y="64"/>
                    </a:cubicBezTo>
                    <a:cubicBezTo>
                      <a:pt x="0" y="32"/>
                      <a:pt x="1" y="6"/>
                      <a:pt x="5" y="5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8" y="0"/>
                      <a:pt x="77" y="26"/>
                      <a:pt x="79" y="58"/>
                    </a:cubicBezTo>
                    <a:cubicBezTo>
                      <a:pt x="81" y="90"/>
                      <a:pt x="86" y="116"/>
                      <a:pt x="90" y="116"/>
                    </a:cubicBezTo>
                    <a:lnTo>
                      <a:pt x="13" y="121"/>
                    </a:lnTo>
                    <a:close/>
                  </a:path>
                </a:pathLst>
              </a:custGeom>
              <a:solidFill>
                <a:srgbClr val="FEC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6" name="Freeform 453">
                <a:extLst>
                  <a:ext uri="{FF2B5EF4-FFF2-40B4-BE49-F238E27FC236}">
                    <a16:creationId xmlns:a16="http://schemas.microsoft.com/office/drawing/2014/main" id="{49162C29-7D6F-4B71-89BE-2A5D5414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613"/>
                <a:ext cx="175" cy="22"/>
              </a:xfrm>
              <a:custGeom>
                <a:avLst/>
                <a:gdLst>
                  <a:gd name="T0" fmla="*/ 0 w 70"/>
                  <a:gd name="T1" fmla="*/ 462 h 8"/>
                  <a:gd name="T2" fmla="*/ 2738 w 70"/>
                  <a:gd name="T3" fmla="*/ 228 h 8"/>
                  <a:gd name="T4" fmla="*/ 2395 w 70"/>
                  <a:gd name="T5" fmla="*/ 0 h 8"/>
                  <a:gd name="T6" fmla="*/ 0 w 70"/>
                  <a:gd name="T7" fmla="*/ 462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0" h="8">
                    <a:moveTo>
                      <a:pt x="0" y="8"/>
                    </a:moveTo>
                    <a:cubicBezTo>
                      <a:pt x="70" y="4"/>
                      <a:pt x="70" y="4"/>
                      <a:pt x="70" y="4"/>
                    </a:cubicBezTo>
                    <a:cubicBezTo>
                      <a:pt x="70" y="4"/>
                      <a:pt x="66" y="0"/>
                      <a:pt x="61" y="0"/>
                    </a:cubicBezTo>
                    <a:cubicBezTo>
                      <a:pt x="44" y="2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7" name="Line 454">
                <a:extLst>
                  <a:ext uri="{FF2B5EF4-FFF2-40B4-BE49-F238E27FC236}">
                    <a16:creationId xmlns:a16="http://schemas.microsoft.com/office/drawing/2014/main" id="{CC7BEAEC-52C8-4D72-85D2-2F02FDE003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349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8" name="Line 455">
                <a:extLst>
                  <a:ext uri="{FF2B5EF4-FFF2-40B4-BE49-F238E27FC236}">
                    <a16:creationId xmlns:a16="http://schemas.microsoft.com/office/drawing/2014/main" id="{4FBC39F2-231F-4C86-A1F3-5C4255884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389"/>
                <a:ext cx="155" cy="11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29" name="Line 456">
                <a:extLst>
                  <a:ext uri="{FF2B5EF4-FFF2-40B4-BE49-F238E27FC236}">
                    <a16:creationId xmlns:a16="http://schemas.microsoft.com/office/drawing/2014/main" id="{1790BF74-196E-40C8-9E34-A613FE737E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27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0" name="Line 457">
                <a:extLst>
                  <a:ext uri="{FF2B5EF4-FFF2-40B4-BE49-F238E27FC236}">
                    <a16:creationId xmlns:a16="http://schemas.microsoft.com/office/drawing/2014/main" id="{799FDF3F-2FAE-4B6A-987C-90715E134C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579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1" name="Line 458">
                <a:extLst>
                  <a:ext uri="{FF2B5EF4-FFF2-40B4-BE49-F238E27FC236}">
                    <a16:creationId xmlns:a16="http://schemas.microsoft.com/office/drawing/2014/main" id="{38DF23EF-5844-461D-A8CA-9470792CBB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541"/>
                <a:ext cx="155" cy="14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2" name="Line 459">
                <a:extLst>
                  <a:ext uri="{FF2B5EF4-FFF2-40B4-BE49-F238E27FC236}">
                    <a16:creationId xmlns:a16="http://schemas.microsoft.com/office/drawing/2014/main" id="{5AF08EC7-BE16-4E1F-9C10-1ED1BF34D3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504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3" name="Line 460">
                <a:extLst>
                  <a:ext uri="{FF2B5EF4-FFF2-40B4-BE49-F238E27FC236}">
                    <a16:creationId xmlns:a16="http://schemas.microsoft.com/office/drawing/2014/main" id="{46374169-FBF9-4EE6-A9A5-8A80B4877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67"/>
                <a:ext cx="155" cy="13"/>
              </a:xfrm>
              <a:prstGeom prst="line">
                <a:avLst/>
              </a:prstGeom>
              <a:noFill/>
              <a:ln w="7938">
                <a:solidFill>
                  <a:srgbClr val="333333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4" name="Line 461">
                <a:extLst>
                  <a:ext uri="{FF2B5EF4-FFF2-40B4-BE49-F238E27FC236}">
                    <a16:creationId xmlns:a16="http://schemas.microsoft.com/office/drawing/2014/main" id="{2D51E28F-7C71-4860-AD62-75759B5DA1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349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5" name="Line 462">
                <a:extLst>
                  <a:ext uri="{FF2B5EF4-FFF2-40B4-BE49-F238E27FC236}">
                    <a16:creationId xmlns:a16="http://schemas.microsoft.com/office/drawing/2014/main" id="{7DE918B5-EC01-4A5A-8DAA-12B4F068CD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389"/>
                <a:ext cx="155" cy="11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6" name="Line 463">
                <a:extLst>
                  <a:ext uri="{FF2B5EF4-FFF2-40B4-BE49-F238E27FC236}">
                    <a16:creationId xmlns:a16="http://schemas.microsoft.com/office/drawing/2014/main" id="{03288651-0C61-4E2A-8F90-76220ADB03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27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7" name="Line 464">
                <a:extLst>
                  <a:ext uri="{FF2B5EF4-FFF2-40B4-BE49-F238E27FC236}">
                    <a16:creationId xmlns:a16="http://schemas.microsoft.com/office/drawing/2014/main" id="{8E860DFF-1443-456D-BF6F-1EEF74B7A5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579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8" name="Line 465">
                <a:extLst>
                  <a:ext uri="{FF2B5EF4-FFF2-40B4-BE49-F238E27FC236}">
                    <a16:creationId xmlns:a16="http://schemas.microsoft.com/office/drawing/2014/main" id="{A4DDEF0B-B0FE-4A46-92FB-C01A0156C1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541"/>
                <a:ext cx="155" cy="14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39" name="Line 466">
                <a:extLst>
                  <a:ext uri="{FF2B5EF4-FFF2-40B4-BE49-F238E27FC236}">
                    <a16:creationId xmlns:a16="http://schemas.microsoft.com/office/drawing/2014/main" id="{5528342F-7440-446D-8A8C-EC2971D6E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504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0" name="Line 467">
                <a:extLst>
                  <a:ext uri="{FF2B5EF4-FFF2-40B4-BE49-F238E27FC236}">
                    <a16:creationId xmlns:a16="http://schemas.microsoft.com/office/drawing/2014/main" id="{75A958BB-8759-4520-8F04-89FFE37012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67"/>
                <a:ext cx="155" cy="13"/>
              </a:xfrm>
              <a:prstGeom prst="line">
                <a:avLst/>
              </a:prstGeom>
              <a:noFill/>
              <a:ln w="15875" cap="rnd">
                <a:solidFill>
                  <a:srgbClr val="FF98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1" name="Line 468">
                <a:extLst>
                  <a:ext uri="{FF2B5EF4-FFF2-40B4-BE49-F238E27FC236}">
                    <a16:creationId xmlns:a16="http://schemas.microsoft.com/office/drawing/2014/main" id="{F9D8204C-7F79-4A83-ABEB-F37ACCD157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360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2" name="Line 469">
                <a:extLst>
                  <a:ext uri="{FF2B5EF4-FFF2-40B4-BE49-F238E27FC236}">
                    <a16:creationId xmlns:a16="http://schemas.microsoft.com/office/drawing/2014/main" id="{0285897E-8371-407B-86A2-1C3BB36449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28" y="2400"/>
                <a:ext cx="155" cy="13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3" name="Line 470">
                <a:extLst>
                  <a:ext uri="{FF2B5EF4-FFF2-40B4-BE49-F238E27FC236}">
                    <a16:creationId xmlns:a16="http://schemas.microsoft.com/office/drawing/2014/main" id="{69D7FE61-7559-413E-AED8-BF328C0ECD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40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4" name="Line 471">
                <a:extLst>
                  <a:ext uri="{FF2B5EF4-FFF2-40B4-BE49-F238E27FC236}">
                    <a16:creationId xmlns:a16="http://schemas.microsoft.com/office/drawing/2014/main" id="{53BE6439-E9C4-47F7-B65B-0463F84BB4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592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5" name="Line 472">
                <a:extLst>
                  <a:ext uri="{FF2B5EF4-FFF2-40B4-BE49-F238E27FC236}">
                    <a16:creationId xmlns:a16="http://schemas.microsoft.com/office/drawing/2014/main" id="{56533336-8039-4339-AE13-43AB54E582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555"/>
                <a:ext cx="155" cy="10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6" name="Line 473">
                <a:extLst>
                  <a:ext uri="{FF2B5EF4-FFF2-40B4-BE49-F238E27FC236}">
                    <a16:creationId xmlns:a16="http://schemas.microsoft.com/office/drawing/2014/main" id="{086FF065-82F3-46E8-9EB6-FD94C152FF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517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7" name="Line 474">
                <a:extLst>
                  <a:ext uri="{FF2B5EF4-FFF2-40B4-BE49-F238E27FC236}">
                    <a16:creationId xmlns:a16="http://schemas.microsoft.com/office/drawing/2014/main" id="{820FBFC8-98BD-431B-8607-5E2D9EFF0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80"/>
                <a:ext cx="155" cy="11"/>
              </a:xfrm>
              <a:prstGeom prst="line">
                <a:avLst/>
              </a:prstGeom>
              <a:noFill/>
              <a:ln w="1270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8" name="Freeform 475">
                <a:extLst>
                  <a:ext uri="{FF2B5EF4-FFF2-40B4-BE49-F238E27FC236}">
                    <a16:creationId xmlns:a16="http://schemas.microsoft.com/office/drawing/2014/main" id="{3C53DCA8-CC0F-4655-B1DB-ED832EBFB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315"/>
                <a:ext cx="45" cy="309"/>
              </a:xfrm>
              <a:custGeom>
                <a:avLst/>
                <a:gdLst>
                  <a:gd name="T0" fmla="*/ 83 w 18"/>
                  <a:gd name="T1" fmla="*/ 2930 h 116"/>
                  <a:gd name="T2" fmla="*/ 520 w 18"/>
                  <a:gd name="T3" fmla="*/ 5839 h 116"/>
                  <a:gd name="T4" fmla="*/ 595 w 18"/>
                  <a:gd name="T5" fmla="*/ 2874 h 116"/>
                  <a:gd name="T6" fmla="*/ 208 w 18"/>
                  <a:gd name="T7" fmla="*/ 0 h 116"/>
                  <a:gd name="T8" fmla="*/ 83 w 18"/>
                  <a:gd name="T9" fmla="*/ 2930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16">
                    <a:moveTo>
                      <a:pt x="2" y="58"/>
                    </a:moveTo>
                    <a:cubicBezTo>
                      <a:pt x="4" y="90"/>
                      <a:pt x="9" y="116"/>
                      <a:pt x="13" y="116"/>
                    </a:cubicBezTo>
                    <a:cubicBezTo>
                      <a:pt x="16" y="115"/>
                      <a:pt x="18" y="89"/>
                      <a:pt x="15" y="57"/>
                    </a:cubicBezTo>
                    <a:cubicBezTo>
                      <a:pt x="13" y="25"/>
                      <a:pt x="8" y="0"/>
                      <a:pt x="5" y="0"/>
                    </a:cubicBezTo>
                    <a:cubicBezTo>
                      <a:pt x="1" y="0"/>
                      <a:pt x="0" y="26"/>
                      <a:pt x="2" y="58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49" name="Freeform 476">
                <a:extLst>
                  <a:ext uri="{FF2B5EF4-FFF2-40B4-BE49-F238E27FC236}">
                    <a16:creationId xmlns:a16="http://schemas.microsoft.com/office/drawing/2014/main" id="{E0990F12-0C4C-458F-9E20-832674F3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381"/>
                <a:ext cx="43" cy="211"/>
              </a:xfrm>
              <a:custGeom>
                <a:avLst/>
                <a:gdLst>
                  <a:gd name="T0" fmla="*/ 243 w 17"/>
                  <a:gd name="T1" fmla="*/ 4022 h 79"/>
                  <a:gd name="T2" fmla="*/ 51 w 17"/>
                  <a:gd name="T3" fmla="*/ 2097 h 79"/>
                  <a:gd name="T4" fmla="*/ 129 w 17"/>
                  <a:gd name="T5" fmla="*/ 56 h 79"/>
                  <a:gd name="T6" fmla="*/ 698 w 17"/>
                  <a:gd name="T7" fmla="*/ 0 h 7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79">
                    <a:moveTo>
                      <a:pt x="6" y="79"/>
                    </a:moveTo>
                    <a:cubicBezTo>
                      <a:pt x="4" y="79"/>
                      <a:pt x="3" y="63"/>
                      <a:pt x="1" y="41"/>
                    </a:cubicBezTo>
                    <a:cubicBezTo>
                      <a:pt x="0" y="18"/>
                      <a:pt x="0" y="2"/>
                      <a:pt x="3" y="1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0" name="Freeform 477">
                <a:extLst>
                  <a:ext uri="{FF2B5EF4-FFF2-40B4-BE49-F238E27FC236}">
                    <a16:creationId xmlns:a16="http://schemas.microsoft.com/office/drawing/2014/main" id="{4912641A-D98C-40F2-B7D9-01DC52120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379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069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4"/>
                      <a:pt x="20" y="10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19"/>
                      <a:pt x="1" y="41"/>
                    </a:cubicBezTo>
                    <a:cubicBezTo>
                      <a:pt x="3" y="63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69"/>
                      <a:pt x="22" y="55"/>
                      <a:pt x="21" y="40"/>
                    </a:cubicBez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1" name="Line 478">
                <a:extLst>
                  <a:ext uri="{FF2B5EF4-FFF2-40B4-BE49-F238E27FC236}">
                    <a16:creationId xmlns:a16="http://schemas.microsoft.com/office/drawing/2014/main" id="{6C61AF2A-4643-40F8-855B-9865C73B98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3" y="2357"/>
                <a:ext cx="158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2" name="Line 479">
                <a:extLst>
                  <a:ext uri="{FF2B5EF4-FFF2-40B4-BE49-F238E27FC236}">
                    <a16:creationId xmlns:a16="http://schemas.microsoft.com/office/drawing/2014/main" id="{326E38A3-518A-40DF-8504-9621EB58FC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397"/>
                <a:ext cx="155" cy="11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3" name="Line 480">
                <a:extLst>
                  <a:ext uri="{FF2B5EF4-FFF2-40B4-BE49-F238E27FC236}">
                    <a16:creationId xmlns:a16="http://schemas.microsoft.com/office/drawing/2014/main" id="{2B598AB7-DAFB-4C8D-8154-BEA73FCA38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35"/>
                <a:ext cx="157" cy="13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4" name="Line 481">
                <a:extLst>
                  <a:ext uri="{FF2B5EF4-FFF2-40B4-BE49-F238E27FC236}">
                    <a16:creationId xmlns:a16="http://schemas.microsoft.com/office/drawing/2014/main" id="{3F0527AA-4E90-408A-A8B1-F08CC23F05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8" y="2587"/>
                <a:ext cx="158" cy="13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5" name="Line 482">
                <a:extLst>
                  <a:ext uri="{FF2B5EF4-FFF2-40B4-BE49-F238E27FC236}">
                    <a16:creationId xmlns:a16="http://schemas.microsoft.com/office/drawing/2014/main" id="{2DB71858-EFB5-4C10-BC95-7A2F3AD6ED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41" y="2549"/>
                <a:ext cx="157" cy="14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6" name="Line 483">
                <a:extLst>
                  <a:ext uri="{FF2B5EF4-FFF2-40B4-BE49-F238E27FC236}">
                    <a16:creationId xmlns:a16="http://schemas.microsoft.com/office/drawing/2014/main" id="{AD350E3D-67DE-49AF-8831-622A1DFAE4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6" y="2512"/>
                <a:ext cx="157" cy="13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7" name="Line 484">
                <a:extLst>
                  <a:ext uri="{FF2B5EF4-FFF2-40B4-BE49-F238E27FC236}">
                    <a16:creationId xmlns:a16="http://schemas.microsoft.com/office/drawing/2014/main" id="{F84BBBED-8216-4B64-B6D5-30D351AE4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931" y="2475"/>
                <a:ext cx="157" cy="10"/>
              </a:xfrm>
              <a:prstGeom prst="line">
                <a:avLst/>
              </a:prstGeom>
              <a:noFill/>
              <a:ln w="7938" cap="rnd">
                <a:solidFill>
                  <a:srgbClr val="47474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8" name="Freeform 485">
                <a:extLst>
                  <a:ext uri="{FF2B5EF4-FFF2-40B4-BE49-F238E27FC236}">
                    <a16:creationId xmlns:a16="http://schemas.microsoft.com/office/drawing/2014/main" id="{170BEFF7-05D7-4330-AD61-86D25402C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328"/>
                <a:ext cx="47" cy="309"/>
              </a:xfrm>
              <a:custGeom>
                <a:avLst/>
                <a:gdLst>
                  <a:gd name="T0" fmla="*/ 453 w 19"/>
                  <a:gd name="T1" fmla="*/ 0 h 116"/>
                  <a:gd name="T2" fmla="*/ 299 w 19"/>
                  <a:gd name="T3" fmla="*/ 0 h 116"/>
                  <a:gd name="T4" fmla="*/ 183 w 19"/>
                  <a:gd name="T5" fmla="*/ 0 h 116"/>
                  <a:gd name="T6" fmla="*/ 74 w 19"/>
                  <a:gd name="T7" fmla="*/ 2965 h 116"/>
                  <a:gd name="T8" fmla="*/ 482 w 19"/>
                  <a:gd name="T9" fmla="*/ 5839 h 116"/>
                  <a:gd name="T10" fmla="*/ 710 w 19"/>
                  <a:gd name="T11" fmla="*/ 5783 h 116"/>
                  <a:gd name="T12" fmla="*/ 331 w 19"/>
                  <a:gd name="T13" fmla="*/ 2930 h 116"/>
                  <a:gd name="T14" fmla="*/ 453 w 19"/>
                  <a:gd name="T15" fmla="*/ 0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16">
                    <a:moveTo>
                      <a:pt x="12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1"/>
                      <a:pt x="0" y="27"/>
                      <a:pt x="2" y="59"/>
                    </a:cubicBezTo>
                    <a:cubicBezTo>
                      <a:pt x="4" y="91"/>
                      <a:pt x="9" y="116"/>
                      <a:pt x="13" y="116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5" y="112"/>
                      <a:pt x="11" y="88"/>
                      <a:pt x="9" y="58"/>
                    </a:cubicBezTo>
                    <a:cubicBezTo>
                      <a:pt x="7" y="27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59" name="Freeform 486">
                <a:extLst>
                  <a:ext uri="{FF2B5EF4-FFF2-40B4-BE49-F238E27FC236}">
                    <a16:creationId xmlns:a16="http://schemas.microsoft.com/office/drawing/2014/main" id="{A55C99AC-F850-480A-B1E3-5620B5B36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552"/>
                <a:ext cx="122" cy="85"/>
              </a:xfrm>
              <a:custGeom>
                <a:avLst/>
                <a:gdLst>
                  <a:gd name="T0" fmla="*/ 30 w 49"/>
                  <a:gd name="T1" fmla="*/ 0 h 32"/>
                  <a:gd name="T2" fmla="*/ 261 w 49"/>
                  <a:gd name="T3" fmla="*/ 1347 h 32"/>
                  <a:gd name="T4" fmla="*/ 1885 w 49"/>
                  <a:gd name="T5" fmla="*/ 1291 h 32"/>
                  <a:gd name="T6" fmla="*/ 1773 w 49"/>
                  <a:gd name="T7" fmla="*/ 1448 h 32"/>
                  <a:gd name="T8" fmla="*/ 261 w 49"/>
                  <a:gd name="T9" fmla="*/ 1594 h 32"/>
                  <a:gd name="T10" fmla="*/ 30 w 49"/>
                  <a:gd name="T11" fmla="*/ 0 h 3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32">
                    <a:moveTo>
                      <a:pt x="1" y="0"/>
                    </a:moveTo>
                    <a:cubicBezTo>
                      <a:pt x="2" y="7"/>
                      <a:pt x="5" y="24"/>
                      <a:pt x="7" y="27"/>
                    </a:cubicBezTo>
                    <a:cubicBezTo>
                      <a:pt x="10" y="31"/>
                      <a:pt x="49" y="26"/>
                      <a:pt x="49" y="26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0" y="19"/>
                      <a:pt x="1" y="0"/>
                    </a:cubicBezTo>
                    <a:close/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0" name="Freeform 487">
                <a:extLst>
                  <a:ext uri="{FF2B5EF4-FFF2-40B4-BE49-F238E27FC236}">
                    <a16:creationId xmlns:a16="http://schemas.microsoft.com/office/drawing/2014/main" id="{FA10962C-860D-4E23-8115-9E374B896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3" y="2315"/>
                <a:ext cx="48" cy="309"/>
              </a:xfrm>
              <a:custGeom>
                <a:avLst/>
                <a:gdLst>
                  <a:gd name="T0" fmla="*/ 485 w 19"/>
                  <a:gd name="T1" fmla="*/ 0 h 116"/>
                  <a:gd name="T2" fmla="*/ 371 w 19"/>
                  <a:gd name="T3" fmla="*/ 0 h 116"/>
                  <a:gd name="T4" fmla="*/ 210 w 19"/>
                  <a:gd name="T5" fmla="*/ 0 h 116"/>
                  <a:gd name="T6" fmla="*/ 83 w 19"/>
                  <a:gd name="T7" fmla="*/ 2930 h 116"/>
                  <a:gd name="T8" fmla="*/ 531 w 19"/>
                  <a:gd name="T9" fmla="*/ 5839 h 116"/>
                  <a:gd name="T10" fmla="*/ 773 w 19"/>
                  <a:gd name="T11" fmla="*/ 5783 h 116"/>
                  <a:gd name="T12" fmla="*/ 402 w 19"/>
                  <a:gd name="T13" fmla="*/ 2930 h 116"/>
                  <a:gd name="T14" fmla="*/ 485 w 19"/>
                  <a:gd name="T15" fmla="*/ 0 h 11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" h="116">
                    <a:moveTo>
                      <a:pt x="1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0" y="27"/>
                      <a:pt x="2" y="58"/>
                    </a:cubicBezTo>
                    <a:cubicBezTo>
                      <a:pt x="5" y="90"/>
                      <a:pt x="9" y="116"/>
                      <a:pt x="13" y="116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6" y="112"/>
                      <a:pt x="12" y="88"/>
                      <a:pt x="10" y="58"/>
                    </a:cubicBezTo>
                    <a:cubicBezTo>
                      <a:pt x="7" y="26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1" name="Freeform 488">
                <a:extLst>
                  <a:ext uri="{FF2B5EF4-FFF2-40B4-BE49-F238E27FC236}">
                    <a16:creationId xmlns:a16="http://schemas.microsoft.com/office/drawing/2014/main" id="{7325BC85-EAF7-4942-A132-7C06C72D98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8" y="2469"/>
                <a:ext cx="60" cy="155"/>
              </a:xfrm>
              <a:custGeom>
                <a:avLst/>
                <a:gdLst>
                  <a:gd name="T0" fmla="*/ 438 w 24"/>
                  <a:gd name="T1" fmla="*/ 2956 h 58"/>
                  <a:gd name="T2" fmla="*/ 0 w 24"/>
                  <a:gd name="T3" fmla="*/ 0 h 58"/>
                  <a:gd name="T4" fmla="*/ 625 w 24"/>
                  <a:gd name="T5" fmla="*/ 2750 h 58"/>
                  <a:gd name="T6" fmla="*/ 625 w 24"/>
                  <a:gd name="T7" fmla="*/ 2750 h 58"/>
                  <a:gd name="T8" fmla="*/ 708 w 24"/>
                  <a:gd name="T9" fmla="*/ 290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58">
                    <a:moveTo>
                      <a:pt x="11" y="58"/>
                    </a:moveTo>
                    <a:cubicBezTo>
                      <a:pt x="7" y="58"/>
                      <a:pt x="3" y="32"/>
                      <a:pt x="0" y="0"/>
                    </a:cubicBezTo>
                    <a:cubicBezTo>
                      <a:pt x="1" y="10"/>
                      <a:pt x="8" y="51"/>
                      <a:pt x="16" y="54"/>
                    </a:cubicBezTo>
                    <a:cubicBezTo>
                      <a:pt x="24" y="57"/>
                      <a:pt x="16" y="54"/>
                      <a:pt x="16" y="54"/>
                    </a:cubicBezTo>
                    <a:cubicBezTo>
                      <a:pt x="18" y="57"/>
                      <a:pt x="18" y="57"/>
                      <a:pt x="18" y="57"/>
                    </a:cubicBezTo>
                  </a:path>
                </a:pathLst>
              </a:custGeom>
              <a:solidFill>
                <a:srgbClr val="FEA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2" name="Freeform 489">
                <a:extLst>
                  <a:ext uri="{FF2B5EF4-FFF2-40B4-BE49-F238E27FC236}">
                    <a16:creationId xmlns:a16="http://schemas.microsoft.com/office/drawing/2014/main" id="{6189F488-79D3-4250-AC96-C62372CFF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23"/>
                <a:ext cx="170" cy="26"/>
              </a:xfrm>
              <a:custGeom>
                <a:avLst/>
                <a:gdLst>
                  <a:gd name="T0" fmla="*/ 0 w 170"/>
                  <a:gd name="T1" fmla="*/ 16 h 26"/>
                  <a:gd name="T2" fmla="*/ 170 w 170"/>
                  <a:gd name="T3" fmla="*/ 0 h 26"/>
                  <a:gd name="T4" fmla="*/ 0 w 170"/>
                  <a:gd name="T5" fmla="*/ 26 h 26"/>
                  <a:gd name="T6" fmla="*/ 0 w 170"/>
                  <a:gd name="T7" fmla="*/ 16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0" h="26">
                    <a:moveTo>
                      <a:pt x="0" y="16"/>
                    </a:moveTo>
                    <a:lnTo>
                      <a:pt x="170" y="0"/>
                    </a:lnTo>
                    <a:lnTo>
                      <a:pt x="0" y="2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EE5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3" name="Freeform 490">
                <a:extLst>
                  <a:ext uri="{FF2B5EF4-FFF2-40B4-BE49-F238E27FC236}">
                    <a16:creationId xmlns:a16="http://schemas.microsoft.com/office/drawing/2014/main" id="{2EB4E5C5-0CA3-46F8-95C5-FA84788A5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23"/>
                <a:ext cx="170" cy="26"/>
              </a:xfrm>
              <a:custGeom>
                <a:avLst/>
                <a:gdLst>
                  <a:gd name="T0" fmla="*/ 0 w 170"/>
                  <a:gd name="T1" fmla="*/ 16 h 26"/>
                  <a:gd name="T2" fmla="*/ 170 w 170"/>
                  <a:gd name="T3" fmla="*/ 0 h 26"/>
                  <a:gd name="T4" fmla="*/ 0 w 170"/>
                  <a:gd name="T5" fmla="*/ 26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0" h="26">
                    <a:moveTo>
                      <a:pt x="0" y="16"/>
                    </a:moveTo>
                    <a:lnTo>
                      <a:pt x="170" y="0"/>
                    </a:lnTo>
                    <a:lnTo>
                      <a:pt x="0" y="2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4" name="Freeform 491">
                <a:extLst>
                  <a:ext uri="{FF2B5EF4-FFF2-40B4-BE49-F238E27FC236}">
                    <a16:creationId xmlns:a16="http://schemas.microsoft.com/office/drawing/2014/main" id="{356D165E-99EF-4EBE-B66B-63E45CA30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328"/>
                <a:ext cx="15" cy="155"/>
              </a:xfrm>
              <a:custGeom>
                <a:avLst/>
                <a:gdLst>
                  <a:gd name="T0" fmla="*/ 158 w 6"/>
                  <a:gd name="T1" fmla="*/ 0 h 58"/>
                  <a:gd name="T2" fmla="*/ 125 w 6"/>
                  <a:gd name="T3" fmla="*/ 2956 h 58"/>
                  <a:gd name="T4" fmla="*/ 125 w 6"/>
                  <a:gd name="T5" fmla="*/ 2956 h 58"/>
                  <a:gd name="T6" fmla="*/ 238 w 6"/>
                  <a:gd name="T7" fmla="*/ 94 h 58"/>
                  <a:gd name="T8" fmla="*/ 238 w 6"/>
                  <a:gd name="T9" fmla="*/ 0 h 58"/>
                  <a:gd name="T10" fmla="*/ 158 w 6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" h="58">
                    <a:moveTo>
                      <a:pt x="4" y="0"/>
                    </a:moveTo>
                    <a:cubicBezTo>
                      <a:pt x="0" y="4"/>
                      <a:pt x="1" y="33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1" y="25"/>
                      <a:pt x="4" y="3"/>
                      <a:pt x="6" y="2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5" name="Freeform 492">
                <a:extLst>
                  <a:ext uri="{FF2B5EF4-FFF2-40B4-BE49-F238E27FC236}">
                    <a16:creationId xmlns:a16="http://schemas.microsoft.com/office/drawing/2014/main" id="{6C11DD63-ADCE-4BE0-AF26-3C8925947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315"/>
                <a:ext cx="225" cy="322"/>
              </a:xfrm>
              <a:custGeom>
                <a:avLst/>
                <a:gdLst>
                  <a:gd name="T0" fmla="*/ 520 w 90"/>
                  <a:gd name="T1" fmla="*/ 6070 h 121"/>
                  <a:gd name="T2" fmla="*/ 83 w 90"/>
                  <a:gd name="T3" fmla="*/ 3201 h 121"/>
                  <a:gd name="T4" fmla="*/ 208 w 90"/>
                  <a:gd name="T5" fmla="*/ 247 h 121"/>
                  <a:gd name="T6" fmla="*/ 3208 w 90"/>
                  <a:gd name="T7" fmla="*/ 0 h 121"/>
                  <a:gd name="T8" fmla="*/ 3095 w 90"/>
                  <a:gd name="T9" fmla="*/ 2903 h 121"/>
                  <a:gd name="T10" fmla="*/ 3520 w 90"/>
                  <a:gd name="T11" fmla="*/ 5820 h 121"/>
                  <a:gd name="T12" fmla="*/ 520 w 90"/>
                  <a:gd name="T13" fmla="*/ 607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0" h="121">
                    <a:moveTo>
                      <a:pt x="13" y="121"/>
                    </a:moveTo>
                    <a:cubicBezTo>
                      <a:pt x="9" y="121"/>
                      <a:pt x="4" y="96"/>
                      <a:pt x="2" y="64"/>
                    </a:cubicBezTo>
                    <a:cubicBezTo>
                      <a:pt x="0" y="32"/>
                      <a:pt x="1" y="6"/>
                      <a:pt x="5" y="5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78" y="0"/>
                      <a:pt x="77" y="26"/>
                      <a:pt x="79" y="58"/>
                    </a:cubicBezTo>
                    <a:cubicBezTo>
                      <a:pt x="81" y="90"/>
                      <a:pt x="86" y="116"/>
                      <a:pt x="90" y="116"/>
                    </a:cubicBezTo>
                    <a:lnTo>
                      <a:pt x="13" y="121"/>
                    </a:lnTo>
                    <a:close/>
                  </a:path>
                </a:pathLst>
              </a:custGeom>
              <a:noFill/>
              <a:ln w="7938" cap="flat">
                <a:solidFill>
                  <a:srgbClr val="333333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6" name="Freeform 493">
                <a:extLst>
                  <a:ext uri="{FF2B5EF4-FFF2-40B4-BE49-F238E27FC236}">
                    <a16:creationId xmlns:a16="http://schemas.microsoft.com/office/drawing/2014/main" id="{818D0B02-645E-48C7-BD51-8A234C7ED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1923"/>
                <a:ext cx="1505" cy="226"/>
              </a:xfrm>
              <a:custGeom>
                <a:avLst/>
                <a:gdLst>
                  <a:gd name="T0" fmla="*/ 2313 w 602"/>
                  <a:gd name="T1" fmla="*/ 93 h 85"/>
                  <a:gd name="T2" fmla="*/ 2550 w 602"/>
                  <a:gd name="T3" fmla="*/ 0 h 85"/>
                  <a:gd name="T4" fmla="*/ 20470 w 602"/>
                  <a:gd name="T5" fmla="*/ 0 h 85"/>
                  <a:gd name="T6" fmla="*/ 20908 w 602"/>
                  <a:gd name="T7" fmla="*/ 0 h 85"/>
                  <a:gd name="T8" fmla="*/ 23520 w 602"/>
                  <a:gd name="T9" fmla="*/ 545 h 85"/>
                  <a:gd name="T10" fmla="*/ 22158 w 602"/>
                  <a:gd name="T11" fmla="*/ 3555 h 85"/>
                  <a:gd name="T12" fmla="*/ 22158 w 602"/>
                  <a:gd name="T13" fmla="*/ 3592 h 85"/>
                  <a:gd name="T14" fmla="*/ 18800 w 602"/>
                  <a:gd name="T15" fmla="*/ 4044 h 85"/>
                  <a:gd name="T16" fmla="*/ 17895 w 602"/>
                  <a:gd name="T17" fmla="*/ 4100 h 85"/>
                  <a:gd name="T18" fmla="*/ 283 w 602"/>
                  <a:gd name="T19" fmla="*/ 4100 h 85"/>
                  <a:gd name="T20" fmla="*/ 0 w 602"/>
                  <a:gd name="T21" fmla="*/ 4249 h 85"/>
                  <a:gd name="T22" fmla="*/ 0 w 602"/>
                  <a:gd name="T23" fmla="*/ 4249 h 85"/>
                  <a:gd name="T24" fmla="*/ 2313 w 602"/>
                  <a:gd name="T25" fmla="*/ 93 h 8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02" h="85">
                    <a:moveTo>
                      <a:pt x="59" y="2"/>
                    </a:moveTo>
                    <a:cubicBezTo>
                      <a:pt x="60" y="0"/>
                      <a:pt x="62" y="0"/>
                      <a:pt x="65" y="0"/>
                    </a:cubicBezTo>
                    <a:cubicBezTo>
                      <a:pt x="80" y="0"/>
                      <a:pt x="511" y="0"/>
                      <a:pt x="524" y="0"/>
                    </a:cubicBezTo>
                    <a:cubicBezTo>
                      <a:pt x="526" y="0"/>
                      <a:pt x="532" y="0"/>
                      <a:pt x="535" y="0"/>
                    </a:cubicBezTo>
                    <a:cubicBezTo>
                      <a:pt x="538" y="1"/>
                      <a:pt x="595" y="8"/>
                      <a:pt x="602" y="11"/>
                    </a:cubicBezTo>
                    <a:cubicBezTo>
                      <a:pt x="589" y="30"/>
                      <a:pt x="573" y="63"/>
                      <a:pt x="567" y="71"/>
                    </a:cubicBezTo>
                    <a:cubicBezTo>
                      <a:pt x="567" y="72"/>
                      <a:pt x="567" y="72"/>
                      <a:pt x="567" y="72"/>
                    </a:cubicBezTo>
                    <a:cubicBezTo>
                      <a:pt x="545" y="75"/>
                      <a:pt x="486" y="80"/>
                      <a:pt x="481" y="81"/>
                    </a:cubicBezTo>
                    <a:cubicBezTo>
                      <a:pt x="473" y="82"/>
                      <a:pt x="471" y="82"/>
                      <a:pt x="458" y="82"/>
                    </a:cubicBezTo>
                    <a:cubicBezTo>
                      <a:pt x="446" y="82"/>
                      <a:pt x="22" y="82"/>
                      <a:pt x="7" y="82"/>
                    </a:cubicBezTo>
                    <a:cubicBezTo>
                      <a:pt x="3" y="82"/>
                      <a:pt x="1" y="83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78"/>
                      <a:pt x="54" y="6"/>
                      <a:pt x="59" y="2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7" name="Freeform 494">
                <a:extLst>
                  <a:ext uri="{FF2B5EF4-FFF2-40B4-BE49-F238E27FC236}">
                    <a16:creationId xmlns:a16="http://schemas.microsoft.com/office/drawing/2014/main" id="{6CEB77B9-3976-4CCE-A6D4-ACFAAE500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3" y="1923"/>
                <a:ext cx="1363" cy="320"/>
              </a:xfrm>
              <a:custGeom>
                <a:avLst/>
                <a:gdLst>
                  <a:gd name="T0" fmla="*/ 21273 w 545"/>
                  <a:gd name="T1" fmla="*/ 5213 h 120"/>
                  <a:gd name="T2" fmla="*/ 21323 w 545"/>
                  <a:gd name="T3" fmla="*/ 5155 h 120"/>
                  <a:gd name="T4" fmla="*/ 21323 w 545"/>
                  <a:gd name="T5" fmla="*/ 547 h 120"/>
                  <a:gd name="T6" fmla="*/ 18694 w 545"/>
                  <a:gd name="T7" fmla="*/ 0 h 120"/>
                  <a:gd name="T8" fmla="*/ 18269 w 545"/>
                  <a:gd name="T9" fmla="*/ 0 h 120"/>
                  <a:gd name="T10" fmla="*/ 313 w 545"/>
                  <a:gd name="T11" fmla="*/ 0 h 120"/>
                  <a:gd name="T12" fmla="*/ 83 w 545"/>
                  <a:gd name="T13" fmla="*/ 56 h 120"/>
                  <a:gd name="T14" fmla="*/ 83 w 545"/>
                  <a:gd name="T15" fmla="*/ 93 h 120"/>
                  <a:gd name="T16" fmla="*/ 0 w 545"/>
                  <a:gd name="T17" fmla="*/ 661 h 120"/>
                  <a:gd name="T18" fmla="*/ 0 w 545"/>
                  <a:gd name="T19" fmla="*/ 5555 h 120"/>
                  <a:gd name="T20" fmla="*/ 395 w 545"/>
                  <a:gd name="T21" fmla="*/ 6067 h 120"/>
                  <a:gd name="T22" fmla="*/ 438 w 545"/>
                  <a:gd name="T23" fmla="*/ 6067 h 120"/>
                  <a:gd name="T24" fmla="*/ 595 w 545"/>
                  <a:gd name="T25" fmla="*/ 6067 h 120"/>
                  <a:gd name="T26" fmla="*/ 18269 w 545"/>
                  <a:gd name="T27" fmla="*/ 6067 h 120"/>
                  <a:gd name="T28" fmla="*/ 21273 w 545"/>
                  <a:gd name="T29" fmla="*/ 5213 h 1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45" h="120">
                    <a:moveTo>
                      <a:pt x="544" y="103"/>
                    </a:moveTo>
                    <a:cubicBezTo>
                      <a:pt x="545" y="102"/>
                      <a:pt x="545" y="102"/>
                      <a:pt x="545" y="102"/>
                    </a:cubicBezTo>
                    <a:cubicBezTo>
                      <a:pt x="545" y="11"/>
                      <a:pt x="545" y="11"/>
                      <a:pt x="545" y="11"/>
                    </a:cubicBezTo>
                    <a:cubicBezTo>
                      <a:pt x="538" y="8"/>
                      <a:pt x="481" y="1"/>
                      <a:pt x="478" y="0"/>
                    </a:cubicBezTo>
                    <a:cubicBezTo>
                      <a:pt x="475" y="0"/>
                      <a:pt x="469" y="0"/>
                      <a:pt x="46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4"/>
                      <a:pt x="0" y="7"/>
                      <a:pt x="0" y="13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9"/>
                      <a:pt x="3" y="120"/>
                      <a:pt x="10" y="120"/>
                    </a:cubicBezTo>
                    <a:cubicBezTo>
                      <a:pt x="11" y="120"/>
                      <a:pt x="11" y="120"/>
                      <a:pt x="11" y="120"/>
                    </a:cubicBezTo>
                    <a:cubicBezTo>
                      <a:pt x="15" y="120"/>
                      <a:pt x="15" y="120"/>
                      <a:pt x="15" y="120"/>
                    </a:cubicBezTo>
                    <a:cubicBezTo>
                      <a:pt x="467" y="120"/>
                      <a:pt x="467" y="120"/>
                      <a:pt x="467" y="120"/>
                    </a:cubicBezTo>
                    <a:cubicBezTo>
                      <a:pt x="485" y="120"/>
                      <a:pt x="544" y="103"/>
                      <a:pt x="544" y="103"/>
                    </a:cubicBezTo>
                    <a:close/>
                  </a:path>
                </a:pathLst>
              </a:custGeom>
              <a:solidFill>
                <a:srgbClr val="CDEC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8" name="Freeform 495">
                <a:extLst>
                  <a:ext uri="{FF2B5EF4-FFF2-40B4-BE49-F238E27FC236}">
                    <a16:creationId xmlns:a16="http://schemas.microsoft.com/office/drawing/2014/main" id="{3390647B-9D0D-44A1-A1B5-352543D99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1923"/>
                <a:ext cx="175" cy="317"/>
              </a:xfrm>
              <a:custGeom>
                <a:avLst/>
                <a:gdLst>
                  <a:gd name="T0" fmla="*/ 0 w 70"/>
                  <a:gd name="T1" fmla="*/ 0 h 119"/>
                  <a:gd name="T2" fmla="*/ 0 w 70"/>
                  <a:gd name="T3" fmla="*/ 0 h 119"/>
                  <a:gd name="T4" fmla="*/ 0 w 70"/>
                  <a:gd name="T5" fmla="*/ 5988 h 119"/>
                  <a:gd name="T6" fmla="*/ 2708 w 70"/>
                  <a:gd name="T7" fmla="*/ 5181 h 119"/>
                  <a:gd name="T8" fmla="*/ 2738 w 70"/>
                  <a:gd name="T9" fmla="*/ 5144 h 119"/>
                  <a:gd name="T10" fmla="*/ 2738 w 70"/>
                  <a:gd name="T11" fmla="*/ 546 h 119"/>
                  <a:gd name="T12" fmla="*/ 125 w 70"/>
                  <a:gd name="T13" fmla="*/ 0 h 119"/>
                  <a:gd name="T14" fmla="*/ 0 w 70"/>
                  <a:gd name="T15" fmla="*/ 0 h 11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0" h="1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24" y="116"/>
                      <a:pt x="69" y="103"/>
                      <a:pt x="69" y="103"/>
                    </a:cubicBezTo>
                    <a:cubicBezTo>
                      <a:pt x="70" y="102"/>
                      <a:pt x="70" y="102"/>
                      <a:pt x="70" y="102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3" y="8"/>
                      <a:pt x="6" y="1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E8F6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69" name="Freeform 496">
                <a:extLst>
                  <a:ext uri="{FF2B5EF4-FFF2-40B4-BE49-F238E27FC236}">
                    <a16:creationId xmlns:a16="http://schemas.microsoft.com/office/drawing/2014/main" id="{3C62969E-5C8E-4B31-81D6-95B791337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115"/>
                <a:ext cx="1420" cy="346"/>
              </a:xfrm>
              <a:custGeom>
                <a:avLst/>
                <a:gdLst>
                  <a:gd name="T0" fmla="*/ 313 w 568"/>
                  <a:gd name="T1" fmla="*/ 511 h 130"/>
                  <a:gd name="T2" fmla="*/ 17938 w 568"/>
                  <a:gd name="T3" fmla="*/ 511 h 130"/>
                  <a:gd name="T4" fmla="*/ 18833 w 568"/>
                  <a:gd name="T5" fmla="*/ 452 h 130"/>
                  <a:gd name="T6" fmla="*/ 22188 w 568"/>
                  <a:gd name="T7" fmla="*/ 0 h 130"/>
                  <a:gd name="T8" fmla="*/ 22188 w 568"/>
                  <a:gd name="T9" fmla="*/ 4676 h 130"/>
                  <a:gd name="T10" fmla="*/ 18833 w 568"/>
                  <a:gd name="T11" fmla="*/ 6468 h 130"/>
                  <a:gd name="T12" fmla="*/ 17938 w 568"/>
                  <a:gd name="T13" fmla="*/ 6523 h 130"/>
                  <a:gd name="T14" fmla="*/ 438 w 568"/>
                  <a:gd name="T15" fmla="*/ 6523 h 130"/>
                  <a:gd name="T16" fmla="*/ 395 w 568"/>
                  <a:gd name="T17" fmla="*/ 6523 h 130"/>
                  <a:gd name="T18" fmla="*/ 0 w 568"/>
                  <a:gd name="T19" fmla="*/ 6015 h 130"/>
                  <a:gd name="T20" fmla="*/ 0 w 568"/>
                  <a:gd name="T21" fmla="*/ 1147 h 130"/>
                  <a:gd name="T22" fmla="*/ 313 w 568"/>
                  <a:gd name="T23" fmla="*/ 511 h 13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68" h="130">
                    <a:moveTo>
                      <a:pt x="8" y="10"/>
                    </a:moveTo>
                    <a:cubicBezTo>
                      <a:pt x="459" y="10"/>
                      <a:pt x="459" y="10"/>
                      <a:pt x="459" y="10"/>
                    </a:cubicBezTo>
                    <a:cubicBezTo>
                      <a:pt x="472" y="10"/>
                      <a:pt x="474" y="10"/>
                      <a:pt x="482" y="9"/>
                    </a:cubicBezTo>
                    <a:cubicBezTo>
                      <a:pt x="487" y="8"/>
                      <a:pt x="546" y="3"/>
                      <a:pt x="568" y="0"/>
                    </a:cubicBezTo>
                    <a:cubicBezTo>
                      <a:pt x="568" y="93"/>
                      <a:pt x="568" y="93"/>
                      <a:pt x="568" y="93"/>
                    </a:cubicBezTo>
                    <a:cubicBezTo>
                      <a:pt x="546" y="103"/>
                      <a:pt x="487" y="129"/>
                      <a:pt x="482" y="129"/>
                    </a:cubicBezTo>
                    <a:cubicBezTo>
                      <a:pt x="474" y="130"/>
                      <a:pt x="472" y="130"/>
                      <a:pt x="459" y="130"/>
                    </a:cubicBezTo>
                    <a:cubicBezTo>
                      <a:pt x="11" y="130"/>
                      <a:pt x="11" y="130"/>
                      <a:pt x="11" y="130"/>
                    </a:cubicBezTo>
                    <a:cubicBezTo>
                      <a:pt x="10" y="130"/>
                      <a:pt x="10" y="130"/>
                      <a:pt x="10" y="130"/>
                    </a:cubicBezTo>
                    <a:cubicBezTo>
                      <a:pt x="3" y="130"/>
                      <a:pt x="0" y="129"/>
                      <a:pt x="0" y="12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4"/>
                      <a:pt x="0" y="10"/>
                      <a:pt x="8" y="10"/>
                    </a:cubicBezTo>
                    <a:close/>
                  </a:path>
                </a:pathLst>
              </a:custGeom>
              <a:solidFill>
                <a:srgbClr val="B0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0" name="Freeform 497">
                <a:extLst>
                  <a:ext uri="{FF2B5EF4-FFF2-40B4-BE49-F238E27FC236}">
                    <a16:creationId xmlns:a16="http://schemas.microsoft.com/office/drawing/2014/main" id="{CE7E6912-3B62-467C-BFEA-FB5713C55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115"/>
                <a:ext cx="237" cy="346"/>
              </a:xfrm>
              <a:custGeom>
                <a:avLst/>
                <a:gdLst>
                  <a:gd name="T0" fmla="*/ 0 w 95"/>
                  <a:gd name="T1" fmla="*/ 511 h 130"/>
                  <a:gd name="T2" fmla="*/ 0 w 95"/>
                  <a:gd name="T3" fmla="*/ 6523 h 130"/>
                  <a:gd name="T4" fmla="*/ 342 w 95"/>
                  <a:gd name="T5" fmla="*/ 6468 h 130"/>
                  <a:gd name="T6" fmla="*/ 3677 w 95"/>
                  <a:gd name="T7" fmla="*/ 4676 h 130"/>
                  <a:gd name="T8" fmla="*/ 3677 w 95"/>
                  <a:gd name="T9" fmla="*/ 0 h 130"/>
                  <a:gd name="T10" fmla="*/ 342 w 95"/>
                  <a:gd name="T11" fmla="*/ 452 h 130"/>
                  <a:gd name="T12" fmla="*/ 0 w 95"/>
                  <a:gd name="T13" fmla="*/ 511 h 13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5" h="130">
                    <a:moveTo>
                      <a:pt x="0" y="10"/>
                    </a:moveTo>
                    <a:cubicBezTo>
                      <a:pt x="0" y="130"/>
                      <a:pt x="0" y="130"/>
                      <a:pt x="0" y="130"/>
                    </a:cubicBezTo>
                    <a:cubicBezTo>
                      <a:pt x="3" y="130"/>
                      <a:pt x="5" y="130"/>
                      <a:pt x="9" y="129"/>
                    </a:cubicBezTo>
                    <a:cubicBezTo>
                      <a:pt x="14" y="129"/>
                      <a:pt x="73" y="103"/>
                      <a:pt x="95" y="9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73" y="3"/>
                      <a:pt x="14" y="8"/>
                      <a:pt x="9" y="9"/>
                    </a:cubicBezTo>
                    <a:cubicBezTo>
                      <a:pt x="5" y="9"/>
                      <a:pt x="3" y="10"/>
                      <a:pt x="0" y="10"/>
                    </a:cubicBezTo>
                    <a:close/>
                  </a:path>
                </a:pathLst>
              </a:custGeom>
              <a:solidFill>
                <a:srgbClr val="98D9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1" name="Freeform 498">
                <a:extLst>
                  <a:ext uri="{FF2B5EF4-FFF2-40B4-BE49-F238E27FC236}">
                    <a16:creationId xmlns:a16="http://schemas.microsoft.com/office/drawing/2014/main" id="{8331DCB4-1F30-4948-91F9-81554D6F7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141"/>
                <a:ext cx="1" cy="320"/>
              </a:xfrm>
              <a:custGeom>
                <a:avLst/>
                <a:gdLst>
                  <a:gd name="T0" fmla="*/ 0 w 1"/>
                  <a:gd name="T1" fmla="*/ 0 h 320"/>
                  <a:gd name="T2" fmla="*/ 0 w 1"/>
                  <a:gd name="T3" fmla="*/ 320 h 320"/>
                  <a:gd name="T4" fmla="*/ 0 w 1"/>
                  <a:gd name="T5" fmla="*/ 0 h 3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320">
                    <a:moveTo>
                      <a:pt x="0" y="0"/>
                    </a:moveTo>
                    <a:lnTo>
                      <a:pt x="0" y="32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2" name="Line 499">
                <a:extLst>
                  <a:ext uri="{FF2B5EF4-FFF2-40B4-BE49-F238E27FC236}">
                    <a16:creationId xmlns:a16="http://schemas.microsoft.com/office/drawing/2014/main" id="{D99A2808-04C5-46F1-8657-C19FE30C20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93" y="2141"/>
                <a:ext cx="1" cy="32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3" name="Freeform 500">
                <a:extLst>
                  <a:ext uri="{FF2B5EF4-FFF2-40B4-BE49-F238E27FC236}">
                    <a16:creationId xmlns:a16="http://schemas.microsoft.com/office/drawing/2014/main" id="{39FDF5F5-2F7F-4C34-8BC4-3F0C3E9AD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243"/>
                <a:ext cx="143" cy="213"/>
              </a:xfrm>
              <a:custGeom>
                <a:avLst/>
                <a:gdLst>
                  <a:gd name="T0" fmla="*/ 0 w 57"/>
                  <a:gd name="T1" fmla="*/ 4020 h 80"/>
                  <a:gd name="T2" fmla="*/ 2260 w 57"/>
                  <a:gd name="T3" fmla="*/ 0 h 8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7" h="80">
                    <a:moveTo>
                      <a:pt x="0" y="80"/>
                    </a:moveTo>
                    <a:cubicBezTo>
                      <a:pt x="10" y="64"/>
                      <a:pt x="52" y="4"/>
                      <a:pt x="57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4" name="Freeform 501">
                <a:extLst>
                  <a:ext uri="{FF2B5EF4-FFF2-40B4-BE49-F238E27FC236}">
                    <a16:creationId xmlns:a16="http://schemas.microsoft.com/office/drawing/2014/main" id="{48A2201F-CACF-4126-98F7-1532D90C5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243"/>
                <a:ext cx="145" cy="218"/>
              </a:xfrm>
              <a:custGeom>
                <a:avLst/>
                <a:gdLst>
                  <a:gd name="T0" fmla="*/ 0 w 58"/>
                  <a:gd name="T1" fmla="*/ 4099 h 82"/>
                  <a:gd name="T2" fmla="*/ 2270 w 58"/>
                  <a:gd name="T3" fmla="*/ 0 h 8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8" h="82">
                    <a:moveTo>
                      <a:pt x="0" y="82"/>
                    </a:moveTo>
                    <a:cubicBezTo>
                      <a:pt x="10" y="66"/>
                      <a:pt x="53" y="4"/>
                      <a:pt x="58" y="0"/>
                    </a:cubicBezTo>
                  </a:path>
                </a:pathLst>
              </a:custGeom>
              <a:solidFill>
                <a:srgbClr val="BAE5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5" name="Freeform 502">
                <a:extLst>
                  <a:ext uri="{FF2B5EF4-FFF2-40B4-BE49-F238E27FC236}">
                    <a16:creationId xmlns:a16="http://schemas.microsoft.com/office/drawing/2014/main" id="{AA0F883F-091B-4F3D-8460-21602FF25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1952"/>
                <a:ext cx="88" cy="411"/>
              </a:xfrm>
              <a:custGeom>
                <a:avLst/>
                <a:gdLst>
                  <a:gd name="T0" fmla="*/ 1398 w 35"/>
                  <a:gd name="T1" fmla="*/ 4772 h 154"/>
                  <a:gd name="T2" fmla="*/ 0 w 35"/>
                  <a:gd name="T3" fmla="*/ 7814 h 154"/>
                  <a:gd name="T4" fmla="*/ 0 w 35"/>
                  <a:gd name="T5" fmla="*/ 7814 h 154"/>
                  <a:gd name="T6" fmla="*/ 0 w 35"/>
                  <a:gd name="T7" fmla="*/ 3099 h 154"/>
                  <a:gd name="T8" fmla="*/ 0 w 35"/>
                  <a:gd name="T9" fmla="*/ 3042 h 154"/>
                  <a:gd name="T10" fmla="*/ 1398 w 35"/>
                  <a:gd name="T11" fmla="*/ 0 h 154"/>
                  <a:gd name="T12" fmla="*/ 1398 w 35"/>
                  <a:gd name="T13" fmla="*/ 4772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" h="154">
                    <a:moveTo>
                      <a:pt x="35" y="94"/>
                    </a:moveTo>
                    <a:cubicBezTo>
                      <a:pt x="22" y="113"/>
                      <a:pt x="6" y="146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6" y="52"/>
                      <a:pt x="22" y="19"/>
                      <a:pt x="35" y="0"/>
                    </a:cubicBezTo>
                    <a:lnTo>
                      <a:pt x="35" y="94"/>
                    </a:lnTo>
                    <a:close/>
                  </a:path>
                </a:pathLst>
              </a:custGeom>
              <a:solidFill>
                <a:srgbClr val="A1DC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6" name="Freeform 503">
                <a:extLst>
                  <a:ext uri="{FF2B5EF4-FFF2-40B4-BE49-F238E27FC236}">
                    <a16:creationId xmlns:a16="http://schemas.microsoft.com/office/drawing/2014/main" id="{D9B5CD65-BE96-48E1-A99F-9847519AA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3" y="2048"/>
                <a:ext cx="65" cy="216"/>
              </a:xfrm>
              <a:custGeom>
                <a:avLst/>
                <a:gdLst>
                  <a:gd name="T0" fmla="*/ 833 w 26"/>
                  <a:gd name="T1" fmla="*/ 2027 h 81"/>
                  <a:gd name="T2" fmla="*/ 783 w 26"/>
                  <a:gd name="T3" fmla="*/ 0 h 81"/>
                  <a:gd name="T4" fmla="*/ 125 w 26"/>
                  <a:gd name="T5" fmla="*/ 56 h 81"/>
                  <a:gd name="T6" fmla="*/ 50 w 26"/>
                  <a:gd name="T7" fmla="*/ 2125 h 81"/>
                  <a:gd name="T8" fmla="*/ 363 w 26"/>
                  <a:gd name="T9" fmla="*/ 4096 h 81"/>
                  <a:gd name="T10" fmla="*/ 1020 w 26"/>
                  <a:gd name="T11" fmla="*/ 4040 h 81"/>
                  <a:gd name="T12" fmla="*/ 833 w 26"/>
                  <a:gd name="T13" fmla="*/ 2027 h 8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" h="81">
                    <a:moveTo>
                      <a:pt x="21" y="40"/>
                    </a:moveTo>
                    <a:cubicBezTo>
                      <a:pt x="20" y="25"/>
                      <a:pt x="20" y="11"/>
                      <a:pt x="20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20"/>
                      <a:pt x="1" y="42"/>
                    </a:cubicBezTo>
                    <a:cubicBezTo>
                      <a:pt x="3" y="64"/>
                      <a:pt x="6" y="81"/>
                      <a:pt x="9" y="81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4" y="70"/>
                      <a:pt x="22" y="56"/>
                      <a:pt x="21" y="40"/>
                    </a:cubicBezTo>
                    <a:close/>
                  </a:path>
                </a:pathLst>
              </a:custGeom>
              <a:solidFill>
                <a:srgbClr val="BFE7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7" name="Freeform 504">
                <a:extLst>
                  <a:ext uri="{FF2B5EF4-FFF2-40B4-BE49-F238E27FC236}">
                    <a16:creationId xmlns:a16="http://schemas.microsoft.com/office/drawing/2014/main" id="{6B479537-D495-408C-9519-8A5AD7335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088"/>
                <a:ext cx="1508" cy="373"/>
              </a:xfrm>
              <a:custGeom>
                <a:avLst/>
                <a:gdLst>
                  <a:gd name="T0" fmla="*/ 2583 w 603"/>
                  <a:gd name="T1" fmla="*/ 0 h 140"/>
                  <a:gd name="T2" fmla="*/ 2346 w 603"/>
                  <a:gd name="T3" fmla="*/ 93 h 140"/>
                  <a:gd name="T4" fmla="*/ 50 w 603"/>
                  <a:gd name="T5" fmla="*/ 4329 h 140"/>
                  <a:gd name="T6" fmla="*/ 0 w 603"/>
                  <a:gd name="T7" fmla="*/ 4423 h 140"/>
                  <a:gd name="T8" fmla="*/ 0 w 603"/>
                  <a:gd name="T9" fmla="*/ 6543 h 140"/>
                  <a:gd name="T10" fmla="*/ 395 w 603"/>
                  <a:gd name="T11" fmla="*/ 7055 h 140"/>
                  <a:gd name="T12" fmla="*/ 438 w 603"/>
                  <a:gd name="T13" fmla="*/ 7055 h 140"/>
                  <a:gd name="T14" fmla="*/ 11181 w 603"/>
                  <a:gd name="T15" fmla="*/ 7055 h 140"/>
                  <a:gd name="T16" fmla="*/ 19551 w 603"/>
                  <a:gd name="T17" fmla="*/ 6658 h 140"/>
                  <a:gd name="T18" fmla="*/ 22207 w 603"/>
                  <a:gd name="T19" fmla="*/ 5182 h 140"/>
                  <a:gd name="T20" fmla="*/ 22207 w 603"/>
                  <a:gd name="T21" fmla="*/ 5182 h 140"/>
                  <a:gd name="T22" fmla="*/ 23585 w 603"/>
                  <a:gd name="T23" fmla="*/ 2171 h 140"/>
                  <a:gd name="T24" fmla="*/ 23585 w 603"/>
                  <a:gd name="T25" fmla="*/ 0 h 140"/>
                  <a:gd name="T26" fmla="*/ 2583 w 603"/>
                  <a:gd name="T27" fmla="*/ 0 h 14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03" h="140">
                    <a:moveTo>
                      <a:pt x="66" y="0"/>
                    </a:moveTo>
                    <a:cubicBezTo>
                      <a:pt x="63" y="0"/>
                      <a:pt x="61" y="1"/>
                      <a:pt x="60" y="2"/>
                    </a:cubicBezTo>
                    <a:cubicBezTo>
                      <a:pt x="55" y="7"/>
                      <a:pt x="5" y="78"/>
                      <a:pt x="1" y="86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9"/>
                      <a:pt x="3" y="140"/>
                      <a:pt x="10" y="140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286" y="140"/>
                      <a:pt x="286" y="140"/>
                      <a:pt x="286" y="140"/>
                    </a:cubicBezTo>
                    <a:cubicBezTo>
                      <a:pt x="500" y="132"/>
                      <a:pt x="500" y="132"/>
                      <a:pt x="500" y="132"/>
                    </a:cubicBezTo>
                    <a:cubicBezTo>
                      <a:pt x="521" y="124"/>
                      <a:pt x="553" y="110"/>
                      <a:pt x="568" y="103"/>
                    </a:cubicBezTo>
                    <a:cubicBezTo>
                      <a:pt x="568" y="103"/>
                      <a:pt x="568" y="103"/>
                      <a:pt x="568" y="103"/>
                    </a:cubicBezTo>
                    <a:cubicBezTo>
                      <a:pt x="574" y="95"/>
                      <a:pt x="590" y="62"/>
                      <a:pt x="603" y="43"/>
                    </a:cubicBezTo>
                    <a:cubicBezTo>
                      <a:pt x="603" y="0"/>
                      <a:pt x="603" y="0"/>
                      <a:pt x="603" y="0"/>
                    </a:cubicBez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CF96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8" name="Freeform 505">
                <a:extLst>
                  <a:ext uri="{FF2B5EF4-FFF2-40B4-BE49-F238E27FC236}">
                    <a16:creationId xmlns:a16="http://schemas.microsoft.com/office/drawing/2014/main" id="{01C68929-DD02-4EAA-8760-64573AF8A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6" y="2091"/>
                <a:ext cx="230" cy="253"/>
              </a:xfrm>
              <a:custGeom>
                <a:avLst/>
                <a:gdLst>
                  <a:gd name="T0" fmla="*/ 0 w 230"/>
                  <a:gd name="T1" fmla="*/ 253 h 253"/>
                  <a:gd name="T2" fmla="*/ 230 w 230"/>
                  <a:gd name="T3" fmla="*/ 218 h 253"/>
                  <a:gd name="T4" fmla="*/ 230 w 230"/>
                  <a:gd name="T5" fmla="*/ 0 h 253"/>
                  <a:gd name="T6" fmla="*/ 0 w 230"/>
                  <a:gd name="T7" fmla="*/ 2 h 253"/>
                  <a:gd name="T8" fmla="*/ 0 w 230"/>
                  <a:gd name="T9" fmla="*/ 253 h 2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253">
                    <a:moveTo>
                      <a:pt x="0" y="253"/>
                    </a:moveTo>
                    <a:lnTo>
                      <a:pt x="230" y="218"/>
                    </a:lnTo>
                    <a:lnTo>
                      <a:pt x="230" y="0"/>
                    </a:lnTo>
                    <a:lnTo>
                      <a:pt x="0" y="2"/>
                    </a:lnTo>
                    <a:lnTo>
                      <a:pt x="0" y="253"/>
                    </a:lnTo>
                    <a:close/>
                  </a:path>
                </a:pathLst>
              </a:custGeom>
              <a:solidFill>
                <a:srgbClr val="E2B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79" name="Freeform 506">
                <a:extLst>
                  <a:ext uri="{FF2B5EF4-FFF2-40B4-BE49-F238E27FC236}">
                    <a16:creationId xmlns:a16="http://schemas.microsoft.com/office/drawing/2014/main" id="{34AB8E0F-67A3-4693-BF30-06DD24621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088"/>
                <a:ext cx="88" cy="275"/>
              </a:xfrm>
              <a:custGeom>
                <a:avLst/>
                <a:gdLst>
                  <a:gd name="T0" fmla="*/ 0 w 35"/>
                  <a:gd name="T1" fmla="*/ 457 h 103"/>
                  <a:gd name="T2" fmla="*/ 0 w 35"/>
                  <a:gd name="T3" fmla="*/ 5233 h 103"/>
                  <a:gd name="T4" fmla="*/ 1398 w 35"/>
                  <a:gd name="T5" fmla="*/ 2189 h 103"/>
                  <a:gd name="T6" fmla="*/ 1398 w 35"/>
                  <a:gd name="T7" fmla="*/ 0 h 103"/>
                  <a:gd name="T8" fmla="*/ 209 w 35"/>
                  <a:gd name="T9" fmla="*/ 0 h 103"/>
                  <a:gd name="T10" fmla="*/ 0 w 35"/>
                  <a:gd name="T11" fmla="*/ 457 h 10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5" h="103">
                    <a:moveTo>
                      <a:pt x="0" y="9"/>
                    </a:moveTo>
                    <a:cubicBezTo>
                      <a:pt x="0" y="103"/>
                      <a:pt x="0" y="103"/>
                      <a:pt x="0" y="103"/>
                    </a:cubicBezTo>
                    <a:cubicBezTo>
                      <a:pt x="6" y="95"/>
                      <a:pt x="22" y="62"/>
                      <a:pt x="35" y="43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4"/>
                      <a:pt x="2" y="7"/>
                      <a:pt x="0" y="9"/>
                    </a:cubicBezTo>
                    <a:close/>
                  </a:path>
                </a:pathLst>
              </a:custGeom>
              <a:solidFill>
                <a:srgbClr val="A654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0" name="Freeform 507">
                <a:extLst>
                  <a:ext uri="{FF2B5EF4-FFF2-40B4-BE49-F238E27FC236}">
                    <a16:creationId xmlns:a16="http://schemas.microsoft.com/office/drawing/2014/main" id="{95A61F6A-D9E3-4DD5-90F7-9618C1FA5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088"/>
                <a:ext cx="1318" cy="53"/>
              </a:xfrm>
              <a:custGeom>
                <a:avLst/>
                <a:gdLst>
                  <a:gd name="T0" fmla="*/ 783 w 527"/>
                  <a:gd name="T1" fmla="*/ 0 h 20"/>
                  <a:gd name="T2" fmla="*/ 550 w 527"/>
                  <a:gd name="T3" fmla="*/ 90 h 20"/>
                  <a:gd name="T4" fmla="*/ 0 w 527"/>
                  <a:gd name="T5" fmla="*/ 983 h 20"/>
                  <a:gd name="T6" fmla="*/ 16156 w 527"/>
                  <a:gd name="T7" fmla="*/ 983 h 20"/>
                  <a:gd name="T8" fmla="*/ 17051 w 527"/>
                  <a:gd name="T9" fmla="*/ 933 h 20"/>
                  <a:gd name="T10" fmla="*/ 20415 w 527"/>
                  <a:gd name="T11" fmla="*/ 506 h 20"/>
                  <a:gd name="T12" fmla="*/ 20415 w 527"/>
                  <a:gd name="T13" fmla="*/ 451 h 20"/>
                  <a:gd name="T14" fmla="*/ 20615 w 527"/>
                  <a:gd name="T15" fmla="*/ 0 h 20"/>
                  <a:gd name="T16" fmla="*/ 783 w 527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27" h="20">
                    <a:moveTo>
                      <a:pt x="20" y="0"/>
                    </a:moveTo>
                    <a:cubicBezTo>
                      <a:pt x="17" y="0"/>
                      <a:pt x="15" y="1"/>
                      <a:pt x="14" y="2"/>
                    </a:cubicBezTo>
                    <a:cubicBezTo>
                      <a:pt x="12" y="4"/>
                      <a:pt x="7" y="10"/>
                      <a:pt x="0" y="20"/>
                    </a:cubicBezTo>
                    <a:cubicBezTo>
                      <a:pt x="413" y="20"/>
                      <a:pt x="413" y="20"/>
                      <a:pt x="413" y="20"/>
                    </a:cubicBezTo>
                    <a:cubicBezTo>
                      <a:pt x="426" y="20"/>
                      <a:pt x="428" y="20"/>
                      <a:pt x="436" y="19"/>
                    </a:cubicBezTo>
                    <a:cubicBezTo>
                      <a:pt x="441" y="18"/>
                      <a:pt x="500" y="13"/>
                      <a:pt x="522" y="10"/>
                    </a:cubicBezTo>
                    <a:cubicBezTo>
                      <a:pt x="522" y="9"/>
                      <a:pt x="522" y="9"/>
                      <a:pt x="522" y="9"/>
                    </a:cubicBezTo>
                    <a:cubicBezTo>
                      <a:pt x="524" y="7"/>
                      <a:pt x="525" y="4"/>
                      <a:pt x="527" y="0"/>
                    </a:cubicBez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E5C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1" name="Freeform 508">
                <a:extLst>
                  <a:ext uri="{FF2B5EF4-FFF2-40B4-BE49-F238E27FC236}">
                    <a16:creationId xmlns:a16="http://schemas.microsoft.com/office/drawing/2014/main" id="{E12AC64C-EC05-45FF-AC19-FD183948D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088"/>
                <a:ext cx="1505" cy="229"/>
              </a:xfrm>
              <a:custGeom>
                <a:avLst/>
                <a:gdLst>
                  <a:gd name="T0" fmla="*/ 23520 w 602"/>
                  <a:gd name="T1" fmla="*/ 0 h 86"/>
                  <a:gd name="T2" fmla="*/ 2550 w 602"/>
                  <a:gd name="T3" fmla="*/ 0 h 86"/>
                  <a:gd name="T4" fmla="*/ 2313 w 602"/>
                  <a:gd name="T5" fmla="*/ 93 h 86"/>
                  <a:gd name="T6" fmla="*/ 0 w 602"/>
                  <a:gd name="T7" fmla="*/ 4324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02" h="86">
                    <a:moveTo>
                      <a:pt x="602" y="0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62" y="0"/>
                      <a:pt x="60" y="1"/>
                      <a:pt x="59" y="2"/>
                    </a:cubicBezTo>
                    <a:cubicBezTo>
                      <a:pt x="54" y="7"/>
                      <a:pt x="4" y="78"/>
                      <a:pt x="0" y="86"/>
                    </a:cubicBezTo>
                  </a:path>
                </a:pathLst>
              </a:custGeom>
              <a:noFill/>
              <a:ln w="7938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2" name="Freeform 509">
                <a:extLst>
                  <a:ext uri="{FF2B5EF4-FFF2-40B4-BE49-F238E27FC236}">
                    <a16:creationId xmlns:a16="http://schemas.microsoft.com/office/drawing/2014/main" id="{5A68DCBA-03CA-4538-94CD-E21D0D352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1965"/>
                <a:ext cx="1112" cy="160"/>
              </a:xfrm>
              <a:custGeom>
                <a:avLst/>
                <a:gdLst>
                  <a:gd name="T0" fmla="*/ 0 w 445"/>
                  <a:gd name="T1" fmla="*/ 3037 h 60"/>
                  <a:gd name="T2" fmla="*/ 12564 w 445"/>
                  <a:gd name="T3" fmla="*/ 3037 h 60"/>
                  <a:gd name="T4" fmla="*/ 16230 w 445"/>
                  <a:gd name="T5" fmla="*/ 2525 h 60"/>
                  <a:gd name="T6" fmla="*/ 17352 w 445"/>
                  <a:gd name="T7" fmla="*/ 0 h 60"/>
                  <a:gd name="T8" fmla="*/ 15993 w 445"/>
                  <a:gd name="T9" fmla="*/ 2125 h 60"/>
                  <a:gd name="T10" fmla="*/ 12407 w 445"/>
                  <a:gd name="T11" fmla="*/ 2731 h 60"/>
                  <a:gd name="T12" fmla="*/ 0 w 445"/>
                  <a:gd name="T13" fmla="*/ 3037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5" h="60">
                    <a:moveTo>
                      <a:pt x="0" y="60"/>
                    </a:moveTo>
                    <a:cubicBezTo>
                      <a:pt x="27" y="60"/>
                      <a:pt x="307" y="60"/>
                      <a:pt x="322" y="60"/>
                    </a:cubicBezTo>
                    <a:cubicBezTo>
                      <a:pt x="338" y="60"/>
                      <a:pt x="411" y="50"/>
                      <a:pt x="416" y="50"/>
                    </a:cubicBezTo>
                    <a:cubicBezTo>
                      <a:pt x="420" y="50"/>
                      <a:pt x="445" y="0"/>
                      <a:pt x="445" y="0"/>
                    </a:cubicBezTo>
                    <a:cubicBezTo>
                      <a:pt x="431" y="14"/>
                      <a:pt x="422" y="40"/>
                      <a:pt x="410" y="42"/>
                    </a:cubicBezTo>
                    <a:cubicBezTo>
                      <a:pt x="399" y="45"/>
                      <a:pt x="330" y="53"/>
                      <a:pt x="318" y="54"/>
                    </a:cubicBezTo>
                    <a:cubicBezTo>
                      <a:pt x="307" y="54"/>
                      <a:pt x="0" y="60"/>
                      <a:pt x="0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3" name="Freeform 510">
                <a:extLst>
                  <a:ext uri="{FF2B5EF4-FFF2-40B4-BE49-F238E27FC236}">
                    <a16:creationId xmlns:a16="http://schemas.microsoft.com/office/drawing/2014/main" id="{36379112-7DDC-4E5C-BA3F-A264E715D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088"/>
                <a:ext cx="1050" cy="37"/>
              </a:xfrm>
              <a:custGeom>
                <a:avLst/>
                <a:gdLst>
                  <a:gd name="T0" fmla="*/ 14970 w 420"/>
                  <a:gd name="T1" fmla="*/ 0 h 14"/>
                  <a:gd name="T2" fmla="*/ 12425 w 420"/>
                  <a:gd name="T3" fmla="*/ 391 h 14"/>
                  <a:gd name="T4" fmla="*/ 0 w 420"/>
                  <a:gd name="T5" fmla="*/ 685 h 14"/>
                  <a:gd name="T6" fmla="*/ 12583 w 420"/>
                  <a:gd name="T7" fmla="*/ 685 h 14"/>
                  <a:gd name="T8" fmla="*/ 16250 w 420"/>
                  <a:gd name="T9" fmla="*/ 204 h 14"/>
                  <a:gd name="T10" fmla="*/ 16408 w 420"/>
                  <a:gd name="T11" fmla="*/ 0 h 14"/>
                  <a:gd name="T12" fmla="*/ 14970 w 420"/>
                  <a:gd name="T13" fmla="*/ 0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0" h="14">
                    <a:moveTo>
                      <a:pt x="383" y="0"/>
                    </a:moveTo>
                    <a:cubicBezTo>
                      <a:pt x="359" y="4"/>
                      <a:pt x="326" y="7"/>
                      <a:pt x="318" y="8"/>
                    </a:cubicBezTo>
                    <a:cubicBezTo>
                      <a:pt x="307" y="8"/>
                      <a:pt x="0" y="14"/>
                      <a:pt x="0" y="14"/>
                    </a:cubicBezTo>
                    <a:cubicBezTo>
                      <a:pt x="322" y="14"/>
                      <a:pt x="322" y="14"/>
                      <a:pt x="322" y="14"/>
                    </a:cubicBezTo>
                    <a:cubicBezTo>
                      <a:pt x="338" y="14"/>
                      <a:pt x="411" y="4"/>
                      <a:pt x="416" y="4"/>
                    </a:cubicBezTo>
                    <a:cubicBezTo>
                      <a:pt x="416" y="4"/>
                      <a:pt x="418" y="3"/>
                      <a:pt x="420" y="0"/>
                    </a:cubicBez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4" name="Freeform 511">
                <a:extLst>
                  <a:ext uri="{FF2B5EF4-FFF2-40B4-BE49-F238E27FC236}">
                    <a16:creationId xmlns:a16="http://schemas.microsoft.com/office/drawing/2014/main" id="{C6126781-BED1-4A14-955A-864D0097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8" y="2205"/>
                <a:ext cx="1483" cy="256"/>
              </a:xfrm>
              <a:custGeom>
                <a:avLst/>
                <a:gdLst>
                  <a:gd name="T0" fmla="*/ 23198 w 593"/>
                  <a:gd name="T1" fmla="*/ 704 h 96"/>
                  <a:gd name="T2" fmla="*/ 22915 w 593"/>
                  <a:gd name="T3" fmla="*/ 0 h 96"/>
                  <a:gd name="T4" fmla="*/ 22177 w 593"/>
                  <a:gd name="T5" fmla="*/ 1117 h 96"/>
                  <a:gd name="T6" fmla="*/ 18614 w 593"/>
                  <a:gd name="T7" fmla="*/ 2125 h 96"/>
                  <a:gd name="T8" fmla="*/ 0 w 593"/>
                  <a:gd name="T9" fmla="*/ 2125 h 96"/>
                  <a:gd name="T10" fmla="*/ 0 w 593"/>
                  <a:gd name="T11" fmla="*/ 4344 h 96"/>
                  <a:gd name="T12" fmla="*/ 395 w 593"/>
                  <a:gd name="T13" fmla="*/ 4856 h 96"/>
                  <a:gd name="T14" fmla="*/ 438 w 593"/>
                  <a:gd name="T15" fmla="*/ 4856 h 96"/>
                  <a:gd name="T16" fmla="*/ 17956 w 593"/>
                  <a:gd name="T17" fmla="*/ 4856 h 96"/>
                  <a:gd name="T18" fmla="*/ 18851 w 593"/>
                  <a:gd name="T19" fmla="*/ 4800 h 96"/>
                  <a:gd name="T20" fmla="*/ 21115 w 593"/>
                  <a:gd name="T21" fmla="*/ 3640 h 96"/>
                  <a:gd name="T22" fmla="*/ 21165 w 593"/>
                  <a:gd name="T23" fmla="*/ 3584 h 96"/>
                  <a:gd name="T24" fmla="*/ 21240 w 593"/>
                  <a:gd name="T25" fmla="*/ 3549 h 96"/>
                  <a:gd name="T26" fmla="*/ 22020 w 593"/>
                  <a:gd name="T27" fmla="*/ 3128 h 96"/>
                  <a:gd name="T28" fmla="*/ 22020 w 593"/>
                  <a:gd name="T29" fmla="*/ 3128 h 96"/>
                  <a:gd name="T30" fmla="*/ 22102 w 593"/>
                  <a:gd name="T31" fmla="*/ 3093 h 96"/>
                  <a:gd name="T32" fmla="*/ 22132 w 593"/>
                  <a:gd name="T33" fmla="*/ 3037 h 96"/>
                  <a:gd name="T34" fmla="*/ 22207 w 593"/>
                  <a:gd name="T35" fmla="*/ 2979 h 96"/>
                  <a:gd name="T36" fmla="*/ 22207 w 593"/>
                  <a:gd name="T37" fmla="*/ 2979 h 96"/>
                  <a:gd name="T38" fmla="*/ 22260 w 593"/>
                  <a:gd name="T39" fmla="*/ 2936 h 96"/>
                  <a:gd name="T40" fmla="*/ 23198 w 593"/>
                  <a:gd name="T41" fmla="*/ 704 h 9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593" h="96">
                    <a:moveTo>
                      <a:pt x="593" y="14"/>
                    </a:moveTo>
                    <a:cubicBezTo>
                      <a:pt x="586" y="0"/>
                      <a:pt x="586" y="0"/>
                      <a:pt x="586" y="0"/>
                    </a:cubicBezTo>
                    <a:cubicBezTo>
                      <a:pt x="567" y="22"/>
                      <a:pt x="567" y="22"/>
                      <a:pt x="567" y="22"/>
                    </a:cubicBezTo>
                    <a:cubicBezTo>
                      <a:pt x="476" y="42"/>
                      <a:pt x="476" y="42"/>
                      <a:pt x="476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5"/>
                      <a:pt x="3" y="96"/>
                      <a:pt x="10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459" y="96"/>
                      <a:pt x="459" y="96"/>
                      <a:pt x="459" y="96"/>
                    </a:cubicBezTo>
                    <a:cubicBezTo>
                      <a:pt x="472" y="96"/>
                      <a:pt x="474" y="96"/>
                      <a:pt x="482" y="95"/>
                    </a:cubicBezTo>
                    <a:cubicBezTo>
                      <a:pt x="485" y="95"/>
                      <a:pt x="515" y="82"/>
                      <a:pt x="540" y="72"/>
                    </a:cubicBezTo>
                    <a:cubicBezTo>
                      <a:pt x="540" y="71"/>
                      <a:pt x="541" y="71"/>
                      <a:pt x="541" y="71"/>
                    </a:cubicBezTo>
                    <a:cubicBezTo>
                      <a:pt x="542" y="71"/>
                      <a:pt x="543" y="70"/>
                      <a:pt x="543" y="70"/>
                    </a:cubicBezTo>
                    <a:cubicBezTo>
                      <a:pt x="550" y="67"/>
                      <a:pt x="557" y="64"/>
                      <a:pt x="563" y="62"/>
                    </a:cubicBezTo>
                    <a:cubicBezTo>
                      <a:pt x="563" y="62"/>
                      <a:pt x="563" y="62"/>
                      <a:pt x="563" y="62"/>
                    </a:cubicBezTo>
                    <a:cubicBezTo>
                      <a:pt x="564" y="61"/>
                      <a:pt x="564" y="61"/>
                      <a:pt x="565" y="61"/>
                    </a:cubicBezTo>
                    <a:cubicBezTo>
                      <a:pt x="565" y="60"/>
                      <a:pt x="566" y="60"/>
                      <a:pt x="566" y="60"/>
                    </a:cubicBezTo>
                    <a:cubicBezTo>
                      <a:pt x="567" y="60"/>
                      <a:pt x="568" y="59"/>
                      <a:pt x="568" y="59"/>
                    </a:cubicBezTo>
                    <a:cubicBezTo>
                      <a:pt x="568" y="59"/>
                      <a:pt x="568" y="59"/>
                      <a:pt x="568" y="59"/>
                    </a:cubicBezTo>
                    <a:cubicBezTo>
                      <a:pt x="569" y="59"/>
                      <a:pt x="569" y="58"/>
                      <a:pt x="569" y="58"/>
                    </a:cubicBezTo>
                    <a:cubicBezTo>
                      <a:pt x="574" y="50"/>
                      <a:pt x="583" y="31"/>
                      <a:pt x="593" y="14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5" name="Freeform 512">
                <a:extLst>
                  <a:ext uri="{FF2B5EF4-FFF2-40B4-BE49-F238E27FC236}">
                    <a16:creationId xmlns:a16="http://schemas.microsoft.com/office/drawing/2014/main" id="{59B32D7D-1740-4509-B314-1E3BEE2AD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261"/>
                <a:ext cx="238" cy="200"/>
              </a:xfrm>
              <a:custGeom>
                <a:avLst/>
                <a:gdLst>
                  <a:gd name="T0" fmla="*/ 3740 w 95"/>
                  <a:gd name="T1" fmla="*/ 0 h 75"/>
                  <a:gd name="T2" fmla="*/ 3665 w 95"/>
                  <a:gd name="T3" fmla="*/ 56 h 75"/>
                  <a:gd name="T4" fmla="*/ 83 w 95"/>
                  <a:gd name="T5" fmla="*/ 1059 h 75"/>
                  <a:gd name="T6" fmla="*/ 0 w 95"/>
                  <a:gd name="T7" fmla="*/ 1059 h 75"/>
                  <a:gd name="T8" fmla="*/ 0 w 95"/>
                  <a:gd name="T9" fmla="*/ 3789 h 75"/>
                  <a:gd name="T10" fmla="*/ 313 w 95"/>
                  <a:gd name="T11" fmla="*/ 3733 h 75"/>
                  <a:gd name="T12" fmla="*/ 2593 w 95"/>
                  <a:gd name="T13" fmla="*/ 2581 h 75"/>
                  <a:gd name="T14" fmla="*/ 2643 w 95"/>
                  <a:gd name="T15" fmla="*/ 2525 h 75"/>
                  <a:gd name="T16" fmla="*/ 2718 w 95"/>
                  <a:gd name="T17" fmla="*/ 2483 h 75"/>
                  <a:gd name="T18" fmla="*/ 3507 w 95"/>
                  <a:gd name="T19" fmla="*/ 2069 h 75"/>
                  <a:gd name="T20" fmla="*/ 3507 w 95"/>
                  <a:gd name="T21" fmla="*/ 2069 h 75"/>
                  <a:gd name="T22" fmla="*/ 3585 w 95"/>
                  <a:gd name="T23" fmla="*/ 2027 h 75"/>
                  <a:gd name="T24" fmla="*/ 3615 w 95"/>
                  <a:gd name="T25" fmla="*/ 1971 h 75"/>
                  <a:gd name="T26" fmla="*/ 3698 w 95"/>
                  <a:gd name="T27" fmla="*/ 1912 h 75"/>
                  <a:gd name="T28" fmla="*/ 3698 w 95"/>
                  <a:gd name="T29" fmla="*/ 1912 h 75"/>
                  <a:gd name="T30" fmla="*/ 3740 w 95"/>
                  <a:gd name="T31" fmla="*/ 1912 h 75"/>
                  <a:gd name="T32" fmla="*/ 3740 w 95"/>
                  <a:gd name="T33" fmla="*/ 0 h 7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5" h="75">
                    <a:moveTo>
                      <a:pt x="95" y="0"/>
                    </a:moveTo>
                    <a:cubicBezTo>
                      <a:pt x="93" y="1"/>
                      <a:pt x="93" y="1"/>
                      <a:pt x="93" y="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75"/>
                      <a:pt x="5" y="75"/>
                      <a:pt x="8" y="74"/>
                    </a:cubicBezTo>
                    <a:cubicBezTo>
                      <a:pt x="11" y="74"/>
                      <a:pt x="41" y="61"/>
                      <a:pt x="66" y="51"/>
                    </a:cubicBezTo>
                    <a:cubicBezTo>
                      <a:pt x="66" y="50"/>
                      <a:pt x="67" y="50"/>
                      <a:pt x="67" y="50"/>
                    </a:cubicBezTo>
                    <a:cubicBezTo>
                      <a:pt x="68" y="50"/>
                      <a:pt x="69" y="49"/>
                      <a:pt x="69" y="49"/>
                    </a:cubicBezTo>
                    <a:cubicBezTo>
                      <a:pt x="76" y="46"/>
                      <a:pt x="83" y="43"/>
                      <a:pt x="89" y="41"/>
                    </a:cubicBezTo>
                    <a:cubicBezTo>
                      <a:pt x="89" y="41"/>
                      <a:pt x="89" y="41"/>
                      <a:pt x="89" y="41"/>
                    </a:cubicBezTo>
                    <a:cubicBezTo>
                      <a:pt x="90" y="40"/>
                      <a:pt x="90" y="40"/>
                      <a:pt x="91" y="40"/>
                    </a:cubicBezTo>
                    <a:cubicBezTo>
                      <a:pt x="91" y="39"/>
                      <a:pt x="92" y="39"/>
                      <a:pt x="92" y="39"/>
                    </a:cubicBezTo>
                    <a:cubicBezTo>
                      <a:pt x="93" y="39"/>
                      <a:pt x="94" y="38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8"/>
                      <a:pt x="95" y="38"/>
                      <a:pt x="95" y="38"/>
                    </a:cubicBez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BB6B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6" name="Freeform 513">
                <a:extLst>
                  <a:ext uri="{FF2B5EF4-FFF2-40B4-BE49-F238E27FC236}">
                    <a16:creationId xmlns:a16="http://schemas.microsoft.com/office/drawing/2014/main" id="{A019E5E1-CD18-47CD-AFCE-84D906F08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205"/>
                <a:ext cx="63" cy="158"/>
              </a:xfrm>
              <a:custGeom>
                <a:avLst/>
                <a:gdLst>
                  <a:gd name="T0" fmla="*/ 83 w 25"/>
                  <a:gd name="T1" fmla="*/ 2940 h 59"/>
                  <a:gd name="T2" fmla="*/ 927 w 25"/>
                  <a:gd name="T3" fmla="*/ 924 h 59"/>
                  <a:gd name="T4" fmla="*/ 960 w 25"/>
                  <a:gd name="T5" fmla="*/ 881 h 59"/>
                  <a:gd name="T6" fmla="*/ 1011 w 25"/>
                  <a:gd name="T7" fmla="*/ 710 h 59"/>
                  <a:gd name="T8" fmla="*/ 718 w 25"/>
                  <a:gd name="T9" fmla="*/ 0 h 59"/>
                  <a:gd name="T10" fmla="*/ 0 w 25"/>
                  <a:gd name="T11" fmla="*/ 1077 h 59"/>
                  <a:gd name="T12" fmla="*/ 0 w 25"/>
                  <a:gd name="T13" fmla="*/ 3034 h 59"/>
                  <a:gd name="T14" fmla="*/ 50 w 25"/>
                  <a:gd name="T15" fmla="*/ 2940 h 59"/>
                  <a:gd name="T16" fmla="*/ 83 w 25"/>
                  <a:gd name="T17" fmla="*/ 294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5" h="59">
                    <a:moveTo>
                      <a:pt x="2" y="57"/>
                    </a:moveTo>
                    <a:cubicBezTo>
                      <a:pt x="6" y="50"/>
                      <a:pt x="14" y="33"/>
                      <a:pt x="23" y="18"/>
                    </a:cubicBezTo>
                    <a:cubicBezTo>
                      <a:pt x="23" y="18"/>
                      <a:pt x="23" y="17"/>
                      <a:pt x="24" y="17"/>
                    </a:cubicBezTo>
                    <a:cubicBezTo>
                      <a:pt x="24" y="16"/>
                      <a:pt x="25" y="15"/>
                      <a:pt x="25" y="14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1" y="58"/>
                      <a:pt x="1" y="57"/>
                    </a:cubicBezTo>
                    <a:cubicBezTo>
                      <a:pt x="2" y="57"/>
                      <a:pt x="2" y="57"/>
                      <a:pt x="2" y="57"/>
                    </a:cubicBezTo>
                    <a:close/>
                  </a:path>
                </a:pathLst>
              </a:custGeom>
              <a:solidFill>
                <a:srgbClr val="872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7" name="Freeform 514">
                <a:extLst>
                  <a:ext uri="{FF2B5EF4-FFF2-40B4-BE49-F238E27FC236}">
                    <a16:creationId xmlns:a16="http://schemas.microsoft.com/office/drawing/2014/main" id="{7AD7CF15-EC19-44C8-97DE-DAD87CFF8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152"/>
                <a:ext cx="725" cy="235"/>
              </a:xfrm>
              <a:custGeom>
                <a:avLst/>
                <a:gdLst>
                  <a:gd name="T0" fmla="*/ 0 w 290"/>
                  <a:gd name="T1" fmla="*/ 4478 h 88"/>
                  <a:gd name="T2" fmla="*/ 0 w 290"/>
                  <a:gd name="T3" fmla="*/ 513 h 88"/>
                  <a:gd name="T4" fmla="*/ 438 w 290"/>
                  <a:gd name="T5" fmla="*/ 0 h 88"/>
                  <a:gd name="T6" fmla="*/ 11333 w 290"/>
                  <a:gd name="T7" fmla="*/ 0 h 88"/>
                  <a:gd name="T8" fmla="*/ 750 w 290"/>
                  <a:gd name="T9" fmla="*/ 457 h 88"/>
                  <a:gd name="T10" fmla="*/ 238 w 290"/>
                  <a:gd name="T11" fmla="*/ 1311 h 88"/>
                  <a:gd name="T12" fmla="*/ 0 w 290"/>
                  <a:gd name="T13" fmla="*/ 4478 h 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0" h="88">
                    <a:moveTo>
                      <a:pt x="0" y="88"/>
                    </a:moveTo>
                    <a:cubicBezTo>
                      <a:pt x="0" y="54"/>
                      <a:pt x="0" y="18"/>
                      <a:pt x="0" y="10"/>
                    </a:cubicBezTo>
                    <a:cubicBezTo>
                      <a:pt x="0" y="2"/>
                      <a:pt x="2" y="0"/>
                      <a:pt x="11" y="0"/>
                    </a:cubicBezTo>
                    <a:cubicBezTo>
                      <a:pt x="20" y="0"/>
                      <a:pt x="290" y="0"/>
                      <a:pt x="290" y="0"/>
                    </a:cubicBezTo>
                    <a:cubicBezTo>
                      <a:pt x="222" y="3"/>
                      <a:pt x="29" y="7"/>
                      <a:pt x="19" y="9"/>
                    </a:cubicBezTo>
                    <a:cubicBezTo>
                      <a:pt x="9" y="11"/>
                      <a:pt x="7" y="16"/>
                      <a:pt x="6" y="26"/>
                    </a:cubicBezTo>
                    <a:cubicBezTo>
                      <a:pt x="5" y="39"/>
                      <a:pt x="0" y="88"/>
                      <a:pt x="0" y="88"/>
                    </a:cubicBezTo>
                    <a:close/>
                  </a:path>
                </a:pathLst>
              </a:custGeom>
              <a:solidFill>
                <a:srgbClr val="79C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8" name="Freeform 515">
                <a:extLst>
                  <a:ext uri="{FF2B5EF4-FFF2-40B4-BE49-F238E27FC236}">
                    <a16:creationId xmlns:a16="http://schemas.microsoft.com/office/drawing/2014/main" id="{AD07952C-6DA7-489A-A179-38864117E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277"/>
                <a:ext cx="10" cy="110"/>
              </a:xfrm>
              <a:custGeom>
                <a:avLst/>
                <a:gdLst>
                  <a:gd name="T0" fmla="*/ 0 w 4"/>
                  <a:gd name="T1" fmla="*/ 2122 h 41"/>
                  <a:gd name="T2" fmla="*/ 158 w 4"/>
                  <a:gd name="T3" fmla="*/ 0 h 41"/>
                  <a:gd name="T4" fmla="*/ 0 w 4"/>
                  <a:gd name="T5" fmla="*/ 309 h 41"/>
                  <a:gd name="T6" fmla="*/ 0 w 4"/>
                  <a:gd name="T7" fmla="*/ 2122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" h="41">
                    <a:moveTo>
                      <a:pt x="0" y="41"/>
                    </a:moveTo>
                    <a:cubicBezTo>
                      <a:pt x="0" y="41"/>
                      <a:pt x="2" y="19"/>
                      <a:pt x="4" y="0"/>
                    </a:cubicBezTo>
                    <a:cubicBezTo>
                      <a:pt x="3" y="3"/>
                      <a:pt x="1" y="5"/>
                      <a:pt x="0" y="6"/>
                    </a:cubicBez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89" name="Freeform 516">
                <a:extLst>
                  <a:ext uri="{FF2B5EF4-FFF2-40B4-BE49-F238E27FC236}">
                    <a16:creationId xmlns:a16="http://schemas.microsoft.com/office/drawing/2014/main" id="{EBFA41C5-D9EC-49C8-99D7-79C0B42D6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317"/>
                <a:ext cx="8" cy="70"/>
              </a:xfrm>
              <a:custGeom>
                <a:avLst/>
                <a:gdLst>
                  <a:gd name="T0" fmla="*/ 0 w 3"/>
                  <a:gd name="T1" fmla="*/ 0 h 26"/>
                  <a:gd name="T2" fmla="*/ 0 w 3"/>
                  <a:gd name="T3" fmla="*/ 1362 h 26"/>
                  <a:gd name="T4" fmla="*/ 149 w 3"/>
                  <a:gd name="T5" fmla="*/ 0 h 26"/>
                  <a:gd name="T6" fmla="*/ 0 w 3"/>
                  <a:gd name="T7" fmla="*/ 0 h 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" h="26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1" y="13"/>
                      <a:pt x="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91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0" name="Freeform 517">
                <a:extLst>
                  <a:ext uri="{FF2B5EF4-FFF2-40B4-BE49-F238E27FC236}">
                    <a16:creationId xmlns:a16="http://schemas.microsoft.com/office/drawing/2014/main" id="{B6FCA74A-A9DC-436A-B0A7-3AC29281D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152"/>
                <a:ext cx="645" cy="21"/>
              </a:xfrm>
              <a:custGeom>
                <a:avLst/>
                <a:gdLst>
                  <a:gd name="T0" fmla="*/ 208 w 258"/>
                  <a:gd name="T1" fmla="*/ 0 h 8"/>
                  <a:gd name="T2" fmla="*/ 0 w 258"/>
                  <a:gd name="T3" fmla="*/ 378 h 8"/>
                  <a:gd name="T4" fmla="*/ 10083 w 258"/>
                  <a:gd name="T5" fmla="*/ 0 h 8"/>
                  <a:gd name="T6" fmla="*/ 208 w 258"/>
                  <a:gd name="T7" fmla="*/ 0 h 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8" h="8">
                    <a:moveTo>
                      <a:pt x="5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45" y="6"/>
                      <a:pt x="199" y="3"/>
                      <a:pt x="258" y="0"/>
                    </a:cubicBezTo>
                    <a:cubicBezTo>
                      <a:pt x="258" y="0"/>
                      <a:pt x="76" y="0"/>
                      <a:pt x="5" y="0"/>
                    </a:cubicBezTo>
                    <a:close/>
                  </a:path>
                </a:pathLst>
              </a:custGeom>
              <a:solidFill>
                <a:srgbClr val="AD4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291" name="Freeform 518">
                <a:extLst>
                  <a:ext uri="{FF2B5EF4-FFF2-40B4-BE49-F238E27FC236}">
                    <a16:creationId xmlns:a16="http://schemas.microsoft.com/office/drawing/2014/main" id="{FB867810-97FB-4EE4-B55C-170E8C947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28"/>
                <a:ext cx="215" cy="323"/>
              </a:xfrm>
              <a:custGeom>
                <a:avLst/>
                <a:gdLst>
                  <a:gd name="T0" fmla="*/ 83 w 86"/>
                  <a:gd name="T1" fmla="*/ 398 h 121"/>
                  <a:gd name="T2" fmla="*/ 3363 w 86"/>
                  <a:gd name="T3" fmla="*/ 0 h 121"/>
                  <a:gd name="T4" fmla="*/ 313 w 86"/>
                  <a:gd name="T5" fmla="*/ 1004 h 121"/>
                  <a:gd name="T6" fmla="*/ 125 w 86"/>
                  <a:gd name="T7" fmla="*/ 2984 h 121"/>
                  <a:gd name="T8" fmla="*/ 0 w 86"/>
                  <a:gd name="T9" fmla="*/ 6142 h 121"/>
                  <a:gd name="T10" fmla="*/ 0 w 86"/>
                  <a:gd name="T11" fmla="*/ 606 h 121"/>
                  <a:gd name="T12" fmla="*/ 83 w 86"/>
                  <a:gd name="T13" fmla="*/ 398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6" h="121">
                    <a:moveTo>
                      <a:pt x="2" y="8"/>
                    </a:moveTo>
                    <a:cubicBezTo>
                      <a:pt x="16" y="7"/>
                      <a:pt x="86" y="0"/>
                      <a:pt x="86" y="0"/>
                    </a:cubicBezTo>
                    <a:cubicBezTo>
                      <a:pt x="86" y="0"/>
                      <a:pt x="16" y="5"/>
                      <a:pt x="8" y="20"/>
                    </a:cubicBezTo>
                    <a:cubicBezTo>
                      <a:pt x="6" y="23"/>
                      <a:pt x="5" y="42"/>
                      <a:pt x="3" y="59"/>
                    </a:cubicBezTo>
                    <a:cubicBezTo>
                      <a:pt x="2" y="80"/>
                      <a:pt x="0" y="105"/>
                      <a:pt x="0" y="121"/>
                    </a:cubicBezTo>
                    <a:cubicBezTo>
                      <a:pt x="0" y="121"/>
                      <a:pt x="0" y="14"/>
                      <a:pt x="0" y="12"/>
                    </a:cubicBezTo>
                    <a:cubicBezTo>
                      <a:pt x="0" y="9"/>
                      <a:pt x="0" y="8"/>
                      <a:pt x="2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9944" name="Freeform 519">
              <a:extLst>
                <a:ext uri="{FF2B5EF4-FFF2-40B4-BE49-F238E27FC236}">
                  <a16:creationId xmlns:a16="http://schemas.microsoft.com/office/drawing/2014/main" id="{5B0FAEF0-7E13-48FC-BC01-0ADB85E32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2315"/>
              <a:ext cx="7" cy="136"/>
            </a:xfrm>
            <a:custGeom>
              <a:avLst/>
              <a:gdLst>
                <a:gd name="T0" fmla="*/ 0 w 3"/>
                <a:gd name="T1" fmla="*/ 0 h 51"/>
                <a:gd name="T2" fmla="*/ 0 w 3"/>
                <a:gd name="T3" fmla="*/ 2581 h 51"/>
                <a:gd name="T4" fmla="*/ 86 w 3"/>
                <a:gd name="T5" fmla="*/ 0 h 51"/>
                <a:gd name="T6" fmla="*/ 0 w 3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0" y="37"/>
                    <a:pt x="1" y="18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Freeform 520">
              <a:extLst>
                <a:ext uri="{FF2B5EF4-FFF2-40B4-BE49-F238E27FC236}">
                  <a16:creationId xmlns:a16="http://schemas.microsoft.com/office/drawing/2014/main" id="{2DE6047F-466B-445C-9C3E-2C3AEE3F7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2152"/>
              <a:ext cx="280" cy="299"/>
            </a:xfrm>
            <a:custGeom>
              <a:avLst/>
              <a:gdLst>
                <a:gd name="T0" fmla="*/ 4345 w 112"/>
                <a:gd name="T1" fmla="*/ 5686 h 112"/>
                <a:gd name="T2" fmla="*/ 4345 w 112"/>
                <a:gd name="T3" fmla="*/ 662 h 112"/>
                <a:gd name="T4" fmla="*/ 4220 w 112"/>
                <a:gd name="T5" fmla="*/ 0 h 112"/>
                <a:gd name="T6" fmla="*/ 0 w 112"/>
                <a:gd name="T7" fmla="*/ 0 h 112"/>
                <a:gd name="T8" fmla="*/ 4033 w 112"/>
                <a:gd name="T9" fmla="*/ 457 h 112"/>
                <a:gd name="T10" fmla="*/ 4345 w 112"/>
                <a:gd name="T11" fmla="*/ 5686 h 11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2">
                  <a:moveTo>
                    <a:pt x="111" y="112"/>
                  </a:moveTo>
                  <a:cubicBezTo>
                    <a:pt x="111" y="112"/>
                    <a:pt x="111" y="24"/>
                    <a:pt x="111" y="13"/>
                  </a:cubicBezTo>
                  <a:cubicBezTo>
                    <a:pt x="111" y="3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1"/>
                    <a:pt x="99" y="1"/>
                    <a:pt x="103" y="9"/>
                  </a:cubicBezTo>
                  <a:cubicBezTo>
                    <a:pt x="107" y="17"/>
                    <a:pt x="111" y="112"/>
                    <a:pt x="111" y="112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6" name="Freeform 521">
              <a:extLst>
                <a:ext uri="{FF2B5EF4-FFF2-40B4-BE49-F238E27FC236}">
                  <a16:creationId xmlns:a16="http://schemas.microsoft.com/office/drawing/2014/main" id="{BB3DD0D0-FC7B-4663-8611-F01A686B13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317"/>
              <a:ext cx="5" cy="118"/>
            </a:xfrm>
            <a:custGeom>
              <a:avLst/>
              <a:gdLst>
                <a:gd name="T0" fmla="*/ 83 w 2"/>
                <a:gd name="T1" fmla="*/ 2272 h 44"/>
                <a:gd name="T2" fmla="*/ 83 w 2"/>
                <a:gd name="T3" fmla="*/ 0 h 44"/>
                <a:gd name="T4" fmla="*/ 0 w 2"/>
                <a:gd name="T5" fmla="*/ 0 h 44"/>
                <a:gd name="T6" fmla="*/ 83 w 2"/>
                <a:gd name="T7" fmla="*/ 2272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4">
                  <a:moveTo>
                    <a:pt x="2" y="44"/>
                  </a:moveTo>
                  <a:cubicBezTo>
                    <a:pt x="2" y="44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5"/>
                    <a:pt x="2" y="44"/>
                    <a:pt x="2" y="44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Freeform 522">
              <a:extLst>
                <a:ext uri="{FF2B5EF4-FFF2-40B4-BE49-F238E27FC236}">
                  <a16:creationId xmlns:a16="http://schemas.microsoft.com/office/drawing/2014/main" id="{BD673702-C8E1-4779-8FFD-46F6CB6D5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344"/>
              <a:ext cx="1110" cy="104"/>
            </a:xfrm>
            <a:custGeom>
              <a:avLst/>
              <a:gdLst>
                <a:gd name="T0" fmla="*/ 0 w 444"/>
                <a:gd name="T1" fmla="*/ 1971 h 39"/>
                <a:gd name="T2" fmla="*/ 17188 w 444"/>
                <a:gd name="T3" fmla="*/ 1971 h 39"/>
                <a:gd name="T4" fmla="*/ 17345 w 444"/>
                <a:gd name="T5" fmla="*/ 1571 h 39"/>
                <a:gd name="T6" fmla="*/ 17345 w 444"/>
                <a:gd name="T7" fmla="*/ 0 h 39"/>
                <a:gd name="T8" fmla="*/ 17270 w 444"/>
                <a:gd name="T9" fmla="*/ 0 h 39"/>
                <a:gd name="T10" fmla="*/ 17033 w 444"/>
                <a:gd name="T11" fmla="*/ 1763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39">
                  <a:moveTo>
                    <a:pt x="0" y="39"/>
                  </a:moveTo>
                  <a:cubicBezTo>
                    <a:pt x="0" y="39"/>
                    <a:pt x="433" y="39"/>
                    <a:pt x="440" y="39"/>
                  </a:cubicBezTo>
                  <a:cubicBezTo>
                    <a:pt x="444" y="39"/>
                    <a:pt x="444" y="37"/>
                    <a:pt x="444" y="31"/>
                  </a:cubicBezTo>
                  <a:cubicBezTo>
                    <a:pt x="444" y="24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7"/>
                    <a:pt x="442" y="35"/>
                    <a:pt x="436" y="35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Freeform 523">
              <a:extLst>
                <a:ext uri="{FF2B5EF4-FFF2-40B4-BE49-F238E27FC236}">
                  <a16:creationId xmlns:a16="http://schemas.microsoft.com/office/drawing/2014/main" id="{BE156804-CF7F-4B9B-AFD8-EE0E0B7C7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163"/>
              <a:ext cx="207" cy="285"/>
            </a:xfrm>
            <a:custGeom>
              <a:avLst/>
              <a:gdLst>
                <a:gd name="T0" fmla="*/ 2743 w 83"/>
                <a:gd name="T1" fmla="*/ 3668 h 107"/>
                <a:gd name="T2" fmla="*/ 0 w 83"/>
                <a:gd name="T3" fmla="*/ 5386 h 107"/>
                <a:gd name="T4" fmla="*/ 3103 w 83"/>
                <a:gd name="T5" fmla="*/ 3668 h 107"/>
                <a:gd name="T6" fmla="*/ 3177 w 83"/>
                <a:gd name="T7" fmla="*/ 3327 h 107"/>
                <a:gd name="T8" fmla="*/ 3177 w 83"/>
                <a:gd name="T9" fmla="*/ 0 h 107"/>
                <a:gd name="T10" fmla="*/ 3055 w 83"/>
                <a:gd name="T11" fmla="*/ 3023 h 107"/>
                <a:gd name="T12" fmla="*/ 2743 w 83"/>
                <a:gd name="T13" fmla="*/ 3668 h 1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7">
                  <a:moveTo>
                    <a:pt x="71" y="73"/>
                  </a:moveTo>
                  <a:cubicBezTo>
                    <a:pt x="54" y="83"/>
                    <a:pt x="9" y="102"/>
                    <a:pt x="0" y="107"/>
                  </a:cubicBezTo>
                  <a:cubicBezTo>
                    <a:pt x="0" y="107"/>
                    <a:pt x="78" y="74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2"/>
                    <a:pt x="82" y="0"/>
                    <a:pt x="82" y="0"/>
                  </a:cubicBezTo>
                  <a:cubicBezTo>
                    <a:pt x="82" y="11"/>
                    <a:pt x="80" y="42"/>
                    <a:pt x="79" y="60"/>
                  </a:cubicBezTo>
                  <a:cubicBezTo>
                    <a:pt x="78" y="66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Freeform 524">
              <a:extLst>
                <a:ext uri="{FF2B5EF4-FFF2-40B4-BE49-F238E27FC236}">
                  <a16:creationId xmlns:a16="http://schemas.microsoft.com/office/drawing/2014/main" id="{4756B877-95B6-47AA-958D-F42A41495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2267"/>
              <a:ext cx="207" cy="181"/>
            </a:xfrm>
            <a:custGeom>
              <a:avLst/>
              <a:gdLst>
                <a:gd name="T0" fmla="*/ 3103 w 83"/>
                <a:gd name="T1" fmla="*/ 0 h 68"/>
                <a:gd name="T2" fmla="*/ 3055 w 83"/>
                <a:gd name="T3" fmla="*/ 1057 h 68"/>
                <a:gd name="T4" fmla="*/ 2743 w 83"/>
                <a:gd name="T5" fmla="*/ 1714 h 68"/>
                <a:gd name="T6" fmla="*/ 0 w 83"/>
                <a:gd name="T7" fmla="*/ 3415 h 68"/>
                <a:gd name="T8" fmla="*/ 3103 w 83"/>
                <a:gd name="T9" fmla="*/ 1714 h 68"/>
                <a:gd name="T10" fmla="*/ 3177 w 83"/>
                <a:gd name="T11" fmla="*/ 1360 h 68"/>
                <a:gd name="T12" fmla="*/ 3177 w 83"/>
                <a:gd name="T13" fmla="*/ 0 h 68"/>
                <a:gd name="T14" fmla="*/ 3103 w 83"/>
                <a:gd name="T15" fmla="*/ 0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0"/>
                  </a:moveTo>
                  <a:cubicBezTo>
                    <a:pt x="80" y="8"/>
                    <a:pt x="79" y="15"/>
                    <a:pt x="79" y="21"/>
                  </a:cubicBezTo>
                  <a:cubicBezTo>
                    <a:pt x="78" y="27"/>
                    <a:pt x="74" y="32"/>
                    <a:pt x="71" y="34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4"/>
                  </a:cubicBezTo>
                  <a:cubicBezTo>
                    <a:pt x="83" y="33"/>
                    <a:pt x="82" y="32"/>
                    <a:pt x="82" y="27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Freeform 525">
              <a:extLst>
                <a:ext uri="{FF2B5EF4-FFF2-40B4-BE49-F238E27FC236}">
                  <a16:creationId xmlns:a16="http://schemas.microsoft.com/office/drawing/2014/main" id="{9AEE93A1-991E-4183-A541-55E0F0A61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2229"/>
              <a:ext cx="38" cy="102"/>
            </a:xfrm>
            <a:custGeom>
              <a:avLst/>
              <a:gdLst>
                <a:gd name="T0" fmla="*/ 372 w 15"/>
                <a:gd name="T1" fmla="*/ 829 h 38"/>
                <a:gd name="T2" fmla="*/ 0 w 15"/>
                <a:gd name="T3" fmla="*/ 929 h 38"/>
                <a:gd name="T4" fmla="*/ 0 w 15"/>
                <a:gd name="T5" fmla="*/ 1973 h 38"/>
                <a:gd name="T6" fmla="*/ 616 w 15"/>
                <a:gd name="T7" fmla="*/ 582 h 38"/>
                <a:gd name="T8" fmla="*/ 489 w 15"/>
                <a:gd name="T9" fmla="*/ 0 h 38"/>
                <a:gd name="T10" fmla="*/ 372 w 15"/>
                <a:gd name="T11" fmla="*/ 82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Freeform 526">
              <a:extLst>
                <a:ext uri="{FF2B5EF4-FFF2-40B4-BE49-F238E27FC236}">
                  <a16:creationId xmlns:a16="http://schemas.microsoft.com/office/drawing/2014/main" id="{9B1B36E1-1245-4918-810D-893B79A41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205"/>
              <a:ext cx="1437" cy="112"/>
            </a:xfrm>
            <a:custGeom>
              <a:avLst/>
              <a:gdLst>
                <a:gd name="T0" fmla="*/ 1437 w 1437"/>
                <a:gd name="T1" fmla="*/ 0 h 112"/>
                <a:gd name="T2" fmla="*/ 1390 w 1437"/>
                <a:gd name="T3" fmla="*/ 59 h 112"/>
                <a:gd name="T4" fmla="*/ 1190 w 1437"/>
                <a:gd name="T5" fmla="*/ 112 h 112"/>
                <a:gd name="T6" fmla="*/ 0 w 1437"/>
                <a:gd name="T7" fmla="*/ 112 h 1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7" h="112">
                  <a:moveTo>
                    <a:pt x="1437" y="0"/>
                  </a:moveTo>
                  <a:lnTo>
                    <a:pt x="1390" y="59"/>
                  </a:lnTo>
                  <a:lnTo>
                    <a:pt x="1190" y="112"/>
                  </a:lnTo>
                  <a:lnTo>
                    <a:pt x="0" y="112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Freeform 527">
              <a:extLst>
                <a:ext uri="{FF2B5EF4-FFF2-40B4-BE49-F238E27FC236}">
                  <a16:creationId xmlns:a16="http://schemas.microsoft.com/office/drawing/2014/main" id="{DCE2B305-51CC-42C3-8DAD-7F9C69D27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205"/>
              <a:ext cx="55" cy="59"/>
            </a:xfrm>
            <a:custGeom>
              <a:avLst/>
              <a:gdLst>
                <a:gd name="T0" fmla="*/ 0 w 22"/>
                <a:gd name="T1" fmla="*/ 308 h 22"/>
                <a:gd name="T2" fmla="*/ 208 w 22"/>
                <a:gd name="T3" fmla="*/ 1137 h 22"/>
                <a:gd name="T4" fmla="*/ 863 w 22"/>
                <a:gd name="T5" fmla="*/ 1078 h 22"/>
                <a:gd name="T6" fmla="*/ 750 w 22"/>
                <a:gd name="T7" fmla="*/ 0 h 22"/>
                <a:gd name="T8" fmla="*/ 0 w 22"/>
                <a:gd name="T9" fmla="*/ 0 h 22"/>
                <a:gd name="T10" fmla="*/ 0 w 22"/>
                <a:gd name="T11" fmla="*/ 308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2">
                  <a:moveTo>
                    <a:pt x="0" y="6"/>
                  </a:moveTo>
                  <a:cubicBezTo>
                    <a:pt x="1" y="16"/>
                    <a:pt x="3" y="22"/>
                    <a:pt x="5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Freeform 528">
              <a:extLst>
                <a:ext uri="{FF2B5EF4-FFF2-40B4-BE49-F238E27FC236}">
                  <a16:creationId xmlns:a16="http://schemas.microsoft.com/office/drawing/2014/main" id="{A40D0081-2556-41F4-BA8F-CE0DC061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2213"/>
              <a:ext cx="43" cy="43"/>
            </a:xfrm>
            <a:custGeom>
              <a:avLst/>
              <a:gdLst>
                <a:gd name="T0" fmla="*/ 0 w 17"/>
                <a:gd name="T1" fmla="*/ 59 h 16"/>
                <a:gd name="T2" fmla="*/ 159 w 17"/>
                <a:gd name="T3" fmla="*/ 839 h 16"/>
                <a:gd name="T4" fmla="*/ 698 w 17"/>
                <a:gd name="T5" fmla="*/ 779 h 16"/>
                <a:gd name="T6" fmla="*/ 615 w 17"/>
                <a:gd name="T7" fmla="*/ 0 h 16"/>
                <a:gd name="T8" fmla="*/ 372 w 17"/>
                <a:gd name="T9" fmla="*/ 586 h 16"/>
                <a:gd name="T10" fmla="*/ 0 w 17"/>
                <a:gd name="T11" fmla="*/ 59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4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1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Line 529">
              <a:extLst>
                <a:ext uri="{FF2B5EF4-FFF2-40B4-BE49-F238E27FC236}">
                  <a16:creationId xmlns:a16="http://schemas.microsoft.com/office/drawing/2014/main" id="{69FDEC66-D401-46AB-8F51-CF59C11293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3" y="2205"/>
              <a:ext cx="48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Freeform 530">
              <a:extLst>
                <a:ext uri="{FF2B5EF4-FFF2-40B4-BE49-F238E27FC236}">
                  <a16:creationId xmlns:a16="http://schemas.microsoft.com/office/drawing/2014/main" id="{C95EEAC4-C5EE-4F50-A190-3F4451F6E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923"/>
              <a:ext cx="3" cy="157"/>
            </a:xfrm>
            <a:custGeom>
              <a:avLst/>
              <a:gdLst>
                <a:gd name="T0" fmla="*/ 0 w 1"/>
                <a:gd name="T1" fmla="*/ 2959 h 59"/>
                <a:gd name="T2" fmla="*/ 0 w 1"/>
                <a:gd name="T3" fmla="*/ 511 h 59"/>
                <a:gd name="T4" fmla="*/ 81 w 1"/>
                <a:gd name="T5" fmla="*/ 0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59">
                  <a:moveTo>
                    <a:pt x="0" y="59"/>
                  </a:moveTo>
                  <a:cubicBezTo>
                    <a:pt x="0" y="37"/>
                    <a:pt x="0" y="15"/>
                    <a:pt x="0" y="10"/>
                  </a:cubicBezTo>
                  <a:cubicBezTo>
                    <a:pt x="0" y="5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Freeform 531">
              <a:extLst>
                <a:ext uri="{FF2B5EF4-FFF2-40B4-BE49-F238E27FC236}">
                  <a16:creationId xmlns:a16="http://schemas.microsoft.com/office/drawing/2014/main" id="{D6BE1FF7-5382-4E73-87B4-30CDAF47B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939"/>
              <a:ext cx="1" cy="138"/>
            </a:xfrm>
            <a:custGeom>
              <a:avLst/>
              <a:gdLst>
                <a:gd name="T0" fmla="*/ 0 w 1"/>
                <a:gd name="T1" fmla="*/ 2577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5"/>
                    <a:pt x="0" y="5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Line 532">
              <a:extLst>
                <a:ext uri="{FF2B5EF4-FFF2-40B4-BE49-F238E27FC236}">
                  <a16:creationId xmlns:a16="http://schemas.microsoft.com/office/drawing/2014/main" id="{E7FA1BB6-1E9C-4C64-868B-3FAE1B3080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3" y="2141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8" name="Freeform 533">
              <a:extLst>
                <a:ext uri="{FF2B5EF4-FFF2-40B4-BE49-F238E27FC236}">
                  <a16:creationId xmlns:a16="http://schemas.microsoft.com/office/drawing/2014/main" id="{8EC72249-560C-4D74-B0EB-492C586FB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115"/>
              <a:ext cx="1420" cy="346"/>
            </a:xfrm>
            <a:custGeom>
              <a:avLst/>
              <a:gdLst>
                <a:gd name="T0" fmla="*/ 313 w 568"/>
                <a:gd name="T1" fmla="*/ 511 h 130"/>
                <a:gd name="T2" fmla="*/ 17938 w 568"/>
                <a:gd name="T3" fmla="*/ 511 h 130"/>
                <a:gd name="T4" fmla="*/ 18833 w 568"/>
                <a:gd name="T5" fmla="*/ 452 h 130"/>
                <a:gd name="T6" fmla="*/ 22188 w 568"/>
                <a:gd name="T7" fmla="*/ 0 h 130"/>
                <a:gd name="T8" fmla="*/ 22188 w 568"/>
                <a:gd name="T9" fmla="*/ 4676 h 130"/>
                <a:gd name="T10" fmla="*/ 18833 w 568"/>
                <a:gd name="T11" fmla="*/ 6468 h 130"/>
                <a:gd name="T12" fmla="*/ 17938 w 568"/>
                <a:gd name="T13" fmla="*/ 6523 h 130"/>
                <a:gd name="T14" fmla="*/ 438 w 568"/>
                <a:gd name="T15" fmla="*/ 6523 h 130"/>
                <a:gd name="T16" fmla="*/ 395 w 568"/>
                <a:gd name="T17" fmla="*/ 6523 h 130"/>
                <a:gd name="T18" fmla="*/ 0 w 568"/>
                <a:gd name="T19" fmla="*/ 6015 h 130"/>
                <a:gd name="T20" fmla="*/ 0 w 568"/>
                <a:gd name="T21" fmla="*/ 1147 h 130"/>
                <a:gd name="T22" fmla="*/ 313 w 568"/>
                <a:gd name="T23" fmla="*/ 511 h 1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0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8"/>
                    <a:pt x="546" y="3"/>
                    <a:pt x="568" y="0"/>
                  </a:cubicBezTo>
                  <a:cubicBezTo>
                    <a:pt x="568" y="93"/>
                    <a:pt x="568" y="93"/>
                    <a:pt x="568" y="93"/>
                  </a:cubicBezTo>
                  <a:cubicBezTo>
                    <a:pt x="546" y="103"/>
                    <a:pt x="487" y="129"/>
                    <a:pt x="482" y="129"/>
                  </a:cubicBezTo>
                  <a:cubicBezTo>
                    <a:pt x="474" y="130"/>
                    <a:pt x="472" y="130"/>
                    <a:pt x="459" y="130"/>
                  </a:cubicBezTo>
                  <a:cubicBezTo>
                    <a:pt x="11" y="130"/>
                    <a:pt x="11" y="130"/>
                    <a:pt x="11" y="130"/>
                  </a:cubicBezTo>
                  <a:cubicBezTo>
                    <a:pt x="10" y="130"/>
                    <a:pt x="10" y="130"/>
                    <a:pt x="10" y="130"/>
                  </a:cubicBezTo>
                  <a:cubicBezTo>
                    <a:pt x="3" y="130"/>
                    <a:pt x="0" y="129"/>
                    <a:pt x="0" y="12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4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Freeform 534">
              <a:extLst>
                <a:ext uri="{FF2B5EF4-FFF2-40B4-BE49-F238E27FC236}">
                  <a16:creationId xmlns:a16="http://schemas.microsoft.com/office/drawing/2014/main" id="{C486FB62-167D-4A3B-BF62-B315A353A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923"/>
              <a:ext cx="1505" cy="226"/>
            </a:xfrm>
            <a:custGeom>
              <a:avLst/>
              <a:gdLst>
                <a:gd name="T0" fmla="*/ 2313 w 602"/>
                <a:gd name="T1" fmla="*/ 93 h 85"/>
                <a:gd name="T2" fmla="*/ 2550 w 602"/>
                <a:gd name="T3" fmla="*/ 0 h 85"/>
                <a:gd name="T4" fmla="*/ 20470 w 602"/>
                <a:gd name="T5" fmla="*/ 0 h 85"/>
                <a:gd name="T6" fmla="*/ 20908 w 602"/>
                <a:gd name="T7" fmla="*/ 0 h 85"/>
                <a:gd name="T8" fmla="*/ 23520 w 602"/>
                <a:gd name="T9" fmla="*/ 545 h 85"/>
                <a:gd name="T10" fmla="*/ 22158 w 602"/>
                <a:gd name="T11" fmla="*/ 3555 h 85"/>
                <a:gd name="T12" fmla="*/ 22158 w 602"/>
                <a:gd name="T13" fmla="*/ 3592 h 85"/>
                <a:gd name="T14" fmla="*/ 18800 w 602"/>
                <a:gd name="T15" fmla="*/ 4044 h 85"/>
                <a:gd name="T16" fmla="*/ 17895 w 602"/>
                <a:gd name="T17" fmla="*/ 4100 h 85"/>
                <a:gd name="T18" fmla="*/ 283 w 602"/>
                <a:gd name="T19" fmla="*/ 4100 h 85"/>
                <a:gd name="T20" fmla="*/ 0 w 602"/>
                <a:gd name="T21" fmla="*/ 4249 h 85"/>
                <a:gd name="T22" fmla="*/ 0 w 602"/>
                <a:gd name="T23" fmla="*/ 4249 h 85"/>
                <a:gd name="T24" fmla="*/ 2313 w 602"/>
                <a:gd name="T25" fmla="*/ 93 h 8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5">
                  <a:moveTo>
                    <a:pt x="59" y="2"/>
                  </a:moveTo>
                  <a:cubicBezTo>
                    <a:pt x="60" y="0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0"/>
                  </a:cubicBezTo>
                  <a:cubicBezTo>
                    <a:pt x="538" y="1"/>
                    <a:pt x="595" y="8"/>
                    <a:pt x="602" y="11"/>
                  </a:cubicBezTo>
                  <a:cubicBezTo>
                    <a:pt x="589" y="30"/>
                    <a:pt x="573" y="63"/>
                    <a:pt x="567" y="71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5"/>
                    <a:pt x="486" y="80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Freeform 535">
              <a:extLst>
                <a:ext uri="{FF2B5EF4-FFF2-40B4-BE49-F238E27FC236}">
                  <a16:creationId xmlns:a16="http://schemas.microsoft.com/office/drawing/2014/main" id="{6D4B1C62-39A3-4784-8E89-70AFF1993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952"/>
              <a:ext cx="88" cy="411"/>
            </a:xfrm>
            <a:custGeom>
              <a:avLst/>
              <a:gdLst>
                <a:gd name="T0" fmla="*/ 840 w 35"/>
                <a:gd name="T1" fmla="*/ 5890 h 154"/>
                <a:gd name="T2" fmla="*/ 0 w 35"/>
                <a:gd name="T3" fmla="*/ 7814 h 154"/>
                <a:gd name="T4" fmla="*/ 0 w 35"/>
                <a:gd name="T5" fmla="*/ 7814 h 154"/>
                <a:gd name="T6" fmla="*/ 0 w 35"/>
                <a:gd name="T7" fmla="*/ 3099 h 154"/>
                <a:gd name="T8" fmla="*/ 0 w 35"/>
                <a:gd name="T9" fmla="*/ 3042 h 154"/>
                <a:gd name="T10" fmla="*/ 1398 w 35"/>
                <a:gd name="T11" fmla="*/ 0 h 154"/>
                <a:gd name="T12" fmla="*/ 1398 w 35"/>
                <a:gd name="T13" fmla="*/ 1062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2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Freeform 536">
              <a:extLst>
                <a:ext uri="{FF2B5EF4-FFF2-40B4-BE49-F238E27FC236}">
                  <a16:creationId xmlns:a16="http://schemas.microsoft.com/office/drawing/2014/main" id="{4CF02403-D40F-4CDD-84C6-610BB8ED7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933"/>
              <a:ext cx="867" cy="128"/>
            </a:xfrm>
            <a:custGeom>
              <a:avLst/>
              <a:gdLst>
                <a:gd name="T0" fmla="*/ 0 w 347"/>
                <a:gd name="T1" fmla="*/ 2424 h 48"/>
                <a:gd name="T2" fmla="*/ 1124 w 347"/>
                <a:gd name="T3" fmla="*/ 307 h 48"/>
                <a:gd name="T4" fmla="*/ 1637 w 347"/>
                <a:gd name="T5" fmla="*/ 0 h 48"/>
                <a:gd name="T6" fmla="*/ 13522 w 347"/>
                <a:gd name="T7" fmla="*/ 0 h 48"/>
                <a:gd name="T8" fmla="*/ 179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10"/>
                    <a:pt x="29" y="6"/>
                  </a:cubicBezTo>
                  <a:cubicBezTo>
                    <a:pt x="32" y="2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Freeform 537">
              <a:extLst>
                <a:ext uri="{FF2B5EF4-FFF2-40B4-BE49-F238E27FC236}">
                  <a16:creationId xmlns:a16="http://schemas.microsoft.com/office/drawing/2014/main" id="{316C5988-B215-4E95-8BFA-0EF3A6EE9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984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1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Freeform 538">
              <a:extLst>
                <a:ext uri="{FF2B5EF4-FFF2-40B4-BE49-F238E27FC236}">
                  <a16:creationId xmlns:a16="http://schemas.microsoft.com/office/drawing/2014/main" id="{900A8EED-F658-4426-97F3-9E51233C9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2000"/>
              <a:ext cx="28" cy="277"/>
            </a:xfrm>
            <a:custGeom>
              <a:avLst/>
              <a:gdLst>
                <a:gd name="T0" fmla="*/ 84 w 11"/>
                <a:gd name="T1" fmla="*/ 0 h 104"/>
                <a:gd name="T2" fmla="*/ 84 w 11"/>
                <a:gd name="T3" fmla="*/ 2666 h 104"/>
                <a:gd name="T4" fmla="*/ 382 w 11"/>
                <a:gd name="T5" fmla="*/ 5236 h 104"/>
                <a:gd name="T6" fmla="*/ 382 w 11"/>
                <a:gd name="T7" fmla="*/ 2624 h 104"/>
                <a:gd name="T8" fmla="*/ 84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10"/>
                    <a:pt x="0" y="30"/>
                    <a:pt x="2" y="53"/>
                  </a:cubicBezTo>
                  <a:cubicBezTo>
                    <a:pt x="4" y="75"/>
                    <a:pt x="6" y="95"/>
                    <a:pt x="9" y="104"/>
                  </a:cubicBezTo>
                  <a:cubicBezTo>
                    <a:pt x="11" y="95"/>
                    <a:pt x="11" y="75"/>
                    <a:pt x="9" y="52"/>
                  </a:cubicBezTo>
                  <a:cubicBezTo>
                    <a:pt x="8" y="29"/>
                    <a:pt x="5" y="10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Freeform 539">
              <a:extLst>
                <a:ext uri="{FF2B5EF4-FFF2-40B4-BE49-F238E27FC236}">
                  <a16:creationId xmlns:a16="http://schemas.microsoft.com/office/drawing/2014/main" id="{2BD76F64-D63D-470A-A033-8552CDB94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984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1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Freeform 540">
              <a:extLst>
                <a:ext uri="{FF2B5EF4-FFF2-40B4-BE49-F238E27FC236}">
                  <a16:creationId xmlns:a16="http://schemas.microsoft.com/office/drawing/2014/main" id="{42ECCA95-61FF-4717-A8BE-A1976B30A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2285"/>
              <a:ext cx="175" cy="22"/>
            </a:xfrm>
            <a:custGeom>
              <a:avLst/>
              <a:gdLst>
                <a:gd name="T0" fmla="*/ 0 w 70"/>
                <a:gd name="T1" fmla="*/ 462 h 8"/>
                <a:gd name="T2" fmla="*/ 2738 w 70"/>
                <a:gd name="T3" fmla="*/ 168 h 8"/>
                <a:gd name="T4" fmla="*/ 2395 w 70"/>
                <a:gd name="T5" fmla="*/ 0 h 8"/>
                <a:gd name="T6" fmla="*/ 0 w 70"/>
                <a:gd name="T7" fmla="*/ 462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8">
                  <a:moveTo>
                    <a:pt x="0" y="8"/>
                  </a:moveTo>
                  <a:cubicBezTo>
                    <a:pt x="70" y="3"/>
                    <a:pt x="70" y="3"/>
                    <a:pt x="70" y="3"/>
                  </a:cubicBezTo>
                  <a:cubicBezTo>
                    <a:pt x="70" y="3"/>
                    <a:pt x="66" y="0"/>
                    <a:pt x="61" y="0"/>
                  </a:cubicBezTo>
                  <a:cubicBezTo>
                    <a:pt x="44" y="1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Line 541">
              <a:extLst>
                <a:ext uri="{FF2B5EF4-FFF2-40B4-BE49-F238E27FC236}">
                  <a16:creationId xmlns:a16="http://schemas.microsoft.com/office/drawing/2014/main" id="{EFE16810-ACA8-41FA-9386-4E1A59D24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019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Line 542">
              <a:extLst>
                <a:ext uri="{FF2B5EF4-FFF2-40B4-BE49-F238E27FC236}">
                  <a16:creationId xmlns:a16="http://schemas.microsoft.com/office/drawing/2014/main" id="{FDF948A6-A496-4A40-AC9D-CB9263D2B9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2059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Line 543">
              <a:extLst>
                <a:ext uri="{FF2B5EF4-FFF2-40B4-BE49-F238E27FC236}">
                  <a16:creationId xmlns:a16="http://schemas.microsoft.com/office/drawing/2014/main" id="{868F7B37-BD68-4441-8AD7-188AF7203D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099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Line 544">
              <a:extLst>
                <a:ext uri="{FF2B5EF4-FFF2-40B4-BE49-F238E27FC236}">
                  <a16:creationId xmlns:a16="http://schemas.microsoft.com/office/drawing/2014/main" id="{6A1FA87D-4505-4754-B7D0-2AFC49D4E0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2251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Line 545">
              <a:extLst>
                <a:ext uri="{FF2B5EF4-FFF2-40B4-BE49-F238E27FC236}">
                  <a16:creationId xmlns:a16="http://schemas.microsoft.com/office/drawing/2014/main" id="{E3422CB2-943B-4ECC-B080-CC2722BC8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2213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Line 546">
              <a:extLst>
                <a:ext uri="{FF2B5EF4-FFF2-40B4-BE49-F238E27FC236}">
                  <a16:creationId xmlns:a16="http://schemas.microsoft.com/office/drawing/2014/main" id="{09B87229-C626-4F34-90CB-80932E0AE5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176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Line 547">
              <a:extLst>
                <a:ext uri="{FF2B5EF4-FFF2-40B4-BE49-F238E27FC236}">
                  <a16:creationId xmlns:a16="http://schemas.microsoft.com/office/drawing/2014/main" id="{CB220FB1-8C5D-4108-BD51-DF9F5A528E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39"/>
              <a:ext cx="155" cy="10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Line 548">
              <a:extLst>
                <a:ext uri="{FF2B5EF4-FFF2-40B4-BE49-F238E27FC236}">
                  <a16:creationId xmlns:a16="http://schemas.microsoft.com/office/drawing/2014/main" id="{789B1E4F-D5D9-4163-A1B7-3157FC6AC0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019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Line 549">
              <a:extLst>
                <a:ext uri="{FF2B5EF4-FFF2-40B4-BE49-F238E27FC236}">
                  <a16:creationId xmlns:a16="http://schemas.microsoft.com/office/drawing/2014/main" id="{59234E44-49BD-4338-9340-9A09F2084E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2059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Line 550">
              <a:extLst>
                <a:ext uri="{FF2B5EF4-FFF2-40B4-BE49-F238E27FC236}">
                  <a16:creationId xmlns:a16="http://schemas.microsoft.com/office/drawing/2014/main" id="{0A6966BB-35E4-4959-AB7D-676CDAE092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099"/>
              <a:ext cx="155" cy="10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6" name="Line 551">
              <a:extLst>
                <a:ext uri="{FF2B5EF4-FFF2-40B4-BE49-F238E27FC236}">
                  <a16:creationId xmlns:a16="http://schemas.microsoft.com/office/drawing/2014/main" id="{26EBFE65-976C-4244-9644-5770C1F4F5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2251"/>
              <a:ext cx="155" cy="10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7" name="Line 552">
              <a:extLst>
                <a:ext uri="{FF2B5EF4-FFF2-40B4-BE49-F238E27FC236}">
                  <a16:creationId xmlns:a16="http://schemas.microsoft.com/office/drawing/2014/main" id="{8022964F-AB87-4677-8B5B-3D99487DEA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2213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8" name="Line 553">
              <a:extLst>
                <a:ext uri="{FF2B5EF4-FFF2-40B4-BE49-F238E27FC236}">
                  <a16:creationId xmlns:a16="http://schemas.microsoft.com/office/drawing/2014/main" id="{068EECE0-0872-4FA7-B012-CFA058027F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176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9" name="Line 554">
              <a:extLst>
                <a:ext uri="{FF2B5EF4-FFF2-40B4-BE49-F238E27FC236}">
                  <a16:creationId xmlns:a16="http://schemas.microsoft.com/office/drawing/2014/main" id="{A4679299-A9B1-44AF-91DD-96D52D45D7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39"/>
              <a:ext cx="155" cy="10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0" name="Line 555">
              <a:extLst>
                <a:ext uri="{FF2B5EF4-FFF2-40B4-BE49-F238E27FC236}">
                  <a16:creationId xmlns:a16="http://schemas.microsoft.com/office/drawing/2014/main" id="{EB6682AC-48E3-4B71-A90D-90BA48332F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032"/>
              <a:ext cx="155" cy="11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1" name="Line 556">
              <a:extLst>
                <a:ext uri="{FF2B5EF4-FFF2-40B4-BE49-F238E27FC236}">
                  <a16:creationId xmlns:a16="http://schemas.microsoft.com/office/drawing/2014/main" id="{A14BF741-D157-4CE4-A49B-B798F7B57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2072"/>
              <a:ext cx="155" cy="11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2" name="Line 557">
              <a:extLst>
                <a:ext uri="{FF2B5EF4-FFF2-40B4-BE49-F238E27FC236}">
                  <a16:creationId xmlns:a16="http://schemas.microsoft.com/office/drawing/2014/main" id="{F2A15016-95EB-4652-BA07-D74255F6FB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09"/>
              <a:ext cx="155" cy="14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3" name="Line 558">
              <a:extLst>
                <a:ext uri="{FF2B5EF4-FFF2-40B4-BE49-F238E27FC236}">
                  <a16:creationId xmlns:a16="http://schemas.microsoft.com/office/drawing/2014/main" id="{B2C77FDB-DFFF-4ECE-9D48-05EB76F1E3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2261"/>
              <a:ext cx="155" cy="14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4" name="Line 559">
              <a:extLst>
                <a:ext uri="{FF2B5EF4-FFF2-40B4-BE49-F238E27FC236}">
                  <a16:creationId xmlns:a16="http://schemas.microsoft.com/office/drawing/2014/main" id="{7D3B93A7-5058-48F7-803A-68E450282B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2224"/>
              <a:ext cx="155" cy="13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5" name="Line 560">
              <a:extLst>
                <a:ext uri="{FF2B5EF4-FFF2-40B4-BE49-F238E27FC236}">
                  <a16:creationId xmlns:a16="http://schemas.microsoft.com/office/drawing/2014/main" id="{F1E90109-416D-453C-87FB-CE5CD56BA5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187"/>
              <a:ext cx="155" cy="13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6" name="Line 561">
              <a:extLst>
                <a:ext uri="{FF2B5EF4-FFF2-40B4-BE49-F238E27FC236}">
                  <a16:creationId xmlns:a16="http://schemas.microsoft.com/office/drawing/2014/main" id="{7AF4B7D9-303E-47BA-A759-C5274DCFA5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49"/>
              <a:ext cx="155" cy="14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562">
              <a:extLst>
                <a:ext uri="{FF2B5EF4-FFF2-40B4-BE49-F238E27FC236}">
                  <a16:creationId xmlns:a16="http://schemas.microsoft.com/office/drawing/2014/main" id="{5E116D28-FA46-47F2-94CC-268C8AD99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984"/>
              <a:ext cx="45" cy="309"/>
            </a:xfrm>
            <a:custGeom>
              <a:avLst/>
              <a:gdLst>
                <a:gd name="T0" fmla="*/ 83 w 18"/>
                <a:gd name="T1" fmla="*/ 2965 h 116"/>
                <a:gd name="T2" fmla="*/ 520 w 18"/>
                <a:gd name="T3" fmla="*/ 5839 h 116"/>
                <a:gd name="T4" fmla="*/ 595 w 18"/>
                <a:gd name="T5" fmla="*/ 2930 h 116"/>
                <a:gd name="T6" fmla="*/ 208 w 18"/>
                <a:gd name="T7" fmla="*/ 0 h 116"/>
                <a:gd name="T8" fmla="*/ 83 w 18"/>
                <a:gd name="T9" fmla="*/ 296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9"/>
                  </a:moveTo>
                  <a:cubicBezTo>
                    <a:pt x="4" y="91"/>
                    <a:pt x="9" y="116"/>
                    <a:pt x="13" y="116"/>
                  </a:cubicBezTo>
                  <a:cubicBezTo>
                    <a:pt x="16" y="116"/>
                    <a:pt x="18" y="90"/>
                    <a:pt x="15" y="58"/>
                  </a:cubicBezTo>
                  <a:cubicBezTo>
                    <a:pt x="13" y="26"/>
                    <a:pt x="8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Freeform 563">
              <a:extLst>
                <a:ext uri="{FF2B5EF4-FFF2-40B4-BE49-F238E27FC236}">
                  <a16:creationId xmlns:a16="http://schemas.microsoft.com/office/drawing/2014/main" id="{4397D080-2481-440F-AC5F-8CE8883FA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2053"/>
              <a:ext cx="43" cy="211"/>
            </a:xfrm>
            <a:custGeom>
              <a:avLst/>
              <a:gdLst>
                <a:gd name="T0" fmla="*/ 243 w 17"/>
                <a:gd name="T1" fmla="*/ 4022 h 79"/>
                <a:gd name="T2" fmla="*/ 51 w 17"/>
                <a:gd name="T3" fmla="*/ 2041 h 79"/>
                <a:gd name="T4" fmla="*/ 129 w 17"/>
                <a:gd name="T5" fmla="*/ 56 h 79"/>
                <a:gd name="T6" fmla="*/ 698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2"/>
                    <a:pt x="1" y="40"/>
                  </a:cubicBezTo>
                  <a:cubicBezTo>
                    <a:pt x="0" y="18"/>
                    <a:pt x="0" y="1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Freeform 564">
              <a:extLst>
                <a:ext uri="{FF2B5EF4-FFF2-40B4-BE49-F238E27FC236}">
                  <a16:creationId xmlns:a16="http://schemas.microsoft.com/office/drawing/2014/main" id="{5D194A90-10DF-41A2-B329-34B22F27C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2048"/>
              <a:ext cx="65" cy="216"/>
            </a:xfrm>
            <a:custGeom>
              <a:avLst/>
              <a:gdLst>
                <a:gd name="T0" fmla="*/ 833 w 26"/>
                <a:gd name="T1" fmla="*/ 2027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125 h 81"/>
                <a:gd name="T8" fmla="*/ 363 w 26"/>
                <a:gd name="T9" fmla="*/ 4096 h 81"/>
                <a:gd name="T10" fmla="*/ 1020 w 26"/>
                <a:gd name="T11" fmla="*/ 4040 h 81"/>
                <a:gd name="T12" fmla="*/ 833 w 26"/>
                <a:gd name="T13" fmla="*/ 2027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5"/>
                    <a:pt x="20" y="11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2"/>
                    <a:pt x="0" y="20"/>
                    <a:pt x="1" y="42"/>
                  </a:cubicBezTo>
                  <a:cubicBezTo>
                    <a:pt x="3" y="64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70"/>
                    <a:pt x="22" y="56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Line 565">
              <a:extLst>
                <a:ext uri="{FF2B5EF4-FFF2-40B4-BE49-F238E27FC236}">
                  <a16:creationId xmlns:a16="http://schemas.microsoft.com/office/drawing/2014/main" id="{04EC75A5-DCB0-4197-B7B2-447950D97C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2027"/>
              <a:ext cx="158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Line 566">
              <a:extLst>
                <a:ext uri="{FF2B5EF4-FFF2-40B4-BE49-F238E27FC236}">
                  <a16:creationId xmlns:a16="http://schemas.microsoft.com/office/drawing/2014/main" id="{B1426436-404F-49D2-BE31-D19AC0BC23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067"/>
              <a:ext cx="155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2" name="Line 567">
              <a:extLst>
                <a:ext uri="{FF2B5EF4-FFF2-40B4-BE49-F238E27FC236}">
                  <a16:creationId xmlns:a16="http://schemas.microsoft.com/office/drawing/2014/main" id="{C9CC247A-10CC-408F-B5D6-99C17B2D0D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07"/>
              <a:ext cx="157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3" name="Line 568">
              <a:extLst>
                <a:ext uri="{FF2B5EF4-FFF2-40B4-BE49-F238E27FC236}">
                  <a16:creationId xmlns:a16="http://schemas.microsoft.com/office/drawing/2014/main" id="{A23526B5-143F-4CBC-9122-7676D0CD98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2259"/>
              <a:ext cx="158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4" name="Line 569">
              <a:extLst>
                <a:ext uri="{FF2B5EF4-FFF2-40B4-BE49-F238E27FC236}">
                  <a16:creationId xmlns:a16="http://schemas.microsoft.com/office/drawing/2014/main" id="{AEF8FBB1-372B-4B56-9C24-12D57EB089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2221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5" name="Line 570">
              <a:extLst>
                <a:ext uri="{FF2B5EF4-FFF2-40B4-BE49-F238E27FC236}">
                  <a16:creationId xmlns:a16="http://schemas.microsoft.com/office/drawing/2014/main" id="{186A1A2D-BE74-4830-B825-B50BFC0B00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2184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6" name="Line 571">
              <a:extLst>
                <a:ext uri="{FF2B5EF4-FFF2-40B4-BE49-F238E27FC236}">
                  <a16:creationId xmlns:a16="http://schemas.microsoft.com/office/drawing/2014/main" id="{6D635B4B-839D-47B7-8E92-2CED32C8A5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2147"/>
              <a:ext cx="157" cy="10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7" name="Freeform 572">
              <a:extLst>
                <a:ext uri="{FF2B5EF4-FFF2-40B4-BE49-F238E27FC236}">
                  <a16:creationId xmlns:a16="http://schemas.microsoft.com/office/drawing/2014/main" id="{4C16F824-CC87-46BB-9217-53700965C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2000"/>
              <a:ext cx="47" cy="309"/>
            </a:xfrm>
            <a:custGeom>
              <a:avLst/>
              <a:gdLst>
                <a:gd name="T0" fmla="*/ 453 w 19"/>
                <a:gd name="T1" fmla="*/ 0 h 116"/>
                <a:gd name="T2" fmla="*/ 299 w 19"/>
                <a:gd name="T3" fmla="*/ 0 h 116"/>
                <a:gd name="T4" fmla="*/ 183 w 19"/>
                <a:gd name="T5" fmla="*/ 0 h 116"/>
                <a:gd name="T6" fmla="*/ 74 w 19"/>
                <a:gd name="T7" fmla="*/ 2930 h 116"/>
                <a:gd name="T8" fmla="*/ 482 w 19"/>
                <a:gd name="T9" fmla="*/ 5783 h 116"/>
                <a:gd name="T10" fmla="*/ 710 w 19"/>
                <a:gd name="T11" fmla="*/ 5783 h 116"/>
                <a:gd name="T12" fmla="*/ 331 w 19"/>
                <a:gd name="T13" fmla="*/ 2930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ubicBezTo>
                    <a:pt x="4" y="90"/>
                    <a:pt x="9" y="116"/>
                    <a:pt x="13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8"/>
                    <a:pt x="9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8" name="Freeform 573">
              <a:extLst>
                <a:ext uri="{FF2B5EF4-FFF2-40B4-BE49-F238E27FC236}">
                  <a16:creationId xmlns:a16="http://schemas.microsoft.com/office/drawing/2014/main" id="{10B62A6B-85BE-4CCE-8AB3-208640B02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2221"/>
              <a:ext cx="122" cy="88"/>
            </a:xfrm>
            <a:custGeom>
              <a:avLst/>
              <a:gdLst>
                <a:gd name="T0" fmla="*/ 30 w 49"/>
                <a:gd name="T1" fmla="*/ 0 h 33"/>
                <a:gd name="T2" fmla="*/ 261 w 49"/>
                <a:gd name="T3" fmla="*/ 1421 h 33"/>
                <a:gd name="T4" fmla="*/ 1885 w 49"/>
                <a:gd name="T5" fmla="*/ 1309 h 33"/>
                <a:gd name="T6" fmla="*/ 1773 w 49"/>
                <a:gd name="T7" fmla="*/ 1459 h 33"/>
                <a:gd name="T8" fmla="*/ 261 w 49"/>
                <a:gd name="T9" fmla="*/ 1672 h 33"/>
                <a:gd name="T10" fmla="*/ 30 w 49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3">
                  <a:moveTo>
                    <a:pt x="1" y="0"/>
                  </a:moveTo>
                  <a:cubicBezTo>
                    <a:pt x="2" y="7"/>
                    <a:pt x="5" y="25"/>
                    <a:pt x="7" y="28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0" y="20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9" name="Freeform 574">
              <a:extLst>
                <a:ext uri="{FF2B5EF4-FFF2-40B4-BE49-F238E27FC236}">
                  <a16:creationId xmlns:a16="http://schemas.microsoft.com/office/drawing/2014/main" id="{134DD4C6-33D7-450A-9A06-6BC7AA1E7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984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71 w 19"/>
                <a:gd name="T3" fmla="*/ 0 h 116"/>
                <a:gd name="T4" fmla="*/ 210 w 19"/>
                <a:gd name="T5" fmla="*/ 56 h 116"/>
                <a:gd name="T6" fmla="*/ 83 w 19"/>
                <a:gd name="T7" fmla="*/ 2965 h 116"/>
                <a:gd name="T8" fmla="*/ 531 w 19"/>
                <a:gd name="T9" fmla="*/ 5839 h 116"/>
                <a:gd name="T10" fmla="*/ 773 w 19"/>
                <a:gd name="T11" fmla="*/ 5839 h 116"/>
                <a:gd name="T12" fmla="*/ 402 w 19"/>
                <a:gd name="T13" fmla="*/ 2965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5" y="91"/>
                    <a:pt x="9" y="116"/>
                    <a:pt x="13" y="116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6" y="113"/>
                    <a:pt x="12" y="88"/>
                    <a:pt x="10" y="59"/>
                  </a:cubicBezTo>
                  <a:cubicBezTo>
                    <a:pt x="7" y="27"/>
                    <a:pt x="8" y="1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0" name="Freeform 575">
              <a:extLst>
                <a:ext uri="{FF2B5EF4-FFF2-40B4-BE49-F238E27FC236}">
                  <a16:creationId xmlns:a16="http://schemas.microsoft.com/office/drawing/2014/main" id="{E20A296A-BF5B-497B-8720-70A06EDEC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2141"/>
              <a:ext cx="60" cy="152"/>
            </a:xfrm>
            <a:custGeom>
              <a:avLst/>
              <a:gdLst>
                <a:gd name="T0" fmla="*/ 438 w 24"/>
                <a:gd name="T1" fmla="*/ 2880 h 57"/>
                <a:gd name="T2" fmla="*/ 0 w 24"/>
                <a:gd name="T3" fmla="*/ 0 h 57"/>
                <a:gd name="T4" fmla="*/ 625 w 24"/>
                <a:gd name="T5" fmla="*/ 2731 h 57"/>
                <a:gd name="T6" fmla="*/ 625 w 24"/>
                <a:gd name="T7" fmla="*/ 2675 h 57"/>
                <a:gd name="T8" fmla="*/ 708 w 24"/>
                <a:gd name="T9" fmla="*/ 282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7">
                  <a:moveTo>
                    <a:pt x="11" y="57"/>
                  </a:moveTo>
                  <a:cubicBezTo>
                    <a:pt x="7" y="57"/>
                    <a:pt x="3" y="32"/>
                    <a:pt x="0" y="0"/>
                  </a:cubicBezTo>
                  <a:cubicBezTo>
                    <a:pt x="1" y="9"/>
                    <a:pt x="8" y="51"/>
                    <a:pt x="16" y="54"/>
                  </a:cubicBezTo>
                  <a:cubicBezTo>
                    <a:pt x="24" y="57"/>
                    <a:pt x="16" y="53"/>
                    <a:pt x="16" y="53"/>
                  </a:cubicBezTo>
                  <a:cubicBezTo>
                    <a:pt x="18" y="56"/>
                    <a:pt x="18" y="56"/>
                    <a:pt x="18" y="56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1" name="Freeform 576">
              <a:extLst>
                <a:ext uri="{FF2B5EF4-FFF2-40B4-BE49-F238E27FC236}">
                  <a16:creationId xmlns:a16="http://schemas.microsoft.com/office/drawing/2014/main" id="{2B818EB4-0680-46A8-B60F-3ABC315C3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995"/>
              <a:ext cx="170" cy="24"/>
            </a:xfrm>
            <a:custGeom>
              <a:avLst/>
              <a:gdLst>
                <a:gd name="T0" fmla="*/ 0 w 170"/>
                <a:gd name="T1" fmla="*/ 13 h 24"/>
                <a:gd name="T2" fmla="*/ 170 w 170"/>
                <a:gd name="T3" fmla="*/ 0 h 24"/>
                <a:gd name="T4" fmla="*/ 0 w 170"/>
                <a:gd name="T5" fmla="*/ 24 h 24"/>
                <a:gd name="T6" fmla="*/ 0 w 170"/>
                <a:gd name="T7" fmla="*/ 13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4">
                  <a:moveTo>
                    <a:pt x="0" y="13"/>
                  </a:moveTo>
                  <a:lnTo>
                    <a:pt x="170" y="0"/>
                  </a:lnTo>
                  <a:lnTo>
                    <a:pt x="0" y="2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2" name="Freeform 577">
              <a:extLst>
                <a:ext uri="{FF2B5EF4-FFF2-40B4-BE49-F238E27FC236}">
                  <a16:creationId xmlns:a16="http://schemas.microsoft.com/office/drawing/2014/main" id="{54FB7623-A97A-40F9-B090-7168AF61F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995"/>
              <a:ext cx="170" cy="24"/>
            </a:xfrm>
            <a:custGeom>
              <a:avLst/>
              <a:gdLst>
                <a:gd name="T0" fmla="*/ 0 w 170"/>
                <a:gd name="T1" fmla="*/ 13 h 24"/>
                <a:gd name="T2" fmla="*/ 170 w 170"/>
                <a:gd name="T3" fmla="*/ 0 h 24"/>
                <a:gd name="T4" fmla="*/ 0 w 170"/>
                <a:gd name="T5" fmla="*/ 2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4">
                  <a:moveTo>
                    <a:pt x="0" y="13"/>
                  </a:moveTo>
                  <a:lnTo>
                    <a:pt x="170" y="0"/>
                  </a:lnTo>
                  <a:lnTo>
                    <a:pt x="0" y="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3" name="Freeform 578">
              <a:extLst>
                <a:ext uri="{FF2B5EF4-FFF2-40B4-BE49-F238E27FC236}">
                  <a16:creationId xmlns:a16="http://schemas.microsoft.com/office/drawing/2014/main" id="{CE159F80-F1C7-4811-A6F8-0D6D5BA70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997"/>
              <a:ext cx="15" cy="158"/>
            </a:xfrm>
            <a:custGeom>
              <a:avLst/>
              <a:gdLst>
                <a:gd name="T0" fmla="*/ 158 w 6"/>
                <a:gd name="T1" fmla="*/ 0 h 59"/>
                <a:gd name="T2" fmla="*/ 125 w 6"/>
                <a:gd name="T3" fmla="*/ 3034 h 59"/>
                <a:gd name="T4" fmla="*/ 125 w 6"/>
                <a:gd name="T5" fmla="*/ 3034 h 59"/>
                <a:gd name="T6" fmla="*/ 238 w 6"/>
                <a:gd name="T7" fmla="*/ 94 h 59"/>
                <a:gd name="T8" fmla="*/ 238 w 6"/>
                <a:gd name="T9" fmla="*/ 0 h 59"/>
                <a:gd name="T10" fmla="*/ 158 w 6"/>
                <a:gd name="T11" fmla="*/ 0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9">
                  <a:moveTo>
                    <a:pt x="4" y="0"/>
                  </a:moveTo>
                  <a:cubicBezTo>
                    <a:pt x="0" y="5"/>
                    <a:pt x="1" y="34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25"/>
                    <a:pt x="4" y="4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4" name="Freeform 579">
              <a:extLst>
                <a:ext uri="{FF2B5EF4-FFF2-40B4-BE49-F238E27FC236}">
                  <a16:creationId xmlns:a16="http://schemas.microsoft.com/office/drawing/2014/main" id="{042757EE-54AC-4260-8F0A-A9754E9BB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984"/>
              <a:ext cx="225" cy="325"/>
            </a:xfrm>
            <a:custGeom>
              <a:avLst/>
              <a:gdLst>
                <a:gd name="T0" fmla="*/ 520 w 90"/>
                <a:gd name="T1" fmla="*/ 6090 h 122"/>
                <a:gd name="T2" fmla="*/ 83 w 90"/>
                <a:gd name="T3" fmla="*/ 3215 h 122"/>
                <a:gd name="T4" fmla="*/ 208 w 90"/>
                <a:gd name="T5" fmla="*/ 306 h 122"/>
                <a:gd name="T6" fmla="*/ 3208 w 90"/>
                <a:gd name="T7" fmla="*/ 0 h 122"/>
                <a:gd name="T8" fmla="*/ 3095 w 90"/>
                <a:gd name="T9" fmla="*/ 2968 h 122"/>
                <a:gd name="T10" fmla="*/ 3520 w 90"/>
                <a:gd name="T11" fmla="*/ 5839 h 122"/>
                <a:gd name="T12" fmla="*/ 520 w 90"/>
                <a:gd name="T13" fmla="*/ 6090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2">
                  <a:moveTo>
                    <a:pt x="13" y="121"/>
                  </a:moveTo>
                  <a:cubicBezTo>
                    <a:pt x="9" y="122"/>
                    <a:pt x="4" y="96"/>
                    <a:pt x="2" y="64"/>
                  </a:cubicBezTo>
                  <a:cubicBezTo>
                    <a:pt x="0" y="32"/>
                    <a:pt x="1" y="6"/>
                    <a:pt x="5" y="6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1"/>
                    <a:pt x="77" y="27"/>
                    <a:pt x="79" y="59"/>
                  </a:cubicBezTo>
                  <a:cubicBezTo>
                    <a:pt x="81" y="91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5" name="Freeform 580">
              <a:extLst>
                <a:ext uri="{FF2B5EF4-FFF2-40B4-BE49-F238E27FC236}">
                  <a16:creationId xmlns:a16="http://schemas.microsoft.com/office/drawing/2014/main" id="{8B8DD5AD-6A3D-4F05-A3AD-60F252D59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590"/>
              <a:ext cx="1505" cy="229"/>
            </a:xfrm>
            <a:custGeom>
              <a:avLst/>
              <a:gdLst>
                <a:gd name="T0" fmla="*/ 2313 w 602"/>
                <a:gd name="T1" fmla="*/ 93 h 86"/>
                <a:gd name="T2" fmla="*/ 2550 w 602"/>
                <a:gd name="T3" fmla="*/ 0 h 86"/>
                <a:gd name="T4" fmla="*/ 20470 w 602"/>
                <a:gd name="T5" fmla="*/ 0 h 86"/>
                <a:gd name="T6" fmla="*/ 20908 w 602"/>
                <a:gd name="T7" fmla="*/ 56 h 86"/>
                <a:gd name="T8" fmla="*/ 23520 w 602"/>
                <a:gd name="T9" fmla="*/ 602 h 86"/>
                <a:gd name="T10" fmla="*/ 22158 w 602"/>
                <a:gd name="T11" fmla="*/ 3624 h 86"/>
                <a:gd name="T12" fmla="*/ 22158 w 602"/>
                <a:gd name="T13" fmla="*/ 3624 h 86"/>
                <a:gd name="T14" fmla="*/ 18800 w 602"/>
                <a:gd name="T15" fmla="*/ 4077 h 86"/>
                <a:gd name="T16" fmla="*/ 17895 w 602"/>
                <a:gd name="T17" fmla="*/ 4111 h 86"/>
                <a:gd name="T18" fmla="*/ 283 w 602"/>
                <a:gd name="T19" fmla="*/ 4111 h 86"/>
                <a:gd name="T20" fmla="*/ 0 w 602"/>
                <a:gd name="T21" fmla="*/ 4324 h 86"/>
                <a:gd name="T22" fmla="*/ 0 w 602"/>
                <a:gd name="T23" fmla="*/ 4268 h 86"/>
                <a:gd name="T24" fmla="*/ 2313 w 602"/>
                <a:gd name="T25" fmla="*/ 93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6" name="Freeform 581">
              <a:extLst>
                <a:ext uri="{FF2B5EF4-FFF2-40B4-BE49-F238E27FC236}">
                  <a16:creationId xmlns:a16="http://schemas.microsoft.com/office/drawing/2014/main" id="{1D33102B-EEE7-4A2B-88FB-6641BC023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590"/>
              <a:ext cx="1363" cy="322"/>
            </a:xfrm>
            <a:custGeom>
              <a:avLst/>
              <a:gdLst>
                <a:gd name="T0" fmla="*/ 21273 w 545"/>
                <a:gd name="T1" fmla="*/ 5163 h 121"/>
                <a:gd name="T2" fmla="*/ 21323 w 545"/>
                <a:gd name="T3" fmla="*/ 5107 h 121"/>
                <a:gd name="T4" fmla="*/ 21323 w 545"/>
                <a:gd name="T5" fmla="*/ 601 h 121"/>
                <a:gd name="T6" fmla="*/ 18694 w 545"/>
                <a:gd name="T7" fmla="*/ 56 h 121"/>
                <a:gd name="T8" fmla="*/ 18269 w 545"/>
                <a:gd name="T9" fmla="*/ 0 h 121"/>
                <a:gd name="T10" fmla="*/ 313 w 545"/>
                <a:gd name="T11" fmla="*/ 0 h 121"/>
                <a:gd name="T12" fmla="*/ 83 w 545"/>
                <a:gd name="T13" fmla="*/ 93 h 121"/>
                <a:gd name="T14" fmla="*/ 83 w 545"/>
                <a:gd name="T15" fmla="*/ 93 h 121"/>
                <a:gd name="T16" fmla="*/ 0 w 545"/>
                <a:gd name="T17" fmla="*/ 657 h 121"/>
                <a:gd name="T18" fmla="*/ 0 w 545"/>
                <a:gd name="T19" fmla="*/ 5559 h 121"/>
                <a:gd name="T20" fmla="*/ 395 w 545"/>
                <a:gd name="T21" fmla="*/ 6070 h 121"/>
                <a:gd name="T22" fmla="*/ 438 w 545"/>
                <a:gd name="T23" fmla="*/ 6070 h 121"/>
                <a:gd name="T24" fmla="*/ 595 w 545"/>
                <a:gd name="T25" fmla="*/ 6070 h 121"/>
                <a:gd name="T26" fmla="*/ 18269 w 545"/>
                <a:gd name="T27" fmla="*/ 6070 h 121"/>
                <a:gd name="T28" fmla="*/ 21273 w 545"/>
                <a:gd name="T29" fmla="*/ 5163 h 1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45" h="121">
                  <a:moveTo>
                    <a:pt x="544" y="103"/>
                  </a:moveTo>
                  <a:cubicBezTo>
                    <a:pt x="545" y="102"/>
                    <a:pt x="545" y="102"/>
                    <a:pt x="545" y="102"/>
                  </a:cubicBezTo>
                  <a:cubicBezTo>
                    <a:pt x="545" y="12"/>
                    <a:pt x="545" y="12"/>
                    <a:pt x="545" y="12"/>
                  </a:cubicBezTo>
                  <a:cubicBezTo>
                    <a:pt x="538" y="9"/>
                    <a:pt x="481" y="1"/>
                    <a:pt x="478" y="1"/>
                  </a:cubicBezTo>
                  <a:cubicBezTo>
                    <a:pt x="475" y="0"/>
                    <a:pt x="469" y="0"/>
                    <a:pt x="46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0" y="4"/>
                    <a:pt x="0" y="8"/>
                    <a:pt x="0" y="13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0"/>
                    <a:pt x="3" y="121"/>
                    <a:pt x="10" y="121"/>
                  </a:cubicBezTo>
                  <a:cubicBezTo>
                    <a:pt x="11" y="121"/>
                    <a:pt x="11" y="121"/>
                    <a:pt x="11" y="121"/>
                  </a:cubicBezTo>
                  <a:cubicBezTo>
                    <a:pt x="15" y="121"/>
                    <a:pt x="15" y="121"/>
                    <a:pt x="15" y="121"/>
                  </a:cubicBezTo>
                  <a:cubicBezTo>
                    <a:pt x="467" y="121"/>
                    <a:pt x="467" y="121"/>
                    <a:pt x="467" y="121"/>
                  </a:cubicBezTo>
                  <a:cubicBezTo>
                    <a:pt x="485" y="121"/>
                    <a:pt x="544" y="103"/>
                    <a:pt x="544" y="103"/>
                  </a:cubicBezTo>
                  <a:close/>
                </a:path>
              </a:pathLst>
            </a:custGeom>
            <a:solidFill>
              <a:srgbClr val="C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7" name="Freeform 582">
              <a:extLst>
                <a:ext uri="{FF2B5EF4-FFF2-40B4-BE49-F238E27FC236}">
                  <a16:creationId xmlns:a16="http://schemas.microsoft.com/office/drawing/2014/main" id="{57C0B6B6-5032-4B06-8251-997AE8D7C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592"/>
              <a:ext cx="175" cy="317"/>
            </a:xfrm>
            <a:custGeom>
              <a:avLst/>
              <a:gdLst>
                <a:gd name="T0" fmla="*/ 0 w 70"/>
                <a:gd name="T1" fmla="*/ 0 h 119"/>
                <a:gd name="T2" fmla="*/ 0 w 70"/>
                <a:gd name="T3" fmla="*/ 0 h 119"/>
                <a:gd name="T4" fmla="*/ 0 w 70"/>
                <a:gd name="T5" fmla="*/ 5988 h 119"/>
                <a:gd name="T6" fmla="*/ 2708 w 70"/>
                <a:gd name="T7" fmla="*/ 5144 h 119"/>
                <a:gd name="T8" fmla="*/ 2738 w 70"/>
                <a:gd name="T9" fmla="*/ 5088 h 119"/>
                <a:gd name="T10" fmla="*/ 2738 w 70"/>
                <a:gd name="T11" fmla="*/ 546 h 119"/>
                <a:gd name="T12" fmla="*/ 125 w 70"/>
                <a:gd name="T13" fmla="*/ 0 h 119"/>
                <a:gd name="T14" fmla="*/ 0 w 70"/>
                <a:gd name="T15" fmla="*/ 0 h 1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11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24" y="116"/>
                    <a:pt x="69" y="102"/>
                    <a:pt x="69" y="102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3" y="8"/>
                    <a:pt x="6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8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8" name="Freeform 583">
              <a:extLst>
                <a:ext uri="{FF2B5EF4-FFF2-40B4-BE49-F238E27FC236}">
                  <a16:creationId xmlns:a16="http://schemas.microsoft.com/office/drawing/2014/main" id="{718722EB-1845-4543-9729-42F1F7438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781"/>
              <a:ext cx="1420" cy="350"/>
            </a:xfrm>
            <a:custGeom>
              <a:avLst/>
              <a:gdLst>
                <a:gd name="T0" fmla="*/ 313 w 568"/>
                <a:gd name="T1" fmla="*/ 513 h 131"/>
                <a:gd name="T2" fmla="*/ 17938 w 568"/>
                <a:gd name="T3" fmla="*/ 513 h 131"/>
                <a:gd name="T4" fmla="*/ 18833 w 568"/>
                <a:gd name="T5" fmla="*/ 457 h 131"/>
                <a:gd name="T6" fmla="*/ 22188 w 568"/>
                <a:gd name="T7" fmla="*/ 0 h 131"/>
                <a:gd name="T8" fmla="*/ 22188 w 568"/>
                <a:gd name="T9" fmla="*/ 4790 h 131"/>
                <a:gd name="T10" fmla="*/ 18833 w 568"/>
                <a:gd name="T11" fmla="*/ 6618 h 131"/>
                <a:gd name="T12" fmla="*/ 17938 w 568"/>
                <a:gd name="T13" fmla="*/ 6674 h 131"/>
                <a:gd name="T14" fmla="*/ 438 w 568"/>
                <a:gd name="T15" fmla="*/ 6674 h 131"/>
                <a:gd name="T16" fmla="*/ 395 w 568"/>
                <a:gd name="T17" fmla="*/ 6674 h 131"/>
                <a:gd name="T18" fmla="*/ 0 w 568"/>
                <a:gd name="T19" fmla="*/ 6161 h 131"/>
                <a:gd name="T20" fmla="*/ 0 w 568"/>
                <a:gd name="T21" fmla="*/ 1162 h 131"/>
                <a:gd name="T22" fmla="*/ 313 w 568"/>
                <a:gd name="T23" fmla="*/ 513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09" name="Freeform 584">
              <a:extLst>
                <a:ext uri="{FF2B5EF4-FFF2-40B4-BE49-F238E27FC236}">
                  <a16:creationId xmlns:a16="http://schemas.microsoft.com/office/drawing/2014/main" id="{5E602C52-EAD0-49DC-9CF3-D21440C9F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781"/>
              <a:ext cx="237" cy="350"/>
            </a:xfrm>
            <a:custGeom>
              <a:avLst/>
              <a:gdLst>
                <a:gd name="T0" fmla="*/ 0 w 95"/>
                <a:gd name="T1" fmla="*/ 513 h 131"/>
                <a:gd name="T2" fmla="*/ 0 w 95"/>
                <a:gd name="T3" fmla="*/ 6674 h 131"/>
                <a:gd name="T4" fmla="*/ 342 w 95"/>
                <a:gd name="T5" fmla="*/ 6618 h 131"/>
                <a:gd name="T6" fmla="*/ 3677 w 95"/>
                <a:gd name="T7" fmla="*/ 4790 h 131"/>
                <a:gd name="T8" fmla="*/ 3677 w 95"/>
                <a:gd name="T9" fmla="*/ 0 h 131"/>
                <a:gd name="T10" fmla="*/ 342 w 95"/>
                <a:gd name="T11" fmla="*/ 457 h 131"/>
                <a:gd name="T12" fmla="*/ 0 w 95"/>
                <a:gd name="T13" fmla="*/ 513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131">
                  <a:moveTo>
                    <a:pt x="0" y="10"/>
                  </a:moveTo>
                  <a:cubicBezTo>
                    <a:pt x="0" y="131"/>
                    <a:pt x="0" y="131"/>
                    <a:pt x="0" y="131"/>
                  </a:cubicBezTo>
                  <a:cubicBezTo>
                    <a:pt x="3" y="130"/>
                    <a:pt x="5" y="130"/>
                    <a:pt x="9" y="130"/>
                  </a:cubicBezTo>
                  <a:cubicBezTo>
                    <a:pt x="14" y="129"/>
                    <a:pt x="73" y="103"/>
                    <a:pt x="95" y="94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3" y="4"/>
                    <a:pt x="14" y="9"/>
                    <a:pt x="9" y="9"/>
                  </a:cubicBezTo>
                  <a:cubicBezTo>
                    <a:pt x="5" y="10"/>
                    <a:pt x="3" y="10"/>
                    <a:pt x="0" y="10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0" name="Freeform 585">
              <a:extLst>
                <a:ext uri="{FF2B5EF4-FFF2-40B4-BE49-F238E27FC236}">
                  <a16:creationId xmlns:a16="http://schemas.microsoft.com/office/drawing/2014/main" id="{1E6A6B09-4FAA-4008-A195-9F49F32B7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808"/>
              <a:ext cx="1" cy="320"/>
            </a:xfrm>
            <a:custGeom>
              <a:avLst/>
              <a:gdLst>
                <a:gd name="T0" fmla="*/ 0 w 1"/>
                <a:gd name="T1" fmla="*/ 0 h 320"/>
                <a:gd name="T2" fmla="*/ 0 w 1"/>
                <a:gd name="T3" fmla="*/ 320 h 320"/>
                <a:gd name="T4" fmla="*/ 0 w 1"/>
                <a:gd name="T5" fmla="*/ 0 h 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20">
                  <a:moveTo>
                    <a:pt x="0" y="0"/>
                  </a:moveTo>
                  <a:lnTo>
                    <a:pt x="0" y="3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1" name="Line 586">
              <a:extLst>
                <a:ext uri="{FF2B5EF4-FFF2-40B4-BE49-F238E27FC236}">
                  <a16:creationId xmlns:a16="http://schemas.microsoft.com/office/drawing/2014/main" id="{D9997408-3E51-45F8-8FF9-3BF2036D99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3" y="1808"/>
              <a:ext cx="1" cy="32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2" name="Freeform 587">
              <a:extLst>
                <a:ext uri="{FF2B5EF4-FFF2-40B4-BE49-F238E27FC236}">
                  <a16:creationId xmlns:a16="http://schemas.microsoft.com/office/drawing/2014/main" id="{46397968-88DC-40AC-B4D5-BDD11FDB3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3" y="1909"/>
              <a:ext cx="143" cy="214"/>
            </a:xfrm>
            <a:custGeom>
              <a:avLst/>
              <a:gdLst>
                <a:gd name="T0" fmla="*/ 0 w 57"/>
                <a:gd name="T1" fmla="*/ 4093 h 80"/>
                <a:gd name="T2" fmla="*/ 2260 w 57"/>
                <a:gd name="T3" fmla="*/ 0 h 8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80">
                  <a:moveTo>
                    <a:pt x="0" y="80"/>
                  </a:moveTo>
                  <a:cubicBezTo>
                    <a:pt x="10" y="65"/>
                    <a:pt x="52" y="4"/>
                    <a:pt x="57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3" name="Freeform 588">
              <a:extLst>
                <a:ext uri="{FF2B5EF4-FFF2-40B4-BE49-F238E27FC236}">
                  <a16:creationId xmlns:a16="http://schemas.microsoft.com/office/drawing/2014/main" id="{0D87727F-6150-4259-B6EA-401D3745F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909"/>
              <a:ext cx="145" cy="219"/>
            </a:xfrm>
            <a:custGeom>
              <a:avLst/>
              <a:gdLst>
                <a:gd name="T0" fmla="*/ 0 w 58"/>
                <a:gd name="T1" fmla="*/ 4172 h 82"/>
                <a:gd name="T2" fmla="*/ 2270 w 58"/>
                <a:gd name="T3" fmla="*/ 0 h 8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8" h="82">
                  <a:moveTo>
                    <a:pt x="0" y="82"/>
                  </a:moveTo>
                  <a:cubicBezTo>
                    <a:pt x="10" y="66"/>
                    <a:pt x="53" y="4"/>
                    <a:pt x="58" y="0"/>
                  </a:cubicBezTo>
                </a:path>
              </a:pathLst>
            </a:custGeom>
            <a:solidFill>
              <a:srgbClr val="BA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4" name="Freeform 589">
              <a:extLst>
                <a:ext uri="{FF2B5EF4-FFF2-40B4-BE49-F238E27FC236}">
                  <a16:creationId xmlns:a16="http://schemas.microsoft.com/office/drawing/2014/main" id="{03EC2D0C-D476-4B52-981A-B0F9FB407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622"/>
              <a:ext cx="88" cy="410"/>
            </a:xfrm>
            <a:custGeom>
              <a:avLst/>
              <a:gdLst>
                <a:gd name="T0" fmla="*/ 1398 w 35"/>
                <a:gd name="T1" fmla="*/ 4678 h 154"/>
                <a:gd name="T2" fmla="*/ 0 w 35"/>
                <a:gd name="T3" fmla="*/ 7739 h 154"/>
                <a:gd name="T4" fmla="*/ 0 w 35"/>
                <a:gd name="T5" fmla="*/ 7739 h 154"/>
                <a:gd name="T6" fmla="*/ 0 w 35"/>
                <a:gd name="T7" fmla="*/ 3019 h 154"/>
                <a:gd name="T8" fmla="*/ 0 w 35"/>
                <a:gd name="T9" fmla="*/ 3019 h 154"/>
                <a:gd name="T10" fmla="*/ 1398 w 35"/>
                <a:gd name="T11" fmla="*/ 0 h 154"/>
                <a:gd name="T12" fmla="*/ 1398 w 35"/>
                <a:gd name="T13" fmla="*/ 4678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35" y="93"/>
                  </a:moveTo>
                  <a:cubicBezTo>
                    <a:pt x="22" y="113"/>
                    <a:pt x="6" y="145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lnTo>
                    <a:pt x="35" y="93"/>
                  </a:lnTo>
                  <a:close/>
                </a:path>
              </a:pathLst>
            </a:custGeom>
            <a:solidFill>
              <a:srgbClr val="A1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5" name="Freeform 590">
              <a:extLst>
                <a:ext uri="{FF2B5EF4-FFF2-40B4-BE49-F238E27FC236}">
                  <a16:creationId xmlns:a16="http://schemas.microsoft.com/office/drawing/2014/main" id="{57D743C8-2CCF-4514-A6FF-E2B6BC345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1718"/>
              <a:ext cx="65" cy="215"/>
            </a:xfrm>
            <a:custGeom>
              <a:avLst/>
              <a:gdLst>
                <a:gd name="T0" fmla="*/ 833 w 26"/>
                <a:gd name="T1" fmla="*/ 1980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36 h 81"/>
                <a:gd name="T8" fmla="*/ 363 w 26"/>
                <a:gd name="T9" fmla="*/ 4024 h 81"/>
                <a:gd name="T10" fmla="*/ 1020 w 26"/>
                <a:gd name="T11" fmla="*/ 3966 h 81"/>
                <a:gd name="T12" fmla="*/ 833 w 26"/>
                <a:gd name="T13" fmla="*/ 198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solidFill>
              <a:srgbClr val="BFE7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6" name="Freeform 591">
              <a:extLst>
                <a:ext uri="{FF2B5EF4-FFF2-40B4-BE49-F238E27FC236}">
                  <a16:creationId xmlns:a16="http://schemas.microsoft.com/office/drawing/2014/main" id="{38426FF9-2561-4E3B-864B-57C7D56D5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758"/>
              <a:ext cx="1508" cy="373"/>
            </a:xfrm>
            <a:custGeom>
              <a:avLst/>
              <a:gdLst>
                <a:gd name="T0" fmla="*/ 2583 w 603"/>
                <a:gd name="T1" fmla="*/ 0 h 140"/>
                <a:gd name="T2" fmla="*/ 2346 w 603"/>
                <a:gd name="T3" fmla="*/ 93 h 140"/>
                <a:gd name="T4" fmla="*/ 50 w 603"/>
                <a:gd name="T5" fmla="*/ 4274 h 140"/>
                <a:gd name="T6" fmla="*/ 0 w 603"/>
                <a:gd name="T7" fmla="*/ 4423 h 140"/>
                <a:gd name="T8" fmla="*/ 0 w 603"/>
                <a:gd name="T9" fmla="*/ 6543 h 140"/>
                <a:gd name="T10" fmla="*/ 395 w 603"/>
                <a:gd name="T11" fmla="*/ 7055 h 140"/>
                <a:gd name="T12" fmla="*/ 438 w 603"/>
                <a:gd name="T13" fmla="*/ 7055 h 140"/>
                <a:gd name="T14" fmla="*/ 11181 w 603"/>
                <a:gd name="T15" fmla="*/ 7055 h 140"/>
                <a:gd name="T16" fmla="*/ 19551 w 603"/>
                <a:gd name="T17" fmla="*/ 6658 h 140"/>
                <a:gd name="T18" fmla="*/ 22207 w 603"/>
                <a:gd name="T19" fmla="*/ 5182 h 140"/>
                <a:gd name="T20" fmla="*/ 22207 w 603"/>
                <a:gd name="T21" fmla="*/ 5182 h 140"/>
                <a:gd name="T22" fmla="*/ 23585 w 603"/>
                <a:gd name="T23" fmla="*/ 2115 h 140"/>
                <a:gd name="T24" fmla="*/ 23585 w 603"/>
                <a:gd name="T25" fmla="*/ 0 h 140"/>
                <a:gd name="T26" fmla="*/ 2583 w 603"/>
                <a:gd name="T27" fmla="*/ 0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03" h="140">
                  <a:moveTo>
                    <a:pt x="66" y="0"/>
                  </a:moveTo>
                  <a:cubicBezTo>
                    <a:pt x="63" y="0"/>
                    <a:pt x="61" y="1"/>
                    <a:pt x="60" y="2"/>
                  </a:cubicBezTo>
                  <a:cubicBezTo>
                    <a:pt x="55" y="6"/>
                    <a:pt x="5" y="78"/>
                    <a:pt x="1" y="85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0" y="139"/>
                    <a:pt x="3" y="140"/>
                    <a:pt x="10" y="140"/>
                  </a:cubicBezTo>
                  <a:cubicBezTo>
                    <a:pt x="11" y="140"/>
                    <a:pt x="11" y="140"/>
                    <a:pt x="11" y="140"/>
                  </a:cubicBezTo>
                  <a:cubicBezTo>
                    <a:pt x="286" y="140"/>
                    <a:pt x="286" y="140"/>
                    <a:pt x="286" y="140"/>
                  </a:cubicBezTo>
                  <a:cubicBezTo>
                    <a:pt x="500" y="132"/>
                    <a:pt x="500" y="132"/>
                    <a:pt x="500" y="132"/>
                  </a:cubicBezTo>
                  <a:cubicBezTo>
                    <a:pt x="521" y="123"/>
                    <a:pt x="553" y="109"/>
                    <a:pt x="568" y="103"/>
                  </a:cubicBezTo>
                  <a:cubicBezTo>
                    <a:pt x="568" y="103"/>
                    <a:pt x="568" y="103"/>
                    <a:pt x="568" y="103"/>
                  </a:cubicBezTo>
                  <a:cubicBezTo>
                    <a:pt x="574" y="94"/>
                    <a:pt x="590" y="62"/>
                    <a:pt x="603" y="42"/>
                  </a:cubicBezTo>
                  <a:cubicBezTo>
                    <a:pt x="603" y="0"/>
                    <a:pt x="603" y="0"/>
                    <a:pt x="603" y="0"/>
                  </a:cubicBezTo>
                  <a:lnTo>
                    <a:pt x="66" y="0"/>
                  </a:lnTo>
                  <a:close/>
                </a:path>
              </a:pathLst>
            </a:custGeom>
            <a:solidFill>
              <a:srgbClr val="CF96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7" name="Freeform 592">
              <a:extLst>
                <a:ext uri="{FF2B5EF4-FFF2-40B4-BE49-F238E27FC236}">
                  <a16:creationId xmlns:a16="http://schemas.microsoft.com/office/drawing/2014/main" id="{08018729-C0A5-4D26-AA0A-983996E66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760"/>
              <a:ext cx="230" cy="253"/>
            </a:xfrm>
            <a:custGeom>
              <a:avLst/>
              <a:gdLst>
                <a:gd name="T0" fmla="*/ 0 w 230"/>
                <a:gd name="T1" fmla="*/ 253 h 253"/>
                <a:gd name="T2" fmla="*/ 230 w 230"/>
                <a:gd name="T3" fmla="*/ 219 h 253"/>
                <a:gd name="T4" fmla="*/ 230 w 230"/>
                <a:gd name="T5" fmla="*/ 0 h 253"/>
                <a:gd name="T6" fmla="*/ 0 w 230"/>
                <a:gd name="T7" fmla="*/ 3 h 253"/>
                <a:gd name="T8" fmla="*/ 0 w 230"/>
                <a:gd name="T9" fmla="*/ 253 h 2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253">
                  <a:moveTo>
                    <a:pt x="0" y="253"/>
                  </a:moveTo>
                  <a:lnTo>
                    <a:pt x="230" y="219"/>
                  </a:lnTo>
                  <a:lnTo>
                    <a:pt x="230" y="0"/>
                  </a:lnTo>
                  <a:lnTo>
                    <a:pt x="0" y="3"/>
                  </a:lnTo>
                  <a:lnTo>
                    <a:pt x="0" y="253"/>
                  </a:lnTo>
                  <a:close/>
                </a:path>
              </a:pathLst>
            </a:custGeom>
            <a:solidFill>
              <a:srgbClr val="E2B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8" name="Freeform 593">
              <a:extLst>
                <a:ext uri="{FF2B5EF4-FFF2-40B4-BE49-F238E27FC236}">
                  <a16:creationId xmlns:a16="http://schemas.microsoft.com/office/drawing/2014/main" id="{BAC8E086-4EEC-4C4F-9CC9-DB71FA9BE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758"/>
              <a:ext cx="88" cy="274"/>
            </a:xfrm>
            <a:custGeom>
              <a:avLst/>
              <a:gdLst>
                <a:gd name="T0" fmla="*/ 0 w 35"/>
                <a:gd name="T1" fmla="*/ 452 h 103"/>
                <a:gd name="T2" fmla="*/ 0 w 35"/>
                <a:gd name="T3" fmla="*/ 5158 h 103"/>
                <a:gd name="T4" fmla="*/ 1398 w 35"/>
                <a:gd name="T5" fmla="*/ 2110 h 103"/>
                <a:gd name="T6" fmla="*/ 1398 w 35"/>
                <a:gd name="T7" fmla="*/ 0 h 103"/>
                <a:gd name="T8" fmla="*/ 209 w 35"/>
                <a:gd name="T9" fmla="*/ 0 h 103"/>
                <a:gd name="T10" fmla="*/ 0 w 35"/>
                <a:gd name="T11" fmla="*/ 452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5" h="103">
                  <a:moveTo>
                    <a:pt x="0" y="9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6" y="94"/>
                    <a:pt x="22" y="62"/>
                    <a:pt x="35" y="4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4"/>
                    <a:pt x="2" y="7"/>
                    <a:pt x="0" y="9"/>
                  </a:cubicBezTo>
                  <a:close/>
                </a:path>
              </a:pathLst>
            </a:custGeom>
            <a:solidFill>
              <a:srgbClr val="A654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19" name="Freeform 594">
              <a:extLst>
                <a:ext uri="{FF2B5EF4-FFF2-40B4-BE49-F238E27FC236}">
                  <a16:creationId xmlns:a16="http://schemas.microsoft.com/office/drawing/2014/main" id="{F252D326-0AFF-49CE-9162-4EBD45751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1758"/>
              <a:ext cx="1318" cy="50"/>
            </a:xfrm>
            <a:custGeom>
              <a:avLst/>
              <a:gdLst>
                <a:gd name="T0" fmla="*/ 783 w 527"/>
                <a:gd name="T1" fmla="*/ 0 h 19"/>
                <a:gd name="T2" fmla="*/ 550 w 527"/>
                <a:gd name="T3" fmla="*/ 89 h 19"/>
                <a:gd name="T4" fmla="*/ 0 w 527"/>
                <a:gd name="T5" fmla="*/ 913 h 19"/>
                <a:gd name="T6" fmla="*/ 16156 w 527"/>
                <a:gd name="T7" fmla="*/ 913 h 19"/>
                <a:gd name="T8" fmla="*/ 17051 w 527"/>
                <a:gd name="T9" fmla="*/ 858 h 19"/>
                <a:gd name="T10" fmla="*/ 20415 w 527"/>
                <a:gd name="T11" fmla="*/ 437 h 19"/>
                <a:gd name="T12" fmla="*/ 20415 w 527"/>
                <a:gd name="T13" fmla="*/ 437 h 19"/>
                <a:gd name="T14" fmla="*/ 20615 w 527"/>
                <a:gd name="T15" fmla="*/ 0 h 19"/>
                <a:gd name="T16" fmla="*/ 783 w 527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7" h="19">
                  <a:moveTo>
                    <a:pt x="20" y="0"/>
                  </a:moveTo>
                  <a:cubicBezTo>
                    <a:pt x="17" y="0"/>
                    <a:pt x="15" y="1"/>
                    <a:pt x="14" y="2"/>
                  </a:cubicBezTo>
                  <a:cubicBezTo>
                    <a:pt x="12" y="3"/>
                    <a:pt x="7" y="10"/>
                    <a:pt x="0" y="19"/>
                  </a:cubicBezTo>
                  <a:cubicBezTo>
                    <a:pt x="413" y="19"/>
                    <a:pt x="413" y="19"/>
                    <a:pt x="413" y="19"/>
                  </a:cubicBezTo>
                  <a:cubicBezTo>
                    <a:pt x="426" y="19"/>
                    <a:pt x="428" y="19"/>
                    <a:pt x="436" y="18"/>
                  </a:cubicBezTo>
                  <a:cubicBezTo>
                    <a:pt x="441" y="18"/>
                    <a:pt x="500" y="13"/>
                    <a:pt x="522" y="9"/>
                  </a:cubicBezTo>
                  <a:cubicBezTo>
                    <a:pt x="522" y="9"/>
                    <a:pt x="522" y="9"/>
                    <a:pt x="522" y="9"/>
                  </a:cubicBezTo>
                  <a:cubicBezTo>
                    <a:pt x="524" y="7"/>
                    <a:pt x="525" y="4"/>
                    <a:pt x="527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E5C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0" name="Freeform 595">
              <a:extLst>
                <a:ext uri="{FF2B5EF4-FFF2-40B4-BE49-F238E27FC236}">
                  <a16:creationId xmlns:a16="http://schemas.microsoft.com/office/drawing/2014/main" id="{F9723312-F998-446B-B0CB-0F9823199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758"/>
              <a:ext cx="1505" cy="226"/>
            </a:xfrm>
            <a:custGeom>
              <a:avLst/>
              <a:gdLst>
                <a:gd name="T0" fmla="*/ 23520 w 602"/>
                <a:gd name="T1" fmla="*/ 0 h 85"/>
                <a:gd name="T2" fmla="*/ 2550 w 602"/>
                <a:gd name="T3" fmla="*/ 0 h 85"/>
                <a:gd name="T4" fmla="*/ 2313 w 602"/>
                <a:gd name="T5" fmla="*/ 93 h 85"/>
                <a:gd name="T6" fmla="*/ 0 w 602"/>
                <a:gd name="T7" fmla="*/ 4249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02" h="85">
                  <a:moveTo>
                    <a:pt x="602" y="0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62" y="0"/>
                    <a:pt x="60" y="1"/>
                    <a:pt x="59" y="2"/>
                  </a:cubicBezTo>
                  <a:cubicBezTo>
                    <a:pt x="54" y="6"/>
                    <a:pt x="4" y="78"/>
                    <a:pt x="0" y="85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1" name="Freeform 596">
              <a:extLst>
                <a:ext uri="{FF2B5EF4-FFF2-40B4-BE49-F238E27FC236}">
                  <a16:creationId xmlns:a16="http://schemas.microsoft.com/office/drawing/2014/main" id="{A5D6F5FD-C667-4434-AA31-15CCD2F03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632"/>
              <a:ext cx="1112" cy="163"/>
            </a:xfrm>
            <a:custGeom>
              <a:avLst/>
              <a:gdLst>
                <a:gd name="T0" fmla="*/ 0 w 445"/>
                <a:gd name="T1" fmla="*/ 3113 h 61"/>
                <a:gd name="T2" fmla="*/ 12564 w 445"/>
                <a:gd name="T3" fmla="*/ 3113 h 61"/>
                <a:gd name="T4" fmla="*/ 16230 w 445"/>
                <a:gd name="T5" fmla="*/ 2592 h 61"/>
                <a:gd name="T6" fmla="*/ 17352 w 445"/>
                <a:gd name="T7" fmla="*/ 0 h 61"/>
                <a:gd name="T8" fmla="*/ 15993 w 445"/>
                <a:gd name="T9" fmla="*/ 2191 h 61"/>
                <a:gd name="T10" fmla="*/ 12407 w 445"/>
                <a:gd name="T11" fmla="*/ 2750 h 61"/>
                <a:gd name="T12" fmla="*/ 0 w 445"/>
                <a:gd name="T13" fmla="*/ 3113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5" h="61">
                  <a:moveTo>
                    <a:pt x="0" y="61"/>
                  </a:moveTo>
                  <a:cubicBezTo>
                    <a:pt x="27" y="61"/>
                    <a:pt x="307" y="61"/>
                    <a:pt x="322" y="61"/>
                  </a:cubicBezTo>
                  <a:cubicBezTo>
                    <a:pt x="338" y="61"/>
                    <a:pt x="411" y="51"/>
                    <a:pt x="416" y="51"/>
                  </a:cubicBezTo>
                  <a:cubicBezTo>
                    <a:pt x="420" y="51"/>
                    <a:pt x="445" y="0"/>
                    <a:pt x="445" y="0"/>
                  </a:cubicBezTo>
                  <a:cubicBezTo>
                    <a:pt x="431" y="15"/>
                    <a:pt x="422" y="40"/>
                    <a:pt x="410" y="43"/>
                  </a:cubicBezTo>
                  <a:cubicBezTo>
                    <a:pt x="399" y="46"/>
                    <a:pt x="330" y="54"/>
                    <a:pt x="318" y="54"/>
                  </a:cubicBezTo>
                  <a:cubicBezTo>
                    <a:pt x="307" y="55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2" name="Freeform 597">
              <a:extLst>
                <a:ext uri="{FF2B5EF4-FFF2-40B4-BE49-F238E27FC236}">
                  <a16:creationId xmlns:a16="http://schemas.microsoft.com/office/drawing/2014/main" id="{894CE73F-72E5-4379-BAD9-D162995D3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758"/>
              <a:ext cx="1050" cy="37"/>
            </a:xfrm>
            <a:custGeom>
              <a:avLst/>
              <a:gdLst>
                <a:gd name="T0" fmla="*/ 14970 w 420"/>
                <a:gd name="T1" fmla="*/ 0 h 14"/>
                <a:gd name="T2" fmla="*/ 12425 w 420"/>
                <a:gd name="T3" fmla="*/ 349 h 14"/>
                <a:gd name="T4" fmla="*/ 0 w 420"/>
                <a:gd name="T5" fmla="*/ 685 h 14"/>
                <a:gd name="T6" fmla="*/ 12583 w 420"/>
                <a:gd name="T7" fmla="*/ 685 h 14"/>
                <a:gd name="T8" fmla="*/ 16250 w 420"/>
                <a:gd name="T9" fmla="*/ 204 h 14"/>
                <a:gd name="T10" fmla="*/ 16408 w 420"/>
                <a:gd name="T11" fmla="*/ 0 h 14"/>
                <a:gd name="T12" fmla="*/ 14970 w 42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" h="14">
                  <a:moveTo>
                    <a:pt x="383" y="0"/>
                  </a:moveTo>
                  <a:cubicBezTo>
                    <a:pt x="359" y="3"/>
                    <a:pt x="326" y="7"/>
                    <a:pt x="318" y="7"/>
                  </a:cubicBezTo>
                  <a:cubicBezTo>
                    <a:pt x="307" y="8"/>
                    <a:pt x="0" y="14"/>
                    <a:pt x="0" y="14"/>
                  </a:cubicBezTo>
                  <a:cubicBezTo>
                    <a:pt x="322" y="14"/>
                    <a:pt x="322" y="14"/>
                    <a:pt x="322" y="14"/>
                  </a:cubicBezTo>
                  <a:cubicBezTo>
                    <a:pt x="338" y="14"/>
                    <a:pt x="411" y="4"/>
                    <a:pt x="416" y="4"/>
                  </a:cubicBezTo>
                  <a:cubicBezTo>
                    <a:pt x="416" y="4"/>
                    <a:pt x="418" y="2"/>
                    <a:pt x="420" y="0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3" name="Freeform 598">
              <a:extLst>
                <a:ext uri="{FF2B5EF4-FFF2-40B4-BE49-F238E27FC236}">
                  <a16:creationId xmlns:a16="http://schemas.microsoft.com/office/drawing/2014/main" id="{6B954C03-ACCB-4020-BA85-F18AE006E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875"/>
              <a:ext cx="1483" cy="256"/>
            </a:xfrm>
            <a:custGeom>
              <a:avLst/>
              <a:gdLst>
                <a:gd name="T0" fmla="*/ 23198 w 593"/>
                <a:gd name="T1" fmla="*/ 704 h 96"/>
                <a:gd name="T2" fmla="*/ 22915 w 593"/>
                <a:gd name="T3" fmla="*/ 0 h 96"/>
                <a:gd name="T4" fmla="*/ 22177 w 593"/>
                <a:gd name="T5" fmla="*/ 1117 h 96"/>
                <a:gd name="T6" fmla="*/ 18614 w 593"/>
                <a:gd name="T7" fmla="*/ 2069 h 96"/>
                <a:gd name="T8" fmla="*/ 0 w 593"/>
                <a:gd name="T9" fmla="*/ 2069 h 96"/>
                <a:gd name="T10" fmla="*/ 0 w 593"/>
                <a:gd name="T11" fmla="*/ 4344 h 96"/>
                <a:gd name="T12" fmla="*/ 395 w 593"/>
                <a:gd name="T13" fmla="*/ 4856 h 96"/>
                <a:gd name="T14" fmla="*/ 438 w 593"/>
                <a:gd name="T15" fmla="*/ 4856 h 96"/>
                <a:gd name="T16" fmla="*/ 17956 w 593"/>
                <a:gd name="T17" fmla="*/ 4856 h 96"/>
                <a:gd name="T18" fmla="*/ 18851 w 593"/>
                <a:gd name="T19" fmla="*/ 4800 h 96"/>
                <a:gd name="T20" fmla="*/ 21115 w 593"/>
                <a:gd name="T21" fmla="*/ 3584 h 96"/>
                <a:gd name="T22" fmla="*/ 21165 w 593"/>
                <a:gd name="T23" fmla="*/ 3549 h 96"/>
                <a:gd name="T24" fmla="*/ 21240 w 593"/>
                <a:gd name="T25" fmla="*/ 3549 h 96"/>
                <a:gd name="T26" fmla="*/ 22020 w 593"/>
                <a:gd name="T27" fmla="*/ 3093 h 96"/>
                <a:gd name="T28" fmla="*/ 22020 w 593"/>
                <a:gd name="T29" fmla="*/ 3093 h 96"/>
                <a:gd name="T30" fmla="*/ 22102 w 593"/>
                <a:gd name="T31" fmla="*/ 3037 h 96"/>
                <a:gd name="T32" fmla="*/ 22132 w 593"/>
                <a:gd name="T33" fmla="*/ 3037 h 96"/>
                <a:gd name="T34" fmla="*/ 22207 w 593"/>
                <a:gd name="T35" fmla="*/ 2979 h 96"/>
                <a:gd name="T36" fmla="*/ 22207 w 593"/>
                <a:gd name="T37" fmla="*/ 2979 h 96"/>
                <a:gd name="T38" fmla="*/ 22260 w 593"/>
                <a:gd name="T39" fmla="*/ 2880 h 96"/>
                <a:gd name="T40" fmla="*/ 23198 w 593"/>
                <a:gd name="T41" fmla="*/ 704 h 9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93" h="96">
                  <a:moveTo>
                    <a:pt x="593" y="14"/>
                  </a:moveTo>
                  <a:cubicBezTo>
                    <a:pt x="586" y="0"/>
                    <a:pt x="586" y="0"/>
                    <a:pt x="586" y="0"/>
                  </a:cubicBezTo>
                  <a:cubicBezTo>
                    <a:pt x="567" y="22"/>
                    <a:pt x="567" y="22"/>
                    <a:pt x="567" y="22"/>
                  </a:cubicBezTo>
                  <a:cubicBezTo>
                    <a:pt x="476" y="41"/>
                    <a:pt x="476" y="41"/>
                    <a:pt x="476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5"/>
                    <a:pt x="3" y="96"/>
                    <a:pt x="10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459" y="96"/>
                    <a:pt x="459" y="96"/>
                    <a:pt x="459" y="96"/>
                  </a:cubicBezTo>
                  <a:cubicBezTo>
                    <a:pt x="472" y="96"/>
                    <a:pt x="474" y="96"/>
                    <a:pt x="482" y="95"/>
                  </a:cubicBezTo>
                  <a:cubicBezTo>
                    <a:pt x="485" y="95"/>
                    <a:pt x="515" y="82"/>
                    <a:pt x="540" y="71"/>
                  </a:cubicBezTo>
                  <a:cubicBezTo>
                    <a:pt x="540" y="71"/>
                    <a:pt x="541" y="71"/>
                    <a:pt x="541" y="70"/>
                  </a:cubicBezTo>
                  <a:cubicBezTo>
                    <a:pt x="542" y="70"/>
                    <a:pt x="543" y="70"/>
                    <a:pt x="543" y="70"/>
                  </a:cubicBezTo>
                  <a:cubicBezTo>
                    <a:pt x="550" y="66"/>
                    <a:pt x="557" y="64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4" y="61"/>
                    <a:pt x="564" y="60"/>
                    <a:pt x="565" y="60"/>
                  </a:cubicBezTo>
                  <a:cubicBezTo>
                    <a:pt x="565" y="60"/>
                    <a:pt x="566" y="60"/>
                    <a:pt x="566" y="60"/>
                  </a:cubicBezTo>
                  <a:cubicBezTo>
                    <a:pt x="567" y="59"/>
                    <a:pt x="568" y="59"/>
                    <a:pt x="568" y="59"/>
                  </a:cubicBezTo>
                  <a:cubicBezTo>
                    <a:pt x="568" y="59"/>
                    <a:pt x="568" y="59"/>
                    <a:pt x="568" y="59"/>
                  </a:cubicBezTo>
                  <a:cubicBezTo>
                    <a:pt x="569" y="58"/>
                    <a:pt x="569" y="58"/>
                    <a:pt x="569" y="57"/>
                  </a:cubicBezTo>
                  <a:cubicBezTo>
                    <a:pt x="574" y="50"/>
                    <a:pt x="583" y="31"/>
                    <a:pt x="593" y="14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4" name="Freeform 599">
              <a:extLst>
                <a:ext uri="{FF2B5EF4-FFF2-40B4-BE49-F238E27FC236}">
                  <a16:creationId xmlns:a16="http://schemas.microsoft.com/office/drawing/2014/main" id="{4659D5AE-3AA5-4ABC-B0AC-09FEB1754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928"/>
              <a:ext cx="238" cy="200"/>
            </a:xfrm>
            <a:custGeom>
              <a:avLst/>
              <a:gdLst>
                <a:gd name="T0" fmla="*/ 3740 w 95"/>
                <a:gd name="T1" fmla="*/ 0 h 75"/>
                <a:gd name="T2" fmla="*/ 3665 w 95"/>
                <a:gd name="T3" fmla="*/ 93 h 75"/>
                <a:gd name="T4" fmla="*/ 83 w 95"/>
                <a:gd name="T5" fmla="*/ 1059 h 75"/>
                <a:gd name="T6" fmla="*/ 0 w 95"/>
                <a:gd name="T7" fmla="*/ 1059 h 75"/>
                <a:gd name="T8" fmla="*/ 0 w 95"/>
                <a:gd name="T9" fmla="*/ 3789 h 75"/>
                <a:gd name="T10" fmla="*/ 313 w 95"/>
                <a:gd name="T11" fmla="*/ 3789 h 75"/>
                <a:gd name="T12" fmla="*/ 2593 w 95"/>
                <a:gd name="T13" fmla="*/ 2581 h 75"/>
                <a:gd name="T14" fmla="*/ 2643 w 95"/>
                <a:gd name="T15" fmla="*/ 2525 h 75"/>
                <a:gd name="T16" fmla="*/ 2718 w 95"/>
                <a:gd name="T17" fmla="*/ 2525 h 75"/>
                <a:gd name="T18" fmla="*/ 3507 w 95"/>
                <a:gd name="T19" fmla="*/ 2069 h 75"/>
                <a:gd name="T20" fmla="*/ 3507 w 95"/>
                <a:gd name="T21" fmla="*/ 2069 h 75"/>
                <a:gd name="T22" fmla="*/ 3585 w 95"/>
                <a:gd name="T23" fmla="*/ 2027 h 75"/>
                <a:gd name="T24" fmla="*/ 3615 w 95"/>
                <a:gd name="T25" fmla="*/ 2027 h 75"/>
                <a:gd name="T26" fmla="*/ 3698 w 95"/>
                <a:gd name="T27" fmla="*/ 1971 h 75"/>
                <a:gd name="T28" fmla="*/ 3698 w 95"/>
                <a:gd name="T29" fmla="*/ 1971 h 75"/>
                <a:gd name="T30" fmla="*/ 3740 w 95"/>
                <a:gd name="T31" fmla="*/ 1912 h 75"/>
                <a:gd name="T32" fmla="*/ 3740 w 95"/>
                <a:gd name="T33" fmla="*/ 0 h 7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95" h="75">
                  <a:moveTo>
                    <a:pt x="95" y="0"/>
                  </a:moveTo>
                  <a:cubicBezTo>
                    <a:pt x="93" y="2"/>
                    <a:pt x="93" y="2"/>
                    <a:pt x="93" y="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3" y="75"/>
                    <a:pt x="5" y="75"/>
                    <a:pt x="8" y="75"/>
                  </a:cubicBezTo>
                  <a:cubicBezTo>
                    <a:pt x="11" y="75"/>
                    <a:pt x="41" y="62"/>
                    <a:pt x="66" y="51"/>
                  </a:cubicBezTo>
                  <a:cubicBezTo>
                    <a:pt x="66" y="51"/>
                    <a:pt x="67" y="51"/>
                    <a:pt x="67" y="50"/>
                  </a:cubicBezTo>
                  <a:cubicBezTo>
                    <a:pt x="68" y="50"/>
                    <a:pt x="69" y="50"/>
                    <a:pt x="69" y="50"/>
                  </a:cubicBezTo>
                  <a:cubicBezTo>
                    <a:pt x="76" y="46"/>
                    <a:pt x="83" y="44"/>
                    <a:pt x="89" y="4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90" y="41"/>
                    <a:pt x="90" y="40"/>
                    <a:pt x="91" y="40"/>
                  </a:cubicBezTo>
                  <a:cubicBezTo>
                    <a:pt x="91" y="40"/>
                    <a:pt x="92" y="40"/>
                    <a:pt x="92" y="40"/>
                  </a:cubicBezTo>
                  <a:cubicBezTo>
                    <a:pt x="93" y="39"/>
                    <a:pt x="94" y="39"/>
                    <a:pt x="94" y="39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4" y="38"/>
                    <a:pt x="95" y="38"/>
                    <a:pt x="95" y="38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BB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5" name="Freeform 600">
              <a:extLst>
                <a:ext uri="{FF2B5EF4-FFF2-40B4-BE49-F238E27FC236}">
                  <a16:creationId xmlns:a16="http://schemas.microsoft.com/office/drawing/2014/main" id="{73EBE01D-EFDD-46CF-9704-5EA1306A4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875"/>
              <a:ext cx="63" cy="157"/>
            </a:xfrm>
            <a:custGeom>
              <a:avLst/>
              <a:gdLst>
                <a:gd name="T0" fmla="*/ 83 w 25"/>
                <a:gd name="T1" fmla="*/ 2861 h 59"/>
                <a:gd name="T2" fmla="*/ 927 w 25"/>
                <a:gd name="T3" fmla="*/ 849 h 59"/>
                <a:gd name="T4" fmla="*/ 960 w 25"/>
                <a:gd name="T5" fmla="*/ 849 h 59"/>
                <a:gd name="T6" fmla="*/ 1011 w 25"/>
                <a:gd name="T7" fmla="*/ 695 h 59"/>
                <a:gd name="T8" fmla="*/ 718 w 25"/>
                <a:gd name="T9" fmla="*/ 0 h 59"/>
                <a:gd name="T10" fmla="*/ 0 w 25"/>
                <a:gd name="T11" fmla="*/ 1054 h 59"/>
                <a:gd name="T12" fmla="*/ 0 w 25"/>
                <a:gd name="T13" fmla="*/ 2959 h 59"/>
                <a:gd name="T14" fmla="*/ 50 w 25"/>
                <a:gd name="T15" fmla="*/ 2861 h 59"/>
                <a:gd name="T16" fmla="*/ 83 w 25"/>
                <a:gd name="T17" fmla="*/ 2861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59">
                  <a:moveTo>
                    <a:pt x="2" y="57"/>
                  </a:moveTo>
                  <a:cubicBezTo>
                    <a:pt x="6" y="49"/>
                    <a:pt x="14" y="33"/>
                    <a:pt x="23" y="17"/>
                  </a:cubicBezTo>
                  <a:cubicBezTo>
                    <a:pt x="23" y="17"/>
                    <a:pt x="23" y="17"/>
                    <a:pt x="24" y="17"/>
                  </a:cubicBezTo>
                  <a:cubicBezTo>
                    <a:pt x="24" y="16"/>
                    <a:pt x="25" y="15"/>
                    <a:pt x="25" y="1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1" y="58"/>
                    <a:pt x="1" y="57"/>
                    <a:pt x="1" y="57"/>
                  </a:cubicBezTo>
                  <a:cubicBezTo>
                    <a:pt x="2" y="57"/>
                    <a:pt x="2" y="57"/>
                    <a:pt x="2" y="57"/>
                  </a:cubicBez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6" name="Freeform 601">
              <a:extLst>
                <a:ext uri="{FF2B5EF4-FFF2-40B4-BE49-F238E27FC236}">
                  <a16:creationId xmlns:a16="http://schemas.microsoft.com/office/drawing/2014/main" id="{29408AD0-A0BB-4003-88FF-8BFEEB6AE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821"/>
              <a:ext cx="725" cy="232"/>
            </a:xfrm>
            <a:custGeom>
              <a:avLst/>
              <a:gdLst>
                <a:gd name="T0" fmla="*/ 0 w 290"/>
                <a:gd name="T1" fmla="*/ 4403 h 87"/>
                <a:gd name="T2" fmla="*/ 0 w 290"/>
                <a:gd name="T3" fmla="*/ 512 h 87"/>
                <a:gd name="T4" fmla="*/ 438 w 290"/>
                <a:gd name="T5" fmla="*/ 0 h 87"/>
                <a:gd name="T6" fmla="*/ 11333 w 290"/>
                <a:gd name="T7" fmla="*/ 0 h 87"/>
                <a:gd name="T8" fmla="*/ 750 w 290"/>
                <a:gd name="T9" fmla="*/ 456 h 87"/>
                <a:gd name="T10" fmla="*/ 238 w 290"/>
                <a:gd name="T11" fmla="*/ 1309 h 87"/>
                <a:gd name="T12" fmla="*/ 0 w 290"/>
                <a:gd name="T13" fmla="*/ 4403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0" h="87">
                  <a:moveTo>
                    <a:pt x="0" y="87"/>
                  </a:moveTo>
                  <a:cubicBezTo>
                    <a:pt x="0" y="53"/>
                    <a:pt x="0" y="18"/>
                    <a:pt x="0" y="10"/>
                  </a:cubicBezTo>
                  <a:cubicBezTo>
                    <a:pt x="0" y="2"/>
                    <a:pt x="2" y="0"/>
                    <a:pt x="11" y="0"/>
                  </a:cubicBezTo>
                  <a:cubicBezTo>
                    <a:pt x="20" y="0"/>
                    <a:pt x="290" y="0"/>
                    <a:pt x="290" y="0"/>
                  </a:cubicBezTo>
                  <a:cubicBezTo>
                    <a:pt x="222" y="3"/>
                    <a:pt x="29" y="7"/>
                    <a:pt x="19" y="9"/>
                  </a:cubicBezTo>
                  <a:cubicBezTo>
                    <a:pt x="9" y="11"/>
                    <a:pt x="7" y="16"/>
                    <a:pt x="6" y="26"/>
                  </a:cubicBezTo>
                  <a:cubicBezTo>
                    <a:pt x="5" y="38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79CD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7" name="Freeform 602">
              <a:extLst>
                <a:ext uri="{FF2B5EF4-FFF2-40B4-BE49-F238E27FC236}">
                  <a16:creationId xmlns:a16="http://schemas.microsoft.com/office/drawing/2014/main" id="{B8E89E24-0250-48AF-BACC-0CA912428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947"/>
              <a:ext cx="10" cy="106"/>
            </a:xfrm>
            <a:custGeom>
              <a:avLst/>
              <a:gdLst>
                <a:gd name="T0" fmla="*/ 0 w 4"/>
                <a:gd name="T1" fmla="*/ 1974 h 40"/>
                <a:gd name="T2" fmla="*/ 158 w 4"/>
                <a:gd name="T3" fmla="*/ 0 h 40"/>
                <a:gd name="T4" fmla="*/ 0 w 4"/>
                <a:gd name="T5" fmla="*/ 294 h 40"/>
                <a:gd name="T6" fmla="*/ 0 w 4"/>
                <a:gd name="T7" fmla="*/ 1974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40">
                  <a:moveTo>
                    <a:pt x="0" y="40"/>
                  </a:moveTo>
                  <a:cubicBezTo>
                    <a:pt x="0" y="40"/>
                    <a:pt x="2" y="18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lnTo>
                    <a:pt x="0" y="40"/>
                  </a:ln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8" name="Freeform 603">
              <a:extLst>
                <a:ext uri="{FF2B5EF4-FFF2-40B4-BE49-F238E27FC236}">
                  <a16:creationId xmlns:a16="http://schemas.microsoft.com/office/drawing/2014/main" id="{C45EE8B5-7B71-43B1-AB0F-15901F15E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1984"/>
              <a:ext cx="8" cy="69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1290 h 26"/>
                <a:gd name="T4" fmla="*/ 149 w 3"/>
                <a:gd name="T5" fmla="*/ 0 h 26"/>
                <a:gd name="T6" fmla="*/ 0 w 3"/>
                <a:gd name="T7" fmla="*/ 0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1" y="14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29" name="Freeform 604">
              <a:extLst>
                <a:ext uri="{FF2B5EF4-FFF2-40B4-BE49-F238E27FC236}">
                  <a16:creationId xmlns:a16="http://schemas.microsoft.com/office/drawing/2014/main" id="{5BFCC059-B8B8-403E-8656-02D1A8D18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821"/>
              <a:ext cx="645" cy="22"/>
            </a:xfrm>
            <a:custGeom>
              <a:avLst/>
              <a:gdLst>
                <a:gd name="T0" fmla="*/ 208 w 258"/>
                <a:gd name="T1" fmla="*/ 0 h 8"/>
                <a:gd name="T2" fmla="*/ 0 w 258"/>
                <a:gd name="T3" fmla="*/ 462 h 8"/>
                <a:gd name="T4" fmla="*/ 10083 w 258"/>
                <a:gd name="T5" fmla="*/ 0 h 8"/>
                <a:gd name="T6" fmla="*/ 208 w 258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8" h="8">
                  <a:moveTo>
                    <a:pt x="5" y="0"/>
                  </a:moveTo>
                  <a:cubicBezTo>
                    <a:pt x="3" y="2"/>
                    <a:pt x="2" y="5"/>
                    <a:pt x="0" y="8"/>
                  </a:cubicBezTo>
                  <a:cubicBezTo>
                    <a:pt x="45" y="6"/>
                    <a:pt x="199" y="2"/>
                    <a:pt x="258" y="0"/>
                  </a:cubicBezTo>
                  <a:cubicBezTo>
                    <a:pt x="258" y="0"/>
                    <a:pt x="76" y="0"/>
                    <a:pt x="5" y="0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0" name="Freeform 605">
              <a:extLst>
                <a:ext uri="{FF2B5EF4-FFF2-40B4-BE49-F238E27FC236}">
                  <a16:creationId xmlns:a16="http://schemas.microsoft.com/office/drawing/2014/main" id="{5FD31D11-22B3-46A3-80B7-FB6F688A4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795"/>
              <a:ext cx="215" cy="325"/>
            </a:xfrm>
            <a:custGeom>
              <a:avLst/>
              <a:gdLst>
                <a:gd name="T0" fmla="*/ 83 w 86"/>
                <a:gd name="T1" fmla="*/ 453 h 122"/>
                <a:gd name="T2" fmla="*/ 3363 w 86"/>
                <a:gd name="T3" fmla="*/ 0 h 122"/>
                <a:gd name="T4" fmla="*/ 313 w 86"/>
                <a:gd name="T5" fmla="*/ 1058 h 122"/>
                <a:gd name="T6" fmla="*/ 125 w 86"/>
                <a:gd name="T7" fmla="*/ 3024 h 122"/>
                <a:gd name="T8" fmla="*/ 0 w 86"/>
                <a:gd name="T9" fmla="*/ 6146 h 122"/>
                <a:gd name="T10" fmla="*/ 0 w 86"/>
                <a:gd name="T11" fmla="*/ 602 h 122"/>
                <a:gd name="T12" fmla="*/ 83 w 86"/>
                <a:gd name="T13" fmla="*/ 453 h 1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122">
                  <a:moveTo>
                    <a:pt x="2" y="9"/>
                  </a:moveTo>
                  <a:cubicBezTo>
                    <a:pt x="16" y="7"/>
                    <a:pt x="86" y="1"/>
                    <a:pt x="86" y="0"/>
                  </a:cubicBezTo>
                  <a:cubicBezTo>
                    <a:pt x="86" y="0"/>
                    <a:pt x="16" y="6"/>
                    <a:pt x="8" y="21"/>
                  </a:cubicBezTo>
                  <a:cubicBezTo>
                    <a:pt x="6" y="24"/>
                    <a:pt x="5" y="42"/>
                    <a:pt x="3" y="60"/>
                  </a:cubicBezTo>
                  <a:cubicBezTo>
                    <a:pt x="2" y="81"/>
                    <a:pt x="0" y="105"/>
                    <a:pt x="0" y="122"/>
                  </a:cubicBezTo>
                  <a:cubicBezTo>
                    <a:pt x="0" y="122"/>
                    <a:pt x="0" y="15"/>
                    <a:pt x="0" y="12"/>
                  </a:cubicBezTo>
                  <a:cubicBezTo>
                    <a:pt x="0" y="10"/>
                    <a:pt x="0" y="9"/>
                    <a:pt x="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1" name="Freeform 606">
              <a:extLst>
                <a:ext uri="{FF2B5EF4-FFF2-40B4-BE49-F238E27FC236}">
                  <a16:creationId xmlns:a16="http://schemas.microsoft.com/office/drawing/2014/main" id="{1AD332CB-3804-4E41-B8AC-869A056E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981"/>
              <a:ext cx="7" cy="139"/>
            </a:xfrm>
            <a:custGeom>
              <a:avLst/>
              <a:gdLst>
                <a:gd name="T0" fmla="*/ 0 w 3"/>
                <a:gd name="T1" fmla="*/ 56 h 52"/>
                <a:gd name="T2" fmla="*/ 0 w 3"/>
                <a:gd name="T3" fmla="*/ 2657 h 52"/>
                <a:gd name="T4" fmla="*/ 86 w 3"/>
                <a:gd name="T5" fmla="*/ 0 h 52"/>
                <a:gd name="T6" fmla="*/ 0 w 3"/>
                <a:gd name="T7" fmla="*/ 56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52">
                  <a:moveTo>
                    <a:pt x="0" y="1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38"/>
                    <a:pt x="1" y="18"/>
                    <a:pt x="3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2" name="Freeform 607">
              <a:extLst>
                <a:ext uri="{FF2B5EF4-FFF2-40B4-BE49-F238E27FC236}">
                  <a16:creationId xmlns:a16="http://schemas.microsoft.com/office/drawing/2014/main" id="{3D1AC2A5-F864-4C31-8951-33CCB385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819"/>
              <a:ext cx="280" cy="301"/>
            </a:xfrm>
            <a:custGeom>
              <a:avLst/>
              <a:gdLst>
                <a:gd name="T0" fmla="*/ 4345 w 112"/>
                <a:gd name="T1" fmla="*/ 5690 h 113"/>
                <a:gd name="T2" fmla="*/ 4345 w 112"/>
                <a:gd name="T3" fmla="*/ 703 h 113"/>
                <a:gd name="T4" fmla="*/ 4220 w 112"/>
                <a:gd name="T5" fmla="*/ 0 h 113"/>
                <a:gd name="T6" fmla="*/ 0 w 112"/>
                <a:gd name="T7" fmla="*/ 0 h 113"/>
                <a:gd name="T8" fmla="*/ 4033 w 112"/>
                <a:gd name="T9" fmla="*/ 511 h 113"/>
                <a:gd name="T10" fmla="*/ 4345 w 112"/>
                <a:gd name="T11" fmla="*/ 5690 h 1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2" h="113">
                  <a:moveTo>
                    <a:pt x="111" y="113"/>
                  </a:moveTo>
                  <a:cubicBezTo>
                    <a:pt x="111" y="113"/>
                    <a:pt x="111" y="24"/>
                    <a:pt x="111" y="14"/>
                  </a:cubicBezTo>
                  <a:cubicBezTo>
                    <a:pt x="111" y="4"/>
                    <a:pt x="112" y="0"/>
                    <a:pt x="108" y="0"/>
                  </a:cubicBezTo>
                  <a:cubicBezTo>
                    <a:pt x="104" y="0"/>
                    <a:pt x="17" y="0"/>
                    <a:pt x="0" y="0"/>
                  </a:cubicBezTo>
                  <a:cubicBezTo>
                    <a:pt x="17" y="2"/>
                    <a:pt x="99" y="2"/>
                    <a:pt x="103" y="10"/>
                  </a:cubicBezTo>
                  <a:cubicBezTo>
                    <a:pt x="107" y="18"/>
                    <a:pt x="111" y="113"/>
                    <a:pt x="111" y="113"/>
                  </a:cubicBezTo>
                  <a:close/>
                </a:path>
              </a:pathLst>
            </a:custGeom>
            <a:solidFill>
              <a:srgbClr val="AD4F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3" name="Freeform 608">
              <a:extLst>
                <a:ext uri="{FF2B5EF4-FFF2-40B4-BE49-F238E27FC236}">
                  <a16:creationId xmlns:a16="http://schemas.microsoft.com/office/drawing/2014/main" id="{A9CB31DF-F59C-4611-B41D-939C96CFF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984"/>
              <a:ext cx="5" cy="120"/>
            </a:xfrm>
            <a:custGeom>
              <a:avLst/>
              <a:gdLst>
                <a:gd name="T0" fmla="*/ 83 w 2"/>
                <a:gd name="T1" fmla="*/ 2275 h 45"/>
                <a:gd name="T2" fmla="*/ 83 w 2"/>
                <a:gd name="T3" fmla="*/ 0 h 45"/>
                <a:gd name="T4" fmla="*/ 0 w 2"/>
                <a:gd name="T5" fmla="*/ 0 h 45"/>
                <a:gd name="T6" fmla="*/ 83 w 2"/>
                <a:gd name="T7" fmla="*/ 2275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45">
                  <a:moveTo>
                    <a:pt x="2" y="45"/>
                  </a:moveTo>
                  <a:cubicBezTo>
                    <a:pt x="2" y="45"/>
                    <a:pt x="2" y="25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6"/>
                    <a:pt x="2" y="45"/>
                    <a:pt x="2" y="45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4" name="Freeform 609">
              <a:extLst>
                <a:ext uri="{FF2B5EF4-FFF2-40B4-BE49-F238E27FC236}">
                  <a16:creationId xmlns:a16="http://schemas.microsoft.com/office/drawing/2014/main" id="{CDEA5B33-64A9-4C76-BCF5-591865C5C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6" y="2011"/>
              <a:ext cx="1110" cy="106"/>
            </a:xfrm>
            <a:custGeom>
              <a:avLst/>
              <a:gdLst>
                <a:gd name="T0" fmla="*/ 0 w 444"/>
                <a:gd name="T1" fmla="*/ 1974 h 40"/>
                <a:gd name="T2" fmla="*/ 17188 w 444"/>
                <a:gd name="T3" fmla="*/ 1974 h 40"/>
                <a:gd name="T4" fmla="*/ 17345 w 444"/>
                <a:gd name="T5" fmla="*/ 1524 h 40"/>
                <a:gd name="T6" fmla="*/ 17345 w 444"/>
                <a:gd name="T7" fmla="*/ 0 h 40"/>
                <a:gd name="T8" fmla="*/ 17270 w 444"/>
                <a:gd name="T9" fmla="*/ 0 h 40"/>
                <a:gd name="T10" fmla="*/ 17033 w 444"/>
                <a:gd name="T11" fmla="*/ 177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4" h="40">
                  <a:moveTo>
                    <a:pt x="0" y="40"/>
                  </a:moveTo>
                  <a:cubicBezTo>
                    <a:pt x="0" y="40"/>
                    <a:pt x="433" y="40"/>
                    <a:pt x="440" y="40"/>
                  </a:cubicBezTo>
                  <a:cubicBezTo>
                    <a:pt x="444" y="40"/>
                    <a:pt x="444" y="38"/>
                    <a:pt x="444" y="31"/>
                  </a:cubicBezTo>
                  <a:cubicBezTo>
                    <a:pt x="444" y="25"/>
                    <a:pt x="444" y="0"/>
                    <a:pt x="444" y="0"/>
                  </a:cubicBezTo>
                  <a:cubicBezTo>
                    <a:pt x="442" y="0"/>
                    <a:pt x="442" y="0"/>
                    <a:pt x="442" y="0"/>
                  </a:cubicBezTo>
                  <a:cubicBezTo>
                    <a:pt x="442" y="8"/>
                    <a:pt x="442" y="36"/>
                    <a:pt x="436" y="36"/>
                  </a:cubicBezTo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5" name="Freeform 610">
              <a:extLst>
                <a:ext uri="{FF2B5EF4-FFF2-40B4-BE49-F238E27FC236}">
                  <a16:creationId xmlns:a16="http://schemas.microsoft.com/office/drawing/2014/main" id="{B8E55B03-777D-4057-BF5F-171E7D774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832"/>
              <a:ext cx="207" cy="283"/>
            </a:xfrm>
            <a:custGeom>
              <a:avLst/>
              <a:gdLst>
                <a:gd name="T0" fmla="*/ 2743 w 83"/>
                <a:gd name="T1" fmla="*/ 3714 h 106"/>
                <a:gd name="T2" fmla="*/ 0 w 83"/>
                <a:gd name="T3" fmla="*/ 5388 h 106"/>
                <a:gd name="T4" fmla="*/ 3103 w 83"/>
                <a:gd name="T5" fmla="*/ 3714 h 106"/>
                <a:gd name="T6" fmla="*/ 3177 w 83"/>
                <a:gd name="T7" fmla="*/ 3351 h 106"/>
                <a:gd name="T8" fmla="*/ 3177 w 83"/>
                <a:gd name="T9" fmla="*/ 0 h 106"/>
                <a:gd name="T10" fmla="*/ 3055 w 83"/>
                <a:gd name="T11" fmla="*/ 3044 h 106"/>
                <a:gd name="T12" fmla="*/ 2743 w 83"/>
                <a:gd name="T13" fmla="*/ 3714 h 10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106">
                  <a:moveTo>
                    <a:pt x="71" y="73"/>
                  </a:moveTo>
                  <a:cubicBezTo>
                    <a:pt x="54" y="82"/>
                    <a:pt x="9" y="101"/>
                    <a:pt x="0" y="106"/>
                  </a:cubicBezTo>
                  <a:cubicBezTo>
                    <a:pt x="0" y="106"/>
                    <a:pt x="78" y="73"/>
                    <a:pt x="80" y="73"/>
                  </a:cubicBezTo>
                  <a:cubicBezTo>
                    <a:pt x="83" y="72"/>
                    <a:pt x="82" y="71"/>
                    <a:pt x="82" y="66"/>
                  </a:cubicBezTo>
                  <a:cubicBezTo>
                    <a:pt x="82" y="61"/>
                    <a:pt x="82" y="0"/>
                    <a:pt x="82" y="0"/>
                  </a:cubicBezTo>
                  <a:cubicBezTo>
                    <a:pt x="82" y="10"/>
                    <a:pt x="80" y="42"/>
                    <a:pt x="79" y="60"/>
                  </a:cubicBezTo>
                  <a:cubicBezTo>
                    <a:pt x="78" y="65"/>
                    <a:pt x="74" y="71"/>
                    <a:pt x="71" y="73"/>
                  </a:cubicBezTo>
                  <a:close/>
                </a:path>
              </a:pathLst>
            </a:custGeom>
            <a:solidFill>
              <a:srgbClr val="BF7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6" name="Freeform 611">
              <a:extLst>
                <a:ext uri="{FF2B5EF4-FFF2-40B4-BE49-F238E27FC236}">
                  <a16:creationId xmlns:a16="http://schemas.microsoft.com/office/drawing/2014/main" id="{B1BA3BF3-9DAF-48B6-9014-698CD787E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6" y="1933"/>
              <a:ext cx="207" cy="182"/>
            </a:xfrm>
            <a:custGeom>
              <a:avLst/>
              <a:gdLst>
                <a:gd name="T0" fmla="*/ 3103 w 83"/>
                <a:gd name="T1" fmla="*/ 56 h 68"/>
                <a:gd name="T2" fmla="*/ 3055 w 83"/>
                <a:gd name="T3" fmla="*/ 1132 h 68"/>
                <a:gd name="T4" fmla="*/ 2743 w 83"/>
                <a:gd name="T5" fmla="*/ 1804 h 68"/>
                <a:gd name="T6" fmla="*/ 0 w 83"/>
                <a:gd name="T7" fmla="*/ 3487 h 68"/>
                <a:gd name="T8" fmla="*/ 3103 w 83"/>
                <a:gd name="T9" fmla="*/ 1804 h 68"/>
                <a:gd name="T10" fmla="*/ 3177 w 83"/>
                <a:gd name="T11" fmla="*/ 1440 h 68"/>
                <a:gd name="T12" fmla="*/ 3177 w 83"/>
                <a:gd name="T13" fmla="*/ 0 h 68"/>
                <a:gd name="T14" fmla="*/ 3103 w 83"/>
                <a:gd name="T15" fmla="*/ 56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3" h="68">
                  <a:moveTo>
                    <a:pt x="80" y="1"/>
                  </a:moveTo>
                  <a:cubicBezTo>
                    <a:pt x="80" y="8"/>
                    <a:pt x="79" y="16"/>
                    <a:pt x="79" y="22"/>
                  </a:cubicBezTo>
                  <a:cubicBezTo>
                    <a:pt x="78" y="27"/>
                    <a:pt x="74" y="33"/>
                    <a:pt x="71" y="35"/>
                  </a:cubicBezTo>
                  <a:cubicBezTo>
                    <a:pt x="54" y="44"/>
                    <a:pt x="9" y="63"/>
                    <a:pt x="0" y="68"/>
                  </a:cubicBezTo>
                  <a:cubicBezTo>
                    <a:pt x="0" y="68"/>
                    <a:pt x="78" y="35"/>
                    <a:pt x="80" y="35"/>
                  </a:cubicBezTo>
                  <a:cubicBezTo>
                    <a:pt x="83" y="34"/>
                    <a:pt x="82" y="33"/>
                    <a:pt x="82" y="28"/>
                  </a:cubicBezTo>
                  <a:cubicBezTo>
                    <a:pt x="82" y="0"/>
                    <a:pt x="82" y="0"/>
                    <a:pt x="82" y="0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rgbClr val="7D2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7" name="Freeform 612">
              <a:extLst>
                <a:ext uri="{FF2B5EF4-FFF2-40B4-BE49-F238E27FC236}">
                  <a16:creationId xmlns:a16="http://schemas.microsoft.com/office/drawing/2014/main" id="{4679DFF4-9074-4DD6-ACCE-4F995365C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899"/>
              <a:ext cx="38" cy="101"/>
            </a:xfrm>
            <a:custGeom>
              <a:avLst/>
              <a:gdLst>
                <a:gd name="T0" fmla="*/ 372 w 15"/>
                <a:gd name="T1" fmla="*/ 805 h 38"/>
                <a:gd name="T2" fmla="*/ 0 w 15"/>
                <a:gd name="T3" fmla="*/ 848 h 38"/>
                <a:gd name="T4" fmla="*/ 0 w 15"/>
                <a:gd name="T5" fmla="*/ 1892 h 38"/>
                <a:gd name="T6" fmla="*/ 616 w 15"/>
                <a:gd name="T7" fmla="*/ 545 h 38"/>
                <a:gd name="T8" fmla="*/ 489 w 15"/>
                <a:gd name="T9" fmla="*/ 0 h 38"/>
                <a:gd name="T10" fmla="*/ 372 w 15"/>
                <a:gd name="T11" fmla="*/ 80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8">
                  <a:moveTo>
                    <a:pt x="9" y="16"/>
                  </a:moveTo>
                  <a:cubicBezTo>
                    <a:pt x="6" y="21"/>
                    <a:pt x="0" y="23"/>
                    <a:pt x="0" y="17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2" y="6"/>
                    <a:pt x="12" y="0"/>
                  </a:cubicBezTo>
                  <a:cubicBezTo>
                    <a:pt x="12" y="4"/>
                    <a:pt x="12" y="12"/>
                    <a:pt x="9" y="16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8" name="Freeform 613">
              <a:extLst>
                <a:ext uri="{FF2B5EF4-FFF2-40B4-BE49-F238E27FC236}">
                  <a16:creationId xmlns:a16="http://schemas.microsoft.com/office/drawing/2014/main" id="{120B9622-FAA0-4026-9CFC-A9EDEECE0D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1875"/>
              <a:ext cx="1437" cy="109"/>
            </a:xfrm>
            <a:custGeom>
              <a:avLst/>
              <a:gdLst>
                <a:gd name="T0" fmla="*/ 1437 w 1437"/>
                <a:gd name="T1" fmla="*/ 0 h 109"/>
                <a:gd name="T2" fmla="*/ 1390 w 1437"/>
                <a:gd name="T3" fmla="*/ 58 h 109"/>
                <a:gd name="T4" fmla="*/ 1190 w 1437"/>
                <a:gd name="T5" fmla="*/ 109 h 109"/>
                <a:gd name="T6" fmla="*/ 0 w 1437"/>
                <a:gd name="T7" fmla="*/ 109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37" h="109">
                  <a:moveTo>
                    <a:pt x="1437" y="0"/>
                  </a:moveTo>
                  <a:lnTo>
                    <a:pt x="1390" y="58"/>
                  </a:lnTo>
                  <a:lnTo>
                    <a:pt x="1190" y="109"/>
                  </a:lnTo>
                  <a:lnTo>
                    <a:pt x="0" y="109"/>
                  </a:ln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39" name="Freeform 614">
              <a:extLst>
                <a:ext uri="{FF2B5EF4-FFF2-40B4-BE49-F238E27FC236}">
                  <a16:creationId xmlns:a16="http://schemas.microsoft.com/office/drawing/2014/main" id="{E4830F67-DC46-4973-841C-CC7186E66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872"/>
              <a:ext cx="55" cy="61"/>
            </a:xfrm>
            <a:custGeom>
              <a:avLst/>
              <a:gdLst>
                <a:gd name="T0" fmla="*/ 0 w 22"/>
                <a:gd name="T1" fmla="*/ 294 h 23"/>
                <a:gd name="T2" fmla="*/ 208 w 22"/>
                <a:gd name="T3" fmla="*/ 1140 h 23"/>
                <a:gd name="T4" fmla="*/ 863 w 22"/>
                <a:gd name="T5" fmla="*/ 1082 h 23"/>
                <a:gd name="T6" fmla="*/ 750 w 22"/>
                <a:gd name="T7" fmla="*/ 0 h 23"/>
                <a:gd name="T8" fmla="*/ 0 w 22"/>
                <a:gd name="T9" fmla="*/ 0 h 23"/>
                <a:gd name="T10" fmla="*/ 0 w 22"/>
                <a:gd name="T11" fmla="*/ 294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3">
                  <a:moveTo>
                    <a:pt x="0" y="6"/>
                  </a:moveTo>
                  <a:cubicBezTo>
                    <a:pt x="1" y="16"/>
                    <a:pt x="3" y="23"/>
                    <a:pt x="5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16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8729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0" name="Freeform 615">
              <a:extLst>
                <a:ext uri="{FF2B5EF4-FFF2-40B4-BE49-F238E27FC236}">
                  <a16:creationId xmlns:a16="http://schemas.microsoft.com/office/drawing/2014/main" id="{2F2CA271-BCD7-44D9-828A-E394F5AE0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1883"/>
              <a:ext cx="43" cy="42"/>
            </a:xfrm>
            <a:custGeom>
              <a:avLst/>
              <a:gdLst>
                <a:gd name="T0" fmla="*/ 0 w 17"/>
                <a:gd name="T1" fmla="*/ 55 h 16"/>
                <a:gd name="T2" fmla="*/ 159 w 17"/>
                <a:gd name="T3" fmla="*/ 759 h 16"/>
                <a:gd name="T4" fmla="*/ 698 w 17"/>
                <a:gd name="T5" fmla="*/ 704 h 16"/>
                <a:gd name="T6" fmla="*/ 615 w 17"/>
                <a:gd name="T7" fmla="*/ 0 h 16"/>
                <a:gd name="T8" fmla="*/ 372 w 17"/>
                <a:gd name="T9" fmla="*/ 525 h 16"/>
                <a:gd name="T10" fmla="*/ 0 w 17"/>
                <a:gd name="T11" fmla="*/ 55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6">
                  <a:moveTo>
                    <a:pt x="0" y="1"/>
                  </a:moveTo>
                  <a:cubicBezTo>
                    <a:pt x="1" y="6"/>
                    <a:pt x="2" y="13"/>
                    <a:pt x="4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2" y="10"/>
                    <a:pt x="9" y="11"/>
                  </a:cubicBezTo>
                  <a:cubicBezTo>
                    <a:pt x="5" y="12"/>
                    <a:pt x="1" y="4"/>
                    <a:pt x="0" y="1"/>
                  </a:cubicBezTo>
                  <a:close/>
                </a:path>
              </a:pathLst>
            </a:custGeom>
            <a:solidFill>
              <a:srgbClr val="691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1" name="Line 616">
              <a:extLst>
                <a:ext uri="{FF2B5EF4-FFF2-40B4-BE49-F238E27FC236}">
                  <a16:creationId xmlns:a16="http://schemas.microsoft.com/office/drawing/2014/main" id="{21CDE1A6-C950-4F3C-A237-685AECCE57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73" y="1872"/>
              <a:ext cx="48" cy="1"/>
            </a:xfrm>
            <a:prstGeom prst="line">
              <a:avLst/>
            </a:prstGeom>
            <a:noFill/>
            <a:ln w="7938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2" name="Freeform 617">
              <a:extLst>
                <a:ext uri="{FF2B5EF4-FFF2-40B4-BE49-F238E27FC236}">
                  <a16:creationId xmlns:a16="http://schemas.microsoft.com/office/drawing/2014/main" id="{55A3B936-4E43-4986-A575-E1D4D3FA7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1590"/>
              <a:ext cx="3" cy="160"/>
            </a:xfrm>
            <a:custGeom>
              <a:avLst/>
              <a:gdLst>
                <a:gd name="T0" fmla="*/ 0 w 1"/>
                <a:gd name="T1" fmla="*/ 3037 h 60"/>
                <a:gd name="T2" fmla="*/ 0 w 1"/>
                <a:gd name="T3" fmla="*/ 547 h 60"/>
                <a:gd name="T4" fmla="*/ 81 w 1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60">
                  <a:moveTo>
                    <a:pt x="0" y="60"/>
                  </a:moveTo>
                  <a:cubicBezTo>
                    <a:pt x="0" y="37"/>
                    <a:pt x="0" y="15"/>
                    <a:pt x="0" y="11"/>
                  </a:cubicBezTo>
                  <a:cubicBezTo>
                    <a:pt x="0" y="6"/>
                    <a:pt x="0" y="2"/>
                    <a:pt x="1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3" name="Freeform 618">
              <a:extLst>
                <a:ext uri="{FF2B5EF4-FFF2-40B4-BE49-F238E27FC236}">
                  <a16:creationId xmlns:a16="http://schemas.microsoft.com/office/drawing/2014/main" id="{AA8FA2F4-097E-4CAD-BB54-F3FBD967C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608"/>
              <a:ext cx="1" cy="139"/>
            </a:xfrm>
            <a:custGeom>
              <a:avLst/>
              <a:gdLst>
                <a:gd name="T0" fmla="*/ 0 w 1"/>
                <a:gd name="T1" fmla="*/ 2657 h 52"/>
                <a:gd name="T2" fmla="*/ 0 w 1"/>
                <a:gd name="T3" fmla="*/ 0 h 5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" h="52">
                  <a:moveTo>
                    <a:pt x="0" y="52"/>
                  </a:moveTo>
                  <a:cubicBezTo>
                    <a:pt x="0" y="25"/>
                    <a:pt x="0" y="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9E9E9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4" name="Line 619">
              <a:extLst>
                <a:ext uri="{FF2B5EF4-FFF2-40B4-BE49-F238E27FC236}">
                  <a16:creationId xmlns:a16="http://schemas.microsoft.com/office/drawing/2014/main" id="{15B2F1F6-FCD6-4803-BFA9-6AF6317047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3" y="1808"/>
              <a:ext cx="1" cy="32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5" name="Freeform 620">
              <a:extLst>
                <a:ext uri="{FF2B5EF4-FFF2-40B4-BE49-F238E27FC236}">
                  <a16:creationId xmlns:a16="http://schemas.microsoft.com/office/drawing/2014/main" id="{F6B2ACBA-062F-44DC-B2F0-ED8F5A89F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781"/>
              <a:ext cx="1420" cy="350"/>
            </a:xfrm>
            <a:custGeom>
              <a:avLst/>
              <a:gdLst>
                <a:gd name="T0" fmla="*/ 313 w 568"/>
                <a:gd name="T1" fmla="*/ 513 h 131"/>
                <a:gd name="T2" fmla="*/ 17938 w 568"/>
                <a:gd name="T3" fmla="*/ 513 h 131"/>
                <a:gd name="T4" fmla="*/ 18833 w 568"/>
                <a:gd name="T5" fmla="*/ 457 h 131"/>
                <a:gd name="T6" fmla="*/ 22188 w 568"/>
                <a:gd name="T7" fmla="*/ 0 h 131"/>
                <a:gd name="T8" fmla="*/ 22188 w 568"/>
                <a:gd name="T9" fmla="*/ 4790 h 131"/>
                <a:gd name="T10" fmla="*/ 18833 w 568"/>
                <a:gd name="T11" fmla="*/ 6618 h 131"/>
                <a:gd name="T12" fmla="*/ 17938 w 568"/>
                <a:gd name="T13" fmla="*/ 6674 h 131"/>
                <a:gd name="T14" fmla="*/ 438 w 568"/>
                <a:gd name="T15" fmla="*/ 6674 h 131"/>
                <a:gd name="T16" fmla="*/ 395 w 568"/>
                <a:gd name="T17" fmla="*/ 6674 h 131"/>
                <a:gd name="T18" fmla="*/ 0 w 568"/>
                <a:gd name="T19" fmla="*/ 6161 h 131"/>
                <a:gd name="T20" fmla="*/ 0 w 568"/>
                <a:gd name="T21" fmla="*/ 1162 h 131"/>
                <a:gd name="T22" fmla="*/ 313 w 568"/>
                <a:gd name="T23" fmla="*/ 513 h 1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68" h="131">
                  <a:moveTo>
                    <a:pt x="8" y="10"/>
                  </a:moveTo>
                  <a:cubicBezTo>
                    <a:pt x="459" y="10"/>
                    <a:pt x="459" y="10"/>
                    <a:pt x="459" y="10"/>
                  </a:cubicBezTo>
                  <a:cubicBezTo>
                    <a:pt x="472" y="10"/>
                    <a:pt x="474" y="10"/>
                    <a:pt x="482" y="9"/>
                  </a:cubicBezTo>
                  <a:cubicBezTo>
                    <a:pt x="487" y="9"/>
                    <a:pt x="546" y="4"/>
                    <a:pt x="568" y="0"/>
                  </a:cubicBezTo>
                  <a:cubicBezTo>
                    <a:pt x="568" y="94"/>
                    <a:pt x="568" y="94"/>
                    <a:pt x="568" y="94"/>
                  </a:cubicBezTo>
                  <a:cubicBezTo>
                    <a:pt x="546" y="103"/>
                    <a:pt x="487" y="129"/>
                    <a:pt x="482" y="130"/>
                  </a:cubicBezTo>
                  <a:cubicBezTo>
                    <a:pt x="474" y="131"/>
                    <a:pt x="472" y="131"/>
                    <a:pt x="459" y="131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3" y="131"/>
                    <a:pt x="0" y="130"/>
                    <a:pt x="0" y="1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5"/>
                    <a:pt x="0" y="10"/>
                    <a:pt x="8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6" name="Freeform 621">
              <a:extLst>
                <a:ext uri="{FF2B5EF4-FFF2-40B4-BE49-F238E27FC236}">
                  <a16:creationId xmlns:a16="http://schemas.microsoft.com/office/drawing/2014/main" id="{A8D4E55E-E6EE-41D2-930F-696E3911F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590"/>
              <a:ext cx="1505" cy="229"/>
            </a:xfrm>
            <a:custGeom>
              <a:avLst/>
              <a:gdLst>
                <a:gd name="T0" fmla="*/ 2313 w 602"/>
                <a:gd name="T1" fmla="*/ 93 h 86"/>
                <a:gd name="T2" fmla="*/ 2550 w 602"/>
                <a:gd name="T3" fmla="*/ 0 h 86"/>
                <a:gd name="T4" fmla="*/ 20470 w 602"/>
                <a:gd name="T5" fmla="*/ 0 h 86"/>
                <a:gd name="T6" fmla="*/ 20908 w 602"/>
                <a:gd name="T7" fmla="*/ 56 h 86"/>
                <a:gd name="T8" fmla="*/ 23520 w 602"/>
                <a:gd name="T9" fmla="*/ 602 h 86"/>
                <a:gd name="T10" fmla="*/ 22158 w 602"/>
                <a:gd name="T11" fmla="*/ 3624 h 86"/>
                <a:gd name="T12" fmla="*/ 22158 w 602"/>
                <a:gd name="T13" fmla="*/ 3624 h 86"/>
                <a:gd name="T14" fmla="*/ 18800 w 602"/>
                <a:gd name="T15" fmla="*/ 4077 h 86"/>
                <a:gd name="T16" fmla="*/ 17895 w 602"/>
                <a:gd name="T17" fmla="*/ 4111 h 86"/>
                <a:gd name="T18" fmla="*/ 283 w 602"/>
                <a:gd name="T19" fmla="*/ 4111 h 86"/>
                <a:gd name="T20" fmla="*/ 0 w 602"/>
                <a:gd name="T21" fmla="*/ 4324 h 86"/>
                <a:gd name="T22" fmla="*/ 0 w 602"/>
                <a:gd name="T23" fmla="*/ 4268 h 86"/>
                <a:gd name="T24" fmla="*/ 2313 w 602"/>
                <a:gd name="T25" fmla="*/ 93 h 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02" h="86">
                  <a:moveTo>
                    <a:pt x="59" y="2"/>
                  </a:moveTo>
                  <a:cubicBezTo>
                    <a:pt x="60" y="1"/>
                    <a:pt x="62" y="0"/>
                    <a:pt x="65" y="0"/>
                  </a:cubicBezTo>
                  <a:cubicBezTo>
                    <a:pt x="80" y="0"/>
                    <a:pt x="511" y="0"/>
                    <a:pt x="524" y="0"/>
                  </a:cubicBezTo>
                  <a:cubicBezTo>
                    <a:pt x="526" y="0"/>
                    <a:pt x="532" y="0"/>
                    <a:pt x="535" y="1"/>
                  </a:cubicBezTo>
                  <a:cubicBezTo>
                    <a:pt x="538" y="1"/>
                    <a:pt x="595" y="9"/>
                    <a:pt x="602" y="12"/>
                  </a:cubicBezTo>
                  <a:cubicBezTo>
                    <a:pt x="589" y="31"/>
                    <a:pt x="573" y="6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45" y="76"/>
                    <a:pt x="486" y="81"/>
                    <a:pt x="481" y="81"/>
                  </a:cubicBezTo>
                  <a:cubicBezTo>
                    <a:pt x="473" y="82"/>
                    <a:pt x="471" y="82"/>
                    <a:pt x="458" y="82"/>
                  </a:cubicBezTo>
                  <a:cubicBezTo>
                    <a:pt x="446" y="82"/>
                    <a:pt x="22" y="82"/>
                    <a:pt x="7" y="82"/>
                  </a:cubicBezTo>
                  <a:cubicBezTo>
                    <a:pt x="3" y="82"/>
                    <a:pt x="1" y="83"/>
                    <a:pt x="0" y="86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4" y="78"/>
                    <a:pt x="54" y="6"/>
                    <a:pt x="59" y="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7" name="Freeform 622">
              <a:extLst>
                <a:ext uri="{FF2B5EF4-FFF2-40B4-BE49-F238E27FC236}">
                  <a16:creationId xmlns:a16="http://schemas.microsoft.com/office/drawing/2014/main" id="{82E1C044-E89B-4A0B-9EDB-F249B0F6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8" y="1622"/>
              <a:ext cx="88" cy="410"/>
            </a:xfrm>
            <a:custGeom>
              <a:avLst/>
              <a:gdLst>
                <a:gd name="T0" fmla="*/ 840 w 35"/>
                <a:gd name="T1" fmla="*/ 5833 h 154"/>
                <a:gd name="T2" fmla="*/ 0 w 35"/>
                <a:gd name="T3" fmla="*/ 7739 h 154"/>
                <a:gd name="T4" fmla="*/ 0 w 35"/>
                <a:gd name="T5" fmla="*/ 7739 h 154"/>
                <a:gd name="T6" fmla="*/ 0 w 35"/>
                <a:gd name="T7" fmla="*/ 3019 h 154"/>
                <a:gd name="T8" fmla="*/ 0 w 35"/>
                <a:gd name="T9" fmla="*/ 3019 h 154"/>
                <a:gd name="T10" fmla="*/ 1398 w 35"/>
                <a:gd name="T11" fmla="*/ 0 h 154"/>
                <a:gd name="T12" fmla="*/ 1398 w 35"/>
                <a:gd name="T13" fmla="*/ 1057 h 1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154">
                  <a:moveTo>
                    <a:pt x="21" y="116"/>
                  </a:moveTo>
                  <a:cubicBezTo>
                    <a:pt x="12" y="132"/>
                    <a:pt x="4" y="148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6" y="51"/>
                    <a:pt x="22" y="19"/>
                    <a:pt x="35" y="0"/>
                  </a:cubicBezTo>
                  <a:cubicBezTo>
                    <a:pt x="35" y="21"/>
                    <a:pt x="35" y="21"/>
                    <a:pt x="35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8" name="Freeform 623">
              <a:extLst>
                <a:ext uri="{FF2B5EF4-FFF2-40B4-BE49-F238E27FC236}">
                  <a16:creationId xmlns:a16="http://schemas.microsoft.com/office/drawing/2014/main" id="{943B3448-127D-4D87-AF50-6924667FC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" y="1603"/>
              <a:ext cx="867" cy="128"/>
            </a:xfrm>
            <a:custGeom>
              <a:avLst/>
              <a:gdLst>
                <a:gd name="T0" fmla="*/ 0 w 347"/>
                <a:gd name="T1" fmla="*/ 2424 h 48"/>
                <a:gd name="T2" fmla="*/ 1124 w 347"/>
                <a:gd name="T3" fmla="*/ 248 h 48"/>
                <a:gd name="T4" fmla="*/ 1637 w 347"/>
                <a:gd name="T5" fmla="*/ 0 h 48"/>
                <a:gd name="T6" fmla="*/ 13522 w 347"/>
                <a:gd name="T7" fmla="*/ 0 h 48"/>
                <a:gd name="T8" fmla="*/ 1791 w 347"/>
                <a:gd name="T9" fmla="*/ 363 h 48"/>
                <a:gd name="T10" fmla="*/ 0 w 347"/>
                <a:gd name="T11" fmla="*/ 2424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7" h="48">
                  <a:moveTo>
                    <a:pt x="0" y="48"/>
                  </a:moveTo>
                  <a:cubicBezTo>
                    <a:pt x="0" y="48"/>
                    <a:pt x="26" y="9"/>
                    <a:pt x="29" y="5"/>
                  </a:cubicBezTo>
                  <a:cubicBezTo>
                    <a:pt x="32" y="1"/>
                    <a:pt x="35" y="0"/>
                    <a:pt x="42" y="0"/>
                  </a:cubicBezTo>
                  <a:cubicBezTo>
                    <a:pt x="50" y="0"/>
                    <a:pt x="347" y="0"/>
                    <a:pt x="347" y="0"/>
                  </a:cubicBezTo>
                  <a:cubicBezTo>
                    <a:pt x="261" y="3"/>
                    <a:pt x="59" y="5"/>
                    <a:pt x="46" y="7"/>
                  </a:cubicBezTo>
                  <a:cubicBezTo>
                    <a:pt x="34" y="9"/>
                    <a:pt x="22" y="20"/>
                    <a:pt x="0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49" name="Freeform 624">
              <a:extLst>
                <a:ext uri="{FF2B5EF4-FFF2-40B4-BE49-F238E27FC236}">
                  <a16:creationId xmlns:a16="http://schemas.microsoft.com/office/drawing/2014/main" id="{4729AEB4-DCDD-4C2B-9438-F45902188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654"/>
              <a:ext cx="45" cy="309"/>
            </a:xfrm>
            <a:custGeom>
              <a:avLst/>
              <a:gdLst>
                <a:gd name="T0" fmla="*/ 83 w 18"/>
                <a:gd name="T1" fmla="*/ 2930 h 116"/>
                <a:gd name="T2" fmla="*/ 520 w 18"/>
                <a:gd name="T3" fmla="*/ 5839 h 116"/>
                <a:gd name="T4" fmla="*/ 595 w 18"/>
                <a:gd name="T5" fmla="*/ 2874 h 116"/>
                <a:gd name="T6" fmla="*/ 208 w 18"/>
                <a:gd name="T7" fmla="*/ 0 h 116"/>
                <a:gd name="T8" fmla="*/ 83 w 18"/>
                <a:gd name="T9" fmla="*/ 293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0" name="Freeform 625">
              <a:extLst>
                <a:ext uri="{FF2B5EF4-FFF2-40B4-BE49-F238E27FC236}">
                  <a16:creationId xmlns:a16="http://schemas.microsoft.com/office/drawing/2014/main" id="{32476CDF-4572-40C8-9B18-1DDF820A5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670"/>
              <a:ext cx="28" cy="277"/>
            </a:xfrm>
            <a:custGeom>
              <a:avLst/>
              <a:gdLst>
                <a:gd name="T0" fmla="*/ 84 w 11"/>
                <a:gd name="T1" fmla="*/ 0 h 104"/>
                <a:gd name="T2" fmla="*/ 84 w 11"/>
                <a:gd name="T3" fmla="*/ 2624 h 104"/>
                <a:gd name="T4" fmla="*/ 382 w 11"/>
                <a:gd name="T5" fmla="*/ 5236 h 104"/>
                <a:gd name="T6" fmla="*/ 382 w 11"/>
                <a:gd name="T7" fmla="*/ 2568 h 104"/>
                <a:gd name="T8" fmla="*/ 84 w 11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04">
                  <a:moveTo>
                    <a:pt x="2" y="0"/>
                  </a:moveTo>
                  <a:cubicBezTo>
                    <a:pt x="1" y="9"/>
                    <a:pt x="0" y="29"/>
                    <a:pt x="2" y="52"/>
                  </a:cubicBezTo>
                  <a:cubicBezTo>
                    <a:pt x="4" y="75"/>
                    <a:pt x="6" y="94"/>
                    <a:pt x="9" y="104"/>
                  </a:cubicBezTo>
                  <a:cubicBezTo>
                    <a:pt x="11" y="94"/>
                    <a:pt x="11" y="74"/>
                    <a:pt x="9" y="51"/>
                  </a:cubicBezTo>
                  <a:cubicBezTo>
                    <a:pt x="8" y="29"/>
                    <a:pt x="5" y="9"/>
                    <a:pt x="2" y="0"/>
                  </a:cubicBezTo>
                  <a:close/>
                </a:path>
              </a:pathLst>
            </a:custGeom>
            <a:solidFill>
              <a:srgbClr val="FF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1" name="Freeform 626">
              <a:extLst>
                <a:ext uri="{FF2B5EF4-FFF2-40B4-BE49-F238E27FC236}">
                  <a16:creationId xmlns:a16="http://schemas.microsoft.com/office/drawing/2014/main" id="{89EAFCF7-18DE-41D2-A003-BDE967A41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654"/>
              <a:ext cx="225" cy="322"/>
            </a:xfrm>
            <a:custGeom>
              <a:avLst/>
              <a:gdLst>
                <a:gd name="T0" fmla="*/ 520 w 90"/>
                <a:gd name="T1" fmla="*/ 6070 h 121"/>
                <a:gd name="T2" fmla="*/ 83 w 90"/>
                <a:gd name="T3" fmla="*/ 3201 h 121"/>
                <a:gd name="T4" fmla="*/ 208 w 90"/>
                <a:gd name="T5" fmla="*/ 247 h 121"/>
                <a:gd name="T6" fmla="*/ 3208 w 90"/>
                <a:gd name="T7" fmla="*/ 0 h 121"/>
                <a:gd name="T8" fmla="*/ 3095 w 90"/>
                <a:gd name="T9" fmla="*/ 2903 h 121"/>
                <a:gd name="T10" fmla="*/ 3520 w 90"/>
                <a:gd name="T11" fmla="*/ 5820 h 121"/>
                <a:gd name="T12" fmla="*/ 520 w 90"/>
                <a:gd name="T13" fmla="*/ 607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solidFill>
              <a:srgbClr val="FEC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2" name="Freeform 627">
              <a:extLst>
                <a:ext uri="{FF2B5EF4-FFF2-40B4-BE49-F238E27FC236}">
                  <a16:creationId xmlns:a16="http://schemas.microsoft.com/office/drawing/2014/main" id="{48371584-3EA5-44E3-9A65-28334D925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1" y="1952"/>
              <a:ext cx="175" cy="21"/>
            </a:xfrm>
            <a:custGeom>
              <a:avLst/>
              <a:gdLst>
                <a:gd name="T0" fmla="*/ 0 w 70"/>
                <a:gd name="T1" fmla="*/ 378 h 8"/>
                <a:gd name="T2" fmla="*/ 2738 w 70"/>
                <a:gd name="T3" fmla="*/ 200 h 8"/>
                <a:gd name="T4" fmla="*/ 2395 w 70"/>
                <a:gd name="T5" fmla="*/ 0 h 8"/>
                <a:gd name="T6" fmla="*/ 0 w 70"/>
                <a:gd name="T7" fmla="*/ 378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8">
                  <a:moveTo>
                    <a:pt x="0" y="8"/>
                  </a:moveTo>
                  <a:cubicBezTo>
                    <a:pt x="70" y="4"/>
                    <a:pt x="70" y="4"/>
                    <a:pt x="70" y="4"/>
                  </a:cubicBezTo>
                  <a:cubicBezTo>
                    <a:pt x="70" y="4"/>
                    <a:pt x="66" y="0"/>
                    <a:pt x="61" y="0"/>
                  </a:cubicBezTo>
                  <a:cubicBezTo>
                    <a:pt x="44" y="2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3" name="Line 628">
              <a:extLst>
                <a:ext uri="{FF2B5EF4-FFF2-40B4-BE49-F238E27FC236}">
                  <a16:creationId xmlns:a16="http://schemas.microsoft.com/office/drawing/2014/main" id="{A1F3824B-DF3F-478A-9C90-9F87D9FC3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1688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4" name="Line 629">
              <a:extLst>
                <a:ext uri="{FF2B5EF4-FFF2-40B4-BE49-F238E27FC236}">
                  <a16:creationId xmlns:a16="http://schemas.microsoft.com/office/drawing/2014/main" id="{4AE228B2-6EAF-4479-8752-570AD498A5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1728"/>
              <a:ext cx="155" cy="11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5" name="Line 630">
              <a:extLst>
                <a:ext uri="{FF2B5EF4-FFF2-40B4-BE49-F238E27FC236}">
                  <a16:creationId xmlns:a16="http://schemas.microsoft.com/office/drawing/2014/main" id="{DB1C112A-38E0-43FE-BF66-38E7068605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66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6" name="Line 631">
              <a:extLst>
                <a:ext uri="{FF2B5EF4-FFF2-40B4-BE49-F238E27FC236}">
                  <a16:creationId xmlns:a16="http://schemas.microsoft.com/office/drawing/2014/main" id="{FB8D3843-D829-4869-8FE6-EAFC4F4537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1917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7" name="Line 632">
              <a:extLst>
                <a:ext uri="{FF2B5EF4-FFF2-40B4-BE49-F238E27FC236}">
                  <a16:creationId xmlns:a16="http://schemas.microsoft.com/office/drawing/2014/main" id="{BDB304A5-2586-42E3-8A87-5FD01C1598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1880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8" name="Line 633">
              <a:extLst>
                <a:ext uri="{FF2B5EF4-FFF2-40B4-BE49-F238E27FC236}">
                  <a16:creationId xmlns:a16="http://schemas.microsoft.com/office/drawing/2014/main" id="{C236BD19-F49E-4268-A85F-679E97C921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1843"/>
              <a:ext cx="155" cy="13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59" name="Line 634">
              <a:extLst>
                <a:ext uri="{FF2B5EF4-FFF2-40B4-BE49-F238E27FC236}">
                  <a16:creationId xmlns:a16="http://schemas.microsoft.com/office/drawing/2014/main" id="{24C6D608-A167-4C9E-8256-B5ADF68E5D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805"/>
              <a:ext cx="155" cy="14"/>
            </a:xfrm>
            <a:prstGeom prst="line">
              <a:avLst/>
            </a:prstGeom>
            <a:noFill/>
            <a:ln w="7938">
              <a:solidFill>
                <a:srgbClr val="333333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0" name="Line 635">
              <a:extLst>
                <a:ext uri="{FF2B5EF4-FFF2-40B4-BE49-F238E27FC236}">
                  <a16:creationId xmlns:a16="http://schemas.microsoft.com/office/drawing/2014/main" id="{7B7C9161-8DB2-42AB-B121-721B8EA1D4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1688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1" name="Line 636">
              <a:extLst>
                <a:ext uri="{FF2B5EF4-FFF2-40B4-BE49-F238E27FC236}">
                  <a16:creationId xmlns:a16="http://schemas.microsoft.com/office/drawing/2014/main" id="{8657FEC5-CF05-4B6C-B6E8-C93F1BFE7B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1728"/>
              <a:ext cx="155" cy="11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2" name="Line 637">
              <a:extLst>
                <a:ext uri="{FF2B5EF4-FFF2-40B4-BE49-F238E27FC236}">
                  <a16:creationId xmlns:a16="http://schemas.microsoft.com/office/drawing/2014/main" id="{A602D079-4F80-4340-8FEF-A1D10422D0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66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3" name="Line 638">
              <a:extLst>
                <a:ext uri="{FF2B5EF4-FFF2-40B4-BE49-F238E27FC236}">
                  <a16:creationId xmlns:a16="http://schemas.microsoft.com/office/drawing/2014/main" id="{DE137A1C-C089-44EA-86F9-2899F136C0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1917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4" name="Line 639">
              <a:extLst>
                <a:ext uri="{FF2B5EF4-FFF2-40B4-BE49-F238E27FC236}">
                  <a16:creationId xmlns:a16="http://schemas.microsoft.com/office/drawing/2014/main" id="{AC34A964-A6DC-4F72-B7A5-E459E38C1A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1880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5" name="Line 640">
              <a:extLst>
                <a:ext uri="{FF2B5EF4-FFF2-40B4-BE49-F238E27FC236}">
                  <a16:creationId xmlns:a16="http://schemas.microsoft.com/office/drawing/2014/main" id="{76B2DEC9-0782-437E-967D-C1FFAEDF0E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1843"/>
              <a:ext cx="155" cy="13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6" name="Line 641">
              <a:extLst>
                <a:ext uri="{FF2B5EF4-FFF2-40B4-BE49-F238E27FC236}">
                  <a16:creationId xmlns:a16="http://schemas.microsoft.com/office/drawing/2014/main" id="{016A472A-9CFC-40B9-8789-5B8FB44C3C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805"/>
              <a:ext cx="155" cy="14"/>
            </a:xfrm>
            <a:prstGeom prst="line">
              <a:avLst/>
            </a:prstGeom>
            <a:noFill/>
            <a:ln w="15875" cap="rnd">
              <a:solidFill>
                <a:srgbClr val="FF95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7" name="Line 642">
              <a:extLst>
                <a:ext uri="{FF2B5EF4-FFF2-40B4-BE49-F238E27FC236}">
                  <a16:creationId xmlns:a16="http://schemas.microsoft.com/office/drawing/2014/main" id="{7C502065-DDF0-490E-A555-3CE6D65ABF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1699"/>
              <a:ext cx="155" cy="13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8" name="Line 643">
              <a:extLst>
                <a:ext uri="{FF2B5EF4-FFF2-40B4-BE49-F238E27FC236}">
                  <a16:creationId xmlns:a16="http://schemas.microsoft.com/office/drawing/2014/main" id="{A8AB9CD2-5D39-44AF-864A-B7CD07750B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8" y="1739"/>
              <a:ext cx="155" cy="13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69" name="Line 644">
              <a:extLst>
                <a:ext uri="{FF2B5EF4-FFF2-40B4-BE49-F238E27FC236}">
                  <a16:creationId xmlns:a16="http://schemas.microsoft.com/office/drawing/2014/main" id="{7FFBC843-02D1-4175-BF32-12350C348E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79"/>
              <a:ext cx="155" cy="1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0" name="Line 645">
              <a:extLst>
                <a:ext uri="{FF2B5EF4-FFF2-40B4-BE49-F238E27FC236}">
                  <a16:creationId xmlns:a16="http://schemas.microsoft.com/office/drawing/2014/main" id="{477CFA0D-D3F4-436C-88D0-CBB42493E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1931"/>
              <a:ext cx="155" cy="1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1" name="Line 646">
              <a:extLst>
                <a:ext uri="{FF2B5EF4-FFF2-40B4-BE49-F238E27FC236}">
                  <a16:creationId xmlns:a16="http://schemas.microsoft.com/office/drawing/2014/main" id="{88FF4009-7D12-4402-A1E6-E7BD8F522F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1893"/>
              <a:ext cx="155" cy="11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2" name="Line 647">
              <a:extLst>
                <a:ext uri="{FF2B5EF4-FFF2-40B4-BE49-F238E27FC236}">
                  <a16:creationId xmlns:a16="http://schemas.microsoft.com/office/drawing/2014/main" id="{3F1BB08D-4E98-4A87-BC9B-646274AF9F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1856"/>
              <a:ext cx="155" cy="11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3" name="Line 648">
              <a:extLst>
                <a:ext uri="{FF2B5EF4-FFF2-40B4-BE49-F238E27FC236}">
                  <a16:creationId xmlns:a16="http://schemas.microsoft.com/office/drawing/2014/main" id="{BF8356F7-11E6-4892-99F4-505A7E4C4A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819"/>
              <a:ext cx="155" cy="10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4" name="Freeform 649">
              <a:extLst>
                <a:ext uri="{FF2B5EF4-FFF2-40B4-BE49-F238E27FC236}">
                  <a16:creationId xmlns:a16="http://schemas.microsoft.com/office/drawing/2014/main" id="{D669F460-0C92-423E-82DE-E0A668AB1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3" y="1654"/>
              <a:ext cx="45" cy="309"/>
            </a:xfrm>
            <a:custGeom>
              <a:avLst/>
              <a:gdLst>
                <a:gd name="T0" fmla="*/ 83 w 18"/>
                <a:gd name="T1" fmla="*/ 2930 h 116"/>
                <a:gd name="T2" fmla="*/ 520 w 18"/>
                <a:gd name="T3" fmla="*/ 5839 h 116"/>
                <a:gd name="T4" fmla="*/ 595 w 18"/>
                <a:gd name="T5" fmla="*/ 2874 h 116"/>
                <a:gd name="T6" fmla="*/ 208 w 18"/>
                <a:gd name="T7" fmla="*/ 0 h 116"/>
                <a:gd name="T8" fmla="*/ 83 w 18"/>
                <a:gd name="T9" fmla="*/ 293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16">
                  <a:moveTo>
                    <a:pt x="2" y="58"/>
                  </a:moveTo>
                  <a:cubicBezTo>
                    <a:pt x="4" y="90"/>
                    <a:pt x="9" y="116"/>
                    <a:pt x="13" y="116"/>
                  </a:cubicBezTo>
                  <a:cubicBezTo>
                    <a:pt x="16" y="115"/>
                    <a:pt x="18" y="89"/>
                    <a:pt x="15" y="57"/>
                  </a:cubicBezTo>
                  <a:cubicBezTo>
                    <a:pt x="13" y="25"/>
                    <a:pt x="8" y="0"/>
                    <a:pt x="5" y="0"/>
                  </a:cubicBezTo>
                  <a:cubicBezTo>
                    <a:pt x="1" y="0"/>
                    <a:pt x="0" y="26"/>
                    <a:pt x="2" y="58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5" name="Freeform 650">
              <a:extLst>
                <a:ext uri="{FF2B5EF4-FFF2-40B4-BE49-F238E27FC236}">
                  <a16:creationId xmlns:a16="http://schemas.microsoft.com/office/drawing/2014/main" id="{E61BD41B-3D5B-43FE-814F-B1D93D8EA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8" y="1720"/>
              <a:ext cx="43" cy="211"/>
            </a:xfrm>
            <a:custGeom>
              <a:avLst/>
              <a:gdLst>
                <a:gd name="T0" fmla="*/ 243 w 17"/>
                <a:gd name="T1" fmla="*/ 4022 h 79"/>
                <a:gd name="T2" fmla="*/ 51 w 17"/>
                <a:gd name="T3" fmla="*/ 2041 h 79"/>
                <a:gd name="T4" fmla="*/ 129 w 17"/>
                <a:gd name="T5" fmla="*/ 56 h 79"/>
                <a:gd name="T6" fmla="*/ 698 w 17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79">
                  <a:moveTo>
                    <a:pt x="6" y="79"/>
                  </a:moveTo>
                  <a:cubicBezTo>
                    <a:pt x="4" y="79"/>
                    <a:pt x="3" y="63"/>
                    <a:pt x="1" y="40"/>
                  </a:cubicBezTo>
                  <a:cubicBezTo>
                    <a:pt x="0" y="18"/>
                    <a:pt x="0" y="2"/>
                    <a:pt x="3" y="1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noFill/>
            <a:ln w="793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6" name="Freeform 651">
              <a:extLst>
                <a:ext uri="{FF2B5EF4-FFF2-40B4-BE49-F238E27FC236}">
                  <a16:creationId xmlns:a16="http://schemas.microsoft.com/office/drawing/2014/main" id="{337063C5-60B9-48D1-93FC-75769A317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3" y="1718"/>
              <a:ext cx="65" cy="215"/>
            </a:xfrm>
            <a:custGeom>
              <a:avLst/>
              <a:gdLst>
                <a:gd name="T0" fmla="*/ 833 w 26"/>
                <a:gd name="T1" fmla="*/ 1980 h 81"/>
                <a:gd name="T2" fmla="*/ 783 w 26"/>
                <a:gd name="T3" fmla="*/ 0 h 81"/>
                <a:gd name="T4" fmla="*/ 125 w 26"/>
                <a:gd name="T5" fmla="*/ 56 h 81"/>
                <a:gd name="T6" fmla="*/ 50 w 26"/>
                <a:gd name="T7" fmla="*/ 2036 h 81"/>
                <a:gd name="T8" fmla="*/ 363 w 26"/>
                <a:gd name="T9" fmla="*/ 4024 h 81"/>
                <a:gd name="T10" fmla="*/ 1020 w 26"/>
                <a:gd name="T11" fmla="*/ 3966 h 81"/>
                <a:gd name="T12" fmla="*/ 833 w 26"/>
                <a:gd name="T13" fmla="*/ 198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81">
                  <a:moveTo>
                    <a:pt x="21" y="40"/>
                  </a:moveTo>
                  <a:cubicBezTo>
                    <a:pt x="20" y="24"/>
                    <a:pt x="20" y="10"/>
                    <a:pt x="20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19"/>
                    <a:pt x="1" y="41"/>
                  </a:cubicBezTo>
                  <a:cubicBezTo>
                    <a:pt x="3" y="63"/>
                    <a:pt x="6" y="81"/>
                    <a:pt x="9" y="81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4" y="69"/>
                    <a:pt x="22" y="55"/>
                    <a:pt x="21" y="40"/>
                  </a:cubicBez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7" name="Line 652">
              <a:extLst>
                <a:ext uri="{FF2B5EF4-FFF2-40B4-BE49-F238E27FC236}">
                  <a16:creationId xmlns:a16="http://schemas.microsoft.com/office/drawing/2014/main" id="{6F716388-67F9-43DC-B37D-8B298DF3F6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3" y="1696"/>
              <a:ext cx="158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8" name="Line 653">
              <a:extLst>
                <a:ext uri="{FF2B5EF4-FFF2-40B4-BE49-F238E27FC236}">
                  <a16:creationId xmlns:a16="http://schemas.microsoft.com/office/drawing/2014/main" id="{03036ECC-C0CF-4107-B5CF-9F4D9FA0C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34"/>
              <a:ext cx="155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79" name="Line 654">
              <a:extLst>
                <a:ext uri="{FF2B5EF4-FFF2-40B4-BE49-F238E27FC236}">
                  <a16:creationId xmlns:a16="http://schemas.microsoft.com/office/drawing/2014/main" id="{1D878059-C947-47FE-B45B-1F2DF53F8F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773"/>
              <a:ext cx="157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0" name="Line 655">
              <a:extLst>
                <a:ext uri="{FF2B5EF4-FFF2-40B4-BE49-F238E27FC236}">
                  <a16:creationId xmlns:a16="http://schemas.microsoft.com/office/drawing/2014/main" id="{6F114C9C-E382-4B40-B4CD-566FCEE4CC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8" y="1925"/>
              <a:ext cx="158" cy="14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1" name="Line 656">
              <a:extLst>
                <a:ext uri="{FF2B5EF4-FFF2-40B4-BE49-F238E27FC236}">
                  <a16:creationId xmlns:a16="http://schemas.microsoft.com/office/drawing/2014/main" id="{70C4AEFA-2CB2-4E9D-BAC4-999BA0B4B5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1" y="1888"/>
              <a:ext cx="157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2" name="Line 657">
              <a:extLst>
                <a:ext uri="{FF2B5EF4-FFF2-40B4-BE49-F238E27FC236}">
                  <a16:creationId xmlns:a16="http://schemas.microsoft.com/office/drawing/2014/main" id="{236E844C-D650-4BDA-A21C-08C28550D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6" y="1851"/>
              <a:ext cx="157" cy="13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3" name="Line 658">
              <a:extLst>
                <a:ext uri="{FF2B5EF4-FFF2-40B4-BE49-F238E27FC236}">
                  <a16:creationId xmlns:a16="http://schemas.microsoft.com/office/drawing/2014/main" id="{57FDD664-E9CA-48E4-9250-0AC1D39C3D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1" y="1813"/>
              <a:ext cx="157" cy="11"/>
            </a:xfrm>
            <a:prstGeom prst="line">
              <a:avLst/>
            </a:prstGeom>
            <a:noFill/>
            <a:ln w="7938" cap="rnd">
              <a:solidFill>
                <a:srgbClr val="47474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4" name="Freeform 659">
              <a:extLst>
                <a:ext uri="{FF2B5EF4-FFF2-40B4-BE49-F238E27FC236}">
                  <a16:creationId xmlns:a16="http://schemas.microsoft.com/office/drawing/2014/main" id="{62905880-C4E9-4DB0-8302-6716C9DE1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667"/>
              <a:ext cx="47" cy="309"/>
            </a:xfrm>
            <a:custGeom>
              <a:avLst/>
              <a:gdLst>
                <a:gd name="T0" fmla="*/ 453 w 19"/>
                <a:gd name="T1" fmla="*/ 0 h 116"/>
                <a:gd name="T2" fmla="*/ 299 w 19"/>
                <a:gd name="T3" fmla="*/ 0 h 116"/>
                <a:gd name="T4" fmla="*/ 183 w 19"/>
                <a:gd name="T5" fmla="*/ 0 h 116"/>
                <a:gd name="T6" fmla="*/ 74 w 19"/>
                <a:gd name="T7" fmla="*/ 2965 h 116"/>
                <a:gd name="T8" fmla="*/ 482 w 19"/>
                <a:gd name="T9" fmla="*/ 5839 h 116"/>
                <a:gd name="T10" fmla="*/ 710 w 19"/>
                <a:gd name="T11" fmla="*/ 5783 h 116"/>
                <a:gd name="T12" fmla="*/ 331 w 19"/>
                <a:gd name="T13" fmla="*/ 2930 h 116"/>
                <a:gd name="T14" fmla="*/ 453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1"/>
                    <a:pt x="0" y="27"/>
                    <a:pt x="2" y="59"/>
                  </a:cubicBezTo>
                  <a:cubicBezTo>
                    <a:pt x="4" y="91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5" y="112"/>
                    <a:pt x="11" y="88"/>
                    <a:pt x="9" y="58"/>
                  </a:cubicBezTo>
                  <a:cubicBezTo>
                    <a:pt x="7" y="27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5" name="Freeform 660">
              <a:extLst>
                <a:ext uri="{FF2B5EF4-FFF2-40B4-BE49-F238E27FC236}">
                  <a16:creationId xmlns:a16="http://schemas.microsoft.com/office/drawing/2014/main" id="{17F87531-1BA5-4373-876C-CD1FD68F7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891"/>
              <a:ext cx="122" cy="85"/>
            </a:xfrm>
            <a:custGeom>
              <a:avLst/>
              <a:gdLst>
                <a:gd name="T0" fmla="*/ 30 w 49"/>
                <a:gd name="T1" fmla="*/ 0 h 32"/>
                <a:gd name="T2" fmla="*/ 261 w 49"/>
                <a:gd name="T3" fmla="*/ 1347 h 32"/>
                <a:gd name="T4" fmla="*/ 1885 w 49"/>
                <a:gd name="T5" fmla="*/ 1291 h 32"/>
                <a:gd name="T6" fmla="*/ 1773 w 49"/>
                <a:gd name="T7" fmla="*/ 1448 h 32"/>
                <a:gd name="T8" fmla="*/ 261 w 49"/>
                <a:gd name="T9" fmla="*/ 1594 h 32"/>
                <a:gd name="T10" fmla="*/ 30 w 49"/>
                <a:gd name="T11" fmla="*/ 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32">
                  <a:moveTo>
                    <a:pt x="1" y="0"/>
                  </a:moveTo>
                  <a:cubicBezTo>
                    <a:pt x="2" y="7"/>
                    <a:pt x="5" y="24"/>
                    <a:pt x="7" y="27"/>
                  </a:cubicBezTo>
                  <a:cubicBezTo>
                    <a:pt x="10" y="31"/>
                    <a:pt x="49" y="26"/>
                    <a:pt x="49" y="26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0" y="19"/>
                    <a:pt x="1" y="0"/>
                  </a:cubicBezTo>
                  <a:close/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6" name="Freeform 661">
              <a:extLst>
                <a:ext uri="{FF2B5EF4-FFF2-40B4-BE49-F238E27FC236}">
                  <a16:creationId xmlns:a16="http://schemas.microsoft.com/office/drawing/2014/main" id="{53171EEC-4444-4DBF-935E-A506ED0E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3" y="1654"/>
              <a:ext cx="48" cy="309"/>
            </a:xfrm>
            <a:custGeom>
              <a:avLst/>
              <a:gdLst>
                <a:gd name="T0" fmla="*/ 485 w 19"/>
                <a:gd name="T1" fmla="*/ 0 h 116"/>
                <a:gd name="T2" fmla="*/ 371 w 19"/>
                <a:gd name="T3" fmla="*/ 0 h 116"/>
                <a:gd name="T4" fmla="*/ 210 w 19"/>
                <a:gd name="T5" fmla="*/ 0 h 116"/>
                <a:gd name="T6" fmla="*/ 83 w 19"/>
                <a:gd name="T7" fmla="*/ 2930 h 116"/>
                <a:gd name="T8" fmla="*/ 531 w 19"/>
                <a:gd name="T9" fmla="*/ 5839 h 116"/>
                <a:gd name="T10" fmla="*/ 773 w 19"/>
                <a:gd name="T11" fmla="*/ 5783 h 116"/>
                <a:gd name="T12" fmla="*/ 402 w 19"/>
                <a:gd name="T13" fmla="*/ 2930 h 116"/>
                <a:gd name="T14" fmla="*/ 485 w 19"/>
                <a:gd name="T15" fmla="*/ 0 h 11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" h="116">
                  <a:moveTo>
                    <a:pt x="1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27"/>
                    <a:pt x="2" y="58"/>
                  </a:cubicBezTo>
                  <a:cubicBezTo>
                    <a:pt x="5" y="90"/>
                    <a:pt x="9" y="116"/>
                    <a:pt x="13" y="116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6" y="112"/>
                    <a:pt x="12" y="88"/>
                    <a:pt x="10" y="58"/>
                  </a:cubicBezTo>
                  <a:cubicBezTo>
                    <a:pt x="7" y="26"/>
                    <a:pt x="8" y="0"/>
                    <a:pt x="12" y="0"/>
                  </a:cubicBez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7" name="Freeform 662">
              <a:extLst>
                <a:ext uri="{FF2B5EF4-FFF2-40B4-BE49-F238E27FC236}">
                  <a16:creationId xmlns:a16="http://schemas.microsoft.com/office/drawing/2014/main" id="{BB44A344-9BCD-46FF-8275-D93CC4ABA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808"/>
              <a:ext cx="60" cy="155"/>
            </a:xfrm>
            <a:custGeom>
              <a:avLst/>
              <a:gdLst>
                <a:gd name="T0" fmla="*/ 438 w 24"/>
                <a:gd name="T1" fmla="*/ 2956 h 58"/>
                <a:gd name="T2" fmla="*/ 0 w 24"/>
                <a:gd name="T3" fmla="*/ 0 h 58"/>
                <a:gd name="T4" fmla="*/ 625 w 24"/>
                <a:gd name="T5" fmla="*/ 2750 h 58"/>
                <a:gd name="T6" fmla="*/ 625 w 24"/>
                <a:gd name="T7" fmla="*/ 2750 h 58"/>
                <a:gd name="T8" fmla="*/ 708 w 24"/>
                <a:gd name="T9" fmla="*/ 290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58">
                  <a:moveTo>
                    <a:pt x="11" y="58"/>
                  </a:moveTo>
                  <a:cubicBezTo>
                    <a:pt x="7" y="58"/>
                    <a:pt x="3" y="32"/>
                    <a:pt x="0" y="0"/>
                  </a:cubicBezTo>
                  <a:cubicBezTo>
                    <a:pt x="1" y="10"/>
                    <a:pt x="8" y="51"/>
                    <a:pt x="16" y="54"/>
                  </a:cubicBezTo>
                  <a:cubicBezTo>
                    <a:pt x="24" y="57"/>
                    <a:pt x="16" y="54"/>
                    <a:pt x="16" y="54"/>
                  </a:cubicBezTo>
                  <a:cubicBezTo>
                    <a:pt x="18" y="57"/>
                    <a:pt x="18" y="57"/>
                    <a:pt x="18" y="57"/>
                  </a:cubicBezTo>
                </a:path>
              </a:pathLst>
            </a:custGeom>
            <a:solidFill>
              <a:srgbClr val="FEAB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8" name="Freeform 663">
              <a:extLst>
                <a:ext uri="{FF2B5EF4-FFF2-40B4-BE49-F238E27FC236}">
                  <a16:creationId xmlns:a16="http://schemas.microsoft.com/office/drawing/2014/main" id="{49E8223B-C8BF-4B1A-B2A4-F0FC90BAC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662"/>
              <a:ext cx="170" cy="26"/>
            </a:xfrm>
            <a:custGeom>
              <a:avLst/>
              <a:gdLst>
                <a:gd name="T0" fmla="*/ 0 w 170"/>
                <a:gd name="T1" fmla="*/ 16 h 26"/>
                <a:gd name="T2" fmla="*/ 170 w 170"/>
                <a:gd name="T3" fmla="*/ 0 h 26"/>
                <a:gd name="T4" fmla="*/ 0 w 170"/>
                <a:gd name="T5" fmla="*/ 26 h 26"/>
                <a:gd name="T6" fmla="*/ 0 w 170"/>
                <a:gd name="T7" fmla="*/ 16 h 2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0" h="26">
                  <a:moveTo>
                    <a:pt x="0" y="16"/>
                  </a:moveTo>
                  <a:lnTo>
                    <a:pt x="170" y="0"/>
                  </a:lnTo>
                  <a:lnTo>
                    <a:pt x="0" y="2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EE5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89" name="Freeform 664">
              <a:extLst>
                <a:ext uri="{FF2B5EF4-FFF2-40B4-BE49-F238E27FC236}">
                  <a16:creationId xmlns:a16="http://schemas.microsoft.com/office/drawing/2014/main" id="{ED8140A6-B10E-463D-8C35-294C744A4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3" y="1662"/>
              <a:ext cx="170" cy="26"/>
            </a:xfrm>
            <a:custGeom>
              <a:avLst/>
              <a:gdLst>
                <a:gd name="T0" fmla="*/ 0 w 170"/>
                <a:gd name="T1" fmla="*/ 16 h 26"/>
                <a:gd name="T2" fmla="*/ 170 w 170"/>
                <a:gd name="T3" fmla="*/ 0 h 26"/>
                <a:gd name="T4" fmla="*/ 0 w 170"/>
                <a:gd name="T5" fmla="*/ 26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26">
                  <a:moveTo>
                    <a:pt x="0" y="16"/>
                  </a:moveTo>
                  <a:lnTo>
                    <a:pt x="170" y="0"/>
                  </a:lnTo>
                  <a:lnTo>
                    <a:pt x="0" y="2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0" name="Freeform 665">
              <a:extLst>
                <a:ext uri="{FF2B5EF4-FFF2-40B4-BE49-F238E27FC236}">
                  <a16:creationId xmlns:a16="http://schemas.microsoft.com/office/drawing/2014/main" id="{1469F43B-9FEB-48B7-95BE-EB21B2CCC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667"/>
              <a:ext cx="15" cy="154"/>
            </a:xfrm>
            <a:custGeom>
              <a:avLst/>
              <a:gdLst>
                <a:gd name="T0" fmla="*/ 158 w 6"/>
                <a:gd name="T1" fmla="*/ 0 h 58"/>
                <a:gd name="T2" fmla="*/ 125 w 6"/>
                <a:gd name="T3" fmla="*/ 2884 h 58"/>
                <a:gd name="T4" fmla="*/ 125 w 6"/>
                <a:gd name="T5" fmla="*/ 2884 h 58"/>
                <a:gd name="T6" fmla="*/ 238 w 6"/>
                <a:gd name="T7" fmla="*/ 93 h 58"/>
                <a:gd name="T8" fmla="*/ 238 w 6"/>
                <a:gd name="T9" fmla="*/ 0 h 58"/>
                <a:gd name="T10" fmla="*/ 158 w 6"/>
                <a:gd name="T11" fmla="*/ 0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58">
                  <a:moveTo>
                    <a:pt x="4" y="0"/>
                  </a:moveTo>
                  <a:cubicBezTo>
                    <a:pt x="0" y="4"/>
                    <a:pt x="1" y="33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25"/>
                    <a:pt x="4" y="3"/>
                    <a:pt x="6" y="2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091" name="Freeform 666">
              <a:extLst>
                <a:ext uri="{FF2B5EF4-FFF2-40B4-BE49-F238E27FC236}">
                  <a16:creationId xmlns:a16="http://schemas.microsoft.com/office/drawing/2014/main" id="{9AAA0B7B-0822-4C72-98FF-452D9B671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1654"/>
              <a:ext cx="225" cy="322"/>
            </a:xfrm>
            <a:custGeom>
              <a:avLst/>
              <a:gdLst>
                <a:gd name="T0" fmla="*/ 520 w 90"/>
                <a:gd name="T1" fmla="*/ 6070 h 121"/>
                <a:gd name="T2" fmla="*/ 83 w 90"/>
                <a:gd name="T3" fmla="*/ 3201 h 121"/>
                <a:gd name="T4" fmla="*/ 208 w 90"/>
                <a:gd name="T5" fmla="*/ 247 h 121"/>
                <a:gd name="T6" fmla="*/ 3208 w 90"/>
                <a:gd name="T7" fmla="*/ 0 h 121"/>
                <a:gd name="T8" fmla="*/ 3095 w 90"/>
                <a:gd name="T9" fmla="*/ 2903 h 121"/>
                <a:gd name="T10" fmla="*/ 3520 w 90"/>
                <a:gd name="T11" fmla="*/ 5820 h 121"/>
                <a:gd name="T12" fmla="*/ 520 w 90"/>
                <a:gd name="T13" fmla="*/ 6070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0" h="121">
                  <a:moveTo>
                    <a:pt x="13" y="121"/>
                  </a:moveTo>
                  <a:cubicBezTo>
                    <a:pt x="9" y="121"/>
                    <a:pt x="4" y="96"/>
                    <a:pt x="2" y="64"/>
                  </a:cubicBezTo>
                  <a:cubicBezTo>
                    <a:pt x="0" y="32"/>
                    <a:pt x="1" y="6"/>
                    <a:pt x="5" y="5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8" y="0"/>
                    <a:pt x="77" y="26"/>
                    <a:pt x="79" y="58"/>
                  </a:cubicBezTo>
                  <a:cubicBezTo>
                    <a:pt x="81" y="90"/>
                    <a:pt x="86" y="116"/>
                    <a:pt x="90" y="116"/>
                  </a:cubicBezTo>
                  <a:lnTo>
                    <a:pt x="13" y="121"/>
                  </a:lnTo>
                  <a:close/>
                </a:path>
              </a:pathLst>
            </a:custGeom>
            <a:noFill/>
            <a:ln w="7938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41DB5168-27A0-449F-8B2B-3E7A66A6FBA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Medium</a:t>
            </a:r>
          </a:p>
        </p:txBody>
      </p:sp>
      <p:grpSp>
        <p:nvGrpSpPr>
          <p:cNvPr id="40963" name="Group 3">
            <a:extLst>
              <a:ext uri="{FF2B5EF4-FFF2-40B4-BE49-F238E27FC236}">
                <a16:creationId xmlns:a16="http://schemas.microsoft.com/office/drawing/2014/main" id="{05B59407-0CDE-4428-9AF4-CCBAD1ACF1F5}"/>
              </a:ext>
            </a:extLst>
          </p:cNvPr>
          <p:cNvGrpSpPr>
            <a:grpSpLocks/>
          </p:cNvGrpSpPr>
          <p:nvPr/>
        </p:nvGrpSpPr>
        <p:grpSpPr bwMode="auto">
          <a:xfrm>
            <a:off x="5257800" y="1606550"/>
            <a:ext cx="1670050" cy="3676650"/>
            <a:chOff x="2674" y="1301"/>
            <a:chExt cx="875" cy="1926"/>
          </a:xfrm>
        </p:grpSpPr>
        <p:sp>
          <p:nvSpPr>
            <p:cNvPr id="41064" name="Freeform 4">
              <a:extLst>
                <a:ext uri="{FF2B5EF4-FFF2-40B4-BE49-F238E27FC236}">
                  <a16:creationId xmlns:a16="http://schemas.microsoft.com/office/drawing/2014/main" id="{960D72F1-4A1A-4CA9-BD74-045DC2DE5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597"/>
              <a:ext cx="823" cy="1600"/>
            </a:xfrm>
            <a:custGeom>
              <a:avLst/>
              <a:gdLst>
                <a:gd name="T0" fmla="*/ 12603 w 329"/>
                <a:gd name="T1" fmla="*/ 4701 h 600"/>
                <a:gd name="T2" fmla="*/ 8580 w 329"/>
                <a:gd name="T3" fmla="*/ 93 h 600"/>
                <a:gd name="T4" fmla="*/ 8268 w 329"/>
                <a:gd name="T5" fmla="*/ 0 h 600"/>
                <a:gd name="T6" fmla="*/ 8215 w 329"/>
                <a:gd name="T7" fmla="*/ 0 h 600"/>
                <a:gd name="T8" fmla="*/ 8215 w 329"/>
                <a:gd name="T9" fmla="*/ 149 h 600"/>
                <a:gd name="T10" fmla="*/ 8140 w 329"/>
                <a:gd name="T11" fmla="*/ 307 h 600"/>
                <a:gd name="T12" fmla="*/ 5951 w 329"/>
                <a:gd name="T13" fmla="*/ 512 h 600"/>
                <a:gd name="T14" fmla="*/ 3755 w 329"/>
                <a:gd name="T15" fmla="*/ 307 h 600"/>
                <a:gd name="T16" fmla="*/ 3647 w 329"/>
                <a:gd name="T17" fmla="*/ 149 h 600"/>
                <a:gd name="T18" fmla="*/ 3647 w 329"/>
                <a:gd name="T19" fmla="*/ 93 h 600"/>
                <a:gd name="T20" fmla="*/ 208 w 329"/>
                <a:gd name="T21" fmla="*/ 4301 h 600"/>
                <a:gd name="T22" fmla="*/ 0 w 329"/>
                <a:gd name="T23" fmla="*/ 4757 h 600"/>
                <a:gd name="T24" fmla="*/ 3209 w 329"/>
                <a:gd name="T25" fmla="*/ 819 h 600"/>
                <a:gd name="T26" fmla="*/ 3522 w 329"/>
                <a:gd name="T27" fmla="*/ 704 h 600"/>
                <a:gd name="T28" fmla="*/ 5839 w 329"/>
                <a:gd name="T29" fmla="*/ 853 h 600"/>
                <a:gd name="T30" fmla="*/ 7872 w 329"/>
                <a:gd name="T31" fmla="*/ 704 h 600"/>
                <a:gd name="T32" fmla="*/ 8140 w 329"/>
                <a:gd name="T33" fmla="*/ 819 h 600"/>
                <a:gd name="T34" fmla="*/ 11865 w 329"/>
                <a:gd name="T35" fmla="*/ 5461 h 600"/>
                <a:gd name="T36" fmla="*/ 12132 w 329"/>
                <a:gd name="T37" fmla="*/ 6464 h 600"/>
                <a:gd name="T38" fmla="*/ 12132 w 329"/>
                <a:gd name="T39" fmla="*/ 29184 h 600"/>
                <a:gd name="T40" fmla="*/ 11740 w 329"/>
                <a:gd name="T41" fmla="*/ 30344 h 600"/>
                <a:gd name="T42" fmla="*/ 12728 w 329"/>
                <a:gd name="T43" fmla="*/ 28821 h 600"/>
                <a:gd name="T44" fmla="*/ 12885 w 329"/>
                <a:gd name="T45" fmla="*/ 27968 h 600"/>
                <a:gd name="T46" fmla="*/ 12885 w 329"/>
                <a:gd name="T47" fmla="*/ 5768 h 600"/>
                <a:gd name="T48" fmla="*/ 12603 w 329"/>
                <a:gd name="T49" fmla="*/ 4701 h 6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9" h="600">
                  <a:moveTo>
                    <a:pt x="322" y="93"/>
                  </a:moveTo>
                  <a:cubicBezTo>
                    <a:pt x="305" y="73"/>
                    <a:pt x="246" y="22"/>
                    <a:pt x="219" y="2"/>
                  </a:cubicBezTo>
                  <a:cubicBezTo>
                    <a:pt x="216" y="0"/>
                    <a:pt x="213" y="0"/>
                    <a:pt x="211" y="0"/>
                  </a:cubicBezTo>
                  <a:cubicBezTo>
                    <a:pt x="211" y="0"/>
                    <a:pt x="210" y="0"/>
                    <a:pt x="210" y="0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10" y="3"/>
                    <a:pt x="210" y="5"/>
                    <a:pt x="208" y="6"/>
                  </a:cubicBezTo>
                  <a:cubicBezTo>
                    <a:pt x="196" y="9"/>
                    <a:pt x="175" y="10"/>
                    <a:pt x="152" y="10"/>
                  </a:cubicBezTo>
                  <a:cubicBezTo>
                    <a:pt x="128" y="10"/>
                    <a:pt x="108" y="9"/>
                    <a:pt x="96" y="6"/>
                  </a:cubicBezTo>
                  <a:cubicBezTo>
                    <a:pt x="93" y="6"/>
                    <a:pt x="93" y="3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62" y="30"/>
                    <a:pt x="22" y="66"/>
                    <a:pt x="5" y="85"/>
                  </a:cubicBezTo>
                  <a:cubicBezTo>
                    <a:pt x="3" y="88"/>
                    <a:pt x="1" y="90"/>
                    <a:pt x="0" y="94"/>
                  </a:cubicBezTo>
                  <a:cubicBezTo>
                    <a:pt x="22" y="71"/>
                    <a:pt x="57" y="38"/>
                    <a:pt x="82" y="16"/>
                  </a:cubicBezTo>
                  <a:cubicBezTo>
                    <a:pt x="85" y="13"/>
                    <a:pt x="88" y="14"/>
                    <a:pt x="90" y="14"/>
                  </a:cubicBezTo>
                  <a:cubicBezTo>
                    <a:pt x="100" y="15"/>
                    <a:pt x="125" y="17"/>
                    <a:pt x="149" y="17"/>
                  </a:cubicBezTo>
                  <a:cubicBezTo>
                    <a:pt x="171" y="17"/>
                    <a:pt x="192" y="15"/>
                    <a:pt x="201" y="14"/>
                  </a:cubicBezTo>
                  <a:cubicBezTo>
                    <a:pt x="204" y="13"/>
                    <a:pt x="207" y="15"/>
                    <a:pt x="208" y="16"/>
                  </a:cubicBezTo>
                  <a:cubicBezTo>
                    <a:pt x="240" y="44"/>
                    <a:pt x="286" y="88"/>
                    <a:pt x="303" y="108"/>
                  </a:cubicBezTo>
                  <a:cubicBezTo>
                    <a:pt x="308" y="113"/>
                    <a:pt x="310" y="117"/>
                    <a:pt x="310" y="128"/>
                  </a:cubicBezTo>
                  <a:cubicBezTo>
                    <a:pt x="310" y="140"/>
                    <a:pt x="310" y="577"/>
                    <a:pt x="310" y="577"/>
                  </a:cubicBezTo>
                  <a:cubicBezTo>
                    <a:pt x="310" y="586"/>
                    <a:pt x="306" y="594"/>
                    <a:pt x="300" y="600"/>
                  </a:cubicBezTo>
                  <a:cubicBezTo>
                    <a:pt x="306" y="594"/>
                    <a:pt x="321" y="575"/>
                    <a:pt x="325" y="570"/>
                  </a:cubicBezTo>
                  <a:cubicBezTo>
                    <a:pt x="327" y="565"/>
                    <a:pt x="329" y="559"/>
                    <a:pt x="329" y="553"/>
                  </a:cubicBezTo>
                  <a:cubicBezTo>
                    <a:pt x="329" y="553"/>
                    <a:pt x="329" y="125"/>
                    <a:pt x="329" y="114"/>
                  </a:cubicBezTo>
                  <a:cubicBezTo>
                    <a:pt x="329" y="102"/>
                    <a:pt x="326" y="98"/>
                    <a:pt x="322" y="93"/>
                  </a:cubicBezTo>
                  <a:close/>
                </a:path>
              </a:pathLst>
            </a:custGeom>
            <a:solidFill>
              <a:srgbClr val="90B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5" name="Oval 5">
              <a:extLst>
                <a:ext uri="{FF2B5EF4-FFF2-40B4-BE49-F238E27FC236}">
                  <a16:creationId xmlns:a16="http://schemas.microsoft.com/office/drawing/2014/main" id="{A9F69319-17E0-41F5-AD22-869FD0A23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301"/>
              <a:ext cx="338" cy="46"/>
            </a:xfrm>
            <a:prstGeom prst="ellipse">
              <a:avLst/>
            </a:prstGeom>
            <a:solidFill>
              <a:srgbClr val="E7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66" name="Freeform 6">
              <a:extLst>
                <a:ext uri="{FF2B5EF4-FFF2-40B4-BE49-F238E27FC236}">
                  <a16:creationId xmlns:a16="http://schemas.microsoft.com/office/drawing/2014/main" id="{01E53A2D-2423-49CE-823B-71008CA25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323"/>
              <a:ext cx="338" cy="258"/>
            </a:xfrm>
            <a:custGeom>
              <a:avLst/>
              <a:gdLst>
                <a:gd name="T0" fmla="*/ 5303 w 135"/>
                <a:gd name="T1" fmla="*/ 4458 h 97"/>
                <a:gd name="T2" fmla="*/ 2671 w 135"/>
                <a:gd name="T3" fmla="*/ 4854 h 97"/>
                <a:gd name="T4" fmla="*/ 0 w 135"/>
                <a:gd name="T5" fmla="*/ 4458 h 97"/>
                <a:gd name="T6" fmla="*/ 0 w 135"/>
                <a:gd name="T7" fmla="*/ 0 h 97"/>
                <a:gd name="T8" fmla="*/ 2671 w 135"/>
                <a:gd name="T9" fmla="*/ 452 h 97"/>
                <a:gd name="T10" fmla="*/ 5303 w 135"/>
                <a:gd name="T11" fmla="*/ 0 h 97"/>
                <a:gd name="T12" fmla="*/ 5303 w 135"/>
                <a:gd name="T13" fmla="*/ 445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solidFill>
              <a:srgbClr val="C0B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7" name="Freeform 7">
              <a:extLst>
                <a:ext uri="{FF2B5EF4-FFF2-40B4-BE49-F238E27FC236}">
                  <a16:creationId xmlns:a16="http://schemas.microsoft.com/office/drawing/2014/main" id="{1014C847-75AC-44AE-9088-EBA2B3E38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352"/>
              <a:ext cx="275" cy="216"/>
            </a:xfrm>
            <a:custGeom>
              <a:avLst/>
              <a:gdLst>
                <a:gd name="T0" fmla="*/ 4300 w 110"/>
                <a:gd name="T1" fmla="*/ 0 h 81"/>
                <a:gd name="T2" fmla="*/ 4300 w 110"/>
                <a:gd name="T3" fmla="*/ 3733 h 81"/>
                <a:gd name="T4" fmla="*/ 1688 w 110"/>
                <a:gd name="T5" fmla="*/ 4096 h 81"/>
                <a:gd name="T6" fmla="*/ 0 w 110"/>
                <a:gd name="T7" fmla="*/ 4003 h 81"/>
                <a:gd name="T8" fmla="*/ 3520 w 110"/>
                <a:gd name="T9" fmla="*/ 2880 h 81"/>
                <a:gd name="T10" fmla="*/ 4300 w 11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81">
                  <a:moveTo>
                    <a:pt x="110" y="0"/>
                  </a:moveTo>
                  <a:cubicBezTo>
                    <a:pt x="110" y="74"/>
                    <a:pt x="110" y="74"/>
                    <a:pt x="110" y="74"/>
                  </a:cubicBezTo>
                  <a:cubicBezTo>
                    <a:pt x="110" y="78"/>
                    <a:pt x="80" y="81"/>
                    <a:pt x="43" y="81"/>
                  </a:cubicBezTo>
                  <a:cubicBezTo>
                    <a:pt x="25" y="81"/>
                    <a:pt x="12" y="80"/>
                    <a:pt x="0" y="79"/>
                  </a:cubicBezTo>
                  <a:cubicBezTo>
                    <a:pt x="17" y="78"/>
                    <a:pt x="72" y="72"/>
                    <a:pt x="90" y="57"/>
                  </a:cubicBezTo>
                  <a:cubicBezTo>
                    <a:pt x="108" y="42"/>
                    <a:pt x="108" y="14"/>
                    <a:pt x="110" y="0"/>
                  </a:cubicBezTo>
                  <a:close/>
                </a:path>
              </a:pathLst>
            </a:custGeom>
            <a:solidFill>
              <a:srgbClr val="9D8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8" name="Freeform 8">
              <a:extLst>
                <a:ext uri="{FF2B5EF4-FFF2-40B4-BE49-F238E27FC236}">
                  <a16:creationId xmlns:a16="http://schemas.microsoft.com/office/drawing/2014/main" id="{A9CC6D2B-EFD8-48CB-8605-E68F822A9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571"/>
              <a:ext cx="292" cy="53"/>
            </a:xfrm>
            <a:custGeom>
              <a:avLst/>
              <a:gdLst>
                <a:gd name="T0" fmla="*/ 2286 w 117"/>
                <a:gd name="T1" fmla="*/ 204 h 20"/>
                <a:gd name="T2" fmla="*/ 0 w 117"/>
                <a:gd name="T3" fmla="*/ 0 h 20"/>
                <a:gd name="T4" fmla="*/ 0 w 117"/>
                <a:gd name="T5" fmla="*/ 633 h 20"/>
                <a:gd name="T6" fmla="*/ 105 w 117"/>
                <a:gd name="T7" fmla="*/ 779 h 20"/>
                <a:gd name="T8" fmla="*/ 2286 w 117"/>
                <a:gd name="T9" fmla="*/ 983 h 20"/>
                <a:gd name="T10" fmla="*/ 4460 w 117"/>
                <a:gd name="T11" fmla="*/ 779 h 20"/>
                <a:gd name="T12" fmla="*/ 4540 w 117"/>
                <a:gd name="T13" fmla="*/ 633 h 20"/>
                <a:gd name="T14" fmla="*/ 4540 w 117"/>
                <a:gd name="T15" fmla="*/ 0 h 20"/>
                <a:gd name="T16" fmla="*/ 2286 w 117"/>
                <a:gd name="T17" fmla="*/ 20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9" name="Freeform 9">
              <a:extLst>
                <a:ext uri="{FF2B5EF4-FFF2-40B4-BE49-F238E27FC236}">
                  <a16:creationId xmlns:a16="http://schemas.microsoft.com/office/drawing/2014/main" id="{BD3EB749-CC31-4AC5-9702-EA516652D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4" y="1579"/>
              <a:ext cx="278" cy="37"/>
            </a:xfrm>
            <a:custGeom>
              <a:avLst/>
              <a:gdLst>
                <a:gd name="T0" fmla="*/ 4365 w 111"/>
                <a:gd name="T1" fmla="*/ 0 h 14"/>
                <a:gd name="T2" fmla="*/ 4365 w 111"/>
                <a:gd name="T3" fmla="*/ 349 h 14"/>
                <a:gd name="T4" fmla="*/ 1693 w 111"/>
                <a:gd name="T5" fmla="*/ 685 h 14"/>
                <a:gd name="T6" fmla="*/ 0 w 111"/>
                <a:gd name="T7" fmla="*/ 539 h 14"/>
                <a:gd name="T8" fmla="*/ 4365 w 111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14">
                  <a:moveTo>
                    <a:pt x="111" y="0"/>
                  </a:moveTo>
                  <a:cubicBezTo>
                    <a:pt x="111" y="7"/>
                    <a:pt x="111" y="7"/>
                    <a:pt x="111" y="7"/>
                  </a:cubicBezTo>
                  <a:cubicBezTo>
                    <a:pt x="111" y="12"/>
                    <a:pt x="81" y="14"/>
                    <a:pt x="43" y="14"/>
                  </a:cubicBezTo>
                  <a:cubicBezTo>
                    <a:pt x="25" y="14"/>
                    <a:pt x="12" y="12"/>
                    <a:pt x="0" y="11"/>
                  </a:cubicBezTo>
                  <a:cubicBezTo>
                    <a:pt x="17" y="10"/>
                    <a:pt x="108" y="13"/>
                    <a:pt x="111" y="0"/>
                  </a:cubicBezTo>
                  <a:close/>
                </a:path>
              </a:pathLst>
            </a:custGeom>
            <a:solidFill>
              <a:srgbClr val="559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0" name="Freeform 10">
              <a:extLst>
                <a:ext uri="{FF2B5EF4-FFF2-40B4-BE49-F238E27FC236}">
                  <a16:creationId xmlns:a16="http://schemas.microsoft.com/office/drawing/2014/main" id="{18C0027D-F92F-4650-9E3D-92043ACB1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32"/>
              <a:ext cx="823" cy="1595"/>
            </a:xfrm>
            <a:custGeom>
              <a:avLst/>
              <a:gdLst>
                <a:gd name="T0" fmla="*/ 12603 w 329"/>
                <a:gd name="T1" fmla="*/ 4801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60 h 598"/>
                <a:gd name="T14" fmla="*/ 0 w 329"/>
                <a:gd name="T15" fmla="*/ 5713 h 598"/>
                <a:gd name="T16" fmla="*/ 0 w 329"/>
                <a:gd name="T17" fmla="*/ 28542 h 598"/>
                <a:gd name="T18" fmla="*/ 1301 w 329"/>
                <a:gd name="T19" fmla="*/ 30262 h 598"/>
                <a:gd name="T20" fmla="*/ 6421 w 329"/>
                <a:gd name="T21" fmla="*/ 30262 h 598"/>
                <a:gd name="T22" fmla="*/ 6421 w 329"/>
                <a:gd name="T23" fmla="*/ 30262 h 598"/>
                <a:gd name="T24" fmla="*/ 11552 w 329"/>
                <a:gd name="T25" fmla="*/ 30262 h 598"/>
                <a:gd name="T26" fmla="*/ 12885 w 329"/>
                <a:gd name="T27" fmla="*/ 28542 h 598"/>
                <a:gd name="T28" fmla="*/ 12885 w 329"/>
                <a:gd name="T29" fmla="*/ 5825 h 598"/>
                <a:gd name="T30" fmla="*/ 12603 w 329"/>
                <a:gd name="T31" fmla="*/ 4801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1" name="Freeform 11">
              <a:extLst>
                <a:ext uri="{FF2B5EF4-FFF2-40B4-BE49-F238E27FC236}">
                  <a16:creationId xmlns:a16="http://schemas.microsoft.com/office/drawing/2014/main" id="{DD3D8C2B-B2DD-4F22-8BEC-7B96C1864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3"/>
              <a:ext cx="875" cy="67"/>
            </a:xfrm>
            <a:custGeom>
              <a:avLst/>
              <a:gdLst>
                <a:gd name="T0" fmla="*/ 158 w 350"/>
                <a:gd name="T1" fmla="*/ 1292 h 25"/>
                <a:gd name="T2" fmla="*/ 125 w 350"/>
                <a:gd name="T3" fmla="*/ 825 h 25"/>
                <a:gd name="T4" fmla="*/ 708 w 350"/>
                <a:gd name="T5" fmla="*/ 94 h 25"/>
                <a:gd name="T6" fmla="*/ 1175 w 350"/>
                <a:gd name="T7" fmla="*/ 0 h 25"/>
                <a:gd name="T8" fmla="*/ 13363 w 350"/>
                <a:gd name="T9" fmla="*/ 0 h 25"/>
                <a:gd name="T10" fmla="*/ 13595 w 350"/>
                <a:gd name="T11" fmla="*/ 252 h 25"/>
                <a:gd name="T12" fmla="*/ 13050 w 350"/>
                <a:gd name="T13" fmla="*/ 1193 h 25"/>
                <a:gd name="T14" fmla="*/ 12708 w 350"/>
                <a:gd name="T15" fmla="*/ 1292 h 25"/>
                <a:gd name="T16" fmla="*/ 4738 w 350"/>
                <a:gd name="T17" fmla="*/ 1292 h 25"/>
                <a:gd name="T18" fmla="*/ 1300 w 350"/>
                <a:gd name="T19" fmla="*/ 1292 h 25"/>
                <a:gd name="T20" fmla="*/ 158 w 350"/>
                <a:gd name="T21" fmla="*/ 129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solidFill>
              <a:srgbClr val="EAC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2" name="Freeform 12">
              <a:extLst>
                <a:ext uri="{FF2B5EF4-FFF2-40B4-BE49-F238E27FC236}">
                  <a16:creationId xmlns:a16="http://schemas.microsoft.com/office/drawing/2014/main" id="{30D13D80-9D62-4D41-A860-CC3B0F953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9" y="1747"/>
              <a:ext cx="178" cy="936"/>
            </a:xfrm>
            <a:custGeom>
              <a:avLst/>
              <a:gdLst>
                <a:gd name="T0" fmla="*/ 0 w 71"/>
                <a:gd name="T1" fmla="*/ 0 h 351"/>
                <a:gd name="T2" fmla="*/ 2570 w 71"/>
                <a:gd name="T3" fmla="*/ 3336 h 351"/>
                <a:gd name="T4" fmla="*/ 2728 w 71"/>
                <a:gd name="T5" fmla="*/ 4643 h 351"/>
                <a:gd name="T6" fmla="*/ 2728 w 71"/>
                <a:gd name="T7" fmla="*/ 17749 h 351"/>
                <a:gd name="T8" fmla="*/ 2289 w 71"/>
                <a:gd name="T9" fmla="*/ 4403 h 351"/>
                <a:gd name="T10" fmla="*/ 0 w 71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1">
                  <a:moveTo>
                    <a:pt x="0" y="0"/>
                  </a:moveTo>
                  <a:cubicBezTo>
                    <a:pt x="22" y="20"/>
                    <a:pt x="61" y="61"/>
                    <a:pt x="65" y="66"/>
                  </a:cubicBezTo>
                  <a:cubicBezTo>
                    <a:pt x="71" y="73"/>
                    <a:pt x="69" y="79"/>
                    <a:pt x="69" y="92"/>
                  </a:cubicBezTo>
                  <a:cubicBezTo>
                    <a:pt x="69" y="105"/>
                    <a:pt x="69" y="351"/>
                    <a:pt x="69" y="351"/>
                  </a:cubicBezTo>
                  <a:cubicBezTo>
                    <a:pt x="67" y="301"/>
                    <a:pt x="59" y="108"/>
                    <a:pt x="58" y="87"/>
                  </a:cubicBezTo>
                  <a:cubicBezTo>
                    <a:pt x="57" y="66"/>
                    <a:pt x="18" y="24"/>
                    <a:pt x="0" y="0"/>
                  </a:cubicBezTo>
                  <a:close/>
                </a:path>
              </a:pathLst>
            </a:custGeom>
            <a:solidFill>
              <a:srgbClr val="B6D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3" name="Freeform 13">
              <a:extLst>
                <a:ext uri="{FF2B5EF4-FFF2-40B4-BE49-F238E27FC236}">
                  <a16:creationId xmlns:a16="http://schemas.microsoft.com/office/drawing/2014/main" id="{1F624643-C975-4F2A-A5F5-0D407D83E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9" y="2093"/>
              <a:ext cx="23" cy="67"/>
            </a:xfrm>
            <a:custGeom>
              <a:avLst/>
              <a:gdLst>
                <a:gd name="T0" fmla="*/ 51 w 9"/>
                <a:gd name="T1" fmla="*/ 1292 h 25"/>
                <a:gd name="T2" fmla="*/ 386 w 9"/>
                <a:gd name="T3" fmla="*/ 1292 h 25"/>
                <a:gd name="T4" fmla="*/ 386 w 9"/>
                <a:gd name="T5" fmla="*/ 0 h 25"/>
                <a:gd name="T6" fmla="*/ 0 w 9"/>
                <a:gd name="T7" fmla="*/ 0 h 25"/>
                <a:gd name="T8" fmla="*/ 51 w 9"/>
                <a:gd name="T9" fmla="*/ 129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1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" y="16"/>
                    <a:pt x="1" y="25"/>
                  </a:cubicBezTo>
                  <a:close/>
                </a:path>
              </a:pathLst>
            </a:custGeom>
            <a:solidFill>
              <a:srgbClr val="C393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4" name="Freeform 14">
              <a:extLst>
                <a:ext uri="{FF2B5EF4-FFF2-40B4-BE49-F238E27FC236}">
                  <a16:creationId xmlns:a16="http://schemas.microsoft.com/office/drawing/2014/main" id="{0CE04312-2D7B-4F75-B75A-EE4D0B7A4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093"/>
              <a:ext cx="50" cy="64"/>
            </a:xfrm>
            <a:custGeom>
              <a:avLst/>
              <a:gdLst>
                <a:gd name="T0" fmla="*/ 470 w 20"/>
                <a:gd name="T1" fmla="*/ 0 h 24"/>
                <a:gd name="T2" fmla="*/ 0 w 20"/>
                <a:gd name="T3" fmla="*/ 0 h 24"/>
                <a:gd name="T4" fmla="*/ 0 w 20"/>
                <a:gd name="T5" fmla="*/ 1216 h 24"/>
                <a:gd name="T6" fmla="*/ 158 w 20"/>
                <a:gd name="T7" fmla="*/ 1160 h 24"/>
                <a:gd name="T8" fmla="*/ 708 w 20"/>
                <a:gd name="T9" fmla="*/ 248 h 24"/>
                <a:gd name="T10" fmla="*/ 470 w 2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3" y="24"/>
                    <a:pt x="4" y="23"/>
                  </a:cubicBezTo>
                  <a:cubicBezTo>
                    <a:pt x="5" y="22"/>
                    <a:pt x="17" y="8"/>
                    <a:pt x="18" y="5"/>
                  </a:cubicBezTo>
                  <a:cubicBezTo>
                    <a:pt x="20" y="1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C09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5" name="Freeform 15">
              <a:extLst>
                <a:ext uri="{FF2B5EF4-FFF2-40B4-BE49-F238E27FC236}">
                  <a16:creationId xmlns:a16="http://schemas.microsoft.com/office/drawing/2014/main" id="{89B93186-61CC-4ED3-99F4-A61B825C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6"/>
              <a:ext cx="873" cy="1131"/>
            </a:xfrm>
            <a:custGeom>
              <a:avLst/>
              <a:gdLst>
                <a:gd name="T0" fmla="*/ 13615 w 349"/>
                <a:gd name="T1" fmla="*/ 0 h 424"/>
                <a:gd name="T2" fmla="*/ 13615 w 349"/>
                <a:gd name="T3" fmla="*/ 205 h 424"/>
                <a:gd name="T4" fmla="*/ 13070 w 349"/>
                <a:gd name="T5" fmla="*/ 1118 h 424"/>
                <a:gd name="T6" fmla="*/ 12915 w 349"/>
                <a:gd name="T7" fmla="*/ 1160 h 424"/>
                <a:gd name="T8" fmla="*/ 12915 w 349"/>
                <a:gd name="T9" fmla="*/ 1160 h 424"/>
                <a:gd name="T10" fmla="*/ 12832 w 349"/>
                <a:gd name="T11" fmla="*/ 1216 h 424"/>
                <a:gd name="T12" fmla="*/ 12832 w 349"/>
                <a:gd name="T13" fmla="*/ 1216 h 424"/>
                <a:gd name="T14" fmla="*/ 12727 w 349"/>
                <a:gd name="T15" fmla="*/ 1216 h 424"/>
                <a:gd name="T16" fmla="*/ 1301 w 349"/>
                <a:gd name="T17" fmla="*/ 1216 h 424"/>
                <a:gd name="T18" fmla="*/ 158 w 349"/>
                <a:gd name="T19" fmla="*/ 1216 h 424"/>
                <a:gd name="T20" fmla="*/ 50 w 349"/>
                <a:gd name="T21" fmla="*/ 910 h 424"/>
                <a:gd name="T22" fmla="*/ 50 w 349"/>
                <a:gd name="T23" fmla="*/ 910 h 424"/>
                <a:gd name="T24" fmla="*/ 50 w 349"/>
                <a:gd name="T25" fmla="*/ 19739 h 424"/>
                <a:gd name="T26" fmla="*/ 1333 w 349"/>
                <a:gd name="T27" fmla="*/ 21468 h 424"/>
                <a:gd name="T28" fmla="*/ 11582 w 349"/>
                <a:gd name="T29" fmla="*/ 21468 h 424"/>
                <a:gd name="T30" fmla="*/ 12490 w 349"/>
                <a:gd name="T31" fmla="*/ 20956 h 424"/>
                <a:gd name="T32" fmla="*/ 13510 w 349"/>
                <a:gd name="T33" fmla="*/ 19395 h 424"/>
                <a:gd name="T34" fmla="*/ 13665 w 349"/>
                <a:gd name="T35" fmla="*/ 18520 h 424"/>
                <a:gd name="T36" fmla="*/ 13665 w 349"/>
                <a:gd name="T37" fmla="*/ 0 h 424"/>
                <a:gd name="T38" fmla="*/ 13615 w 349"/>
                <a:gd name="T39" fmla="*/ 0 h 4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9" h="424">
                  <a:moveTo>
                    <a:pt x="348" y="0"/>
                  </a:moveTo>
                  <a:cubicBezTo>
                    <a:pt x="349" y="1"/>
                    <a:pt x="349" y="2"/>
                    <a:pt x="348" y="4"/>
                  </a:cubicBezTo>
                  <a:cubicBezTo>
                    <a:pt x="347" y="7"/>
                    <a:pt x="335" y="21"/>
                    <a:pt x="334" y="22"/>
                  </a:cubicBezTo>
                  <a:cubicBezTo>
                    <a:pt x="333" y="23"/>
                    <a:pt x="332" y="23"/>
                    <a:pt x="330" y="23"/>
                  </a:cubicBezTo>
                  <a:cubicBezTo>
                    <a:pt x="330" y="23"/>
                    <a:pt x="330" y="23"/>
                    <a:pt x="330" y="23"/>
                  </a:cubicBezTo>
                  <a:cubicBezTo>
                    <a:pt x="330" y="24"/>
                    <a:pt x="329" y="24"/>
                    <a:pt x="328" y="24"/>
                  </a:cubicBezTo>
                  <a:cubicBezTo>
                    <a:pt x="328" y="24"/>
                    <a:pt x="328" y="24"/>
                    <a:pt x="328" y="24"/>
                  </a:cubicBezTo>
                  <a:cubicBezTo>
                    <a:pt x="327" y="24"/>
                    <a:pt x="326" y="24"/>
                    <a:pt x="325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7" y="24"/>
                    <a:pt x="12" y="24"/>
                    <a:pt x="4" y="24"/>
                  </a:cubicBezTo>
                  <a:cubicBezTo>
                    <a:pt x="1" y="24"/>
                    <a:pt x="0" y="20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51"/>
                    <a:pt x="1" y="390"/>
                    <a:pt x="1" y="390"/>
                  </a:cubicBezTo>
                  <a:cubicBezTo>
                    <a:pt x="1" y="408"/>
                    <a:pt x="16" y="424"/>
                    <a:pt x="34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305" y="424"/>
                    <a:pt x="313" y="420"/>
                    <a:pt x="319" y="414"/>
                  </a:cubicBezTo>
                  <a:cubicBezTo>
                    <a:pt x="324" y="410"/>
                    <a:pt x="341" y="389"/>
                    <a:pt x="345" y="383"/>
                  </a:cubicBezTo>
                  <a:cubicBezTo>
                    <a:pt x="347" y="378"/>
                    <a:pt x="349" y="372"/>
                    <a:pt x="349" y="366"/>
                  </a:cubicBezTo>
                  <a:cubicBezTo>
                    <a:pt x="349" y="366"/>
                    <a:pt x="349" y="133"/>
                    <a:pt x="349" y="0"/>
                  </a:cubicBezTo>
                  <a:lnTo>
                    <a:pt x="348" y="0"/>
                  </a:lnTo>
                  <a:close/>
                </a:path>
              </a:pathLst>
            </a:custGeom>
            <a:solidFill>
              <a:srgbClr val="B643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6" name="Freeform 16">
              <a:extLst>
                <a:ext uri="{FF2B5EF4-FFF2-40B4-BE49-F238E27FC236}">
                  <a16:creationId xmlns:a16="http://schemas.microsoft.com/office/drawing/2014/main" id="{BB413E13-1C04-48BA-BBF4-5A0AAFAE5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160"/>
              <a:ext cx="20" cy="523"/>
            </a:xfrm>
            <a:custGeom>
              <a:avLst/>
              <a:gdLst>
                <a:gd name="T0" fmla="*/ 313 w 8"/>
                <a:gd name="T1" fmla="*/ 9940 h 196"/>
                <a:gd name="T2" fmla="*/ 313 w 8"/>
                <a:gd name="T3" fmla="*/ 0 h 196"/>
                <a:gd name="T4" fmla="*/ 0 w 8"/>
                <a:gd name="T5" fmla="*/ 0 h 196"/>
                <a:gd name="T6" fmla="*/ 313 w 8"/>
                <a:gd name="T7" fmla="*/ 9940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6">
                  <a:moveTo>
                    <a:pt x="8" y="196"/>
                  </a:moveTo>
                  <a:cubicBezTo>
                    <a:pt x="8" y="196"/>
                    <a:pt x="8" y="7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7"/>
                    <a:pt x="7" y="163"/>
                    <a:pt x="8" y="196"/>
                  </a:cubicBezTo>
                  <a:close/>
                </a:path>
              </a:pathLst>
            </a:custGeom>
            <a:solidFill>
              <a:srgbClr val="880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7" name="Freeform 17">
              <a:extLst>
                <a:ext uri="{FF2B5EF4-FFF2-40B4-BE49-F238E27FC236}">
                  <a16:creationId xmlns:a16="http://schemas.microsoft.com/office/drawing/2014/main" id="{4AEBA0EB-8E3F-4261-BC41-9F6BDEDE6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2096"/>
              <a:ext cx="73" cy="1101"/>
            </a:xfrm>
            <a:custGeom>
              <a:avLst/>
              <a:gdLst>
                <a:gd name="T0" fmla="*/ 1115 w 29"/>
                <a:gd name="T1" fmla="*/ 205 h 413"/>
                <a:gd name="T2" fmla="*/ 559 w 29"/>
                <a:gd name="T3" fmla="*/ 1117 h 413"/>
                <a:gd name="T4" fmla="*/ 400 w 29"/>
                <a:gd name="T5" fmla="*/ 1160 h 413"/>
                <a:gd name="T6" fmla="*/ 400 w 29"/>
                <a:gd name="T7" fmla="*/ 19701 h 413"/>
                <a:gd name="T8" fmla="*/ 0 w 29"/>
                <a:gd name="T9" fmla="*/ 20858 h 413"/>
                <a:gd name="T10" fmla="*/ 83 w 29"/>
                <a:gd name="T11" fmla="*/ 20802 h 413"/>
                <a:gd name="T12" fmla="*/ 83 w 29"/>
                <a:gd name="T13" fmla="*/ 20802 h 413"/>
                <a:gd name="T14" fmla="*/ 126 w 29"/>
                <a:gd name="T15" fmla="*/ 20767 h 413"/>
                <a:gd name="T16" fmla="*/ 126 w 29"/>
                <a:gd name="T17" fmla="*/ 20708 h 413"/>
                <a:gd name="T18" fmla="*/ 159 w 29"/>
                <a:gd name="T19" fmla="*/ 20652 h 413"/>
                <a:gd name="T20" fmla="*/ 209 w 29"/>
                <a:gd name="T21" fmla="*/ 20652 h 413"/>
                <a:gd name="T22" fmla="*/ 242 w 29"/>
                <a:gd name="T23" fmla="*/ 20554 h 413"/>
                <a:gd name="T24" fmla="*/ 242 w 29"/>
                <a:gd name="T25" fmla="*/ 20495 h 413"/>
                <a:gd name="T26" fmla="*/ 284 w 29"/>
                <a:gd name="T27" fmla="*/ 20460 h 413"/>
                <a:gd name="T28" fmla="*/ 317 w 29"/>
                <a:gd name="T29" fmla="*/ 20404 h 413"/>
                <a:gd name="T30" fmla="*/ 368 w 29"/>
                <a:gd name="T31" fmla="*/ 20346 h 413"/>
                <a:gd name="T32" fmla="*/ 400 w 29"/>
                <a:gd name="T33" fmla="*/ 20311 h 413"/>
                <a:gd name="T34" fmla="*/ 443 w 29"/>
                <a:gd name="T35" fmla="*/ 20255 h 413"/>
                <a:gd name="T36" fmla="*/ 481 w 29"/>
                <a:gd name="T37" fmla="*/ 20197 h 413"/>
                <a:gd name="T38" fmla="*/ 526 w 29"/>
                <a:gd name="T39" fmla="*/ 20154 h 413"/>
                <a:gd name="T40" fmla="*/ 559 w 29"/>
                <a:gd name="T41" fmla="*/ 20042 h 413"/>
                <a:gd name="T42" fmla="*/ 609 w 29"/>
                <a:gd name="T43" fmla="*/ 20005 h 413"/>
                <a:gd name="T44" fmla="*/ 639 w 29"/>
                <a:gd name="T45" fmla="*/ 19949 h 413"/>
                <a:gd name="T46" fmla="*/ 685 w 29"/>
                <a:gd name="T47" fmla="*/ 19893 h 413"/>
                <a:gd name="T48" fmla="*/ 715 w 29"/>
                <a:gd name="T49" fmla="*/ 19799 h 413"/>
                <a:gd name="T50" fmla="*/ 715 w 29"/>
                <a:gd name="T51" fmla="*/ 19743 h 413"/>
                <a:gd name="T52" fmla="*/ 768 w 29"/>
                <a:gd name="T53" fmla="*/ 19701 h 413"/>
                <a:gd name="T54" fmla="*/ 798 w 29"/>
                <a:gd name="T55" fmla="*/ 19642 h 413"/>
                <a:gd name="T56" fmla="*/ 843 w 29"/>
                <a:gd name="T57" fmla="*/ 19586 h 413"/>
                <a:gd name="T58" fmla="*/ 843 w 29"/>
                <a:gd name="T59" fmla="*/ 19551 h 413"/>
                <a:gd name="T60" fmla="*/ 873 w 29"/>
                <a:gd name="T61" fmla="*/ 19493 h 413"/>
                <a:gd name="T62" fmla="*/ 926 w 29"/>
                <a:gd name="T63" fmla="*/ 19437 h 413"/>
                <a:gd name="T64" fmla="*/ 926 w 29"/>
                <a:gd name="T65" fmla="*/ 19402 h 413"/>
                <a:gd name="T66" fmla="*/ 957 w 29"/>
                <a:gd name="T67" fmla="*/ 19402 h 413"/>
                <a:gd name="T68" fmla="*/ 1007 w 29"/>
                <a:gd name="T69" fmla="*/ 19343 h 413"/>
                <a:gd name="T70" fmla="*/ 1165 w 29"/>
                <a:gd name="T71" fmla="*/ 18493 h 413"/>
                <a:gd name="T72" fmla="*/ 1165 w 29"/>
                <a:gd name="T73" fmla="*/ 0 h 413"/>
                <a:gd name="T74" fmla="*/ 1115 w 29"/>
                <a:gd name="T75" fmla="*/ 0 h 413"/>
                <a:gd name="T76" fmla="*/ 1115 w 29"/>
                <a:gd name="T77" fmla="*/ 205 h 4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" h="413">
                  <a:moveTo>
                    <a:pt x="28" y="4"/>
                  </a:moveTo>
                  <a:cubicBezTo>
                    <a:pt x="27" y="7"/>
                    <a:pt x="15" y="21"/>
                    <a:pt x="14" y="22"/>
                  </a:cubicBezTo>
                  <a:cubicBezTo>
                    <a:pt x="13" y="23"/>
                    <a:pt x="12" y="23"/>
                    <a:pt x="10" y="23"/>
                  </a:cubicBezTo>
                  <a:cubicBezTo>
                    <a:pt x="10" y="153"/>
                    <a:pt x="10" y="390"/>
                    <a:pt x="10" y="390"/>
                  </a:cubicBezTo>
                  <a:cubicBezTo>
                    <a:pt x="10" y="399"/>
                    <a:pt x="6" y="407"/>
                    <a:pt x="0" y="413"/>
                  </a:cubicBezTo>
                  <a:cubicBezTo>
                    <a:pt x="1" y="413"/>
                    <a:pt x="1" y="413"/>
                    <a:pt x="2" y="412"/>
                  </a:cubicBezTo>
                  <a:cubicBezTo>
                    <a:pt x="2" y="412"/>
                    <a:pt x="2" y="412"/>
                    <a:pt x="2" y="412"/>
                  </a:cubicBezTo>
                  <a:cubicBezTo>
                    <a:pt x="2" y="412"/>
                    <a:pt x="2" y="411"/>
                    <a:pt x="3" y="411"/>
                  </a:cubicBezTo>
                  <a:cubicBezTo>
                    <a:pt x="3" y="411"/>
                    <a:pt x="3" y="411"/>
                    <a:pt x="3" y="410"/>
                  </a:cubicBezTo>
                  <a:cubicBezTo>
                    <a:pt x="3" y="410"/>
                    <a:pt x="4" y="410"/>
                    <a:pt x="4" y="409"/>
                  </a:cubicBezTo>
                  <a:cubicBezTo>
                    <a:pt x="4" y="409"/>
                    <a:pt x="5" y="409"/>
                    <a:pt x="5" y="409"/>
                  </a:cubicBezTo>
                  <a:cubicBezTo>
                    <a:pt x="5" y="408"/>
                    <a:pt x="5" y="408"/>
                    <a:pt x="6" y="407"/>
                  </a:cubicBezTo>
                  <a:cubicBezTo>
                    <a:pt x="6" y="407"/>
                    <a:pt x="6" y="407"/>
                    <a:pt x="6" y="406"/>
                  </a:cubicBezTo>
                  <a:cubicBezTo>
                    <a:pt x="7" y="406"/>
                    <a:pt x="7" y="406"/>
                    <a:pt x="7" y="405"/>
                  </a:cubicBezTo>
                  <a:cubicBezTo>
                    <a:pt x="8" y="405"/>
                    <a:pt x="8" y="405"/>
                    <a:pt x="8" y="404"/>
                  </a:cubicBezTo>
                  <a:cubicBezTo>
                    <a:pt x="9" y="404"/>
                    <a:pt x="9" y="404"/>
                    <a:pt x="9" y="403"/>
                  </a:cubicBezTo>
                  <a:cubicBezTo>
                    <a:pt x="10" y="403"/>
                    <a:pt x="10" y="402"/>
                    <a:pt x="10" y="402"/>
                  </a:cubicBezTo>
                  <a:cubicBezTo>
                    <a:pt x="10" y="402"/>
                    <a:pt x="11" y="401"/>
                    <a:pt x="11" y="401"/>
                  </a:cubicBezTo>
                  <a:cubicBezTo>
                    <a:pt x="11" y="400"/>
                    <a:pt x="12" y="400"/>
                    <a:pt x="12" y="400"/>
                  </a:cubicBezTo>
                  <a:cubicBezTo>
                    <a:pt x="12" y="399"/>
                    <a:pt x="13" y="399"/>
                    <a:pt x="13" y="399"/>
                  </a:cubicBezTo>
                  <a:cubicBezTo>
                    <a:pt x="13" y="398"/>
                    <a:pt x="14" y="398"/>
                    <a:pt x="14" y="397"/>
                  </a:cubicBezTo>
                  <a:cubicBezTo>
                    <a:pt x="14" y="397"/>
                    <a:pt x="15" y="396"/>
                    <a:pt x="15" y="396"/>
                  </a:cubicBezTo>
                  <a:cubicBezTo>
                    <a:pt x="15" y="396"/>
                    <a:pt x="16" y="395"/>
                    <a:pt x="16" y="395"/>
                  </a:cubicBezTo>
                  <a:cubicBezTo>
                    <a:pt x="16" y="394"/>
                    <a:pt x="16" y="394"/>
                    <a:pt x="17" y="394"/>
                  </a:cubicBezTo>
                  <a:cubicBezTo>
                    <a:pt x="17" y="393"/>
                    <a:pt x="17" y="393"/>
                    <a:pt x="18" y="392"/>
                  </a:cubicBezTo>
                  <a:cubicBezTo>
                    <a:pt x="18" y="392"/>
                    <a:pt x="18" y="392"/>
                    <a:pt x="18" y="391"/>
                  </a:cubicBezTo>
                  <a:cubicBezTo>
                    <a:pt x="19" y="391"/>
                    <a:pt x="19" y="391"/>
                    <a:pt x="19" y="390"/>
                  </a:cubicBezTo>
                  <a:cubicBezTo>
                    <a:pt x="20" y="390"/>
                    <a:pt x="20" y="390"/>
                    <a:pt x="20" y="389"/>
                  </a:cubicBezTo>
                  <a:cubicBezTo>
                    <a:pt x="20" y="389"/>
                    <a:pt x="21" y="388"/>
                    <a:pt x="21" y="388"/>
                  </a:cubicBezTo>
                  <a:cubicBezTo>
                    <a:pt x="21" y="388"/>
                    <a:pt x="21" y="387"/>
                    <a:pt x="21" y="387"/>
                  </a:cubicBezTo>
                  <a:cubicBezTo>
                    <a:pt x="22" y="387"/>
                    <a:pt x="22" y="386"/>
                    <a:pt x="22" y="386"/>
                  </a:cubicBezTo>
                  <a:cubicBezTo>
                    <a:pt x="22" y="386"/>
                    <a:pt x="23" y="386"/>
                    <a:pt x="23" y="385"/>
                  </a:cubicBezTo>
                  <a:cubicBezTo>
                    <a:pt x="23" y="385"/>
                    <a:pt x="23" y="385"/>
                    <a:pt x="23" y="384"/>
                  </a:cubicBezTo>
                  <a:cubicBezTo>
                    <a:pt x="24" y="384"/>
                    <a:pt x="24" y="384"/>
                    <a:pt x="24" y="384"/>
                  </a:cubicBezTo>
                  <a:cubicBezTo>
                    <a:pt x="24" y="383"/>
                    <a:pt x="24" y="383"/>
                    <a:pt x="25" y="383"/>
                  </a:cubicBezTo>
                  <a:cubicBezTo>
                    <a:pt x="27" y="378"/>
                    <a:pt x="29" y="372"/>
                    <a:pt x="29" y="366"/>
                  </a:cubicBezTo>
                  <a:cubicBezTo>
                    <a:pt x="29" y="366"/>
                    <a:pt x="29" y="126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1"/>
                    <a:pt x="29" y="2"/>
                    <a:pt x="28" y="4"/>
                  </a:cubicBezTo>
                  <a:close/>
                </a:path>
              </a:pathLst>
            </a:custGeom>
            <a:solidFill>
              <a:srgbClr val="952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8" name="Freeform 18">
              <a:extLst>
                <a:ext uri="{FF2B5EF4-FFF2-40B4-BE49-F238E27FC236}">
                  <a16:creationId xmlns:a16="http://schemas.microsoft.com/office/drawing/2014/main" id="{0C9997CE-D4BD-4C3D-B910-7041FECC8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1597"/>
              <a:ext cx="425" cy="99"/>
            </a:xfrm>
            <a:custGeom>
              <a:avLst/>
              <a:gdLst>
                <a:gd name="T0" fmla="*/ 6408 w 170"/>
                <a:gd name="T1" fmla="*/ 94 h 37"/>
                <a:gd name="T2" fmla="*/ 6095 w 170"/>
                <a:gd name="T3" fmla="*/ 0 h 37"/>
                <a:gd name="T4" fmla="*/ 6063 w 170"/>
                <a:gd name="T5" fmla="*/ 0 h 37"/>
                <a:gd name="T6" fmla="*/ 6063 w 170"/>
                <a:gd name="T7" fmla="*/ 150 h 37"/>
                <a:gd name="T8" fmla="*/ 5988 w 170"/>
                <a:gd name="T9" fmla="*/ 308 h 37"/>
                <a:gd name="T10" fmla="*/ 3800 w 170"/>
                <a:gd name="T11" fmla="*/ 516 h 37"/>
                <a:gd name="T12" fmla="*/ 1613 w 170"/>
                <a:gd name="T13" fmla="*/ 308 h 37"/>
                <a:gd name="T14" fmla="*/ 1488 w 170"/>
                <a:gd name="T15" fmla="*/ 150 h 37"/>
                <a:gd name="T16" fmla="*/ 1488 w 170"/>
                <a:gd name="T17" fmla="*/ 94 h 37"/>
                <a:gd name="T18" fmla="*/ 0 w 170"/>
                <a:gd name="T19" fmla="*/ 1897 h 37"/>
                <a:gd name="T20" fmla="*/ 158 w 170"/>
                <a:gd name="T21" fmla="*/ 1897 h 37"/>
                <a:gd name="T22" fmla="*/ 1063 w 170"/>
                <a:gd name="T23" fmla="*/ 824 h 37"/>
                <a:gd name="T24" fmla="*/ 1375 w 170"/>
                <a:gd name="T25" fmla="*/ 709 h 37"/>
                <a:gd name="T26" fmla="*/ 3675 w 170"/>
                <a:gd name="T27" fmla="*/ 859 h 37"/>
                <a:gd name="T28" fmla="*/ 5708 w 170"/>
                <a:gd name="T29" fmla="*/ 709 h 37"/>
                <a:gd name="T30" fmla="*/ 5988 w 170"/>
                <a:gd name="T31" fmla="*/ 824 h 37"/>
                <a:gd name="T32" fmla="*/ 6220 w 170"/>
                <a:gd name="T33" fmla="*/ 1073 h 37"/>
                <a:gd name="T34" fmla="*/ 6645 w 170"/>
                <a:gd name="T35" fmla="*/ 308 h 37"/>
                <a:gd name="T36" fmla="*/ 6408 w 170"/>
                <a:gd name="T37" fmla="*/ 94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37">
                  <a:moveTo>
                    <a:pt x="164" y="2"/>
                  </a:moveTo>
                  <a:cubicBezTo>
                    <a:pt x="161" y="0"/>
                    <a:pt x="158" y="0"/>
                    <a:pt x="156" y="0"/>
                  </a:cubicBezTo>
                  <a:cubicBezTo>
                    <a:pt x="156" y="0"/>
                    <a:pt x="155" y="0"/>
                    <a:pt x="155" y="0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5"/>
                    <a:pt x="153" y="6"/>
                  </a:cubicBezTo>
                  <a:cubicBezTo>
                    <a:pt x="141" y="9"/>
                    <a:pt x="120" y="10"/>
                    <a:pt x="97" y="10"/>
                  </a:cubicBezTo>
                  <a:cubicBezTo>
                    <a:pt x="73" y="10"/>
                    <a:pt x="53" y="9"/>
                    <a:pt x="41" y="6"/>
                  </a:cubicBezTo>
                  <a:cubicBezTo>
                    <a:pt x="38" y="6"/>
                    <a:pt x="38" y="3"/>
                    <a:pt x="38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6" y="13"/>
                    <a:pt x="13" y="25"/>
                    <a:pt x="0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2" y="29"/>
                    <a:pt x="20" y="22"/>
                    <a:pt x="27" y="16"/>
                  </a:cubicBezTo>
                  <a:cubicBezTo>
                    <a:pt x="30" y="13"/>
                    <a:pt x="33" y="14"/>
                    <a:pt x="35" y="14"/>
                  </a:cubicBezTo>
                  <a:cubicBezTo>
                    <a:pt x="45" y="15"/>
                    <a:pt x="70" y="17"/>
                    <a:pt x="94" y="17"/>
                  </a:cubicBezTo>
                  <a:cubicBezTo>
                    <a:pt x="116" y="17"/>
                    <a:pt x="137" y="15"/>
                    <a:pt x="146" y="14"/>
                  </a:cubicBezTo>
                  <a:cubicBezTo>
                    <a:pt x="149" y="13"/>
                    <a:pt x="152" y="15"/>
                    <a:pt x="153" y="16"/>
                  </a:cubicBezTo>
                  <a:cubicBezTo>
                    <a:pt x="155" y="18"/>
                    <a:pt x="157" y="19"/>
                    <a:pt x="159" y="21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67" y="5"/>
                    <a:pt x="165" y="3"/>
                    <a:pt x="164" y="2"/>
                  </a:cubicBezTo>
                  <a:close/>
                </a:path>
              </a:pathLst>
            </a:custGeom>
            <a:solidFill>
              <a:srgbClr val="DD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79" name="Freeform 19">
              <a:extLst>
                <a:ext uri="{FF2B5EF4-FFF2-40B4-BE49-F238E27FC236}">
                  <a16:creationId xmlns:a16="http://schemas.microsoft.com/office/drawing/2014/main" id="{2B6E5096-07D8-411B-846D-9C23A7CA4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597"/>
              <a:ext cx="302" cy="315"/>
            </a:xfrm>
            <a:custGeom>
              <a:avLst/>
              <a:gdLst>
                <a:gd name="T0" fmla="*/ 105 w 121"/>
                <a:gd name="T1" fmla="*/ 820 h 118"/>
                <a:gd name="T2" fmla="*/ 3806 w 121"/>
                <a:gd name="T3" fmla="*/ 5480 h 118"/>
                <a:gd name="T4" fmla="*/ 4043 w 121"/>
                <a:gd name="T5" fmla="*/ 5993 h 118"/>
                <a:gd name="T6" fmla="*/ 4043 w 121"/>
                <a:gd name="T7" fmla="*/ 5993 h 118"/>
                <a:gd name="T8" fmla="*/ 4697 w 121"/>
                <a:gd name="T9" fmla="*/ 5139 h 118"/>
                <a:gd name="T10" fmla="*/ 4540 w 121"/>
                <a:gd name="T11" fmla="*/ 4717 h 118"/>
                <a:gd name="T12" fmla="*/ 542 w 121"/>
                <a:gd name="T13" fmla="*/ 93 h 118"/>
                <a:gd name="T14" fmla="*/ 387 w 121"/>
                <a:gd name="T15" fmla="*/ 0 h 118"/>
                <a:gd name="T16" fmla="*/ 387 w 121"/>
                <a:gd name="T17" fmla="*/ 0 h 118"/>
                <a:gd name="T18" fmla="*/ 0 w 121"/>
                <a:gd name="T19" fmla="*/ 705 h 118"/>
                <a:gd name="T20" fmla="*/ 0 w 121"/>
                <a:gd name="T21" fmla="*/ 705 h 118"/>
                <a:gd name="T22" fmla="*/ 105 w 121"/>
                <a:gd name="T23" fmla="*/ 820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118">
                  <a:moveTo>
                    <a:pt x="3" y="16"/>
                  </a:moveTo>
                  <a:cubicBezTo>
                    <a:pt x="35" y="44"/>
                    <a:pt x="81" y="88"/>
                    <a:pt x="98" y="108"/>
                  </a:cubicBezTo>
                  <a:cubicBezTo>
                    <a:pt x="101" y="111"/>
                    <a:pt x="103" y="114"/>
                    <a:pt x="10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8"/>
                    <a:pt x="112" y="113"/>
                    <a:pt x="121" y="101"/>
                  </a:cubicBezTo>
                  <a:cubicBezTo>
                    <a:pt x="120" y="97"/>
                    <a:pt x="120" y="96"/>
                    <a:pt x="117" y="93"/>
                  </a:cubicBezTo>
                  <a:cubicBezTo>
                    <a:pt x="100" y="73"/>
                    <a:pt x="41" y="22"/>
                    <a:pt x="14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5"/>
                    <a:pt x="3" y="16"/>
                  </a:cubicBezTo>
                  <a:close/>
                </a:path>
              </a:pathLst>
            </a:custGeom>
            <a:solidFill>
              <a:srgbClr val="B9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0" name="Freeform 20">
              <a:extLst>
                <a:ext uri="{FF2B5EF4-FFF2-40B4-BE49-F238E27FC236}">
                  <a16:creationId xmlns:a16="http://schemas.microsoft.com/office/drawing/2014/main" id="{2EC0D033-26A3-4A10-9E45-704834A2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605"/>
              <a:ext cx="268" cy="283"/>
            </a:xfrm>
            <a:custGeom>
              <a:avLst/>
              <a:gdLst>
                <a:gd name="T0" fmla="*/ 3770 w 107"/>
                <a:gd name="T1" fmla="*/ 662 h 106"/>
                <a:gd name="T2" fmla="*/ 3895 w 107"/>
                <a:gd name="T3" fmla="*/ 550 h 106"/>
                <a:gd name="T4" fmla="*/ 3895 w 107"/>
                <a:gd name="T5" fmla="*/ 550 h 106"/>
                <a:gd name="T6" fmla="*/ 4210 w 107"/>
                <a:gd name="T7" fmla="*/ 56 h 106"/>
                <a:gd name="T8" fmla="*/ 4165 w 107"/>
                <a:gd name="T9" fmla="*/ 0 h 106"/>
                <a:gd name="T10" fmla="*/ 754 w 107"/>
                <a:gd name="T11" fmla="*/ 4170 h 106"/>
                <a:gd name="T12" fmla="*/ 679 w 107"/>
                <a:gd name="T13" fmla="*/ 4376 h 106"/>
                <a:gd name="T14" fmla="*/ 626 w 107"/>
                <a:gd name="T15" fmla="*/ 4376 h 106"/>
                <a:gd name="T16" fmla="*/ 0 w 107"/>
                <a:gd name="T17" fmla="*/ 5388 h 106"/>
                <a:gd name="T18" fmla="*/ 0 w 107"/>
                <a:gd name="T19" fmla="*/ 5388 h 106"/>
                <a:gd name="T20" fmla="*/ 3770 w 107"/>
                <a:gd name="T21" fmla="*/ 662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106">
                  <a:moveTo>
                    <a:pt x="96" y="13"/>
                  </a:moveTo>
                  <a:cubicBezTo>
                    <a:pt x="97" y="12"/>
                    <a:pt x="98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100" y="10"/>
                    <a:pt x="107" y="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5" y="28"/>
                    <a:pt x="35" y="63"/>
                    <a:pt x="19" y="82"/>
                  </a:cubicBezTo>
                  <a:cubicBezTo>
                    <a:pt x="18" y="84"/>
                    <a:pt x="17" y="85"/>
                    <a:pt x="17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0" y="94"/>
                    <a:pt x="4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7" y="86"/>
                    <a:pt x="64" y="41"/>
                    <a:pt x="96" y="13"/>
                  </a:cubicBezTo>
                  <a:close/>
                </a:path>
              </a:pathLst>
            </a:custGeom>
            <a:solidFill>
              <a:srgbClr val="F6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1" name="Freeform 21">
              <a:extLst>
                <a:ext uri="{FF2B5EF4-FFF2-40B4-BE49-F238E27FC236}">
                  <a16:creationId xmlns:a16="http://schemas.microsoft.com/office/drawing/2014/main" id="{98A3FBC1-F36D-4613-B3F9-C43C327BB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9"/>
              <a:ext cx="47" cy="61"/>
            </a:xfrm>
            <a:custGeom>
              <a:avLst/>
              <a:gdLst>
                <a:gd name="T0" fmla="*/ 153 w 19"/>
                <a:gd name="T1" fmla="*/ 1140 h 23"/>
                <a:gd name="T2" fmla="*/ 710 w 19"/>
                <a:gd name="T3" fmla="*/ 1140 h 23"/>
                <a:gd name="T4" fmla="*/ 710 w 19"/>
                <a:gd name="T5" fmla="*/ 0 h 23"/>
                <a:gd name="T6" fmla="*/ 680 w 19"/>
                <a:gd name="T7" fmla="*/ 0 h 23"/>
                <a:gd name="T8" fmla="*/ 104 w 19"/>
                <a:gd name="T9" fmla="*/ 690 h 23"/>
                <a:gd name="T10" fmla="*/ 153 w 19"/>
                <a:gd name="T11" fmla="*/ 11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4" y="23"/>
                  </a:moveTo>
                  <a:cubicBezTo>
                    <a:pt x="8" y="23"/>
                    <a:pt x="14" y="23"/>
                    <a:pt x="19" y="2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5" y="3"/>
                    <a:pt x="3" y="14"/>
                    <a:pt x="3" y="14"/>
                  </a:cubicBezTo>
                  <a:cubicBezTo>
                    <a:pt x="0" y="16"/>
                    <a:pt x="0" y="23"/>
                    <a:pt x="4" y="23"/>
                  </a:cubicBezTo>
                  <a:close/>
                </a:path>
              </a:pathLst>
            </a:custGeom>
            <a:solidFill>
              <a:srgbClr val="C09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2" name="Freeform 22">
              <a:extLst>
                <a:ext uri="{FF2B5EF4-FFF2-40B4-BE49-F238E27FC236}">
                  <a16:creationId xmlns:a16="http://schemas.microsoft.com/office/drawing/2014/main" id="{F8A6EBEE-4EAE-42BE-9D73-7633A1738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1848"/>
              <a:ext cx="50" cy="315"/>
            </a:xfrm>
            <a:custGeom>
              <a:avLst/>
              <a:gdLst>
                <a:gd name="T0" fmla="*/ 238 w 20"/>
                <a:gd name="T1" fmla="*/ 763 h 118"/>
                <a:gd name="T2" fmla="*/ 50 w 20"/>
                <a:gd name="T3" fmla="*/ 1618 h 118"/>
                <a:gd name="T4" fmla="*/ 50 w 20"/>
                <a:gd name="T5" fmla="*/ 5993 h 118"/>
                <a:gd name="T6" fmla="*/ 83 w 20"/>
                <a:gd name="T7" fmla="*/ 5900 h 118"/>
                <a:gd name="T8" fmla="*/ 125 w 20"/>
                <a:gd name="T9" fmla="*/ 5480 h 118"/>
                <a:gd name="T10" fmla="*/ 708 w 20"/>
                <a:gd name="T11" fmla="*/ 4776 h 118"/>
                <a:gd name="T12" fmla="*/ 750 w 20"/>
                <a:gd name="T13" fmla="*/ 4776 h 118"/>
                <a:gd name="T14" fmla="*/ 750 w 20"/>
                <a:gd name="T15" fmla="*/ 4925 h 118"/>
                <a:gd name="T16" fmla="*/ 783 w 20"/>
                <a:gd name="T17" fmla="*/ 4925 h 118"/>
                <a:gd name="T18" fmla="*/ 750 w 20"/>
                <a:gd name="T19" fmla="*/ 662 h 118"/>
                <a:gd name="T20" fmla="*/ 783 w 20"/>
                <a:gd name="T21" fmla="*/ 0 h 118"/>
                <a:gd name="T22" fmla="*/ 238 w 20"/>
                <a:gd name="T23" fmla="*/ 76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18">
                  <a:moveTo>
                    <a:pt x="6" y="15"/>
                  </a:moveTo>
                  <a:cubicBezTo>
                    <a:pt x="3" y="19"/>
                    <a:pt x="1" y="23"/>
                    <a:pt x="1" y="32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0"/>
                    <a:pt x="3" y="108"/>
                  </a:cubicBezTo>
                  <a:cubicBezTo>
                    <a:pt x="3" y="108"/>
                    <a:pt x="15" y="97"/>
                    <a:pt x="18" y="94"/>
                  </a:cubicBezTo>
                  <a:cubicBezTo>
                    <a:pt x="18" y="94"/>
                    <a:pt x="19" y="94"/>
                    <a:pt x="19" y="94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6"/>
                    <a:pt x="10" y="11"/>
                    <a:pt x="6" y="15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3" name="Freeform 23">
              <a:extLst>
                <a:ext uri="{FF2B5EF4-FFF2-40B4-BE49-F238E27FC236}">
                  <a16:creationId xmlns:a16="http://schemas.microsoft.com/office/drawing/2014/main" id="{739131EC-397B-482A-BE6A-5B9407512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144"/>
              <a:ext cx="835" cy="1083"/>
            </a:xfrm>
            <a:custGeom>
              <a:avLst/>
              <a:gdLst>
                <a:gd name="T0" fmla="*/ 2083 w 334"/>
                <a:gd name="T1" fmla="*/ 19339 h 406"/>
                <a:gd name="T2" fmla="*/ 750 w 334"/>
                <a:gd name="T3" fmla="*/ 17611 h 406"/>
                <a:gd name="T4" fmla="*/ 750 w 334"/>
                <a:gd name="T5" fmla="*/ 307 h 406"/>
                <a:gd name="T6" fmla="*/ 158 w 334"/>
                <a:gd name="T7" fmla="*/ 307 h 406"/>
                <a:gd name="T8" fmla="*/ 50 w 334"/>
                <a:gd name="T9" fmla="*/ 0 h 406"/>
                <a:gd name="T10" fmla="*/ 50 w 334"/>
                <a:gd name="T11" fmla="*/ 0 h 406"/>
                <a:gd name="T12" fmla="*/ 50 w 334"/>
                <a:gd name="T13" fmla="*/ 18827 h 406"/>
                <a:gd name="T14" fmla="*/ 1333 w 334"/>
                <a:gd name="T15" fmla="*/ 20556 h 406"/>
                <a:gd name="T16" fmla="*/ 11563 w 334"/>
                <a:gd name="T17" fmla="*/ 20556 h 406"/>
                <a:gd name="T18" fmla="*/ 12470 w 334"/>
                <a:gd name="T19" fmla="*/ 20044 h 406"/>
                <a:gd name="T20" fmla="*/ 13050 w 334"/>
                <a:gd name="T21" fmla="*/ 19190 h 406"/>
                <a:gd name="T22" fmla="*/ 13050 w 334"/>
                <a:gd name="T23" fmla="*/ 19035 h 406"/>
                <a:gd name="T24" fmla="*/ 12313 w 334"/>
                <a:gd name="T25" fmla="*/ 19339 h 406"/>
                <a:gd name="T26" fmla="*/ 2083 w 334"/>
                <a:gd name="T27" fmla="*/ 19339 h 4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4" h="406">
                  <a:moveTo>
                    <a:pt x="53" y="382"/>
                  </a:moveTo>
                  <a:cubicBezTo>
                    <a:pt x="34" y="382"/>
                    <a:pt x="19" y="367"/>
                    <a:pt x="19" y="348"/>
                  </a:cubicBezTo>
                  <a:cubicBezTo>
                    <a:pt x="19" y="348"/>
                    <a:pt x="19" y="139"/>
                    <a:pt x="19" y="6"/>
                  </a:cubicBezTo>
                  <a:cubicBezTo>
                    <a:pt x="14" y="6"/>
                    <a:pt x="8" y="6"/>
                    <a:pt x="4" y="6"/>
                  </a:cubicBezTo>
                  <a:cubicBezTo>
                    <a:pt x="1" y="6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33"/>
                    <a:pt x="1" y="372"/>
                    <a:pt x="1" y="372"/>
                  </a:cubicBezTo>
                  <a:cubicBezTo>
                    <a:pt x="1" y="390"/>
                    <a:pt x="16" y="406"/>
                    <a:pt x="34" y="406"/>
                  </a:cubicBezTo>
                  <a:cubicBezTo>
                    <a:pt x="296" y="406"/>
                    <a:pt x="296" y="406"/>
                    <a:pt x="296" y="406"/>
                  </a:cubicBezTo>
                  <a:cubicBezTo>
                    <a:pt x="305" y="406"/>
                    <a:pt x="313" y="402"/>
                    <a:pt x="319" y="396"/>
                  </a:cubicBezTo>
                  <a:cubicBezTo>
                    <a:pt x="322" y="394"/>
                    <a:pt x="328" y="386"/>
                    <a:pt x="334" y="379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29" y="380"/>
                    <a:pt x="322" y="382"/>
                    <a:pt x="315" y="382"/>
                  </a:cubicBezTo>
                  <a:lnTo>
                    <a:pt x="53" y="382"/>
                  </a:lnTo>
                  <a:close/>
                </a:path>
              </a:pathLst>
            </a:custGeom>
            <a:solidFill>
              <a:srgbClr val="9520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4" name="Freeform 24">
              <a:extLst>
                <a:ext uri="{FF2B5EF4-FFF2-40B4-BE49-F238E27FC236}">
                  <a16:creationId xmlns:a16="http://schemas.microsoft.com/office/drawing/2014/main" id="{C3E42008-13FE-42A3-8CC4-2CE90BB2D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" y="1632"/>
              <a:ext cx="241" cy="261"/>
            </a:xfrm>
            <a:custGeom>
              <a:avLst/>
              <a:gdLst>
                <a:gd name="T0" fmla="*/ 83 w 96"/>
                <a:gd name="T1" fmla="*/ 4930 h 98"/>
                <a:gd name="T2" fmla="*/ 3688 w 96"/>
                <a:gd name="T3" fmla="*/ 93 h 98"/>
                <a:gd name="T4" fmla="*/ 3572 w 96"/>
                <a:gd name="T5" fmla="*/ 56 h 98"/>
                <a:gd name="T6" fmla="*/ 1948 w 96"/>
                <a:gd name="T7" fmla="*/ 1872 h 98"/>
                <a:gd name="T8" fmla="*/ 0 w 96"/>
                <a:gd name="T9" fmla="*/ 432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98">
                  <a:moveTo>
                    <a:pt x="2" y="98"/>
                  </a:moveTo>
                  <a:cubicBezTo>
                    <a:pt x="2" y="89"/>
                    <a:pt x="90" y="4"/>
                    <a:pt x="93" y="2"/>
                  </a:cubicBezTo>
                  <a:cubicBezTo>
                    <a:pt x="96" y="0"/>
                    <a:pt x="90" y="1"/>
                    <a:pt x="90" y="1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0" y="86"/>
                    <a:pt x="0" y="86"/>
                    <a:pt x="0" y="86"/>
                  </a:cubicBezTo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5" name="Freeform 25">
              <a:extLst>
                <a:ext uri="{FF2B5EF4-FFF2-40B4-BE49-F238E27FC236}">
                  <a16:creationId xmlns:a16="http://schemas.microsoft.com/office/drawing/2014/main" id="{E90E96EE-02E8-4F57-AE6D-BCECF88ED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101"/>
              <a:ext cx="107" cy="123"/>
            </a:xfrm>
            <a:custGeom>
              <a:avLst/>
              <a:gdLst>
                <a:gd name="T0" fmla="*/ 953 w 43"/>
                <a:gd name="T1" fmla="*/ 2353 h 46"/>
                <a:gd name="T2" fmla="*/ 1647 w 43"/>
                <a:gd name="T3" fmla="*/ 1128 h 46"/>
                <a:gd name="T4" fmla="*/ 724 w 43"/>
                <a:gd name="T5" fmla="*/ 0 h 46"/>
                <a:gd name="T6" fmla="*/ 0 w 43"/>
                <a:gd name="T7" fmla="*/ 1187 h 46"/>
                <a:gd name="T8" fmla="*/ 953 w 43"/>
                <a:gd name="T9" fmla="*/ 2353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25" y="46"/>
                  </a:moveTo>
                  <a:cubicBezTo>
                    <a:pt x="43" y="22"/>
                    <a:pt x="43" y="22"/>
                    <a:pt x="43" y="22"/>
                  </a:cubicBezTo>
                  <a:cubicBezTo>
                    <a:pt x="31" y="19"/>
                    <a:pt x="22" y="11"/>
                    <a:pt x="19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34"/>
                    <a:pt x="13" y="43"/>
                    <a:pt x="25" y="46"/>
                  </a:cubicBezTo>
                  <a:close/>
                </a:path>
              </a:pathLst>
            </a:custGeom>
            <a:solidFill>
              <a:srgbClr val="8401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6" name="Freeform 26">
              <a:extLst>
                <a:ext uri="{FF2B5EF4-FFF2-40B4-BE49-F238E27FC236}">
                  <a16:creationId xmlns:a16="http://schemas.microsoft.com/office/drawing/2014/main" id="{F6543312-2F2C-4B55-A20B-FB847E322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" y="2171"/>
              <a:ext cx="452" cy="50"/>
            </a:xfrm>
            <a:custGeom>
              <a:avLst/>
              <a:gdLst>
                <a:gd name="T0" fmla="*/ 0 w 181"/>
                <a:gd name="T1" fmla="*/ 0 h 19"/>
                <a:gd name="T2" fmla="*/ 7040 w 181"/>
                <a:gd name="T3" fmla="*/ 0 h 19"/>
                <a:gd name="T4" fmla="*/ 7040 w 181"/>
                <a:gd name="T5" fmla="*/ 913 h 19"/>
                <a:gd name="T6" fmla="*/ 6493 w 181"/>
                <a:gd name="T7" fmla="*/ 292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19">
                  <a:moveTo>
                    <a:pt x="0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79" y="13"/>
                    <a:pt x="177" y="6"/>
                    <a:pt x="167" y="6"/>
                  </a:cubicBezTo>
                </a:path>
              </a:pathLst>
            </a:custGeom>
            <a:solidFill>
              <a:srgbClr val="880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7" name="Freeform 27">
              <a:extLst>
                <a:ext uri="{FF2B5EF4-FFF2-40B4-BE49-F238E27FC236}">
                  <a16:creationId xmlns:a16="http://schemas.microsoft.com/office/drawing/2014/main" id="{0C59F269-4EB8-44B1-B146-0B370116E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1952"/>
              <a:ext cx="647" cy="1267"/>
            </a:xfrm>
            <a:custGeom>
              <a:avLst/>
              <a:gdLst>
                <a:gd name="T0" fmla="*/ 10085 w 259"/>
                <a:gd name="T1" fmla="*/ 0 h 475"/>
                <a:gd name="T2" fmla="*/ 10085 w 259"/>
                <a:gd name="T3" fmla="*/ 22683 h 475"/>
                <a:gd name="T4" fmla="*/ 9585 w 259"/>
                <a:gd name="T5" fmla="*/ 23948 h 475"/>
                <a:gd name="T6" fmla="*/ 9198 w 259"/>
                <a:gd name="T7" fmla="*/ 24049 h 475"/>
                <a:gd name="T8" fmla="*/ 0 w 259"/>
                <a:gd name="T9" fmla="*/ 24049 h 475"/>
                <a:gd name="T10" fmla="*/ 9198 w 259"/>
                <a:gd name="T11" fmla="*/ 23836 h 475"/>
                <a:gd name="T12" fmla="*/ 9977 w 259"/>
                <a:gd name="T13" fmla="*/ 22625 h 4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9" h="475">
                  <a:moveTo>
                    <a:pt x="259" y="0"/>
                  </a:moveTo>
                  <a:cubicBezTo>
                    <a:pt x="259" y="11"/>
                    <a:pt x="259" y="448"/>
                    <a:pt x="259" y="448"/>
                  </a:cubicBezTo>
                  <a:cubicBezTo>
                    <a:pt x="259" y="458"/>
                    <a:pt x="251" y="467"/>
                    <a:pt x="246" y="473"/>
                  </a:cubicBezTo>
                  <a:cubicBezTo>
                    <a:pt x="245" y="474"/>
                    <a:pt x="240" y="475"/>
                    <a:pt x="236" y="475"/>
                  </a:cubicBezTo>
                  <a:cubicBezTo>
                    <a:pt x="232" y="475"/>
                    <a:pt x="0" y="475"/>
                    <a:pt x="0" y="475"/>
                  </a:cubicBezTo>
                  <a:cubicBezTo>
                    <a:pt x="33" y="474"/>
                    <a:pt x="227" y="472"/>
                    <a:pt x="236" y="471"/>
                  </a:cubicBezTo>
                  <a:cubicBezTo>
                    <a:pt x="245" y="469"/>
                    <a:pt x="254" y="459"/>
                    <a:pt x="256" y="447"/>
                  </a:cubicBezTo>
                </a:path>
              </a:pathLst>
            </a:custGeom>
            <a:solidFill>
              <a:srgbClr val="8801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8" name="Freeform 28">
              <a:extLst>
                <a:ext uri="{FF2B5EF4-FFF2-40B4-BE49-F238E27FC236}">
                  <a16:creationId xmlns:a16="http://schemas.microsoft.com/office/drawing/2014/main" id="{3E58079E-0965-4D68-A97F-3A477737B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163"/>
              <a:ext cx="645" cy="56"/>
            </a:xfrm>
            <a:custGeom>
              <a:avLst/>
              <a:gdLst>
                <a:gd name="T0" fmla="*/ 9925 w 258"/>
                <a:gd name="T1" fmla="*/ 0 h 21"/>
                <a:gd name="T2" fmla="*/ 9925 w 258"/>
                <a:gd name="T3" fmla="*/ 0 h 21"/>
                <a:gd name="T4" fmla="*/ 9220 w 258"/>
                <a:gd name="T5" fmla="*/ 853 h 21"/>
                <a:gd name="T6" fmla="*/ 0 w 258"/>
                <a:gd name="T7" fmla="*/ 1059 h 21"/>
                <a:gd name="T8" fmla="*/ 9220 w 258"/>
                <a:gd name="T9" fmla="*/ 1059 h 21"/>
                <a:gd name="T10" fmla="*/ 9613 w 258"/>
                <a:gd name="T11" fmla="*/ 968 h 21"/>
                <a:gd name="T12" fmla="*/ 10083 w 258"/>
                <a:gd name="T13" fmla="*/ 0 h 21"/>
                <a:gd name="T14" fmla="*/ 9925 w 258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" h="21"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  <a:cubicBezTo>
                    <a:pt x="250" y="9"/>
                    <a:pt x="243" y="16"/>
                    <a:pt x="236" y="17"/>
                  </a:cubicBezTo>
                  <a:cubicBezTo>
                    <a:pt x="227" y="18"/>
                    <a:pt x="33" y="20"/>
                    <a:pt x="0" y="21"/>
                  </a:cubicBezTo>
                  <a:cubicBezTo>
                    <a:pt x="0" y="21"/>
                    <a:pt x="232" y="21"/>
                    <a:pt x="236" y="21"/>
                  </a:cubicBezTo>
                  <a:cubicBezTo>
                    <a:pt x="240" y="21"/>
                    <a:pt x="245" y="20"/>
                    <a:pt x="246" y="19"/>
                  </a:cubicBezTo>
                  <a:cubicBezTo>
                    <a:pt x="250" y="14"/>
                    <a:pt x="256" y="7"/>
                    <a:pt x="258" y="0"/>
                  </a:cubicBezTo>
                  <a:cubicBezTo>
                    <a:pt x="257" y="0"/>
                    <a:pt x="255" y="0"/>
                    <a:pt x="254" y="0"/>
                  </a:cubicBezTo>
                  <a:close/>
                </a:path>
              </a:pathLst>
            </a:custGeom>
            <a:solidFill>
              <a:srgbClr val="5D01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89" name="Freeform 29">
              <a:extLst>
                <a:ext uri="{FF2B5EF4-FFF2-40B4-BE49-F238E27FC236}">
                  <a16:creationId xmlns:a16="http://schemas.microsoft.com/office/drawing/2014/main" id="{DD13BAF1-CFEB-4F3A-AE2E-F03A8F5F6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4" y="1341"/>
              <a:ext cx="138" cy="187"/>
            </a:xfrm>
            <a:custGeom>
              <a:avLst/>
              <a:gdLst>
                <a:gd name="T0" fmla="*/ 0 w 55"/>
                <a:gd name="T1" fmla="*/ 3569 h 70"/>
                <a:gd name="T2" fmla="*/ 0 w 55"/>
                <a:gd name="T3" fmla="*/ 94 h 70"/>
                <a:gd name="T4" fmla="*/ 125 w 55"/>
                <a:gd name="T5" fmla="*/ 56 h 70"/>
                <a:gd name="T6" fmla="*/ 2178 w 55"/>
                <a:gd name="T7" fmla="*/ 307 h 70"/>
                <a:gd name="T8" fmla="*/ 472 w 55"/>
                <a:gd name="T9" fmla="*/ 457 h 70"/>
                <a:gd name="T10" fmla="*/ 0 w 55"/>
                <a:gd name="T11" fmla="*/ 356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0">
                  <a:moveTo>
                    <a:pt x="0" y="7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20" y="4"/>
                    <a:pt x="35" y="6"/>
                    <a:pt x="55" y="6"/>
                  </a:cubicBezTo>
                  <a:cubicBezTo>
                    <a:pt x="38" y="7"/>
                    <a:pt x="21" y="7"/>
                    <a:pt x="12" y="9"/>
                  </a:cubicBezTo>
                  <a:cubicBezTo>
                    <a:pt x="4" y="11"/>
                    <a:pt x="4" y="56"/>
                    <a:pt x="0" y="70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0" name="Freeform 30">
              <a:extLst>
                <a:ext uri="{FF2B5EF4-FFF2-40B4-BE49-F238E27FC236}">
                  <a16:creationId xmlns:a16="http://schemas.microsoft.com/office/drawing/2014/main" id="{CCA4DBC7-36DA-45F0-86BE-E443F78672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597"/>
              <a:ext cx="55" cy="64"/>
            </a:xfrm>
            <a:custGeom>
              <a:avLst/>
              <a:gdLst>
                <a:gd name="T0" fmla="*/ 550 w 22"/>
                <a:gd name="T1" fmla="*/ 93 h 24"/>
                <a:gd name="T2" fmla="*/ 395 w 22"/>
                <a:gd name="T3" fmla="*/ 0 h 24"/>
                <a:gd name="T4" fmla="*/ 395 w 22"/>
                <a:gd name="T5" fmla="*/ 0 h 24"/>
                <a:gd name="T6" fmla="*/ 0 w 22"/>
                <a:gd name="T7" fmla="*/ 704 h 24"/>
                <a:gd name="T8" fmla="*/ 0 w 22"/>
                <a:gd name="T9" fmla="*/ 704 h 24"/>
                <a:gd name="T10" fmla="*/ 125 w 22"/>
                <a:gd name="T11" fmla="*/ 819 h 24"/>
                <a:gd name="T12" fmla="*/ 470 w 22"/>
                <a:gd name="T13" fmla="*/ 1216 h 24"/>
                <a:gd name="T14" fmla="*/ 863 w 22"/>
                <a:gd name="T15" fmla="*/ 397 h 24"/>
                <a:gd name="T16" fmla="*/ 550 w 22"/>
                <a:gd name="T17" fmla="*/ 93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4">
                  <a:moveTo>
                    <a:pt x="14" y="2"/>
                  </a:move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5"/>
                    <a:pt x="3" y="16"/>
                  </a:cubicBezTo>
                  <a:cubicBezTo>
                    <a:pt x="6" y="18"/>
                    <a:pt x="9" y="21"/>
                    <a:pt x="12" y="24"/>
                  </a:cubicBezTo>
                  <a:cubicBezTo>
                    <a:pt x="12" y="19"/>
                    <a:pt x="14" y="8"/>
                    <a:pt x="22" y="8"/>
                  </a:cubicBezTo>
                  <a:cubicBezTo>
                    <a:pt x="19" y="5"/>
                    <a:pt x="16" y="3"/>
                    <a:pt x="14" y="2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1" name="Freeform 31">
              <a:extLst>
                <a:ext uri="{FF2B5EF4-FFF2-40B4-BE49-F238E27FC236}">
                  <a16:creationId xmlns:a16="http://schemas.microsoft.com/office/drawing/2014/main" id="{89AD9254-8C50-4319-9012-1A28FDFD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9" y="3160"/>
              <a:ext cx="47" cy="61"/>
            </a:xfrm>
            <a:custGeom>
              <a:avLst/>
              <a:gdLst>
                <a:gd name="T0" fmla="*/ 710 w 19"/>
                <a:gd name="T1" fmla="*/ 0 h 23"/>
                <a:gd name="T2" fmla="*/ 0 w 19"/>
                <a:gd name="T3" fmla="*/ 114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0" y="12"/>
                    <a:pt x="0" y="23"/>
                    <a:pt x="0" y="23"/>
                  </a:cubicBezTo>
                </a:path>
              </a:pathLst>
            </a:custGeom>
            <a:noFill/>
            <a:ln w="7938" cap="flat">
              <a:solidFill>
                <a:srgbClr val="BC6E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2" name="Freeform 32">
              <a:extLst>
                <a:ext uri="{FF2B5EF4-FFF2-40B4-BE49-F238E27FC236}">
                  <a16:creationId xmlns:a16="http://schemas.microsoft.com/office/drawing/2014/main" id="{4F549D4C-F94D-403D-A610-B8118B604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9" y="3096"/>
              <a:ext cx="45" cy="61"/>
            </a:xfrm>
            <a:custGeom>
              <a:avLst/>
              <a:gdLst>
                <a:gd name="T0" fmla="*/ 708 w 18"/>
                <a:gd name="T1" fmla="*/ 0 h 23"/>
                <a:gd name="T2" fmla="*/ 0 w 18"/>
                <a:gd name="T3" fmla="*/ 114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9" y="12"/>
                    <a:pt x="0" y="23"/>
                    <a:pt x="0" y="23"/>
                  </a:cubicBezTo>
                </a:path>
              </a:pathLst>
            </a:custGeom>
            <a:noFill/>
            <a:ln w="7938" cap="flat">
              <a:solidFill>
                <a:srgbClr val="BC6EA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3" name="Freeform 33">
              <a:extLst>
                <a:ext uri="{FF2B5EF4-FFF2-40B4-BE49-F238E27FC236}">
                  <a16:creationId xmlns:a16="http://schemas.microsoft.com/office/drawing/2014/main" id="{7186FD09-27BA-42EC-BEFD-A305F53B5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9" y="3101"/>
              <a:ext cx="23" cy="38"/>
            </a:xfrm>
            <a:custGeom>
              <a:avLst/>
              <a:gdLst>
                <a:gd name="T0" fmla="*/ 0 w 9"/>
                <a:gd name="T1" fmla="*/ 760 h 14"/>
                <a:gd name="T2" fmla="*/ 386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4" y="10"/>
                    <a:pt x="7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4" name="Freeform 34">
              <a:extLst>
                <a:ext uri="{FF2B5EF4-FFF2-40B4-BE49-F238E27FC236}">
                  <a16:creationId xmlns:a16="http://schemas.microsoft.com/office/drawing/2014/main" id="{4C660045-5B80-40EA-ACCE-C04E18F7F2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2171"/>
              <a:ext cx="798" cy="992"/>
            </a:xfrm>
            <a:custGeom>
              <a:avLst/>
              <a:gdLst>
                <a:gd name="T0" fmla="*/ 0 w 319"/>
                <a:gd name="T1" fmla="*/ 0 h 372"/>
                <a:gd name="T2" fmla="*/ 0 w 319"/>
                <a:gd name="T3" fmla="*/ 17088 h 372"/>
                <a:gd name="T4" fmla="*/ 1333 w 319"/>
                <a:gd name="T5" fmla="*/ 18808 h 372"/>
                <a:gd name="T6" fmla="*/ 11582 w 319"/>
                <a:gd name="T7" fmla="*/ 18808 h 372"/>
                <a:gd name="T8" fmla="*/ 12490 w 319"/>
                <a:gd name="T9" fmla="*/ 18355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72">
                  <a:moveTo>
                    <a:pt x="0" y="0"/>
                  </a:moveTo>
                  <a:cubicBezTo>
                    <a:pt x="0" y="133"/>
                    <a:pt x="0" y="338"/>
                    <a:pt x="0" y="338"/>
                  </a:cubicBezTo>
                  <a:cubicBezTo>
                    <a:pt x="0" y="357"/>
                    <a:pt x="15" y="372"/>
                    <a:pt x="34" y="372"/>
                  </a:cubicBezTo>
                  <a:cubicBezTo>
                    <a:pt x="296" y="372"/>
                    <a:pt x="296" y="372"/>
                    <a:pt x="296" y="372"/>
                  </a:cubicBezTo>
                  <a:cubicBezTo>
                    <a:pt x="305" y="372"/>
                    <a:pt x="313" y="368"/>
                    <a:pt x="319" y="363"/>
                  </a:cubicBezTo>
                </a:path>
              </a:pathLst>
            </a:custGeom>
            <a:noFill/>
            <a:ln w="7938" cap="flat">
              <a:solidFill>
                <a:srgbClr val="DBA6C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5" name="Freeform 35">
              <a:extLst>
                <a:ext uri="{FF2B5EF4-FFF2-40B4-BE49-F238E27FC236}">
                  <a16:creationId xmlns:a16="http://schemas.microsoft.com/office/drawing/2014/main" id="{840CC55B-D91F-4B57-A15B-CFB98FFAA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" y="1896"/>
              <a:ext cx="5" cy="195"/>
            </a:xfrm>
            <a:custGeom>
              <a:avLst/>
              <a:gdLst>
                <a:gd name="T0" fmla="*/ 2 w 5"/>
                <a:gd name="T1" fmla="*/ 0 h 195"/>
                <a:gd name="T2" fmla="*/ 0 w 5"/>
                <a:gd name="T3" fmla="*/ 195 h 195"/>
                <a:gd name="T4" fmla="*/ 5 w 5"/>
                <a:gd name="T5" fmla="*/ 195 h 195"/>
                <a:gd name="T6" fmla="*/ 2 w 5"/>
                <a:gd name="T7" fmla="*/ 0 h 195"/>
                <a:gd name="T8" fmla="*/ 2 w 5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95">
                  <a:moveTo>
                    <a:pt x="2" y="0"/>
                  </a:moveTo>
                  <a:lnTo>
                    <a:pt x="0" y="195"/>
                  </a:lnTo>
                  <a:lnTo>
                    <a:pt x="5" y="19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6" name="Freeform 36">
              <a:extLst>
                <a:ext uri="{FF2B5EF4-FFF2-40B4-BE49-F238E27FC236}">
                  <a16:creationId xmlns:a16="http://schemas.microsoft.com/office/drawing/2014/main" id="{57C02645-1741-4EE3-B662-CBCC6B7F1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4" y="2093"/>
              <a:ext cx="875" cy="67"/>
            </a:xfrm>
            <a:custGeom>
              <a:avLst/>
              <a:gdLst>
                <a:gd name="T0" fmla="*/ 158 w 350"/>
                <a:gd name="T1" fmla="*/ 1292 h 25"/>
                <a:gd name="T2" fmla="*/ 125 w 350"/>
                <a:gd name="T3" fmla="*/ 825 h 25"/>
                <a:gd name="T4" fmla="*/ 708 w 350"/>
                <a:gd name="T5" fmla="*/ 94 h 25"/>
                <a:gd name="T6" fmla="*/ 1175 w 350"/>
                <a:gd name="T7" fmla="*/ 0 h 25"/>
                <a:gd name="T8" fmla="*/ 13363 w 350"/>
                <a:gd name="T9" fmla="*/ 0 h 25"/>
                <a:gd name="T10" fmla="*/ 13595 w 350"/>
                <a:gd name="T11" fmla="*/ 252 h 25"/>
                <a:gd name="T12" fmla="*/ 13050 w 350"/>
                <a:gd name="T13" fmla="*/ 1193 h 25"/>
                <a:gd name="T14" fmla="*/ 12708 w 350"/>
                <a:gd name="T15" fmla="*/ 1292 h 25"/>
                <a:gd name="T16" fmla="*/ 4738 w 350"/>
                <a:gd name="T17" fmla="*/ 1292 h 25"/>
                <a:gd name="T18" fmla="*/ 1300 w 350"/>
                <a:gd name="T19" fmla="*/ 1292 h 25"/>
                <a:gd name="T20" fmla="*/ 158 w 350"/>
                <a:gd name="T21" fmla="*/ 129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7" name="Oval 37">
              <a:extLst>
                <a:ext uri="{FF2B5EF4-FFF2-40B4-BE49-F238E27FC236}">
                  <a16:creationId xmlns:a16="http://schemas.microsoft.com/office/drawing/2014/main" id="{EF2063BB-6D62-40A4-A405-0FDE2EE32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4" y="1301"/>
              <a:ext cx="338" cy="46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98" name="Freeform 38">
              <a:extLst>
                <a:ext uri="{FF2B5EF4-FFF2-40B4-BE49-F238E27FC236}">
                  <a16:creationId xmlns:a16="http://schemas.microsoft.com/office/drawing/2014/main" id="{870860D0-515F-4648-AF1E-F3CCED14E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1323"/>
              <a:ext cx="338" cy="258"/>
            </a:xfrm>
            <a:custGeom>
              <a:avLst/>
              <a:gdLst>
                <a:gd name="T0" fmla="*/ 5303 w 135"/>
                <a:gd name="T1" fmla="*/ 4458 h 97"/>
                <a:gd name="T2" fmla="*/ 2671 w 135"/>
                <a:gd name="T3" fmla="*/ 4854 h 97"/>
                <a:gd name="T4" fmla="*/ 0 w 135"/>
                <a:gd name="T5" fmla="*/ 4458 h 97"/>
                <a:gd name="T6" fmla="*/ 0 w 135"/>
                <a:gd name="T7" fmla="*/ 0 h 97"/>
                <a:gd name="T8" fmla="*/ 2671 w 135"/>
                <a:gd name="T9" fmla="*/ 452 h 97"/>
                <a:gd name="T10" fmla="*/ 5303 w 135"/>
                <a:gd name="T11" fmla="*/ 0 h 97"/>
                <a:gd name="T12" fmla="*/ 5303 w 135"/>
                <a:gd name="T13" fmla="*/ 445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99" name="Freeform 39">
              <a:extLst>
                <a:ext uri="{FF2B5EF4-FFF2-40B4-BE49-F238E27FC236}">
                  <a16:creationId xmlns:a16="http://schemas.microsoft.com/office/drawing/2014/main" id="{3913F9A2-F1CD-4768-874D-F793912A2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632"/>
              <a:ext cx="823" cy="1595"/>
            </a:xfrm>
            <a:custGeom>
              <a:avLst/>
              <a:gdLst>
                <a:gd name="T0" fmla="*/ 12603 w 329"/>
                <a:gd name="T1" fmla="*/ 4801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60 h 598"/>
                <a:gd name="T14" fmla="*/ 0 w 329"/>
                <a:gd name="T15" fmla="*/ 5713 h 598"/>
                <a:gd name="T16" fmla="*/ 0 w 329"/>
                <a:gd name="T17" fmla="*/ 28542 h 598"/>
                <a:gd name="T18" fmla="*/ 1301 w 329"/>
                <a:gd name="T19" fmla="*/ 30262 h 598"/>
                <a:gd name="T20" fmla="*/ 6421 w 329"/>
                <a:gd name="T21" fmla="*/ 30262 h 598"/>
                <a:gd name="T22" fmla="*/ 6421 w 329"/>
                <a:gd name="T23" fmla="*/ 30262 h 598"/>
                <a:gd name="T24" fmla="*/ 11552 w 329"/>
                <a:gd name="T25" fmla="*/ 30262 h 598"/>
                <a:gd name="T26" fmla="*/ 12885 w 329"/>
                <a:gd name="T27" fmla="*/ 28542 h 598"/>
                <a:gd name="T28" fmla="*/ 12885 w 329"/>
                <a:gd name="T29" fmla="*/ 5825 h 598"/>
                <a:gd name="T30" fmla="*/ 12603 w 329"/>
                <a:gd name="T31" fmla="*/ 4801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0" name="Freeform 40">
              <a:extLst>
                <a:ext uri="{FF2B5EF4-FFF2-40B4-BE49-F238E27FC236}">
                  <a16:creationId xmlns:a16="http://schemas.microsoft.com/office/drawing/2014/main" id="{ACAE29E0-BDC9-4328-A97D-9F6BDF492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3128"/>
              <a:ext cx="45" cy="64"/>
            </a:xfrm>
            <a:custGeom>
              <a:avLst/>
              <a:gdLst>
                <a:gd name="T0" fmla="*/ 708 w 18"/>
                <a:gd name="T1" fmla="*/ 0 h 24"/>
                <a:gd name="T2" fmla="*/ 0 w 18"/>
                <a:gd name="T3" fmla="*/ 12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4">
                  <a:moveTo>
                    <a:pt x="18" y="0"/>
                  </a:moveTo>
                  <a:cubicBezTo>
                    <a:pt x="9" y="12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1" name="Freeform 41">
              <a:extLst>
                <a:ext uri="{FF2B5EF4-FFF2-40B4-BE49-F238E27FC236}">
                  <a16:creationId xmlns:a16="http://schemas.microsoft.com/office/drawing/2014/main" id="{268CEC23-19D3-4ABC-975E-C9448CAA7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1597"/>
              <a:ext cx="863" cy="1504"/>
            </a:xfrm>
            <a:custGeom>
              <a:avLst/>
              <a:gdLst>
                <a:gd name="T0" fmla="*/ 13428 w 345"/>
                <a:gd name="T1" fmla="*/ 28523 h 564"/>
                <a:gd name="T2" fmla="*/ 13510 w 345"/>
                <a:gd name="T3" fmla="*/ 27968 h 564"/>
                <a:gd name="T4" fmla="*/ 13510 w 345"/>
                <a:gd name="T5" fmla="*/ 5768 h 564"/>
                <a:gd name="T6" fmla="*/ 13228 w 345"/>
                <a:gd name="T7" fmla="*/ 4701 h 564"/>
                <a:gd name="T8" fmla="*/ 9205 w 345"/>
                <a:gd name="T9" fmla="*/ 93 h 564"/>
                <a:gd name="T10" fmla="*/ 8893 w 345"/>
                <a:gd name="T11" fmla="*/ 0 h 564"/>
                <a:gd name="T12" fmla="*/ 8843 w 345"/>
                <a:gd name="T13" fmla="*/ 0 h 564"/>
                <a:gd name="T14" fmla="*/ 8843 w 345"/>
                <a:gd name="T15" fmla="*/ 149 h 564"/>
                <a:gd name="T16" fmla="*/ 8768 w 345"/>
                <a:gd name="T17" fmla="*/ 307 h 564"/>
                <a:gd name="T18" fmla="*/ 6576 w 345"/>
                <a:gd name="T19" fmla="*/ 512 h 564"/>
                <a:gd name="T20" fmla="*/ 4380 w 345"/>
                <a:gd name="T21" fmla="*/ 307 h 564"/>
                <a:gd name="T22" fmla="*/ 4272 w 345"/>
                <a:gd name="T23" fmla="*/ 149 h 564"/>
                <a:gd name="T24" fmla="*/ 4272 w 345"/>
                <a:gd name="T25" fmla="*/ 93 h 564"/>
                <a:gd name="T26" fmla="*/ 833 w 345"/>
                <a:gd name="T27" fmla="*/ 4301 h 564"/>
                <a:gd name="T28" fmla="*/ 750 w 345"/>
                <a:gd name="T29" fmla="*/ 4493 h 564"/>
                <a:gd name="T30" fmla="*/ 0 w 345"/>
                <a:gd name="T31" fmla="*/ 5667 h 5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5" h="564">
                  <a:moveTo>
                    <a:pt x="343" y="564"/>
                  </a:moveTo>
                  <a:cubicBezTo>
                    <a:pt x="344" y="561"/>
                    <a:pt x="345" y="557"/>
                    <a:pt x="345" y="553"/>
                  </a:cubicBezTo>
                  <a:cubicBezTo>
                    <a:pt x="345" y="553"/>
                    <a:pt x="345" y="125"/>
                    <a:pt x="345" y="114"/>
                  </a:cubicBezTo>
                  <a:cubicBezTo>
                    <a:pt x="345" y="102"/>
                    <a:pt x="342" y="98"/>
                    <a:pt x="338" y="93"/>
                  </a:cubicBezTo>
                  <a:cubicBezTo>
                    <a:pt x="321" y="73"/>
                    <a:pt x="262" y="22"/>
                    <a:pt x="235" y="2"/>
                  </a:cubicBezTo>
                  <a:cubicBezTo>
                    <a:pt x="232" y="0"/>
                    <a:pt x="229" y="0"/>
                    <a:pt x="227" y="0"/>
                  </a:cubicBezTo>
                  <a:cubicBezTo>
                    <a:pt x="227" y="0"/>
                    <a:pt x="226" y="0"/>
                    <a:pt x="226" y="0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3"/>
                    <a:pt x="226" y="5"/>
                    <a:pt x="224" y="6"/>
                  </a:cubicBezTo>
                  <a:cubicBezTo>
                    <a:pt x="212" y="9"/>
                    <a:pt x="191" y="10"/>
                    <a:pt x="168" y="10"/>
                  </a:cubicBezTo>
                  <a:cubicBezTo>
                    <a:pt x="144" y="10"/>
                    <a:pt x="124" y="9"/>
                    <a:pt x="112" y="6"/>
                  </a:cubicBezTo>
                  <a:cubicBezTo>
                    <a:pt x="109" y="6"/>
                    <a:pt x="109" y="3"/>
                    <a:pt x="109" y="3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78" y="30"/>
                    <a:pt x="38" y="66"/>
                    <a:pt x="21" y="85"/>
                  </a:cubicBezTo>
                  <a:cubicBezTo>
                    <a:pt x="21" y="85"/>
                    <a:pt x="20" y="87"/>
                    <a:pt x="19" y="89"/>
                  </a:cubicBezTo>
                  <a:cubicBezTo>
                    <a:pt x="9" y="100"/>
                    <a:pt x="0" y="112"/>
                    <a:pt x="0" y="1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2" name="Freeform 42">
              <a:extLst>
                <a:ext uri="{FF2B5EF4-FFF2-40B4-BE49-F238E27FC236}">
                  <a16:creationId xmlns:a16="http://schemas.microsoft.com/office/drawing/2014/main" id="{552F4107-2099-4130-A515-5F348E709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" y="1571"/>
              <a:ext cx="292" cy="53"/>
            </a:xfrm>
            <a:custGeom>
              <a:avLst/>
              <a:gdLst>
                <a:gd name="T0" fmla="*/ 2286 w 117"/>
                <a:gd name="T1" fmla="*/ 204 h 20"/>
                <a:gd name="T2" fmla="*/ 0 w 117"/>
                <a:gd name="T3" fmla="*/ 0 h 20"/>
                <a:gd name="T4" fmla="*/ 0 w 117"/>
                <a:gd name="T5" fmla="*/ 633 h 20"/>
                <a:gd name="T6" fmla="*/ 105 w 117"/>
                <a:gd name="T7" fmla="*/ 779 h 20"/>
                <a:gd name="T8" fmla="*/ 2286 w 117"/>
                <a:gd name="T9" fmla="*/ 983 h 20"/>
                <a:gd name="T10" fmla="*/ 4460 w 117"/>
                <a:gd name="T11" fmla="*/ 779 h 20"/>
                <a:gd name="T12" fmla="*/ 4540 w 117"/>
                <a:gd name="T13" fmla="*/ 633 h 20"/>
                <a:gd name="T14" fmla="*/ 4540 w 117"/>
                <a:gd name="T15" fmla="*/ 0 h 20"/>
                <a:gd name="T16" fmla="*/ 2286 w 117"/>
                <a:gd name="T17" fmla="*/ 20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3" name="Freeform 43">
              <a:extLst>
                <a:ext uri="{FF2B5EF4-FFF2-40B4-BE49-F238E27FC236}">
                  <a16:creationId xmlns:a16="http://schemas.microsoft.com/office/drawing/2014/main" id="{F0717112-B528-4B7D-BA0A-E3D0335D7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293"/>
              <a:ext cx="470" cy="334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3 h 125"/>
                <a:gd name="T4" fmla="*/ 7345 w 188"/>
                <a:gd name="T5" fmla="*/ 6012 h 125"/>
                <a:gd name="T6" fmla="*/ 7083 w 188"/>
                <a:gd name="T7" fmla="*/ 6367 h 125"/>
                <a:gd name="T8" fmla="*/ 283 w 188"/>
                <a:gd name="T9" fmla="*/ 6367 h 125"/>
                <a:gd name="T10" fmla="*/ 0 w 188"/>
                <a:gd name="T11" fmla="*/ 6012 h 125"/>
                <a:gd name="T12" fmla="*/ 0 w 188"/>
                <a:gd name="T13" fmla="*/ 363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47625" cap="flat">
              <a:solidFill>
                <a:srgbClr val="8F016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4" name="Freeform 44">
              <a:extLst>
                <a:ext uri="{FF2B5EF4-FFF2-40B4-BE49-F238E27FC236}">
                  <a16:creationId xmlns:a16="http://schemas.microsoft.com/office/drawing/2014/main" id="{FE191B8F-DE7B-43AC-870A-BD409811C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293"/>
              <a:ext cx="470" cy="334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3 h 125"/>
                <a:gd name="T4" fmla="*/ 7345 w 188"/>
                <a:gd name="T5" fmla="*/ 6012 h 125"/>
                <a:gd name="T6" fmla="*/ 7083 w 188"/>
                <a:gd name="T7" fmla="*/ 6367 h 125"/>
                <a:gd name="T8" fmla="*/ 283 w 188"/>
                <a:gd name="T9" fmla="*/ 6367 h 125"/>
                <a:gd name="T10" fmla="*/ 0 w 188"/>
                <a:gd name="T11" fmla="*/ 6012 h 125"/>
                <a:gd name="T12" fmla="*/ 0 w 188"/>
                <a:gd name="T13" fmla="*/ 363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5" name="Freeform 45">
              <a:extLst>
                <a:ext uri="{FF2B5EF4-FFF2-40B4-BE49-F238E27FC236}">
                  <a16:creationId xmlns:a16="http://schemas.microsoft.com/office/drawing/2014/main" id="{EEE5FD86-3B4E-48CD-8EA4-B3E40337B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4" y="2304"/>
              <a:ext cx="433" cy="304"/>
            </a:xfrm>
            <a:custGeom>
              <a:avLst/>
              <a:gdLst>
                <a:gd name="T0" fmla="*/ 395 w 173"/>
                <a:gd name="T1" fmla="*/ 819 h 114"/>
                <a:gd name="T2" fmla="*/ 676 w 173"/>
                <a:gd name="T3" fmla="*/ 456 h 114"/>
                <a:gd name="T4" fmla="*/ 6635 w 173"/>
                <a:gd name="T5" fmla="*/ 0 h 114"/>
                <a:gd name="T6" fmla="*/ 238 w 173"/>
                <a:gd name="T7" fmla="*/ 0 h 114"/>
                <a:gd name="T8" fmla="*/ 0 w 173"/>
                <a:gd name="T9" fmla="*/ 307 h 114"/>
                <a:gd name="T10" fmla="*/ 0 w 173"/>
                <a:gd name="T11" fmla="*/ 5611 h 114"/>
                <a:gd name="T12" fmla="*/ 395 w 173"/>
                <a:gd name="T13" fmla="*/ 81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0" y="16"/>
                  </a:moveTo>
                  <a:cubicBezTo>
                    <a:pt x="10" y="12"/>
                    <a:pt x="13" y="9"/>
                    <a:pt x="17" y="9"/>
                  </a:cubicBezTo>
                  <a:cubicBezTo>
                    <a:pt x="17" y="9"/>
                    <a:pt x="173" y="0"/>
                    <a:pt x="16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4"/>
                    <a:pt x="10" y="16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6" name="Freeform 46">
              <a:extLst>
                <a:ext uri="{FF2B5EF4-FFF2-40B4-BE49-F238E27FC236}">
                  <a16:creationId xmlns:a16="http://schemas.microsoft.com/office/drawing/2014/main" id="{EB44913F-C066-4878-AD05-DEE7D6768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2312"/>
              <a:ext cx="432" cy="304"/>
            </a:xfrm>
            <a:custGeom>
              <a:avLst/>
              <a:gdLst>
                <a:gd name="T0" fmla="*/ 6305 w 173"/>
                <a:gd name="T1" fmla="*/ 4949 h 114"/>
                <a:gd name="T2" fmla="*/ 6073 w 173"/>
                <a:gd name="T3" fmla="*/ 5312 h 114"/>
                <a:gd name="T4" fmla="*/ 105 w 173"/>
                <a:gd name="T5" fmla="*/ 5768 h 114"/>
                <a:gd name="T6" fmla="*/ 6460 w 173"/>
                <a:gd name="T7" fmla="*/ 5768 h 114"/>
                <a:gd name="T8" fmla="*/ 6727 w 173"/>
                <a:gd name="T9" fmla="*/ 5461 h 114"/>
                <a:gd name="T10" fmla="*/ 6727 w 173"/>
                <a:gd name="T11" fmla="*/ 149 h 114"/>
                <a:gd name="T12" fmla="*/ 6305 w 173"/>
                <a:gd name="T13" fmla="*/ 494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62" y="98"/>
                  </a:moveTo>
                  <a:cubicBezTo>
                    <a:pt x="162" y="102"/>
                    <a:pt x="159" y="105"/>
                    <a:pt x="156" y="105"/>
                  </a:cubicBezTo>
                  <a:cubicBezTo>
                    <a:pt x="156" y="105"/>
                    <a:pt x="0" y="114"/>
                    <a:pt x="3" y="114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70" y="114"/>
                    <a:pt x="173" y="111"/>
                    <a:pt x="173" y="108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0"/>
                    <a:pt x="162" y="98"/>
                    <a:pt x="162" y="98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7" name="Freeform 47">
              <a:extLst>
                <a:ext uri="{FF2B5EF4-FFF2-40B4-BE49-F238E27FC236}">
                  <a16:creationId xmlns:a16="http://schemas.microsoft.com/office/drawing/2014/main" id="{66301FD7-8CD9-4625-8332-3F08976F8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2293"/>
              <a:ext cx="470" cy="334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3 h 125"/>
                <a:gd name="T4" fmla="*/ 7345 w 188"/>
                <a:gd name="T5" fmla="*/ 6012 h 125"/>
                <a:gd name="T6" fmla="*/ 7083 w 188"/>
                <a:gd name="T7" fmla="*/ 6367 h 125"/>
                <a:gd name="T8" fmla="*/ 283 w 188"/>
                <a:gd name="T9" fmla="*/ 6367 h 125"/>
                <a:gd name="T10" fmla="*/ 0 w 188"/>
                <a:gd name="T11" fmla="*/ 6012 h 125"/>
                <a:gd name="T12" fmla="*/ 0 w 188"/>
                <a:gd name="T13" fmla="*/ 363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8" name="Freeform 48">
              <a:extLst>
                <a:ext uri="{FF2B5EF4-FFF2-40B4-BE49-F238E27FC236}">
                  <a16:creationId xmlns:a16="http://schemas.microsoft.com/office/drawing/2014/main" id="{6E65135E-00EB-4EF3-9F87-446EF06388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1645"/>
              <a:ext cx="745" cy="1568"/>
            </a:xfrm>
            <a:custGeom>
              <a:avLst/>
              <a:gdLst>
                <a:gd name="T0" fmla="*/ 11488 w 298"/>
                <a:gd name="T1" fmla="*/ 4800 h 588"/>
                <a:gd name="T2" fmla="*/ 7783 w 298"/>
                <a:gd name="T3" fmla="*/ 149 h 588"/>
                <a:gd name="T4" fmla="*/ 7500 w 298"/>
                <a:gd name="T5" fmla="*/ 56 h 588"/>
                <a:gd name="T6" fmla="*/ 5470 w 298"/>
                <a:gd name="T7" fmla="*/ 205 h 588"/>
                <a:gd name="T8" fmla="*/ 3208 w 298"/>
                <a:gd name="T9" fmla="*/ 56 h 588"/>
                <a:gd name="T10" fmla="*/ 2938 w 298"/>
                <a:gd name="T11" fmla="*/ 205 h 588"/>
                <a:gd name="T12" fmla="*/ 833 w 298"/>
                <a:gd name="T13" fmla="*/ 2880 h 588"/>
                <a:gd name="T14" fmla="*/ 0 w 298"/>
                <a:gd name="T15" fmla="*/ 4096 h 588"/>
                <a:gd name="T16" fmla="*/ 2658 w 298"/>
                <a:gd name="T17" fmla="*/ 661 h 588"/>
                <a:gd name="T18" fmla="*/ 3175 w 298"/>
                <a:gd name="T19" fmla="*/ 205 h 588"/>
                <a:gd name="T20" fmla="*/ 5395 w 298"/>
                <a:gd name="T21" fmla="*/ 456 h 588"/>
                <a:gd name="T22" fmla="*/ 7270 w 298"/>
                <a:gd name="T23" fmla="*/ 363 h 588"/>
                <a:gd name="T24" fmla="*/ 7550 w 298"/>
                <a:gd name="T25" fmla="*/ 456 h 588"/>
                <a:gd name="T26" fmla="*/ 11250 w 298"/>
                <a:gd name="T27" fmla="*/ 5099 h 588"/>
                <a:gd name="T28" fmla="*/ 11408 w 298"/>
                <a:gd name="T29" fmla="*/ 5824 h 588"/>
                <a:gd name="T30" fmla="*/ 11408 w 298"/>
                <a:gd name="T31" fmla="*/ 28467 h 588"/>
                <a:gd name="T32" fmla="*/ 10908 w 298"/>
                <a:gd name="T33" fmla="*/ 29731 h 588"/>
                <a:gd name="T34" fmla="*/ 11645 w 298"/>
                <a:gd name="T35" fmla="*/ 28160 h 588"/>
                <a:gd name="T36" fmla="*/ 11645 w 298"/>
                <a:gd name="T37" fmla="*/ 5517 h 588"/>
                <a:gd name="T38" fmla="*/ 11488 w 298"/>
                <a:gd name="T39" fmla="*/ 4800 h 58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8" h="588">
                  <a:moveTo>
                    <a:pt x="294" y="95"/>
                  </a:moveTo>
                  <a:cubicBezTo>
                    <a:pt x="277" y="75"/>
                    <a:pt x="231" y="31"/>
                    <a:pt x="199" y="3"/>
                  </a:cubicBezTo>
                  <a:cubicBezTo>
                    <a:pt x="198" y="2"/>
                    <a:pt x="195" y="0"/>
                    <a:pt x="192" y="1"/>
                  </a:cubicBezTo>
                  <a:cubicBezTo>
                    <a:pt x="182" y="2"/>
                    <a:pt x="161" y="4"/>
                    <a:pt x="140" y="4"/>
                  </a:cubicBezTo>
                  <a:cubicBezTo>
                    <a:pt x="116" y="5"/>
                    <a:pt x="93" y="3"/>
                    <a:pt x="82" y="1"/>
                  </a:cubicBezTo>
                  <a:cubicBezTo>
                    <a:pt x="80" y="1"/>
                    <a:pt x="77" y="1"/>
                    <a:pt x="75" y="4"/>
                  </a:cubicBezTo>
                  <a:cubicBezTo>
                    <a:pt x="52" y="23"/>
                    <a:pt x="32" y="45"/>
                    <a:pt x="21" y="57"/>
                  </a:cubicBezTo>
                  <a:cubicBezTo>
                    <a:pt x="13" y="65"/>
                    <a:pt x="6" y="74"/>
                    <a:pt x="0" y="81"/>
                  </a:cubicBezTo>
                  <a:cubicBezTo>
                    <a:pt x="20" y="60"/>
                    <a:pt x="47" y="30"/>
                    <a:pt x="68" y="13"/>
                  </a:cubicBezTo>
                  <a:cubicBezTo>
                    <a:pt x="70" y="10"/>
                    <a:pt x="77" y="3"/>
                    <a:pt x="81" y="4"/>
                  </a:cubicBezTo>
                  <a:cubicBezTo>
                    <a:pt x="92" y="5"/>
                    <a:pt x="114" y="9"/>
                    <a:pt x="138" y="9"/>
                  </a:cubicBezTo>
                  <a:cubicBezTo>
                    <a:pt x="159" y="9"/>
                    <a:pt x="176" y="8"/>
                    <a:pt x="186" y="7"/>
                  </a:cubicBezTo>
                  <a:cubicBezTo>
                    <a:pt x="189" y="6"/>
                    <a:pt x="192" y="8"/>
                    <a:pt x="193" y="9"/>
                  </a:cubicBezTo>
                  <a:cubicBezTo>
                    <a:pt x="225" y="37"/>
                    <a:pt x="271" y="81"/>
                    <a:pt x="288" y="101"/>
                  </a:cubicBezTo>
                  <a:cubicBezTo>
                    <a:pt x="292" y="106"/>
                    <a:pt x="292" y="103"/>
                    <a:pt x="292" y="115"/>
                  </a:cubicBezTo>
                  <a:cubicBezTo>
                    <a:pt x="292" y="126"/>
                    <a:pt x="292" y="563"/>
                    <a:pt x="292" y="563"/>
                  </a:cubicBezTo>
                  <a:cubicBezTo>
                    <a:pt x="292" y="573"/>
                    <a:pt x="284" y="582"/>
                    <a:pt x="279" y="588"/>
                  </a:cubicBezTo>
                  <a:cubicBezTo>
                    <a:pt x="291" y="582"/>
                    <a:pt x="298" y="571"/>
                    <a:pt x="298" y="557"/>
                  </a:cubicBezTo>
                  <a:cubicBezTo>
                    <a:pt x="298" y="557"/>
                    <a:pt x="298" y="120"/>
                    <a:pt x="298" y="109"/>
                  </a:cubicBezTo>
                  <a:cubicBezTo>
                    <a:pt x="298" y="97"/>
                    <a:pt x="298" y="100"/>
                    <a:pt x="294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09" name="Oval 49">
              <a:extLst>
                <a:ext uri="{FF2B5EF4-FFF2-40B4-BE49-F238E27FC236}">
                  <a16:creationId xmlns:a16="http://schemas.microsoft.com/office/drawing/2014/main" id="{AF2CBAF1-48B0-4160-B411-FCF90F1FB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9" y="2133"/>
              <a:ext cx="50" cy="5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0" name="Oval 50">
              <a:extLst>
                <a:ext uri="{FF2B5EF4-FFF2-40B4-BE49-F238E27FC236}">
                  <a16:creationId xmlns:a16="http://schemas.microsoft.com/office/drawing/2014/main" id="{C98CC469-4622-4691-9C61-B9BF26EF7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214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1" name="Oval 51">
              <a:extLst>
                <a:ext uri="{FF2B5EF4-FFF2-40B4-BE49-F238E27FC236}">
                  <a16:creationId xmlns:a16="http://schemas.microsoft.com/office/drawing/2014/main" id="{C463BA32-8E7E-4F5B-B02A-243195BD3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141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112" name="Freeform 52">
              <a:extLst>
                <a:ext uri="{FF2B5EF4-FFF2-40B4-BE49-F238E27FC236}">
                  <a16:creationId xmlns:a16="http://schemas.microsoft.com/office/drawing/2014/main" id="{D1D95C86-2F73-49FB-8C6E-8C36662B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691"/>
              <a:ext cx="178" cy="957"/>
            </a:xfrm>
            <a:custGeom>
              <a:avLst/>
              <a:gdLst>
                <a:gd name="T0" fmla="*/ 2803 w 71"/>
                <a:gd name="T1" fmla="*/ 0 h 359"/>
                <a:gd name="T2" fmla="*/ 238 w 71"/>
                <a:gd name="T3" fmla="*/ 3732 h 359"/>
                <a:gd name="T4" fmla="*/ 83 w 71"/>
                <a:gd name="T5" fmla="*/ 5060 h 359"/>
                <a:gd name="T6" fmla="*/ 83 w 71"/>
                <a:gd name="T7" fmla="*/ 18127 h 359"/>
                <a:gd name="T8" fmla="*/ 521 w 71"/>
                <a:gd name="T9" fmla="*/ 4790 h 359"/>
                <a:gd name="T10" fmla="*/ 2803 w 71"/>
                <a:gd name="T11" fmla="*/ 0 h 3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9">
                  <a:moveTo>
                    <a:pt x="71" y="0"/>
                  </a:moveTo>
                  <a:cubicBezTo>
                    <a:pt x="49" y="20"/>
                    <a:pt x="10" y="69"/>
                    <a:pt x="6" y="74"/>
                  </a:cubicBezTo>
                  <a:cubicBezTo>
                    <a:pt x="0" y="81"/>
                    <a:pt x="2" y="87"/>
                    <a:pt x="2" y="100"/>
                  </a:cubicBezTo>
                  <a:cubicBezTo>
                    <a:pt x="2" y="113"/>
                    <a:pt x="2" y="359"/>
                    <a:pt x="2" y="359"/>
                  </a:cubicBezTo>
                  <a:cubicBezTo>
                    <a:pt x="4" y="309"/>
                    <a:pt x="12" y="116"/>
                    <a:pt x="13" y="95"/>
                  </a:cubicBezTo>
                  <a:cubicBezTo>
                    <a:pt x="14" y="74"/>
                    <a:pt x="53" y="24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4" name="Group 53">
            <a:extLst>
              <a:ext uri="{FF2B5EF4-FFF2-40B4-BE49-F238E27FC236}">
                <a16:creationId xmlns:a16="http://schemas.microsoft.com/office/drawing/2014/main" id="{CE15E645-3CC9-4529-8D16-36299A61CECF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600200"/>
            <a:ext cx="1671638" cy="3673475"/>
            <a:chOff x="4418" y="1296"/>
            <a:chExt cx="876" cy="1925"/>
          </a:xfrm>
        </p:grpSpPr>
        <p:sp>
          <p:nvSpPr>
            <p:cNvPr id="41015" name="Freeform 54">
              <a:extLst>
                <a:ext uri="{FF2B5EF4-FFF2-40B4-BE49-F238E27FC236}">
                  <a16:creationId xmlns:a16="http://schemas.microsoft.com/office/drawing/2014/main" id="{54B084B5-98B9-4C50-89F6-F855BEC25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592"/>
              <a:ext cx="823" cy="1600"/>
            </a:xfrm>
            <a:custGeom>
              <a:avLst/>
              <a:gdLst>
                <a:gd name="T0" fmla="*/ 12603 w 329"/>
                <a:gd name="T1" fmla="*/ 4701 h 600"/>
                <a:gd name="T2" fmla="*/ 8580 w 329"/>
                <a:gd name="T3" fmla="*/ 93 h 600"/>
                <a:gd name="T4" fmla="*/ 8268 w 329"/>
                <a:gd name="T5" fmla="*/ 0 h 600"/>
                <a:gd name="T6" fmla="*/ 8215 w 329"/>
                <a:gd name="T7" fmla="*/ 0 h 600"/>
                <a:gd name="T8" fmla="*/ 8215 w 329"/>
                <a:gd name="T9" fmla="*/ 149 h 600"/>
                <a:gd name="T10" fmla="*/ 8140 w 329"/>
                <a:gd name="T11" fmla="*/ 307 h 600"/>
                <a:gd name="T12" fmla="*/ 5951 w 329"/>
                <a:gd name="T13" fmla="*/ 512 h 600"/>
                <a:gd name="T14" fmla="*/ 3755 w 329"/>
                <a:gd name="T15" fmla="*/ 307 h 600"/>
                <a:gd name="T16" fmla="*/ 3647 w 329"/>
                <a:gd name="T17" fmla="*/ 149 h 600"/>
                <a:gd name="T18" fmla="*/ 3647 w 329"/>
                <a:gd name="T19" fmla="*/ 93 h 600"/>
                <a:gd name="T20" fmla="*/ 208 w 329"/>
                <a:gd name="T21" fmla="*/ 4301 h 600"/>
                <a:gd name="T22" fmla="*/ 0 w 329"/>
                <a:gd name="T23" fmla="*/ 4757 h 600"/>
                <a:gd name="T24" fmla="*/ 3209 w 329"/>
                <a:gd name="T25" fmla="*/ 819 h 600"/>
                <a:gd name="T26" fmla="*/ 3522 w 329"/>
                <a:gd name="T27" fmla="*/ 704 h 600"/>
                <a:gd name="T28" fmla="*/ 5839 w 329"/>
                <a:gd name="T29" fmla="*/ 853 h 600"/>
                <a:gd name="T30" fmla="*/ 7872 w 329"/>
                <a:gd name="T31" fmla="*/ 704 h 600"/>
                <a:gd name="T32" fmla="*/ 8140 w 329"/>
                <a:gd name="T33" fmla="*/ 819 h 600"/>
                <a:gd name="T34" fmla="*/ 11865 w 329"/>
                <a:gd name="T35" fmla="*/ 5461 h 600"/>
                <a:gd name="T36" fmla="*/ 12132 w 329"/>
                <a:gd name="T37" fmla="*/ 6464 h 600"/>
                <a:gd name="T38" fmla="*/ 12132 w 329"/>
                <a:gd name="T39" fmla="*/ 29184 h 600"/>
                <a:gd name="T40" fmla="*/ 11740 w 329"/>
                <a:gd name="T41" fmla="*/ 30344 h 600"/>
                <a:gd name="T42" fmla="*/ 12728 w 329"/>
                <a:gd name="T43" fmla="*/ 28821 h 600"/>
                <a:gd name="T44" fmla="*/ 12885 w 329"/>
                <a:gd name="T45" fmla="*/ 27968 h 600"/>
                <a:gd name="T46" fmla="*/ 12885 w 329"/>
                <a:gd name="T47" fmla="*/ 5768 h 600"/>
                <a:gd name="T48" fmla="*/ 12603 w 329"/>
                <a:gd name="T49" fmla="*/ 4701 h 6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9" h="600">
                  <a:moveTo>
                    <a:pt x="322" y="93"/>
                  </a:moveTo>
                  <a:cubicBezTo>
                    <a:pt x="305" y="73"/>
                    <a:pt x="246" y="22"/>
                    <a:pt x="219" y="2"/>
                  </a:cubicBezTo>
                  <a:cubicBezTo>
                    <a:pt x="216" y="0"/>
                    <a:pt x="213" y="0"/>
                    <a:pt x="211" y="0"/>
                  </a:cubicBezTo>
                  <a:cubicBezTo>
                    <a:pt x="211" y="0"/>
                    <a:pt x="210" y="0"/>
                    <a:pt x="210" y="0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10" y="3"/>
                    <a:pt x="210" y="5"/>
                    <a:pt x="208" y="6"/>
                  </a:cubicBezTo>
                  <a:cubicBezTo>
                    <a:pt x="196" y="9"/>
                    <a:pt x="175" y="10"/>
                    <a:pt x="152" y="10"/>
                  </a:cubicBezTo>
                  <a:cubicBezTo>
                    <a:pt x="128" y="10"/>
                    <a:pt x="108" y="9"/>
                    <a:pt x="96" y="6"/>
                  </a:cubicBezTo>
                  <a:cubicBezTo>
                    <a:pt x="93" y="6"/>
                    <a:pt x="93" y="3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62" y="30"/>
                    <a:pt x="22" y="66"/>
                    <a:pt x="5" y="85"/>
                  </a:cubicBezTo>
                  <a:cubicBezTo>
                    <a:pt x="3" y="88"/>
                    <a:pt x="1" y="90"/>
                    <a:pt x="0" y="94"/>
                  </a:cubicBezTo>
                  <a:cubicBezTo>
                    <a:pt x="22" y="71"/>
                    <a:pt x="57" y="38"/>
                    <a:pt x="82" y="16"/>
                  </a:cubicBezTo>
                  <a:cubicBezTo>
                    <a:pt x="85" y="13"/>
                    <a:pt x="88" y="14"/>
                    <a:pt x="90" y="14"/>
                  </a:cubicBezTo>
                  <a:cubicBezTo>
                    <a:pt x="100" y="15"/>
                    <a:pt x="125" y="17"/>
                    <a:pt x="149" y="17"/>
                  </a:cubicBezTo>
                  <a:cubicBezTo>
                    <a:pt x="171" y="17"/>
                    <a:pt x="192" y="15"/>
                    <a:pt x="201" y="14"/>
                  </a:cubicBezTo>
                  <a:cubicBezTo>
                    <a:pt x="204" y="13"/>
                    <a:pt x="207" y="15"/>
                    <a:pt x="208" y="16"/>
                  </a:cubicBezTo>
                  <a:cubicBezTo>
                    <a:pt x="240" y="44"/>
                    <a:pt x="286" y="88"/>
                    <a:pt x="303" y="108"/>
                  </a:cubicBezTo>
                  <a:cubicBezTo>
                    <a:pt x="308" y="113"/>
                    <a:pt x="310" y="117"/>
                    <a:pt x="310" y="128"/>
                  </a:cubicBezTo>
                  <a:cubicBezTo>
                    <a:pt x="310" y="140"/>
                    <a:pt x="310" y="577"/>
                    <a:pt x="310" y="577"/>
                  </a:cubicBezTo>
                  <a:cubicBezTo>
                    <a:pt x="310" y="586"/>
                    <a:pt x="306" y="594"/>
                    <a:pt x="300" y="600"/>
                  </a:cubicBezTo>
                  <a:cubicBezTo>
                    <a:pt x="306" y="594"/>
                    <a:pt x="321" y="575"/>
                    <a:pt x="325" y="570"/>
                  </a:cubicBezTo>
                  <a:cubicBezTo>
                    <a:pt x="327" y="565"/>
                    <a:pt x="329" y="559"/>
                    <a:pt x="329" y="553"/>
                  </a:cubicBezTo>
                  <a:cubicBezTo>
                    <a:pt x="329" y="553"/>
                    <a:pt x="329" y="125"/>
                    <a:pt x="329" y="114"/>
                  </a:cubicBezTo>
                  <a:cubicBezTo>
                    <a:pt x="329" y="102"/>
                    <a:pt x="326" y="98"/>
                    <a:pt x="322" y="93"/>
                  </a:cubicBezTo>
                  <a:close/>
                </a:path>
              </a:pathLst>
            </a:custGeom>
            <a:solidFill>
              <a:srgbClr val="90B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6" name="Oval 55">
              <a:extLst>
                <a:ext uri="{FF2B5EF4-FFF2-40B4-BE49-F238E27FC236}">
                  <a16:creationId xmlns:a16="http://schemas.microsoft.com/office/drawing/2014/main" id="{FABFC95B-7A36-4A3B-B224-BFC97ADCB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1296"/>
              <a:ext cx="337" cy="45"/>
            </a:xfrm>
            <a:prstGeom prst="ellipse">
              <a:avLst/>
            </a:prstGeom>
            <a:solidFill>
              <a:srgbClr val="E7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17" name="Freeform 56">
              <a:extLst>
                <a:ext uri="{FF2B5EF4-FFF2-40B4-BE49-F238E27FC236}">
                  <a16:creationId xmlns:a16="http://schemas.microsoft.com/office/drawing/2014/main" id="{A2051925-A6C0-4BF6-9BA1-A0CBFBF54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317"/>
              <a:ext cx="337" cy="259"/>
            </a:xfrm>
            <a:custGeom>
              <a:avLst/>
              <a:gdLst>
                <a:gd name="T0" fmla="*/ 5240 w 135"/>
                <a:gd name="T1" fmla="*/ 4528 h 97"/>
                <a:gd name="T2" fmla="*/ 2641 w 135"/>
                <a:gd name="T3" fmla="*/ 4934 h 97"/>
                <a:gd name="T4" fmla="*/ 0 w 135"/>
                <a:gd name="T5" fmla="*/ 4528 h 97"/>
                <a:gd name="T6" fmla="*/ 0 w 135"/>
                <a:gd name="T7" fmla="*/ 0 h 97"/>
                <a:gd name="T8" fmla="*/ 2641 w 135"/>
                <a:gd name="T9" fmla="*/ 457 h 97"/>
                <a:gd name="T10" fmla="*/ 5240 w 135"/>
                <a:gd name="T11" fmla="*/ 0 h 97"/>
                <a:gd name="T12" fmla="*/ 5240 w 135"/>
                <a:gd name="T13" fmla="*/ 452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solidFill>
              <a:srgbClr val="C0B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8" name="Freeform 57">
              <a:extLst>
                <a:ext uri="{FF2B5EF4-FFF2-40B4-BE49-F238E27FC236}">
                  <a16:creationId xmlns:a16="http://schemas.microsoft.com/office/drawing/2014/main" id="{D028B531-CAAC-44B1-B867-131E7A0F3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1347"/>
              <a:ext cx="275" cy="216"/>
            </a:xfrm>
            <a:custGeom>
              <a:avLst/>
              <a:gdLst>
                <a:gd name="T0" fmla="*/ 4300 w 110"/>
                <a:gd name="T1" fmla="*/ 0 h 81"/>
                <a:gd name="T2" fmla="*/ 4300 w 110"/>
                <a:gd name="T3" fmla="*/ 3733 h 81"/>
                <a:gd name="T4" fmla="*/ 1688 w 110"/>
                <a:gd name="T5" fmla="*/ 4096 h 81"/>
                <a:gd name="T6" fmla="*/ 0 w 110"/>
                <a:gd name="T7" fmla="*/ 4003 h 81"/>
                <a:gd name="T8" fmla="*/ 3520 w 110"/>
                <a:gd name="T9" fmla="*/ 2880 h 81"/>
                <a:gd name="T10" fmla="*/ 4300 w 11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81">
                  <a:moveTo>
                    <a:pt x="110" y="0"/>
                  </a:moveTo>
                  <a:cubicBezTo>
                    <a:pt x="110" y="74"/>
                    <a:pt x="110" y="74"/>
                    <a:pt x="110" y="74"/>
                  </a:cubicBezTo>
                  <a:cubicBezTo>
                    <a:pt x="110" y="78"/>
                    <a:pt x="80" y="81"/>
                    <a:pt x="43" y="81"/>
                  </a:cubicBezTo>
                  <a:cubicBezTo>
                    <a:pt x="25" y="81"/>
                    <a:pt x="12" y="80"/>
                    <a:pt x="0" y="79"/>
                  </a:cubicBezTo>
                  <a:cubicBezTo>
                    <a:pt x="17" y="78"/>
                    <a:pt x="72" y="72"/>
                    <a:pt x="90" y="57"/>
                  </a:cubicBezTo>
                  <a:cubicBezTo>
                    <a:pt x="108" y="42"/>
                    <a:pt x="108" y="14"/>
                    <a:pt x="110" y="0"/>
                  </a:cubicBezTo>
                  <a:close/>
                </a:path>
              </a:pathLst>
            </a:custGeom>
            <a:solidFill>
              <a:srgbClr val="9D8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9" name="Freeform 58">
              <a:extLst>
                <a:ext uri="{FF2B5EF4-FFF2-40B4-BE49-F238E27FC236}">
                  <a16:creationId xmlns:a16="http://schemas.microsoft.com/office/drawing/2014/main" id="{7E1BA3BC-4A57-4D90-8638-652C89870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565"/>
              <a:ext cx="293" cy="54"/>
            </a:xfrm>
            <a:custGeom>
              <a:avLst/>
              <a:gdLst>
                <a:gd name="T0" fmla="*/ 2326 w 117"/>
                <a:gd name="T1" fmla="*/ 219 h 20"/>
                <a:gd name="T2" fmla="*/ 0 w 117"/>
                <a:gd name="T3" fmla="*/ 0 h 20"/>
                <a:gd name="T4" fmla="*/ 0 w 117"/>
                <a:gd name="T5" fmla="*/ 694 h 20"/>
                <a:gd name="T6" fmla="*/ 125 w 117"/>
                <a:gd name="T7" fmla="*/ 845 h 20"/>
                <a:gd name="T8" fmla="*/ 2326 w 117"/>
                <a:gd name="T9" fmla="*/ 1064 h 20"/>
                <a:gd name="T10" fmla="*/ 4523 w 117"/>
                <a:gd name="T11" fmla="*/ 845 h 20"/>
                <a:gd name="T12" fmla="*/ 4603 w 117"/>
                <a:gd name="T13" fmla="*/ 694 h 20"/>
                <a:gd name="T14" fmla="*/ 4603 w 117"/>
                <a:gd name="T15" fmla="*/ 0 h 20"/>
                <a:gd name="T16" fmla="*/ 2326 w 117"/>
                <a:gd name="T17" fmla="*/ 219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0" name="Freeform 59">
              <a:extLst>
                <a:ext uri="{FF2B5EF4-FFF2-40B4-BE49-F238E27FC236}">
                  <a16:creationId xmlns:a16="http://schemas.microsoft.com/office/drawing/2014/main" id="{C0623A68-ADAF-4837-85CF-F5DF49D34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627"/>
              <a:ext cx="823" cy="1594"/>
            </a:xfrm>
            <a:custGeom>
              <a:avLst/>
              <a:gdLst>
                <a:gd name="T0" fmla="*/ 12603 w 329"/>
                <a:gd name="T1" fmla="*/ 4790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46 h 598"/>
                <a:gd name="T14" fmla="*/ 0 w 329"/>
                <a:gd name="T15" fmla="*/ 5699 h 598"/>
                <a:gd name="T16" fmla="*/ 0 w 329"/>
                <a:gd name="T17" fmla="*/ 28463 h 598"/>
                <a:gd name="T18" fmla="*/ 1301 w 329"/>
                <a:gd name="T19" fmla="*/ 30190 h 598"/>
                <a:gd name="T20" fmla="*/ 6421 w 329"/>
                <a:gd name="T21" fmla="*/ 30190 h 598"/>
                <a:gd name="T22" fmla="*/ 6421 w 329"/>
                <a:gd name="T23" fmla="*/ 30190 h 598"/>
                <a:gd name="T24" fmla="*/ 11552 w 329"/>
                <a:gd name="T25" fmla="*/ 30190 h 598"/>
                <a:gd name="T26" fmla="*/ 12885 w 329"/>
                <a:gd name="T27" fmla="*/ 28463 h 598"/>
                <a:gd name="T28" fmla="*/ 12885 w 329"/>
                <a:gd name="T29" fmla="*/ 5811 h 598"/>
                <a:gd name="T30" fmla="*/ 12603 w 329"/>
                <a:gd name="T31" fmla="*/ 4790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1" name="Freeform 60">
              <a:extLst>
                <a:ext uri="{FF2B5EF4-FFF2-40B4-BE49-F238E27FC236}">
                  <a16:creationId xmlns:a16="http://schemas.microsoft.com/office/drawing/2014/main" id="{4F0193FF-DD27-4849-B67C-0B1A7FC999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88"/>
              <a:ext cx="876" cy="67"/>
            </a:xfrm>
            <a:custGeom>
              <a:avLst/>
              <a:gdLst>
                <a:gd name="T0" fmla="*/ 158 w 350"/>
                <a:gd name="T1" fmla="*/ 1292 h 25"/>
                <a:gd name="T2" fmla="*/ 125 w 350"/>
                <a:gd name="T3" fmla="*/ 825 h 25"/>
                <a:gd name="T4" fmla="*/ 708 w 350"/>
                <a:gd name="T5" fmla="*/ 94 h 25"/>
                <a:gd name="T6" fmla="*/ 1179 w 350"/>
                <a:gd name="T7" fmla="*/ 0 h 25"/>
                <a:gd name="T8" fmla="*/ 13418 w 350"/>
                <a:gd name="T9" fmla="*/ 0 h 25"/>
                <a:gd name="T10" fmla="*/ 13656 w 350"/>
                <a:gd name="T11" fmla="*/ 252 h 25"/>
                <a:gd name="T12" fmla="*/ 13105 w 350"/>
                <a:gd name="T13" fmla="*/ 1193 h 25"/>
                <a:gd name="T14" fmla="*/ 12747 w 350"/>
                <a:gd name="T15" fmla="*/ 1292 h 25"/>
                <a:gd name="T16" fmla="*/ 4748 w 350"/>
                <a:gd name="T17" fmla="*/ 1292 h 25"/>
                <a:gd name="T18" fmla="*/ 1304 w 350"/>
                <a:gd name="T19" fmla="*/ 1292 h 25"/>
                <a:gd name="T20" fmla="*/ 158 w 350"/>
                <a:gd name="T21" fmla="*/ 129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solidFill>
              <a:srgbClr val="F5E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2" name="Freeform 61">
              <a:extLst>
                <a:ext uri="{FF2B5EF4-FFF2-40B4-BE49-F238E27FC236}">
                  <a16:creationId xmlns:a16="http://schemas.microsoft.com/office/drawing/2014/main" id="{04B74DF6-9690-46E5-89EF-DB3FA6C03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4" y="1741"/>
              <a:ext cx="177" cy="936"/>
            </a:xfrm>
            <a:custGeom>
              <a:avLst/>
              <a:gdLst>
                <a:gd name="T0" fmla="*/ 0 w 71"/>
                <a:gd name="T1" fmla="*/ 0 h 351"/>
                <a:gd name="T2" fmla="*/ 2510 w 71"/>
                <a:gd name="T3" fmla="*/ 3336 h 351"/>
                <a:gd name="T4" fmla="*/ 2665 w 71"/>
                <a:gd name="T5" fmla="*/ 4643 h 351"/>
                <a:gd name="T6" fmla="*/ 2665 w 71"/>
                <a:gd name="T7" fmla="*/ 17749 h 351"/>
                <a:gd name="T8" fmla="*/ 2244 w 71"/>
                <a:gd name="T9" fmla="*/ 4403 h 351"/>
                <a:gd name="T10" fmla="*/ 0 w 71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1">
                  <a:moveTo>
                    <a:pt x="0" y="0"/>
                  </a:moveTo>
                  <a:cubicBezTo>
                    <a:pt x="22" y="20"/>
                    <a:pt x="61" y="61"/>
                    <a:pt x="65" y="66"/>
                  </a:cubicBezTo>
                  <a:cubicBezTo>
                    <a:pt x="71" y="73"/>
                    <a:pt x="69" y="79"/>
                    <a:pt x="69" y="92"/>
                  </a:cubicBezTo>
                  <a:cubicBezTo>
                    <a:pt x="69" y="105"/>
                    <a:pt x="69" y="351"/>
                    <a:pt x="69" y="351"/>
                  </a:cubicBezTo>
                  <a:cubicBezTo>
                    <a:pt x="67" y="301"/>
                    <a:pt x="59" y="108"/>
                    <a:pt x="58" y="87"/>
                  </a:cubicBezTo>
                  <a:cubicBezTo>
                    <a:pt x="57" y="66"/>
                    <a:pt x="18" y="24"/>
                    <a:pt x="0" y="0"/>
                  </a:cubicBezTo>
                  <a:close/>
                </a:path>
              </a:pathLst>
            </a:custGeom>
            <a:solidFill>
              <a:srgbClr val="B6D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Freeform 62">
              <a:extLst>
                <a:ext uri="{FF2B5EF4-FFF2-40B4-BE49-F238E27FC236}">
                  <a16:creationId xmlns:a16="http://schemas.microsoft.com/office/drawing/2014/main" id="{C45CE832-D109-4A82-9DAC-DB5249304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2088"/>
              <a:ext cx="22" cy="67"/>
            </a:xfrm>
            <a:custGeom>
              <a:avLst/>
              <a:gdLst>
                <a:gd name="T0" fmla="*/ 29 w 9"/>
                <a:gd name="T1" fmla="*/ 1292 h 25"/>
                <a:gd name="T2" fmla="*/ 323 w 9"/>
                <a:gd name="T3" fmla="*/ 1292 h 25"/>
                <a:gd name="T4" fmla="*/ 323 w 9"/>
                <a:gd name="T5" fmla="*/ 0 h 25"/>
                <a:gd name="T6" fmla="*/ 0 w 9"/>
                <a:gd name="T7" fmla="*/ 0 h 25"/>
                <a:gd name="T8" fmla="*/ 29 w 9"/>
                <a:gd name="T9" fmla="*/ 129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1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" y="16"/>
                    <a:pt x="1" y="25"/>
                  </a:cubicBezTo>
                  <a:close/>
                </a:path>
              </a:pathLst>
            </a:custGeom>
            <a:solidFill>
              <a:srgbClr val="E3A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Freeform 63">
              <a:extLst>
                <a:ext uri="{FF2B5EF4-FFF2-40B4-BE49-F238E27FC236}">
                  <a16:creationId xmlns:a16="http://schemas.microsoft.com/office/drawing/2014/main" id="{B74BFEEF-EA3A-471B-AE71-A7052F67E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4" y="2088"/>
              <a:ext cx="50" cy="64"/>
            </a:xfrm>
            <a:custGeom>
              <a:avLst/>
              <a:gdLst>
                <a:gd name="T0" fmla="*/ 470 w 20"/>
                <a:gd name="T1" fmla="*/ 0 h 24"/>
                <a:gd name="T2" fmla="*/ 0 w 20"/>
                <a:gd name="T3" fmla="*/ 0 h 24"/>
                <a:gd name="T4" fmla="*/ 0 w 20"/>
                <a:gd name="T5" fmla="*/ 1216 h 24"/>
                <a:gd name="T6" fmla="*/ 158 w 20"/>
                <a:gd name="T7" fmla="*/ 1160 h 24"/>
                <a:gd name="T8" fmla="*/ 708 w 20"/>
                <a:gd name="T9" fmla="*/ 248 h 24"/>
                <a:gd name="T10" fmla="*/ 470 w 2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3" y="24"/>
                    <a:pt x="4" y="23"/>
                  </a:cubicBezTo>
                  <a:cubicBezTo>
                    <a:pt x="5" y="22"/>
                    <a:pt x="17" y="8"/>
                    <a:pt x="18" y="5"/>
                  </a:cubicBezTo>
                  <a:cubicBezTo>
                    <a:pt x="20" y="1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E3A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Freeform 64">
              <a:extLst>
                <a:ext uri="{FF2B5EF4-FFF2-40B4-BE49-F238E27FC236}">
                  <a16:creationId xmlns:a16="http://schemas.microsoft.com/office/drawing/2014/main" id="{AA645D73-ADF2-4C13-81D2-FC1EA5BB8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91"/>
              <a:ext cx="874" cy="1130"/>
            </a:xfrm>
            <a:custGeom>
              <a:avLst/>
              <a:gdLst>
                <a:gd name="T0" fmla="*/ 13678 w 349"/>
                <a:gd name="T1" fmla="*/ 0 h 424"/>
                <a:gd name="T2" fmla="*/ 13678 w 349"/>
                <a:gd name="T3" fmla="*/ 205 h 424"/>
                <a:gd name="T4" fmla="*/ 13133 w 349"/>
                <a:gd name="T5" fmla="*/ 1114 h 424"/>
                <a:gd name="T6" fmla="*/ 12975 w 349"/>
                <a:gd name="T7" fmla="*/ 1157 h 424"/>
                <a:gd name="T8" fmla="*/ 12975 w 349"/>
                <a:gd name="T9" fmla="*/ 1157 h 424"/>
                <a:gd name="T10" fmla="*/ 12895 w 349"/>
                <a:gd name="T11" fmla="*/ 1215 h 424"/>
                <a:gd name="T12" fmla="*/ 12895 w 349"/>
                <a:gd name="T13" fmla="*/ 1215 h 424"/>
                <a:gd name="T14" fmla="*/ 12782 w 349"/>
                <a:gd name="T15" fmla="*/ 1215 h 424"/>
                <a:gd name="T16" fmla="*/ 1305 w 349"/>
                <a:gd name="T17" fmla="*/ 1215 h 424"/>
                <a:gd name="T18" fmla="*/ 158 w 349"/>
                <a:gd name="T19" fmla="*/ 1215 h 424"/>
                <a:gd name="T20" fmla="*/ 50 w 349"/>
                <a:gd name="T21" fmla="*/ 909 h 424"/>
                <a:gd name="T22" fmla="*/ 50 w 349"/>
                <a:gd name="T23" fmla="*/ 909 h 424"/>
                <a:gd name="T24" fmla="*/ 50 w 349"/>
                <a:gd name="T25" fmla="*/ 19668 h 424"/>
                <a:gd name="T26" fmla="*/ 1335 w 349"/>
                <a:gd name="T27" fmla="*/ 21393 h 424"/>
                <a:gd name="T28" fmla="*/ 11640 w 349"/>
                <a:gd name="T29" fmla="*/ 21393 h 424"/>
                <a:gd name="T30" fmla="*/ 12549 w 349"/>
                <a:gd name="T31" fmla="*/ 20881 h 424"/>
                <a:gd name="T32" fmla="*/ 13571 w 349"/>
                <a:gd name="T33" fmla="*/ 19327 h 424"/>
                <a:gd name="T34" fmla="*/ 13729 w 349"/>
                <a:gd name="T35" fmla="*/ 18453 h 424"/>
                <a:gd name="T36" fmla="*/ 13729 w 349"/>
                <a:gd name="T37" fmla="*/ 0 h 424"/>
                <a:gd name="T38" fmla="*/ 13678 w 349"/>
                <a:gd name="T39" fmla="*/ 0 h 4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9" h="424">
                  <a:moveTo>
                    <a:pt x="348" y="0"/>
                  </a:moveTo>
                  <a:cubicBezTo>
                    <a:pt x="349" y="1"/>
                    <a:pt x="349" y="2"/>
                    <a:pt x="348" y="4"/>
                  </a:cubicBezTo>
                  <a:cubicBezTo>
                    <a:pt x="347" y="7"/>
                    <a:pt x="335" y="21"/>
                    <a:pt x="334" y="22"/>
                  </a:cubicBezTo>
                  <a:cubicBezTo>
                    <a:pt x="333" y="23"/>
                    <a:pt x="332" y="23"/>
                    <a:pt x="330" y="23"/>
                  </a:cubicBezTo>
                  <a:cubicBezTo>
                    <a:pt x="330" y="23"/>
                    <a:pt x="330" y="23"/>
                    <a:pt x="330" y="23"/>
                  </a:cubicBezTo>
                  <a:cubicBezTo>
                    <a:pt x="330" y="24"/>
                    <a:pt x="329" y="24"/>
                    <a:pt x="328" y="24"/>
                  </a:cubicBezTo>
                  <a:cubicBezTo>
                    <a:pt x="328" y="24"/>
                    <a:pt x="328" y="24"/>
                    <a:pt x="328" y="24"/>
                  </a:cubicBezTo>
                  <a:cubicBezTo>
                    <a:pt x="327" y="24"/>
                    <a:pt x="326" y="24"/>
                    <a:pt x="325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7" y="24"/>
                    <a:pt x="12" y="24"/>
                    <a:pt x="4" y="24"/>
                  </a:cubicBezTo>
                  <a:cubicBezTo>
                    <a:pt x="1" y="24"/>
                    <a:pt x="0" y="20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51"/>
                    <a:pt x="1" y="390"/>
                    <a:pt x="1" y="390"/>
                  </a:cubicBezTo>
                  <a:cubicBezTo>
                    <a:pt x="1" y="408"/>
                    <a:pt x="16" y="424"/>
                    <a:pt x="34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305" y="424"/>
                    <a:pt x="313" y="420"/>
                    <a:pt x="319" y="414"/>
                  </a:cubicBezTo>
                  <a:cubicBezTo>
                    <a:pt x="324" y="410"/>
                    <a:pt x="341" y="389"/>
                    <a:pt x="345" y="383"/>
                  </a:cubicBezTo>
                  <a:cubicBezTo>
                    <a:pt x="347" y="378"/>
                    <a:pt x="349" y="372"/>
                    <a:pt x="349" y="366"/>
                  </a:cubicBezTo>
                  <a:cubicBezTo>
                    <a:pt x="349" y="366"/>
                    <a:pt x="349" y="133"/>
                    <a:pt x="349" y="0"/>
                  </a:cubicBezTo>
                  <a:lnTo>
                    <a:pt x="348" y="0"/>
                  </a:lnTo>
                  <a:close/>
                </a:path>
              </a:pathLst>
            </a:custGeom>
            <a:solidFill>
              <a:srgbClr val="E5B2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Freeform 65">
              <a:extLst>
                <a:ext uri="{FF2B5EF4-FFF2-40B4-BE49-F238E27FC236}">
                  <a16:creationId xmlns:a16="http://schemas.microsoft.com/office/drawing/2014/main" id="{1BACDFB5-4116-4F79-86F6-A3701FD11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" y="2155"/>
              <a:ext cx="20" cy="522"/>
            </a:xfrm>
            <a:custGeom>
              <a:avLst/>
              <a:gdLst>
                <a:gd name="T0" fmla="*/ 313 w 8"/>
                <a:gd name="T1" fmla="*/ 9859 h 196"/>
                <a:gd name="T2" fmla="*/ 313 w 8"/>
                <a:gd name="T3" fmla="*/ 0 h 196"/>
                <a:gd name="T4" fmla="*/ 0 w 8"/>
                <a:gd name="T5" fmla="*/ 0 h 196"/>
                <a:gd name="T6" fmla="*/ 313 w 8"/>
                <a:gd name="T7" fmla="*/ 9859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6">
                  <a:moveTo>
                    <a:pt x="8" y="196"/>
                  </a:moveTo>
                  <a:cubicBezTo>
                    <a:pt x="8" y="196"/>
                    <a:pt x="8" y="7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7"/>
                    <a:pt x="7" y="163"/>
                    <a:pt x="8" y="196"/>
                  </a:cubicBezTo>
                  <a:close/>
                </a:path>
              </a:pathLst>
            </a:custGeom>
            <a:solidFill>
              <a:srgbClr val="D87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Freeform 66">
              <a:extLst>
                <a:ext uri="{FF2B5EF4-FFF2-40B4-BE49-F238E27FC236}">
                  <a16:creationId xmlns:a16="http://schemas.microsoft.com/office/drawing/2014/main" id="{97AA2831-4C66-4447-B62B-204DA3C3F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9" y="2091"/>
              <a:ext cx="73" cy="1101"/>
            </a:xfrm>
            <a:custGeom>
              <a:avLst/>
              <a:gdLst>
                <a:gd name="T0" fmla="*/ 1115 w 29"/>
                <a:gd name="T1" fmla="*/ 205 h 413"/>
                <a:gd name="T2" fmla="*/ 559 w 29"/>
                <a:gd name="T3" fmla="*/ 1117 h 413"/>
                <a:gd name="T4" fmla="*/ 400 w 29"/>
                <a:gd name="T5" fmla="*/ 1160 h 413"/>
                <a:gd name="T6" fmla="*/ 400 w 29"/>
                <a:gd name="T7" fmla="*/ 19701 h 413"/>
                <a:gd name="T8" fmla="*/ 0 w 29"/>
                <a:gd name="T9" fmla="*/ 20858 h 413"/>
                <a:gd name="T10" fmla="*/ 83 w 29"/>
                <a:gd name="T11" fmla="*/ 20802 h 413"/>
                <a:gd name="T12" fmla="*/ 83 w 29"/>
                <a:gd name="T13" fmla="*/ 20802 h 413"/>
                <a:gd name="T14" fmla="*/ 126 w 29"/>
                <a:gd name="T15" fmla="*/ 20767 h 413"/>
                <a:gd name="T16" fmla="*/ 126 w 29"/>
                <a:gd name="T17" fmla="*/ 20708 h 413"/>
                <a:gd name="T18" fmla="*/ 159 w 29"/>
                <a:gd name="T19" fmla="*/ 20652 h 413"/>
                <a:gd name="T20" fmla="*/ 209 w 29"/>
                <a:gd name="T21" fmla="*/ 20652 h 413"/>
                <a:gd name="T22" fmla="*/ 242 w 29"/>
                <a:gd name="T23" fmla="*/ 20554 h 413"/>
                <a:gd name="T24" fmla="*/ 242 w 29"/>
                <a:gd name="T25" fmla="*/ 20495 h 413"/>
                <a:gd name="T26" fmla="*/ 284 w 29"/>
                <a:gd name="T27" fmla="*/ 20460 h 413"/>
                <a:gd name="T28" fmla="*/ 317 w 29"/>
                <a:gd name="T29" fmla="*/ 20404 h 413"/>
                <a:gd name="T30" fmla="*/ 368 w 29"/>
                <a:gd name="T31" fmla="*/ 20346 h 413"/>
                <a:gd name="T32" fmla="*/ 400 w 29"/>
                <a:gd name="T33" fmla="*/ 20311 h 413"/>
                <a:gd name="T34" fmla="*/ 443 w 29"/>
                <a:gd name="T35" fmla="*/ 20255 h 413"/>
                <a:gd name="T36" fmla="*/ 481 w 29"/>
                <a:gd name="T37" fmla="*/ 20197 h 413"/>
                <a:gd name="T38" fmla="*/ 526 w 29"/>
                <a:gd name="T39" fmla="*/ 20154 h 413"/>
                <a:gd name="T40" fmla="*/ 559 w 29"/>
                <a:gd name="T41" fmla="*/ 20042 h 413"/>
                <a:gd name="T42" fmla="*/ 609 w 29"/>
                <a:gd name="T43" fmla="*/ 20005 h 413"/>
                <a:gd name="T44" fmla="*/ 639 w 29"/>
                <a:gd name="T45" fmla="*/ 19949 h 413"/>
                <a:gd name="T46" fmla="*/ 685 w 29"/>
                <a:gd name="T47" fmla="*/ 19893 h 413"/>
                <a:gd name="T48" fmla="*/ 715 w 29"/>
                <a:gd name="T49" fmla="*/ 19799 h 413"/>
                <a:gd name="T50" fmla="*/ 715 w 29"/>
                <a:gd name="T51" fmla="*/ 19743 h 413"/>
                <a:gd name="T52" fmla="*/ 768 w 29"/>
                <a:gd name="T53" fmla="*/ 19701 h 413"/>
                <a:gd name="T54" fmla="*/ 798 w 29"/>
                <a:gd name="T55" fmla="*/ 19642 h 413"/>
                <a:gd name="T56" fmla="*/ 843 w 29"/>
                <a:gd name="T57" fmla="*/ 19586 h 413"/>
                <a:gd name="T58" fmla="*/ 843 w 29"/>
                <a:gd name="T59" fmla="*/ 19551 h 413"/>
                <a:gd name="T60" fmla="*/ 873 w 29"/>
                <a:gd name="T61" fmla="*/ 19493 h 413"/>
                <a:gd name="T62" fmla="*/ 926 w 29"/>
                <a:gd name="T63" fmla="*/ 19437 h 413"/>
                <a:gd name="T64" fmla="*/ 926 w 29"/>
                <a:gd name="T65" fmla="*/ 19402 h 413"/>
                <a:gd name="T66" fmla="*/ 957 w 29"/>
                <a:gd name="T67" fmla="*/ 19402 h 413"/>
                <a:gd name="T68" fmla="*/ 1007 w 29"/>
                <a:gd name="T69" fmla="*/ 19343 h 413"/>
                <a:gd name="T70" fmla="*/ 1165 w 29"/>
                <a:gd name="T71" fmla="*/ 18493 h 413"/>
                <a:gd name="T72" fmla="*/ 1165 w 29"/>
                <a:gd name="T73" fmla="*/ 0 h 413"/>
                <a:gd name="T74" fmla="*/ 1115 w 29"/>
                <a:gd name="T75" fmla="*/ 0 h 413"/>
                <a:gd name="T76" fmla="*/ 1115 w 29"/>
                <a:gd name="T77" fmla="*/ 205 h 4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" h="413">
                  <a:moveTo>
                    <a:pt x="28" y="4"/>
                  </a:moveTo>
                  <a:cubicBezTo>
                    <a:pt x="27" y="7"/>
                    <a:pt x="15" y="21"/>
                    <a:pt x="14" y="22"/>
                  </a:cubicBezTo>
                  <a:cubicBezTo>
                    <a:pt x="13" y="23"/>
                    <a:pt x="12" y="23"/>
                    <a:pt x="10" y="23"/>
                  </a:cubicBezTo>
                  <a:cubicBezTo>
                    <a:pt x="10" y="153"/>
                    <a:pt x="10" y="390"/>
                    <a:pt x="10" y="390"/>
                  </a:cubicBezTo>
                  <a:cubicBezTo>
                    <a:pt x="10" y="399"/>
                    <a:pt x="6" y="407"/>
                    <a:pt x="0" y="413"/>
                  </a:cubicBezTo>
                  <a:cubicBezTo>
                    <a:pt x="1" y="413"/>
                    <a:pt x="1" y="413"/>
                    <a:pt x="2" y="412"/>
                  </a:cubicBezTo>
                  <a:cubicBezTo>
                    <a:pt x="2" y="412"/>
                    <a:pt x="2" y="412"/>
                    <a:pt x="2" y="412"/>
                  </a:cubicBezTo>
                  <a:cubicBezTo>
                    <a:pt x="2" y="412"/>
                    <a:pt x="2" y="411"/>
                    <a:pt x="3" y="411"/>
                  </a:cubicBezTo>
                  <a:cubicBezTo>
                    <a:pt x="3" y="411"/>
                    <a:pt x="3" y="411"/>
                    <a:pt x="3" y="410"/>
                  </a:cubicBezTo>
                  <a:cubicBezTo>
                    <a:pt x="3" y="410"/>
                    <a:pt x="4" y="410"/>
                    <a:pt x="4" y="409"/>
                  </a:cubicBezTo>
                  <a:cubicBezTo>
                    <a:pt x="4" y="409"/>
                    <a:pt x="5" y="409"/>
                    <a:pt x="5" y="409"/>
                  </a:cubicBezTo>
                  <a:cubicBezTo>
                    <a:pt x="5" y="408"/>
                    <a:pt x="5" y="408"/>
                    <a:pt x="6" y="407"/>
                  </a:cubicBezTo>
                  <a:cubicBezTo>
                    <a:pt x="6" y="407"/>
                    <a:pt x="6" y="407"/>
                    <a:pt x="6" y="406"/>
                  </a:cubicBezTo>
                  <a:cubicBezTo>
                    <a:pt x="7" y="406"/>
                    <a:pt x="7" y="406"/>
                    <a:pt x="7" y="405"/>
                  </a:cubicBezTo>
                  <a:cubicBezTo>
                    <a:pt x="8" y="405"/>
                    <a:pt x="8" y="405"/>
                    <a:pt x="8" y="404"/>
                  </a:cubicBezTo>
                  <a:cubicBezTo>
                    <a:pt x="9" y="404"/>
                    <a:pt x="9" y="404"/>
                    <a:pt x="9" y="403"/>
                  </a:cubicBezTo>
                  <a:cubicBezTo>
                    <a:pt x="10" y="403"/>
                    <a:pt x="10" y="402"/>
                    <a:pt x="10" y="402"/>
                  </a:cubicBezTo>
                  <a:cubicBezTo>
                    <a:pt x="10" y="402"/>
                    <a:pt x="11" y="401"/>
                    <a:pt x="11" y="401"/>
                  </a:cubicBezTo>
                  <a:cubicBezTo>
                    <a:pt x="11" y="400"/>
                    <a:pt x="12" y="400"/>
                    <a:pt x="12" y="400"/>
                  </a:cubicBezTo>
                  <a:cubicBezTo>
                    <a:pt x="12" y="399"/>
                    <a:pt x="13" y="399"/>
                    <a:pt x="13" y="399"/>
                  </a:cubicBezTo>
                  <a:cubicBezTo>
                    <a:pt x="13" y="398"/>
                    <a:pt x="14" y="398"/>
                    <a:pt x="14" y="397"/>
                  </a:cubicBezTo>
                  <a:cubicBezTo>
                    <a:pt x="14" y="397"/>
                    <a:pt x="15" y="396"/>
                    <a:pt x="15" y="396"/>
                  </a:cubicBezTo>
                  <a:cubicBezTo>
                    <a:pt x="15" y="396"/>
                    <a:pt x="16" y="395"/>
                    <a:pt x="16" y="395"/>
                  </a:cubicBezTo>
                  <a:cubicBezTo>
                    <a:pt x="16" y="394"/>
                    <a:pt x="16" y="394"/>
                    <a:pt x="17" y="394"/>
                  </a:cubicBezTo>
                  <a:cubicBezTo>
                    <a:pt x="17" y="393"/>
                    <a:pt x="17" y="393"/>
                    <a:pt x="18" y="392"/>
                  </a:cubicBezTo>
                  <a:cubicBezTo>
                    <a:pt x="18" y="392"/>
                    <a:pt x="18" y="392"/>
                    <a:pt x="18" y="391"/>
                  </a:cubicBezTo>
                  <a:cubicBezTo>
                    <a:pt x="19" y="391"/>
                    <a:pt x="19" y="391"/>
                    <a:pt x="19" y="390"/>
                  </a:cubicBezTo>
                  <a:cubicBezTo>
                    <a:pt x="20" y="390"/>
                    <a:pt x="20" y="390"/>
                    <a:pt x="20" y="389"/>
                  </a:cubicBezTo>
                  <a:cubicBezTo>
                    <a:pt x="20" y="389"/>
                    <a:pt x="21" y="388"/>
                    <a:pt x="21" y="388"/>
                  </a:cubicBezTo>
                  <a:cubicBezTo>
                    <a:pt x="21" y="388"/>
                    <a:pt x="21" y="387"/>
                    <a:pt x="21" y="387"/>
                  </a:cubicBezTo>
                  <a:cubicBezTo>
                    <a:pt x="22" y="387"/>
                    <a:pt x="22" y="386"/>
                    <a:pt x="22" y="386"/>
                  </a:cubicBezTo>
                  <a:cubicBezTo>
                    <a:pt x="22" y="386"/>
                    <a:pt x="23" y="386"/>
                    <a:pt x="23" y="385"/>
                  </a:cubicBezTo>
                  <a:cubicBezTo>
                    <a:pt x="23" y="385"/>
                    <a:pt x="23" y="385"/>
                    <a:pt x="23" y="384"/>
                  </a:cubicBezTo>
                  <a:cubicBezTo>
                    <a:pt x="24" y="384"/>
                    <a:pt x="24" y="384"/>
                    <a:pt x="24" y="384"/>
                  </a:cubicBezTo>
                  <a:cubicBezTo>
                    <a:pt x="24" y="383"/>
                    <a:pt x="24" y="383"/>
                    <a:pt x="25" y="383"/>
                  </a:cubicBezTo>
                  <a:cubicBezTo>
                    <a:pt x="27" y="378"/>
                    <a:pt x="29" y="372"/>
                    <a:pt x="29" y="366"/>
                  </a:cubicBezTo>
                  <a:cubicBezTo>
                    <a:pt x="29" y="366"/>
                    <a:pt x="29" y="126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1"/>
                    <a:pt x="29" y="2"/>
                    <a:pt x="28" y="4"/>
                  </a:cubicBezTo>
                  <a:close/>
                </a:path>
              </a:pathLst>
            </a:custGeom>
            <a:solidFill>
              <a:srgbClr val="D87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Freeform 67">
              <a:extLst>
                <a:ext uri="{FF2B5EF4-FFF2-40B4-BE49-F238E27FC236}">
                  <a16:creationId xmlns:a16="http://schemas.microsoft.com/office/drawing/2014/main" id="{47C3E891-DE49-4A8C-A073-4CA0A4089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592"/>
              <a:ext cx="425" cy="99"/>
            </a:xfrm>
            <a:custGeom>
              <a:avLst/>
              <a:gdLst>
                <a:gd name="T0" fmla="*/ 6408 w 170"/>
                <a:gd name="T1" fmla="*/ 94 h 37"/>
                <a:gd name="T2" fmla="*/ 6095 w 170"/>
                <a:gd name="T3" fmla="*/ 0 h 37"/>
                <a:gd name="T4" fmla="*/ 6063 w 170"/>
                <a:gd name="T5" fmla="*/ 0 h 37"/>
                <a:gd name="T6" fmla="*/ 6063 w 170"/>
                <a:gd name="T7" fmla="*/ 150 h 37"/>
                <a:gd name="T8" fmla="*/ 5988 w 170"/>
                <a:gd name="T9" fmla="*/ 308 h 37"/>
                <a:gd name="T10" fmla="*/ 3800 w 170"/>
                <a:gd name="T11" fmla="*/ 516 h 37"/>
                <a:gd name="T12" fmla="*/ 1613 w 170"/>
                <a:gd name="T13" fmla="*/ 308 h 37"/>
                <a:gd name="T14" fmla="*/ 1488 w 170"/>
                <a:gd name="T15" fmla="*/ 150 h 37"/>
                <a:gd name="T16" fmla="*/ 1488 w 170"/>
                <a:gd name="T17" fmla="*/ 94 h 37"/>
                <a:gd name="T18" fmla="*/ 0 w 170"/>
                <a:gd name="T19" fmla="*/ 1897 h 37"/>
                <a:gd name="T20" fmla="*/ 158 w 170"/>
                <a:gd name="T21" fmla="*/ 1897 h 37"/>
                <a:gd name="T22" fmla="*/ 1063 w 170"/>
                <a:gd name="T23" fmla="*/ 824 h 37"/>
                <a:gd name="T24" fmla="*/ 1375 w 170"/>
                <a:gd name="T25" fmla="*/ 709 h 37"/>
                <a:gd name="T26" fmla="*/ 3675 w 170"/>
                <a:gd name="T27" fmla="*/ 859 h 37"/>
                <a:gd name="T28" fmla="*/ 5708 w 170"/>
                <a:gd name="T29" fmla="*/ 709 h 37"/>
                <a:gd name="T30" fmla="*/ 5988 w 170"/>
                <a:gd name="T31" fmla="*/ 824 h 37"/>
                <a:gd name="T32" fmla="*/ 6220 w 170"/>
                <a:gd name="T33" fmla="*/ 1073 h 37"/>
                <a:gd name="T34" fmla="*/ 6645 w 170"/>
                <a:gd name="T35" fmla="*/ 308 h 37"/>
                <a:gd name="T36" fmla="*/ 6408 w 170"/>
                <a:gd name="T37" fmla="*/ 94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37">
                  <a:moveTo>
                    <a:pt x="164" y="2"/>
                  </a:moveTo>
                  <a:cubicBezTo>
                    <a:pt x="161" y="0"/>
                    <a:pt x="158" y="0"/>
                    <a:pt x="156" y="0"/>
                  </a:cubicBezTo>
                  <a:cubicBezTo>
                    <a:pt x="156" y="0"/>
                    <a:pt x="155" y="0"/>
                    <a:pt x="155" y="0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5"/>
                    <a:pt x="153" y="6"/>
                  </a:cubicBezTo>
                  <a:cubicBezTo>
                    <a:pt x="141" y="9"/>
                    <a:pt x="120" y="10"/>
                    <a:pt x="97" y="10"/>
                  </a:cubicBezTo>
                  <a:cubicBezTo>
                    <a:pt x="73" y="10"/>
                    <a:pt x="53" y="9"/>
                    <a:pt x="41" y="6"/>
                  </a:cubicBezTo>
                  <a:cubicBezTo>
                    <a:pt x="38" y="6"/>
                    <a:pt x="38" y="3"/>
                    <a:pt x="38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6" y="13"/>
                    <a:pt x="13" y="25"/>
                    <a:pt x="0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2" y="29"/>
                    <a:pt x="20" y="22"/>
                    <a:pt x="27" y="16"/>
                  </a:cubicBezTo>
                  <a:cubicBezTo>
                    <a:pt x="30" y="13"/>
                    <a:pt x="33" y="14"/>
                    <a:pt x="35" y="14"/>
                  </a:cubicBezTo>
                  <a:cubicBezTo>
                    <a:pt x="45" y="15"/>
                    <a:pt x="70" y="17"/>
                    <a:pt x="94" y="17"/>
                  </a:cubicBezTo>
                  <a:cubicBezTo>
                    <a:pt x="116" y="17"/>
                    <a:pt x="137" y="15"/>
                    <a:pt x="146" y="14"/>
                  </a:cubicBezTo>
                  <a:cubicBezTo>
                    <a:pt x="149" y="13"/>
                    <a:pt x="152" y="15"/>
                    <a:pt x="153" y="16"/>
                  </a:cubicBezTo>
                  <a:cubicBezTo>
                    <a:pt x="155" y="18"/>
                    <a:pt x="157" y="19"/>
                    <a:pt x="159" y="21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67" y="5"/>
                    <a:pt x="165" y="3"/>
                    <a:pt x="164" y="2"/>
                  </a:cubicBezTo>
                  <a:close/>
                </a:path>
              </a:pathLst>
            </a:custGeom>
            <a:solidFill>
              <a:srgbClr val="DD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Freeform 68">
              <a:extLst>
                <a:ext uri="{FF2B5EF4-FFF2-40B4-BE49-F238E27FC236}">
                  <a16:creationId xmlns:a16="http://schemas.microsoft.com/office/drawing/2014/main" id="{69BCD4E4-4F24-4338-86A3-D976AA4D5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592"/>
              <a:ext cx="303" cy="315"/>
            </a:xfrm>
            <a:custGeom>
              <a:avLst/>
              <a:gdLst>
                <a:gd name="T0" fmla="*/ 125 w 121"/>
                <a:gd name="T1" fmla="*/ 820 h 118"/>
                <a:gd name="T2" fmla="*/ 3851 w 121"/>
                <a:gd name="T3" fmla="*/ 5480 h 118"/>
                <a:gd name="T4" fmla="*/ 4082 w 121"/>
                <a:gd name="T5" fmla="*/ 5993 h 118"/>
                <a:gd name="T6" fmla="*/ 4082 w 121"/>
                <a:gd name="T7" fmla="*/ 5993 h 118"/>
                <a:gd name="T8" fmla="*/ 4760 w 121"/>
                <a:gd name="T9" fmla="*/ 5139 h 118"/>
                <a:gd name="T10" fmla="*/ 4603 w 121"/>
                <a:gd name="T11" fmla="*/ 4717 h 118"/>
                <a:gd name="T12" fmla="*/ 551 w 121"/>
                <a:gd name="T13" fmla="*/ 93 h 118"/>
                <a:gd name="T14" fmla="*/ 396 w 121"/>
                <a:gd name="T15" fmla="*/ 0 h 118"/>
                <a:gd name="T16" fmla="*/ 396 w 121"/>
                <a:gd name="T17" fmla="*/ 0 h 118"/>
                <a:gd name="T18" fmla="*/ 0 w 121"/>
                <a:gd name="T19" fmla="*/ 705 h 118"/>
                <a:gd name="T20" fmla="*/ 0 w 121"/>
                <a:gd name="T21" fmla="*/ 705 h 118"/>
                <a:gd name="T22" fmla="*/ 125 w 121"/>
                <a:gd name="T23" fmla="*/ 820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118">
                  <a:moveTo>
                    <a:pt x="3" y="16"/>
                  </a:moveTo>
                  <a:cubicBezTo>
                    <a:pt x="35" y="44"/>
                    <a:pt x="81" y="88"/>
                    <a:pt x="98" y="108"/>
                  </a:cubicBezTo>
                  <a:cubicBezTo>
                    <a:pt x="101" y="111"/>
                    <a:pt x="103" y="114"/>
                    <a:pt x="10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8"/>
                    <a:pt x="112" y="113"/>
                    <a:pt x="121" y="101"/>
                  </a:cubicBezTo>
                  <a:cubicBezTo>
                    <a:pt x="120" y="97"/>
                    <a:pt x="120" y="96"/>
                    <a:pt x="117" y="93"/>
                  </a:cubicBezTo>
                  <a:cubicBezTo>
                    <a:pt x="100" y="73"/>
                    <a:pt x="41" y="22"/>
                    <a:pt x="14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5"/>
                    <a:pt x="3" y="16"/>
                  </a:cubicBezTo>
                  <a:close/>
                </a:path>
              </a:pathLst>
            </a:custGeom>
            <a:solidFill>
              <a:srgbClr val="B9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0" name="Freeform 69">
              <a:extLst>
                <a:ext uri="{FF2B5EF4-FFF2-40B4-BE49-F238E27FC236}">
                  <a16:creationId xmlns:a16="http://schemas.microsoft.com/office/drawing/2014/main" id="{EE40F6F3-A679-41B7-A247-5F377607F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600"/>
              <a:ext cx="268" cy="283"/>
            </a:xfrm>
            <a:custGeom>
              <a:avLst/>
              <a:gdLst>
                <a:gd name="T0" fmla="*/ 3770 w 107"/>
                <a:gd name="T1" fmla="*/ 662 h 106"/>
                <a:gd name="T2" fmla="*/ 3895 w 107"/>
                <a:gd name="T3" fmla="*/ 550 h 106"/>
                <a:gd name="T4" fmla="*/ 3895 w 107"/>
                <a:gd name="T5" fmla="*/ 550 h 106"/>
                <a:gd name="T6" fmla="*/ 4210 w 107"/>
                <a:gd name="T7" fmla="*/ 56 h 106"/>
                <a:gd name="T8" fmla="*/ 4165 w 107"/>
                <a:gd name="T9" fmla="*/ 0 h 106"/>
                <a:gd name="T10" fmla="*/ 754 w 107"/>
                <a:gd name="T11" fmla="*/ 4170 h 106"/>
                <a:gd name="T12" fmla="*/ 679 w 107"/>
                <a:gd name="T13" fmla="*/ 4376 h 106"/>
                <a:gd name="T14" fmla="*/ 626 w 107"/>
                <a:gd name="T15" fmla="*/ 4376 h 106"/>
                <a:gd name="T16" fmla="*/ 0 w 107"/>
                <a:gd name="T17" fmla="*/ 5388 h 106"/>
                <a:gd name="T18" fmla="*/ 0 w 107"/>
                <a:gd name="T19" fmla="*/ 5388 h 106"/>
                <a:gd name="T20" fmla="*/ 3770 w 107"/>
                <a:gd name="T21" fmla="*/ 662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106">
                  <a:moveTo>
                    <a:pt x="96" y="13"/>
                  </a:moveTo>
                  <a:cubicBezTo>
                    <a:pt x="97" y="12"/>
                    <a:pt x="98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100" y="10"/>
                    <a:pt x="107" y="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5" y="28"/>
                    <a:pt x="35" y="63"/>
                    <a:pt x="19" y="82"/>
                  </a:cubicBezTo>
                  <a:cubicBezTo>
                    <a:pt x="18" y="84"/>
                    <a:pt x="17" y="85"/>
                    <a:pt x="17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0" y="94"/>
                    <a:pt x="4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7" y="86"/>
                    <a:pt x="64" y="41"/>
                    <a:pt x="96" y="13"/>
                  </a:cubicBezTo>
                  <a:close/>
                </a:path>
              </a:pathLst>
            </a:custGeom>
            <a:solidFill>
              <a:srgbClr val="F6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1" name="Freeform 70">
              <a:extLst>
                <a:ext uri="{FF2B5EF4-FFF2-40B4-BE49-F238E27FC236}">
                  <a16:creationId xmlns:a16="http://schemas.microsoft.com/office/drawing/2014/main" id="{2C780B12-5D28-444E-82BB-656C4E6F3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93"/>
              <a:ext cx="48" cy="62"/>
            </a:xfrm>
            <a:custGeom>
              <a:avLst/>
              <a:gdLst>
                <a:gd name="T0" fmla="*/ 159 w 19"/>
                <a:gd name="T1" fmla="*/ 1213 h 23"/>
                <a:gd name="T2" fmla="*/ 773 w 19"/>
                <a:gd name="T3" fmla="*/ 1213 h 23"/>
                <a:gd name="T4" fmla="*/ 773 w 19"/>
                <a:gd name="T5" fmla="*/ 0 h 23"/>
                <a:gd name="T6" fmla="*/ 728 w 19"/>
                <a:gd name="T7" fmla="*/ 0 h 23"/>
                <a:gd name="T8" fmla="*/ 129 w 19"/>
                <a:gd name="T9" fmla="*/ 741 h 23"/>
                <a:gd name="T10" fmla="*/ 159 w 19"/>
                <a:gd name="T11" fmla="*/ 1213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4" y="23"/>
                  </a:moveTo>
                  <a:cubicBezTo>
                    <a:pt x="8" y="23"/>
                    <a:pt x="14" y="23"/>
                    <a:pt x="19" y="2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5" y="3"/>
                    <a:pt x="3" y="14"/>
                    <a:pt x="3" y="14"/>
                  </a:cubicBezTo>
                  <a:cubicBezTo>
                    <a:pt x="0" y="16"/>
                    <a:pt x="0" y="23"/>
                    <a:pt x="4" y="23"/>
                  </a:cubicBezTo>
                  <a:close/>
                </a:path>
              </a:pathLst>
            </a:custGeom>
            <a:solidFill>
              <a:srgbClr val="E3A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2" name="Freeform 71">
              <a:extLst>
                <a:ext uri="{FF2B5EF4-FFF2-40B4-BE49-F238E27FC236}">
                  <a16:creationId xmlns:a16="http://schemas.microsoft.com/office/drawing/2014/main" id="{FB12FAF6-EE01-48DC-B5EE-A3608BA33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1843"/>
              <a:ext cx="51" cy="314"/>
            </a:xfrm>
            <a:custGeom>
              <a:avLst/>
              <a:gdLst>
                <a:gd name="T0" fmla="*/ 247 w 20"/>
                <a:gd name="T1" fmla="*/ 750 h 118"/>
                <a:gd name="T2" fmla="*/ 51 w 20"/>
                <a:gd name="T3" fmla="*/ 1599 h 118"/>
                <a:gd name="T4" fmla="*/ 51 w 20"/>
                <a:gd name="T5" fmla="*/ 5921 h 118"/>
                <a:gd name="T6" fmla="*/ 84 w 20"/>
                <a:gd name="T7" fmla="*/ 5820 h 118"/>
                <a:gd name="T8" fmla="*/ 130 w 20"/>
                <a:gd name="T9" fmla="*/ 5410 h 118"/>
                <a:gd name="T10" fmla="*/ 760 w 20"/>
                <a:gd name="T11" fmla="*/ 4710 h 118"/>
                <a:gd name="T12" fmla="*/ 793 w 20"/>
                <a:gd name="T13" fmla="*/ 4710 h 118"/>
                <a:gd name="T14" fmla="*/ 793 w 20"/>
                <a:gd name="T15" fmla="*/ 4864 h 118"/>
                <a:gd name="T16" fmla="*/ 847 w 20"/>
                <a:gd name="T17" fmla="*/ 4864 h 118"/>
                <a:gd name="T18" fmla="*/ 793 w 20"/>
                <a:gd name="T19" fmla="*/ 657 h 118"/>
                <a:gd name="T20" fmla="*/ 847 w 20"/>
                <a:gd name="T21" fmla="*/ 0 h 118"/>
                <a:gd name="T22" fmla="*/ 247 w 20"/>
                <a:gd name="T23" fmla="*/ 750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18">
                  <a:moveTo>
                    <a:pt x="6" y="15"/>
                  </a:moveTo>
                  <a:cubicBezTo>
                    <a:pt x="3" y="19"/>
                    <a:pt x="1" y="23"/>
                    <a:pt x="1" y="32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0"/>
                    <a:pt x="3" y="108"/>
                  </a:cubicBezTo>
                  <a:cubicBezTo>
                    <a:pt x="3" y="108"/>
                    <a:pt x="15" y="97"/>
                    <a:pt x="18" y="94"/>
                  </a:cubicBezTo>
                  <a:cubicBezTo>
                    <a:pt x="18" y="94"/>
                    <a:pt x="19" y="94"/>
                    <a:pt x="19" y="94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6"/>
                    <a:pt x="10" y="11"/>
                    <a:pt x="6" y="15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3" name="Freeform 72">
              <a:extLst>
                <a:ext uri="{FF2B5EF4-FFF2-40B4-BE49-F238E27FC236}">
                  <a16:creationId xmlns:a16="http://schemas.microsoft.com/office/drawing/2014/main" id="{7776E389-985F-4239-8D9D-81A434D8C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139"/>
              <a:ext cx="836" cy="1082"/>
            </a:xfrm>
            <a:custGeom>
              <a:avLst/>
              <a:gdLst>
                <a:gd name="T0" fmla="*/ 2085 w 334"/>
                <a:gd name="T1" fmla="*/ 19268 h 406"/>
                <a:gd name="T2" fmla="*/ 751 w 334"/>
                <a:gd name="T3" fmla="*/ 17544 h 406"/>
                <a:gd name="T4" fmla="*/ 751 w 334"/>
                <a:gd name="T5" fmla="*/ 306 h 406"/>
                <a:gd name="T6" fmla="*/ 158 w 334"/>
                <a:gd name="T7" fmla="*/ 306 h 406"/>
                <a:gd name="T8" fmla="*/ 50 w 334"/>
                <a:gd name="T9" fmla="*/ 0 h 406"/>
                <a:gd name="T10" fmla="*/ 50 w 334"/>
                <a:gd name="T11" fmla="*/ 0 h 406"/>
                <a:gd name="T12" fmla="*/ 50 w 334"/>
                <a:gd name="T13" fmla="*/ 18756 h 406"/>
                <a:gd name="T14" fmla="*/ 1334 w 334"/>
                <a:gd name="T15" fmla="*/ 20483 h 406"/>
                <a:gd name="T16" fmla="*/ 11621 w 334"/>
                <a:gd name="T17" fmla="*/ 20483 h 406"/>
                <a:gd name="T18" fmla="*/ 12510 w 334"/>
                <a:gd name="T19" fmla="*/ 19972 h 406"/>
                <a:gd name="T20" fmla="*/ 13113 w 334"/>
                <a:gd name="T21" fmla="*/ 19119 h 406"/>
                <a:gd name="T22" fmla="*/ 13113 w 334"/>
                <a:gd name="T23" fmla="*/ 18964 h 406"/>
                <a:gd name="T24" fmla="*/ 12355 w 334"/>
                <a:gd name="T25" fmla="*/ 19268 h 406"/>
                <a:gd name="T26" fmla="*/ 2085 w 334"/>
                <a:gd name="T27" fmla="*/ 19268 h 4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4" h="406">
                  <a:moveTo>
                    <a:pt x="53" y="382"/>
                  </a:moveTo>
                  <a:cubicBezTo>
                    <a:pt x="34" y="382"/>
                    <a:pt x="19" y="367"/>
                    <a:pt x="19" y="348"/>
                  </a:cubicBezTo>
                  <a:cubicBezTo>
                    <a:pt x="19" y="348"/>
                    <a:pt x="19" y="139"/>
                    <a:pt x="19" y="6"/>
                  </a:cubicBezTo>
                  <a:cubicBezTo>
                    <a:pt x="14" y="6"/>
                    <a:pt x="8" y="6"/>
                    <a:pt x="4" y="6"/>
                  </a:cubicBezTo>
                  <a:cubicBezTo>
                    <a:pt x="1" y="6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33"/>
                    <a:pt x="1" y="372"/>
                    <a:pt x="1" y="372"/>
                  </a:cubicBezTo>
                  <a:cubicBezTo>
                    <a:pt x="1" y="390"/>
                    <a:pt x="16" y="406"/>
                    <a:pt x="34" y="406"/>
                  </a:cubicBezTo>
                  <a:cubicBezTo>
                    <a:pt x="296" y="406"/>
                    <a:pt x="296" y="406"/>
                    <a:pt x="296" y="406"/>
                  </a:cubicBezTo>
                  <a:cubicBezTo>
                    <a:pt x="305" y="406"/>
                    <a:pt x="313" y="402"/>
                    <a:pt x="319" y="396"/>
                  </a:cubicBezTo>
                  <a:cubicBezTo>
                    <a:pt x="322" y="394"/>
                    <a:pt x="328" y="386"/>
                    <a:pt x="334" y="379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29" y="380"/>
                    <a:pt x="322" y="382"/>
                    <a:pt x="315" y="382"/>
                  </a:cubicBezTo>
                  <a:lnTo>
                    <a:pt x="53" y="382"/>
                  </a:lnTo>
                  <a:close/>
                </a:path>
              </a:pathLst>
            </a:custGeom>
            <a:solidFill>
              <a:srgbClr val="D98E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4" name="Freeform 73">
              <a:extLst>
                <a:ext uri="{FF2B5EF4-FFF2-40B4-BE49-F238E27FC236}">
                  <a16:creationId xmlns:a16="http://schemas.microsoft.com/office/drawing/2014/main" id="{9720111F-0025-4BE1-B301-E2BC2EE5D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1627"/>
              <a:ext cx="240" cy="261"/>
            </a:xfrm>
            <a:custGeom>
              <a:avLst/>
              <a:gdLst>
                <a:gd name="T0" fmla="*/ 83 w 96"/>
                <a:gd name="T1" fmla="*/ 4930 h 98"/>
                <a:gd name="T2" fmla="*/ 3645 w 96"/>
                <a:gd name="T3" fmla="*/ 93 h 98"/>
                <a:gd name="T4" fmla="*/ 3520 w 96"/>
                <a:gd name="T5" fmla="*/ 56 h 98"/>
                <a:gd name="T6" fmla="*/ 1925 w 96"/>
                <a:gd name="T7" fmla="*/ 1872 h 98"/>
                <a:gd name="T8" fmla="*/ 0 w 96"/>
                <a:gd name="T9" fmla="*/ 4328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98">
                  <a:moveTo>
                    <a:pt x="2" y="98"/>
                  </a:moveTo>
                  <a:cubicBezTo>
                    <a:pt x="2" y="89"/>
                    <a:pt x="90" y="4"/>
                    <a:pt x="93" y="2"/>
                  </a:cubicBezTo>
                  <a:cubicBezTo>
                    <a:pt x="96" y="0"/>
                    <a:pt x="90" y="1"/>
                    <a:pt x="90" y="1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0" y="86"/>
                    <a:pt x="0" y="86"/>
                    <a:pt x="0" y="86"/>
                  </a:cubicBezTo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5" name="Freeform 74">
              <a:extLst>
                <a:ext uri="{FF2B5EF4-FFF2-40B4-BE49-F238E27FC236}">
                  <a16:creationId xmlns:a16="http://schemas.microsoft.com/office/drawing/2014/main" id="{4B804914-206D-4BFC-96F1-8265CE6BC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096"/>
              <a:ext cx="108" cy="123"/>
            </a:xfrm>
            <a:custGeom>
              <a:avLst/>
              <a:gdLst>
                <a:gd name="T0" fmla="*/ 997 w 43"/>
                <a:gd name="T1" fmla="*/ 2353 h 46"/>
                <a:gd name="T2" fmla="*/ 1710 w 43"/>
                <a:gd name="T3" fmla="*/ 1128 h 46"/>
                <a:gd name="T4" fmla="*/ 764 w 43"/>
                <a:gd name="T5" fmla="*/ 0 h 46"/>
                <a:gd name="T6" fmla="*/ 0 w 43"/>
                <a:gd name="T7" fmla="*/ 1187 h 46"/>
                <a:gd name="T8" fmla="*/ 997 w 43"/>
                <a:gd name="T9" fmla="*/ 2353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25" y="46"/>
                  </a:moveTo>
                  <a:cubicBezTo>
                    <a:pt x="43" y="22"/>
                    <a:pt x="43" y="22"/>
                    <a:pt x="43" y="22"/>
                  </a:cubicBezTo>
                  <a:cubicBezTo>
                    <a:pt x="31" y="19"/>
                    <a:pt x="22" y="11"/>
                    <a:pt x="19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34"/>
                    <a:pt x="13" y="43"/>
                    <a:pt x="25" y="46"/>
                  </a:cubicBezTo>
                  <a:close/>
                </a:path>
              </a:pathLst>
            </a:custGeom>
            <a:solidFill>
              <a:srgbClr val="D98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6" name="Freeform 75">
              <a:extLst>
                <a:ext uri="{FF2B5EF4-FFF2-40B4-BE49-F238E27FC236}">
                  <a16:creationId xmlns:a16="http://schemas.microsoft.com/office/drawing/2014/main" id="{03D4D7F2-E0AB-404E-8F8F-5695B33D8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2165"/>
              <a:ext cx="453" cy="51"/>
            </a:xfrm>
            <a:custGeom>
              <a:avLst/>
              <a:gdLst>
                <a:gd name="T0" fmla="*/ 0 w 181"/>
                <a:gd name="T1" fmla="*/ 0 h 19"/>
                <a:gd name="T2" fmla="*/ 7103 w 181"/>
                <a:gd name="T3" fmla="*/ 0 h 19"/>
                <a:gd name="T4" fmla="*/ 7103 w 181"/>
                <a:gd name="T5" fmla="*/ 988 h 19"/>
                <a:gd name="T6" fmla="*/ 6552 w 181"/>
                <a:gd name="T7" fmla="*/ 30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19">
                  <a:moveTo>
                    <a:pt x="0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79" y="13"/>
                    <a:pt x="177" y="6"/>
                    <a:pt x="167" y="6"/>
                  </a:cubicBezTo>
                </a:path>
              </a:pathLst>
            </a:custGeom>
            <a:solidFill>
              <a:srgbClr val="D871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7" name="Freeform 76">
              <a:extLst>
                <a:ext uri="{FF2B5EF4-FFF2-40B4-BE49-F238E27FC236}">
                  <a16:creationId xmlns:a16="http://schemas.microsoft.com/office/drawing/2014/main" id="{FBD05395-6934-4344-9FF2-D579808D8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1947"/>
              <a:ext cx="648" cy="1266"/>
            </a:xfrm>
            <a:custGeom>
              <a:avLst/>
              <a:gdLst>
                <a:gd name="T0" fmla="*/ 10148 w 259"/>
                <a:gd name="T1" fmla="*/ 0 h 475"/>
                <a:gd name="T2" fmla="*/ 10148 w 259"/>
                <a:gd name="T3" fmla="*/ 22604 h 475"/>
                <a:gd name="T4" fmla="*/ 9632 w 259"/>
                <a:gd name="T5" fmla="*/ 23875 h 475"/>
                <a:gd name="T6" fmla="*/ 9240 w 259"/>
                <a:gd name="T7" fmla="*/ 23969 h 475"/>
                <a:gd name="T8" fmla="*/ 0 w 259"/>
                <a:gd name="T9" fmla="*/ 23969 h 475"/>
                <a:gd name="T10" fmla="*/ 9240 w 259"/>
                <a:gd name="T11" fmla="*/ 23761 h 475"/>
                <a:gd name="T12" fmla="*/ 10023 w 259"/>
                <a:gd name="T13" fmla="*/ 22548 h 4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9" h="475">
                  <a:moveTo>
                    <a:pt x="259" y="0"/>
                  </a:moveTo>
                  <a:cubicBezTo>
                    <a:pt x="259" y="11"/>
                    <a:pt x="259" y="448"/>
                    <a:pt x="259" y="448"/>
                  </a:cubicBezTo>
                  <a:cubicBezTo>
                    <a:pt x="259" y="458"/>
                    <a:pt x="251" y="467"/>
                    <a:pt x="246" y="473"/>
                  </a:cubicBezTo>
                  <a:cubicBezTo>
                    <a:pt x="245" y="474"/>
                    <a:pt x="240" y="475"/>
                    <a:pt x="236" y="475"/>
                  </a:cubicBezTo>
                  <a:cubicBezTo>
                    <a:pt x="232" y="475"/>
                    <a:pt x="0" y="475"/>
                    <a:pt x="0" y="475"/>
                  </a:cubicBezTo>
                  <a:cubicBezTo>
                    <a:pt x="33" y="474"/>
                    <a:pt x="227" y="472"/>
                    <a:pt x="236" y="471"/>
                  </a:cubicBezTo>
                  <a:cubicBezTo>
                    <a:pt x="245" y="469"/>
                    <a:pt x="254" y="459"/>
                    <a:pt x="256" y="447"/>
                  </a:cubicBezTo>
                </a:path>
              </a:pathLst>
            </a:custGeom>
            <a:solidFill>
              <a:srgbClr val="D9800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8" name="Freeform 77">
              <a:extLst>
                <a:ext uri="{FF2B5EF4-FFF2-40B4-BE49-F238E27FC236}">
                  <a16:creationId xmlns:a16="http://schemas.microsoft.com/office/drawing/2014/main" id="{232D3E5D-8C86-4F84-BD60-F1F951014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1" y="3157"/>
              <a:ext cx="645" cy="56"/>
            </a:xfrm>
            <a:custGeom>
              <a:avLst/>
              <a:gdLst>
                <a:gd name="T0" fmla="*/ 9925 w 258"/>
                <a:gd name="T1" fmla="*/ 0 h 21"/>
                <a:gd name="T2" fmla="*/ 9925 w 258"/>
                <a:gd name="T3" fmla="*/ 0 h 21"/>
                <a:gd name="T4" fmla="*/ 9220 w 258"/>
                <a:gd name="T5" fmla="*/ 853 h 21"/>
                <a:gd name="T6" fmla="*/ 0 w 258"/>
                <a:gd name="T7" fmla="*/ 1059 h 21"/>
                <a:gd name="T8" fmla="*/ 9220 w 258"/>
                <a:gd name="T9" fmla="*/ 1059 h 21"/>
                <a:gd name="T10" fmla="*/ 9613 w 258"/>
                <a:gd name="T11" fmla="*/ 968 h 21"/>
                <a:gd name="T12" fmla="*/ 10083 w 258"/>
                <a:gd name="T13" fmla="*/ 0 h 21"/>
                <a:gd name="T14" fmla="*/ 9925 w 258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" h="21"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  <a:cubicBezTo>
                    <a:pt x="250" y="9"/>
                    <a:pt x="243" y="16"/>
                    <a:pt x="236" y="17"/>
                  </a:cubicBezTo>
                  <a:cubicBezTo>
                    <a:pt x="227" y="18"/>
                    <a:pt x="33" y="20"/>
                    <a:pt x="0" y="21"/>
                  </a:cubicBezTo>
                  <a:cubicBezTo>
                    <a:pt x="0" y="21"/>
                    <a:pt x="232" y="21"/>
                    <a:pt x="236" y="21"/>
                  </a:cubicBezTo>
                  <a:cubicBezTo>
                    <a:pt x="240" y="21"/>
                    <a:pt x="245" y="20"/>
                    <a:pt x="246" y="19"/>
                  </a:cubicBezTo>
                  <a:cubicBezTo>
                    <a:pt x="250" y="14"/>
                    <a:pt x="256" y="7"/>
                    <a:pt x="258" y="0"/>
                  </a:cubicBezTo>
                  <a:cubicBezTo>
                    <a:pt x="257" y="0"/>
                    <a:pt x="255" y="0"/>
                    <a:pt x="254" y="0"/>
                  </a:cubicBezTo>
                  <a:close/>
                </a:path>
              </a:pathLst>
            </a:custGeom>
            <a:solidFill>
              <a:srgbClr val="B654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39" name="Freeform 78">
              <a:extLst>
                <a:ext uri="{FF2B5EF4-FFF2-40B4-BE49-F238E27FC236}">
                  <a16:creationId xmlns:a16="http://schemas.microsoft.com/office/drawing/2014/main" id="{CC7A4A76-21BE-4D87-AEEB-44A2C616C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336"/>
              <a:ext cx="137" cy="187"/>
            </a:xfrm>
            <a:custGeom>
              <a:avLst/>
              <a:gdLst>
                <a:gd name="T0" fmla="*/ 0 w 55"/>
                <a:gd name="T1" fmla="*/ 3569 h 70"/>
                <a:gd name="T2" fmla="*/ 0 w 55"/>
                <a:gd name="T3" fmla="*/ 94 h 70"/>
                <a:gd name="T4" fmla="*/ 105 w 55"/>
                <a:gd name="T5" fmla="*/ 56 h 70"/>
                <a:gd name="T6" fmla="*/ 2115 w 55"/>
                <a:gd name="T7" fmla="*/ 307 h 70"/>
                <a:gd name="T8" fmla="*/ 466 w 55"/>
                <a:gd name="T9" fmla="*/ 457 h 70"/>
                <a:gd name="T10" fmla="*/ 0 w 55"/>
                <a:gd name="T11" fmla="*/ 356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0">
                  <a:moveTo>
                    <a:pt x="0" y="7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20" y="4"/>
                    <a:pt x="35" y="6"/>
                    <a:pt x="55" y="6"/>
                  </a:cubicBezTo>
                  <a:cubicBezTo>
                    <a:pt x="38" y="7"/>
                    <a:pt x="21" y="7"/>
                    <a:pt x="12" y="9"/>
                  </a:cubicBezTo>
                  <a:cubicBezTo>
                    <a:pt x="4" y="11"/>
                    <a:pt x="4" y="56"/>
                    <a:pt x="0" y="70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79">
              <a:extLst>
                <a:ext uri="{FF2B5EF4-FFF2-40B4-BE49-F238E27FC236}">
                  <a16:creationId xmlns:a16="http://schemas.microsoft.com/office/drawing/2014/main" id="{A8A72A15-A453-46E0-B370-CBAB5C8967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1573"/>
              <a:ext cx="275" cy="38"/>
            </a:xfrm>
            <a:custGeom>
              <a:avLst/>
              <a:gdLst>
                <a:gd name="T0" fmla="*/ 4300 w 110"/>
                <a:gd name="T1" fmla="*/ 0 h 14"/>
                <a:gd name="T2" fmla="*/ 4300 w 110"/>
                <a:gd name="T3" fmla="*/ 383 h 14"/>
                <a:gd name="T4" fmla="*/ 1688 w 110"/>
                <a:gd name="T5" fmla="*/ 760 h 14"/>
                <a:gd name="T6" fmla="*/ 0 w 110"/>
                <a:gd name="T7" fmla="*/ 597 h 14"/>
                <a:gd name="T8" fmla="*/ 4300 w 1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4">
                  <a:moveTo>
                    <a:pt x="110" y="0"/>
                  </a:moveTo>
                  <a:cubicBezTo>
                    <a:pt x="110" y="7"/>
                    <a:pt x="110" y="7"/>
                    <a:pt x="110" y="7"/>
                  </a:cubicBezTo>
                  <a:cubicBezTo>
                    <a:pt x="110" y="12"/>
                    <a:pt x="80" y="14"/>
                    <a:pt x="43" y="14"/>
                  </a:cubicBezTo>
                  <a:cubicBezTo>
                    <a:pt x="25" y="14"/>
                    <a:pt x="12" y="12"/>
                    <a:pt x="0" y="11"/>
                  </a:cubicBezTo>
                  <a:cubicBezTo>
                    <a:pt x="17" y="10"/>
                    <a:pt x="108" y="13"/>
                    <a:pt x="110" y="0"/>
                  </a:cubicBezTo>
                  <a:close/>
                </a:path>
              </a:pathLst>
            </a:custGeom>
            <a:solidFill>
              <a:srgbClr val="559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80">
              <a:extLst>
                <a:ext uri="{FF2B5EF4-FFF2-40B4-BE49-F238E27FC236}">
                  <a16:creationId xmlns:a16="http://schemas.microsoft.com/office/drawing/2014/main" id="{5F509196-994C-4E47-8BB6-8108CDE24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1592"/>
              <a:ext cx="55" cy="64"/>
            </a:xfrm>
            <a:custGeom>
              <a:avLst/>
              <a:gdLst>
                <a:gd name="T0" fmla="*/ 550 w 22"/>
                <a:gd name="T1" fmla="*/ 93 h 24"/>
                <a:gd name="T2" fmla="*/ 438 w 22"/>
                <a:gd name="T3" fmla="*/ 0 h 24"/>
                <a:gd name="T4" fmla="*/ 438 w 22"/>
                <a:gd name="T5" fmla="*/ 0 h 24"/>
                <a:gd name="T6" fmla="*/ 0 w 22"/>
                <a:gd name="T7" fmla="*/ 704 h 24"/>
                <a:gd name="T8" fmla="*/ 0 w 22"/>
                <a:gd name="T9" fmla="*/ 704 h 24"/>
                <a:gd name="T10" fmla="*/ 158 w 22"/>
                <a:gd name="T11" fmla="*/ 819 h 24"/>
                <a:gd name="T12" fmla="*/ 520 w 22"/>
                <a:gd name="T13" fmla="*/ 1216 h 24"/>
                <a:gd name="T14" fmla="*/ 863 w 22"/>
                <a:gd name="T15" fmla="*/ 397 h 24"/>
                <a:gd name="T16" fmla="*/ 550 w 22"/>
                <a:gd name="T17" fmla="*/ 93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4">
                  <a:moveTo>
                    <a:pt x="14" y="2"/>
                  </a:moveTo>
                  <a:cubicBezTo>
                    <a:pt x="13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7" y="18"/>
                    <a:pt x="10" y="21"/>
                    <a:pt x="13" y="24"/>
                  </a:cubicBezTo>
                  <a:cubicBezTo>
                    <a:pt x="13" y="19"/>
                    <a:pt x="14" y="8"/>
                    <a:pt x="22" y="8"/>
                  </a:cubicBezTo>
                  <a:cubicBezTo>
                    <a:pt x="19" y="5"/>
                    <a:pt x="17" y="3"/>
                    <a:pt x="14" y="2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Freeform 81">
              <a:extLst>
                <a:ext uri="{FF2B5EF4-FFF2-40B4-BE49-F238E27FC236}">
                  <a16:creationId xmlns:a16="http://schemas.microsoft.com/office/drawing/2014/main" id="{3AAFCCBF-13BD-412A-9AB0-F8770E4FA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3155"/>
              <a:ext cx="47" cy="61"/>
            </a:xfrm>
            <a:custGeom>
              <a:avLst/>
              <a:gdLst>
                <a:gd name="T0" fmla="*/ 710 w 19"/>
                <a:gd name="T1" fmla="*/ 0 h 23"/>
                <a:gd name="T2" fmla="*/ 0 w 19"/>
                <a:gd name="T3" fmla="*/ 114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0" y="12"/>
                    <a:pt x="0" y="23"/>
                    <a:pt x="0" y="23"/>
                  </a:cubicBezTo>
                </a:path>
              </a:pathLst>
            </a:custGeom>
            <a:noFill/>
            <a:ln w="7938" cap="flat">
              <a:solidFill>
                <a:srgbClr val="E2A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3" name="Freeform 82">
              <a:extLst>
                <a:ext uri="{FF2B5EF4-FFF2-40B4-BE49-F238E27FC236}">
                  <a16:creationId xmlns:a16="http://schemas.microsoft.com/office/drawing/2014/main" id="{689DCCAF-1E3C-4C40-BC27-C2A9C8E30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3091"/>
              <a:ext cx="46" cy="61"/>
            </a:xfrm>
            <a:custGeom>
              <a:avLst/>
              <a:gdLst>
                <a:gd name="T0" fmla="*/ 772 w 18"/>
                <a:gd name="T1" fmla="*/ 0 h 23"/>
                <a:gd name="T2" fmla="*/ 0 w 18"/>
                <a:gd name="T3" fmla="*/ 114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9" y="12"/>
                    <a:pt x="0" y="23"/>
                    <a:pt x="0" y="23"/>
                  </a:cubicBezTo>
                </a:path>
              </a:pathLst>
            </a:custGeom>
            <a:noFill/>
            <a:ln w="7938" cap="flat">
              <a:solidFill>
                <a:srgbClr val="E2AC4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4" name="Freeform 83">
              <a:extLst>
                <a:ext uri="{FF2B5EF4-FFF2-40B4-BE49-F238E27FC236}">
                  <a16:creationId xmlns:a16="http://schemas.microsoft.com/office/drawing/2014/main" id="{2C6BCDDC-05EE-4FC2-84A3-04FE63F4D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3096"/>
              <a:ext cx="23" cy="37"/>
            </a:xfrm>
            <a:custGeom>
              <a:avLst/>
              <a:gdLst>
                <a:gd name="T0" fmla="*/ 0 w 9"/>
                <a:gd name="T1" fmla="*/ 685 h 14"/>
                <a:gd name="T2" fmla="*/ 386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4" y="10"/>
                    <a:pt x="7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5" name="Freeform 84">
              <a:extLst>
                <a:ext uri="{FF2B5EF4-FFF2-40B4-BE49-F238E27FC236}">
                  <a16:creationId xmlns:a16="http://schemas.microsoft.com/office/drawing/2014/main" id="{08EE228D-C1A1-4DB4-9208-DB0C31206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6" y="2165"/>
              <a:ext cx="798" cy="992"/>
            </a:xfrm>
            <a:custGeom>
              <a:avLst/>
              <a:gdLst>
                <a:gd name="T0" fmla="*/ 0 w 319"/>
                <a:gd name="T1" fmla="*/ 0 h 372"/>
                <a:gd name="T2" fmla="*/ 0 w 319"/>
                <a:gd name="T3" fmla="*/ 17088 h 372"/>
                <a:gd name="T4" fmla="*/ 1333 w 319"/>
                <a:gd name="T5" fmla="*/ 18808 h 372"/>
                <a:gd name="T6" fmla="*/ 11582 w 319"/>
                <a:gd name="T7" fmla="*/ 18808 h 372"/>
                <a:gd name="T8" fmla="*/ 12490 w 319"/>
                <a:gd name="T9" fmla="*/ 18355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72">
                  <a:moveTo>
                    <a:pt x="0" y="0"/>
                  </a:moveTo>
                  <a:cubicBezTo>
                    <a:pt x="0" y="133"/>
                    <a:pt x="0" y="338"/>
                    <a:pt x="0" y="338"/>
                  </a:cubicBezTo>
                  <a:cubicBezTo>
                    <a:pt x="0" y="357"/>
                    <a:pt x="15" y="372"/>
                    <a:pt x="34" y="372"/>
                  </a:cubicBezTo>
                  <a:cubicBezTo>
                    <a:pt x="296" y="372"/>
                    <a:pt x="296" y="372"/>
                    <a:pt x="296" y="372"/>
                  </a:cubicBezTo>
                  <a:cubicBezTo>
                    <a:pt x="305" y="372"/>
                    <a:pt x="313" y="368"/>
                    <a:pt x="319" y="363"/>
                  </a:cubicBezTo>
                </a:path>
              </a:pathLst>
            </a:custGeom>
            <a:noFill/>
            <a:ln w="7938" cap="flat">
              <a:solidFill>
                <a:srgbClr val="EFD39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6" name="Freeform 85">
              <a:extLst>
                <a:ext uri="{FF2B5EF4-FFF2-40B4-BE49-F238E27FC236}">
                  <a16:creationId xmlns:a16="http://schemas.microsoft.com/office/drawing/2014/main" id="{C7EFE886-3E0C-40A5-8170-7197F02AF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4" y="1891"/>
              <a:ext cx="5" cy="194"/>
            </a:xfrm>
            <a:custGeom>
              <a:avLst/>
              <a:gdLst>
                <a:gd name="T0" fmla="*/ 2 w 5"/>
                <a:gd name="T1" fmla="*/ 0 h 194"/>
                <a:gd name="T2" fmla="*/ 0 w 5"/>
                <a:gd name="T3" fmla="*/ 194 h 194"/>
                <a:gd name="T4" fmla="*/ 5 w 5"/>
                <a:gd name="T5" fmla="*/ 194 h 194"/>
                <a:gd name="T6" fmla="*/ 2 w 5"/>
                <a:gd name="T7" fmla="*/ 0 h 194"/>
                <a:gd name="T8" fmla="*/ 2 w 5"/>
                <a:gd name="T9" fmla="*/ 0 h 1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94">
                  <a:moveTo>
                    <a:pt x="2" y="0"/>
                  </a:moveTo>
                  <a:lnTo>
                    <a:pt x="0" y="194"/>
                  </a:lnTo>
                  <a:lnTo>
                    <a:pt x="5" y="19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7" name="Freeform 86">
              <a:extLst>
                <a:ext uri="{FF2B5EF4-FFF2-40B4-BE49-F238E27FC236}">
                  <a16:creationId xmlns:a16="http://schemas.microsoft.com/office/drawing/2014/main" id="{D1421DAD-0C81-48DA-98DE-276853A02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088"/>
              <a:ext cx="876" cy="67"/>
            </a:xfrm>
            <a:custGeom>
              <a:avLst/>
              <a:gdLst>
                <a:gd name="T0" fmla="*/ 158 w 350"/>
                <a:gd name="T1" fmla="*/ 1292 h 25"/>
                <a:gd name="T2" fmla="*/ 125 w 350"/>
                <a:gd name="T3" fmla="*/ 825 h 25"/>
                <a:gd name="T4" fmla="*/ 708 w 350"/>
                <a:gd name="T5" fmla="*/ 94 h 25"/>
                <a:gd name="T6" fmla="*/ 1179 w 350"/>
                <a:gd name="T7" fmla="*/ 0 h 25"/>
                <a:gd name="T8" fmla="*/ 13418 w 350"/>
                <a:gd name="T9" fmla="*/ 0 h 25"/>
                <a:gd name="T10" fmla="*/ 13656 w 350"/>
                <a:gd name="T11" fmla="*/ 252 h 25"/>
                <a:gd name="T12" fmla="*/ 13105 w 350"/>
                <a:gd name="T13" fmla="*/ 1193 h 25"/>
                <a:gd name="T14" fmla="*/ 12747 w 350"/>
                <a:gd name="T15" fmla="*/ 1292 h 25"/>
                <a:gd name="T16" fmla="*/ 4748 w 350"/>
                <a:gd name="T17" fmla="*/ 1292 h 25"/>
                <a:gd name="T18" fmla="*/ 1304 w 350"/>
                <a:gd name="T19" fmla="*/ 1292 h 25"/>
                <a:gd name="T20" fmla="*/ 158 w 350"/>
                <a:gd name="T21" fmla="*/ 129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8" name="Oval 87">
              <a:extLst>
                <a:ext uri="{FF2B5EF4-FFF2-40B4-BE49-F238E27FC236}">
                  <a16:creationId xmlns:a16="http://schemas.microsoft.com/office/drawing/2014/main" id="{B945D85E-BDEB-4CC8-933E-13C4C3222D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1296"/>
              <a:ext cx="337" cy="4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49" name="Freeform 88">
              <a:extLst>
                <a:ext uri="{FF2B5EF4-FFF2-40B4-BE49-F238E27FC236}">
                  <a16:creationId xmlns:a16="http://schemas.microsoft.com/office/drawing/2014/main" id="{B79C0D04-F8A8-40FB-870C-FA7C666F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1317"/>
              <a:ext cx="337" cy="259"/>
            </a:xfrm>
            <a:custGeom>
              <a:avLst/>
              <a:gdLst>
                <a:gd name="T0" fmla="*/ 5240 w 135"/>
                <a:gd name="T1" fmla="*/ 4528 h 97"/>
                <a:gd name="T2" fmla="*/ 2641 w 135"/>
                <a:gd name="T3" fmla="*/ 4934 h 97"/>
                <a:gd name="T4" fmla="*/ 0 w 135"/>
                <a:gd name="T5" fmla="*/ 4528 h 97"/>
                <a:gd name="T6" fmla="*/ 0 w 135"/>
                <a:gd name="T7" fmla="*/ 0 h 97"/>
                <a:gd name="T8" fmla="*/ 2641 w 135"/>
                <a:gd name="T9" fmla="*/ 457 h 97"/>
                <a:gd name="T10" fmla="*/ 5240 w 135"/>
                <a:gd name="T11" fmla="*/ 0 h 97"/>
                <a:gd name="T12" fmla="*/ 5240 w 135"/>
                <a:gd name="T13" fmla="*/ 452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0" name="Freeform 89">
              <a:extLst>
                <a:ext uri="{FF2B5EF4-FFF2-40B4-BE49-F238E27FC236}">
                  <a16:creationId xmlns:a16="http://schemas.microsoft.com/office/drawing/2014/main" id="{3BB3BA03-F322-4436-95A3-A51DFF622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1" y="1627"/>
              <a:ext cx="823" cy="1594"/>
            </a:xfrm>
            <a:custGeom>
              <a:avLst/>
              <a:gdLst>
                <a:gd name="T0" fmla="*/ 12603 w 329"/>
                <a:gd name="T1" fmla="*/ 4790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46 h 598"/>
                <a:gd name="T14" fmla="*/ 0 w 329"/>
                <a:gd name="T15" fmla="*/ 5699 h 598"/>
                <a:gd name="T16" fmla="*/ 0 w 329"/>
                <a:gd name="T17" fmla="*/ 28463 h 598"/>
                <a:gd name="T18" fmla="*/ 1301 w 329"/>
                <a:gd name="T19" fmla="*/ 30190 h 598"/>
                <a:gd name="T20" fmla="*/ 6421 w 329"/>
                <a:gd name="T21" fmla="*/ 30190 h 598"/>
                <a:gd name="T22" fmla="*/ 6421 w 329"/>
                <a:gd name="T23" fmla="*/ 30190 h 598"/>
                <a:gd name="T24" fmla="*/ 11552 w 329"/>
                <a:gd name="T25" fmla="*/ 30190 h 598"/>
                <a:gd name="T26" fmla="*/ 12885 w 329"/>
                <a:gd name="T27" fmla="*/ 28463 h 598"/>
                <a:gd name="T28" fmla="*/ 12885 w 329"/>
                <a:gd name="T29" fmla="*/ 5811 h 598"/>
                <a:gd name="T30" fmla="*/ 12603 w 329"/>
                <a:gd name="T31" fmla="*/ 4790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1" name="Freeform 90">
              <a:extLst>
                <a:ext uri="{FF2B5EF4-FFF2-40B4-BE49-F238E27FC236}">
                  <a16:creationId xmlns:a16="http://schemas.microsoft.com/office/drawing/2014/main" id="{19FFAE0A-EA77-4192-84B9-B80989349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3123"/>
              <a:ext cx="46" cy="64"/>
            </a:xfrm>
            <a:custGeom>
              <a:avLst/>
              <a:gdLst>
                <a:gd name="T0" fmla="*/ 772 w 18"/>
                <a:gd name="T1" fmla="*/ 0 h 24"/>
                <a:gd name="T2" fmla="*/ 0 w 18"/>
                <a:gd name="T3" fmla="*/ 12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4">
                  <a:moveTo>
                    <a:pt x="18" y="0"/>
                  </a:moveTo>
                  <a:cubicBezTo>
                    <a:pt x="9" y="12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2" name="Freeform 91">
              <a:extLst>
                <a:ext uri="{FF2B5EF4-FFF2-40B4-BE49-F238E27FC236}">
                  <a16:creationId xmlns:a16="http://schemas.microsoft.com/office/drawing/2014/main" id="{497691AD-61A1-4545-A25C-E927F8ACE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592"/>
              <a:ext cx="864" cy="1504"/>
            </a:xfrm>
            <a:custGeom>
              <a:avLst/>
              <a:gdLst>
                <a:gd name="T0" fmla="*/ 13491 w 345"/>
                <a:gd name="T1" fmla="*/ 28523 h 564"/>
                <a:gd name="T2" fmla="*/ 13571 w 345"/>
                <a:gd name="T3" fmla="*/ 27968 h 564"/>
                <a:gd name="T4" fmla="*/ 13571 w 345"/>
                <a:gd name="T5" fmla="*/ 5768 h 564"/>
                <a:gd name="T6" fmla="*/ 13291 w 345"/>
                <a:gd name="T7" fmla="*/ 4701 h 564"/>
                <a:gd name="T8" fmla="*/ 9251 w 345"/>
                <a:gd name="T9" fmla="*/ 93 h 564"/>
                <a:gd name="T10" fmla="*/ 8918 w 345"/>
                <a:gd name="T11" fmla="*/ 0 h 564"/>
                <a:gd name="T12" fmla="*/ 8888 w 345"/>
                <a:gd name="T13" fmla="*/ 0 h 564"/>
                <a:gd name="T14" fmla="*/ 8888 w 345"/>
                <a:gd name="T15" fmla="*/ 149 h 564"/>
                <a:gd name="T16" fmla="*/ 8813 w 345"/>
                <a:gd name="T17" fmla="*/ 307 h 564"/>
                <a:gd name="T18" fmla="*/ 6611 w 345"/>
                <a:gd name="T19" fmla="*/ 512 h 564"/>
                <a:gd name="T20" fmla="*/ 4398 w 345"/>
                <a:gd name="T21" fmla="*/ 307 h 564"/>
                <a:gd name="T22" fmla="*/ 4290 w 345"/>
                <a:gd name="T23" fmla="*/ 149 h 564"/>
                <a:gd name="T24" fmla="*/ 4290 w 345"/>
                <a:gd name="T25" fmla="*/ 93 h 564"/>
                <a:gd name="T26" fmla="*/ 834 w 345"/>
                <a:gd name="T27" fmla="*/ 4301 h 564"/>
                <a:gd name="T28" fmla="*/ 754 w 345"/>
                <a:gd name="T29" fmla="*/ 4493 h 564"/>
                <a:gd name="T30" fmla="*/ 0 w 345"/>
                <a:gd name="T31" fmla="*/ 5667 h 5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5" h="564">
                  <a:moveTo>
                    <a:pt x="343" y="564"/>
                  </a:moveTo>
                  <a:cubicBezTo>
                    <a:pt x="344" y="561"/>
                    <a:pt x="345" y="557"/>
                    <a:pt x="345" y="553"/>
                  </a:cubicBezTo>
                  <a:cubicBezTo>
                    <a:pt x="345" y="553"/>
                    <a:pt x="345" y="125"/>
                    <a:pt x="345" y="114"/>
                  </a:cubicBezTo>
                  <a:cubicBezTo>
                    <a:pt x="345" y="102"/>
                    <a:pt x="342" y="98"/>
                    <a:pt x="338" y="93"/>
                  </a:cubicBezTo>
                  <a:cubicBezTo>
                    <a:pt x="321" y="73"/>
                    <a:pt x="262" y="22"/>
                    <a:pt x="235" y="2"/>
                  </a:cubicBezTo>
                  <a:cubicBezTo>
                    <a:pt x="232" y="0"/>
                    <a:pt x="229" y="0"/>
                    <a:pt x="227" y="0"/>
                  </a:cubicBezTo>
                  <a:cubicBezTo>
                    <a:pt x="227" y="0"/>
                    <a:pt x="226" y="0"/>
                    <a:pt x="226" y="0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3"/>
                    <a:pt x="226" y="5"/>
                    <a:pt x="224" y="6"/>
                  </a:cubicBezTo>
                  <a:cubicBezTo>
                    <a:pt x="212" y="9"/>
                    <a:pt x="191" y="10"/>
                    <a:pt x="168" y="10"/>
                  </a:cubicBezTo>
                  <a:cubicBezTo>
                    <a:pt x="144" y="10"/>
                    <a:pt x="124" y="9"/>
                    <a:pt x="112" y="6"/>
                  </a:cubicBezTo>
                  <a:cubicBezTo>
                    <a:pt x="109" y="6"/>
                    <a:pt x="109" y="3"/>
                    <a:pt x="109" y="3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78" y="30"/>
                    <a:pt x="38" y="66"/>
                    <a:pt x="21" y="85"/>
                  </a:cubicBezTo>
                  <a:cubicBezTo>
                    <a:pt x="21" y="85"/>
                    <a:pt x="20" y="87"/>
                    <a:pt x="19" y="89"/>
                  </a:cubicBezTo>
                  <a:cubicBezTo>
                    <a:pt x="9" y="100"/>
                    <a:pt x="0" y="112"/>
                    <a:pt x="0" y="1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3" name="Freeform 92">
              <a:extLst>
                <a:ext uri="{FF2B5EF4-FFF2-40B4-BE49-F238E27FC236}">
                  <a16:creationId xmlns:a16="http://schemas.microsoft.com/office/drawing/2014/main" id="{7DB829A9-6A49-4571-83A8-AC79DC96E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565"/>
              <a:ext cx="293" cy="54"/>
            </a:xfrm>
            <a:custGeom>
              <a:avLst/>
              <a:gdLst>
                <a:gd name="T0" fmla="*/ 2326 w 117"/>
                <a:gd name="T1" fmla="*/ 219 h 20"/>
                <a:gd name="T2" fmla="*/ 0 w 117"/>
                <a:gd name="T3" fmla="*/ 0 h 20"/>
                <a:gd name="T4" fmla="*/ 0 w 117"/>
                <a:gd name="T5" fmla="*/ 694 h 20"/>
                <a:gd name="T6" fmla="*/ 125 w 117"/>
                <a:gd name="T7" fmla="*/ 845 h 20"/>
                <a:gd name="T8" fmla="*/ 2326 w 117"/>
                <a:gd name="T9" fmla="*/ 1064 h 20"/>
                <a:gd name="T10" fmla="*/ 4523 w 117"/>
                <a:gd name="T11" fmla="*/ 845 h 20"/>
                <a:gd name="T12" fmla="*/ 4603 w 117"/>
                <a:gd name="T13" fmla="*/ 694 h 20"/>
                <a:gd name="T14" fmla="*/ 4603 w 117"/>
                <a:gd name="T15" fmla="*/ 0 h 20"/>
                <a:gd name="T16" fmla="*/ 2326 w 117"/>
                <a:gd name="T17" fmla="*/ 219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4" name="Freeform 93">
              <a:extLst>
                <a:ext uri="{FF2B5EF4-FFF2-40B4-BE49-F238E27FC236}">
                  <a16:creationId xmlns:a16="http://schemas.microsoft.com/office/drawing/2014/main" id="{14ABC55E-0B7D-498A-B567-02A404F88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288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47625" cap="flat">
              <a:solidFill>
                <a:srgbClr val="DB770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5" name="Freeform 94">
              <a:extLst>
                <a:ext uri="{FF2B5EF4-FFF2-40B4-BE49-F238E27FC236}">
                  <a16:creationId xmlns:a16="http://schemas.microsoft.com/office/drawing/2014/main" id="{11AA46A3-8EB6-4CE8-A7C2-84F2B3E9A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288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6" name="Freeform 95">
              <a:extLst>
                <a:ext uri="{FF2B5EF4-FFF2-40B4-BE49-F238E27FC236}">
                  <a16:creationId xmlns:a16="http://schemas.microsoft.com/office/drawing/2014/main" id="{51482F3A-8020-4A26-9CA1-CAE53B6BE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9" y="2299"/>
              <a:ext cx="432" cy="304"/>
            </a:xfrm>
            <a:custGeom>
              <a:avLst/>
              <a:gdLst>
                <a:gd name="T0" fmla="*/ 387 w 173"/>
                <a:gd name="T1" fmla="*/ 819 h 114"/>
                <a:gd name="T2" fmla="*/ 654 w 173"/>
                <a:gd name="T3" fmla="*/ 456 h 114"/>
                <a:gd name="T4" fmla="*/ 6572 w 173"/>
                <a:gd name="T5" fmla="*/ 0 h 114"/>
                <a:gd name="T6" fmla="*/ 230 w 173"/>
                <a:gd name="T7" fmla="*/ 0 h 114"/>
                <a:gd name="T8" fmla="*/ 0 w 173"/>
                <a:gd name="T9" fmla="*/ 307 h 114"/>
                <a:gd name="T10" fmla="*/ 0 w 173"/>
                <a:gd name="T11" fmla="*/ 5611 h 114"/>
                <a:gd name="T12" fmla="*/ 387 w 173"/>
                <a:gd name="T13" fmla="*/ 81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0" y="16"/>
                  </a:moveTo>
                  <a:cubicBezTo>
                    <a:pt x="10" y="12"/>
                    <a:pt x="13" y="9"/>
                    <a:pt x="17" y="9"/>
                  </a:cubicBezTo>
                  <a:cubicBezTo>
                    <a:pt x="17" y="9"/>
                    <a:pt x="173" y="0"/>
                    <a:pt x="16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4"/>
                    <a:pt x="10" y="16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7" name="Freeform 96">
              <a:extLst>
                <a:ext uri="{FF2B5EF4-FFF2-40B4-BE49-F238E27FC236}">
                  <a16:creationId xmlns:a16="http://schemas.microsoft.com/office/drawing/2014/main" id="{460D6223-E774-46CD-9C44-90AAC89D3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2307"/>
              <a:ext cx="433" cy="304"/>
            </a:xfrm>
            <a:custGeom>
              <a:avLst/>
              <a:gdLst>
                <a:gd name="T0" fmla="*/ 6352 w 173"/>
                <a:gd name="T1" fmla="*/ 4949 h 114"/>
                <a:gd name="T2" fmla="*/ 6115 w 173"/>
                <a:gd name="T3" fmla="*/ 5312 h 114"/>
                <a:gd name="T4" fmla="*/ 125 w 173"/>
                <a:gd name="T5" fmla="*/ 5768 h 114"/>
                <a:gd name="T6" fmla="*/ 6510 w 173"/>
                <a:gd name="T7" fmla="*/ 5768 h 114"/>
                <a:gd name="T8" fmla="*/ 6790 w 173"/>
                <a:gd name="T9" fmla="*/ 5461 h 114"/>
                <a:gd name="T10" fmla="*/ 6790 w 173"/>
                <a:gd name="T11" fmla="*/ 149 h 114"/>
                <a:gd name="T12" fmla="*/ 6352 w 173"/>
                <a:gd name="T13" fmla="*/ 494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62" y="98"/>
                  </a:moveTo>
                  <a:cubicBezTo>
                    <a:pt x="162" y="102"/>
                    <a:pt x="159" y="105"/>
                    <a:pt x="156" y="105"/>
                  </a:cubicBezTo>
                  <a:cubicBezTo>
                    <a:pt x="156" y="105"/>
                    <a:pt x="0" y="114"/>
                    <a:pt x="3" y="114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70" y="114"/>
                    <a:pt x="173" y="111"/>
                    <a:pt x="173" y="108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0"/>
                    <a:pt x="162" y="98"/>
                    <a:pt x="162" y="98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8" name="Freeform 97">
              <a:extLst>
                <a:ext uri="{FF2B5EF4-FFF2-40B4-BE49-F238E27FC236}">
                  <a16:creationId xmlns:a16="http://schemas.microsoft.com/office/drawing/2014/main" id="{B0ACC48B-5F99-46F0-B3E8-EADD550D2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288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9" name="Freeform 98">
              <a:extLst>
                <a:ext uri="{FF2B5EF4-FFF2-40B4-BE49-F238E27FC236}">
                  <a16:creationId xmlns:a16="http://schemas.microsoft.com/office/drawing/2014/main" id="{AD5196AF-D8FA-4FDE-96D8-0B8859038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9" y="1640"/>
              <a:ext cx="745" cy="1568"/>
            </a:xfrm>
            <a:custGeom>
              <a:avLst/>
              <a:gdLst>
                <a:gd name="T0" fmla="*/ 11488 w 298"/>
                <a:gd name="T1" fmla="*/ 4800 h 588"/>
                <a:gd name="T2" fmla="*/ 7783 w 298"/>
                <a:gd name="T3" fmla="*/ 149 h 588"/>
                <a:gd name="T4" fmla="*/ 7500 w 298"/>
                <a:gd name="T5" fmla="*/ 56 h 588"/>
                <a:gd name="T6" fmla="*/ 5470 w 298"/>
                <a:gd name="T7" fmla="*/ 205 h 588"/>
                <a:gd name="T8" fmla="*/ 3208 w 298"/>
                <a:gd name="T9" fmla="*/ 56 h 588"/>
                <a:gd name="T10" fmla="*/ 2938 w 298"/>
                <a:gd name="T11" fmla="*/ 205 h 588"/>
                <a:gd name="T12" fmla="*/ 833 w 298"/>
                <a:gd name="T13" fmla="*/ 2880 h 588"/>
                <a:gd name="T14" fmla="*/ 0 w 298"/>
                <a:gd name="T15" fmla="*/ 4096 h 588"/>
                <a:gd name="T16" fmla="*/ 2658 w 298"/>
                <a:gd name="T17" fmla="*/ 661 h 588"/>
                <a:gd name="T18" fmla="*/ 3175 w 298"/>
                <a:gd name="T19" fmla="*/ 205 h 588"/>
                <a:gd name="T20" fmla="*/ 5395 w 298"/>
                <a:gd name="T21" fmla="*/ 456 h 588"/>
                <a:gd name="T22" fmla="*/ 7270 w 298"/>
                <a:gd name="T23" fmla="*/ 363 h 588"/>
                <a:gd name="T24" fmla="*/ 7550 w 298"/>
                <a:gd name="T25" fmla="*/ 456 h 588"/>
                <a:gd name="T26" fmla="*/ 11250 w 298"/>
                <a:gd name="T27" fmla="*/ 5099 h 588"/>
                <a:gd name="T28" fmla="*/ 11408 w 298"/>
                <a:gd name="T29" fmla="*/ 5824 h 588"/>
                <a:gd name="T30" fmla="*/ 11408 w 298"/>
                <a:gd name="T31" fmla="*/ 28467 h 588"/>
                <a:gd name="T32" fmla="*/ 10908 w 298"/>
                <a:gd name="T33" fmla="*/ 29731 h 588"/>
                <a:gd name="T34" fmla="*/ 11645 w 298"/>
                <a:gd name="T35" fmla="*/ 28160 h 588"/>
                <a:gd name="T36" fmla="*/ 11645 w 298"/>
                <a:gd name="T37" fmla="*/ 5517 h 588"/>
                <a:gd name="T38" fmla="*/ 11488 w 298"/>
                <a:gd name="T39" fmla="*/ 4800 h 58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8" h="588">
                  <a:moveTo>
                    <a:pt x="294" y="95"/>
                  </a:moveTo>
                  <a:cubicBezTo>
                    <a:pt x="277" y="75"/>
                    <a:pt x="231" y="31"/>
                    <a:pt x="199" y="3"/>
                  </a:cubicBezTo>
                  <a:cubicBezTo>
                    <a:pt x="198" y="2"/>
                    <a:pt x="195" y="0"/>
                    <a:pt x="192" y="1"/>
                  </a:cubicBezTo>
                  <a:cubicBezTo>
                    <a:pt x="182" y="2"/>
                    <a:pt x="161" y="4"/>
                    <a:pt x="140" y="4"/>
                  </a:cubicBezTo>
                  <a:cubicBezTo>
                    <a:pt x="116" y="5"/>
                    <a:pt x="93" y="3"/>
                    <a:pt x="82" y="1"/>
                  </a:cubicBezTo>
                  <a:cubicBezTo>
                    <a:pt x="80" y="1"/>
                    <a:pt x="77" y="1"/>
                    <a:pt x="75" y="4"/>
                  </a:cubicBezTo>
                  <a:cubicBezTo>
                    <a:pt x="52" y="23"/>
                    <a:pt x="32" y="45"/>
                    <a:pt x="21" y="57"/>
                  </a:cubicBezTo>
                  <a:cubicBezTo>
                    <a:pt x="13" y="65"/>
                    <a:pt x="6" y="74"/>
                    <a:pt x="0" y="81"/>
                  </a:cubicBezTo>
                  <a:cubicBezTo>
                    <a:pt x="20" y="60"/>
                    <a:pt x="47" y="30"/>
                    <a:pt x="68" y="13"/>
                  </a:cubicBezTo>
                  <a:cubicBezTo>
                    <a:pt x="70" y="10"/>
                    <a:pt x="77" y="3"/>
                    <a:pt x="81" y="4"/>
                  </a:cubicBezTo>
                  <a:cubicBezTo>
                    <a:pt x="92" y="5"/>
                    <a:pt x="114" y="9"/>
                    <a:pt x="138" y="9"/>
                  </a:cubicBezTo>
                  <a:cubicBezTo>
                    <a:pt x="159" y="9"/>
                    <a:pt x="176" y="8"/>
                    <a:pt x="186" y="7"/>
                  </a:cubicBezTo>
                  <a:cubicBezTo>
                    <a:pt x="189" y="6"/>
                    <a:pt x="192" y="8"/>
                    <a:pt x="193" y="9"/>
                  </a:cubicBezTo>
                  <a:cubicBezTo>
                    <a:pt x="225" y="37"/>
                    <a:pt x="271" y="81"/>
                    <a:pt x="288" y="101"/>
                  </a:cubicBezTo>
                  <a:cubicBezTo>
                    <a:pt x="292" y="106"/>
                    <a:pt x="292" y="103"/>
                    <a:pt x="292" y="115"/>
                  </a:cubicBezTo>
                  <a:cubicBezTo>
                    <a:pt x="292" y="126"/>
                    <a:pt x="292" y="563"/>
                    <a:pt x="292" y="563"/>
                  </a:cubicBezTo>
                  <a:cubicBezTo>
                    <a:pt x="292" y="573"/>
                    <a:pt x="284" y="582"/>
                    <a:pt x="279" y="588"/>
                  </a:cubicBezTo>
                  <a:cubicBezTo>
                    <a:pt x="291" y="582"/>
                    <a:pt x="298" y="571"/>
                    <a:pt x="298" y="557"/>
                  </a:cubicBezTo>
                  <a:cubicBezTo>
                    <a:pt x="298" y="557"/>
                    <a:pt x="298" y="120"/>
                    <a:pt x="298" y="109"/>
                  </a:cubicBezTo>
                  <a:cubicBezTo>
                    <a:pt x="298" y="97"/>
                    <a:pt x="298" y="100"/>
                    <a:pt x="294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0" name="Oval 99">
              <a:extLst>
                <a:ext uri="{FF2B5EF4-FFF2-40B4-BE49-F238E27FC236}">
                  <a16:creationId xmlns:a16="http://schemas.microsoft.com/office/drawing/2014/main" id="{A0EB09C6-C815-432F-852C-1B8ED10DC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128"/>
              <a:ext cx="50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61" name="Oval 100">
              <a:extLst>
                <a:ext uri="{FF2B5EF4-FFF2-40B4-BE49-F238E27FC236}">
                  <a16:creationId xmlns:a16="http://schemas.microsoft.com/office/drawing/2014/main" id="{E5578B8E-27AC-4554-8A57-E8BB670FC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6" y="2136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62" name="Oval 101">
              <a:extLst>
                <a:ext uri="{FF2B5EF4-FFF2-40B4-BE49-F238E27FC236}">
                  <a16:creationId xmlns:a16="http://schemas.microsoft.com/office/drawing/2014/main" id="{F35C5544-AD2B-44F6-96A7-774720AE4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6" y="2136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63" name="Freeform 102">
              <a:extLst>
                <a:ext uri="{FF2B5EF4-FFF2-40B4-BE49-F238E27FC236}">
                  <a16:creationId xmlns:a16="http://schemas.microsoft.com/office/drawing/2014/main" id="{59AD4AE0-2ECF-4AB3-8D21-9BFEB4075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1685"/>
              <a:ext cx="178" cy="958"/>
            </a:xfrm>
            <a:custGeom>
              <a:avLst/>
              <a:gdLst>
                <a:gd name="T0" fmla="*/ 2803 w 71"/>
                <a:gd name="T1" fmla="*/ 0 h 359"/>
                <a:gd name="T2" fmla="*/ 238 w 71"/>
                <a:gd name="T3" fmla="*/ 3747 h 359"/>
                <a:gd name="T4" fmla="*/ 83 w 71"/>
                <a:gd name="T5" fmla="*/ 5070 h 359"/>
                <a:gd name="T6" fmla="*/ 83 w 71"/>
                <a:gd name="T7" fmla="*/ 18202 h 359"/>
                <a:gd name="T8" fmla="*/ 521 w 71"/>
                <a:gd name="T9" fmla="*/ 4827 h 359"/>
                <a:gd name="T10" fmla="*/ 2803 w 71"/>
                <a:gd name="T11" fmla="*/ 0 h 3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9">
                  <a:moveTo>
                    <a:pt x="71" y="0"/>
                  </a:moveTo>
                  <a:cubicBezTo>
                    <a:pt x="49" y="20"/>
                    <a:pt x="10" y="69"/>
                    <a:pt x="6" y="74"/>
                  </a:cubicBezTo>
                  <a:cubicBezTo>
                    <a:pt x="0" y="81"/>
                    <a:pt x="2" y="87"/>
                    <a:pt x="2" y="100"/>
                  </a:cubicBezTo>
                  <a:cubicBezTo>
                    <a:pt x="2" y="113"/>
                    <a:pt x="2" y="359"/>
                    <a:pt x="2" y="359"/>
                  </a:cubicBezTo>
                  <a:cubicBezTo>
                    <a:pt x="4" y="309"/>
                    <a:pt x="12" y="116"/>
                    <a:pt x="13" y="95"/>
                  </a:cubicBezTo>
                  <a:cubicBezTo>
                    <a:pt x="14" y="74"/>
                    <a:pt x="53" y="24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0965" name="Group 103">
            <a:extLst>
              <a:ext uri="{FF2B5EF4-FFF2-40B4-BE49-F238E27FC236}">
                <a16:creationId xmlns:a16="http://schemas.microsoft.com/office/drawing/2014/main" id="{C135A22C-9A44-46F6-8926-890AFDE9A8CF}"/>
              </a:ext>
            </a:extLst>
          </p:cNvPr>
          <p:cNvGrpSpPr>
            <a:grpSpLocks/>
          </p:cNvGrpSpPr>
          <p:nvPr/>
        </p:nvGrpSpPr>
        <p:grpSpPr bwMode="auto">
          <a:xfrm>
            <a:off x="2574925" y="1592263"/>
            <a:ext cx="1671638" cy="3673475"/>
            <a:chOff x="818" y="1291"/>
            <a:chExt cx="876" cy="1925"/>
          </a:xfrm>
        </p:grpSpPr>
        <p:sp>
          <p:nvSpPr>
            <p:cNvPr id="40966" name="Freeform 104">
              <a:extLst>
                <a:ext uri="{FF2B5EF4-FFF2-40B4-BE49-F238E27FC236}">
                  <a16:creationId xmlns:a16="http://schemas.microsoft.com/office/drawing/2014/main" id="{FB17935E-1540-48B7-9DA9-8C65D36DC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587"/>
              <a:ext cx="823" cy="1600"/>
            </a:xfrm>
            <a:custGeom>
              <a:avLst/>
              <a:gdLst>
                <a:gd name="T0" fmla="*/ 12603 w 329"/>
                <a:gd name="T1" fmla="*/ 4701 h 600"/>
                <a:gd name="T2" fmla="*/ 8580 w 329"/>
                <a:gd name="T3" fmla="*/ 93 h 600"/>
                <a:gd name="T4" fmla="*/ 8268 w 329"/>
                <a:gd name="T5" fmla="*/ 0 h 600"/>
                <a:gd name="T6" fmla="*/ 8215 w 329"/>
                <a:gd name="T7" fmla="*/ 0 h 600"/>
                <a:gd name="T8" fmla="*/ 8215 w 329"/>
                <a:gd name="T9" fmla="*/ 149 h 600"/>
                <a:gd name="T10" fmla="*/ 8140 w 329"/>
                <a:gd name="T11" fmla="*/ 307 h 600"/>
                <a:gd name="T12" fmla="*/ 5951 w 329"/>
                <a:gd name="T13" fmla="*/ 512 h 600"/>
                <a:gd name="T14" fmla="*/ 3755 w 329"/>
                <a:gd name="T15" fmla="*/ 307 h 600"/>
                <a:gd name="T16" fmla="*/ 3647 w 329"/>
                <a:gd name="T17" fmla="*/ 149 h 600"/>
                <a:gd name="T18" fmla="*/ 3647 w 329"/>
                <a:gd name="T19" fmla="*/ 93 h 600"/>
                <a:gd name="T20" fmla="*/ 208 w 329"/>
                <a:gd name="T21" fmla="*/ 4301 h 600"/>
                <a:gd name="T22" fmla="*/ 0 w 329"/>
                <a:gd name="T23" fmla="*/ 4757 h 600"/>
                <a:gd name="T24" fmla="*/ 3209 w 329"/>
                <a:gd name="T25" fmla="*/ 819 h 600"/>
                <a:gd name="T26" fmla="*/ 3522 w 329"/>
                <a:gd name="T27" fmla="*/ 704 h 600"/>
                <a:gd name="T28" fmla="*/ 5839 w 329"/>
                <a:gd name="T29" fmla="*/ 853 h 600"/>
                <a:gd name="T30" fmla="*/ 7872 w 329"/>
                <a:gd name="T31" fmla="*/ 704 h 600"/>
                <a:gd name="T32" fmla="*/ 8140 w 329"/>
                <a:gd name="T33" fmla="*/ 819 h 600"/>
                <a:gd name="T34" fmla="*/ 11865 w 329"/>
                <a:gd name="T35" fmla="*/ 5461 h 600"/>
                <a:gd name="T36" fmla="*/ 12132 w 329"/>
                <a:gd name="T37" fmla="*/ 6464 h 600"/>
                <a:gd name="T38" fmla="*/ 12132 w 329"/>
                <a:gd name="T39" fmla="*/ 29184 h 600"/>
                <a:gd name="T40" fmla="*/ 11740 w 329"/>
                <a:gd name="T41" fmla="*/ 30344 h 600"/>
                <a:gd name="T42" fmla="*/ 12728 w 329"/>
                <a:gd name="T43" fmla="*/ 28821 h 600"/>
                <a:gd name="T44" fmla="*/ 12885 w 329"/>
                <a:gd name="T45" fmla="*/ 27968 h 600"/>
                <a:gd name="T46" fmla="*/ 12885 w 329"/>
                <a:gd name="T47" fmla="*/ 5768 h 600"/>
                <a:gd name="T48" fmla="*/ 12603 w 329"/>
                <a:gd name="T49" fmla="*/ 4701 h 6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329" h="600">
                  <a:moveTo>
                    <a:pt x="322" y="93"/>
                  </a:moveTo>
                  <a:cubicBezTo>
                    <a:pt x="305" y="73"/>
                    <a:pt x="246" y="22"/>
                    <a:pt x="219" y="2"/>
                  </a:cubicBezTo>
                  <a:cubicBezTo>
                    <a:pt x="216" y="0"/>
                    <a:pt x="213" y="0"/>
                    <a:pt x="211" y="0"/>
                  </a:cubicBezTo>
                  <a:cubicBezTo>
                    <a:pt x="211" y="0"/>
                    <a:pt x="210" y="0"/>
                    <a:pt x="210" y="0"/>
                  </a:cubicBezTo>
                  <a:cubicBezTo>
                    <a:pt x="210" y="3"/>
                    <a:pt x="210" y="3"/>
                    <a:pt x="210" y="3"/>
                  </a:cubicBezTo>
                  <a:cubicBezTo>
                    <a:pt x="210" y="3"/>
                    <a:pt x="210" y="5"/>
                    <a:pt x="208" y="6"/>
                  </a:cubicBezTo>
                  <a:cubicBezTo>
                    <a:pt x="196" y="9"/>
                    <a:pt x="175" y="10"/>
                    <a:pt x="152" y="10"/>
                  </a:cubicBezTo>
                  <a:cubicBezTo>
                    <a:pt x="128" y="10"/>
                    <a:pt x="108" y="9"/>
                    <a:pt x="96" y="6"/>
                  </a:cubicBezTo>
                  <a:cubicBezTo>
                    <a:pt x="93" y="6"/>
                    <a:pt x="93" y="3"/>
                    <a:pt x="93" y="3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62" y="30"/>
                    <a:pt x="22" y="66"/>
                    <a:pt x="5" y="85"/>
                  </a:cubicBezTo>
                  <a:cubicBezTo>
                    <a:pt x="3" y="88"/>
                    <a:pt x="1" y="90"/>
                    <a:pt x="0" y="94"/>
                  </a:cubicBezTo>
                  <a:cubicBezTo>
                    <a:pt x="22" y="71"/>
                    <a:pt x="57" y="38"/>
                    <a:pt x="82" y="16"/>
                  </a:cubicBezTo>
                  <a:cubicBezTo>
                    <a:pt x="85" y="13"/>
                    <a:pt x="88" y="14"/>
                    <a:pt x="90" y="14"/>
                  </a:cubicBezTo>
                  <a:cubicBezTo>
                    <a:pt x="100" y="15"/>
                    <a:pt x="125" y="17"/>
                    <a:pt x="149" y="17"/>
                  </a:cubicBezTo>
                  <a:cubicBezTo>
                    <a:pt x="171" y="17"/>
                    <a:pt x="192" y="15"/>
                    <a:pt x="201" y="14"/>
                  </a:cubicBezTo>
                  <a:cubicBezTo>
                    <a:pt x="204" y="13"/>
                    <a:pt x="207" y="15"/>
                    <a:pt x="208" y="16"/>
                  </a:cubicBezTo>
                  <a:cubicBezTo>
                    <a:pt x="240" y="44"/>
                    <a:pt x="286" y="88"/>
                    <a:pt x="303" y="108"/>
                  </a:cubicBezTo>
                  <a:cubicBezTo>
                    <a:pt x="308" y="113"/>
                    <a:pt x="310" y="117"/>
                    <a:pt x="310" y="128"/>
                  </a:cubicBezTo>
                  <a:cubicBezTo>
                    <a:pt x="310" y="140"/>
                    <a:pt x="310" y="577"/>
                    <a:pt x="310" y="577"/>
                  </a:cubicBezTo>
                  <a:cubicBezTo>
                    <a:pt x="310" y="586"/>
                    <a:pt x="306" y="594"/>
                    <a:pt x="300" y="600"/>
                  </a:cubicBezTo>
                  <a:cubicBezTo>
                    <a:pt x="306" y="594"/>
                    <a:pt x="321" y="575"/>
                    <a:pt x="325" y="570"/>
                  </a:cubicBezTo>
                  <a:cubicBezTo>
                    <a:pt x="327" y="565"/>
                    <a:pt x="329" y="559"/>
                    <a:pt x="329" y="553"/>
                  </a:cubicBezTo>
                  <a:cubicBezTo>
                    <a:pt x="329" y="553"/>
                    <a:pt x="329" y="125"/>
                    <a:pt x="329" y="114"/>
                  </a:cubicBezTo>
                  <a:cubicBezTo>
                    <a:pt x="329" y="102"/>
                    <a:pt x="326" y="98"/>
                    <a:pt x="322" y="93"/>
                  </a:cubicBezTo>
                  <a:close/>
                </a:path>
              </a:pathLst>
            </a:custGeom>
            <a:solidFill>
              <a:srgbClr val="90B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7" name="Oval 105">
              <a:extLst>
                <a:ext uri="{FF2B5EF4-FFF2-40B4-BE49-F238E27FC236}">
                  <a16:creationId xmlns:a16="http://schemas.microsoft.com/office/drawing/2014/main" id="{2891C24A-46D3-4B3C-8870-43DE437ED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291"/>
              <a:ext cx="337" cy="45"/>
            </a:xfrm>
            <a:prstGeom prst="ellipse">
              <a:avLst/>
            </a:prstGeom>
            <a:solidFill>
              <a:srgbClr val="E7E0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0968" name="Freeform 106">
              <a:extLst>
                <a:ext uri="{FF2B5EF4-FFF2-40B4-BE49-F238E27FC236}">
                  <a16:creationId xmlns:a16="http://schemas.microsoft.com/office/drawing/2014/main" id="{D29CF2C0-3ECA-439A-AEA3-E4B70A79C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312"/>
              <a:ext cx="337" cy="259"/>
            </a:xfrm>
            <a:custGeom>
              <a:avLst/>
              <a:gdLst>
                <a:gd name="T0" fmla="*/ 5240 w 135"/>
                <a:gd name="T1" fmla="*/ 4528 h 97"/>
                <a:gd name="T2" fmla="*/ 2641 w 135"/>
                <a:gd name="T3" fmla="*/ 4934 h 97"/>
                <a:gd name="T4" fmla="*/ 0 w 135"/>
                <a:gd name="T5" fmla="*/ 4528 h 97"/>
                <a:gd name="T6" fmla="*/ 0 w 135"/>
                <a:gd name="T7" fmla="*/ 0 h 97"/>
                <a:gd name="T8" fmla="*/ 2641 w 135"/>
                <a:gd name="T9" fmla="*/ 457 h 97"/>
                <a:gd name="T10" fmla="*/ 5240 w 135"/>
                <a:gd name="T11" fmla="*/ 0 h 97"/>
                <a:gd name="T12" fmla="*/ 5240 w 135"/>
                <a:gd name="T13" fmla="*/ 452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solidFill>
              <a:srgbClr val="C0B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69" name="Freeform 107">
              <a:extLst>
                <a:ext uri="{FF2B5EF4-FFF2-40B4-BE49-F238E27FC236}">
                  <a16:creationId xmlns:a16="http://schemas.microsoft.com/office/drawing/2014/main" id="{7D9925B0-31AA-43FD-867E-F302B4C3C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341"/>
              <a:ext cx="275" cy="216"/>
            </a:xfrm>
            <a:custGeom>
              <a:avLst/>
              <a:gdLst>
                <a:gd name="T0" fmla="*/ 4300 w 110"/>
                <a:gd name="T1" fmla="*/ 0 h 81"/>
                <a:gd name="T2" fmla="*/ 4300 w 110"/>
                <a:gd name="T3" fmla="*/ 3733 h 81"/>
                <a:gd name="T4" fmla="*/ 1688 w 110"/>
                <a:gd name="T5" fmla="*/ 4096 h 81"/>
                <a:gd name="T6" fmla="*/ 0 w 110"/>
                <a:gd name="T7" fmla="*/ 4003 h 81"/>
                <a:gd name="T8" fmla="*/ 3520 w 110"/>
                <a:gd name="T9" fmla="*/ 2880 h 81"/>
                <a:gd name="T10" fmla="*/ 4300 w 110"/>
                <a:gd name="T11" fmla="*/ 0 h 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81">
                  <a:moveTo>
                    <a:pt x="110" y="0"/>
                  </a:moveTo>
                  <a:cubicBezTo>
                    <a:pt x="110" y="74"/>
                    <a:pt x="110" y="74"/>
                    <a:pt x="110" y="74"/>
                  </a:cubicBezTo>
                  <a:cubicBezTo>
                    <a:pt x="110" y="78"/>
                    <a:pt x="80" y="81"/>
                    <a:pt x="43" y="81"/>
                  </a:cubicBezTo>
                  <a:cubicBezTo>
                    <a:pt x="25" y="81"/>
                    <a:pt x="12" y="80"/>
                    <a:pt x="0" y="79"/>
                  </a:cubicBezTo>
                  <a:cubicBezTo>
                    <a:pt x="17" y="78"/>
                    <a:pt x="72" y="72"/>
                    <a:pt x="90" y="57"/>
                  </a:cubicBezTo>
                  <a:cubicBezTo>
                    <a:pt x="108" y="42"/>
                    <a:pt x="108" y="14"/>
                    <a:pt x="110" y="0"/>
                  </a:cubicBezTo>
                  <a:close/>
                </a:path>
              </a:pathLst>
            </a:custGeom>
            <a:solidFill>
              <a:srgbClr val="9D86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0" name="Freeform 108">
              <a:extLst>
                <a:ext uri="{FF2B5EF4-FFF2-40B4-BE49-F238E27FC236}">
                  <a16:creationId xmlns:a16="http://schemas.microsoft.com/office/drawing/2014/main" id="{11CE2940-D5E3-4671-94D8-5E36BA9C9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560"/>
              <a:ext cx="293" cy="53"/>
            </a:xfrm>
            <a:custGeom>
              <a:avLst/>
              <a:gdLst>
                <a:gd name="T0" fmla="*/ 2326 w 117"/>
                <a:gd name="T1" fmla="*/ 204 h 20"/>
                <a:gd name="T2" fmla="*/ 0 w 117"/>
                <a:gd name="T3" fmla="*/ 0 h 20"/>
                <a:gd name="T4" fmla="*/ 0 w 117"/>
                <a:gd name="T5" fmla="*/ 633 h 20"/>
                <a:gd name="T6" fmla="*/ 125 w 117"/>
                <a:gd name="T7" fmla="*/ 779 h 20"/>
                <a:gd name="T8" fmla="*/ 2326 w 117"/>
                <a:gd name="T9" fmla="*/ 983 h 20"/>
                <a:gd name="T10" fmla="*/ 4523 w 117"/>
                <a:gd name="T11" fmla="*/ 779 h 20"/>
                <a:gd name="T12" fmla="*/ 4603 w 117"/>
                <a:gd name="T13" fmla="*/ 633 h 20"/>
                <a:gd name="T14" fmla="*/ 4603 w 117"/>
                <a:gd name="T15" fmla="*/ 0 h 20"/>
                <a:gd name="T16" fmla="*/ 2326 w 117"/>
                <a:gd name="T17" fmla="*/ 20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1" name="Freeform 109">
              <a:extLst>
                <a:ext uri="{FF2B5EF4-FFF2-40B4-BE49-F238E27FC236}">
                  <a16:creationId xmlns:a16="http://schemas.microsoft.com/office/drawing/2014/main" id="{42D9C94B-C20B-4167-B55D-C3257B910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621"/>
              <a:ext cx="823" cy="1595"/>
            </a:xfrm>
            <a:custGeom>
              <a:avLst/>
              <a:gdLst>
                <a:gd name="T0" fmla="*/ 12603 w 329"/>
                <a:gd name="T1" fmla="*/ 4801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60 h 598"/>
                <a:gd name="T14" fmla="*/ 0 w 329"/>
                <a:gd name="T15" fmla="*/ 5713 h 598"/>
                <a:gd name="T16" fmla="*/ 0 w 329"/>
                <a:gd name="T17" fmla="*/ 28542 h 598"/>
                <a:gd name="T18" fmla="*/ 1301 w 329"/>
                <a:gd name="T19" fmla="*/ 30262 h 598"/>
                <a:gd name="T20" fmla="*/ 6421 w 329"/>
                <a:gd name="T21" fmla="*/ 30262 h 598"/>
                <a:gd name="T22" fmla="*/ 6421 w 329"/>
                <a:gd name="T23" fmla="*/ 30262 h 598"/>
                <a:gd name="T24" fmla="*/ 11552 w 329"/>
                <a:gd name="T25" fmla="*/ 30262 h 598"/>
                <a:gd name="T26" fmla="*/ 12885 w 329"/>
                <a:gd name="T27" fmla="*/ 28542 h 598"/>
                <a:gd name="T28" fmla="*/ 12885 w 329"/>
                <a:gd name="T29" fmla="*/ 5825 h 598"/>
                <a:gd name="T30" fmla="*/ 12603 w 329"/>
                <a:gd name="T31" fmla="*/ 4801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2" name="Freeform 110">
              <a:extLst>
                <a:ext uri="{FF2B5EF4-FFF2-40B4-BE49-F238E27FC236}">
                  <a16:creationId xmlns:a16="http://schemas.microsoft.com/office/drawing/2014/main" id="{96F8918B-94E0-424E-86D3-4DE238723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083"/>
              <a:ext cx="876" cy="66"/>
            </a:xfrm>
            <a:custGeom>
              <a:avLst/>
              <a:gdLst>
                <a:gd name="T0" fmla="*/ 158 w 350"/>
                <a:gd name="T1" fmla="*/ 1212 h 25"/>
                <a:gd name="T2" fmla="*/ 125 w 350"/>
                <a:gd name="T3" fmla="*/ 774 h 25"/>
                <a:gd name="T4" fmla="*/ 708 w 350"/>
                <a:gd name="T5" fmla="*/ 90 h 25"/>
                <a:gd name="T6" fmla="*/ 1179 w 350"/>
                <a:gd name="T7" fmla="*/ 0 h 25"/>
                <a:gd name="T8" fmla="*/ 13418 w 350"/>
                <a:gd name="T9" fmla="*/ 0 h 25"/>
                <a:gd name="T10" fmla="*/ 13656 w 350"/>
                <a:gd name="T11" fmla="*/ 238 h 25"/>
                <a:gd name="T12" fmla="*/ 13105 w 350"/>
                <a:gd name="T13" fmla="*/ 1122 h 25"/>
                <a:gd name="T14" fmla="*/ 12747 w 350"/>
                <a:gd name="T15" fmla="*/ 1212 h 25"/>
                <a:gd name="T16" fmla="*/ 4748 w 350"/>
                <a:gd name="T17" fmla="*/ 1212 h 25"/>
                <a:gd name="T18" fmla="*/ 1304 w 350"/>
                <a:gd name="T19" fmla="*/ 1212 h 25"/>
                <a:gd name="T20" fmla="*/ 158 w 350"/>
                <a:gd name="T21" fmla="*/ 121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solidFill>
              <a:srgbClr val="AEC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3" name="Freeform 111">
              <a:extLst>
                <a:ext uri="{FF2B5EF4-FFF2-40B4-BE49-F238E27FC236}">
                  <a16:creationId xmlns:a16="http://schemas.microsoft.com/office/drawing/2014/main" id="{CCB9BEDF-2348-4BE9-A547-ED128A286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736"/>
              <a:ext cx="177" cy="936"/>
            </a:xfrm>
            <a:custGeom>
              <a:avLst/>
              <a:gdLst>
                <a:gd name="T0" fmla="*/ 0 w 71"/>
                <a:gd name="T1" fmla="*/ 0 h 351"/>
                <a:gd name="T2" fmla="*/ 2510 w 71"/>
                <a:gd name="T3" fmla="*/ 3336 h 351"/>
                <a:gd name="T4" fmla="*/ 2665 w 71"/>
                <a:gd name="T5" fmla="*/ 4643 h 351"/>
                <a:gd name="T6" fmla="*/ 2665 w 71"/>
                <a:gd name="T7" fmla="*/ 17749 h 351"/>
                <a:gd name="T8" fmla="*/ 2244 w 71"/>
                <a:gd name="T9" fmla="*/ 4403 h 351"/>
                <a:gd name="T10" fmla="*/ 0 w 71"/>
                <a:gd name="T11" fmla="*/ 0 h 3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1">
                  <a:moveTo>
                    <a:pt x="0" y="0"/>
                  </a:moveTo>
                  <a:cubicBezTo>
                    <a:pt x="22" y="20"/>
                    <a:pt x="61" y="61"/>
                    <a:pt x="65" y="66"/>
                  </a:cubicBezTo>
                  <a:cubicBezTo>
                    <a:pt x="71" y="73"/>
                    <a:pt x="69" y="79"/>
                    <a:pt x="69" y="92"/>
                  </a:cubicBezTo>
                  <a:cubicBezTo>
                    <a:pt x="69" y="105"/>
                    <a:pt x="69" y="351"/>
                    <a:pt x="69" y="351"/>
                  </a:cubicBezTo>
                  <a:cubicBezTo>
                    <a:pt x="67" y="301"/>
                    <a:pt x="59" y="108"/>
                    <a:pt x="58" y="87"/>
                  </a:cubicBezTo>
                  <a:cubicBezTo>
                    <a:pt x="57" y="66"/>
                    <a:pt x="18" y="24"/>
                    <a:pt x="0" y="0"/>
                  </a:cubicBezTo>
                  <a:close/>
                </a:path>
              </a:pathLst>
            </a:custGeom>
            <a:solidFill>
              <a:srgbClr val="B6D2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4" name="Freeform 112">
              <a:extLst>
                <a:ext uri="{FF2B5EF4-FFF2-40B4-BE49-F238E27FC236}">
                  <a16:creationId xmlns:a16="http://schemas.microsoft.com/office/drawing/2014/main" id="{F4C7A818-80DF-4236-9B33-917E6088D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2083"/>
              <a:ext cx="22" cy="66"/>
            </a:xfrm>
            <a:custGeom>
              <a:avLst/>
              <a:gdLst>
                <a:gd name="T0" fmla="*/ 29 w 9"/>
                <a:gd name="T1" fmla="*/ 1212 h 25"/>
                <a:gd name="T2" fmla="*/ 323 w 9"/>
                <a:gd name="T3" fmla="*/ 1212 h 25"/>
                <a:gd name="T4" fmla="*/ 323 w 9"/>
                <a:gd name="T5" fmla="*/ 0 h 25"/>
                <a:gd name="T6" fmla="*/ 0 w 9"/>
                <a:gd name="T7" fmla="*/ 0 h 25"/>
                <a:gd name="T8" fmla="*/ 29 w 9"/>
                <a:gd name="T9" fmla="*/ 121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5">
                  <a:moveTo>
                    <a:pt x="1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1" y="16"/>
                    <a:pt x="1" y="25"/>
                  </a:cubicBezTo>
                  <a:close/>
                </a:path>
              </a:pathLst>
            </a:custGeom>
            <a:solidFill>
              <a:srgbClr val="77A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5" name="Freeform 113">
              <a:extLst>
                <a:ext uri="{FF2B5EF4-FFF2-40B4-BE49-F238E27FC236}">
                  <a16:creationId xmlns:a16="http://schemas.microsoft.com/office/drawing/2014/main" id="{0CE98277-E945-4580-8981-797888E1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2083"/>
              <a:ext cx="50" cy="64"/>
            </a:xfrm>
            <a:custGeom>
              <a:avLst/>
              <a:gdLst>
                <a:gd name="T0" fmla="*/ 470 w 20"/>
                <a:gd name="T1" fmla="*/ 0 h 24"/>
                <a:gd name="T2" fmla="*/ 0 w 20"/>
                <a:gd name="T3" fmla="*/ 0 h 24"/>
                <a:gd name="T4" fmla="*/ 0 w 20"/>
                <a:gd name="T5" fmla="*/ 1216 h 24"/>
                <a:gd name="T6" fmla="*/ 158 w 20"/>
                <a:gd name="T7" fmla="*/ 1160 h 24"/>
                <a:gd name="T8" fmla="*/ 708 w 20"/>
                <a:gd name="T9" fmla="*/ 248 h 24"/>
                <a:gd name="T10" fmla="*/ 470 w 20"/>
                <a:gd name="T11" fmla="*/ 0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0" h="24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2" y="24"/>
                    <a:pt x="3" y="24"/>
                    <a:pt x="4" y="23"/>
                  </a:cubicBezTo>
                  <a:cubicBezTo>
                    <a:pt x="5" y="22"/>
                    <a:pt x="17" y="8"/>
                    <a:pt x="18" y="5"/>
                  </a:cubicBezTo>
                  <a:cubicBezTo>
                    <a:pt x="20" y="1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77A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6" name="Freeform 114">
              <a:extLst>
                <a:ext uri="{FF2B5EF4-FFF2-40B4-BE49-F238E27FC236}">
                  <a16:creationId xmlns:a16="http://schemas.microsoft.com/office/drawing/2014/main" id="{62F782B0-E00B-4D48-B645-2A46663EF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085"/>
              <a:ext cx="874" cy="1131"/>
            </a:xfrm>
            <a:custGeom>
              <a:avLst/>
              <a:gdLst>
                <a:gd name="T0" fmla="*/ 13678 w 349"/>
                <a:gd name="T1" fmla="*/ 0 h 424"/>
                <a:gd name="T2" fmla="*/ 13678 w 349"/>
                <a:gd name="T3" fmla="*/ 205 h 424"/>
                <a:gd name="T4" fmla="*/ 13133 w 349"/>
                <a:gd name="T5" fmla="*/ 1118 h 424"/>
                <a:gd name="T6" fmla="*/ 12975 w 349"/>
                <a:gd name="T7" fmla="*/ 1160 h 424"/>
                <a:gd name="T8" fmla="*/ 12975 w 349"/>
                <a:gd name="T9" fmla="*/ 1160 h 424"/>
                <a:gd name="T10" fmla="*/ 12895 w 349"/>
                <a:gd name="T11" fmla="*/ 1216 h 424"/>
                <a:gd name="T12" fmla="*/ 12895 w 349"/>
                <a:gd name="T13" fmla="*/ 1216 h 424"/>
                <a:gd name="T14" fmla="*/ 12782 w 349"/>
                <a:gd name="T15" fmla="*/ 1216 h 424"/>
                <a:gd name="T16" fmla="*/ 1305 w 349"/>
                <a:gd name="T17" fmla="*/ 1216 h 424"/>
                <a:gd name="T18" fmla="*/ 158 w 349"/>
                <a:gd name="T19" fmla="*/ 1216 h 424"/>
                <a:gd name="T20" fmla="*/ 50 w 349"/>
                <a:gd name="T21" fmla="*/ 910 h 424"/>
                <a:gd name="T22" fmla="*/ 50 w 349"/>
                <a:gd name="T23" fmla="*/ 910 h 424"/>
                <a:gd name="T24" fmla="*/ 50 w 349"/>
                <a:gd name="T25" fmla="*/ 19739 h 424"/>
                <a:gd name="T26" fmla="*/ 1335 w 349"/>
                <a:gd name="T27" fmla="*/ 21468 h 424"/>
                <a:gd name="T28" fmla="*/ 11640 w 349"/>
                <a:gd name="T29" fmla="*/ 21468 h 424"/>
                <a:gd name="T30" fmla="*/ 12549 w 349"/>
                <a:gd name="T31" fmla="*/ 20956 h 424"/>
                <a:gd name="T32" fmla="*/ 13571 w 349"/>
                <a:gd name="T33" fmla="*/ 19395 h 424"/>
                <a:gd name="T34" fmla="*/ 13729 w 349"/>
                <a:gd name="T35" fmla="*/ 18520 h 424"/>
                <a:gd name="T36" fmla="*/ 13729 w 349"/>
                <a:gd name="T37" fmla="*/ 0 h 424"/>
                <a:gd name="T38" fmla="*/ 13678 w 349"/>
                <a:gd name="T39" fmla="*/ 0 h 42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49" h="424">
                  <a:moveTo>
                    <a:pt x="348" y="0"/>
                  </a:moveTo>
                  <a:cubicBezTo>
                    <a:pt x="349" y="1"/>
                    <a:pt x="349" y="2"/>
                    <a:pt x="348" y="4"/>
                  </a:cubicBezTo>
                  <a:cubicBezTo>
                    <a:pt x="347" y="7"/>
                    <a:pt x="335" y="21"/>
                    <a:pt x="334" y="22"/>
                  </a:cubicBezTo>
                  <a:cubicBezTo>
                    <a:pt x="333" y="23"/>
                    <a:pt x="332" y="23"/>
                    <a:pt x="330" y="23"/>
                  </a:cubicBezTo>
                  <a:cubicBezTo>
                    <a:pt x="330" y="23"/>
                    <a:pt x="330" y="23"/>
                    <a:pt x="330" y="23"/>
                  </a:cubicBezTo>
                  <a:cubicBezTo>
                    <a:pt x="330" y="24"/>
                    <a:pt x="329" y="24"/>
                    <a:pt x="328" y="24"/>
                  </a:cubicBezTo>
                  <a:cubicBezTo>
                    <a:pt x="328" y="24"/>
                    <a:pt x="328" y="24"/>
                    <a:pt x="328" y="24"/>
                  </a:cubicBezTo>
                  <a:cubicBezTo>
                    <a:pt x="327" y="24"/>
                    <a:pt x="326" y="24"/>
                    <a:pt x="325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27" y="24"/>
                    <a:pt x="12" y="24"/>
                    <a:pt x="4" y="24"/>
                  </a:cubicBezTo>
                  <a:cubicBezTo>
                    <a:pt x="1" y="24"/>
                    <a:pt x="0" y="20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51"/>
                    <a:pt x="1" y="390"/>
                    <a:pt x="1" y="390"/>
                  </a:cubicBezTo>
                  <a:cubicBezTo>
                    <a:pt x="1" y="408"/>
                    <a:pt x="16" y="424"/>
                    <a:pt x="34" y="424"/>
                  </a:cubicBezTo>
                  <a:cubicBezTo>
                    <a:pt x="296" y="424"/>
                    <a:pt x="296" y="424"/>
                    <a:pt x="296" y="424"/>
                  </a:cubicBezTo>
                  <a:cubicBezTo>
                    <a:pt x="305" y="424"/>
                    <a:pt x="313" y="420"/>
                    <a:pt x="319" y="414"/>
                  </a:cubicBezTo>
                  <a:cubicBezTo>
                    <a:pt x="324" y="410"/>
                    <a:pt x="341" y="389"/>
                    <a:pt x="345" y="383"/>
                  </a:cubicBezTo>
                  <a:cubicBezTo>
                    <a:pt x="347" y="378"/>
                    <a:pt x="349" y="372"/>
                    <a:pt x="349" y="366"/>
                  </a:cubicBezTo>
                  <a:cubicBezTo>
                    <a:pt x="349" y="366"/>
                    <a:pt x="349" y="133"/>
                    <a:pt x="349" y="0"/>
                  </a:cubicBezTo>
                  <a:lnTo>
                    <a:pt x="348" y="0"/>
                  </a:lnTo>
                  <a:close/>
                </a:path>
              </a:pathLst>
            </a:custGeom>
            <a:solidFill>
              <a:srgbClr val="468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7" name="Freeform 115">
              <a:extLst>
                <a:ext uri="{FF2B5EF4-FFF2-40B4-BE49-F238E27FC236}">
                  <a16:creationId xmlns:a16="http://schemas.microsoft.com/office/drawing/2014/main" id="{8E3670A6-1E30-4590-8E06-A71E0BF4A6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6" y="2149"/>
              <a:ext cx="20" cy="523"/>
            </a:xfrm>
            <a:custGeom>
              <a:avLst/>
              <a:gdLst>
                <a:gd name="T0" fmla="*/ 313 w 8"/>
                <a:gd name="T1" fmla="*/ 9940 h 196"/>
                <a:gd name="T2" fmla="*/ 313 w 8"/>
                <a:gd name="T3" fmla="*/ 0 h 196"/>
                <a:gd name="T4" fmla="*/ 0 w 8"/>
                <a:gd name="T5" fmla="*/ 0 h 196"/>
                <a:gd name="T6" fmla="*/ 313 w 8"/>
                <a:gd name="T7" fmla="*/ 9940 h 1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96">
                  <a:moveTo>
                    <a:pt x="8" y="196"/>
                  </a:moveTo>
                  <a:cubicBezTo>
                    <a:pt x="8" y="196"/>
                    <a:pt x="8" y="76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67"/>
                    <a:pt x="7" y="163"/>
                    <a:pt x="8" y="196"/>
                  </a:cubicBezTo>
                  <a:close/>
                </a:path>
              </a:pathLst>
            </a:custGeom>
            <a:solidFill>
              <a:srgbClr val="016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8" name="Freeform 116">
              <a:extLst>
                <a:ext uri="{FF2B5EF4-FFF2-40B4-BE49-F238E27FC236}">
                  <a16:creationId xmlns:a16="http://schemas.microsoft.com/office/drawing/2014/main" id="{EFC9BFAA-CC34-447A-9C2B-C3F4BB957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2085"/>
              <a:ext cx="73" cy="1102"/>
            </a:xfrm>
            <a:custGeom>
              <a:avLst/>
              <a:gdLst>
                <a:gd name="T0" fmla="*/ 1115 w 29"/>
                <a:gd name="T1" fmla="*/ 205 h 413"/>
                <a:gd name="T2" fmla="*/ 559 w 29"/>
                <a:gd name="T3" fmla="*/ 1118 h 413"/>
                <a:gd name="T4" fmla="*/ 400 w 29"/>
                <a:gd name="T5" fmla="*/ 1161 h 413"/>
                <a:gd name="T6" fmla="*/ 400 w 29"/>
                <a:gd name="T7" fmla="*/ 19777 h 413"/>
                <a:gd name="T8" fmla="*/ 0 w 29"/>
                <a:gd name="T9" fmla="*/ 20933 h 413"/>
                <a:gd name="T10" fmla="*/ 83 w 29"/>
                <a:gd name="T11" fmla="*/ 20874 h 413"/>
                <a:gd name="T12" fmla="*/ 83 w 29"/>
                <a:gd name="T13" fmla="*/ 20874 h 413"/>
                <a:gd name="T14" fmla="*/ 126 w 29"/>
                <a:gd name="T15" fmla="*/ 20839 h 413"/>
                <a:gd name="T16" fmla="*/ 126 w 29"/>
                <a:gd name="T17" fmla="*/ 20783 h 413"/>
                <a:gd name="T18" fmla="*/ 159 w 29"/>
                <a:gd name="T19" fmla="*/ 20725 h 413"/>
                <a:gd name="T20" fmla="*/ 209 w 29"/>
                <a:gd name="T21" fmla="*/ 20725 h 413"/>
                <a:gd name="T22" fmla="*/ 242 w 29"/>
                <a:gd name="T23" fmla="*/ 20634 h 413"/>
                <a:gd name="T24" fmla="*/ 242 w 29"/>
                <a:gd name="T25" fmla="*/ 20575 h 413"/>
                <a:gd name="T26" fmla="*/ 284 w 29"/>
                <a:gd name="T27" fmla="*/ 20532 h 413"/>
                <a:gd name="T28" fmla="*/ 317 w 29"/>
                <a:gd name="T29" fmla="*/ 20476 h 413"/>
                <a:gd name="T30" fmla="*/ 368 w 29"/>
                <a:gd name="T31" fmla="*/ 20420 h 413"/>
                <a:gd name="T32" fmla="*/ 400 w 29"/>
                <a:gd name="T33" fmla="*/ 20383 h 413"/>
                <a:gd name="T34" fmla="*/ 443 w 29"/>
                <a:gd name="T35" fmla="*/ 20327 h 413"/>
                <a:gd name="T36" fmla="*/ 481 w 29"/>
                <a:gd name="T37" fmla="*/ 20271 h 413"/>
                <a:gd name="T38" fmla="*/ 526 w 29"/>
                <a:gd name="T39" fmla="*/ 20234 h 413"/>
                <a:gd name="T40" fmla="*/ 559 w 29"/>
                <a:gd name="T41" fmla="*/ 20122 h 413"/>
                <a:gd name="T42" fmla="*/ 609 w 29"/>
                <a:gd name="T43" fmla="*/ 20079 h 413"/>
                <a:gd name="T44" fmla="*/ 639 w 29"/>
                <a:gd name="T45" fmla="*/ 20020 h 413"/>
                <a:gd name="T46" fmla="*/ 685 w 29"/>
                <a:gd name="T47" fmla="*/ 19964 h 413"/>
                <a:gd name="T48" fmla="*/ 715 w 29"/>
                <a:gd name="T49" fmla="*/ 19871 h 413"/>
                <a:gd name="T50" fmla="*/ 715 w 29"/>
                <a:gd name="T51" fmla="*/ 19815 h 413"/>
                <a:gd name="T52" fmla="*/ 768 w 29"/>
                <a:gd name="T53" fmla="*/ 19777 h 413"/>
                <a:gd name="T54" fmla="*/ 798 w 29"/>
                <a:gd name="T55" fmla="*/ 19721 h 413"/>
                <a:gd name="T56" fmla="*/ 843 w 29"/>
                <a:gd name="T57" fmla="*/ 19665 h 413"/>
                <a:gd name="T58" fmla="*/ 843 w 29"/>
                <a:gd name="T59" fmla="*/ 19623 h 413"/>
                <a:gd name="T60" fmla="*/ 873 w 29"/>
                <a:gd name="T61" fmla="*/ 19564 h 413"/>
                <a:gd name="T62" fmla="*/ 926 w 29"/>
                <a:gd name="T63" fmla="*/ 19508 h 413"/>
                <a:gd name="T64" fmla="*/ 926 w 29"/>
                <a:gd name="T65" fmla="*/ 19473 h 413"/>
                <a:gd name="T66" fmla="*/ 957 w 29"/>
                <a:gd name="T67" fmla="*/ 19473 h 413"/>
                <a:gd name="T68" fmla="*/ 1007 w 29"/>
                <a:gd name="T69" fmla="*/ 19414 h 413"/>
                <a:gd name="T70" fmla="*/ 1165 w 29"/>
                <a:gd name="T71" fmla="*/ 18561 h 413"/>
                <a:gd name="T72" fmla="*/ 1165 w 29"/>
                <a:gd name="T73" fmla="*/ 0 h 413"/>
                <a:gd name="T74" fmla="*/ 1115 w 29"/>
                <a:gd name="T75" fmla="*/ 0 h 413"/>
                <a:gd name="T76" fmla="*/ 1115 w 29"/>
                <a:gd name="T77" fmla="*/ 205 h 413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9" h="413">
                  <a:moveTo>
                    <a:pt x="28" y="4"/>
                  </a:moveTo>
                  <a:cubicBezTo>
                    <a:pt x="27" y="7"/>
                    <a:pt x="15" y="21"/>
                    <a:pt x="14" y="22"/>
                  </a:cubicBezTo>
                  <a:cubicBezTo>
                    <a:pt x="13" y="23"/>
                    <a:pt x="12" y="23"/>
                    <a:pt x="10" y="23"/>
                  </a:cubicBezTo>
                  <a:cubicBezTo>
                    <a:pt x="10" y="153"/>
                    <a:pt x="10" y="390"/>
                    <a:pt x="10" y="390"/>
                  </a:cubicBezTo>
                  <a:cubicBezTo>
                    <a:pt x="10" y="399"/>
                    <a:pt x="6" y="407"/>
                    <a:pt x="0" y="413"/>
                  </a:cubicBezTo>
                  <a:cubicBezTo>
                    <a:pt x="1" y="413"/>
                    <a:pt x="1" y="413"/>
                    <a:pt x="2" y="412"/>
                  </a:cubicBezTo>
                  <a:cubicBezTo>
                    <a:pt x="2" y="412"/>
                    <a:pt x="2" y="412"/>
                    <a:pt x="2" y="412"/>
                  </a:cubicBezTo>
                  <a:cubicBezTo>
                    <a:pt x="2" y="412"/>
                    <a:pt x="2" y="411"/>
                    <a:pt x="3" y="411"/>
                  </a:cubicBezTo>
                  <a:cubicBezTo>
                    <a:pt x="3" y="411"/>
                    <a:pt x="3" y="411"/>
                    <a:pt x="3" y="410"/>
                  </a:cubicBezTo>
                  <a:cubicBezTo>
                    <a:pt x="3" y="410"/>
                    <a:pt x="4" y="410"/>
                    <a:pt x="4" y="409"/>
                  </a:cubicBezTo>
                  <a:cubicBezTo>
                    <a:pt x="4" y="409"/>
                    <a:pt x="5" y="409"/>
                    <a:pt x="5" y="409"/>
                  </a:cubicBezTo>
                  <a:cubicBezTo>
                    <a:pt x="5" y="408"/>
                    <a:pt x="5" y="408"/>
                    <a:pt x="6" y="407"/>
                  </a:cubicBezTo>
                  <a:cubicBezTo>
                    <a:pt x="6" y="407"/>
                    <a:pt x="6" y="407"/>
                    <a:pt x="6" y="406"/>
                  </a:cubicBezTo>
                  <a:cubicBezTo>
                    <a:pt x="7" y="406"/>
                    <a:pt x="7" y="406"/>
                    <a:pt x="7" y="405"/>
                  </a:cubicBezTo>
                  <a:cubicBezTo>
                    <a:pt x="8" y="405"/>
                    <a:pt x="8" y="405"/>
                    <a:pt x="8" y="404"/>
                  </a:cubicBezTo>
                  <a:cubicBezTo>
                    <a:pt x="9" y="404"/>
                    <a:pt x="9" y="404"/>
                    <a:pt x="9" y="403"/>
                  </a:cubicBezTo>
                  <a:cubicBezTo>
                    <a:pt x="10" y="403"/>
                    <a:pt x="10" y="402"/>
                    <a:pt x="10" y="402"/>
                  </a:cubicBezTo>
                  <a:cubicBezTo>
                    <a:pt x="10" y="402"/>
                    <a:pt x="11" y="401"/>
                    <a:pt x="11" y="401"/>
                  </a:cubicBezTo>
                  <a:cubicBezTo>
                    <a:pt x="11" y="400"/>
                    <a:pt x="12" y="400"/>
                    <a:pt x="12" y="400"/>
                  </a:cubicBezTo>
                  <a:cubicBezTo>
                    <a:pt x="12" y="399"/>
                    <a:pt x="13" y="399"/>
                    <a:pt x="13" y="399"/>
                  </a:cubicBezTo>
                  <a:cubicBezTo>
                    <a:pt x="13" y="398"/>
                    <a:pt x="14" y="398"/>
                    <a:pt x="14" y="397"/>
                  </a:cubicBezTo>
                  <a:cubicBezTo>
                    <a:pt x="14" y="397"/>
                    <a:pt x="15" y="396"/>
                    <a:pt x="15" y="396"/>
                  </a:cubicBezTo>
                  <a:cubicBezTo>
                    <a:pt x="15" y="396"/>
                    <a:pt x="16" y="395"/>
                    <a:pt x="16" y="395"/>
                  </a:cubicBezTo>
                  <a:cubicBezTo>
                    <a:pt x="16" y="394"/>
                    <a:pt x="16" y="394"/>
                    <a:pt x="17" y="394"/>
                  </a:cubicBezTo>
                  <a:cubicBezTo>
                    <a:pt x="17" y="393"/>
                    <a:pt x="17" y="393"/>
                    <a:pt x="18" y="392"/>
                  </a:cubicBezTo>
                  <a:cubicBezTo>
                    <a:pt x="18" y="392"/>
                    <a:pt x="18" y="392"/>
                    <a:pt x="18" y="391"/>
                  </a:cubicBezTo>
                  <a:cubicBezTo>
                    <a:pt x="19" y="391"/>
                    <a:pt x="19" y="391"/>
                    <a:pt x="19" y="390"/>
                  </a:cubicBezTo>
                  <a:cubicBezTo>
                    <a:pt x="20" y="390"/>
                    <a:pt x="20" y="390"/>
                    <a:pt x="20" y="389"/>
                  </a:cubicBezTo>
                  <a:cubicBezTo>
                    <a:pt x="20" y="389"/>
                    <a:pt x="21" y="388"/>
                    <a:pt x="21" y="388"/>
                  </a:cubicBezTo>
                  <a:cubicBezTo>
                    <a:pt x="21" y="388"/>
                    <a:pt x="21" y="387"/>
                    <a:pt x="21" y="387"/>
                  </a:cubicBezTo>
                  <a:cubicBezTo>
                    <a:pt x="22" y="387"/>
                    <a:pt x="22" y="386"/>
                    <a:pt x="22" y="386"/>
                  </a:cubicBezTo>
                  <a:cubicBezTo>
                    <a:pt x="22" y="386"/>
                    <a:pt x="23" y="386"/>
                    <a:pt x="23" y="385"/>
                  </a:cubicBezTo>
                  <a:cubicBezTo>
                    <a:pt x="23" y="385"/>
                    <a:pt x="23" y="385"/>
                    <a:pt x="23" y="384"/>
                  </a:cubicBezTo>
                  <a:cubicBezTo>
                    <a:pt x="24" y="384"/>
                    <a:pt x="24" y="384"/>
                    <a:pt x="24" y="384"/>
                  </a:cubicBezTo>
                  <a:cubicBezTo>
                    <a:pt x="24" y="383"/>
                    <a:pt x="24" y="383"/>
                    <a:pt x="25" y="383"/>
                  </a:cubicBezTo>
                  <a:cubicBezTo>
                    <a:pt x="27" y="378"/>
                    <a:pt x="29" y="372"/>
                    <a:pt x="29" y="366"/>
                  </a:cubicBezTo>
                  <a:cubicBezTo>
                    <a:pt x="29" y="366"/>
                    <a:pt x="29" y="126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1"/>
                    <a:pt x="29" y="2"/>
                    <a:pt x="28" y="4"/>
                  </a:cubicBezTo>
                  <a:close/>
                </a:path>
              </a:pathLst>
            </a:custGeom>
            <a:solidFill>
              <a:srgbClr val="016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79" name="Freeform 117">
              <a:extLst>
                <a:ext uri="{FF2B5EF4-FFF2-40B4-BE49-F238E27FC236}">
                  <a16:creationId xmlns:a16="http://schemas.microsoft.com/office/drawing/2014/main" id="{CBA61247-830B-4B6D-A626-3503578B3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587"/>
              <a:ext cx="425" cy="98"/>
            </a:xfrm>
            <a:custGeom>
              <a:avLst/>
              <a:gdLst>
                <a:gd name="T0" fmla="*/ 6408 w 170"/>
                <a:gd name="T1" fmla="*/ 90 h 37"/>
                <a:gd name="T2" fmla="*/ 6095 w 170"/>
                <a:gd name="T3" fmla="*/ 0 h 37"/>
                <a:gd name="T4" fmla="*/ 6063 w 170"/>
                <a:gd name="T5" fmla="*/ 0 h 37"/>
                <a:gd name="T6" fmla="*/ 6063 w 170"/>
                <a:gd name="T7" fmla="*/ 148 h 37"/>
                <a:gd name="T8" fmla="*/ 5988 w 170"/>
                <a:gd name="T9" fmla="*/ 294 h 37"/>
                <a:gd name="T10" fmla="*/ 3800 w 170"/>
                <a:gd name="T11" fmla="*/ 485 h 37"/>
                <a:gd name="T12" fmla="*/ 1613 w 170"/>
                <a:gd name="T13" fmla="*/ 294 h 37"/>
                <a:gd name="T14" fmla="*/ 1488 w 170"/>
                <a:gd name="T15" fmla="*/ 148 h 37"/>
                <a:gd name="T16" fmla="*/ 1488 w 170"/>
                <a:gd name="T17" fmla="*/ 90 h 37"/>
                <a:gd name="T18" fmla="*/ 0 w 170"/>
                <a:gd name="T19" fmla="*/ 1825 h 37"/>
                <a:gd name="T20" fmla="*/ 158 w 170"/>
                <a:gd name="T21" fmla="*/ 1825 h 37"/>
                <a:gd name="T22" fmla="*/ 1063 w 170"/>
                <a:gd name="T23" fmla="*/ 779 h 37"/>
                <a:gd name="T24" fmla="*/ 1375 w 170"/>
                <a:gd name="T25" fmla="*/ 689 h 37"/>
                <a:gd name="T26" fmla="*/ 3675 w 170"/>
                <a:gd name="T27" fmla="*/ 834 h 37"/>
                <a:gd name="T28" fmla="*/ 5708 w 170"/>
                <a:gd name="T29" fmla="*/ 689 h 37"/>
                <a:gd name="T30" fmla="*/ 5988 w 170"/>
                <a:gd name="T31" fmla="*/ 779 h 37"/>
                <a:gd name="T32" fmla="*/ 6220 w 170"/>
                <a:gd name="T33" fmla="*/ 1038 h 37"/>
                <a:gd name="T34" fmla="*/ 6645 w 170"/>
                <a:gd name="T35" fmla="*/ 294 h 37"/>
                <a:gd name="T36" fmla="*/ 6408 w 170"/>
                <a:gd name="T37" fmla="*/ 90 h 3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70" h="37">
                  <a:moveTo>
                    <a:pt x="164" y="2"/>
                  </a:moveTo>
                  <a:cubicBezTo>
                    <a:pt x="161" y="0"/>
                    <a:pt x="158" y="0"/>
                    <a:pt x="156" y="0"/>
                  </a:cubicBezTo>
                  <a:cubicBezTo>
                    <a:pt x="156" y="0"/>
                    <a:pt x="155" y="0"/>
                    <a:pt x="155" y="0"/>
                  </a:cubicBezTo>
                  <a:cubicBezTo>
                    <a:pt x="155" y="3"/>
                    <a:pt x="155" y="3"/>
                    <a:pt x="155" y="3"/>
                  </a:cubicBezTo>
                  <a:cubicBezTo>
                    <a:pt x="155" y="3"/>
                    <a:pt x="155" y="5"/>
                    <a:pt x="153" y="6"/>
                  </a:cubicBezTo>
                  <a:cubicBezTo>
                    <a:pt x="141" y="9"/>
                    <a:pt x="120" y="10"/>
                    <a:pt x="97" y="10"/>
                  </a:cubicBezTo>
                  <a:cubicBezTo>
                    <a:pt x="73" y="10"/>
                    <a:pt x="53" y="9"/>
                    <a:pt x="41" y="6"/>
                  </a:cubicBezTo>
                  <a:cubicBezTo>
                    <a:pt x="38" y="6"/>
                    <a:pt x="38" y="3"/>
                    <a:pt x="38" y="3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6" y="13"/>
                    <a:pt x="13" y="25"/>
                    <a:pt x="0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12" y="29"/>
                    <a:pt x="20" y="22"/>
                    <a:pt x="27" y="16"/>
                  </a:cubicBezTo>
                  <a:cubicBezTo>
                    <a:pt x="30" y="13"/>
                    <a:pt x="33" y="14"/>
                    <a:pt x="35" y="14"/>
                  </a:cubicBezTo>
                  <a:cubicBezTo>
                    <a:pt x="45" y="15"/>
                    <a:pt x="70" y="17"/>
                    <a:pt x="94" y="17"/>
                  </a:cubicBezTo>
                  <a:cubicBezTo>
                    <a:pt x="116" y="17"/>
                    <a:pt x="137" y="15"/>
                    <a:pt x="146" y="14"/>
                  </a:cubicBezTo>
                  <a:cubicBezTo>
                    <a:pt x="149" y="13"/>
                    <a:pt x="152" y="15"/>
                    <a:pt x="153" y="16"/>
                  </a:cubicBezTo>
                  <a:cubicBezTo>
                    <a:pt x="155" y="18"/>
                    <a:pt x="157" y="19"/>
                    <a:pt x="159" y="21"/>
                  </a:cubicBezTo>
                  <a:cubicBezTo>
                    <a:pt x="170" y="6"/>
                    <a:pt x="170" y="6"/>
                    <a:pt x="170" y="6"/>
                  </a:cubicBezTo>
                  <a:cubicBezTo>
                    <a:pt x="167" y="5"/>
                    <a:pt x="165" y="3"/>
                    <a:pt x="164" y="2"/>
                  </a:cubicBezTo>
                  <a:close/>
                </a:path>
              </a:pathLst>
            </a:custGeom>
            <a:solidFill>
              <a:srgbClr val="DDE9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0" name="Freeform 118">
              <a:extLst>
                <a:ext uri="{FF2B5EF4-FFF2-40B4-BE49-F238E27FC236}">
                  <a16:creationId xmlns:a16="http://schemas.microsoft.com/office/drawing/2014/main" id="{BD6A5083-95EA-43EB-AE6E-6E82B8406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1" y="1587"/>
              <a:ext cx="303" cy="314"/>
            </a:xfrm>
            <a:custGeom>
              <a:avLst/>
              <a:gdLst>
                <a:gd name="T0" fmla="*/ 125 w 121"/>
                <a:gd name="T1" fmla="*/ 806 h 118"/>
                <a:gd name="T2" fmla="*/ 3851 w 121"/>
                <a:gd name="T3" fmla="*/ 5410 h 118"/>
                <a:gd name="T4" fmla="*/ 4082 w 121"/>
                <a:gd name="T5" fmla="*/ 5921 h 118"/>
                <a:gd name="T6" fmla="*/ 4082 w 121"/>
                <a:gd name="T7" fmla="*/ 5921 h 118"/>
                <a:gd name="T8" fmla="*/ 4760 w 121"/>
                <a:gd name="T9" fmla="*/ 5069 h 118"/>
                <a:gd name="T10" fmla="*/ 4603 w 121"/>
                <a:gd name="T11" fmla="*/ 4651 h 118"/>
                <a:gd name="T12" fmla="*/ 551 w 121"/>
                <a:gd name="T13" fmla="*/ 93 h 118"/>
                <a:gd name="T14" fmla="*/ 396 w 121"/>
                <a:gd name="T15" fmla="*/ 0 h 118"/>
                <a:gd name="T16" fmla="*/ 396 w 121"/>
                <a:gd name="T17" fmla="*/ 0 h 118"/>
                <a:gd name="T18" fmla="*/ 0 w 121"/>
                <a:gd name="T19" fmla="*/ 695 h 118"/>
                <a:gd name="T20" fmla="*/ 0 w 121"/>
                <a:gd name="T21" fmla="*/ 695 h 118"/>
                <a:gd name="T22" fmla="*/ 125 w 121"/>
                <a:gd name="T23" fmla="*/ 806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1" h="118">
                  <a:moveTo>
                    <a:pt x="3" y="16"/>
                  </a:moveTo>
                  <a:cubicBezTo>
                    <a:pt x="35" y="44"/>
                    <a:pt x="81" y="88"/>
                    <a:pt x="98" y="108"/>
                  </a:cubicBezTo>
                  <a:cubicBezTo>
                    <a:pt x="101" y="111"/>
                    <a:pt x="103" y="114"/>
                    <a:pt x="104" y="118"/>
                  </a:cubicBezTo>
                  <a:cubicBezTo>
                    <a:pt x="104" y="118"/>
                    <a:pt x="104" y="118"/>
                    <a:pt x="104" y="118"/>
                  </a:cubicBezTo>
                  <a:cubicBezTo>
                    <a:pt x="104" y="118"/>
                    <a:pt x="112" y="113"/>
                    <a:pt x="121" y="101"/>
                  </a:cubicBezTo>
                  <a:cubicBezTo>
                    <a:pt x="120" y="97"/>
                    <a:pt x="120" y="96"/>
                    <a:pt x="117" y="93"/>
                  </a:cubicBezTo>
                  <a:cubicBezTo>
                    <a:pt x="100" y="73"/>
                    <a:pt x="41" y="22"/>
                    <a:pt x="14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" y="15"/>
                    <a:pt x="3" y="16"/>
                  </a:cubicBezTo>
                  <a:close/>
                </a:path>
              </a:pathLst>
            </a:custGeom>
            <a:solidFill>
              <a:srgbClr val="B9D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1" name="Freeform 119">
              <a:extLst>
                <a:ext uri="{FF2B5EF4-FFF2-40B4-BE49-F238E27FC236}">
                  <a16:creationId xmlns:a16="http://schemas.microsoft.com/office/drawing/2014/main" id="{D8E18E9A-5EA6-4288-877F-F50FB069D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1595"/>
              <a:ext cx="268" cy="282"/>
            </a:xfrm>
            <a:custGeom>
              <a:avLst/>
              <a:gdLst>
                <a:gd name="T0" fmla="*/ 3770 w 107"/>
                <a:gd name="T1" fmla="*/ 657 h 106"/>
                <a:gd name="T2" fmla="*/ 3895 w 107"/>
                <a:gd name="T3" fmla="*/ 545 h 106"/>
                <a:gd name="T4" fmla="*/ 3895 w 107"/>
                <a:gd name="T5" fmla="*/ 545 h 106"/>
                <a:gd name="T6" fmla="*/ 4210 w 107"/>
                <a:gd name="T7" fmla="*/ 56 h 106"/>
                <a:gd name="T8" fmla="*/ 4165 w 107"/>
                <a:gd name="T9" fmla="*/ 0 h 106"/>
                <a:gd name="T10" fmla="*/ 754 w 107"/>
                <a:gd name="T11" fmla="*/ 4105 h 106"/>
                <a:gd name="T12" fmla="*/ 679 w 107"/>
                <a:gd name="T13" fmla="*/ 4310 h 106"/>
                <a:gd name="T14" fmla="*/ 626 w 107"/>
                <a:gd name="T15" fmla="*/ 4310 h 106"/>
                <a:gd name="T16" fmla="*/ 0 w 107"/>
                <a:gd name="T17" fmla="*/ 5307 h 106"/>
                <a:gd name="T18" fmla="*/ 0 w 107"/>
                <a:gd name="T19" fmla="*/ 5307 h 106"/>
                <a:gd name="T20" fmla="*/ 3770 w 107"/>
                <a:gd name="T21" fmla="*/ 657 h 1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7" h="106">
                  <a:moveTo>
                    <a:pt x="96" y="13"/>
                  </a:moveTo>
                  <a:cubicBezTo>
                    <a:pt x="97" y="12"/>
                    <a:pt x="98" y="11"/>
                    <a:pt x="99" y="11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100" y="10"/>
                    <a:pt x="107" y="1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75" y="28"/>
                    <a:pt x="35" y="63"/>
                    <a:pt x="19" y="82"/>
                  </a:cubicBezTo>
                  <a:cubicBezTo>
                    <a:pt x="18" y="84"/>
                    <a:pt x="17" y="85"/>
                    <a:pt x="17" y="86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0" y="94"/>
                    <a:pt x="4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7" y="86"/>
                    <a:pt x="64" y="41"/>
                    <a:pt x="96" y="13"/>
                  </a:cubicBezTo>
                  <a:close/>
                </a:path>
              </a:pathLst>
            </a:custGeom>
            <a:solidFill>
              <a:srgbClr val="F6FA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2" name="Freeform 120">
              <a:extLst>
                <a:ext uri="{FF2B5EF4-FFF2-40B4-BE49-F238E27FC236}">
                  <a16:creationId xmlns:a16="http://schemas.microsoft.com/office/drawing/2014/main" id="{C2F9DCE6-2ED9-4F4A-B8D5-7EA9D7772A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088"/>
              <a:ext cx="48" cy="61"/>
            </a:xfrm>
            <a:custGeom>
              <a:avLst/>
              <a:gdLst>
                <a:gd name="T0" fmla="*/ 159 w 19"/>
                <a:gd name="T1" fmla="*/ 1140 h 23"/>
                <a:gd name="T2" fmla="*/ 773 w 19"/>
                <a:gd name="T3" fmla="*/ 1140 h 23"/>
                <a:gd name="T4" fmla="*/ 773 w 19"/>
                <a:gd name="T5" fmla="*/ 0 h 23"/>
                <a:gd name="T6" fmla="*/ 728 w 19"/>
                <a:gd name="T7" fmla="*/ 0 h 23"/>
                <a:gd name="T8" fmla="*/ 129 w 19"/>
                <a:gd name="T9" fmla="*/ 690 h 23"/>
                <a:gd name="T10" fmla="*/ 159 w 19"/>
                <a:gd name="T11" fmla="*/ 114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23">
                  <a:moveTo>
                    <a:pt x="4" y="23"/>
                  </a:moveTo>
                  <a:cubicBezTo>
                    <a:pt x="8" y="23"/>
                    <a:pt x="14" y="23"/>
                    <a:pt x="19" y="2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5" y="3"/>
                    <a:pt x="3" y="14"/>
                    <a:pt x="3" y="14"/>
                  </a:cubicBezTo>
                  <a:cubicBezTo>
                    <a:pt x="0" y="16"/>
                    <a:pt x="0" y="23"/>
                    <a:pt x="4" y="23"/>
                  </a:cubicBezTo>
                  <a:close/>
                </a:path>
              </a:pathLst>
            </a:custGeom>
            <a:solidFill>
              <a:srgbClr val="77A8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3" name="Freeform 121">
              <a:extLst>
                <a:ext uri="{FF2B5EF4-FFF2-40B4-BE49-F238E27FC236}">
                  <a16:creationId xmlns:a16="http://schemas.microsoft.com/office/drawing/2014/main" id="{389B6666-C643-4C95-8644-C59D23CF7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1837"/>
              <a:ext cx="51" cy="315"/>
            </a:xfrm>
            <a:custGeom>
              <a:avLst/>
              <a:gdLst>
                <a:gd name="T0" fmla="*/ 247 w 20"/>
                <a:gd name="T1" fmla="*/ 763 h 118"/>
                <a:gd name="T2" fmla="*/ 51 w 20"/>
                <a:gd name="T3" fmla="*/ 1618 h 118"/>
                <a:gd name="T4" fmla="*/ 51 w 20"/>
                <a:gd name="T5" fmla="*/ 5993 h 118"/>
                <a:gd name="T6" fmla="*/ 84 w 20"/>
                <a:gd name="T7" fmla="*/ 5900 h 118"/>
                <a:gd name="T8" fmla="*/ 130 w 20"/>
                <a:gd name="T9" fmla="*/ 5480 h 118"/>
                <a:gd name="T10" fmla="*/ 760 w 20"/>
                <a:gd name="T11" fmla="*/ 4776 h 118"/>
                <a:gd name="T12" fmla="*/ 793 w 20"/>
                <a:gd name="T13" fmla="*/ 4776 h 118"/>
                <a:gd name="T14" fmla="*/ 793 w 20"/>
                <a:gd name="T15" fmla="*/ 4925 h 118"/>
                <a:gd name="T16" fmla="*/ 847 w 20"/>
                <a:gd name="T17" fmla="*/ 4925 h 118"/>
                <a:gd name="T18" fmla="*/ 793 w 20"/>
                <a:gd name="T19" fmla="*/ 662 h 118"/>
                <a:gd name="T20" fmla="*/ 847 w 20"/>
                <a:gd name="T21" fmla="*/ 0 h 118"/>
                <a:gd name="T22" fmla="*/ 247 w 20"/>
                <a:gd name="T23" fmla="*/ 763 h 1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118">
                  <a:moveTo>
                    <a:pt x="6" y="15"/>
                  </a:moveTo>
                  <a:cubicBezTo>
                    <a:pt x="3" y="19"/>
                    <a:pt x="1" y="23"/>
                    <a:pt x="1" y="32"/>
                  </a:cubicBezTo>
                  <a:cubicBezTo>
                    <a:pt x="1" y="118"/>
                    <a:pt x="1" y="118"/>
                    <a:pt x="1" y="118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4"/>
                    <a:pt x="0" y="110"/>
                    <a:pt x="3" y="108"/>
                  </a:cubicBezTo>
                  <a:cubicBezTo>
                    <a:pt x="3" y="108"/>
                    <a:pt x="15" y="97"/>
                    <a:pt x="18" y="94"/>
                  </a:cubicBezTo>
                  <a:cubicBezTo>
                    <a:pt x="18" y="94"/>
                    <a:pt x="19" y="94"/>
                    <a:pt x="19" y="94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6"/>
                    <a:pt x="10" y="11"/>
                    <a:pt x="6" y="15"/>
                  </a:cubicBezTo>
                  <a:close/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4" name="Freeform 122">
              <a:extLst>
                <a:ext uri="{FF2B5EF4-FFF2-40B4-BE49-F238E27FC236}">
                  <a16:creationId xmlns:a16="http://schemas.microsoft.com/office/drawing/2014/main" id="{2632FC27-A37A-46E6-8B18-09388F99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133"/>
              <a:ext cx="836" cy="1083"/>
            </a:xfrm>
            <a:custGeom>
              <a:avLst/>
              <a:gdLst>
                <a:gd name="T0" fmla="*/ 2085 w 334"/>
                <a:gd name="T1" fmla="*/ 19339 h 406"/>
                <a:gd name="T2" fmla="*/ 751 w 334"/>
                <a:gd name="T3" fmla="*/ 17611 h 406"/>
                <a:gd name="T4" fmla="*/ 751 w 334"/>
                <a:gd name="T5" fmla="*/ 307 h 406"/>
                <a:gd name="T6" fmla="*/ 158 w 334"/>
                <a:gd name="T7" fmla="*/ 307 h 406"/>
                <a:gd name="T8" fmla="*/ 50 w 334"/>
                <a:gd name="T9" fmla="*/ 0 h 406"/>
                <a:gd name="T10" fmla="*/ 50 w 334"/>
                <a:gd name="T11" fmla="*/ 0 h 406"/>
                <a:gd name="T12" fmla="*/ 50 w 334"/>
                <a:gd name="T13" fmla="*/ 18827 h 406"/>
                <a:gd name="T14" fmla="*/ 1334 w 334"/>
                <a:gd name="T15" fmla="*/ 20556 h 406"/>
                <a:gd name="T16" fmla="*/ 11621 w 334"/>
                <a:gd name="T17" fmla="*/ 20556 h 406"/>
                <a:gd name="T18" fmla="*/ 12510 w 334"/>
                <a:gd name="T19" fmla="*/ 20044 h 406"/>
                <a:gd name="T20" fmla="*/ 13113 w 334"/>
                <a:gd name="T21" fmla="*/ 19190 h 406"/>
                <a:gd name="T22" fmla="*/ 13113 w 334"/>
                <a:gd name="T23" fmla="*/ 19035 h 406"/>
                <a:gd name="T24" fmla="*/ 12355 w 334"/>
                <a:gd name="T25" fmla="*/ 19339 h 406"/>
                <a:gd name="T26" fmla="*/ 2085 w 334"/>
                <a:gd name="T27" fmla="*/ 19339 h 4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4" h="406">
                  <a:moveTo>
                    <a:pt x="53" y="382"/>
                  </a:moveTo>
                  <a:cubicBezTo>
                    <a:pt x="34" y="382"/>
                    <a:pt x="19" y="367"/>
                    <a:pt x="19" y="348"/>
                  </a:cubicBezTo>
                  <a:cubicBezTo>
                    <a:pt x="19" y="348"/>
                    <a:pt x="19" y="139"/>
                    <a:pt x="19" y="6"/>
                  </a:cubicBezTo>
                  <a:cubicBezTo>
                    <a:pt x="14" y="6"/>
                    <a:pt x="8" y="6"/>
                    <a:pt x="4" y="6"/>
                  </a:cubicBezTo>
                  <a:cubicBezTo>
                    <a:pt x="1" y="6"/>
                    <a:pt x="0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33"/>
                    <a:pt x="1" y="372"/>
                    <a:pt x="1" y="372"/>
                  </a:cubicBezTo>
                  <a:cubicBezTo>
                    <a:pt x="1" y="390"/>
                    <a:pt x="16" y="406"/>
                    <a:pt x="34" y="406"/>
                  </a:cubicBezTo>
                  <a:cubicBezTo>
                    <a:pt x="296" y="406"/>
                    <a:pt x="296" y="406"/>
                    <a:pt x="296" y="406"/>
                  </a:cubicBezTo>
                  <a:cubicBezTo>
                    <a:pt x="305" y="406"/>
                    <a:pt x="313" y="402"/>
                    <a:pt x="319" y="396"/>
                  </a:cubicBezTo>
                  <a:cubicBezTo>
                    <a:pt x="322" y="394"/>
                    <a:pt x="328" y="386"/>
                    <a:pt x="334" y="379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29" y="380"/>
                    <a:pt x="322" y="382"/>
                    <a:pt x="315" y="382"/>
                  </a:cubicBezTo>
                  <a:lnTo>
                    <a:pt x="53" y="382"/>
                  </a:lnTo>
                  <a:close/>
                </a:path>
              </a:pathLst>
            </a:custGeom>
            <a:solidFill>
              <a:srgbClr val="2A7A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5" name="Freeform 123">
              <a:extLst>
                <a:ext uri="{FF2B5EF4-FFF2-40B4-BE49-F238E27FC236}">
                  <a16:creationId xmlns:a16="http://schemas.microsoft.com/office/drawing/2014/main" id="{315C8390-6E17-4090-B090-DAE1FDFBE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" y="1621"/>
              <a:ext cx="240" cy="262"/>
            </a:xfrm>
            <a:custGeom>
              <a:avLst/>
              <a:gdLst>
                <a:gd name="T0" fmla="*/ 83 w 96"/>
                <a:gd name="T1" fmla="*/ 5002 h 98"/>
                <a:gd name="T2" fmla="*/ 3645 w 96"/>
                <a:gd name="T3" fmla="*/ 94 h 98"/>
                <a:gd name="T4" fmla="*/ 3520 w 96"/>
                <a:gd name="T5" fmla="*/ 56 h 98"/>
                <a:gd name="T6" fmla="*/ 1925 w 96"/>
                <a:gd name="T7" fmla="*/ 1893 h 98"/>
                <a:gd name="T8" fmla="*/ 0 w 96"/>
                <a:gd name="T9" fmla="*/ 4395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98">
                  <a:moveTo>
                    <a:pt x="2" y="98"/>
                  </a:moveTo>
                  <a:cubicBezTo>
                    <a:pt x="2" y="89"/>
                    <a:pt x="90" y="4"/>
                    <a:pt x="93" y="2"/>
                  </a:cubicBezTo>
                  <a:cubicBezTo>
                    <a:pt x="96" y="0"/>
                    <a:pt x="90" y="1"/>
                    <a:pt x="90" y="1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0" y="86"/>
                    <a:pt x="0" y="86"/>
                    <a:pt x="0" y="86"/>
                  </a:cubicBezTo>
                </a:path>
              </a:pathLst>
            </a:custGeom>
            <a:solidFill>
              <a:srgbClr val="A9C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6" name="Freeform 124">
              <a:extLst>
                <a:ext uri="{FF2B5EF4-FFF2-40B4-BE49-F238E27FC236}">
                  <a16:creationId xmlns:a16="http://schemas.microsoft.com/office/drawing/2014/main" id="{1349048A-236B-409F-9430-83858E5D3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3091"/>
              <a:ext cx="108" cy="122"/>
            </a:xfrm>
            <a:custGeom>
              <a:avLst/>
              <a:gdLst>
                <a:gd name="T0" fmla="*/ 997 w 43"/>
                <a:gd name="T1" fmla="*/ 2278 h 46"/>
                <a:gd name="T2" fmla="*/ 1710 w 43"/>
                <a:gd name="T3" fmla="*/ 1082 h 46"/>
                <a:gd name="T4" fmla="*/ 764 w 43"/>
                <a:gd name="T5" fmla="*/ 0 h 46"/>
                <a:gd name="T6" fmla="*/ 0 w 43"/>
                <a:gd name="T7" fmla="*/ 1140 h 46"/>
                <a:gd name="T8" fmla="*/ 997 w 43"/>
                <a:gd name="T9" fmla="*/ 2278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46">
                  <a:moveTo>
                    <a:pt x="25" y="46"/>
                  </a:moveTo>
                  <a:cubicBezTo>
                    <a:pt x="43" y="22"/>
                    <a:pt x="43" y="22"/>
                    <a:pt x="43" y="22"/>
                  </a:cubicBezTo>
                  <a:cubicBezTo>
                    <a:pt x="31" y="19"/>
                    <a:pt x="22" y="11"/>
                    <a:pt x="19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34"/>
                    <a:pt x="13" y="43"/>
                    <a:pt x="25" y="46"/>
                  </a:cubicBezTo>
                  <a:close/>
                </a:path>
              </a:pathLst>
            </a:custGeom>
            <a:solidFill>
              <a:srgbClr val="2075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7" name="Freeform 125">
              <a:extLst>
                <a:ext uri="{FF2B5EF4-FFF2-40B4-BE49-F238E27FC236}">
                  <a16:creationId xmlns:a16="http://schemas.microsoft.com/office/drawing/2014/main" id="{EDB898F3-85D1-4144-B703-76F40C6C4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" y="2160"/>
              <a:ext cx="453" cy="51"/>
            </a:xfrm>
            <a:custGeom>
              <a:avLst/>
              <a:gdLst>
                <a:gd name="T0" fmla="*/ 0 w 181"/>
                <a:gd name="T1" fmla="*/ 0 h 19"/>
                <a:gd name="T2" fmla="*/ 7103 w 181"/>
                <a:gd name="T3" fmla="*/ 0 h 19"/>
                <a:gd name="T4" fmla="*/ 7103 w 181"/>
                <a:gd name="T5" fmla="*/ 988 h 19"/>
                <a:gd name="T6" fmla="*/ 6552 w 181"/>
                <a:gd name="T7" fmla="*/ 30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1" h="19">
                  <a:moveTo>
                    <a:pt x="0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1" y="19"/>
                    <a:pt x="181" y="19"/>
                    <a:pt x="181" y="19"/>
                  </a:cubicBezTo>
                  <a:cubicBezTo>
                    <a:pt x="179" y="13"/>
                    <a:pt x="177" y="6"/>
                    <a:pt x="167" y="6"/>
                  </a:cubicBezTo>
                </a:path>
              </a:pathLst>
            </a:custGeom>
            <a:solidFill>
              <a:srgbClr val="016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8" name="Freeform 126">
              <a:extLst>
                <a:ext uri="{FF2B5EF4-FFF2-40B4-BE49-F238E27FC236}">
                  <a16:creationId xmlns:a16="http://schemas.microsoft.com/office/drawing/2014/main" id="{567DD2C9-0F2E-4221-8EAE-C44DDDCD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1941"/>
              <a:ext cx="648" cy="1267"/>
            </a:xfrm>
            <a:custGeom>
              <a:avLst/>
              <a:gdLst>
                <a:gd name="T0" fmla="*/ 10148 w 259"/>
                <a:gd name="T1" fmla="*/ 0 h 475"/>
                <a:gd name="T2" fmla="*/ 10148 w 259"/>
                <a:gd name="T3" fmla="*/ 22683 h 475"/>
                <a:gd name="T4" fmla="*/ 9632 w 259"/>
                <a:gd name="T5" fmla="*/ 23948 h 475"/>
                <a:gd name="T6" fmla="*/ 9240 w 259"/>
                <a:gd name="T7" fmla="*/ 24049 h 475"/>
                <a:gd name="T8" fmla="*/ 0 w 259"/>
                <a:gd name="T9" fmla="*/ 24049 h 475"/>
                <a:gd name="T10" fmla="*/ 9240 w 259"/>
                <a:gd name="T11" fmla="*/ 23836 h 475"/>
                <a:gd name="T12" fmla="*/ 10023 w 259"/>
                <a:gd name="T13" fmla="*/ 22625 h 4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9" h="475">
                  <a:moveTo>
                    <a:pt x="259" y="0"/>
                  </a:moveTo>
                  <a:cubicBezTo>
                    <a:pt x="259" y="11"/>
                    <a:pt x="259" y="448"/>
                    <a:pt x="259" y="448"/>
                  </a:cubicBezTo>
                  <a:cubicBezTo>
                    <a:pt x="259" y="458"/>
                    <a:pt x="251" y="467"/>
                    <a:pt x="246" y="473"/>
                  </a:cubicBezTo>
                  <a:cubicBezTo>
                    <a:pt x="245" y="474"/>
                    <a:pt x="240" y="475"/>
                    <a:pt x="236" y="475"/>
                  </a:cubicBezTo>
                  <a:cubicBezTo>
                    <a:pt x="232" y="475"/>
                    <a:pt x="0" y="475"/>
                    <a:pt x="0" y="475"/>
                  </a:cubicBezTo>
                  <a:cubicBezTo>
                    <a:pt x="33" y="474"/>
                    <a:pt x="227" y="472"/>
                    <a:pt x="236" y="471"/>
                  </a:cubicBezTo>
                  <a:cubicBezTo>
                    <a:pt x="245" y="469"/>
                    <a:pt x="254" y="459"/>
                    <a:pt x="256" y="447"/>
                  </a:cubicBezTo>
                </a:path>
              </a:pathLst>
            </a:custGeom>
            <a:solidFill>
              <a:srgbClr val="016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89" name="Freeform 127">
              <a:extLst>
                <a:ext uri="{FF2B5EF4-FFF2-40B4-BE49-F238E27FC236}">
                  <a16:creationId xmlns:a16="http://schemas.microsoft.com/office/drawing/2014/main" id="{893AA7BA-F083-4CE5-9D2A-64A9A23E6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3152"/>
              <a:ext cx="645" cy="56"/>
            </a:xfrm>
            <a:custGeom>
              <a:avLst/>
              <a:gdLst>
                <a:gd name="T0" fmla="*/ 9925 w 258"/>
                <a:gd name="T1" fmla="*/ 0 h 21"/>
                <a:gd name="T2" fmla="*/ 9925 w 258"/>
                <a:gd name="T3" fmla="*/ 0 h 21"/>
                <a:gd name="T4" fmla="*/ 9220 w 258"/>
                <a:gd name="T5" fmla="*/ 853 h 21"/>
                <a:gd name="T6" fmla="*/ 0 w 258"/>
                <a:gd name="T7" fmla="*/ 1059 h 21"/>
                <a:gd name="T8" fmla="*/ 9220 w 258"/>
                <a:gd name="T9" fmla="*/ 1059 h 21"/>
                <a:gd name="T10" fmla="*/ 9613 w 258"/>
                <a:gd name="T11" fmla="*/ 968 h 21"/>
                <a:gd name="T12" fmla="*/ 10083 w 258"/>
                <a:gd name="T13" fmla="*/ 0 h 21"/>
                <a:gd name="T14" fmla="*/ 9925 w 258"/>
                <a:gd name="T15" fmla="*/ 0 h 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8" h="21">
                  <a:moveTo>
                    <a:pt x="254" y="0"/>
                  </a:moveTo>
                  <a:cubicBezTo>
                    <a:pt x="254" y="0"/>
                    <a:pt x="254" y="0"/>
                    <a:pt x="254" y="0"/>
                  </a:cubicBezTo>
                  <a:cubicBezTo>
                    <a:pt x="250" y="9"/>
                    <a:pt x="243" y="16"/>
                    <a:pt x="236" y="17"/>
                  </a:cubicBezTo>
                  <a:cubicBezTo>
                    <a:pt x="227" y="18"/>
                    <a:pt x="33" y="20"/>
                    <a:pt x="0" y="21"/>
                  </a:cubicBezTo>
                  <a:cubicBezTo>
                    <a:pt x="0" y="21"/>
                    <a:pt x="232" y="21"/>
                    <a:pt x="236" y="21"/>
                  </a:cubicBezTo>
                  <a:cubicBezTo>
                    <a:pt x="240" y="21"/>
                    <a:pt x="245" y="20"/>
                    <a:pt x="246" y="19"/>
                  </a:cubicBezTo>
                  <a:cubicBezTo>
                    <a:pt x="250" y="14"/>
                    <a:pt x="256" y="7"/>
                    <a:pt x="258" y="0"/>
                  </a:cubicBezTo>
                  <a:cubicBezTo>
                    <a:pt x="257" y="0"/>
                    <a:pt x="255" y="0"/>
                    <a:pt x="254" y="0"/>
                  </a:cubicBezTo>
                  <a:close/>
                </a:path>
              </a:pathLst>
            </a:custGeom>
            <a:solidFill>
              <a:srgbClr val="004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0" name="Freeform 128">
              <a:extLst>
                <a:ext uri="{FF2B5EF4-FFF2-40B4-BE49-F238E27FC236}">
                  <a16:creationId xmlns:a16="http://schemas.microsoft.com/office/drawing/2014/main" id="{62B31238-91A1-490C-9245-2CD3E38F0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9" y="1331"/>
              <a:ext cx="137" cy="186"/>
            </a:xfrm>
            <a:custGeom>
              <a:avLst/>
              <a:gdLst>
                <a:gd name="T0" fmla="*/ 0 w 55"/>
                <a:gd name="T1" fmla="*/ 3489 h 70"/>
                <a:gd name="T2" fmla="*/ 0 w 55"/>
                <a:gd name="T3" fmla="*/ 93 h 70"/>
                <a:gd name="T4" fmla="*/ 105 w 55"/>
                <a:gd name="T5" fmla="*/ 56 h 70"/>
                <a:gd name="T6" fmla="*/ 2115 w 55"/>
                <a:gd name="T7" fmla="*/ 303 h 70"/>
                <a:gd name="T8" fmla="*/ 466 w 55"/>
                <a:gd name="T9" fmla="*/ 452 h 70"/>
                <a:gd name="T10" fmla="*/ 0 w 55"/>
                <a:gd name="T11" fmla="*/ 3489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70">
                  <a:moveTo>
                    <a:pt x="0" y="7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20" y="4"/>
                    <a:pt x="35" y="6"/>
                    <a:pt x="55" y="6"/>
                  </a:cubicBezTo>
                  <a:cubicBezTo>
                    <a:pt x="38" y="7"/>
                    <a:pt x="21" y="7"/>
                    <a:pt x="12" y="9"/>
                  </a:cubicBezTo>
                  <a:cubicBezTo>
                    <a:pt x="4" y="11"/>
                    <a:pt x="4" y="56"/>
                    <a:pt x="0" y="70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1" name="Freeform 129">
              <a:extLst>
                <a:ext uri="{FF2B5EF4-FFF2-40B4-BE49-F238E27FC236}">
                  <a16:creationId xmlns:a16="http://schemas.microsoft.com/office/drawing/2014/main" id="{F608C1CE-ADF6-4FA3-953D-9F9152EF5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4" y="1568"/>
              <a:ext cx="275" cy="37"/>
            </a:xfrm>
            <a:custGeom>
              <a:avLst/>
              <a:gdLst>
                <a:gd name="T0" fmla="*/ 4300 w 110"/>
                <a:gd name="T1" fmla="*/ 0 h 14"/>
                <a:gd name="T2" fmla="*/ 4300 w 110"/>
                <a:gd name="T3" fmla="*/ 349 h 14"/>
                <a:gd name="T4" fmla="*/ 1688 w 110"/>
                <a:gd name="T5" fmla="*/ 685 h 14"/>
                <a:gd name="T6" fmla="*/ 0 w 110"/>
                <a:gd name="T7" fmla="*/ 539 h 14"/>
                <a:gd name="T8" fmla="*/ 4300 w 110"/>
                <a:gd name="T9" fmla="*/ 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14">
                  <a:moveTo>
                    <a:pt x="110" y="0"/>
                  </a:moveTo>
                  <a:cubicBezTo>
                    <a:pt x="110" y="7"/>
                    <a:pt x="110" y="7"/>
                    <a:pt x="110" y="7"/>
                  </a:cubicBezTo>
                  <a:cubicBezTo>
                    <a:pt x="110" y="12"/>
                    <a:pt x="80" y="14"/>
                    <a:pt x="43" y="14"/>
                  </a:cubicBezTo>
                  <a:cubicBezTo>
                    <a:pt x="25" y="14"/>
                    <a:pt x="12" y="12"/>
                    <a:pt x="0" y="11"/>
                  </a:cubicBezTo>
                  <a:cubicBezTo>
                    <a:pt x="17" y="10"/>
                    <a:pt x="108" y="13"/>
                    <a:pt x="110" y="0"/>
                  </a:cubicBezTo>
                  <a:close/>
                </a:path>
              </a:pathLst>
            </a:custGeom>
            <a:solidFill>
              <a:srgbClr val="5591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2" name="Freeform 130">
              <a:extLst>
                <a:ext uri="{FF2B5EF4-FFF2-40B4-BE49-F238E27FC236}">
                  <a16:creationId xmlns:a16="http://schemas.microsoft.com/office/drawing/2014/main" id="{0EED2BD2-ABD4-4B5A-9C25-6609D6AE8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587"/>
              <a:ext cx="55" cy="64"/>
            </a:xfrm>
            <a:custGeom>
              <a:avLst/>
              <a:gdLst>
                <a:gd name="T0" fmla="*/ 550 w 22"/>
                <a:gd name="T1" fmla="*/ 93 h 24"/>
                <a:gd name="T2" fmla="*/ 438 w 22"/>
                <a:gd name="T3" fmla="*/ 0 h 24"/>
                <a:gd name="T4" fmla="*/ 438 w 22"/>
                <a:gd name="T5" fmla="*/ 0 h 24"/>
                <a:gd name="T6" fmla="*/ 0 w 22"/>
                <a:gd name="T7" fmla="*/ 704 h 24"/>
                <a:gd name="T8" fmla="*/ 0 w 22"/>
                <a:gd name="T9" fmla="*/ 704 h 24"/>
                <a:gd name="T10" fmla="*/ 158 w 22"/>
                <a:gd name="T11" fmla="*/ 819 h 24"/>
                <a:gd name="T12" fmla="*/ 520 w 22"/>
                <a:gd name="T13" fmla="*/ 1216 h 24"/>
                <a:gd name="T14" fmla="*/ 863 w 22"/>
                <a:gd name="T15" fmla="*/ 397 h 24"/>
                <a:gd name="T16" fmla="*/ 550 w 22"/>
                <a:gd name="T17" fmla="*/ 93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4">
                  <a:moveTo>
                    <a:pt x="14" y="2"/>
                  </a:moveTo>
                  <a:cubicBezTo>
                    <a:pt x="13" y="1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" y="12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14"/>
                    <a:pt x="3" y="15"/>
                    <a:pt x="4" y="16"/>
                  </a:cubicBezTo>
                  <a:cubicBezTo>
                    <a:pt x="7" y="18"/>
                    <a:pt x="10" y="21"/>
                    <a:pt x="13" y="24"/>
                  </a:cubicBezTo>
                  <a:cubicBezTo>
                    <a:pt x="13" y="19"/>
                    <a:pt x="14" y="8"/>
                    <a:pt x="22" y="8"/>
                  </a:cubicBezTo>
                  <a:cubicBezTo>
                    <a:pt x="19" y="5"/>
                    <a:pt x="17" y="3"/>
                    <a:pt x="14" y="2"/>
                  </a:cubicBezTo>
                  <a:close/>
                </a:path>
              </a:pathLst>
            </a:custGeom>
            <a:solidFill>
              <a:srgbClr val="E3EE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3" name="Freeform 131">
              <a:extLst>
                <a:ext uri="{FF2B5EF4-FFF2-40B4-BE49-F238E27FC236}">
                  <a16:creationId xmlns:a16="http://schemas.microsoft.com/office/drawing/2014/main" id="{07F94ECA-2074-406F-B4C0-41824423CA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3149"/>
              <a:ext cx="47" cy="62"/>
            </a:xfrm>
            <a:custGeom>
              <a:avLst/>
              <a:gdLst>
                <a:gd name="T0" fmla="*/ 710 w 19"/>
                <a:gd name="T1" fmla="*/ 0 h 23"/>
                <a:gd name="T2" fmla="*/ 0 w 19"/>
                <a:gd name="T3" fmla="*/ 121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0"/>
                  </a:moveTo>
                  <a:cubicBezTo>
                    <a:pt x="10" y="12"/>
                    <a:pt x="0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659D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4" name="Freeform 132">
              <a:extLst>
                <a:ext uri="{FF2B5EF4-FFF2-40B4-BE49-F238E27FC236}">
                  <a16:creationId xmlns:a16="http://schemas.microsoft.com/office/drawing/2014/main" id="{3905CDA5-17A9-4FBA-81DC-B83D39680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3085"/>
              <a:ext cx="46" cy="62"/>
            </a:xfrm>
            <a:custGeom>
              <a:avLst/>
              <a:gdLst>
                <a:gd name="T0" fmla="*/ 772 w 18"/>
                <a:gd name="T1" fmla="*/ 0 h 23"/>
                <a:gd name="T2" fmla="*/ 0 w 18"/>
                <a:gd name="T3" fmla="*/ 1213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3">
                  <a:moveTo>
                    <a:pt x="18" y="0"/>
                  </a:moveTo>
                  <a:cubicBezTo>
                    <a:pt x="9" y="12"/>
                    <a:pt x="0" y="23"/>
                    <a:pt x="0" y="23"/>
                  </a:cubicBezTo>
                </a:path>
              </a:pathLst>
            </a:custGeom>
            <a:noFill/>
            <a:ln w="7938" cap="rnd">
              <a:solidFill>
                <a:srgbClr val="659D6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5" name="Freeform 133">
              <a:extLst>
                <a:ext uri="{FF2B5EF4-FFF2-40B4-BE49-F238E27FC236}">
                  <a16:creationId xmlns:a16="http://schemas.microsoft.com/office/drawing/2014/main" id="{5FB4090B-2296-46BF-8425-5D1DDB4E2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3091"/>
              <a:ext cx="23" cy="37"/>
            </a:xfrm>
            <a:custGeom>
              <a:avLst/>
              <a:gdLst>
                <a:gd name="T0" fmla="*/ 0 w 9"/>
                <a:gd name="T1" fmla="*/ 685 h 14"/>
                <a:gd name="T2" fmla="*/ 386 w 9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14">
                  <a:moveTo>
                    <a:pt x="0" y="14"/>
                  </a:moveTo>
                  <a:cubicBezTo>
                    <a:pt x="4" y="10"/>
                    <a:pt x="7" y="5"/>
                    <a:pt x="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6" name="Freeform 134">
              <a:extLst>
                <a:ext uri="{FF2B5EF4-FFF2-40B4-BE49-F238E27FC236}">
                  <a16:creationId xmlns:a16="http://schemas.microsoft.com/office/drawing/2014/main" id="{56ECDD83-0F36-422F-B913-1651C02FA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6" y="2160"/>
              <a:ext cx="798" cy="992"/>
            </a:xfrm>
            <a:custGeom>
              <a:avLst/>
              <a:gdLst>
                <a:gd name="T0" fmla="*/ 0 w 319"/>
                <a:gd name="T1" fmla="*/ 0 h 372"/>
                <a:gd name="T2" fmla="*/ 0 w 319"/>
                <a:gd name="T3" fmla="*/ 17088 h 372"/>
                <a:gd name="T4" fmla="*/ 1333 w 319"/>
                <a:gd name="T5" fmla="*/ 18808 h 372"/>
                <a:gd name="T6" fmla="*/ 11582 w 319"/>
                <a:gd name="T7" fmla="*/ 18808 h 372"/>
                <a:gd name="T8" fmla="*/ 12490 w 319"/>
                <a:gd name="T9" fmla="*/ 18355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9" h="372">
                  <a:moveTo>
                    <a:pt x="0" y="0"/>
                  </a:moveTo>
                  <a:cubicBezTo>
                    <a:pt x="0" y="133"/>
                    <a:pt x="0" y="338"/>
                    <a:pt x="0" y="338"/>
                  </a:cubicBezTo>
                  <a:cubicBezTo>
                    <a:pt x="0" y="357"/>
                    <a:pt x="15" y="372"/>
                    <a:pt x="34" y="372"/>
                  </a:cubicBezTo>
                  <a:cubicBezTo>
                    <a:pt x="296" y="372"/>
                    <a:pt x="296" y="372"/>
                    <a:pt x="296" y="372"/>
                  </a:cubicBezTo>
                  <a:cubicBezTo>
                    <a:pt x="305" y="372"/>
                    <a:pt x="313" y="368"/>
                    <a:pt x="319" y="363"/>
                  </a:cubicBezTo>
                </a:path>
              </a:pathLst>
            </a:custGeom>
            <a:noFill/>
            <a:ln w="7938" cap="rnd">
              <a:solidFill>
                <a:srgbClr val="84B17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7" name="Freeform 135">
              <a:extLst>
                <a:ext uri="{FF2B5EF4-FFF2-40B4-BE49-F238E27FC236}">
                  <a16:creationId xmlns:a16="http://schemas.microsoft.com/office/drawing/2014/main" id="{3B60EC08-A413-4CFB-B03E-585067D87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885"/>
              <a:ext cx="5" cy="195"/>
            </a:xfrm>
            <a:custGeom>
              <a:avLst/>
              <a:gdLst>
                <a:gd name="T0" fmla="*/ 2 w 5"/>
                <a:gd name="T1" fmla="*/ 0 h 195"/>
                <a:gd name="T2" fmla="*/ 0 w 5"/>
                <a:gd name="T3" fmla="*/ 195 h 195"/>
                <a:gd name="T4" fmla="*/ 5 w 5"/>
                <a:gd name="T5" fmla="*/ 195 h 195"/>
                <a:gd name="T6" fmla="*/ 2 w 5"/>
                <a:gd name="T7" fmla="*/ 0 h 195"/>
                <a:gd name="T8" fmla="*/ 2 w 5"/>
                <a:gd name="T9" fmla="*/ 0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95">
                  <a:moveTo>
                    <a:pt x="2" y="0"/>
                  </a:moveTo>
                  <a:lnTo>
                    <a:pt x="0" y="195"/>
                  </a:lnTo>
                  <a:lnTo>
                    <a:pt x="5" y="19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8" name="Freeform 136">
              <a:extLst>
                <a:ext uri="{FF2B5EF4-FFF2-40B4-BE49-F238E27FC236}">
                  <a16:creationId xmlns:a16="http://schemas.microsoft.com/office/drawing/2014/main" id="{88B7548D-C356-48F0-83DF-D4E18762D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18" y="2083"/>
              <a:ext cx="876" cy="66"/>
            </a:xfrm>
            <a:custGeom>
              <a:avLst/>
              <a:gdLst>
                <a:gd name="T0" fmla="*/ 158 w 350"/>
                <a:gd name="T1" fmla="*/ 1212 h 25"/>
                <a:gd name="T2" fmla="*/ 125 w 350"/>
                <a:gd name="T3" fmla="*/ 774 h 25"/>
                <a:gd name="T4" fmla="*/ 708 w 350"/>
                <a:gd name="T5" fmla="*/ 90 h 25"/>
                <a:gd name="T6" fmla="*/ 1179 w 350"/>
                <a:gd name="T7" fmla="*/ 0 h 25"/>
                <a:gd name="T8" fmla="*/ 13418 w 350"/>
                <a:gd name="T9" fmla="*/ 0 h 25"/>
                <a:gd name="T10" fmla="*/ 13656 w 350"/>
                <a:gd name="T11" fmla="*/ 238 h 25"/>
                <a:gd name="T12" fmla="*/ 13105 w 350"/>
                <a:gd name="T13" fmla="*/ 1122 h 25"/>
                <a:gd name="T14" fmla="*/ 12747 w 350"/>
                <a:gd name="T15" fmla="*/ 1212 h 25"/>
                <a:gd name="T16" fmla="*/ 4748 w 350"/>
                <a:gd name="T17" fmla="*/ 1212 h 25"/>
                <a:gd name="T18" fmla="*/ 1304 w 350"/>
                <a:gd name="T19" fmla="*/ 1212 h 25"/>
                <a:gd name="T20" fmla="*/ 158 w 350"/>
                <a:gd name="T21" fmla="*/ 1212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50" h="25">
                  <a:moveTo>
                    <a:pt x="4" y="25"/>
                  </a:moveTo>
                  <a:cubicBezTo>
                    <a:pt x="0" y="25"/>
                    <a:pt x="0" y="18"/>
                    <a:pt x="3" y="16"/>
                  </a:cubicBezTo>
                  <a:cubicBezTo>
                    <a:pt x="3" y="16"/>
                    <a:pt x="15" y="5"/>
                    <a:pt x="18" y="2"/>
                  </a:cubicBezTo>
                  <a:cubicBezTo>
                    <a:pt x="22" y="0"/>
                    <a:pt x="26" y="0"/>
                    <a:pt x="30" y="0"/>
                  </a:cubicBezTo>
                  <a:cubicBezTo>
                    <a:pt x="34" y="0"/>
                    <a:pt x="332" y="0"/>
                    <a:pt x="342" y="0"/>
                  </a:cubicBezTo>
                  <a:cubicBezTo>
                    <a:pt x="348" y="0"/>
                    <a:pt x="350" y="1"/>
                    <a:pt x="348" y="5"/>
                  </a:cubicBezTo>
                  <a:cubicBezTo>
                    <a:pt x="347" y="8"/>
                    <a:pt x="335" y="22"/>
                    <a:pt x="334" y="23"/>
                  </a:cubicBezTo>
                  <a:cubicBezTo>
                    <a:pt x="333" y="25"/>
                    <a:pt x="331" y="25"/>
                    <a:pt x="325" y="25"/>
                  </a:cubicBezTo>
                  <a:cubicBezTo>
                    <a:pt x="318" y="25"/>
                    <a:pt x="181" y="25"/>
                    <a:pt x="121" y="25"/>
                  </a:cubicBezTo>
                  <a:cubicBezTo>
                    <a:pt x="60" y="25"/>
                    <a:pt x="43" y="25"/>
                    <a:pt x="33" y="25"/>
                  </a:cubicBezTo>
                  <a:cubicBezTo>
                    <a:pt x="27" y="25"/>
                    <a:pt x="12" y="25"/>
                    <a:pt x="4" y="25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0999" name="Oval 137">
              <a:extLst>
                <a:ext uri="{FF2B5EF4-FFF2-40B4-BE49-F238E27FC236}">
                  <a16:creationId xmlns:a16="http://schemas.microsoft.com/office/drawing/2014/main" id="{27A7240B-E4CC-4AA0-B0A2-EFA6B72B4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291"/>
              <a:ext cx="337" cy="4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00" name="Freeform 138">
              <a:extLst>
                <a:ext uri="{FF2B5EF4-FFF2-40B4-BE49-F238E27FC236}">
                  <a16:creationId xmlns:a16="http://schemas.microsoft.com/office/drawing/2014/main" id="{6F02BF4F-11A2-4122-8C05-5EC71A537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1312"/>
              <a:ext cx="337" cy="259"/>
            </a:xfrm>
            <a:custGeom>
              <a:avLst/>
              <a:gdLst>
                <a:gd name="T0" fmla="*/ 5240 w 135"/>
                <a:gd name="T1" fmla="*/ 4528 h 97"/>
                <a:gd name="T2" fmla="*/ 2641 w 135"/>
                <a:gd name="T3" fmla="*/ 4934 h 97"/>
                <a:gd name="T4" fmla="*/ 0 w 135"/>
                <a:gd name="T5" fmla="*/ 4528 h 97"/>
                <a:gd name="T6" fmla="*/ 0 w 135"/>
                <a:gd name="T7" fmla="*/ 0 h 97"/>
                <a:gd name="T8" fmla="*/ 2641 w 135"/>
                <a:gd name="T9" fmla="*/ 457 h 97"/>
                <a:gd name="T10" fmla="*/ 5240 w 135"/>
                <a:gd name="T11" fmla="*/ 0 h 97"/>
                <a:gd name="T12" fmla="*/ 5240 w 135"/>
                <a:gd name="T13" fmla="*/ 4528 h 9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5" h="97">
                  <a:moveTo>
                    <a:pt x="135" y="89"/>
                  </a:moveTo>
                  <a:cubicBezTo>
                    <a:pt x="135" y="93"/>
                    <a:pt x="105" y="97"/>
                    <a:pt x="68" y="97"/>
                  </a:cubicBezTo>
                  <a:cubicBezTo>
                    <a:pt x="30" y="97"/>
                    <a:pt x="0" y="93"/>
                    <a:pt x="0" y="8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0" y="9"/>
                    <a:pt x="68" y="9"/>
                  </a:cubicBezTo>
                  <a:cubicBezTo>
                    <a:pt x="105" y="9"/>
                    <a:pt x="135" y="5"/>
                    <a:pt x="135" y="0"/>
                  </a:cubicBezTo>
                  <a:lnTo>
                    <a:pt x="135" y="8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1" name="Freeform 139">
              <a:extLst>
                <a:ext uri="{FF2B5EF4-FFF2-40B4-BE49-F238E27FC236}">
                  <a16:creationId xmlns:a16="http://schemas.microsoft.com/office/drawing/2014/main" id="{FEB9ACB6-825C-444D-97E6-28F31F4E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" y="1621"/>
              <a:ext cx="823" cy="1595"/>
            </a:xfrm>
            <a:custGeom>
              <a:avLst/>
              <a:gdLst>
                <a:gd name="T0" fmla="*/ 12603 w 329"/>
                <a:gd name="T1" fmla="*/ 4801 h 598"/>
                <a:gd name="T2" fmla="*/ 8893 w 329"/>
                <a:gd name="T3" fmla="*/ 149 h 598"/>
                <a:gd name="T4" fmla="*/ 8610 w 329"/>
                <a:gd name="T5" fmla="*/ 56 h 598"/>
                <a:gd name="T6" fmla="*/ 6576 w 329"/>
                <a:gd name="T7" fmla="*/ 205 h 598"/>
                <a:gd name="T8" fmla="*/ 4275 w 329"/>
                <a:gd name="T9" fmla="*/ 56 h 598"/>
                <a:gd name="T10" fmla="*/ 3960 w 329"/>
                <a:gd name="T11" fmla="*/ 149 h 598"/>
                <a:gd name="T12" fmla="*/ 208 w 329"/>
                <a:gd name="T13" fmla="*/ 4860 h 598"/>
                <a:gd name="T14" fmla="*/ 0 w 329"/>
                <a:gd name="T15" fmla="*/ 5713 h 598"/>
                <a:gd name="T16" fmla="*/ 0 w 329"/>
                <a:gd name="T17" fmla="*/ 28542 h 598"/>
                <a:gd name="T18" fmla="*/ 1301 w 329"/>
                <a:gd name="T19" fmla="*/ 30262 h 598"/>
                <a:gd name="T20" fmla="*/ 6421 w 329"/>
                <a:gd name="T21" fmla="*/ 30262 h 598"/>
                <a:gd name="T22" fmla="*/ 6421 w 329"/>
                <a:gd name="T23" fmla="*/ 30262 h 598"/>
                <a:gd name="T24" fmla="*/ 11552 w 329"/>
                <a:gd name="T25" fmla="*/ 30262 h 598"/>
                <a:gd name="T26" fmla="*/ 12885 w 329"/>
                <a:gd name="T27" fmla="*/ 28542 h 598"/>
                <a:gd name="T28" fmla="*/ 12885 w 329"/>
                <a:gd name="T29" fmla="*/ 5825 h 598"/>
                <a:gd name="T30" fmla="*/ 12603 w 329"/>
                <a:gd name="T31" fmla="*/ 4801 h 59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9" h="598">
                  <a:moveTo>
                    <a:pt x="322" y="95"/>
                  </a:moveTo>
                  <a:cubicBezTo>
                    <a:pt x="305" y="75"/>
                    <a:pt x="259" y="31"/>
                    <a:pt x="227" y="3"/>
                  </a:cubicBezTo>
                  <a:cubicBezTo>
                    <a:pt x="226" y="2"/>
                    <a:pt x="223" y="0"/>
                    <a:pt x="220" y="1"/>
                  </a:cubicBezTo>
                  <a:cubicBezTo>
                    <a:pt x="211" y="2"/>
                    <a:pt x="190" y="4"/>
                    <a:pt x="168" y="4"/>
                  </a:cubicBezTo>
                  <a:cubicBezTo>
                    <a:pt x="144" y="4"/>
                    <a:pt x="119" y="2"/>
                    <a:pt x="109" y="1"/>
                  </a:cubicBezTo>
                  <a:cubicBezTo>
                    <a:pt x="107" y="1"/>
                    <a:pt x="104" y="0"/>
                    <a:pt x="101" y="3"/>
                  </a:cubicBezTo>
                  <a:cubicBezTo>
                    <a:pt x="69" y="31"/>
                    <a:pt x="22" y="76"/>
                    <a:pt x="5" y="96"/>
                  </a:cubicBezTo>
                  <a:cubicBezTo>
                    <a:pt x="2" y="100"/>
                    <a:pt x="0" y="104"/>
                    <a:pt x="0" y="113"/>
                  </a:cubicBezTo>
                  <a:cubicBezTo>
                    <a:pt x="0" y="123"/>
                    <a:pt x="0" y="564"/>
                    <a:pt x="0" y="564"/>
                  </a:cubicBezTo>
                  <a:cubicBezTo>
                    <a:pt x="0" y="582"/>
                    <a:pt x="15" y="598"/>
                    <a:pt x="33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164" y="598"/>
                    <a:pt x="164" y="598"/>
                    <a:pt x="164" y="598"/>
                  </a:cubicBezTo>
                  <a:cubicBezTo>
                    <a:pt x="295" y="598"/>
                    <a:pt x="295" y="598"/>
                    <a:pt x="295" y="598"/>
                  </a:cubicBezTo>
                  <a:cubicBezTo>
                    <a:pt x="314" y="598"/>
                    <a:pt x="329" y="582"/>
                    <a:pt x="329" y="564"/>
                  </a:cubicBezTo>
                  <a:cubicBezTo>
                    <a:pt x="329" y="564"/>
                    <a:pt x="329" y="127"/>
                    <a:pt x="329" y="115"/>
                  </a:cubicBezTo>
                  <a:cubicBezTo>
                    <a:pt x="329" y="104"/>
                    <a:pt x="327" y="100"/>
                    <a:pt x="322" y="9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2" name="Freeform 140">
              <a:extLst>
                <a:ext uri="{FF2B5EF4-FFF2-40B4-BE49-F238E27FC236}">
                  <a16:creationId xmlns:a16="http://schemas.microsoft.com/office/drawing/2014/main" id="{56F4F774-B786-41B0-B805-9F039BD4A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117"/>
              <a:ext cx="45" cy="64"/>
            </a:xfrm>
            <a:custGeom>
              <a:avLst/>
              <a:gdLst>
                <a:gd name="T0" fmla="*/ 708 w 18"/>
                <a:gd name="T1" fmla="*/ 0 h 24"/>
                <a:gd name="T2" fmla="*/ 0 w 18"/>
                <a:gd name="T3" fmla="*/ 1216 h 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" h="24">
                  <a:moveTo>
                    <a:pt x="18" y="0"/>
                  </a:moveTo>
                  <a:cubicBezTo>
                    <a:pt x="9" y="12"/>
                    <a:pt x="0" y="24"/>
                    <a:pt x="0" y="2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3" name="Freeform 141">
              <a:extLst>
                <a:ext uri="{FF2B5EF4-FFF2-40B4-BE49-F238E27FC236}">
                  <a16:creationId xmlns:a16="http://schemas.microsoft.com/office/drawing/2014/main" id="{457672CE-183A-48BE-A1A0-CAD6476606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" y="1587"/>
              <a:ext cx="864" cy="1504"/>
            </a:xfrm>
            <a:custGeom>
              <a:avLst/>
              <a:gdLst>
                <a:gd name="T0" fmla="*/ 13491 w 345"/>
                <a:gd name="T1" fmla="*/ 28523 h 564"/>
                <a:gd name="T2" fmla="*/ 13571 w 345"/>
                <a:gd name="T3" fmla="*/ 27968 h 564"/>
                <a:gd name="T4" fmla="*/ 13571 w 345"/>
                <a:gd name="T5" fmla="*/ 5768 h 564"/>
                <a:gd name="T6" fmla="*/ 13291 w 345"/>
                <a:gd name="T7" fmla="*/ 4701 h 564"/>
                <a:gd name="T8" fmla="*/ 9251 w 345"/>
                <a:gd name="T9" fmla="*/ 93 h 564"/>
                <a:gd name="T10" fmla="*/ 8918 w 345"/>
                <a:gd name="T11" fmla="*/ 0 h 564"/>
                <a:gd name="T12" fmla="*/ 8888 w 345"/>
                <a:gd name="T13" fmla="*/ 0 h 564"/>
                <a:gd name="T14" fmla="*/ 8888 w 345"/>
                <a:gd name="T15" fmla="*/ 149 h 564"/>
                <a:gd name="T16" fmla="*/ 8813 w 345"/>
                <a:gd name="T17" fmla="*/ 307 h 564"/>
                <a:gd name="T18" fmla="*/ 6611 w 345"/>
                <a:gd name="T19" fmla="*/ 512 h 564"/>
                <a:gd name="T20" fmla="*/ 4398 w 345"/>
                <a:gd name="T21" fmla="*/ 307 h 564"/>
                <a:gd name="T22" fmla="*/ 4290 w 345"/>
                <a:gd name="T23" fmla="*/ 149 h 564"/>
                <a:gd name="T24" fmla="*/ 4290 w 345"/>
                <a:gd name="T25" fmla="*/ 93 h 564"/>
                <a:gd name="T26" fmla="*/ 834 w 345"/>
                <a:gd name="T27" fmla="*/ 4301 h 564"/>
                <a:gd name="T28" fmla="*/ 754 w 345"/>
                <a:gd name="T29" fmla="*/ 4493 h 564"/>
                <a:gd name="T30" fmla="*/ 0 w 345"/>
                <a:gd name="T31" fmla="*/ 5667 h 5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45" h="564">
                  <a:moveTo>
                    <a:pt x="343" y="564"/>
                  </a:moveTo>
                  <a:cubicBezTo>
                    <a:pt x="344" y="561"/>
                    <a:pt x="345" y="557"/>
                    <a:pt x="345" y="553"/>
                  </a:cubicBezTo>
                  <a:cubicBezTo>
                    <a:pt x="345" y="553"/>
                    <a:pt x="345" y="125"/>
                    <a:pt x="345" y="114"/>
                  </a:cubicBezTo>
                  <a:cubicBezTo>
                    <a:pt x="345" y="102"/>
                    <a:pt x="342" y="98"/>
                    <a:pt x="338" y="93"/>
                  </a:cubicBezTo>
                  <a:cubicBezTo>
                    <a:pt x="321" y="73"/>
                    <a:pt x="262" y="22"/>
                    <a:pt x="235" y="2"/>
                  </a:cubicBezTo>
                  <a:cubicBezTo>
                    <a:pt x="232" y="0"/>
                    <a:pt x="229" y="0"/>
                    <a:pt x="227" y="0"/>
                  </a:cubicBezTo>
                  <a:cubicBezTo>
                    <a:pt x="227" y="0"/>
                    <a:pt x="226" y="0"/>
                    <a:pt x="226" y="0"/>
                  </a:cubicBezTo>
                  <a:cubicBezTo>
                    <a:pt x="226" y="3"/>
                    <a:pt x="226" y="3"/>
                    <a:pt x="226" y="3"/>
                  </a:cubicBezTo>
                  <a:cubicBezTo>
                    <a:pt x="226" y="3"/>
                    <a:pt x="226" y="5"/>
                    <a:pt x="224" y="6"/>
                  </a:cubicBezTo>
                  <a:cubicBezTo>
                    <a:pt x="212" y="9"/>
                    <a:pt x="191" y="10"/>
                    <a:pt x="168" y="10"/>
                  </a:cubicBezTo>
                  <a:cubicBezTo>
                    <a:pt x="144" y="10"/>
                    <a:pt x="124" y="9"/>
                    <a:pt x="112" y="6"/>
                  </a:cubicBezTo>
                  <a:cubicBezTo>
                    <a:pt x="109" y="6"/>
                    <a:pt x="109" y="3"/>
                    <a:pt x="109" y="3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78" y="30"/>
                    <a:pt x="38" y="66"/>
                    <a:pt x="21" y="85"/>
                  </a:cubicBezTo>
                  <a:cubicBezTo>
                    <a:pt x="21" y="85"/>
                    <a:pt x="20" y="87"/>
                    <a:pt x="19" y="89"/>
                  </a:cubicBezTo>
                  <a:cubicBezTo>
                    <a:pt x="9" y="100"/>
                    <a:pt x="0" y="112"/>
                    <a:pt x="0" y="11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4" name="Freeform 142">
              <a:extLst>
                <a:ext uri="{FF2B5EF4-FFF2-40B4-BE49-F238E27FC236}">
                  <a16:creationId xmlns:a16="http://schemas.microsoft.com/office/drawing/2014/main" id="{E9A11499-3D88-4604-8DBF-15267388C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1" y="1560"/>
              <a:ext cx="293" cy="53"/>
            </a:xfrm>
            <a:custGeom>
              <a:avLst/>
              <a:gdLst>
                <a:gd name="T0" fmla="*/ 2326 w 117"/>
                <a:gd name="T1" fmla="*/ 204 h 20"/>
                <a:gd name="T2" fmla="*/ 0 w 117"/>
                <a:gd name="T3" fmla="*/ 0 h 20"/>
                <a:gd name="T4" fmla="*/ 0 w 117"/>
                <a:gd name="T5" fmla="*/ 633 h 20"/>
                <a:gd name="T6" fmla="*/ 125 w 117"/>
                <a:gd name="T7" fmla="*/ 779 h 20"/>
                <a:gd name="T8" fmla="*/ 2326 w 117"/>
                <a:gd name="T9" fmla="*/ 983 h 20"/>
                <a:gd name="T10" fmla="*/ 4523 w 117"/>
                <a:gd name="T11" fmla="*/ 779 h 20"/>
                <a:gd name="T12" fmla="*/ 4603 w 117"/>
                <a:gd name="T13" fmla="*/ 633 h 20"/>
                <a:gd name="T14" fmla="*/ 4603 w 117"/>
                <a:gd name="T15" fmla="*/ 0 h 20"/>
                <a:gd name="T16" fmla="*/ 2326 w 117"/>
                <a:gd name="T17" fmla="*/ 204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7" h="20">
                  <a:moveTo>
                    <a:pt x="59" y="4"/>
                  </a:moveTo>
                  <a:cubicBezTo>
                    <a:pt x="34" y="4"/>
                    <a:pt x="12" y="3"/>
                    <a:pt x="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6"/>
                    <a:pt x="3" y="16"/>
                  </a:cubicBezTo>
                  <a:cubicBezTo>
                    <a:pt x="15" y="19"/>
                    <a:pt x="35" y="20"/>
                    <a:pt x="59" y="20"/>
                  </a:cubicBezTo>
                  <a:cubicBezTo>
                    <a:pt x="82" y="20"/>
                    <a:pt x="103" y="19"/>
                    <a:pt x="115" y="16"/>
                  </a:cubicBezTo>
                  <a:cubicBezTo>
                    <a:pt x="117" y="15"/>
                    <a:pt x="117" y="13"/>
                    <a:pt x="117" y="13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05" y="3"/>
                    <a:pt x="84" y="4"/>
                    <a:pt x="59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5" name="Freeform 143">
              <a:extLst>
                <a:ext uri="{FF2B5EF4-FFF2-40B4-BE49-F238E27FC236}">
                  <a16:creationId xmlns:a16="http://schemas.microsoft.com/office/drawing/2014/main" id="{9050EB95-491E-47B4-839B-4AD1B0F7A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283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01642A"/>
            </a:solidFill>
            <a:ln w="47625" cap="flat">
              <a:solidFill>
                <a:srgbClr val="01642A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1006" name="Freeform 144">
              <a:extLst>
                <a:ext uri="{FF2B5EF4-FFF2-40B4-BE49-F238E27FC236}">
                  <a16:creationId xmlns:a16="http://schemas.microsoft.com/office/drawing/2014/main" id="{BB2F3874-EECC-41DF-BD9D-9450E2140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283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7" name="Freeform 145">
              <a:extLst>
                <a:ext uri="{FF2B5EF4-FFF2-40B4-BE49-F238E27FC236}">
                  <a16:creationId xmlns:a16="http://schemas.microsoft.com/office/drawing/2014/main" id="{18D488CA-CEAB-47A1-9B2F-E5F022C9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" y="2293"/>
              <a:ext cx="432" cy="304"/>
            </a:xfrm>
            <a:custGeom>
              <a:avLst/>
              <a:gdLst>
                <a:gd name="T0" fmla="*/ 387 w 173"/>
                <a:gd name="T1" fmla="*/ 819 h 114"/>
                <a:gd name="T2" fmla="*/ 654 w 173"/>
                <a:gd name="T3" fmla="*/ 456 h 114"/>
                <a:gd name="T4" fmla="*/ 6572 w 173"/>
                <a:gd name="T5" fmla="*/ 0 h 114"/>
                <a:gd name="T6" fmla="*/ 230 w 173"/>
                <a:gd name="T7" fmla="*/ 0 h 114"/>
                <a:gd name="T8" fmla="*/ 0 w 173"/>
                <a:gd name="T9" fmla="*/ 307 h 114"/>
                <a:gd name="T10" fmla="*/ 0 w 173"/>
                <a:gd name="T11" fmla="*/ 5611 h 114"/>
                <a:gd name="T12" fmla="*/ 387 w 173"/>
                <a:gd name="T13" fmla="*/ 81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0" y="16"/>
                  </a:moveTo>
                  <a:cubicBezTo>
                    <a:pt x="10" y="12"/>
                    <a:pt x="13" y="9"/>
                    <a:pt x="17" y="9"/>
                  </a:cubicBezTo>
                  <a:cubicBezTo>
                    <a:pt x="17" y="9"/>
                    <a:pt x="173" y="0"/>
                    <a:pt x="16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4"/>
                    <a:pt x="10" y="16"/>
                    <a:pt x="1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8" name="Freeform 146">
              <a:extLst>
                <a:ext uri="{FF2B5EF4-FFF2-40B4-BE49-F238E27FC236}">
                  <a16:creationId xmlns:a16="http://schemas.microsoft.com/office/drawing/2014/main" id="{91C62C6E-B752-4B19-B440-58DBCE9E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1" y="2301"/>
              <a:ext cx="433" cy="304"/>
            </a:xfrm>
            <a:custGeom>
              <a:avLst/>
              <a:gdLst>
                <a:gd name="T0" fmla="*/ 6352 w 173"/>
                <a:gd name="T1" fmla="*/ 4949 h 114"/>
                <a:gd name="T2" fmla="*/ 6115 w 173"/>
                <a:gd name="T3" fmla="*/ 5312 h 114"/>
                <a:gd name="T4" fmla="*/ 125 w 173"/>
                <a:gd name="T5" fmla="*/ 5768 h 114"/>
                <a:gd name="T6" fmla="*/ 6510 w 173"/>
                <a:gd name="T7" fmla="*/ 5768 h 114"/>
                <a:gd name="T8" fmla="*/ 6790 w 173"/>
                <a:gd name="T9" fmla="*/ 5461 h 114"/>
                <a:gd name="T10" fmla="*/ 6790 w 173"/>
                <a:gd name="T11" fmla="*/ 149 h 114"/>
                <a:gd name="T12" fmla="*/ 6352 w 173"/>
                <a:gd name="T13" fmla="*/ 4949 h 1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14">
                  <a:moveTo>
                    <a:pt x="162" y="98"/>
                  </a:moveTo>
                  <a:cubicBezTo>
                    <a:pt x="162" y="102"/>
                    <a:pt x="159" y="105"/>
                    <a:pt x="156" y="105"/>
                  </a:cubicBezTo>
                  <a:cubicBezTo>
                    <a:pt x="156" y="105"/>
                    <a:pt x="0" y="114"/>
                    <a:pt x="3" y="114"/>
                  </a:cubicBezTo>
                  <a:cubicBezTo>
                    <a:pt x="166" y="114"/>
                    <a:pt x="166" y="114"/>
                    <a:pt x="166" y="114"/>
                  </a:cubicBezTo>
                  <a:cubicBezTo>
                    <a:pt x="170" y="114"/>
                    <a:pt x="173" y="111"/>
                    <a:pt x="173" y="108"/>
                  </a:cubicBezTo>
                  <a:cubicBezTo>
                    <a:pt x="173" y="3"/>
                    <a:pt x="173" y="3"/>
                    <a:pt x="173" y="3"/>
                  </a:cubicBezTo>
                  <a:cubicBezTo>
                    <a:pt x="173" y="0"/>
                    <a:pt x="162" y="98"/>
                    <a:pt x="162" y="98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09" name="Freeform 147">
              <a:extLst>
                <a:ext uri="{FF2B5EF4-FFF2-40B4-BE49-F238E27FC236}">
                  <a16:creationId xmlns:a16="http://schemas.microsoft.com/office/drawing/2014/main" id="{C76A19F2-947E-4B9D-B0FB-E70E6389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994" y="2283"/>
              <a:ext cx="470" cy="333"/>
            </a:xfrm>
            <a:custGeom>
              <a:avLst/>
              <a:gdLst>
                <a:gd name="T0" fmla="*/ 7083 w 188"/>
                <a:gd name="T1" fmla="*/ 0 h 125"/>
                <a:gd name="T2" fmla="*/ 7345 w 188"/>
                <a:gd name="T3" fmla="*/ 362 h 125"/>
                <a:gd name="T4" fmla="*/ 7345 w 188"/>
                <a:gd name="T5" fmla="*/ 5933 h 125"/>
                <a:gd name="T6" fmla="*/ 7083 w 188"/>
                <a:gd name="T7" fmla="*/ 6295 h 125"/>
                <a:gd name="T8" fmla="*/ 283 w 188"/>
                <a:gd name="T9" fmla="*/ 6295 h 125"/>
                <a:gd name="T10" fmla="*/ 0 w 188"/>
                <a:gd name="T11" fmla="*/ 5933 h 125"/>
                <a:gd name="T12" fmla="*/ 0 w 188"/>
                <a:gd name="T13" fmla="*/ 362 h 125"/>
                <a:gd name="T14" fmla="*/ 283 w 188"/>
                <a:gd name="T15" fmla="*/ 0 h 125"/>
                <a:gd name="T16" fmla="*/ 7083 w 188"/>
                <a:gd name="T17" fmla="*/ 0 h 1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8" h="125">
                  <a:moveTo>
                    <a:pt x="181" y="0"/>
                  </a:moveTo>
                  <a:cubicBezTo>
                    <a:pt x="185" y="0"/>
                    <a:pt x="188" y="3"/>
                    <a:pt x="188" y="7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88" y="122"/>
                    <a:pt x="185" y="125"/>
                    <a:pt x="181" y="125"/>
                  </a:cubicBezTo>
                  <a:cubicBezTo>
                    <a:pt x="7" y="125"/>
                    <a:pt x="7" y="125"/>
                    <a:pt x="7" y="125"/>
                  </a:cubicBezTo>
                  <a:cubicBezTo>
                    <a:pt x="3" y="125"/>
                    <a:pt x="0" y="122"/>
                    <a:pt x="0" y="11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lnTo>
                    <a:pt x="181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0" name="Freeform 148">
              <a:extLst>
                <a:ext uri="{FF2B5EF4-FFF2-40B4-BE49-F238E27FC236}">
                  <a16:creationId xmlns:a16="http://schemas.microsoft.com/office/drawing/2014/main" id="{573B0654-466A-4F34-AB9D-ECB71A2BE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" y="1635"/>
              <a:ext cx="745" cy="1568"/>
            </a:xfrm>
            <a:custGeom>
              <a:avLst/>
              <a:gdLst>
                <a:gd name="T0" fmla="*/ 11488 w 298"/>
                <a:gd name="T1" fmla="*/ 4800 h 588"/>
                <a:gd name="T2" fmla="*/ 7783 w 298"/>
                <a:gd name="T3" fmla="*/ 149 h 588"/>
                <a:gd name="T4" fmla="*/ 7500 w 298"/>
                <a:gd name="T5" fmla="*/ 56 h 588"/>
                <a:gd name="T6" fmla="*/ 5470 w 298"/>
                <a:gd name="T7" fmla="*/ 205 h 588"/>
                <a:gd name="T8" fmla="*/ 3208 w 298"/>
                <a:gd name="T9" fmla="*/ 56 h 588"/>
                <a:gd name="T10" fmla="*/ 2938 w 298"/>
                <a:gd name="T11" fmla="*/ 205 h 588"/>
                <a:gd name="T12" fmla="*/ 833 w 298"/>
                <a:gd name="T13" fmla="*/ 2880 h 588"/>
                <a:gd name="T14" fmla="*/ 0 w 298"/>
                <a:gd name="T15" fmla="*/ 4096 h 588"/>
                <a:gd name="T16" fmla="*/ 2658 w 298"/>
                <a:gd name="T17" fmla="*/ 661 h 588"/>
                <a:gd name="T18" fmla="*/ 3175 w 298"/>
                <a:gd name="T19" fmla="*/ 205 h 588"/>
                <a:gd name="T20" fmla="*/ 5395 w 298"/>
                <a:gd name="T21" fmla="*/ 456 h 588"/>
                <a:gd name="T22" fmla="*/ 7270 w 298"/>
                <a:gd name="T23" fmla="*/ 363 h 588"/>
                <a:gd name="T24" fmla="*/ 7550 w 298"/>
                <a:gd name="T25" fmla="*/ 456 h 588"/>
                <a:gd name="T26" fmla="*/ 11250 w 298"/>
                <a:gd name="T27" fmla="*/ 5099 h 588"/>
                <a:gd name="T28" fmla="*/ 11408 w 298"/>
                <a:gd name="T29" fmla="*/ 5824 h 588"/>
                <a:gd name="T30" fmla="*/ 11408 w 298"/>
                <a:gd name="T31" fmla="*/ 28467 h 588"/>
                <a:gd name="T32" fmla="*/ 10908 w 298"/>
                <a:gd name="T33" fmla="*/ 29731 h 588"/>
                <a:gd name="T34" fmla="*/ 11645 w 298"/>
                <a:gd name="T35" fmla="*/ 28160 h 588"/>
                <a:gd name="T36" fmla="*/ 11645 w 298"/>
                <a:gd name="T37" fmla="*/ 5517 h 588"/>
                <a:gd name="T38" fmla="*/ 11488 w 298"/>
                <a:gd name="T39" fmla="*/ 4800 h 58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8" h="588">
                  <a:moveTo>
                    <a:pt x="294" y="95"/>
                  </a:moveTo>
                  <a:cubicBezTo>
                    <a:pt x="277" y="75"/>
                    <a:pt x="231" y="31"/>
                    <a:pt x="199" y="3"/>
                  </a:cubicBezTo>
                  <a:cubicBezTo>
                    <a:pt x="198" y="2"/>
                    <a:pt x="195" y="0"/>
                    <a:pt x="192" y="1"/>
                  </a:cubicBezTo>
                  <a:cubicBezTo>
                    <a:pt x="182" y="2"/>
                    <a:pt x="161" y="4"/>
                    <a:pt x="140" y="4"/>
                  </a:cubicBezTo>
                  <a:cubicBezTo>
                    <a:pt x="116" y="5"/>
                    <a:pt x="93" y="3"/>
                    <a:pt x="82" y="1"/>
                  </a:cubicBezTo>
                  <a:cubicBezTo>
                    <a:pt x="80" y="1"/>
                    <a:pt x="77" y="1"/>
                    <a:pt x="75" y="4"/>
                  </a:cubicBezTo>
                  <a:cubicBezTo>
                    <a:pt x="52" y="23"/>
                    <a:pt x="32" y="45"/>
                    <a:pt x="21" y="57"/>
                  </a:cubicBezTo>
                  <a:cubicBezTo>
                    <a:pt x="13" y="65"/>
                    <a:pt x="6" y="74"/>
                    <a:pt x="0" y="81"/>
                  </a:cubicBezTo>
                  <a:cubicBezTo>
                    <a:pt x="20" y="60"/>
                    <a:pt x="47" y="30"/>
                    <a:pt x="68" y="13"/>
                  </a:cubicBezTo>
                  <a:cubicBezTo>
                    <a:pt x="70" y="10"/>
                    <a:pt x="77" y="3"/>
                    <a:pt x="81" y="4"/>
                  </a:cubicBezTo>
                  <a:cubicBezTo>
                    <a:pt x="92" y="5"/>
                    <a:pt x="114" y="9"/>
                    <a:pt x="138" y="9"/>
                  </a:cubicBezTo>
                  <a:cubicBezTo>
                    <a:pt x="159" y="9"/>
                    <a:pt x="176" y="8"/>
                    <a:pt x="186" y="7"/>
                  </a:cubicBezTo>
                  <a:cubicBezTo>
                    <a:pt x="189" y="6"/>
                    <a:pt x="192" y="8"/>
                    <a:pt x="193" y="9"/>
                  </a:cubicBezTo>
                  <a:cubicBezTo>
                    <a:pt x="225" y="37"/>
                    <a:pt x="271" y="81"/>
                    <a:pt x="288" y="101"/>
                  </a:cubicBezTo>
                  <a:cubicBezTo>
                    <a:pt x="292" y="106"/>
                    <a:pt x="292" y="103"/>
                    <a:pt x="292" y="115"/>
                  </a:cubicBezTo>
                  <a:cubicBezTo>
                    <a:pt x="292" y="126"/>
                    <a:pt x="292" y="563"/>
                    <a:pt x="292" y="563"/>
                  </a:cubicBezTo>
                  <a:cubicBezTo>
                    <a:pt x="292" y="573"/>
                    <a:pt x="284" y="582"/>
                    <a:pt x="279" y="588"/>
                  </a:cubicBezTo>
                  <a:cubicBezTo>
                    <a:pt x="291" y="582"/>
                    <a:pt x="298" y="571"/>
                    <a:pt x="298" y="557"/>
                  </a:cubicBezTo>
                  <a:cubicBezTo>
                    <a:pt x="298" y="557"/>
                    <a:pt x="298" y="120"/>
                    <a:pt x="298" y="109"/>
                  </a:cubicBezTo>
                  <a:cubicBezTo>
                    <a:pt x="298" y="97"/>
                    <a:pt x="298" y="100"/>
                    <a:pt x="294" y="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Oval 149">
              <a:extLst>
                <a:ext uri="{FF2B5EF4-FFF2-40B4-BE49-F238E27FC236}">
                  <a16:creationId xmlns:a16="http://schemas.microsoft.com/office/drawing/2014/main" id="{E26A2EEE-C6DD-4319-A972-42B3C4931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4" y="2123"/>
              <a:ext cx="50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12" name="Oval 150">
              <a:extLst>
                <a:ext uri="{FF2B5EF4-FFF2-40B4-BE49-F238E27FC236}">
                  <a16:creationId xmlns:a16="http://schemas.microsoft.com/office/drawing/2014/main" id="{21BB1B8E-600E-4CA7-B25D-7CE2E2B10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6" y="2131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13" name="Oval 151">
              <a:extLst>
                <a:ext uri="{FF2B5EF4-FFF2-40B4-BE49-F238E27FC236}">
                  <a16:creationId xmlns:a16="http://schemas.microsoft.com/office/drawing/2014/main" id="{1207EDA4-E5EC-4E62-A3E5-238F27F00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6" y="2131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1014" name="Freeform 152">
              <a:extLst>
                <a:ext uri="{FF2B5EF4-FFF2-40B4-BE49-F238E27FC236}">
                  <a16:creationId xmlns:a16="http://schemas.microsoft.com/office/drawing/2014/main" id="{7854DF70-7B53-48A7-9C2B-442F4441C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1680"/>
              <a:ext cx="178" cy="957"/>
            </a:xfrm>
            <a:custGeom>
              <a:avLst/>
              <a:gdLst>
                <a:gd name="T0" fmla="*/ 2803 w 71"/>
                <a:gd name="T1" fmla="*/ 0 h 359"/>
                <a:gd name="T2" fmla="*/ 238 w 71"/>
                <a:gd name="T3" fmla="*/ 3732 h 359"/>
                <a:gd name="T4" fmla="*/ 83 w 71"/>
                <a:gd name="T5" fmla="*/ 5060 h 359"/>
                <a:gd name="T6" fmla="*/ 83 w 71"/>
                <a:gd name="T7" fmla="*/ 18127 h 359"/>
                <a:gd name="T8" fmla="*/ 521 w 71"/>
                <a:gd name="T9" fmla="*/ 4790 h 359"/>
                <a:gd name="T10" fmla="*/ 2803 w 71"/>
                <a:gd name="T11" fmla="*/ 0 h 3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359">
                  <a:moveTo>
                    <a:pt x="71" y="0"/>
                  </a:moveTo>
                  <a:cubicBezTo>
                    <a:pt x="49" y="20"/>
                    <a:pt x="10" y="69"/>
                    <a:pt x="6" y="74"/>
                  </a:cubicBezTo>
                  <a:cubicBezTo>
                    <a:pt x="0" y="81"/>
                    <a:pt x="2" y="87"/>
                    <a:pt x="2" y="100"/>
                  </a:cubicBezTo>
                  <a:cubicBezTo>
                    <a:pt x="2" y="113"/>
                    <a:pt x="2" y="359"/>
                    <a:pt x="2" y="359"/>
                  </a:cubicBezTo>
                  <a:cubicBezTo>
                    <a:pt x="4" y="309"/>
                    <a:pt x="12" y="116"/>
                    <a:pt x="13" y="95"/>
                  </a:cubicBezTo>
                  <a:cubicBezTo>
                    <a:pt x="14" y="74"/>
                    <a:pt x="53" y="24"/>
                    <a:pt x="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FE2C78B0-1282-4194-BEEA-5F29254666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Bunsen burner</a:t>
            </a:r>
          </a:p>
        </p:txBody>
      </p:sp>
      <p:grpSp>
        <p:nvGrpSpPr>
          <p:cNvPr id="41987" name="Group 7">
            <a:extLst>
              <a:ext uri="{FF2B5EF4-FFF2-40B4-BE49-F238E27FC236}">
                <a16:creationId xmlns:a16="http://schemas.microsoft.com/office/drawing/2014/main" id="{638DCF52-0032-47D7-A5A2-AE6232802968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2597150"/>
            <a:ext cx="2122488" cy="3352800"/>
            <a:chOff x="2452" y="1622"/>
            <a:chExt cx="1118" cy="1766"/>
          </a:xfrm>
        </p:grpSpPr>
        <p:sp>
          <p:nvSpPr>
            <p:cNvPr id="42049" name="Freeform 8">
              <a:extLst>
                <a:ext uri="{FF2B5EF4-FFF2-40B4-BE49-F238E27FC236}">
                  <a16:creationId xmlns:a16="http://schemas.microsoft.com/office/drawing/2014/main" id="{0610450E-7575-4387-922B-95CE217D7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35"/>
              <a:ext cx="234" cy="62"/>
            </a:xfrm>
            <a:custGeom>
              <a:avLst/>
              <a:gdLst>
                <a:gd name="T0" fmla="*/ 1456 w 117"/>
                <a:gd name="T1" fmla="*/ 0 h 29"/>
                <a:gd name="T2" fmla="*/ 944 w 117"/>
                <a:gd name="T3" fmla="*/ 128 h 29"/>
                <a:gd name="T4" fmla="*/ 432 w 117"/>
                <a:gd name="T5" fmla="*/ 0 h 29"/>
                <a:gd name="T6" fmla="*/ 0 w 117"/>
                <a:gd name="T7" fmla="*/ 274 h 29"/>
                <a:gd name="T8" fmla="*/ 944 w 117"/>
                <a:gd name="T9" fmla="*/ 607 h 29"/>
                <a:gd name="T10" fmla="*/ 1872 w 117"/>
                <a:gd name="T11" fmla="*/ 274 h 29"/>
                <a:gd name="T12" fmla="*/ 1456 w 117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29">
                  <a:moveTo>
                    <a:pt x="91" y="0"/>
                  </a:moveTo>
                  <a:cubicBezTo>
                    <a:pt x="87" y="3"/>
                    <a:pt x="74" y="6"/>
                    <a:pt x="59" y="6"/>
                  </a:cubicBezTo>
                  <a:cubicBezTo>
                    <a:pt x="44" y="6"/>
                    <a:pt x="31" y="3"/>
                    <a:pt x="27" y="0"/>
                  </a:cubicBezTo>
                  <a:cubicBezTo>
                    <a:pt x="11" y="3"/>
                    <a:pt x="0" y="8"/>
                    <a:pt x="0" y="13"/>
                  </a:cubicBezTo>
                  <a:cubicBezTo>
                    <a:pt x="0" y="22"/>
                    <a:pt x="27" y="29"/>
                    <a:pt x="59" y="29"/>
                  </a:cubicBezTo>
                  <a:cubicBezTo>
                    <a:pt x="91" y="29"/>
                    <a:pt x="117" y="22"/>
                    <a:pt x="117" y="13"/>
                  </a:cubicBezTo>
                  <a:cubicBezTo>
                    <a:pt x="117" y="8"/>
                    <a:pt x="107" y="3"/>
                    <a:pt x="91" y="0"/>
                  </a:cubicBezTo>
                  <a:close/>
                </a:path>
              </a:pathLst>
            </a:custGeom>
            <a:solidFill>
              <a:srgbClr val="D0C9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0" name="Freeform 9">
              <a:extLst>
                <a:ext uri="{FF2B5EF4-FFF2-40B4-BE49-F238E27FC236}">
                  <a16:creationId xmlns:a16="http://schemas.microsoft.com/office/drawing/2014/main" id="{A994017B-7F30-4BF8-87CA-94C8EE51B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3143"/>
              <a:ext cx="918" cy="245"/>
            </a:xfrm>
            <a:custGeom>
              <a:avLst/>
              <a:gdLst>
                <a:gd name="T0" fmla="*/ 7344 w 459"/>
                <a:gd name="T1" fmla="*/ 863 h 115"/>
                <a:gd name="T2" fmla="*/ 3680 w 459"/>
                <a:gd name="T3" fmla="*/ 2369 h 115"/>
                <a:gd name="T4" fmla="*/ 0 w 459"/>
                <a:gd name="T5" fmla="*/ 863 h 115"/>
                <a:gd name="T6" fmla="*/ 0 w 459"/>
                <a:gd name="T7" fmla="*/ 0 h 115"/>
                <a:gd name="T8" fmla="*/ 3680 w 459"/>
                <a:gd name="T9" fmla="*/ 1506 h 115"/>
                <a:gd name="T10" fmla="*/ 7344 w 459"/>
                <a:gd name="T11" fmla="*/ 0 h 115"/>
                <a:gd name="T12" fmla="*/ 7344 w 459"/>
                <a:gd name="T13" fmla="*/ 863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9" h="115">
                  <a:moveTo>
                    <a:pt x="459" y="42"/>
                  </a:moveTo>
                  <a:cubicBezTo>
                    <a:pt x="459" y="82"/>
                    <a:pt x="356" y="115"/>
                    <a:pt x="230" y="115"/>
                  </a:cubicBezTo>
                  <a:cubicBezTo>
                    <a:pt x="103" y="115"/>
                    <a:pt x="0" y="82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103" y="73"/>
                    <a:pt x="230" y="73"/>
                  </a:cubicBezTo>
                  <a:cubicBezTo>
                    <a:pt x="356" y="73"/>
                    <a:pt x="459" y="40"/>
                    <a:pt x="459" y="0"/>
                  </a:cubicBezTo>
                  <a:lnTo>
                    <a:pt x="459" y="42"/>
                  </a:lnTo>
                  <a:close/>
                </a:path>
              </a:pathLst>
            </a:custGeom>
            <a:solidFill>
              <a:srgbClr val="354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1" name="Freeform 10">
              <a:extLst>
                <a:ext uri="{FF2B5EF4-FFF2-40B4-BE49-F238E27FC236}">
                  <a16:creationId xmlns:a16="http://schemas.microsoft.com/office/drawing/2014/main" id="{7DC0A635-E220-4D5E-B4C6-646EB672B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192"/>
              <a:ext cx="448" cy="173"/>
            </a:xfrm>
            <a:custGeom>
              <a:avLst/>
              <a:gdLst>
                <a:gd name="T0" fmla="*/ 1424 w 224"/>
                <a:gd name="T1" fmla="*/ 1100 h 81"/>
                <a:gd name="T2" fmla="*/ 0 w 224"/>
                <a:gd name="T3" fmla="*/ 1683 h 81"/>
                <a:gd name="T4" fmla="*/ 3584 w 224"/>
                <a:gd name="T5" fmla="*/ 547 h 81"/>
                <a:gd name="T6" fmla="*/ 3584 w 224"/>
                <a:gd name="T7" fmla="*/ 0 h 81"/>
                <a:gd name="T8" fmla="*/ 1424 w 224"/>
                <a:gd name="T9" fmla="*/ 110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4" h="81">
                  <a:moveTo>
                    <a:pt x="89" y="53"/>
                  </a:moveTo>
                  <a:cubicBezTo>
                    <a:pt x="95" y="53"/>
                    <a:pt x="60" y="80"/>
                    <a:pt x="0" y="81"/>
                  </a:cubicBezTo>
                  <a:cubicBezTo>
                    <a:pt x="74" y="81"/>
                    <a:pt x="180" y="73"/>
                    <a:pt x="224" y="26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1" y="10"/>
                    <a:pt x="174" y="47"/>
                    <a:pt x="89" y="53"/>
                  </a:cubicBezTo>
                  <a:close/>
                </a:path>
              </a:pathLst>
            </a:custGeom>
            <a:solidFill>
              <a:srgbClr val="0A0D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2" name="Freeform 11">
              <a:extLst>
                <a:ext uri="{FF2B5EF4-FFF2-40B4-BE49-F238E27FC236}">
                  <a16:creationId xmlns:a16="http://schemas.microsoft.com/office/drawing/2014/main" id="{0A80FE11-9BB3-4642-BD87-3AA77C815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3286"/>
              <a:ext cx="64" cy="96"/>
            </a:xfrm>
            <a:custGeom>
              <a:avLst/>
              <a:gdLst>
                <a:gd name="T0" fmla="*/ 0 w 32"/>
                <a:gd name="T1" fmla="*/ 875 h 45"/>
                <a:gd name="T2" fmla="*/ 512 w 32"/>
                <a:gd name="T3" fmla="*/ 932 h 45"/>
                <a:gd name="T4" fmla="*/ 512 w 32"/>
                <a:gd name="T5" fmla="*/ 87 h 45"/>
                <a:gd name="T6" fmla="*/ 0 w 32"/>
                <a:gd name="T7" fmla="*/ 0 h 45"/>
                <a:gd name="T8" fmla="*/ 0 w 32"/>
                <a:gd name="T9" fmla="*/ 875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5">
                  <a:moveTo>
                    <a:pt x="0" y="42"/>
                  </a:moveTo>
                  <a:cubicBezTo>
                    <a:pt x="11" y="44"/>
                    <a:pt x="21" y="45"/>
                    <a:pt x="32" y="45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3"/>
                    <a:pt x="11" y="2"/>
                    <a:pt x="0" y="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0A0D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3" name="Freeform 12">
              <a:extLst>
                <a:ext uri="{FF2B5EF4-FFF2-40B4-BE49-F238E27FC236}">
                  <a16:creationId xmlns:a16="http://schemas.microsoft.com/office/drawing/2014/main" id="{7650F5B1-570A-4B95-A374-C461945E0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3279"/>
              <a:ext cx="22" cy="92"/>
            </a:xfrm>
            <a:custGeom>
              <a:avLst/>
              <a:gdLst>
                <a:gd name="T0" fmla="*/ 0 w 11"/>
                <a:gd name="T1" fmla="*/ 884 h 43"/>
                <a:gd name="T2" fmla="*/ 176 w 11"/>
                <a:gd name="T3" fmla="*/ 901 h 43"/>
                <a:gd name="T4" fmla="*/ 176 w 11"/>
                <a:gd name="T5" fmla="*/ 41 h 43"/>
                <a:gd name="T6" fmla="*/ 0 w 11"/>
                <a:gd name="T7" fmla="*/ 0 h 43"/>
                <a:gd name="T8" fmla="*/ 0 w 11"/>
                <a:gd name="T9" fmla="*/ 88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43">
                  <a:moveTo>
                    <a:pt x="0" y="42"/>
                  </a:moveTo>
                  <a:cubicBezTo>
                    <a:pt x="4" y="42"/>
                    <a:pt x="7" y="43"/>
                    <a:pt x="11" y="4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4" y="0"/>
                    <a:pt x="0" y="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B7C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4" name="Line 13">
              <a:extLst>
                <a:ext uri="{FF2B5EF4-FFF2-40B4-BE49-F238E27FC236}">
                  <a16:creationId xmlns:a16="http://schemas.microsoft.com/office/drawing/2014/main" id="{3DBB1953-97A8-432D-B016-5A0AD79D62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44" y="3283"/>
              <a:ext cx="1" cy="88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5" name="Line 14">
              <a:extLst>
                <a:ext uri="{FF2B5EF4-FFF2-40B4-BE49-F238E27FC236}">
                  <a16:creationId xmlns:a16="http://schemas.microsoft.com/office/drawing/2014/main" id="{4A69D095-ACF2-44EE-B36D-ECAA76E6BA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0" y="3226"/>
              <a:ext cx="1" cy="89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6" name="Freeform 15">
              <a:extLst>
                <a:ext uri="{FF2B5EF4-FFF2-40B4-BE49-F238E27FC236}">
                  <a16:creationId xmlns:a16="http://schemas.microsoft.com/office/drawing/2014/main" id="{460852B3-14E8-4917-8552-7475A0D10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3292"/>
              <a:ext cx="10" cy="94"/>
            </a:xfrm>
            <a:custGeom>
              <a:avLst/>
              <a:gdLst>
                <a:gd name="T0" fmla="*/ 0 w 5"/>
                <a:gd name="T1" fmla="*/ 876 h 44"/>
                <a:gd name="T2" fmla="*/ 80 w 5"/>
                <a:gd name="T3" fmla="*/ 917 h 44"/>
                <a:gd name="T4" fmla="*/ 80 w 5"/>
                <a:gd name="T5" fmla="*/ 41 h 44"/>
                <a:gd name="T6" fmla="*/ 0 w 5"/>
                <a:gd name="T7" fmla="*/ 0 h 44"/>
                <a:gd name="T8" fmla="*/ 0 w 5"/>
                <a:gd name="T9" fmla="*/ 8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4">
                  <a:moveTo>
                    <a:pt x="0" y="42"/>
                  </a:moveTo>
                  <a:cubicBezTo>
                    <a:pt x="3" y="43"/>
                    <a:pt x="2" y="43"/>
                    <a:pt x="5" y="4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2" y="2"/>
                    <a:pt x="3" y="1"/>
                    <a:pt x="0" y="0"/>
                  </a:cubicBezTo>
                  <a:lnTo>
                    <a:pt x="0" y="42"/>
                  </a:lnTo>
                  <a:close/>
                </a:path>
              </a:pathLst>
            </a:custGeom>
            <a:solidFill>
              <a:srgbClr val="798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7" name="Freeform 16">
              <a:extLst>
                <a:ext uri="{FF2B5EF4-FFF2-40B4-BE49-F238E27FC236}">
                  <a16:creationId xmlns:a16="http://schemas.microsoft.com/office/drawing/2014/main" id="{E8F0193F-F61B-4EA7-9269-A7E70616E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4" y="3211"/>
              <a:ext cx="12" cy="94"/>
            </a:xfrm>
            <a:custGeom>
              <a:avLst/>
              <a:gdLst>
                <a:gd name="T0" fmla="*/ 96 w 6"/>
                <a:gd name="T1" fmla="*/ 876 h 44"/>
                <a:gd name="T2" fmla="*/ 0 w 6"/>
                <a:gd name="T3" fmla="*/ 917 h 44"/>
                <a:gd name="T4" fmla="*/ 0 w 6"/>
                <a:gd name="T5" fmla="*/ 60 h 44"/>
                <a:gd name="T6" fmla="*/ 96 w 6"/>
                <a:gd name="T7" fmla="*/ 0 h 44"/>
                <a:gd name="T8" fmla="*/ 96 w 6"/>
                <a:gd name="T9" fmla="*/ 8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4">
                  <a:moveTo>
                    <a:pt x="6" y="42"/>
                  </a:moveTo>
                  <a:cubicBezTo>
                    <a:pt x="2" y="42"/>
                    <a:pt x="4" y="44"/>
                    <a:pt x="0" y="4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2"/>
                    <a:pt x="2" y="0"/>
                    <a:pt x="6" y="0"/>
                  </a:cubicBezTo>
                  <a:lnTo>
                    <a:pt x="6" y="42"/>
                  </a:lnTo>
                  <a:close/>
                </a:path>
              </a:pathLst>
            </a:custGeom>
            <a:solidFill>
              <a:srgbClr val="798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8" name="Line 17">
              <a:extLst>
                <a:ext uri="{FF2B5EF4-FFF2-40B4-BE49-F238E27FC236}">
                  <a16:creationId xmlns:a16="http://schemas.microsoft.com/office/drawing/2014/main" id="{5DB858DD-C615-4A10-B875-E93A7F2E95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6" y="3237"/>
              <a:ext cx="1" cy="89"/>
            </a:xfrm>
            <a:prstGeom prst="line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59" name="Freeform 18">
              <a:extLst>
                <a:ext uri="{FF2B5EF4-FFF2-40B4-BE49-F238E27FC236}">
                  <a16:creationId xmlns:a16="http://schemas.microsoft.com/office/drawing/2014/main" id="{33F84D0D-F77D-457B-A759-3A30EC3BD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241"/>
              <a:ext cx="14" cy="96"/>
            </a:xfrm>
            <a:custGeom>
              <a:avLst/>
              <a:gdLst>
                <a:gd name="T0" fmla="*/ 0 w 14"/>
                <a:gd name="T1" fmla="*/ 0 h 96"/>
                <a:gd name="T2" fmla="*/ 0 w 14"/>
                <a:gd name="T3" fmla="*/ 92 h 96"/>
                <a:gd name="T4" fmla="*/ 14 w 14"/>
                <a:gd name="T5" fmla="*/ 96 h 96"/>
                <a:gd name="T6" fmla="*/ 14 w 14"/>
                <a:gd name="T7" fmla="*/ 6 h 96"/>
                <a:gd name="T8" fmla="*/ 0 w 14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96">
                  <a:moveTo>
                    <a:pt x="0" y="0"/>
                  </a:moveTo>
                  <a:lnTo>
                    <a:pt x="0" y="92"/>
                  </a:lnTo>
                  <a:lnTo>
                    <a:pt x="14" y="96"/>
                  </a:lnTo>
                  <a:lnTo>
                    <a:pt x="1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C1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0" name="Freeform 19">
              <a:extLst>
                <a:ext uri="{FF2B5EF4-FFF2-40B4-BE49-F238E27FC236}">
                  <a16:creationId xmlns:a16="http://schemas.microsoft.com/office/drawing/2014/main" id="{D114D9CE-9DE1-4099-9FA7-008F5B8AA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3241"/>
              <a:ext cx="14" cy="96"/>
            </a:xfrm>
            <a:custGeom>
              <a:avLst/>
              <a:gdLst>
                <a:gd name="T0" fmla="*/ 0 w 14"/>
                <a:gd name="T1" fmla="*/ 0 h 96"/>
                <a:gd name="T2" fmla="*/ 0 w 14"/>
                <a:gd name="T3" fmla="*/ 92 h 96"/>
                <a:gd name="T4" fmla="*/ 14 w 14"/>
                <a:gd name="T5" fmla="*/ 96 h 96"/>
                <a:gd name="T6" fmla="*/ 14 w 14"/>
                <a:gd name="T7" fmla="*/ 6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" h="96">
                  <a:moveTo>
                    <a:pt x="0" y="0"/>
                  </a:moveTo>
                  <a:lnTo>
                    <a:pt x="0" y="92"/>
                  </a:lnTo>
                  <a:lnTo>
                    <a:pt x="14" y="96"/>
                  </a:lnTo>
                  <a:lnTo>
                    <a:pt x="14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1" name="Freeform 20">
              <a:extLst>
                <a:ext uri="{FF2B5EF4-FFF2-40B4-BE49-F238E27FC236}">
                  <a16:creationId xmlns:a16="http://schemas.microsoft.com/office/drawing/2014/main" id="{47299BA2-1285-4DFC-8151-BD5E3F50A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247"/>
              <a:ext cx="20" cy="98"/>
            </a:xfrm>
            <a:custGeom>
              <a:avLst/>
              <a:gdLst>
                <a:gd name="T0" fmla="*/ 0 w 20"/>
                <a:gd name="T1" fmla="*/ 0 h 98"/>
                <a:gd name="T2" fmla="*/ 0 w 20"/>
                <a:gd name="T3" fmla="*/ 92 h 98"/>
                <a:gd name="T4" fmla="*/ 20 w 20"/>
                <a:gd name="T5" fmla="*/ 98 h 98"/>
                <a:gd name="T6" fmla="*/ 20 w 20"/>
                <a:gd name="T7" fmla="*/ 9 h 98"/>
                <a:gd name="T8" fmla="*/ 0 w 20"/>
                <a:gd name="T9" fmla="*/ 0 h 9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98">
                  <a:moveTo>
                    <a:pt x="0" y="0"/>
                  </a:moveTo>
                  <a:lnTo>
                    <a:pt x="0" y="92"/>
                  </a:lnTo>
                  <a:lnTo>
                    <a:pt x="20" y="98"/>
                  </a:lnTo>
                  <a:lnTo>
                    <a:pt x="2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87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2" name="Freeform 21">
              <a:extLst>
                <a:ext uri="{FF2B5EF4-FFF2-40B4-BE49-F238E27FC236}">
                  <a16:creationId xmlns:a16="http://schemas.microsoft.com/office/drawing/2014/main" id="{C012AC40-DFCA-4621-A793-22B7A6EDA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3247"/>
              <a:ext cx="20" cy="98"/>
            </a:xfrm>
            <a:custGeom>
              <a:avLst/>
              <a:gdLst>
                <a:gd name="T0" fmla="*/ 0 w 20"/>
                <a:gd name="T1" fmla="*/ 0 h 98"/>
                <a:gd name="T2" fmla="*/ 0 w 20"/>
                <a:gd name="T3" fmla="*/ 92 h 98"/>
                <a:gd name="T4" fmla="*/ 20 w 20"/>
                <a:gd name="T5" fmla="*/ 98 h 98"/>
                <a:gd name="T6" fmla="*/ 20 w 20"/>
                <a:gd name="T7" fmla="*/ 9 h 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98">
                  <a:moveTo>
                    <a:pt x="0" y="0"/>
                  </a:moveTo>
                  <a:lnTo>
                    <a:pt x="0" y="92"/>
                  </a:lnTo>
                  <a:lnTo>
                    <a:pt x="20" y="98"/>
                  </a:lnTo>
                  <a:lnTo>
                    <a:pt x="2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3" name="Freeform 22">
              <a:extLst>
                <a:ext uri="{FF2B5EF4-FFF2-40B4-BE49-F238E27FC236}">
                  <a16:creationId xmlns:a16="http://schemas.microsoft.com/office/drawing/2014/main" id="{82429F09-3C23-4001-8C19-E110104902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63"/>
              <a:ext cx="234" cy="109"/>
            </a:xfrm>
            <a:custGeom>
              <a:avLst/>
              <a:gdLst>
                <a:gd name="T0" fmla="*/ 0 w 117"/>
                <a:gd name="T1" fmla="*/ 0 h 51"/>
                <a:gd name="T2" fmla="*/ 944 w 117"/>
                <a:gd name="T3" fmla="*/ 333 h 51"/>
                <a:gd name="T4" fmla="*/ 1872 w 117"/>
                <a:gd name="T5" fmla="*/ 0 h 51"/>
                <a:gd name="T6" fmla="*/ 1872 w 117"/>
                <a:gd name="T7" fmla="*/ 754 h 51"/>
                <a:gd name="T8" fmla="*/ 944 w 117"/>
                <a:gd name="T9" fmla="*/ 1064 h 51"/>
                <a:gd name="T10" fmla="*/ 0 w 117"/>
                <a:gd name="T11" fmla="*/ 754 h 51"/>
                <a:gd name="T12" fmla="*/ 0 w 117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51">
                  <a:moveTo>
                    <a:pt x="0" y="0"/>
                  </a:moveTo>
                  <a:cubicBezTo>
                    <a:pt x="0" y="9"/>
                    <a:pt x="27" y="16"/>
                    <a:pt x="59" y="16"/>
                  </a:cubicBezTo>
                  <a:cubicBezTo>
                    <a:pt x="91" y="16"/>
                    <a:pt x="117" y="9"/>
                    <a:pt x="117" y="0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44"/>
                    <a:pt x="91" y="51"/>
                    <a:pt x="59" y="51"/>
                  </a:cubicBezTo>
                  <a:cubicBezTo>
                    <a:pt x="27" y="51"/>
                    <a:pt x="0" y="44"/>
                    <a:pt x="0" y="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A5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4" name="Freeform 23">
              <a:extLst>
                <a:ext uri="{FF2B5EF4-FFF2-40B4-BE49-F238E27FC236}">
                  <a16:creationId xmlns:a16="http://schemas.microsoft.com/office/drawing/2014/main" id="{82CAD787-F419-4EF4-BE7B-0083CF54C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57"/>
              <a:ext cx="194" cy="91"/>
            </a:xfrm>
            <a:custGeom>
              <a:avLst/>
              <a:gdLst>
                <a:gd name="T0" fmla="*/ 0 w 97"/>
                <a:gd name="T1" fmla="*/ 626 h 43"/>
                <a:gd name="T2" fmla="*/ 0 w 97"/>
                <a:gd name="T3" fmla="*/ 0 h 43"/>
                <a:gd name="T4" fmla="*/ 784 w 97"/>
                <a:gd name="T5" fmla="*/ 144 h 43"/>
                <a:gd name="T6" fmla="*/ 1552 w 97"/>
                <a:gd name="T7" fmla="*/ 0 h 43"/>
                <a:gd name="T8" fmla="*/ 1552 w 97"/>
                <a:gd name="T9" fmla="*/ 626 h 43"/>
                <a:gd name="T10" fmla="*/ 1552 w 97"/>
                <a:gd name="T11" fmla="*/ 626 h 43"/>
                <a:gd name="T12" fmla="*/ 784 w 97"/>
                <a:gd name="T13" fmla="*/ 863 h 43"/>
                <a:gd name="T14" fmla="*/ 0 w 97"/>
                <a:gd name="T15" fmla="*/ 626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43">
                  <a:moveTo>
                    <a:pt x="0" y="3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5"/>
                    <a:pt x="29" y="7"/>
                    <a:pt x="49" y="7"/>
                  </a:cubicBezTo>
                  <a:cubicBezTo>
                    <a:pt x="69" y="7"/>
                    <a:pt x="87" y="5"/>
                    <a:pt x="97" y="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8"/>
                    <a:pt x="76" y="43"/>
                    <a:pt x="49" y="43"/>
                  </a:cubicBezTo>
                  <a:cubicBezTo>
                    <a:pt x="22" y="43"/>
                    <a:pt x="0" y="38"/>
                    <a:pt x="0" y="31"/>
                  </a:cubicBezTo>
                  <a:close/>
                </a:path>
              </a:pathLst>
            </a:custGeom>
            <a:solidFill>
              <a:srgbClr val="2D23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5" name="Freeform 24">
              <a:extLst>
                <a:ext uri="{FF2B5EF4-FFF2-40B4-BE49-F238E27FC236}">
                  <a16:creationId xmlns:a16="http://schemas.microsoft.com/office/drawing/2014/main" id="{99C3378E-8EEC-4D2C-AC45-9AAB17DEC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840"/>
              <a:ext cx="148" cy="239"/>
            </a:xfrm>
            <a:custGeom>
              <a:avLst/>
              <a:gdLst>
                <a:gd name="T0" fmla="*/ 592 w 74"/>
                <a:gd name="T1" fmla="*/ 87 h 112"/>
                <a:gd name="T2" fmla="*/ 0 w 74"/>
                <a:gd name="T3" fmla="*/ 0 h 112"/>
                <a:gd name="T4" fmla="*/ 0 w 74"/>
                <a:gd name="T5" fmla="*/ 2136 h 112"/>
                <a:gd name="T6" fmla="*/ 592 w 74"/>
                <a:gd name="T7" fmla="*/ 2322 h 112"/>
                <a:gd name="T8" fmla="*/ 1184 w 74"/>
                <a:gd name="T9" fmla="*/ 2136 h 112"/>
                <a:gd name="T10" fmla="*/ 1184 w 74"/>
                <a:gd name="T11" fmla="*/ 0 h 112"/>
                <a:gd name="T12" fmla="*/ 592 w 74"/>
                <a:gd name="T13" fmla="*/ 87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12">
                  <a:moveTo>
                    <a:pt x="37" y="4"/>
                  </a:moveTo>
                  <a:cubicBezTo>
                    <a:pt x="22" y="4"/>
                    <a:pt x="9" y="2"/>
                    <a:pt x="0" y="0"/>
                  </a:cubicBezTo>
                  <a:cubicBezTo>
                    <a:pt x="0" y="59"/>
                    <a:pt x="0" y="100"/>
                    <a:pt x="0" y="103"/>
                  </a:cubicBezTo>
                  <a:cubicBezTo>
                    <a:pt x="0" y="108"/>
                    <a:pt x="16" y="112"/>
                    <a:pt x="37" y="112"/>
                  </a:cubicBezTo>
                  <a:cubicBezTo>
                    <a:pt x="57" y="112"/>
                    <a:pt x="74" y="108"/>
                    <a:pt x="74" y="103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5" y="2"/>
                    <a:pt x="52" y="4"/>
                    <a:pt x="37" y="4"/>
                  </a:cubicBezTo>
                  <a:close/>
                </a:path>
              </a:pathLst>
            </a:cu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6" name="Freeform 25">
              <a:extLst>
                <a:ext uri="{FF2B5EF4-FFF2-40B4-BE49-F238E27FC236}">
                  <a16:creationId xmlns:a16="http://schemas.microsoft.com/office/drawing/2014/main" id="{6BCFCB91-C456-4DA8-9EA4-9AA47FBD9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989"/>
              <a:ext cx="918" cy="309"/>
            </a:xfrm>
            <a:custGeom>
              <a:avLst/>
              <a:gdLst>
                <a:gd name="T0" fmla="*/ 4272 w 459"/>
                <a:gd name="T1" fmla="*/ 0 h 145"/>
                <a:gd name="T2" fmla="*/ 4272 w 459"/>
                <a:gd name="T3" fmla="*/ 678 h 145"/>
                <a:gd name="T4" fmla="*/ 3680 w 459"/>
                <a:gd name="T5" fmla="*/ 872 h 145"/>
                <a:gd name="T6" fmla="*/ 3088 w 459"/>
                <a:gd name="T7" fmla="*/ 678 h 145"/>
                <a:gd name="T8" fmla="*/ 3088 w 459"/>
                <a:gd name="T9" fmla="*/ 0 h 145"/>
                <a:gd name="T10" fmla="*/ 0 w 459"/>
                <a:gd name="T11" fmla="*/ 1481 h 145"/>
                <a:gd name="T12" fmla="*/ 3680 w 459"/>
                <a:gd name="T13" fmla="*/ 2988 h 145"/>
                <a:gd name="T14" fmla="*/ 7344 w 459"/>
                <a:gd name="T15" fmla="*/ 1481 h 145"/>
                <a:gd name="T16" fmla="*/ 4272 w 459"/>
                <a:gd name="T17" fmla="*/ 0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9" h="145">
                  <a:moveTo>
                    <a:pt x="267" y="0"/>
                  </a:moveTo>
                  <a:cubicBezTo>
                    <a:pt x="267" y="33"/>
                    <a:pt x="267" y="33"/>
                    <a:pt x="267" y="33"/>
                  </a:cubicBezTo>
                  <a:cubicBezTo>
                    <a:pt x="267" y="38"/>
                    <a:pt x="250" y="42"/>
                    <a:pt x="230" y="42"/>
                  </a:cubicBezTo>
                  <a:cubicBezTo>
                    <a:pt x="209" y="42"/>
                    <a:pt x="193" y="38"/>
                    <a:pt x="193" y="33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84" y="6"/>
                    <a:pt x="0" y="36"/>
                    <a:pt x="0" y="72"/>
                  </a:cubicBezTo>
                  <a:cubicBezTo>
                    <a:pt x="0" y="112"/>
                    <a:pt x="103" y="145"/>
                    <a:pt x="230" y="145"/>
                  </a:cubicBezTo>
                  <a:cubicBezTo>
                    <a:pt x="356" y="145"/>
                    <a:pt x="459" y="112"/>
                    <a:pt x="459" y="72"/>
                  </a:cubicBezTo>
                  <a:cubicBezTo>
                    <a:pt x="459" y="36"/>
                    <a:pt x="376" y="6"/>
                    <a:pt x="267" y="0"/>
                  </a:cubicBezTo>
                  <a:close/>
                </a:path>
              </a:pathLst>
            </a:custGeom>
            <a:solidFill>
              <a:srgbClr val="728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7" name="Freeform 26">
              <a:extLst>
                <a:ext uri="{FF2B5EF4-FFF2-40B4-BE49-F238E27FC236}">
                  <a16:creationId xmlns:a16="http://schemas.microsoft.com/office/drawing/2014/main" id="{2B81A54F-E430-4421-8D33-79035D5B6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3002"/>
              <a:ext cx="374" cy="228"/>
            </a:xfrm>
            <a:custGeom>
              <a:avLst/>
              <a:gdLst>
                <a:gd name="T0" fmla="*/ 288 w 187"/>
                <a:gd name="T1" fmla="*/ 1481 h 107"/>
                <a:gd name="T2" fmla="*/ 2992 w 187"/>
                <a:gd name="T3" fmla="*/ 181 h 107"/>
                <a:gd name="T4" fmla="*/ 2992 w 187"/>
                <a:gd name="T5" fmla="*/ 0 h 107"/>
                <a:gd name="T6" fmla="*/ 0 w 187"/>
                <a:gd name="T7" fmla="*/ 1385 h 107"/>
                <a:gd name="T8" fmla="*/ 832 w 187"/>
                <a:gd name="T9" fmla="*/ 2208 h 107"/>
                <a:gd name="T10" fmla="*/ 288 w 187"/>
                <a:gd name="T11" fmla="*/ 1481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107">
                  <a:moveTo>
                    <a:pt x="18" y="72"/>
                  </a:moveTo>
                  <a:cubicBezTo>
                    <a:pt x="18" y="41"/>
                    <a:pt x="93" y="18"/>
                    <a:pt x="187" y="9"/>
                  </a:cubicBezTo>
                  <a:cubicBezTo>
                    <a:pt x="187" y="6"/>
                    <a:pt x="187" y="3"/>
                    <a:pt x="187" y="0"/>
                  </a:cubicBezTo>
                  <a:cubicBezTo>
                    <a:pt x="83" y="6"/>
                    <a:pt x="0" y="34"/>
                    <a:pt x="0" y="67"/>
                  </a:cubicBezTo>
                  <a:cubicBezTo>
                    <a:pt x="0" y="82"/>
                    <a:pt x="23" y="95"/>
                    <a:pt x="52" y="107"/>
                  </a:cubicBezTo>
                  <a:cubicBezTo>
                    <a:pt x="38" y="98"/>
                    <a:pt x="18" y="83"/>
                    <a:pt x="18" y="72"/>
                  </a:cubicBezTo>
                  <a:close/>
                </a:path>
              </a:pathLst>
            </a:custGeom>
            <a:solidFill>
              <a:srgbClr val="5B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8" name="Freeform 27">
              <a:extLst>
                <a:ext uri="{FF2B5EF4-FFF2-40B4-BE49-F238E27FC236}">
                  <a16:creationId xmlns:a16="http://schemas.microsoft.com/office/drawing/2014/main" id="{DBCEA9FE-280B-4D25-8D19-CBFD865BB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38"/>
              <a:ext cx="218" cy="179"/>
            </a:xfrm>
            <a:custGeom>
              <a:avLst/>
              <a:gdLst>
                <a:gd name="T0" fmla="*/ 416 w 109"/>
                <a:gd name="T1" fmla="*/ 1730 h 84"/>
                <a:gd name="T2" fmla="*/ 0 w 109"/>
                <a:gd name="T3" fmla="*/ 1112 h 84"/>
                <a:gd name="T4" fmla="*/ 1744 w 109"/>
                <a:gd name="T5" fmla="*/ 0 h 84"/>
                <a:gd name="T6" fmla="*/ 96 w 109"/>
                <a:gd name="T7" fmla="*/ 1112 h 84"/>
                <a:gd name="T8" fmla="*/ 416 w 109"/>
                <a:gd name="T9" fmla="*/ 173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84">
                  <a:moveTo>
                    <a:pt x="26" y="84"/>
                  </a:moveTo>
                  <a:cubicBezTo>
                    <a:pt x="12" y="76"/>
                    <a:pt x="0" y="64"/>
                    <a:pt x="0" y="54"/>
                  </a:cubicBezTo>
                  <a:cubicBezTo>
                    <a:pt x="0" y="30"/>
                    <a:pt x="45" y="12"/>
                    <a:pt x="109" y="0"/>
                  </a:cubicBezTo>
                  <a:cubicBezTo>
                    <a:pt x="65" y="12"/>
                    <a:pt x="6" y="25"/>
                    <a:pt x="6" y="54"/>
                  </a:cubicBezTo>
                  <a:cubicBezTo>
                    <a:pt x="6" y="68"/>
                    <a:pt x="26" y="84"/>
                    <a:pt x="26" y="84"/>
                  </a:cubicBezTo>
                </a:path>
              </a:pathLst>
            </a:custGeom>
            <a:solidFill>
              <a:srgbClr val="5B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69" name="Freeform 28">
              <a:extLst>
                <a:ext uri="{FF2B5EF4-FFF2-40B4-BE49-F238E27FC236}">
                  <a16:creationId xmlns:a16="http://schemas.microsoft.com/office/drawing/2014/main" id="{9AADBFD9-C128-4305-929E-9FE6E3F01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3002"/>
              <a:ext cx="264" cy="53"/>
            </a:xfrm>
            <a:custGeom>
              <a:avLst/>
              <a:gdLst>
                <a:gd name="T0" fmla="*/ 0 w 132"/>
                <a:gd name="T1" fmla="*/ 125 h 25"/>
                <a:gd name="T2" fmla="*/ 2112 w 132"/>
                <a:gd name="T3" fmla="*/ 502 h 25"/>
                <a:gd name="T4" fmla="*/ 0 w 132"/>
                <a:gd name="T5" fmla="*/ 0 h 25"/>
                <a:gd name="T6" fmla="*/ 0 w 132"/>
                <a:gd name="T7" fmla="*/ 125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2" h="25">
                  <a:moveTo>
                    <a:pt x="0" y="6"/>
                  </a:moveTo>
                  <a:cubicBezTo>
                    <a:pt x="50" y="8"/>
                    <a:pt x="97" y="14"/>
                    <a:pt x="132" y="25"/>
                  </a:cubicBezTo>
                  <a:cubicBezTo>
                    <a:pt x="100" y="12"/>
                    <a:pt x="53" y="3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5B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0" name="Freeform 29">
              <a:extLst>
                <a:ext uri="{FF2B5EF4-FFF2-40B4-BE49-F238E27FC236}">
                  <a16:creationId xmlns:a16="http://schemas.microsoft.com/office/drawing/2014/main" id="{F6A18BB9-6709-49D5-BB6C-A5CC04F4B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8" y="3049"/>
              <a:ext cx="8" cy="4"/>
            </a:xfrm>
            <a:custGeom>
              <a:avLst/>
              <a:gdLst>
                <a:gd name="T0" fmla="*/ 48 w 4"/>
                <a:gd name="T1" fmla="*/ 16 h 2"/>
                <a:gd name="T2" fmla="*/ 0 w 4"/>
                <a:gd name="T3" fmla="*/ 0 h 2"/>
                <a:gd name="T4" fmla="*/ 64 w 4"/>
                <a:gd name="T5" fmla="*/ 32 h 2"/>
                <a:gd name="T6" fmla="*/ 48 w 4"/>
                <a:gd name="T7" fmla="*/ 16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" h="2">
                  <a:moveTo>
                    <a:pt x="3" y="1"/>
                  </a:move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4" y="2"/>
                  </a:cubicBezTo>
                  <a:cubicBezTo>
                    <a:pt x="4" y="1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5B69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1" name="Freeform 30">
              <a:extLst>
                <a:ext uri="{FF2B5EF4-FFF2-40B4-BE49-F238E27FC236}">
                  <a16:creationId xmlns:a16="http://schemas.microsoft.com/office/drawing/2014/main" id="{4DBE5F45-9AAB-421B-9F0D-FDE283096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3038"/>
              <a:ext cx="218" cy="179"/>
            </a:xfrm>
            <a:custGeom>
              <a:avLst/>
              <a:gdLst>
                <a:gd name="T0" fmla="*/ 416 w 109"/>
                <a:gd name="T1" fmla="*/ 1730 h 84"/>
                <a:gd name="T2" fmla="*/ 0 w 109"/>
                <a:gd name="T3" fmla="*/ 1112 h 84"/>
                <a:gd name="T4" fmla="*/ 1744 w 109"/>
                <a:gd name="T5" fmla="*/ 0 h 84"/>
                <a:gd name="T6" fmla="*/ 96 w 109"/>
                <a:gd name="T7" fmla="*/ 1112 h 84"/>
                <a:gd name="T8" fmla="*/ 416 w 109"/>
                <a:gd name="T9" fmla="*/ 1730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9" h="84">
                  <a:moveTo>
                    <a:pt x="26" y="84"/>
                  </a:moveTo>
                  <a:cubicBezTo>
                    <a:pt x="12" y="76"/>
                    <a:pt x="0" y="64"/>
                    <a:pt x="0" y="54"/>
                  </a:cubicBezTo>
                  <a:cubicBezTo>
                    <a:pt x="0" y="30"/>
                    <a:pt x="45" y="12"/>
                    <a:pt x="109" y="0"/>
                  </a:cubicBezTo>
                  <a:cubicBezTo>
                    <a:pt x="65" y="12"/>
                    <a:pt x="6" y="25"/>
                    <a:pt x="6" y="54"/>
                  </a:cubicBezTo>
                  <a:cubicBezTo>
                    <a:pt x="6" y="68"/>
                    <a:pt x="26" y="84"/>
                    <a:pt x="26" y="8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2" name="Freeform 31">
              <a:extLst>
                <a:ext uri="{FF2B5EF4-FFF2-40B4-BE49-F238E27FC236}">
                  <a16:creationId xmlns:a16="http://schemas.microsoft.com/office/drawing/2014/main" id="{B7B89273-8739-4A4D-812B-BA3CFF89B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3062"/>
              <a:ext cx="674" cy="224"/>
            </a:xfrm>
            <a:custGeom>
              <a:avLst/>
              <a:gdLst>
                <a:gd name="T0" fmla="*/ 4800 w 337"/>
                <a:gd name="T1" fmla="*/ 0 h 105"/>
                <a:gd name="T2" fmla="*/ 5280 w 337"/>
                <a:gd name="T3" fmla="*/ 659 h 105"/>
                <a:gd name="T4" fmla="*/ 1872 w 337"/>
                <a:gd name="T5" fmla="*/ 2116 h 105"/>
                <a:gd name="T6" fmla="*/ 16 w 337"/>
                <a:gd name="T7" fmla="*/ 1952 h 105"/>
                <a:gd name="T8" fmla="*/ 32 w 337"/>
                <a:gd name="T9" fmla="*/ 1952 h 105"/>
                <a:gd name="T10" fmla="*/ 1920 w 337"/>
                <a:gd name="T11" fmla="*/ 2176 h 105"/>
                <a:gd name="T12" fmla="*/ 5392 w 337"/>
                <a:gd name="T13" fmla="*/ 787 h 105"/>
                <a:gd name="T14" fmla="*/ 4800 w 337"/>
                <a:gd name="T15" fmla="*/ 0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7" h="105">
                  <a:moveTo>
                    <a:pt x="300" y="0"/>
                  </a:moveTo>
                  <a:cubicBezTo>
                    <a:pt x="314" y="9"/>
                    <a:pt x="330" y="21"/>
                    <a:pt x="330" y="32"/>
                  </a:cubicBezTo>
                  <a:cubicBezTo>
                    <a:pt x="330" y="68"/>
                    <a:pt x="237" y="102"/>
                    <a:pt x="117" y="102"/>
                  </a:cubicBezTo>
                  <a:cubicBezTo>
                    <a:pt x="80" y="102"/>
                    <a:pt x="31" y="99"/>
                    <a:pt x="1" y="94"/>
                  </a:cubicBezTo>
                  <a:cubicBezTo>
                    <a:pt x="0" y="94"/>
                    <a:pt x="1" y="94"/>
                    <a:pt x="2" y="94"/>
                  </a:cubicBezTo>
                  <a:cubicBezTo>
                    <a:pt x="36" y="101"/>
                    <a:pt x="76" y="105"/>
                    <a:pt x="120" y="105"/>
                  </a:cubicBezTo>
                  <a:cubicBezTo>
                    <a:pt x="240" y="105"/>
                    <a:pt x="337" y="75"/>
                    <a:pt x="337" y="38"/>
                  </a:cubicBezTo>
                  <a:cubicBezTo>
                    <a:pt x="337" y="24"/>
                    <a:pt x="323" y="11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3" name="Freeform 32">
              <a:extLst>
                <a:ext uri="{FF2B5EF4-FFF2-40B4-BE49-F238E27FC236}">
                  <a16:creationId xmlns:a16="http://schemas.microsoft.com/office/drawing/2014/main" id="{AFD53BE0-AA57-4A43-A195-F3C460649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622"/>
              <a:ext cx="134" cy="41"/>
            </a:xfrm>
            <a:custGeom>
              <a:avLst/>
              <a:gdLst>
                <a:gd name="T0" fmla="*/ 0 w 67"/>
                <a:gd name="T1" fmla="*/ 190 h 19"/>
                <a:gd name="T2" fmla="*/ 544 w 67"/>
                <a:gd name="T3" fmla="*/ 0 h 19"/>
                <a:gd name="T4" fmla="*/ 1072 w 67"/>
                <a:gd name="T5" fmla="*/ 190 h 19"/>
                <a:gd name="T6" fmla="*/ 1072 w 67"/>
                <a:gd name="T7" fmla="*/ 173 h 19"/>
                <a:gd name="T8" fmla="*/ 1072 w 67"/>
                <a:gd name="T9" fmla="*/ 218 h 19"/>
                <a:gd name="T10" fmla="*/ 544 w 67"/>
                <a:gd name="T11" fmla="*/ 410 h 19"/>
                <a:gd name="T12" fmla="*/ 0 w 67"/>
                <a:gd name="T13" fmla="*/ 218 h 19"/>
                <a:gd name="T14" fmla="*/ 0 w 67"/>
                <a:gd name="T15" fmla="*/ 17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19">
                  <a:moveTo>
                    <a:pt x="0" y="9"/>
                  </a:moveTo>
                  <a:cubicBezTo>
                    <a:pt x="0" y="4"/>
                    <a:pt x="15" y="0"/>
                    <a:pt x="34" y="0"/>
                  </a:cubicBezTo>
                  <a:cubicBezTo>
                    <a:pt x="52" y="0"/>
                    <a:pt x="67" y="4"/>
                    <a:pt x="67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5"/>
                    <a:pt x="52" y="19"/>
                    <a:pt x="34" y="19"/>
                  </a:cubicBezTo>
                  <a:cubicBezTo>
                    <a:pt x="15" y="19"/>
                    <a:pt x="0" y="15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solidFill>
              <a:srgbClr val="E5E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4" name="Oval 33">
              <a:extLst>
                <a:ext uri="{FF2B5EF4-FFF2-40B4-BE49-F238E27FC236}">
                  <a16:creationId xmlns:a16="http://schemas.microsoft.com/office/drawing/2014/main" id="{71AB049A-01E9-4725-BD64-F211BF485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1629"/>
              <a:ext cx="100" cy="23"/>
            </a:xfrm>
            <a:prstGeom prst="ellipse">
              <a:avLst/>
            </a:prstGeom>
            <a:solidFill>
              <a:srgbClr val="4F4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75" name="Freeform 34">
              <a:extLst>
                <a:ext uri="{FF2B5EF4-FFF2-40B4-BE49-F238E27FC236}">
                  <a16:creationId xmlns:a16="http://schemas.microsoft.com/office/drawing/2014/main" id="{F1DFB87E-44F0-4726-8CCF-DE4E0B447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639"/>
              <a:ext cx="90" cy="13"/>
            </a:xfrm>
            <a:custGeom>
              <a:avLst/>
              <a:gdLst>
                <a:gd name="T0" fmla="*/ 0 w 45"/>
                <a:gd name="T1" fmla="*/ 72 h 6"/>
                <a:gd name="T2" fmla="*/ 368 w 45"/>
                <a:gd name="T3" fmla="*/ 132 h 6"/>
                <a:gd name="T4" fmla="*/ 720 w 45"/>
                <a:gd name="T5" fmla="*/ 72 h 6"/>
                <a:gd name="T6" fmla="*/ 368 w 45"/>
                <a:gd name="T7" fmla="*/ 0 h 6"/>
                <a:gd name="T8" fmla="*/ 0 w 45"/>
                <a:gd name="T9" fmla="*/ 7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">
                  <a:moveTo>
                    <a:pt x="0" y="3"/>
                  </a:moveTo>
                  <a:cubicBezTo>
                    <a:pt x="4" y="5"/>
                    <a:pt x="13" y="6"/>
                    <a:pt x="23" y="6"/>
                  </a:cubicBezTo>
                  <a:cubicBezTo>
                    <a:pt x="33" y="6"/>
                    <a:pt x="41" y="5"/>
                    <a:pt x="45" y="3"/>
                  </a:cubicBezTo>
                  <a:cubicBezTo>
                    <a:pt x="41" y="1"/>
                    <a:pt x="33" y="0"/>
                    <a:pt x="23" y="0"/>
                  </a:cubicBezTo>
                  <a:cubicBezTo>
                    <a:pt x="13" y="0"/>
                    <a:pt x="4" y="1"/>
                    <a:pt x="0" y="3"/>
                  </a:cubicBezTo>
                  <a:close/>
                </a:path>
              </a:pathLst>
            </a:custGeom>
            <a:solidFill>
              <a:srgbClr val="18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6" name="Freeform 35">
              <a:extLst>
                <a:ext uri="{FF2B5EF4-FFF2-40B4-BE49-F238E27FC236}">
                  <a16:creationId xmlns:a16="http://schemas.microsoft.com/office/drawing/2014/main" id="{13AFDFD9-8FEE-407A-9307-370A7BA32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635"/>
              <a:ext cx="148" cy="45"/>
            </a:xfrm>
            <a:custGeom>
              <a:avLst/>
              <a:gdLst>
                <a:gd name="T0" fmla="*/ 0 w 74"/>
                <a:gd name="T1" fmla="*/ 257 h 21"/>
                <a:gd name="T2" fmla="*/ 592 w 74"/>
                <a:gd name="T3" fmla="*/ 441 h 21"/>
                <a:gd name="T4" fmla="*/ 1184 w 74"/>
                <a:gd name="T5" fmla="*/ 257 h 21"/>
                <a:gd name="T6" fmla="*/ 1184 w 74"/>
                <a:gd name="T7" fmla="*/ 0 h 21"/>
                <a:gd name="T8" fmla="*/ 592 w 74"/>
                <a:gd name="T9" fmla="*/ 206 h 21"/>
                <a:gd name="T10" fmla="*/ 0 w 74"/>
                <a:gd name="T11" fmla="*/ 0 h 21"/>
                <a:gd name="T12" fmla="*/ 0 w 74"/>
                <a:gd name="T13" fmla="*/ 25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21">
                  <a:moveTo>
                    <a:pt x="0" y="12"/>
                  </a:moveTo>
                  <a:cubicBezTo>
                    <a:pt x="0" y="17"/>
                    <a:pt x="16" y="21"/>
                    <a:pt x="37" y="21"/>
                  </a:cubicBezTo>
                  <a:cubicBezTo>
                    <a:pt x="57" y="21"/>
                    <a:pt x="74" y="17"/>
                    <a:pt x="74" y="12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5"/>
                    <a:pt x="57" y="10"/>
                    <a:pt x="37" y="10"/>
                  </a:cubicBezTo>
                  <a:cubicBezTo>
                    <a:pt x="16" y="10"/>
                    <a:pt x="0" y="5"/>
                    <a:pt x="0" y="0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6A5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7" name="Freeform 36">
              <a:extLst>
                <a:ext uri="{FF2B5EF4-FFF2-40B4-BE49-F238E27FC236}">
                  <a16:creationId xmlns:a16="http://schemas.microsoft.com/office/drawing/2014/main" id="{64FB94F2-1BAB-415C-949A-7F4CB6038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39"/>
              <a:ext cx="148" cy="32"/>
            </a:xfrm>
            <a:custGeom>
              <a:avLst/>
              <a:gdLst>
                <a:gd name="T0" fmla="*/ 1120 w 74"/>
                <a:gd name="T1" fmla="*/ 0 h 15"/>
                <a:gd name="T2" fmla="*/ 1120 w 74"/>
                <a:gd name="T3" fmla="*/ 41 h 15"/>
                <a:gd name="T4" fmla="*/ 592 w 74"/>
                <a:gd name="T5" fmla="*/ 224 h 15"/>
                <a:gd name="T6" fmla="*/ 48 w 74"/>
                <a:gd name="T7" fmla="*/ 41 h 15"/>
                <a:gd name="T8" fmla="*/ 48 w 74"/>
                <a:gd name="T9" fmla="*/ 0 h 15"/>
                <a:gd name="T10" fmla="*/ 0 w 74"/>
                <a:gd name="T11" fmla="*/ 105 h 15"/>
                <a:gd name="T12" fmla="*/ 592 w 74"/>
                <a:gd name="T13" fmla="*/ 309 h 15"/>
                <a:gd name="T14" fmla="*/ 1184 w 74"/>
                <a:gd name="T15" fmla="*/ 105 h 15"/>
                <a:gd name="T16" fmla="*/ 1120 w 74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5">
                  <a:moveTo>
                    <a:pt x="70" y="0"/>
                  </a:moveTo>
                  <a:cubicBezTo>
                    <a:pt x="70" y="2"/>
                    <a:pt x="70" y="2"/>
                    <a:pt x="70" y="2"/>
                  </a:cubicBezTo>
                  <a:cubicBezTo>
                    <a:pt x="70" y="7"/>
                    <a:pt x="55" y="11"/>
                    <a:pt x="37" y="11"/>
                  </a:cubicBezTo>
                  <a:cubicBezTo>
                    <a:pt x="18" y="11"/>
                    <a:pt x="3" y="7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11"/>
                    <a:pt x="16" y="15"/>
                    <a:pt x="37" y="15"/>
                  </a:cubicBezTo>
                  <a:cubicBezTo>
                    <a:pt x="57" y="15"/>
                    <a:pt x="74" y="11"/>
                    <a:pt x="74" y="5"/>
                  </a:cubicBezTo>
                  <a:cubicBezTo>
                    <a:pt x="74" y="3"/>
                    <a:pt x="73" y="2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8" name="Freeform 37">
              <a:extLst>
                <a:ext uri="{FF2B5EF4-FFF2-40B4-BE49-F238E27FC236}">
                  <a16:creationId xmlns:a16="http://schemas.microsoft.com/office/drawing/2014/main" id="{43780555-449B-4E6A-B3B9-93DB54141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50"/>
              <a:ext cx="148" cy="126"/>
            </a:xfrm>
            <a:custGeom>
              <a:avLst/>
              <a:gdLst>
                <a:gd name="T0" fmla="*/ 0 w 74"/>
                <a:gd name="T1" fmla="*/ 1004 h 59"/>
                <a:gd name="T2" fmla="*/ 592 w 74"/>
                <a:gd name="T3" fmla="*/ 1226 h 59"/>
                <a:gd name="T4" fmla="*/ 1184 w 74"/>
                <a:gd name="T5" fmla="*/ 1004 h 59"/>
                <a:gd name="T6" fmla="*/ 1184 w 74"/>
                <a:gd name="T7" fmla="*/ 0 h 59"/>
                <a:gd name="T8" fmla="*/ 592 w 74"/>
                <a:gd name="T9" fmla="*/ 205 h 59"/>
                <a:gd name="T10" fmla="*/ 0 w 74"/>
                <a:gd name="T11" fmla="*/ 0 h 59"/>
                <a:gd name="T12" fmla="*/ 0 w 74"/>
                <a:gd name="T13" fmla="*/ 100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59">
                  <a:moveTo>
                    <a:pt x="0" y="48"/>
                  </a:moveTo>
                  <a:cubicBezTo>
                    <a:pt x="0" y="54"/>
                    <a:pt x="16" y="59"/>
                    <a:pt x="37" y="59"/>
                  </a:cubicBezTo>
                  <a:cubicBezTo>
                    <a:pt x="57" y="59"/>
                    <a:pt x="74" y="54"/>
                    <a:pt x="74" y="48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57" y="10"/>
                    <a:pt x="37" y="10"/>
                  </a:cubicBezTo>
                  <a:cubicBezTo>
                    <a:pt x="16" y="10"/>
                    <a:pt x="0" y="6"/>
                    <a:pt x="0" y="0"/>
                  </a:cubicBezTo>
                  <a:lnTo>
                    <a:pt x="0" y="48"/>
                  </a:lnTo>
                  <a:close/>
                </a:path>
              </a:pathLst>
            </a:custGeom>
            <a:solidFill>
              <a:srgbClr val="BC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79" name="Freeform 38">
              <a:extLst>
                <a:ext uri="{FF2B5EF4-FFF2-40B4-BE49-F238E27FC236}">
                  <a16:creationId xmlns:a16="http://schemas.microsoft.com/office/drawing/2014/main" id="{D23A7670-3F15-4348-B7EB-DE082CCE0C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2" y="1763"/>
              <a:ext cx="134" cy="885"/>
            </a:xfrm>
            <a:custGeom>
              <a:avLst/>
              <a:gdLst>
                <a:gd name="T0" fmla="*/ 544 w 67"/>
                <a:gd name="T1" fmla="*/ 128 h 415"/>
                <a:gd name="T2" fmla="*/ 0 w 67"/>
                <a:gd name="T3" fmla="*/ 0 h 415"/>
                <a:gd name="T4" fmla="*/ 0 w 67"/>
                <a:gd name="T5" fmla="*/ 8400 h 415"/>
                <a:gd name="T6" fmla="*/ 544 w 67"/>
                <a:gd name="T7" fmla="*/ 8581 h 415"/>
                <a:gd name="T8" fmla="*/ 1072 w 67"/>
                <a:gd name="T9" fmla="*/ 8400 h 415"/>
                <a:gd name="T10" fmla="*/ 1072 w 67"/>
                <a:gd name="T11" fmla="*/ 0 h 415"/>
                <a:gd name="T12" fmla="*/ 544 w 67"/>
                <a:gd name="T13" fmla="*/ 128 h 415"/>
                <a:gd name="T14" fmla="*/ 736 w 67"/>
                <a:gd name="T15" fmla="*/ 7709 h 415"/>
                <a:gd name="T16" fmla="*/ 544 w 67"/>
                <a:gd name="T17" fmla="*/ 7963 h 415"/>
                <a:gd name="T18" fmla="*/ 336 w 67"/>
                <a:gd name="T19" fmla="*/ 7709 h 415"/>
                <a:gd name="T20" fmla="*/ 336 w 67"/>
                <a:gd name="T21" fmla="*/ 7176 h 415"/>
                <a:gd name="T22" fmla="*/ 544 w 67"/>
                <a:gd name="T23" fmla="*/ 6926 h 415"/>
                <a:gd name="T24" fmla="*/ 736 w 67"/>
                <a:gd name="T25" fmla="*/ 7176 h 415"/>
                <a:gd name="T26" fmla="*/ 736 w 67"/>
                <a:gd name="T27" fmla="*/ 7709 h 4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7" h="415">
                  <a:moveTo>
                    <a:pt x="34" y="6"/>
                  </a:moveTo>
                  <a:cubicBezTo>
                    <a:pt x="19" y="6"/>
                    <a:pt x="6" y="3"/>
                    <a:pt x="0" y="0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11"/>
                    <a:pt x="15" y="415"/>
                    <a:pt x="34" y="415"/>
                  </a:cubicBezTo>
                  <a:cubicBezTo>
                    <a:pt x="52" y="415"/>
                    <a:pt x="67" y="411"/>
                    <a:pt x="67" y="40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1" y="3"/>
                    <a:pt x="49" y="6"/>
                    <a:pt x="34" y="6"/>
                  </a:cubicBezTo>
                  <a:close/>
                  <a:moveTo>
                    <a:pt x="46" y="373"/>
                  </a:moveTo>
                  <a:cubicBezTo>
                    <a:pt x="46" y="380"/>
                    <a:pt x="41" y="385"/>
                    <a:pt x="34" y="385"/>
                  </a:cubicBezTo>
                  <a:cubicBezTo>
                    <a:pt x="27" y="385"/>
                    <a:pt x="21" y="380"/>
                    <a:pt x="21" y="373"/>
                  </a:cubicBezTo>
                  <a:cubicBezTo>
                    <a:pt x="21" y="347"/>
                    <a:pt x="21" y="347"/>
                    <a:pt x="21" y="347"/>
                  </a:cubicBezTo>
                  <a:cubicBezTo>
                    <a:pt x="21" y="340"/>
                    <a:pt x="27" y="335"/>
                    <a:pt x="34" y="335"/>
                  </a:cubicBezTo>
                  <a:cubicBezTo>
                    <a:pt x="41" y="335"/>
                    <a:pt x="46" y="340"/>
                    <a:pt x="46" y="347"/>
                  </a:cubicBezTo>
                  <a:lnTo>
                    <a:pt x="46" y="373"/>
                  </a:lnTo>
                  <a:close/>
                </a:path>
              </a:pathLst>
            </a:cu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0" name="Freeform 39">
              <a:extLst>
                <a:ext uri="{FF2B5EF4-FFF2-40B4-BE49-F238E27FC236}">
                  <a16:creationId xmlns:a16="http://schemas.microsoft.com/office/drawing/2014/main" id="{5D0D9B2C-1ED1-4A84-87F0-235F58F1F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804"/>
              <a:ext cx="98" cy="221"/>
            </a:xfrm>
            <a:custGeom>
              <a:avLst/>
              <a:gdLst>
                <a:gd name="T0" fmla="*/ 0 w 49"/>
                <a:gd name="T1" fmla="*/ 2123 h 104"/>
                <a:gd name="T2" fmla="*/ 224 w 49"/>
                <a:gd name="T3" fmla="*/ 1067 h 104"/>
                <a:gd name="T4" fmla="*/ 0 w 49"/>
                <a:gd name="T5" fmla="*/ 0 h 104"/>
                <a:gd name="T6" fmla="*/ 544 w 49"/>
                <a:gd name="T7" fmla="*/ 0 h 104"/>
                <a:gd name="T8" fmla="*/ 784 w 49"/>
                <a:gd name="T9" fmla="*/ 1067 h 104"/>
                <a:gd name="T10" fmla="*/ 544 w 49"/>
                <a:gd name="T11" fmla="*/ 2123 h 104"/>
                <a:gd name="T12" fmla="*/ 0 w 49"/>
                <a:gd name="T13" fmla="*/ 2123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04">
                  <a:moveTo>
                    <a:pt x="0" y="104"/>
                  </a:moveTo>
                  <a:cubicBezTo>
                    <a:pt x="8" y="104"/>
                    <a:pt x="14" y="81"/>
                    <a:pt x="14" y="52"/>
                  </a:cubicBezTo>
                  <a:cubicBezTo>
                    <a:pt x="14" y="23"/>
                    <a:pt x="8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0"/>
                    <a:pt x="49" y="23"/>
                    <a:pt x="49" y="52"/>
                  </a:cubicBezTo>
                  <a:cubicBezTo>
                    <a:pt x="49" y="81"/>
                    <a:pt x="42" y="104"/>
                    <a:pt x="34" y="104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rgbClr val="182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1" name="Freeform 40">
              <a:extLst>
                <a:ext uri="{FF2B5EF4-FFF2-40B4-BE49-F238E27FC236}">
                  <a16:creationId xmlns:a16="http://schemas.microsoft.com/office/drawing/2014/main" id="{E57AA996-2A35-4D03-87D7-864736898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4" y="2921"/>
              <a:ext cx="68" cy="102"/>
            </a:xfrm>
            <a:custGeom>
              <a:avLst/>
              <a:gdLst>
                <a:gd name="T0" fmla="*/ 0 w 34"/>
                <a:gd name="T1" fmla="*/ 963 h 48"/>
                <a:gd name="T2" fmla="*/ 352 w 34"/>
                <a:gd name="T3" fmla="*/ 963 h 48"/>
                <a:gd name="T4" fmla="*/ 544 w 34"/>
                <a:gd name="T5" fmla="*/ 0 h 48"/>
                <a:gd name="T6" fmla="*/ 288 w 34"/>
                <a:gd name="T7" fmla="*/ 835 h 48"/>
                <a:gd name="T8" fmla="*/ 0 w 34"/>
                <a:gd name="T9" fmla="*/ 96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8">
                  <a:moveTo>
                    <a:pt x="0" y="47"/>
                  </a:moveTo>
                  <a:cubicBezTo>
                    <a:pt x="22" y="47"/>
                    <a:pt x="22" y="47"/>
                    <a:pt x="22" y="47"/>
                  </a:cubicBezTo>
                  <a:cubicBezTo>
                    <a:pt x="29" y="47"/>
                    <a:pt x="34" y="26"/>
                    <a:pt x="34" y="0"/>
                  </a:cubicBezTo>
                  <a:cubicBezTo>
                    <a:pt x="34" y="8"/>
                    <a:pt x="29" y="34"/>
                    <a:pt x="18" y="41"/>
                  </a:cubicBezTo>
                  <a:cubicBezTo>
                    <a:pt x="7" y="48"/>
                    <a:pt x="0" y="47"/>
                    <a:pt x="0" y="47"/>
                  </a:cubicBezTo>
                  <a:close/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2" name="Freeform 41">
              <a:extLst>
                <a:ext uri="{FF2B5EF4-FFF2-40B4-BE49-F238E27FC236}">
                  <a16:creationId xmlns:a16="http://schemas.microsoft.com/office/drawing/2014/main" id="{4C0FD1E9-4915-46FD-8881-13C3E3AE0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844"/>
              <a:ext cx="80" cy="143"/>
            </a:xfrm>
            <a:custGeom>
              <a:avLst/>
              <a:gdLst>
                <a:gd name="T0" fmla="*/ 512 w 40"/>
                <a:gd name="T1" fmla="*/ 1389 h 67"/>
                <a:gd name="T2" fmla="*/ 640 w 40"/>
                <a:gd name="T3" fmla="*/ 679 h 67"/>
                <a:gd name="T4" fmla="*/ 512 w 40"/>
                <a:gd name="T5" fmla="*/ 0 h 67"/>
                <a:gd name="T6" fmla="*/ 0 w 40"/>
                <a:gd name="T7" fmla="*/ 0 h 67"/>
                <a:gd name="T8" fmla="*/ 144 w 40"/>
                <a:gd name="T9" fmla="*/ 679 h 67"/>
                <a:gd name="T10" fmla="*/ 0 w 40"/>
                <a:gd name="T11" fmla="*/ 1389 h 67"/>
                <a:gd name="T12" fmla="*/ 512 w 40"/>
                <a:gd name="T13" fmla="*/ 138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67">
                  <a:moveTo>
                    <a:pt x="32" y="67"/>
                  </a:moveTo>
                  <a:cubicBezTo>
                    <a:pt x="37" y="67"/>
                    <a:pt x="40" y="52"/>
                    <a:pt x="40" y="33"/>
                  </a:cubicBezTo>
                  <a:cubicBezTo>
                    <a:pt x="40" y="15"/>
                    <a:pt x="37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9" y="15"/>
                    <a:pt x="9" y="33"/>
                  </a:cubicBezTo>
                  <a:cubicBezTo>
                    <a:pt x="9" y="52"/>
                    <a:pt x="5" y="67"/>
                    <a:pt x="0" y="67"/>
                  </a:cubicBezTo>
                  <a:lnTo>
                    <a:pt x="32" y="67"/>
                  </a:lnTo>
                  <a:close/>
                </a:path>
              </a:pathLst>
            </a:custGeom>
            <a:solidFill>
              <a:srgbClr val="182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3" name="Freeform 42">
              <a:extLst>
                <a:ext uri="{FF2B5EF4-FFF2-40B4-BE49-F238E27FC236}">
                  <a16:creationId xmlns:a16="http://schemas.microsoft.com/office/drawing/2014/main" id="{77772C54-D8F6-4366-A30C-2C38399AF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804"/>
              <a:ext cx="50" cy="221"/>
            </a:xfrm>
            <a:custGeom>
              <a:avLst/>
              <a:gdLst>
                <a:gd name="T0" fmla="*/ 176 w 25"/>
                <a:gd name="T1" fmla="*/ 0 h 104"/>
                <a:gd name="T2" fmla="*/ 0 w 25"/>
                <a:gd name="T3" fmla="*/ 385 h 104"/>
                <a:gd name="T4" fmla="*/ 160 w 25"/>
                <a:gd name="T5" fmla="*/ 385 h 104"/>
                <a:gd name="T6" fmla="*/ 288 w 25"/>
                <a:gd name="T7" fmla="*/ 1067 h 104"/>
                <a:gd name="T8" fmla="*/ 160 w 25"/>
                <a:gd name="T9" fmla="*/ 1757 h 104"/>
                <a:gd name="T10" fmla="*/ 0 w 25"/>
                <a:gd name="T11" fmla="*/ 1757 h 104"/>
                <a:gd name="T12" fmla="*/ 176 w 25"/>
                <a:gd name="T13" fmla="*/ 2123 h 104"/>
                <a:gd name="T14" fmla="*/ 400 w 25"/>
                <a:gd name="T15" fmla="*/ 1067 h 104"/>
                <a:gd name="T16" fmla="*/ 176 w 25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04">
                  <a:moveTo>
                    <a:pt x="11" y="0"/>
                  </a:moveTo>
                  <a:cubicBezTo>
                    <a:pt x="7" y="0"/>
                    <a:pt x="3" y="7"/>
                    <a:pt x="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8" y="34"/>
                    <a:pt x="18" y="52"/>
                  </a:cubicBezTo>
                  <a:cubicBezTo>
                    <a:pt x="18" y="71"/>
                    <a:pt x="15" y="86"/>
                    <a:pt x="1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97"/>
                    <a:pt x="7" y="104"/>
                    <a:pt x="11" y="104"/>
                  </a:cubicBezTo>
                  <a:cubicBezTo>
                    <a:pt x="19" y="104"/>
                    <a:pt x="25" y="81"/>
                    <a:pt x="25" y="52"/>
                  </a:cubicBezTo>
                  <a:cubicBezTo>
                    <a:pt x="25" y="23"/>
                    <a:pt x="19" y="0"/>
                    <a:pt x="11" y="0"/>
                  </a:cubicBezTo>
                  <a:close/>
                </a:path>
              </a:pathLst>
            </a:custGeom>
            <a:solidFill>
              <a:srgbClr val="6C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4" name="Freeform 43">
              <a:extLst>
                <a:ext uri="{FF2B5EF4-FFF2-40B4-BE49-F238E27FC236}">
                  <a16:creationId xmlns:a16="http://schemas.microsoft.com/office/drawing/2014/main" id="{3A4E73C2-2EA4-4D61-A801-BEE614F6D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8" y="2812"/>
              <a:ext cx="36" cy="83"/>
            </a:xfrm>
            <a:custGeom>
              <a:avLst/>
              <a:gdLst>
                <a:gd name="T0" fmla="*/ 16 w 18"/>
                <a:gd name="T1" fmla="*/ 164 h 39"/>
                <a:gd name="T2" fmla="*/ 0 w 18"/>
                <a:gd name="T3" fmla="*/ 164 h 39"/>
                <a:gd name="T4" fmla="*/ 96 w 18"/>
                <a:gd name="T5" fmla="*/ 0 h 39"/>
                <a:gd name="T6" fmla="*/ 288 w 18"/>
                <a:gd name="T7" fmla="*/ 802 h 39"/>
                <a:gd name="T8" fmla="*/ 96 w 18"/>
                <a:gd name="T9" fmla="*/ 104 h 39"/>
                <a:gd name="T10" fmla="*/ 16 w 18"/>
                <a:gd name="T11" fmla="*/ 164 h 3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39">
                  <a:moveTo>
                    <a:pt x="1" y="8"/>
                  </a:moveTo>
                  <a:cubicBezTo>
                    <a:pt x="0" y="10"/>
                    <a:pt x="0" y="10"/>
                    <a:pt x="0" y="8"/>
                  </a:cubicBezTo>
                  <a:cubicBezTo>
                    <a:pt x="2" y="3"/>
                    <a:pt x="4" y="0"/>
                    <a:pt x="6" y="0"/>
                  </a:cubicBezTo>
                  <a:cubicBezTo>
                    <a:pt x="12" y="0"/>
                    <a:pt x="18" y="18"/>
                    <a:pt x="18" y="39"/>
                  </a:cubicBezTo>
                  <a:cubicBezTo>
                    <a:pt x="15" y="29"/>
                    <a:pt x="15" y="5"/>
                    <a:pt x="6" y="5"/>
                  </a:cubicBezTo>
                  <a:cubicBezTo>
                    <a:pt x="4" y="5"/>
                    <a:pt x="2" y="6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5" name="Freeform 44">
              <a:extLst>
                <a:ext uri="{FF2B5EF4-FFF2-40B4-BE49-F238E27FC236}">
                  <a16:creationId xmlns:a16="http://schemas.microsoft.com/office/drawing/2014/main" id="{7327294C-F2C5-4F32-95C4-EF8088E0A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812"/>
              <a:ext cx="50" cy="100"/>
            </a:xfrm>
            <a:custGeom>
              <a:avLst/>
              <a:gdLst>
                <a:gd name="T0" fmla="*/ 128 w 25"/>
                <a:gd name="T1" fmla="*/ 964 h 47"/>
                <a:gd name="T2" fmla="*/ 0 w 25"/>
                <a:gd name="T3" fmla="*/ 0 h 47"/>
                <a:gd name="T4" fmla="*/ 400 w 25"/>
                <a:gd name="T5" fmla="*/ 0 h 47"/>
                <a:gd name="T6" fmla="*/ 176 w 25"/>
                <a:gd name="T7" fmla="*/ 221 h 47"/>
                <a:gd name="T8" fmla="*/ 128 w 25"/>
                <a:gd name="T9" fmla="*/ 964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47">
                  <a:moveTo>
                    <a:pt x="8" y="47"/>
                  </a:moveTo>
                  <a:cubicBezTo>
                    <a:pt x="8" y="26"/>
                    <a:pt x="5" y="9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2"/>
                    <a:pt x="11" y="6"/>
                    <a:pt x="11" y="11"/>
                  </a:cubicBezTo>
                  <a:cubicBezTo>
                    <a:pt x="11" y="16"/>
                    <a:pt x="9" y="44"/>
                    <a:pt x="8" y="47"/>
                  </a:cubicBezTo>
                  <a:close/>
                </a:path>
              </a:pathLst>
            </a:custGeom>
            <a:solidFill>
              <a:srgbClr val="4B5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6" name="Freeform 45">
              <a:extLst>
                <a:ext uri="{FF2B5EF4-FFF2-40B4-BE49-F238E27FC236}">
                  <a16:creationId xmlns:a16="http://schemas.microsoft.com/office/drawing/2014/main" id="{9D12F124-173E-48F3-A828-DBC30E645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4" y="2691"/>
              <a:ext cx="96" cy="72"/>
            </a:xfrm>
            <a:custGeom>
              <a:avLst/>
              <a:gdLst>
                <a:gd name="T0" fmla="*/ 32 w 48"/>
                <a:gd name="T1" fmla="*/ 0 h 34"/>
                <a:gd name="T2" fmla="*/ 32 w 48"/>
                <a:gd name="T3" fmla="*/ 449 h 34"/>
                <a:gd name="T4" fmla="*/ 768 w 48"/>
                <a:gd name="T5" fmla="*/ 682 h 34"/>
                <a:gd name="T6" fmla="*/ 112 w 48"/>
                <a:gd name="T7" fmla="*/ 358 h 34"/>
                <a:gd name="T8" fmla="*/ 32 w 4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34">
                  <a:moveTo>
                    <a:pt x="2" y="0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2" y="29"/>
                    <a:pt x="23" y="34"/>
                    <a:pt x="48" y="34"/>
                  </a:cubicBezTo>
                  <a:cubicBezTo>
                    <a:pt x="40" y="34"/>
                    <a:pt x="15" y="29"/>
                    <a:pt x="7" y="18"/>
                  </a:cubicBezTo>
                  <a:cubicBezTo>
                    <a:pt x="0" y="7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3A8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7" name="Freeform 46">
              <a:extLst>
                <a:ext uri="{FF2B5EF4-FFF2-40B4-BE49-F238E27FC236}">
                  <a16:creationId xmlns:a16="http://schemas.microsoft.com/office/drawing/2014/main" id="{1E18F716-66ED-4291-BB31-FAFE4BC94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8" y="2682"/>
              <a:ext cx="94" cy="51"/>
            </a:xfrm>
            <a:custGeom>
              <a:avLst/>
              <a:gdLst>
                <a:gd name="T0" fmla="*/ 0 w 47"/>
                <a:gd name="T1" fmla="*/ 181 h 24"/>
                <a:gd name="T2" fmla="*/ 752 w 47"/>
                <a:gd name="T3" fmla="*/ 0 h 24"/>
                <a:gd name="T4" fmla="*/ 752 w 47"/>
                <a:gd name="T5" fmla="*/ 489 h 24"/>
                <a:gd name="T6" fmla="*/ 576 w 47"/>
                <a:gd name="T7" fmla="*/ 221 h 24"/>
                <a:gd name="T8" fmla="*/ 0 w 47"/>
                <a:gd name="T9" fmla="*/ 181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24">
                  <a:moveTo>
                    <a:pt x="0" y="9"/>
                  </a:moveTo>
                  <a:cubicBezTo>
                    <a:pt x="20" y="9"/>
                    <a:pt x="38" y="5"/>
                    <a:pt x="47" y="0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4" y="20"/>
                    <a:pt x="41" y="11"/>
                    <a:pt x="36" y="11"/>
                  </a:cubicBezTo>
                  <a:cubicBezTo>
                    <a:pt x="31" y="11"/>
                    <a:pt x="3" y="11"/>
                    <a:pt x="0" y="9"/>
                  </a:cubicBezTo>
                  <a:close/>
                </a:path>
              </a:pathLst>
            </a:custGeom>
            <a:solidFill>
              <a:srgbClr val="473A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8" name="Freeform 47">
              <a:extLst>
                <a:ext uri="{FF2B5EF4-FFF2-40B4-BE49-F238E27FC236}">
                  <a16:creationId xmlns:a16="http://schemas.microsoft.com/office/drawing/2014/main" id="{EEE76464-5AEE-45C8-BA90-10DF32BED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2767"/>
              <a:ext cx="98" cy="73"/>
            </a:xfrm>
            <a:custGeom>
              <a:avLst/>
              <a:gdLst>
                <a:gd name="T0" fmla="*/ 32 w 49"/>
                <a:gd name="T1" fmla="*/ 0 h 34"/>
                <a:gd name="T2" fmla="*/ 32 w 49"/>
                <a:gd name="T3" fmla="*/ 447 h 34"/>
                <a:gd name="T4" fmla="*/ 784 w 49"/>
                <a:gd name="T5" fmla="*/ 724 h 34"/>
                <a:gd name="T6" fmla="*/ 128 w 49"/>
                <a:gd name="T7" fmla="*/ 365 h 34"/>
                <a:gd name="T8" fmla="*/ 32 w 49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34">
                  <a:moveTo>
                    <a:pt x="2" y="0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8"/>
                    <a:pt x="23" y="34"/>
                    <a:pt x="49" y="34"/>
                  </a:cubicBezTo>
                  <a:cubicBezTo>
                    <a:pt x="41" y="34"/>
                    <a:pt x="15" y="28"/>
                    <a:pt x="8" y="17"/>
                  </a:cubicBezTo>
                  <a:cubicBezTo>
                    <a:pt x="0" y="6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6A5C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89" name="Freeform 48">
              <a:extLst>
                <a:ext uri="{FF2B5EF4-FFF2-40B4-BE49-F238E27FC236}">
                  <a16:creationId xmlns:a16="http://schemas.microsoft.com/office/drawing/2014/main" id="{559FE67F-21BC-4807-B91E-E725DE713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763"/>
              <a:ext cx="96" cy="62"/>
            </a:xfrm>
            <a:custGeom>
              <a:avLst/>
              <a:gdLst>
                <a:gd name="T0" fmla="*/ 0 w 48"/>
                <a:gd name="T1" fmla="*/ 145 h 29"/>
                <a:gd name="T2" fmla="*/ 768 w 48"/>
                <a:gd name="T3" fmla="*/ 0 h 29"/>
                <a:gd name="T4" fmla="*/ 768 w 48"/>
                <a:gd name="T5" fmla="*/ 607 h 29"/>
                <a:gd name="T6" fmla="*/ 576 w 48"/>
                <a:gd name="T7" fmla="*/ 257 h 29"/>
                <a:gd name="T8" fmla="*/ 0 w 48"/>
                <a:gd name="T9" fmla="*/ 14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29">
                  <a:moveTo>
                    <a:pt x="0" y="7"/>
                  </a:moveTo>
                  <a:cubicBezTo>
                    <a:pt x="20" y="7"/>
                    <a:pt x="40" y="5"/>
                    <a:pt x="48" y="0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6" y="24"/>
                    <a:pt x="42" y="14"/>
                    <a:pt x="36" y="12"/>
                  </a:cubicBezTo>
                  <a:cubicBezTo>
                    <a:pt x="31" y="10"/>
                    <a:pt x="3" y="8"/>
                    <a:pt x="0" y="7"/>
                  </a:cubicBezTo>
                  <a:close/>
                </a:path>
              </a:pathLst>
            </a:custGeom>
            <a:solidFill>
              <a:srgbClr val="0707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0" name="Freeform 49">
              <a:extLst>
                <a:ext uri="{FF2B5EF4-FFF2-40B4-BE49-F238E27FC236}">
                  <a16:creationId xmlns:a16="http://schemas.microsoft.com/office/drawing/2014/main" id="{46936AA1-4B63-4280-BCFE-E37F1040D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6" y="2917"/>
              <a:ext cx="44" cy="68"/>
            </a:xfrm>
            <a:custGeom>
              <a:avLst/>
              <a:gdLst>
                <a:gd name="T0" fmla="*/ 0 w 22"/>
                <a:gd name="T1" fmla="*/ 633 h 32"/>
                <a:gd name="T2" fmla="*/ 224 w 22"/>
                <a:gd name="T3" fmla="*/ 633 h 32"/>
                <a:gd name="T4" fmla="*/ 352 w 22"/>
                <a:gd name="T5" fmla="*/ 0 h 32"/>
                <a:gd name="T6" fmla="*/ 176 w 22"/>
                <a:gd name="T7" fmla="*/ 546 h 32"/>
                <a:gd name="T8" fmla="*/ 0 w 22"/>
                <a:gd name="T9" fmla="*/ 63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">
                  <a:moveTo>
                    <a:pt x="0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8" y="31"/>
                    <a:pt x="22" y="17"/>
                    <a:pt x="22" y="0"/>
                  </a:cubicBezTo>
                  <a:cubicBezTo>
                    <a:pt x="22" y="5"/>
                    <a:pt x="18" y="22"/>
                    <a:pt x="11" y="27"/>
                  </a:cubicBezTo>
                  <a:cubicBezTo>
                    <a:pt x="4" y="32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3C4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1" name="Freeform 50">
              <a:extLst>
                <a:ext uri="{FF2B5EF4-FFF2-40B4-BE49-F238E27FC236}">
                  <a16:creationId xmlns:a16="http://schemas.microsoft.com/office/drawing/2014/main" id="{5C69BC57-4E29-4BB7-B283-E56CEB0A3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2851"/>
              <a:ext cx="32" cy="66"/>
            </a:xfrm>
            <a:custGeom>
              <a:avLst/>
              <a:gdLst>
                <a:gd name="T0" fmla="*/ 96 w 16"/>
                <a:gd name="T1" fmla="*/ 639 h 31"/>
                <a:gd name="T2" fmla="*/ 0 w 16"/>
                <a:gd name="T3" fmla="*/ 0 h 31"/>
                <a:gd name="T4" fmla="*/ 256 w 16"/>
                <a:gd name="T5" fmla="*/ 0 h 31"/>
                <a:gd name="T6" fmla="*/ 112 w 16"/>
                <a:gd name="T7" fmla="*/ 145 h 31"/>
                <a:gd name="T8" fmla="*/ 96 w 16"/>
                <a:gd name="T9" fmla="*/ 639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1">
                  <a:moveTo>
                    <a:pt x="6" y="31"/>
                  </a:moveTo>
                  <a:cubicBezTo>
                    <a:pt x="6" y="17"/>
                    <a:pt x="4" y="6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3" y="2"/>
                    <a:pt x="7" y="4"/>
                    <a:pt x="7" y="7"/>
                  </a:cubicBezTo>
                  <a:cubicBezTo>
                    <a:pt x="7" y="10"/>
                    <a:pt x="6" y="29"/>
                    <a:pt x="6" y="31"/>
                  </a:cubicBezTo>
                  <a:close/>
                </a:path>
              </a:pathLst>
            </a:custGeom>
            <a:solidFill>
              <a:srgbClr val="4B59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2" name="Freeform 51">
              <a:extLst>
                <a:ext uri="{FF2B5EF4-FFF2-40B4-BE49-F238E27FC236}">
                  <a16:creationId xmlns:a16="http://schemas.microsoft.com/office/drawing/2014/main" id="{CB3E19AF-8402-4C1D-BEF7-019DB2404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834"/>
              <a:ext cx="50" cy="162"/>
            </a:xfrm>
            <a:custGeom>
              <a:avLst/>
              <a:gdLst>
                <a:gd name="T0" fmla="*/ 304 w 25"/>
                <a:gd name="T1" fmla="*/ 1567 h 76"/>
                <a:gd name="T2" fmla="*/ 400 w 25"/>
                <a:gd name="T3" fmla="*/ 787 h 76"/>
                <a:gd name="T4" fmla="*/ 304 w 25"/>
                <a:gd name="T5" fmla="*/ 0 h 76"/>
                <a:gd name="T6" fmla="*/ 0 w 25"/>
                <a:gd name="T7" fmla="*/ 0 h 76"/>
                <a:gd name="T8" fmla="*/ 80 w 25"/>
                <a:gd name="T9" fmla="*/ 787 h 76"/>
                <a:gd name="T10" fmla="*/ 0 w 25"/>
                <a:gd name="T11" fmla="*/ 1567 h 76"/>
                <a:gd name="T12" fmla="*/ 304 w 25"/>
                <a:gd name="T13" fmla="*/ 1567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76">
                  <a:moveTo>
                    <a:pt x="19" y="76"/>
                  </a:moveTo>
                  <a:cubicBezTo>
                    <a:pt x="22" y="76"/>
                    <a:pt x="25" y="59"/>
                    <a:pt x="25" y="38"/>
                  </a:cubicBezTo>
                  <a:cubicBezTo>
                    <a:pt x="25" y="17"/>
                    <a:pt x="22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7"/>
                    <a:pt x="5" y="38"/>
                  </a:cubicBezTo>
                  <a:cubicBezTo>
                    <a:pt x="5" y="59"/>
                    <a:pt x="3" y="76"/>
                    <a:pt x="0" y="76"/>
                  </a:cubicBezTo>
                  <a:lnTo>
                    <a:pt x="19" y="76"/>
                  </a:lnTo>
                  <a:close/>
                </a:path>
              </a:pathLst>
            </a:custGeom>
            <a:solidFill>
              <a:srgbClr val="DADC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3" name="Freeform 52">
              <a:extLst>
                <a:ext uri="{FF2B5EF4-FFF2-40B4-BE49-F238E27FC236}">
                  <a16:creationId xmlns:a16="http://schemas.microsoft.com/office/drawing/2014/main" id="{E1C14D44-BE86-4178-B12D-C40AFAB79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861"/>
              <a:ext cx="26" cy="109"/>
            </a:xfrm>
            <a:custGeom>
              <a:avLst/>
              <a:gdLst>
                <a:gd name="T0" fmla="*/ 144 w 13"/>
                <a:gd name="T1" fmla="*/ 0 h 51"/>
                <a:gd name="T2" fmla="*/ 0 w 13"/>
                <a:gd name="T3" fmla="*/ 0 h 51"/>
                <a:gd name="T4" fmla="*/ 16 w 13"/>
                <a:gd name="T5" fmla="*/ 517 h 51"/>
                <a:gd name="T6" fmla="*/ 0 w 13"/>
                <a:gd name="T7" fmla="*/ 1064 h 51"/>
                <a:gd name="T8" fmla="*/ 144 w 13"/>
                <a:gd name="T9" fmla="*/ 1064 h 51"/>
                <a:gd name="T10" fmla="*/ 208 w 13"/>
                <a:gd name="T11" fmla="*/ 517 h 51"/>
                <a:gd name="T12" fmla="*/ 144 w 1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1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1" y="16"/>
                    <a:pt x="1" y="25"/>
                  </a:cubicBezTo>
                  <a:cubicBezTo>
                    <a:pt x="1" y="35"/>
                    <a:pt x="1" y="44"/>
                    <a:pt x="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1" y="51"/>
                    <a:pt x="13" y="39"/>
                    <a:pt x="13" y="25"/>
                  </a:cubicBezTo>
                  <a:cubicBezTo>
                    <a:pt x="13" y="11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182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4" name="Freeform 53">
              <a:extLst>
                <a:ext uri="{FF2B5EF4-FFF2-40B4-BE49-F238E27FC236}">
                  <a16:creationId xmlns:a16="http://schemas.microsoft.com/office/drawing/2014/main" id="{8C17D78C-46C4-4597-8D36-AC76301DD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043"/>
              <a:ext cx="272" cy="83"/>
            </a:xfrm>
            <a:custGeom>
              <a:avLst/>
              <a:gdLst>
                <a:gd name="T0" fmla="*/ 1680 w 136"/>
                <a:gd name="T1" fmla="*/ 0 h 39"/>
                <a:gd name="T2" fmla="*/ 1680 w 136"/>
                <a:gd name="T3" fmla="*/ 164 h 39"/>
                <a:gd name="T4" fmla="*/ 1088 w 136"/>
                <a:gd name="T5" fmla="*/ 349 h 39"/>
                <a:gd name="T6" fmla="*/ 496 w 136"/>
                <a:gd name="T7" fmla="*/ 164 h 39"/>
                <a:gd name="T8" fmla="*/ 496 w 136"/>
                <a:gd name="T9" fmla="*/ 0 h 39"/>
                <a:gd name="T10" fmla="*/ 0 w 136"/>
                <a:gd name="T11" fmla="*/ 366 h 39"/>
                <a:gd name="T12" fmla="*/ 1088 w 136"/>
                <a:gd name="T13" fmla="*/ 802 h 39"/>
                <a:gd name="T14" fmla="*/ 2176 w 136"/>
                <a:gd name="T15" fmla="*/ 366 h 39"/>
                <a:gd name="T16" fmla="*/ 1680 w 136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9">
                  <a:moveTo>
                    <a:pt x="105" y="0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5" y="13"/>
                    <a:pt x="88" y="17"/>
                    <a:pt x="68" y="17"/>
                  </a:cubicBezTo>
                  <a:cubicBezTo>
                    <a:pt x="47" y="17"/>
                    <a:pt x="31" y="13"/>
                    <a:pt x="31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2" y="3"/>
                    <a:pt x="0" y="10"/>
                    <a:pt x="0" y="18"/>
                  </a:cubicBezTo>
                  <a:cubicBezTo>
                    <a:pt x="0" y="30"/>
                    <a:pt x="30" y="39"/>
                    <a:pt x="68" y="39"/>
                  </a:cubicBezTo>
                  <a:cubicBezTo>
                    <a:pt x="105" y="39"/>
                    <a:pt x="136" y="30"/>
                    <a:pt x="136" y="18"/>
                  </a:cubicBezTo>
                  <a:cubicBezTo>
                    <a:pt x="136" y="10"/>
                    <a:pt x="123" y="3"/>
                    <a:pt x="105" y="0"/>
                  </a:cubicBezTo>
                  <a:close/>
                </a:path>
              </a:pathLst>
            </a:custGeom>
            <a:solidFill>
              <a:srgbClr val="A2A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5" name="Freeform 54">
              <a:extLst>
                <a:ext uri="{FF2B5EF4-FFF2-40B4-BE49-F238E27FC236}">
                  <a16:creationId xmlns:a16="http://schemas.microsoft.com/office/drawing/2014/main" id="{798DDB5F-4026-48EB-A37B-C6F9499CE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3070"/>
              <a:ext cx="300" cy="98"/>
            </a:xfrm>
            <a:custGeom>
              <a:avLst/>
              <a:gdLst>
                <a:gd name="T0" fmla="*/ 2256 w 150"/>
                <a:gd name="T1" fmla="*/ 0 h 46"/>
                <a:gd name="T2" fmla="*/ 2256 w 150"/>
                <a:gd name="T3" fmla="*/ 0 h 46"/>
                <a:gd name="T4" fmla="*/ 2288 w 150"/>
                <a:gd name="T5" fmla="*/ 104 h 46"/>
                <a:gd name="T6" fmla="*/ 1200 w 150"/>
                <a:gd name="T7" fmla="*/ 530 h 46"/>
                <a:gd name="T8" fmla="*/ 112 w 150"/>
                <a:gd name="T9" fmla="*/ 104 h 46"/>
                <a:gd name="T10" fmla="*/ 128 w 150"/>
                <a:gd name="T11" fmla="*/ 19 h 46"/>
                <a:gd name="T12" fmla="*/ 0 w 150"/>
                <a:gd name="T13" fmla="*/ 454 h 46"/>
                <a:gd name="T14" fmla="*/ 1200 w 150"/>
                <a:gd name="T15" fmla="*/ 948 h 46"/>
                <a:gd name="T16" fmla="*/ 2400 w 150"/>
                <a:gd name="T17" fmla="*/ 454 h 46"/>
                <a:gd name="T18" fmla="*/ 2256 w 150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0" h="46">
                  <a:moveTo>
                    <a:pt x="141" y="0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142" y="2"/>
                    <a:pt x="143" y="3"/>
                    <a:pt x="143" y="5"/>
                  </a:cubicBezTo>
                  <a:cubicBezTo>
                    <a:pt x="143" y="17"/>
                    <a:pt x="112" y="26"/>
                    <a:pt x="75" y="26"/>
                  </a:cubicBezTo>
                  <a:cubicBezTo>
                    <a:pt x="37" y="26"/>
                    <a:pt x="7" y="17"/>
                    <a:pt x="7" y="5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4" y="5"/>
                    <a:pt x="0" y="16"/>
                    <a:pt x="0" y="22"/>
                  </a:cubicBezTo>
                  <a:cubicBezTo>
                    <a:pt x="0" y="35"/>
                    <a:pt x="33" y="46"/>
                    <a:pt x="75" y="46"/>
                  </a:cubicBezTo>
                  <a:cubicBezTo>
                    <a:pt x="116" y="46"/>
                    <a:pt x="150" y="35"/>
                    <a:pt x="150" y="22"/>
                  </a:cubicBezTo>
                  <a:cubicBezTo>
                    <a:pt x="150" y="14"/>
                    <a:pt x="145" y="3"/>
                    <a:pt x="141" y="0"/>
                  </a:cubicBezTo>
                  <a:close/>
                </a:path>
              </a:pathLst>
            </a:custGeom>
            <a:solidFill>
              <a:srgbClr val="3541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6" name="Freeform 55">
              <a:extLst>
                <a:ext uri="{FF2B5EF4-FFF2-40B4-BE49-F238E27FC236}">
                  <a16:creationId xmlns:a16="http://schemas.microsoft.com/office/drawing/2014/main" id="{FF6289C7-7447-4C0B-83A7-6D3E5C135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4" y="3075"/>
              <a:ext cx="226" cy="44"/>
            </a:xfrm>
            <a:custGeom>
              <a:avLst/>
              <a:gdLst>
                <a:gd name="T0" fmla="*/ 1024 w 113"/>
                <a:gd name="T1" fmla="*/ 352 h 21"/>
                <a:gd name="T2" fmla="*/ 1808 w 113"/>
                <a:gd name="T3" fmla="*/ 0 h 21"/>
                <a:gd name="T4" fmla="*/ 768 w 113"/>
                <a:gd name="T5" fmla="*/ 404 h 21"/>
                <a:gd name="T6" fmla="*/ 0 w 113"/>
                <a:gd name="T7" fmla="*/ 268 h 21"/>
                <a:gd name="T8" fmla="*/ 1024 w 113"/>
                <a:gd name="T9" fmla="*/ 35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1">
                  <a:moveTo>
                    <a:pt x="64" y="18"/>
                  </a:moveTo>
                  <a:cubicBezTo>
                    <a:pt x="81" y="16"/>
                    <a:pt x="106" y="12"/>
                    <a:pt x="113" y="0"/>
                  </a:cubicBezTo>
                  <a:cubicBezTo>
                    <a:pt x="113" y="12"/>
                    <a:pt x="84" y="21"/>
                    <a:pt x="48" y="21"/>
                  </a:cubicBezTo>
                  <a:cubicBezTo>
                    <a:pt x="29" y="21"/>
                    <a:pt x="12" y="19"/>
                    <a:pt x="0" y="14"/>
                  </a:cubicBezTo>
                  <a:cubicBezTo>
                    <a:pt x="11" y="17"/>
                    <a:pt x="37" y="20"/>
                    <a:pt x="64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7" name="Freeform 56">
              <a:extLst>
                <a:ext uri="{FF2B5EF4-FFF2-40B4-BE49-F238E27FC236}">
                  <a16:creationId xmlns:a16="http://schemas.microsoft.com/office/drawing/2014/main" id="{08C964B8-37E3-48BD-8FED-DA681C896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8" y="3128"/>
              <a:ext cx="236" cy="57"/>
            </a:xfrm>
            <a:custGeom>
              <a:avLst/>
              <a:gdLst>
                <a:gd name="T0" fmla="*/ 1072 w 118"/>
                <a:gd name="T1" fmla="*/ 414 h 27"/>
                <a:gd name="T2" fmla="*/ 1888 w 118"/>
                <a:gd name="T3" fmla="*/ 0 h 27"/>
                <a:gd name="T4" fmla="*/ 832 w 118"/>
                <a:gd name="T5" fmla="*/ 534 h 27"/>
                <a:gd name="T6" fmla="*/ 0 w 118"/>
                <a:gd name="T7" fmla="*/ 397 h 27"/>
                <a:gd name="T8" fmla="*/ 1072 w 118"/>
                <a:gd name="T9" fmla="*/ 41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27">
                  <a:moveTo>
                    <a:pt x="67" y="21"/>
                  </a:moveTo>
                  <a:cubicBezTo>
                    <a:pt x="85" y="19"/>
                    <a:pt x="111" y="14"/>
                    <a:pt x="118" y="0"/>
                  </a:cubicBezTo>
                  <a:cubicBezTo>
                    <a:pt x="118" y="14"/>
                    <a:pt x="89" y="27"/>
                    <a:pt x="52" y="27"/>
                  </a:cubicBezTo>
                  <a:cubicBezTo>
                    <a:pt x="33" y="27"/>
                    <a:pt x="12" y="25"/>
                    <a:pt x="0" y="20"/>
                  </a:cubicBezTo>
                  <a:cubicBezTo>
                    <a:pt x="11" y="23"/>
                    <a:pt x="39" y="25"/>
                    <a:pt x="67" y="21"/>
                  </a:cubicBezTo>
                  <a:close/>
                </a:path>
              </a:pathLst>
            </a:custGeom>
            <a:solidFill>
              <a:srgbClr val="CAD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8" name="Freeform 57">
              <a:extLst>
                <a:ext uri="{FF2B5EF4-FFF2-40B4-BE49-F238E27FC236}">
                  <a16:creationId xmlns:a16="http://schemas.microsoft.com/office/drawing/2014/main" id="{7B903825-68A4-4C2A-8255-09BF6F48D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868"/>
              <a:ext cx="164" cy="96"/>
            </a:xfrm>
            <a:custGeom>
              <a:avLst/>
              <a:gdLst>
                <a:gd name="T0" fmla="*/ 1232 w 82"/>
                <a:gd name="T1" fmla="*/ 0 h 45"/>
                <a:gd name="T2" fmla="*/ 0 w 82"/>
                <a:gd name="T3" fmla="*/ 0 h 45"/>
                <a:gd name="T4" fmla="*/ 48 w 82"/>
                <a:gd name="T5" fmla="*/ 454 h 45"/>
                <a:gd name="T6" fmla="*/ 0 w 82"/>
                <a:gd name="T7" fmla="*/ 932 h 45"/>
                <a:gd name="T8" fmla="*/ 1232 w 82"/>
                <a:gd name="T9" fmla="*/ 932 h 45"/>
                <a:gd name="T10" fmla="*/ 1312 w 82"/>
                <a:gd name="T11" fmla="*/ 454 h 45"/>
                <a:gd name="T12" fmla="*/ 1232 w 82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5">
                  <a:moveTo>
                    <a:pt x="7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13"/>
                    <a:pt x="3" y="22"/>
                  </a:cubicBezTo>
                  <a:cubicBezTo>
                    <a:pt x="3" y="32"/>
                    <a:pt x="2" y="40"/>
                    <a:pt x="0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80" y="45"/>
                    <a:pt x="82" y="35"/>
                    <a:pt x="82" y="22"/>
                  </a:cubicBezTo>
                  <a:cubicBezTo>
                    <a:pt x="82" y="10"/>
                    <a:pt x="80" y="0"/>
                    <a:pt x="77" y="0"/>
                  </a:cubicBezTo>
                  <a:close/>
                </a:path>
              </a:pathLst>
            </a:custGeom>
            <a:solidFill>
              <a:srgbClr val="D5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99" name="Freeform 58">
              <a:extLst>
                <a:ext uri="{FF2B5EF4-FFF2-40B4-BE49-F238E27FC236}">
                  <a16:creationId xmlns:a16="http://schemas.microsoft.com/office/drawing/2014/main" id="{481DFBBB-003C-47CD-BB0F-BD672CD43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844"/>
              <a:ext cx="30" cy="143"/>
            </a:xfrm>
            <a:custGeom>
              <a:avLst/>
              <a:gdLst>
                <a:gd name="T0" fmla="*/ 96 w 15"/>
                <a:gd name="T1" fmla="*/ 0 h 67"/>
                <a:gd name="T2" fmla="*/ 96 w 15"/>
                <a:gd name="T3" fmla="*/ 0 h 67"/>
                <a:gd name="T4" fmla="*/ 0 w 15"/>
                <a:gd name="T5" fmla="*/ 224 h 67"/>
                <a:gd name="T6" fmla="*/ 80 w 15"/>
                <a:gd name="T7" fmla="*/ 224 h 67"/>
                <a:gd name="T8" fmla="*/ 160 w 15"/>
                <a:gd name="T9" fmla="*/ 679 h 67"/>
                <a:gd name="T10" fmla="*/ 80 w 15"/>
                <a:gd name="T11" fmla="*/ 1165 h 67"/>
                <a:gd name="T12" fmla="*/ 0 w 15"/>
                <a:gd name="T13" fmla="*/ 1165 h 67"/>
                <a:gd name="T14" fmla="*/ 96 w 15"/>
                <a:gd name="T15" fmla="*/ 1389 h 67"/>
                <a:gd name="T16" fmla="*/ 96 w 15"/>
                <a:gd name="T17" fmla="*/ 1389 h 67"/>
                <a:gd name="T18" fmla="*/ 240 w 15"/>
                <a:gd name="T19" fmla="*/ 679 h 67"/>
                <a:gd name="T20" fmla="*/ 96 w 15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6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4"/>
                    <a:pt x="0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8" y="11"/>
                    <a:pt x="10" y="21"/>
                    <a:pt x="10" y="33"/>
                  </a:cubicBezTo>
                  <a:cubicBezTo>
                    <a:pt x="10" y="46"/>
                    <a:pt x="8" y="56"/>
                    <a:pt x="5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2"/>
                    <a:pt x="3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11" y="67"/>
                    <a:pt x="15" y="52"/>
                    <a:pt x="15" y="33"/>
                  </a:cubicBezTo>
                  <a:cubicBezTo>
                    <a:pt x="15" y="15"/>
                    <a:pt x="11" y="0"/>
                    <a:pt x="6" y="0"/>
                  </a:cubicBezTo>
                  <a:close/>
                </a:path>
              </a:pathLst>
            </a:custGeom>
            <a:solidFill>
              <a:srgbClr val="6C7C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0" name="Freeform 59">
              <a:extLst>
                <a:ext uri="{FF2B5EF4-FFF2-40B4-BE49-F238E27FC236}">
                  <a16:creationId xmlns:a16="http://schemas.microsoft.com/office/drawing/2014/main" id="{50CD49D8-B9E5-4D2E-9D20-7E9EB98AC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57"/>
              <a:ext cx="154" cy="115"/>
            </a:xfrm>
            <a:custGeom>
              <a:avLst/>
              <a:gdLst>
                <a:gd name="T0" fmla="*/ 1232 w 77"/>
                <a:gd name="T1" fmla="*/ 0 h 54"/>
                <a:gd name="T2" fmla="*/ 64 w 77"/>
                <a:gd name="T3" fmla="*/ 0 h 54"/>
                <a:gd name="T4" fmla="*/ 48 w 77"/>
                <a:gd name="T5" fmla="*/ 0 h 54"/>
                <a:gd name="T6" fmla="*/ 0 w 77"/>
                <a:gd name="T7" fmla="*/ 562 h 54"/>
                <a:gd name="T8" fmla="*/ 48 w 77"/>
                <a:gd name="T9" fmla="*/ 1112 h 54"/>
                <a:gd name="T10" fmla="*/ 64 w 77"/>
                <a:gd name="T11" fmla="*/ 1112 h 54"/>
                <a:gd name="T12" fmla="*/ 1232 w 77"/>
                <a:gd name="T13" fmla="*/ 1112 h 54"/>
                <a:gd name="T14" fmla="*/ 1232 w 77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54">
                  <a:moveTo>
                    <a:pt x="77" y="0"/>
                  </a:moveTo>
                  <a:cubicBezTo>
                    <a:pt x="38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2"/>
                    <a:pt x="0" y="27"/>
                  </a:cubicBezTo>
                  <a:cubicBezTo>
                    <a:pt x="0" y="42"/>
                    <a:pt x="2" y="54"/>
                    <a:pt x="3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38" y="54"/>
                    <a:pt x="77" y="54"/>
                  </a:cubicBezTo>
                  <a:cubicBezTo>
                    <a:pt x="77" y="39"/>
                    <a:pt x="77" y="21"/>
                    <a:pt x="77" y="0"/>
                  </a:cubicBezTo>
                  <a:close/>
                </a:path>
              </a:pathLst>
            </a:custGeom>
            <a:solidFill>
              <a:srgbClr val="BC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1" name="Freeform 60">
              <a:extLst>
                <a:ext uri="{FF2B5EF4-FFF2-40B4-BE49-F238E27FC236}">
                  <a16:creationId xmlns:a16="http://schemas.microsoft.com/office/drawing/2014/main" id="{F8F623B6-829C-4746-BB54-5C5A5532D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34"/>
              <a:ext cx="178" cy="162"/>
            </a:xfrm>
            <a:custGeom>
              <a:avLst/>
              <a:gdLst>
                <a:gd name="T0" fmla="*/ 1344 w 89"/>
                <a:gd name="T1" fmla="*/ 0 h 76"/>
                <a:gd name="T2" fmla="*/ 624 w 89"/>
                <a:gd name="T3" fmla="*/ 222 h 76"/>
                <a:gd name="T4" fmla="*/ 0 w 89"/>
                <a:gd name="T5" fmla="*/ 222 h 76"/>
                <a:gd name="T6" fmla="*/ 0 w 89"/>
                <a:gd name="T7" fmla="*/ 1345 h 76"/>
                <a:gd name="T8" fmla="*/ 624 w 89"/>
                <a:gd name="T9" fmla="*/ 1345 h 76"/>
                <a:gd name="T10" fmla="*/ 1344 w 89"/>
                <a:gd name="T11" fmla="*/ 1567 h 76"/>
                <a:gd name="T12" fmla="*/ 1424 w 89"/>
                <a:gd name="T13" fmla="*/ 787 h 76"/>
                <a:gd name="T14" fmla="*/ 1344 w 89"/>
                <a:gd name="T15" fmla="*/ 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76">
                  <a:moveTo>
                    <a:pt x="84" y="0"/>
                  </a:moveTo>
                  <a:cubicBezTo>
                    <a:pt x="84" y="0"/>
                    <a:pt x="59" y="11"/>
                    <a:pt x="39" y="11"/>
                  </a:cubicBezTo>
                  <a:cubicBezTo>
                    <a:pt x="34" y="11"/>
                    <a:pt x="19" y="11"/>
                    <a:pt x="0" y="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9" y="65"/>
                    <a:pt x="34" y="65"/>
                    <a:pt x="39" y="65"/>
                  </a:cubicBezTo>
                  <a:cubicBezTo>
                    <a:pt x="59" y="65"/>
                    <a:pt x="84" y="76"/>
                    <a:pt x="84" y="76"/>
                  </a:cubicBezTo>
                  <a:cubicBezTo>
                    <a:pt x="87" y="76"/>
                    <a:pt x="89" y="59"/>
                    <a:pt x="89" y="38"/>
                  </a:cubicBezTo>
                  <a:cubicBezTo>
                    <a:pt x="89" y="17"/>
                    <a:pt x="87" y="0"/>
                    <a:pt x="84" y="0"/>
                  </a:cubicBezTo>
                  <a:close/>
                </a:path>
              </a:pathLst>
            </a:custGeom>
            <a:solidFill>
              <a:srgbClr val="BCC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2" name="Freeform 61">
              <a:extLst>
                <a:ext uri="{FF2B5EF4-FFF2-40B4-BE49-F238E27FC236}">
                  <a16:creationId xmlns:a16="http://schemas.microsoft.com/office/drawing/2014/main" id="{63694C68-9CA2-461D-A24E-F87AE0A7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89"/>
              <a:ext cx="178" cy="107"/>
            </a:xfrm>
            <a:custGeom>
              <a:avLst/>
              <a:gdLst>
                <a:gd name="T0" fmla="*/ 1344 w 89"/>
                <a:gd name="T1" fmla="*/ 1049 h 50"/>
                <a:gd name="T2" fmla="*/ 1424 w 89"/>
                <a:gd name="T3" fmla="*/ 257 h 50"/>
                <a:gd name="T4" fmla="*/ 1424 w 89"/>
                <a:gd name="T5" fmla="*/ 233 h 50"/>
                <a:gd name="T6" fmla="*/ 1056 w 89"/>
                <a:gd name="T7" fmla="*/ 60 h 50"/>
                <a:gd name="T8" fmla="*/ 0 w 89"/>
                <a:gd name="T9" fmla="*/ 41 h 50"/>
                <a:gd name="T10" fmla="*/ 0 w 89"/>
                <a:gd name="T11" fmla="*/ 815 h 50"/>
                <a:gd name="T12" fmla="*/ 624 w 89"/>
                <a:gd name="T13" fmla="*/ 815 h 50"/>
                <a:gd name="T14" fmla="*/ 1344 w 89"/>
                <a:gd name="T15" fmla="*/ 1049 h 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50">
                  <a:moveTo>
                    <a:pt x="84" y="50"/>
                  </a:moveTo>
                  <a:cubicBezTo>
                    <a:pt x="87" y="50"/>
                    <a:pt x="89" y="33"/>
                    <a:pt x="89" y="12"/>
                  </a:cubicBezTo>
                  <a:cubicBezTo>
                    <a:pt x="89" y="12"/>
                    <a:pt x="89" y="11"/>
                    <a:pt x="89" y="11"/>
                  </a:cubicBezTo>
                  <a:cubicBezTo>
                    <a:pt x="83" y="0"/>
                    <a:pt x="66" y="3"/>
                    <a:pt x="66" y="3"/>
                  </a:cubicBezTo>
                  <a:cubicBezTo>
                    <a:pt x="66" y="3"/>
                    <a:pt x="11" y="1"/>
                    <a:pt x="0" y="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59" y="39"/>
                    <a:pt x="84" y="50"/>
                    <a:pt x="84" y="50"/>
                  </a:cubicBez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3" name="Freeform 62">
              <a:extLst>
                <a:ext uri="{FF2B5EF4-FFF2-40B4-BE49-F238E27FC236}">
                  <a16:creationId xmlns:a16="http://schemas.microsoft.com/office/drawing/2014/main" id="{887CAA24-6EDE-46EA-8166-5917133FC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904"/>
              <a:ext cx="184" cy="92"/>
            </a:xfrm>
            <a:custGeom>
              <a:avLst/>
              <a:gdLst>
                <a:gd name="T0" fmla="*/ 1424 w 92"/>
                <a:gd name="T1" fmla="*/ 310 h 43"/>
                <a:gd name="T2" fmla="*/ 1424 w 92"/>
                <a:gd name="T3" fmla="*/ 109 h 43"/>
                <a:gd name="T4" fmla="*/ 1312 w 92"/>
                <a:gd name="T5" fmla="*/ 550 h 43"/>
                <a:gd name="T6" fmla="*/ 512 w 92"/>
                <a:gd name="T7" fmla="*/ 439 h 43"/>
                <a:gd name="T8" fmla="*/ 0 w 92"/>
                <a:gd name="T9" fmla="*/ 0 h 43"/>
                <a:gd name="T10" fmla="*/ 0 w 92"/>
                <a:gd name="T11" fmla="*/ 646 h 43"/>
                <a:gd name="T12" fmla="*/ 32 w 92"/>
                <a:gd name="T13" fmla="*/ 663 h 43"/>
                <a:gd name="T14" fmla="*/ 624 w 92"/>
                <a:gd name="T15" fmla="*/ 663 h 43"/>
                <a:gd name="T16" fmla="*/ 1344 w 92"/>
                <a:gd name="T17" fmla="*/ 901 h 43"/>
                <a:gd name="T18" fmla="*/ 1424 w 92"/>
                <a:gd name="T19" fmla="*/ 353 h 43"/>
                <a:gd name="T20" fmla="*/ 1424 w 92"/>
                <a:gd name="T21" fmla="*/ 310 h 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" h="43">
                  <a:moveTo>
                    <a:pt x="89" y="15"/>
                  </a:moveTo>
                  <a:cubicBezTo>
                    <a:pt x="89" y="10"/>
                    <a:pt x="89" y="5"/>
                    <a:pt x="89" y="5"/>
                  </a:cubicBezTo>
                  <a:cubicBezTo>
                    <a:pt x="92" y="9"/>
                    <a:pt x="86" y="22"/>
                    <a:pt x="82" y="26"/>
                  </a:cubicBezTo>
                  <a:cubicBezTo>
                    <a:pt x="77" y="30"/>
                    <a:pt x="60" y="21"/>
                    <a:pt x="32" y="21"/>
                  </a:cubicBezTo>
                  <a:cubicBezTo>
                    <a:pt x="13" y="21"/>
                    <a:pt x="0" y="14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59" y="32"/>
                    <a:pt x="84" y="43"/>
                    <a:pt x="84" y="43"/>
                  </a:cubicBezTo>
                  <a:cubicBezTo>
                    <a:pt x="86" y="43"/>
                    <a:pt x="88" y="32"/>
                    <a:pt x="89" y="17"/>
                  </a:cubicBezTo>
                  <a:cubicBezTo>
                    <a:pt x="89" y="17"/>
                    <a:pt x="89" y="16"/>
                    <a:pt x="89" y="15"/>
                  </a:cubicBez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4" name="Freeform 63">
              <a:extLst>
                <a:ext uri="{FF2B5EF4-FFF2-40B4-BE49-F238E27FC236}">
                  <a16:creationId xmlns:a16="http://schemas.microsoft.com/office/drawing/2014/main" id="{B6209CDD-9E9B-4B56-8C21-0FFB67E3E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61"/>
              <a:ext cx="140" cy="107"/>
            </a:xfrm>
            <a:custGeom>
              <a:avLst/>
              <a:gdLst>
                <a:gd name="T0" fmla="*/ 1088 w 70"/>
                <a:gd name="T1" fmla="*/ 531 h 50"/>
                <a:gd name="T2" fmla="*/ 1120 w 70"/>
                <a:gd name="T3" fmla="*/ 0 h 50"/>
                <a:gd name="T4" fmla="*/ 64 w 70"/>
                <a:gd name="T5" fmla="*/ 0 h 50"/>
                <a:gd name="T6" fmla="*/ 0 w 70"/>
                <a:gd name="T7" fmla="*/ 531 h 50"/>
                <a:gd name="T8" fmla="*/ 64 w 70"/>
                <a:gd name="T9" fmla="*/ 1049 h 50"/>
                <a:gd name="T10" fmla="*/ 1120 w 70"/>
                <a:gd name="T11" fmla="*/ 1049 h 50"/>
                <a:gd name="T12" fmla="*/ 1088 w 70"/>
                <a:gd name="T13" fmla="*/ 53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0">
                  <a:moveTo>
                    <a:pt x="68" y="25"/>
                  </a:moveTo>
                  <a:cubicBezTo>
                    <a:pt x="68" y="14"/>
                    <a:pt x="69" y="4"/>
                    <a:pt x="7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0" y="12"/>
                    <a:pt x="0" y="25"/>
                  </a:cubicBezTo>
                  <a:cubicBezTo>
                    <a:pt x="0" y="38"/>
                    <a:pt x="2" y="49"/>
                    <a:pt x="4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46"/>
                    <a:pt x="68" y="37"/>
                    <a:pt x="68" y="25"/>
                  </a:cubicBezTo>
                  <a:close/>
                </a:path>
              </a:pathLst>
            </a:custGeom>
            <a:solidFill>
              <a:srgbClr val="A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5" name="Freeform 64">
              <a:extLst>
                <a:ext uri="{FF2B5EF4-FFF2-40B4-BE49-F238E27FC236}">
                  <a16:creationId xmlns:a16="http://schemas.microsoft.com/office/drawing/2014/main" id="{12812751-60C0-44A3-BD12-D20D9DC8F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61"/>
              <a:ext cx="140" cy="107"/>
            </a:xfrm>
            <a:custGeom>
              <a:avLst/>
              <a:gdLst>
                <a:gd name="T0" fmla="*/ 1088 w 70"/>
                <a:gd name="T1" fmla="*/ 531 h 50"/>
                <a:gd name="T2" fmla="*/ 1120 w 70"/>
                <a:gd name="T3" fmla="*/ 0 h 50"/>
                <a:gd name="T4" fmla="*/ 64 w 70"/>
                <a:gd name="T5" fmla="*/ 0 h 50"/>
                <a:gd name="T6" fmla="*/ 0 w 70"/>
                <a:gd name="T7" fmla="*/ 531 h 50"/>
                <a:gd name="T8" fmla="*/ 64 w 70"/>
                <a:gd name="T9" fmla="*/ 1049 h 50"/>
                <a:gd name="T10" fmla="*/ 1120 w 70"/>
                <a:gd name="T11" fmla="*/ 1049 h 50"/>
                <a:gd name="T12" fmla="*/ 1088 w 70"/>
                <a:gd name="T13" fmla="*/ 53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0">
                  <a:moveTo>
                    <a:pt x="68" y="25"/>
                  </a:moveTo>
                  <a:cubicBezTo>
                    <a:pt x="68" y="14"/>
                    <a:pt x="69" y="4"/>
                    <a:pt x="7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0" y="12"/>
                    <a:pt x="0" y="25"/>
                  </a:cubicBezTo>
                  <a:cubicBezTo>
                    <a:pt x="0" y="38"/>
                    <a:pt x="2" y="49"/>
                    <a:pt x="4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46"/>
                    <a:pt x="68" y="37"/>
                    <a:pt x="68" y="25"/>
                  </a:cubicBezTo>
                  <a:close/>
                </a:path>
              </a:pathLst>
            </a:custGeom>
            <a:solidFill>
              <a:srgbClr val="AAAF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6" name="Freeform 65">
              <a:extLst>
                <a:ext uri="{FF2B5EF4-FFF2-40B4-BE49-F238E27FC236}">
                  <a16:creationId xmlns:a16="http://schemas.microsoft.com/office/drawing/2014/main" id="{7B0A3C3A-3831-446E-B289-6AAB12175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902"/>
              <a:ext cx="138" cy="66"/>
            </a:xfrm>
            <a:custGeom>
              <a:avLst/>
              <a:gdLst>
                <a:gd name="T0" fmla="*/ 1104 w 69"/>
                <a:gd name="T1" fmla="*/ 639 h 31"/>
                <a:gd name="T2" fmla="*/ 1088 w 69"/>
                <a:gd name="T3" fmla="*/ 290 h 31"/>
                <a:gd name="T4" fmla="*/ 1056 w 69"/>
                <a:gd name="T5" fmla="*/ 0 h 31"/>
                <a:gd name="T6" fmla="*/ 912 w 69"/>
                <a:gd name="T7" fmla="*/ 60 h 31"/>
                <a:gd name="T8" fmla="*/ 576 w 69"/>
                <a:gd name="T9" fmla="*/ 60 h 31"/>
                <a:gd name="T10" fmla="*/ 720 w 69"/>
                <a:gd name="T11" fmla="*/ 417 h 31"/>
                <a:gd name="T12" fmla="*/ 0 w 69"/>
                <a:gd name="T13" fmla="*/ 453 h 31"/>
                <a:gd name="T14" fmla="*/ 0 w 69"/>
                <a:gd name="T15" fmla="*/ 494 h 31"/>
                <a:gd name="T16" fmla="*/ 48 w 69"/>
                <a:gd name="T17" fmla="*/ 639 h 31"/>
                <a:gd name="T18" fmla="*/ 672 w 69"/>
                <a:gd name="T19" fmla="*/ 639 h 31"/>
                <a:gd name="T20" fmla="*/ 1104 w 69"/>
                <a:gd name="T21" fmla="*/ 639 h 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31">
                  <a:moveTo>
                    <a:pt x="69" y="31"/>
                  </a:moveTo>
                  <a:cubicBezTo>
                    <a:pt x="68" y="28"/>
                    <a:pt x="68" y="22"/>
                    <a:pt x="68" y="14"/>
                  </a:cubicBezTo>
                  <a:cubicBezTo>
                    <a:pt x="67" y="8"/>
                    <a:pt x="66" y="1"/>
                    <a:pt x="66" y="0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55" y="3"/>
                    <a:pt x="51" y="18"/>
                    <a:pt x="45" y="20"/>
                  </a:cubicBezTo>
                  <a:cubicBezTo>
                    <a:pt x="36" y="24"/>
                    <a:pt x="7" y="24"/>
                    <a:pt x="0" y="22"/>
                  </a:cubicBezTo>
                  <a:cubicBezTo>
                    <a:pt x="0" y="23"/>
                    <a:pt x="0" y="24"/>
                    <a:pt x="0" y="24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2" y="31"/>
                    <a:pt x="42" y="31"/>
                    <a:pt x="42" y="31"/>
                  </a:cubicBezTo>
                  <a:lnTo>
                    <a:pt x="69" y="31"/>
                  </a:lnTo>
                  <a:close/>
                </a:path>
              </a:pathLst>
            </a:custGeom>
            <a:solidFill>
              <a:srgbClr val="5A6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7" name="Freeform 66">
              <a:extLst>
                <a:ext uri="{FF2B5EF4-FFF2-40B4-BE49-F238E27FC236}">
                  <a16:creationId xmlns:a16="http://schemas.microsoft.com/office/drawing/2014/main" id="{9528A593-4D10-4067-9515-1D696DD1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895"/>
              <a:ext cx="152" cy="77"/>
            </a:xfrm>
            <a:custGeom>
              <a:avLst/>
              <a:gdLst>
                <a:gd name="T0" fmla="*/ 800 w 76"/>
                <a:gd name="T1" fmla="*/ 498 h 36"/>
                <a:gd name="T2" fmla="*/ 0 w 76"/>
                <a:gd name="T3" fmla="*/ 550 h 36"/>
                <a:gd name="T4" fmla="*/ 16 w 76"/>
                <a:gd name="T5" fmla="*/ 663 h 36"/>
                <a:gd name="T6" fmla="*/ 48 w 76"/>
                <a:gd name="T7" fmla="*/ 755 h 36"/>
                <a:gd name="T8" fmla="*/ 304 w 76"/>
                <a:gd name="T9" fmla="*/ 755 h 36"/>
                <a:gd name="T10" fmla="*/ 1216 w 76"/>
                <a:gd name="T11" fmla="*/ 755 h 36"/>
                <a:gd name="T12" fmla="*/ 1216 w 76"/>
                <a:gd name="T13" fmla="*/ 257 h 36"/>
                <a:gd name="T14" fmla="*/ 1200 w 76"/>
                <a:gd name="T15" fmla="*/ 0 h 36"/>
                <a:gd name="T16" fmla="*/ 1040 w 76"/>
                <a:gd name="T17" fmla="*/ 88 h 36"/>
                <a:gd name="T18" fmla="*/ 656 w 76"/>
                <a:gd name="T19" fmla="*/ 109 h 36"/>
                <a:gd name="T20" fmla="*/ 800 w 76"/>
                <a:gd name="T21" fmla="*/ 498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6" h="36">
                  <a:moveTo>
                    <a:pt x="50" y="24"/>
                  </a:moveTo>
                  <a:cubicBezTo>
                    <a:pt x="41" y="28"/>
                    <a:pt x="10" y="28"/>
                    <a:pt x="0" y="26"/>
                  </a:cubicBezTo>
                  <a:cubicBezTo>
                    <a:pt x="0" y="28"/>
                    <a:pt x="0" y="30"/>
                    <a:pt x="1" y="32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5" y="6"/>
                    <a:pt x="75" y="2"/>
                    <a:pt x="75" y="0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61" y="5"/>
                    <a:pt x="57" y="21"/>
                    <a:pt x="50" y="24"/>
                  </a:cubicBez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8" name="Freeform 67">
              <a:extLst>
                <a:ext uri="{FF2B5EF4-FFF2-40B4-BE49-F238E27FC236}">
                  <a16:creationId xmlns:a16="http://schemas.microsoft.com/office/drawing/2014/main" id="{9DE33A40-73B2-4EA2-AAF9-3966D8361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68"/>
              <a:ext cx="128" cy="96"/>
            </a:xfrm>
            <a:custGeom>
              <a:avLst/>
              <a:gdLst>
                <a:gd name="T0" fmla="*/ 992 w 64"/>
                <a:gd name="T1" fmla="*/ 454 h 45"/>
                <a:gd name="T2" fmla="*/ 1024 w 64"/>
                <a:gd name="T3" fmla="*/ 0 h 45"/>
                <a:gd name="T4" fmla="*/ 112 w 64"/>
                <a:gd name="T5" fmla="*/ 41 h 45"/>
                <a:gd name="T6" fmla="*/ 0 w 64"/>
                <a:gd name="T7" fmla="*/ 454 h 45"/>
                <a:gd name="T8" fmla="*/ 112 w 64"/>
                <a:gd name="T9" fmla="*/ 892 h 45"/>
                <a:gd name="T10" fmla="*/ 1024 w 64"/>
                <a:gd name="T11" fmla="*/ 932 h 45"/>
                <a:gd name="T12" fmla="*/ 992 w 64"/>
                <a:gd name="T13" fmla="*/ 45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45">
                  <a:moveTo>
                    <a:pt x="62" y="22"/>
                  </a:moveTo>
                  <a:cubicBezTo>
                    <a:pt x="62" y="13"/>
                    <a:pt x="63" y="4"/>
                    <a:pt x="64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0" y="10"/>
                    <a:pt x="0" y="22"/>
                  </a:cubicBezTo>
                  <a:cubicBezTo>
                    <a:pt x="0" y="35"/>
                    <a:pt x="4" y="42"/>
                    <a:pt x="7" y="43"/>
                  </a:cubicBezTo>
                  <a:cubicBezTo>
                    <a:pt x="7" y="43"/>
                    <a:pt x="30" y="45"/>
                    <a:pt x="64" y="45"/>
                  </a:cubicBezTo>
                  <a:cubicBezTo>
                    <a:pt x="63" y="40"/>
                    <a:pt x="62" y="32"/>
                    <a:pt x="62" y="22"/>
                  </a:cubicBezTo>
                  <a:close/>
                </a:path>
              </a:pathLst>
            </a:custGeom>
            <a:solidFill>
              <a:srgbClr val="95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09" name="Freeform 68">
              <a:extLst>
                <a:ext uri="{FF2B5EF4-FFF2-40B4-BE49-F238E27FC236}">
                  <a16:creationId xmlns:a16="http://schemas.microsoft.com/office/drawing/2014/main" id="{2CE1F0EE-9771-4129-A6E1-41BC4F4A3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" y="3198"/>
              <a:ext cx="256" cy="162"/>
            </a:xfrm>
            <a:custGeom>
              <a:avLst/>
              <a:gdLst>
                <a:gd name="T0" fmla="*/ 0 w 128"/>
                <a:gd name="T1" fmla="*/ 0 h 76"/>
                <a:gd name="T2" fmla="*/ 0 w 128"/>
                <a:gd name="T3" fmla="*/ 394 h 76"/>
                <a:gd name="T4" fmla="*/ 2048 w 128"/>
                <a:gd name="T5" fmla="*/ 1567 h 76"/>
                <a:gd name="T6" fmla="*/ 0 w 128"/>
                <a:gd name="T7" fmla="*/ 0 h 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8" h="76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5" y="38"/>
                    <a:pt x="45" y="67"/>
                    <a:pt x="128" y="76"/>
                  </a:cubicBezTo>
                  <a:cubicBezTo>
                    <a:pt x="73" y="66"/>
                    <a:pt x="9" y="4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0" name="Freeform 69">
              <a:extLst>
                <a:ext uri="{FF2B5EF4-FFF2-40B4-BE49-F238E27FC236}">
                  <a16:creationId xmlns:a16="http://schemas.microsoft.com/office/drawing/2014/main" id="{E8989D3E-E829-480F-AC10-6CF1EE4C1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671"/>
              <a:ext cx="114" cy="96"/>
            </a:xfrm>
            <a:custGeom>
              <a:avLst/>
              <a:gdLst>
                <a:gd name="T0" fmla="*/ 912 w 57"/>
                <a:gd name="T1" fmla="*/ 0 h 45"/>
                <a:gd name="T2" fmla="*/ 912 w 57"/>
                <a:gd name="T3" fmla="*/ 787 h 45"/>
                <a:gd name="T4" fmla="*/ 352 w 57"/>
                <a:gd name="T5" fmla="*/ 932 h 45"/>
                <a:gd name="T6" fmla="*/ 0 w 57"/>
                <a:gd name="T7" fmla="*/ 892 h 45"/>
                <a:gd name="T8" fmla="*/ 736 w 57"/>
                <a:gd name="T9" fmla="*/ 678 h 45"/>
                <a:gd name="T10" fmla="*/ 912 w 57"/>
                <a:gd name="T11" fmla="*/ 0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45">
                  <a:moveTo>
                    <a:pt x="57" y="0"/>
                  </a:moveTo>
                  <a:cubicBezTo>
                    <a:pt x="57" y="38"/>
                    <a:pt x="57" y="38"/>
                    <a:pt x="57" y="38"/>
                  </a:cubicBezTo>
                  <a:cubicBezTo>
                    <a:pt x="57" y="40"/>
                    <a:pt x="41" y="45"/>
                    <a:pt x="22" y="45"/>
                  </a:cubicBezTo>
                  <a:cubicBezTo>
                    <a:pt x="13" y="45"/>
                    <a:pt x="6" y="44"/>
                    <a:pt x="0" y="43"/>
                  </a:cubicBezTo>
                  <a:cubicBezTo>
                    <a:pt x="9" y="43"/>
                    <a:pt x="37" y="41"/>
                    <a:pt x="46" y="33"/>
                  </a:cubicBezTo>
                  <a:cubicBezTo>
                    <a:pt x="55" y="25"/>
                    <a:pt x="56" y="7"/>
                    <a:pt x="57" y="0"/>
                  </a:cubicBezTo>
                  <a:close/>
                </a:path>
              </a:pathLst>
            </a:custGeom>
            <a:solidFill>
              <a:srgbClr val="858B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1" name="Freeform 70">
              <a:extLst>
                <a:ext uri="{FF2B5EF4-FFF2-40B4-BE49-F238E27FC236}">
                  <a16:creationId xmlns:a16="http://schemas.microsoft.com/office/drawing/2014/main" id="{673FC6F9-AC35-4BD2-A4B8-DCD0E603E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" y="1667"/>
              <a:ext cx="56" cy="81"/>
            </a:xfrm>
            <a:custGeom>
              <a:avLst/>
              <a:gdLst>
                <a:gd name="T0" fmla="*/ 0 w 28"/>
                <a:gd name="T1" fmla="*/ 787 h 38"/>
                <a:gd name="T2" fmla="*/ 0 w 28"/>
                <a:gd name="T3" fmla="*/ 19 h 38"/>
                <a:gd name="T4" fmla="*/ 32 w 28"/>
                <a:gd name="T5" fmla="*/ 0 h 38"/>
                <a:gd name="T6" fmla="*/ 448 w 28"/>
                <a:gd name="T7" fmla="*/ 104 h 38"/>
                <a:gd name="T8" fmla="*/ 80 w 28"/>
                <a:gd name="T9" fmla="*/ 164 h 38"/>
                <a:gd name="T10" fmla="*/ 0 w 28"/>
                <a:gd name="T11" fmla="*/ 787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38">
                  <a:moveTo>
                    <a:pt x="0" y="38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9" y="4"/>
                    <a:pt x="18" y="5"/>
                    <a:pt x="28" y="5"/>
                  </a:cubicBezTo>
                  <a:cubicBezTo>
                    <a:pt x="20" y="6"/>
                    <a:pt x="9" y="7"/>
                    <a:pt x="5" y="8"/>
                  </a:cubicBezTo>
                  <a:cubicBezTo>
                    <a:pt x="1" y="9"/>
                    <a:pt x="2" y="31"/>
                    <a:pt x="0" y="38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2" name="Freeform 71">
              <a:extLst>
                <a:ext uri="{FF2B5EF4-FFF2-40B4-BE49-F238E27FC236}">
                  <a16:creationId xmlns:a16="http://schemas.microsoft.com/office/drawing/2014/main" id="{1C792C35-563C-4D97-BCF1-DCAF7962E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1778"/>
              <a:ext cx="108" cy="861"/>
            </a:xfrm>
            <a:custGeom>
              <a:avLst/>
              <a:gdLst>
                <a:gd name="T0" fmla="*/ 832 w 54"/>
                <a:gd name="T1" fmla="*/ 0 h 404"/>
                <a:gd name="T2" fmla="*/ 832 w 54"/>
                <a:gd name="T3" fmla="*/ 8190 h 404"/>
                <a:gd name="T4" fmla="*/ 320 w 54"/>
                <a:gd name="T5" fmla="*/ 8335 h 404"/>
                <a:gd name="T6" fmla="*/ 0 w 54"/>
                <a:gd name="T7" fmla="*/ 8295 h 404"/>
                <a:gd name="T8" fmla="*/ 624 w 54"/>
                <a:gd name="T9" fmla="*/ 7917 h 404"/>
                <a:gd name="T10" fmla="*/ 832 w 54"/>
                <a:gd name="T11" fmla="*/ 0 h 4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404">
                  <a:moveTo>
                    <a:pt x="52" y="0"/>
                  </a:moveTo>
                  <a:cubicBezTo>
                    <a:pt x="52" y="397"/>
                    <a:pt x="52" y="397"/>
                    <a:pt x="52" y="397"/>
                  </a:cubicBezTo>
                  <a:cubicBezTo>
                    <a:pt x="52" y="399"/>
                    <a:pt x="38" y="404"/>
                    <a:pt x="20" y="404"/>
                  </a:cubicBezTo>
                  <a:cubicBezTo>
                    <a:pt x="12" y="404"/>
                    <a:pt x="6" y="403"/>
                    <a:pt x="0" y="402"/>
                  </a:cubicBezTo>
                  <a:cubicBezTo>
                    <a:pt x="8" y="402"/>
                    <a:pt x="24" y="401"/>
                    <a:pt x="39" y="384"/>
                  </a:cubicBezTo>
                  <a:cubicBezTo>
                    <a:pt x="54" y="367"/>
                    <a:pt x="50" y="6"/>
                    <a:pt x="52" y="0"/>
                  </a:cubicBez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3" name="Freeform 72">
              <a:extLst>
                <a:ext uri="{FF2B5EF4-FFF2-40B4-BE49-F238E27FC236}">
                  <a16:creationId xmlns:a16="http://schemas.microsoft.com/office/drawing/2014/main" id="{59379C73-41F2-468D-A0F6-AC43C668A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1765"/>
              <a:ext cx="128" cy="857"/>
            </a:xfrm>
            <a:custGeom>
              <a:avLst/>
              <a:gdLst>
                <a:gd name="T0" fmla="*/ 1024 w 64"/>
                <a:gd name="T1" fmla="*/ 8304 h 402"/>
                <a:gd name="T2" fmla="*/ 1024 w 64"/>
                <a:gd name="T3" fmla="*/ 41 h 402"/>
                <a:gd name="T4" fmla="*/ 512 w 64"/>
                <a:gd name="T5" fmla="*/ 128 h 402"/>
                <a:gd name="T6" fmla="*/ 0 w 64"/>
                <a:gd name="T7" fmla="*/ 19 h 402"/>
                <a:gd name="T8" fmla="*/ 720 w 64"/>
                <a:gd name="T9" fmla="*/ 369 h 402"/>
                <a:gd name="T10" fmla="*/ 1024 w 64"/>
                <a:gd name="T11" fmla="*/ 8304 h 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2">
                  <a:moveTo>
                    <a:pt x="64" y="402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64" y="0"/>
                    <a:pt x="50" y="6"/>
                    <a:pt x="32" y="6"/>
                  </a:cubicBezTo>
                  <a:cubicBezTo>
                    <a:pt x="24" y="6"/>
                    <a:pt x="8" y="3"/>
                    <a:pt x="0" y="1"/>
                  </a:cubicBezTo>
                  <a:cubicBezTo>
                    <a:pt x="15" y="14"/>
                    <a:pt x="28" y="5"/>
                    <a:pt x="45" y="18"/>
                  </a:cubicBezTo>
                  <a:cubicBezTo>
                    <a:pt x="61" y="32"/>
                    <a:pt x="62" y="395"/>
                    <a:pt x="64" y="402"/>
                  </a:cubicBez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4" name="Freeform 73">
              <a:extLst>
                <a:ext uri="{FF2B5EF4-FFF2-40B4-BE49-F238E27FC236}">
                  <a16:creationId xmlns:a16="http://schemas.microsoft.com/office/drawing/2014/main" id="{AE674C8A-F95C-4F95-B3A7-C54F6FF7D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1786"/>
              <a:ext cx="52" cy="615"/>
            </a:xfrm>
            <a:custGeom>
              <a:avLst/>
              <a:gdLst>
                <a:gd name="T0" fmla="*/ 0 w 26"/>
                <a:gd name="T1" fmla="*/ 5988 h 288"/>
                <a:gd name="T2" fmla="*/ 0 w 26"/>
                <a:gd name="T3" fmla="*/ 19 h 288"/>
                <a:gd name="T4" fmla="*/ 32 w 26"/>
                <a:gd name="T5" fmla="*/ 0 h 288"/>
                <a:gd name="T6" fmla="*/ 416 w 26"/>
                <a:gd name="T7" fmla="*/ 88 h 288"/>
                <a:gd name="T8" fmla="*/ 128 w 26"/>
                <a:gd name="T9" fmla="*/ 188 h 288"/>
                <a:gd name="T10" fmla="*/ 0 w 26"/>
                <a:gd name="T11" fmla="*/ 5988 h 2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288">
                  <a:moveTo>
                    <a:pt x="0" y="288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4"/>
                    <a:pt x="17" y="4"/>
                    <a:pt x="26" y="4"/>
                  </a:cubicBezTo>
                  <a:cubicBezTo>
                    <a:pt x="18" y="5"/>
                    <a:pt x="12" y="8"/>
                    <a:pt x="8" y="9"/>
                  </a:cubicBezTo>
                  <a:cubicBezTo>
                    <a:pt x="4" y="10"/>
                    <a:pt x="2" y="282"/>
                    <a:pt x="0" y="288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5" name="Freeform 74">
              <a:extLst>
                <a:ext uri="{FF2B5EF4-FFF2-40B4-BE49-F238E27FC236}">
                  <a16:creationId xmlns:a16="http://schemas.microsoft.com/office/drawing/2014/main" id="{972487CA-8C70-47C8-9619-415D351F3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767"/>
              <a:ext cx="106" cy="113"/>
            </a:xfrm>
            <a:custGeom>
              <a:avLst/>
              <a:gdLst>
                <a:gd name="T0" fmla="*/ 0 w 53"/>
                <a:gd name="T1" fmla="*/ 41 h 53"/>
                <a:gd name="T2" fmla="*/ 848 w 53"/>
                <a:gd name="T3" fmla="*/ 0 h 53"/>
                <a:gd name="T4" fmla="*/ 848 w 53"/>
                <a:gd name="T5" fmla="*/ 1096 h 53"/>
                <a:gd name="T6" fmla="*/ 720 w 53"/>
                <a:gd name="T7" fmla="*/ 164 h 53"/>
                <a:gd name="T8" fmla="*/ 0 w 53"/>
                <a:gd name="T9" fmla="*/ 41 h 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3">
                  <a:moveTo>
                    <a:pt x="0" y="2"/>
                  </a:moveTo>
                  <a:cubicBezTo>
                    <a:pt x="6" y="3"/>
                    <a:pt x="28" y="8"/>
                    <a:pt x="53" y="0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1" y="31"/>
                    <a:pt x="50" y="9"/>
                    <a:pt x="45" y="8"/>
                  </a:cubicBezTo>
                  <a:cubicBezTo>
                    <a:pt x="39" y="6"/>
                    <a:pt x="14" y="10"/>
                    <a:pt x="0" y="2"/>
                  </a:cubicBezTo>
                  <a:close/>
                </a:path>
              </a:pathLst>
            </a:custGeom>
            <a:solidFill>
              <a:srgbClr val="616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6" name="Freeform 75">
              <a:extLst>
                <a:ext uri="{FF2B5EF4-FFF2-40B4-BE49-F238E27FC236}">
                  <a16:creationId xmlns:a16="http://schemas.microsoft.com/office/drawing/2014/main" id="{3BDC68B5-A666-4F26-A8E4-4F05E13BA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8" y="2853"/>
              <a:ext cx="108" cy="215"/>
            </a:xfrm>
            <a:custGeom>
              <a:avLst/>
              <a:gdLst>
                <a:gd name="T0" fmla="*/ 832 w 54"/>
                <a:gd name="T1" fmla="*/ 0 h 101"/>
                <a:gd name="T2" fmla="*/ 832 w 54"/>
                <a:gd name="T3" fmla="*/ 1931 h 101"/>
                <a:gd name="T4" fmla="*/ 320 w 54"/>
                <a:gd name="T5" fmla="*/ 2075 h 101"/>
                <a:gd name="T6" fmla="*/ 0 w 54"/>
                <a:gd name="T7" fmla="*/ 2035 h 101"/>
                <a:gd name="T8" fmla="*/ 624 w 54"/>
                <a:gd name="T9" fmla="*/ 1658 h 101"/>
                <a:gd name="T10" fmla="*/ 832 w 54"/>
                <a:gd name="T11" fmla="*/ 0 h 1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01">
                  <a:moveTo>
                    <a:pt x="52" y="0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2" y="96"/>
                    <a:pt x="38" y="101"/>
                    <a:pt x="20" y="101"/>
                  </a:cubicBezTo>
                  <a:cubicBezTo>
                    <a:pt x="12" y="101"/>
                    <a:pt x="6" y="100"/>
                    <a:pt x="0" y="99"/>
                  </a:cubicBezTo>
                  <a:cubicBezTo>
                    <a:pt x="8" y="99"/>
                    <a:pt x="24" y="98"/>
                    <a:pt x="39" y="81"/>
                  </a:cubicBezTo>
                  <a:cubicBezTo>
                    <a:pt x="54" y="64"/>
                    <a:pt x="50" y="6"/>
                    <a:pt x="52" y="0"/>
                  </a:cubicBez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7" name="Freeform 76">
              <a:extLst>
                <a:ext uri="{FF2B5EF4-FFF2-40B4-BE49-F238E27FC236}">
                  <a16:creationId xmlns:a16="http://schemas.microsoft.com/office/drawing/2014/main" id="{B9E252A0-347F-46F8-95A3-6562804AD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840"/>
              <a:ext cx="128" cy="211"/>
            </a:xfrm>
            <a:custGeom>
              <a:avLst/>
              <a:gdLst>
                <a:gd name="T0" fmla="*/ 1024 w 64"/>
                <a:gd name="T1" fmla="*/ 2044 h 99"/>
                <a:gd name="T2" fmla="*/ 1024 w 64"/>
                <a:gd name="T3" fmla="*/ 40 h 99"/>
                <a:gd name="T4" fmla="*/ 512 w 64"/>
                <a:gd name="T5" fmla="*/ 128 h 99"/>
                <a:gd name="T6" fmla="*/ 0 w 64"/>
                <a:gd name="T7" fmla="*/ 19 h 99"/>
                <a:gd name="T8" fmla="*/ 720 w 64"/>
                <a:gd name="T9" fmla="*/ 369 h 99"/>
                <a:gd name="T10" fmla="*/ 1024 w 64"/>
                <a:gd name="T11" fmla="*/ 2044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99">
                  <a:moveTo>
                    <a:pt x="64" y="99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64" y="0"/>
                    <a:pt x="50" y="6"/>
                    <a:pt x="32" y="6"/>
                  </a:cubicBezTo>
                  <a:cubicBezTo>
                    <a:pt x="24" y="6"/>
                    <a:pt x="8" y="3"/>
                    <a:pt x="0" y="1"/>
                  </a:cubicBezTo>
                  <a:cubicBezTo>
                    <a:pt x="15" y="14"/>
                    <a:pt x="28" y="5"/>
                    <a:pt x="45" y="18"/>
                  </a:cubicBezTo>
                  <a:cubicBezTo>
                    <a:pt x="61" y="32"/>
                    <a:pt x="62" y="92"/>
                    <a:pt x="64" y="99"/>
                  </a:cubicBez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8" name="Freeform 77">
              <a:extLst>
                <a:ext uri="{FF2B5EF4-FFF2-40B4-BE49-F238E27FC236}">
                  <a16:creationId xmlns:a16="http://schemas.microsoft.com/office/drawing/2014/main" id="{057A88FC-D38A-406F-9DB9-B8F48317A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861"/>
              <a:ext cx="52" cy="164"/>
            </a:xfrm>
            <a:custGeom>
              <a:avLst/>
              <a:gdLst>
                <a:gd name="T0" fmla="*/ 0 w 26"/>
                <a:gd name="T1" fmla="*/ 1582 h 77"/>
                <a:gd name="T2" fmla="*/ 0 w 26"/>
                <a:gd name="T3" fmla="*/ 19 h 77"/>
                <a:gd name="T4" fmla="*/ 32 w 26"/>
                <a:gd name="T5" fmla="*/ 0 h 77"/>
                <a:gd name="T6" fmla="*/ 416 w 26"/>
                <a:gd name="T7" fmla="*/ 85 h 77"/>
                <a:gd name="T8" fmla="*/ 128 w 26"/>
                <a:gd name="T9" fmla="*/ 181 h 77"/>
                <a:gd name="T10" fmla="*/ 0 w 26"/>
                <a:gd name="T11" fmla="*/ 1582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77">
                  <a:moveTo>
                    <a:pt x="0" y="77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4"/>
                    <a:pt x="17" y="4"/>
                    <a:pt x="26" y="4"/>
                  </a:cubicBezTo>
                  <a:cubicBezTo>
                    <a:pt x="18" y="5"/>
                    <a:pt x="12" y="8"/>
                    <a:pt x="8" y="9"/>
                  </a:cubicBezTo>
                  <a:cubicBezTo>
                    <a:pt x="4" y="10"/>
                    <a:pt x="2" y="71"/>
                    <a:pt x="0" y="77"/>
                  </a:cubicBezTo>
                  <a:close/>
                </a:path>
              </a:pathLst>
            </a:custGeom>
            <a:solidFill>
              <a:srgbClr val="F7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19" name="Freeform 78">
              <a:extLst>
                <a:ext uri="{FF2B5EF4-FFF2-40B4-BE49-F238E27FC236}">
                  <a16:creationId xmlns:a16="http://schemas.microsoft.com/office/drawing/2014/main" id="{72563B5D-4389-4623-9329-1F06ADEB8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750"/>
              <a:ext cx="72" cy="325"/>
            </a:xfrm>
            <a:custGeom>
              <a:avLst/>
              <a:gdLst>
                <a:gd name="T0" fmla="*/ 544 w 36"/>
                <a:gd name="T1" fmla="*/ 1595 h 152"/>
                <a:gd name="T2" fmla="*/ 576 w 36"/>
                <a:gd name="T3" fmla="*/ 2944 h 152"/>
                <a:gd name="T4" fmla="*/ 576 w 36"/>
                <a:gd name="T5" fmla="*/ 2972 h 152"/>
                <a:gd name="T6" fmla="*/ 0 w 36"/>
                <a:gd name="T7" fmla="*/ 3090 h 152"/>
                <a:gd name="T8" fmla="*/ 512 w 36"/>
                <a:gd name="T9" fmla="*/ 2756 h 152"/>
                <a:gd name="T10" fmla="*/ 544 w 36"/>
                <a:gd name="T11" fmla="*/ 1595 h 1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152">
                  <a:moveTo>
                    <a:pt x="34" y="76"/>
                  </a:moveTo>
                  <a:cubicBezTo>
                    <a:pt x="35" y="0"/>
                    <a:pt x="36" y="141"/>
                    <a:pt x="36" y="141"/>
                  </a:cubicBezTo>
                  <a:cubicBezTo>
                    <a:pt x="36" y="142"/>
                    <a:pt x="36" y="142"/>
                    <a:pt x="36" y="142"/>
                  </a:cubicBezTo>
                  <a:cubicBezTo>
                    <a:pt x="36" y="146"/>
                    <a:pt x="22" y="152"/>
                    <a:pt x="0" y="148"/>
                  </a:cubicBezTo>
                  <a:cubicBezTo>
                    <a:pt x="11" y="149"/>
                    <a:pt x="31" y="144"/>
                    <a:pt x="32" y="132"/>
                  </a:cubicBezTo>
                  <a:cubicBezTo>
                    <a:pt x="33" y="126"/>
                    <a:pt x="33" y="138"/>
                    <a:pt x="34" y="76"/>
                  </a:cubicBezTo>
                  <a:close/>
                </a:path>
              </a:pathLst>
            </a:custGeom>
            <a:solidFill>
              <a:srgbClr val="616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0" name="Freeform 79">
              <a:extLst>
                <a:ext uri="{FF2B5EF4-FFF2-40B4-BE49-F238E27FC236}">
                  <a16:creationId xmlns:a16="http://schemas.microsoft.com/office/drawing/2014/main" id="{D3982EC6-2BB5-475E-816C-86FD0B4A1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2842"/>
              <a:ext cx="106" cy="113"/>
            </a:xfrm>
            <a:custGeom>
              <a:avLst/>
              <a:gdLst>
                <a:gd name="T0" fmla="*/ 0 w 53"/>
                <a:gd name="T1" fmla="*/ 41 h 53"/>
                <a:gd name="T2" fmla="*/ 352 w 53"/>
                <a:gd name="T3" fmla="*/ 60 h 53"/>
                <a:gd name="T4" fmla="*/ 848 w 53"/>
                <a:gd name="T5" fmla="*/ 0 h 53"/>
                <a:gd name="T6" fmla="*/ 848 w 53"/>
                <a:gd name="T7" fmla="*/ 1096 h 53"/>
                <a:gd name="T8" fmla="*/ 656 w 53"/>
                <a:gd name="T9" fmla="*/ 205 h 53"/>
                <a:gd name="T10" fmla="*/ 0 w 53"/>
                <a:gd name="T11" fmla="*/ 41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3">
                  <a:moveTo>
                    <a:pt x="0" y="2"/>
                  </a:moveTo>
                  <a:cubicBezTo>
                    <a:pt x="4" y="3"/>
                    <a:pt x="12" y="3"/>
                    <a:pt x="22" y="3"/>
                  </a:cubicBezTo>
                  <a:cubicBezTo>
                    <a:pt x="31" y="3"/>
                    <a:pt x="41" y="3"/>
                    <a:pt x="53" y="0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1" y="31"/>
                    <a:pt x="47" y="12"/>
                    <a:pt x="41" y="10"/>
                  </a:cubicBezTo>
                  <a:cubicBezTo>
                    <a:pt x="36" y="9"/>
                    <a:pt x="14" y="10"/>
                    <a:pt x="0" y="2"/>
                  </a:cubicBezTo>
                  <a:close/>
                </a:path>
              </a:pathLst>
            </a:custGeom>
            <a:solidFill>
              <a:srgbClr val="616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1" name="Freeform 80">
              <a:extLst>
                <a:ext uri="{FF2B5EF4-FFF2-40B4-BE49-F238E27FC236}">
                  <a16:creationId xmlns:a16="http://schemas.microsoft.com/office/drawing/2014/main" id="{EE4EF739-A500-4556-9307-6ACD49E3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893"/>
              <a:ext cx="38" cy="152"/>
            </a:xfrm>
            <a:custGeom>
              <a:avLst/>
              <a:gdLst>
                <a:gd name="T0" fmla="*/ 304 w 19"/>
                <a:gd name="T1" fmla="*/ 587 h 71"/>
                <a:gd name="T2" fmla="*/ 304 w 19"/>
                <a:gd name="T3" fmla="*/ 843 h 71"/>
                <a:gd name="T4" fmla="*/ 288 w 19"/>
                <a:gd name="T5" fmla="*/ 989 h 71"/>
                <a:gd name="T6" fmla="*/ 256 w 19"/>
                <a:gd name="T7" fmla="*/ 1306 h 71"/>
                <a:gd name="T8" fmla="*/ 176 w 19"/>
                <a:gd name="T9" fmla="*/ 1402 h 71"/>
                <a:gd name="T10" fmla="*/ 96 w 19"/>
                <a:gd name="T11" fmla="*/ 1385 h 71"/>
                <a:gd name="T12" fmla="*/ 192 w 19"/>
                <a:gd name="T13" fmla="*/ 775 h 71"/>
                <a:gd name="T14" fmla="*/ 144 w 19"/>
                <a:gd name="T15" fmla="*/ 0 h 71"/>
                <a:gd name="T16" fmla="*/ 256 w 19"/>
                <a:gd name="T17" fmla="*/ 0 h 7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" h="71">
                  <a:moveTo>
                    <a:pt x="19" y="28"/>
                  </a:moveTo>
                  <a:cubicBezTo>
                    <a:pt x="19" y="40"/>
                    <a:pt x="19" y="40"/>
                    <a:pt x="19" y="40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6" y="61"/>
                    <a:pt x="16" y="62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1" y="67"/>
                    <a:pt x="0" y="71"/>
                    <a:pt x="6" y="66"/>
                  </a:cubicBezTo>
                  <a:cubicBezTo>
                    <a:pt x="12" y="61"/>
                    <a:pt x="12" y="53"/>
                    <a:pt x="12" y="37"/>
                  </a:cubicBezTo>
                  <a:cubicBezTo>
                    <a:pt x="12" y="20"/>
                    <a:pt x="13" y="8"/>
                    <a:pt x="9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2" name="Freeform 81">
              <a:extLst>
                <a:ext uri="{FF2B5EF4-FFF2-40B4-BE49-F238E27FC236}">
                  <a16:creationId xmlns:a16="http://schemas.microsoft.com/office/drawing/2014/main" id="{7E665126-01D3-4C27-9BEA-3D594852B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83"/>
              <a:ext cx="154" cy="21"/>
            </a:xfrm>
            <a:custGeom>
              <a:avLst/>
              <a:gdLst>
                <a:gd name="T0" fmla="*/ 1232 w 77"/>
                <a:gd name="T1" fmla="*/ 193 h 10"/>
                <a:gd name="T2" fmla="*/ 1232 w 77"/>
                <a:gd name="T3" fmla="*/ 0 h 10"/>
                <a:gd name="T4" fmla="*/ 32 w 77"/>
                <a:gd name="T5" fmla="*/ 0 h 10"/>
                <a:gd name="T6" fmla="*/ 16 w 77"/>
                <a:gd name="T7" fmla="*/ 176 h 10"/>
                <a:gd name="T8" fmla="*/ 0 w 77"/>
                <a:gd name="T9" fmla="*/ 193 h 10"/>
                <a:gd name="T10" fmla="*/ 1232 w 77"/>
                <a:gd name="T11" fmla="*/ 193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10">
                  <a:moveTo>
                    <a:pt x="77" y="10"/>
                  </a:moveTo>
                  <a:cubicBezTo>
                    <a:pt x="77" y="0"/>
                    <a:pt x="77" y="0"/>
                    <a:pt x="7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10"/>
                    <a:pt x="0" y="10"/>
                  </a:cubicBezTo>
                  <a:lnTo>
                    <a:pt x="77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3" name="Freeform 82">
              <a:extLst>
                <a:ext uri="{FF2B5EF4-FFF2-40B4-BE49-F238E27FC236}">
                  <a16:creationId xmlns:a16="http://schemas.microsoft.com/office/drawing/2014/main" id="{C2ECECD8-5A1B-4638-9FE5-FD60E0903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883"/>
              <a:ext cx="160" cy="17"/>
            </a:xfrm>
            <a:custGeom>
              <a:avLst/>
              <a:gdLst>
                <a:gd name="T0" fmla="*/ 1264 w 80"/>
                <a:gd name="T1" fmla="*/ 0 h 8"/>
                <a:gd name="T2" fmla="*/ 0 w 80"/>
                <a:gd name="T3" fmla="*/ 0 h 8"/>
                <a:gd name="T4" fmla="*/ 0 w 80"/>
                <a:gd name="T5" fmla="*/ 164 h 8"/>
                <a:gd name="T6" fmla="*/ 1280 w 80"/>
                <a:gd name="T7" fmla="*/ 164 h 8"/>
                <a:gd name="T8" fmla="*/ 1264 w 8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8">
                  <a:moveTo>
                    <a:pt x="7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5"/>
                    <a:pt x="79" y="2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4" name="Freeform 83">
              <a:extLst>
                <a:ext uri="{FF2B5EF4-FFF2-40B4-BE49-F238E27FC236}">
                  <a16:creationId xmlns:a16="http://schemas.microsoft.com/office/drawing/2014/main" id="{1A2CDAE7-22EF-4B6B-98F9-423F7E40A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48"/>
              <a:ext cx="178" cy="86"/>
            </a:xfrm>
            <a:custGeom>
              <a:avLst/>
              <a:gdLst>
                <a:gd name="T0" fmla="*/ 1392 w 89"/>
                <a:gd name="T1" fmla="*/ 0 h 40"/>
                <a:gd name="T2" fmla="*/ 704 w 89"/>
                <a:gd name="T3" fmla="*/ 338 h 40"/>
                <a:gd name="T4" fmla="*/ 0 w 89"/>
                <a:gd name="T5" fmla="*/ 338 h 40"/>
                <a:gd name="T6" fmla="*/ 0 w 89"/>
                <a:gd name="T7" fmla="*/ 449 h 40"/>
                <a:gd name="T8" fmla="*/ 0 w 89"/>
                <a:gd name="T9" fmla="*/ 535 h 40"/>
                <a:gd name="T10" fmla="*/ 0 w 89"/>
                <a:gd name="T11" fmla="*/ 555 h 40"/>
                <a:gd name="T12" fmla="*/ 704 w 89"/>
                <a:gd name="T13" fmla="*/ 555 h 40"/>
                <a:gd name="T14" fmla="*/ 1424 w 89"/>
                <a:gd name="T15" fmla="*/ 856 h 40"/>
                <a:gd name="T16" fmla="*/ 1424 w 89"/>
                <a:gd name="T17" fmla="*/ 667 h 40"/>
                <a:gd name="T18" fmla="*/ 1392 w 89"/>
                <a:gd name="T19" fmla="*/ 0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0">
                  <a:moveTo>
                    <a:pt x="87" y="0"/>
                  </a:moveTo>
                  <a:cubicBezTo>
                    <a:pt x="81" y="3"/>
                    <a:pt x="68" y="16"/>
                    <a:pt x="4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55" y="26"/>
                    <a:pt x="80" y="29"/>
                    <a:pt x="89" y="40"/>
                  </a:cubicBezTo>
                  <a:cubicBezTo>
                    <a:pt x="89" y="37"/>
                    <a:pt x="89" y="34"/>
                    <a:pt x="89" y="31"/>
                  </a:cubicBezTo>
                  <a:cubicBezTo>
                    <a:pt x="89" y="18"/>
                    <a:pt x="88" y="7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5" name="Freeform 84">
              <a:extLst>
                <a:ext uri="{FF2B5EF4-FFF2-40B4-BE49-F238E27FC236}">
                  <a16:creationId xmlns:a16="http://schemas.microsoft.com/office/drawing/2014/main" id="{3687C18C-4E66-44F2-AB69-9977274BB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48"/>
              <a:ext cx="174" cy="39"/>
            </a:xfrm>
            <a:custGeom>
              <a:avLst/>
              <a:gdLst>
                <a:gd name="T0" fmla="*/ 1392 w 87"/>
                <a:gd name="T1" fmla="*/ 0 h 18"/>
                <a:gd name="T2" fmla="*/ 704 w 87"/>
                <a:gd name="T3" fmla="*/ 399 h 18"/>
                <a:gd name="T4" fmla="*/ 0 w 87"/>
                <a:gd name="T5" fmla="*/ 399 h 18"/>
                <a:gd name="T6" fmla="*/ 0 w 87"/>
                <a:gd name="T7" fmla="*/ 358 h 18"/>
                <a:gd name="T8" fmla="*/ 704 w 87"/>
                <a:gd name="T9" fmla="*/ 358 h 18"/>
                <a:gd name="T10" fmla="*/ 1392 w 87"/>
                <a:gd name="T11" fmla="*/ 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7" h="18">
                  <a:moveTo>
                    <a:pt x="87" y="0"/>
                  </a:moveTo>
                  <a:cubicBezTo>
                    <a:pt x="81" y="3"/>
                    <a:pt x="68" y="18"/>
                    <a:pt x="44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68" y="16"/>
                    <a:pt x="81" y="3"/>
                    <a:pt x="87" y="0"/>
                  </a:cubicBezTo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6" name="Freeform 85">
              <a:extLst>
                <a:ext uri="{FF2B5EF4-FFF2-40B4-BE49-F238E27FC236}">
                  <a16:creationId xmlns:a16="http://schemas.microsoft.com/office/drawing/2014/main" id="{98D561AC-E266-4BEF-96F2-D6BD9B002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89"/>
              <a:ext cx="138" cy="23"/>
            </a:xfrm>
            <a:custGeom>
              <a:avLst/>
              <a:gdLst>
                <a:gd name="T0" fmla="*/ 0 w 69"/>
                <a:gd name="T1" fmla="*/ 0 h 11"/>
                <a:gd name="T2" fmla="*/ 0 w 69"/>
                <a:gd name="T3" fmla="*/ 209 h 11"/>
                <a:gd name="T4" fmla="*/ 1088 w 69"/>
                <a:gd name="T5" fmla="*/ 209 h 11"/>
                <a:gd name="T6" fmla="*/ 1104 w 69"/>
                <a:gd name="T7" fmla="*/ 0 h 11"/>
                <a:gd name="T8" fmla="*/ 0 w 69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1">
                  <a:moveTo>
                    <a:pt x="0" y="0"/>
                  </a:moveTo>
                  <a:cubicBezTo>
                    <a:pt x="0" y="3"/>
                    <a:pt x="0" y="7"/>
                    <a:pt x="0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7"/>
                    <a:pt x="69" y="3"/>
                    <a:pt x="6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7" name="Freeform 86">
              <a:extLst>
                <a:ext uri="{FF2B5EF4-FFF2-40B4-BE49-F238E27FC236}">
                  <a16:creationId xmlns:a16="http://schemas.microsoft.com/office/drawing/2014/main" id="{AB95F52E-A484-441D-AEA9-FE36865CE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95"/>
              <a:ext cx="124" cy="24"/>
            </a:xfrm>
            <a:custGeom>
              <a:avLst/>
              <a:gdLst>
                <a:gd name="T0" fmla="*/ 992 w 62"/>
                <a:gd name="T1" fmla="*/ 209 h 11"/>
                <a:gd name="T2" fmla="*/ 992 w 62"/>
                <a:gd name="T3" fmla="*/ 0 h 11"/>
                <a:gd name="T4" fmla="*/ 16 w 62"/>
                <a:gd name="T5" fmla="*/ 0 h 11"/>
                <a:gd name="T6" fmla="*/ 0 w 62"/>
                <a:gd name="T7" fmla="*/ 209 h 11"/>
                <a:gd name="T8" fmla="*/ 0 w 62"/>
                <a:gd name="T9" fmla="*/ 247 h 11"/>
                <a:gd name="T10" fmla="*/ 992 w 62"/>
                <a:gd name="T11" fmla="*/ 247 h 11"/>
                <a:gd name="T12" fmla="*/ 992 w 62"/>
                <a:gd name="T13" fmla="*/ 209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2" h="11">
                  <a:moveTo>
                    <a:pt x="62" y="9"/>
                  </a:moveTo>
                  <a:cubicBezTo>
                    <a:pt x="62" y="6"/>
                    <a:pt x="62" y="3"/>
                    <a:pt x="6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8" name="Freeform 87">
              <a:extLst>
                <a:ext uri="{FF2B5EF4-FFF2-40B4-BE49-F238E27FC236}">
                  <a16:creationId xmlns:a16="http://schemas.microsoft.com/office/drawing/2014/main" id="{051A77E9-6D87-45A1-AAD3-153E2FE66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851"/>
              <a:ext cx="42" cy="83"/>
            </a:xfrm>
            <a:custGeom>
              <a:avLst/>
              <a:gdLst>
                <a:gd name="T0" fmla="*/ 0 w 21"/>
                <a:gd name="T1" fmla="*/ 40 h 39"/>
                <a:gd name="T2" fmla="*/ 16 w 21"/>
                <a:gd name="T3" fmla="*/ 615 h 39"/>
                <a:gd name="T4" fmla="*/ 16 w 21"/>
                <a:gd name="T5" fmla="*/ 802 h 39"/>
                <a:gd name="T6" fmla="*/ 336 w 21"/>
                <a:gd name="T7" fmla="*/ 802 h 39"/>
                <a:gd name="T8" fmla="*/ 336 w 21"/>
                <a:gd name="T9" fmla="*/ 615 h 39"/>
                <a:gd name="T10" fmla="*/ 304 w 21"/>
                <a:gd name="T11" fmla="*/ 0 h 39"/>
                <a:gd name="T12" fmla="*/ 0 w 21"/>
                <a:gd name="T13" fmla="*/ 0 h 39"/>
                <a:gd name="T14" fmla="*/ 0 w 21"/>
                <a:gd name="T15" fmla="*/ 4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9">
                  <a:moveTo>
                    <a:pt x="0" y="2"/>
                  </a:moveTo>
                  <a:cubicBezTo>
                    <a:pt x="1" y="9"/>
                    <a:pt x="1" y="19"/>
                    <a:pt x="1" y="30"/>
                  </a:cubicBezTo>
                  <a:cubicBezTo>
                    <a:pt x="1" y="33"/>
                    <a:pt x="1" y="36"/>
                    <a:pt x="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6"/>
                    <a:pt x="21" y="33"/>
                    <a:pt x="21" y="30"/>
                  </a:cubicBezTo>
                  <a:cubicBezTo>
                    <a:pt x="21" y="18"/>
                    <a:pt x="20" y="7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29" name="Freeform 88">
              <a:extLst>
                <a:ext uri="{FF2B5EF4-FFF2-40B4-BE49-F238E27FC236}">
                  <a16:creationId xmlns:a16="http://schemas.microsoft.com/office/drawing/2014/main" id="{4DA03A5E-C42D-400D-8884-328D4743F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2848"/>
              <a:ext cx="22" cy="77"/>
            </a:xfrm>
            <a:custGeom>
              <a:avLst/>
              <a:gdLst>
                <a:gd name="T0" fmla="*/ 64 w 11"/>
                <a:gd name="T1" fmla="*/ 0 h 36"/>
                <a:gd name="T2" fmla="*/ 0 w 11"/>
                <a:gd name="T3" fmla="*/ 145 h 36"/>
                <a:gd name="T4" fmla="*/ 0 w 11"/>
                <a:gd name="T5" fmla="*/ 145 h 36"/>
                <a:gd name="T6" fmla="*/ 64 w 11"/>
                <a:gd name="T7" fmla="*/ 60 h 36"/>
                <a:gd name="T8" fmla="*/ 176 w 11"/>
                <a:gd name="T9" fmla="*/ 755 h 36"/>
                <a:gd name="T10" fmla="*/ 64 w 11"/>
                <a:gd name="T11" fmla="*/ 0 h 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36">
                  <a:moveTo>
                    <a:pt x="4" y="0"/>
                  </a:moveTo>
                  <a:cubicBezTo>
                    <a:pt x="2" y="0"/>
                    <a:pt x="1" y="3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5"/>
                    <a:pt x="2" y="3"/>
                    <a:pt x="4" y="3"/>
                  </a:cubicBezTo>
                  <a:cubicBezTo>
                    <a:pt x="9" y="3"/>
                    <a:pt x="10" y="27"/>
                    <a:pt x="11" y="36"/>
                  </a:cubicBezTo>
                  <a:cubicBezTo>
                    <a:pt x="11" y="16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0" name="Freeform 89">
              <a:extLst>
                <a:ext uri="{FF2B5EF4-FFF2-40B4-BE49-F238E27FC236}">
                  <a16:creationId xmlns:a16="http://schemas.microsoft.com/office/drawing/2014/main" id="{9E5918B0-0EE1-4262-A751-88951D022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912"/>
              <a:ext cx="124" cy="49"/>
            </a:xfrm>
            <a:custGeom>
              <a:avLst/>
              <a:gdLst>
                <a:gd name="T0" fmla="*/ 960 w 62"/>
                <a:gd name="T1" fmla="*/ 0 h 23"/>
                <a:gd name="T2" fmla="*/ 992 w 62"/>
                <a:gd name="T3" fmla="*/ 473 h 23"/>
                <a:gd name="T4" fmla="*/ 64 w 62"/>
                <a:gd name="T5" fmla="*/ 454 h 23"/>
                <a:gd name="T6" fmla="*/ 0 w 62"/>
                <a:gd name="T7" fmla="*/ 290 h 23"/>
                <a:gd name="T8" fmla="*/ 656 w 62"/>
                <a:gd name="T9" fmla="*/ 273 h 23"/>
                <a:gd name="T10" fmla="*/ 528 w 62"/>
                <a:gd name="T11" fmla="*/ 6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" h="23">
                  <a:moveTo>
                    <a:pt x="60" y="0"/>
                  </a:moveTo>
                  <a:cubicBezTo>
                    <a:pt x="59" y="3"/>
                    <a:pt x="62" y="23"/>
                    <a:pt x="62" y="23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6" y="16"/>
                    <a:pt x="32" y="16"/>
                    <a:pt x="41" y="13"/>
                  </a:cubicBezTo>
                  <a:cubicBezTo>
                    <a:pt x="46" y="10"/>
                    <a:pt x="49" y="3"/>
                    <a:pt x="33" y="3"/>
                  </a:cubicBezTo>
                </a:path>
              </a:pathLst>
            </a:custGeom>
            <a:solidFill>
              <a:srgbClr val="515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1" name="Freeform 90">
              <a:extLst>
                <a:ext uri="{FF2B5EF4-FFF2-40B4-BE49-F238E27FC236}">
                  <a16:creationId xmlns:a16="http://schemas.microsoft.com/office/drawing/2014/main" id="{A5E00B18-8B55-44F0-9695-80E13A2FE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95"/>
              <a:ext cx="124" cy="24"/>
            </a:xfrm>
            <a:custGeom>
              <a:avLst/>
              <a:gdLst>
                <a:gd name="T0" fmla="*/ 992 w 62"/>
                <a:gd name="T1" fmla="*/ 209 h 11"/>
                <a:gd name="T2" fmla="*/ 992 w 62"/>
                <a:gd name="T3" fmla="*/ 0 h 11"/>
                <a:gd name="T4" fmla="*/ 864 w 62"/>
                <a:gd name="T5" fmla="*/ 157 h 11"/>
                <a:gd name="T6" fmla="*/ 0 w 62"/>
                <a:gd name="T7" fmla="*/ 157 h 11"/>
                <a:gd name="T8" fmla="*/ 0 w 62"/>
                <a:gd name="T9" fmla="*/ 209 h 11"/>
                <a:gd name="T10" fmla="*/ 0 w 62"/>
                <a:gd name="T11" fmla="*/ 247 h 11"/>
                <a:gd name="T12" fmla="*/ 992 w 62"/>
                <a:gd name="T13" fmla="*/ 247 h 11"/>
                <a:gd name="T14" fmla="*/ 992 w 62"/>
                <a:gd name="T15" fmla="*/ 209 h 1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" h="11">
                  <a:moveTo>
                    <a:pt x="62" y="9"/>
                  </a:moveTo>
                  <a:cubicBezTo>
                    <a:pt x="62" y="6"/>
                    <a:pt x="62" y="3"/>
                    <a:pt x="62" y="0"/>
                  </a:cubicBezTo>
                  <a:cubicBezTo>
                    <a:pt x="60" y="3"/>
                    <a:pt x="60" y="7"/>
                    <a:pt x="54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0"/>
                    <a:pt x="62" y="10"/>
                    <a:pt x="62" y="9"/>
                  </a:cubicBezTo>
                  <a:close/>
                </a:path>
              </a:pathLst>
            </a:custGeom>
            <a:solidFill>
              <a:srgbClr val="515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2" name="Freeform 91">
              <a:extLst>
                <a:ext uri="{FF2B5EF4-FFF2-40B4-BE49-F238E27FC236}">
                  <a16:creationId xmlns:a16="http://schemas.microsoft.com/office/drawing/2014/main" id="{55B02000-EF03-452D-898E-6A9CEC54E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91"/>
              <a:ext cx="138" cy="21"/>
            </a:xfrm>
            <a:custGeom>
              <a:avLst/>
              <a:gdLst>
                <a:gd name="T0" fmla="*/ 912 w 69"/>
                <a:gd name="T1" fmla="*/ 141 h 10"/>
                <a:gd name="T2" fmla="*/ 0 w 69"/>
                <a:gd name="T3" fmla="*/ 141 h 10"/>
                <a:gd name="T4" fmla="*/ 0 w 69"/>
                <a:gd name="T5" fmla="*/ 176 h 10"/>
                <a:gd name="T6" fmla="*/ 0 w 69"/>
                <a:gd name="T7" fmla="*/ 193 h 10"/>
                <a:gd name="T8" fmla="*/ 1088 w 69"/>
                <a:gd name="T9" fmla="*/ 193 h 10"/>
                <a:gd name="T10" fmla="*/ 1104 w 69"/>
                <a:gd name="T11" fmla="*/ 0 h 10"/>
                <a:gd name="T12" fmla="*/ 912 w 69"/>
                <a:gd name="T13" fmla="*/ 141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10">
                  <a:moveTo>
                    <a:pt x="57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8" y="6"/>
                    <a:pt x="69" y="3"/>
                    <a:pt x="69" y="0"/>
                  </a:cubicBezTo>
                  <a:cubicBezTo>
                    <a:pt x="67" y="4"/>
                    <a:pt x="62" y="7"/>
                    <a:pt x="57" y="7"/>
                  </a:cubicBezTo>
                  <a:close/>
                </a:path>
              </a:pathLst>
            </a:custGeom>
            <a:solidFill>
              <a:srgbClr val="5A60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3" name="Freeform 92">
              <a:extLst>
                <a:ext uri="{FF2B5EF4-FFF2-40B4-BE49-F238E27FC236}">
                  <a16:creationId xmlns:a16="http://schemas.microsoft.com/office/drawing/2014/main" id="{ABC16F8C-4F8C-4DF4-9140-436A0B8A3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883"/>
              <a:ext cx="152" cy="23"/>
            </a:xfrm>
            <a:custGeom>
              <a:avLst/>
              <a:gdLst>
                <a:gd name="T0" fmla="*/ 0 w 76"/>
                <a:gd name="T1" fmla="*/ 209 h 11"/>
                <a:gd name="T2" fmla="*/ 1216 w 76"/>
                <a:gd name="T3" fmla="*/ 209 h 11"/>
                <a:gd name="T4" fmla="*/ 1216 w 76"/>
                <a:gd name="T5" fmla="*/ 17 h 11"/>
                <a:gd name="T6" fmla="*/ 1200 w 76"/>
                <a:gd name="T7" fmla="*/ 17 h 11"/>
                <a:gd name="T8" fmla="*/ 1072 w 76"/>
                <a:gd name="T9" fmla="*/ 157 h 11"/>
                <a:gd name="T10" fmla="*/ 0 w 76"/>
                <a:gd name="T11" fmla="*/ 157 h 11"/>
                <a:gd name="T12" fmla="*/ 0 w 76"/>
                <a:gd name="T13" fmla="*/ 209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1">
                  <a:moveTo>
                    <a:pt x="0" y="11"/>
                  </a:moveTo>
                  <a:cubicBezTo>
                    <a:pt x="76" y="11"/>
                    <a:pt x="76" y="11"/>
                    <a:pt x="76" y="11"/>
                  </a:cubicBezTo>
                  <a:cubicBezTo>
                    <a:pt x="76" y="1"/>
                    <a:pt x="76" y="1"/>
                    <a:pt x="76" y="1"/>
                  </a:cubicBezTo>
                  <a:cubicBezTo>
                    <a:pt x="75" y="0"/>
                    <a:pt x="75" y="0"/>
                    <a:pt x="75" y="1"/>
                  </a:cubicBezTo>
                  <a:cubicBezTo>
                    <a:pt x="74" y="3"/>
                    <a:pt x="72" y="8"/>
                    <a:pt x="67" y="8"/>
                  </a:cubicBezTo>
                  <a:cubicBezTo>
                    <a:pt x="63" y="8"/>
                    <a:pt x="0" y="8"/>
                    <a:pt x="0" y="8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4" name="Freeform 93">
              <a:extLst>
                <a:ext uri="{FF2B5EF4-FFF2-40B4-BE49-F238E27FC236}">
                  <a16:creationId xmlns:a16="http://schemas.microsoft.com/office/drawing/2014/main" id="{0B3B1F9C-2720-4A80-B68B-EFC5F5017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95"/>
              <a:ext cx="178" cy="41"/>
            </a:xfrm>
            <a:custGeom>
              <a:avLst/>
              <a:gdLst>
                <a:gd name="T0" fmla="*/ 0 w 89"/>
                <a:gd name="T1" fmla="*/ 190 h 19"/>
                <a:gd name="T2" fmla="*/ 768 w 89"/>
                <a:gd name="T3" fmla="*/ 190 h 19"/>
                <a:gd name="T4" fmla="*/ 1424 w 89"/>
                <a:gd name="T5" fmla="*/ 410 h 19"/>
                <a:gd name="T6" fmla="*/ 1424 w 89"/>
                <a:gd name="T7" fmla="*/ 391 h 19"/>
                <a:gd name="T8" fmla="*/ 704 w 89"/>
                <a:gd name="T9" fmla="*/ 88 h 19"/>
                <a:gd name="T10" fmla="*/ 0 w 89"/>
                <a:gd name="T11" fmla="*/ 88 h 19"/>
                <a:gd name="T12" fmla="*/ 0 w 89"/>
                <a:gd name="T13" fmla="*/ 60 h 19"/>
                <a:gd name="T14" fmla="*/ 0 w 89"/>
                <a:gd name="T15" fmla="*/ 0 h 19"/>
                <a:gd name="T16" fmla="*/ 0 w 89"/>
                <a:gd name="T17" fmla="*/ 0 h 19"/>
                <a:gd name="T18" fmla="*/ 0 w 89"/>
                <a:gd name="T19" fmla="*/ 19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9">
                  <a:moveTo>
                    <a:pt x="0" y="9"/>
                  </a:moveTo>
                  <a:cubicBezTo>
                    <a:pt x="48" y="9"/>
                    <a:pt x="48" y="9"/>
                    <a:pt x="48" y="9"/>
                  </a:cubicBezTo>
                  <a:cubicBezTo>
                    <a:pt x="57" y="9"/>
                    <a:pt x="82" y="12"/>
                    <a:pt x="89" y="19"/>
                  </a:cubicBezTo>
                  <a:cubicBezTo>
                    <a:pt x="89" y="19"/>
                    <a:pt x="89" y="18"/>
                    <a:pt x="89" y="18"/>
                  </a:cubicBezTo>
                  <a:cubicBezTo>
                    <a:pt x="79" y="7"/>
                    <a:pt x="55" y="4"/>
                    <a:pt x="4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5" name="Freeform 94">
              <a:extLst>
                <a:ext uri="{FF2B5EF4-FFF2-40B4-BE49-F238E27FC236}">
                  <a16:creationId xmlns:a16="http://schemas.microsoft.com/office/drawing/2014/main" id="{2A641722-E8AB-447F-A1A8-B1AB0310A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910"/>
              <a:ext cx="38" cy="47"/>
            </a:xfrm>
            <a:custGeom>
              <a:avLst/>
              <a:gdLst>
                <a:gd name="T0" fmla="*/ 240 w 19"/>
                <a:gd name="T1" fmla="*/ 41 h 22"/>
                <a:gd name="T2" fmla="*/ 160 w 19"/>
                <a:gd name="T3" fmla="*/ 165 h 22"/>
                <a:gd name="T4" fmla="*/ 256 w 19"/>
                <a:gd name="T5" fmla="*/ 333 h 22"/>
                <a:gd name="T6" fmla="*/ 272 w 19"/>
                <a:gd name="T7" fmla="*/ 402 h 22"/>
                <a:gd name="T8" fmla="*/ 112 w 19"/>
                <a:gd name="T9" fmla="*/ 457 h 22"/>
                <a:gd name="T10" fmla="*/ 0 w 19"/>
                <a:gd name="T11" fmla="*/ 273 h 22"/>
                <a:gd name="T12" fmla="*/ 0 w 19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22">
                  <a:moveTo>
                    <a:pt x="15" y="2"/>
                  </a:moveTo>
                  <a:cubicBezTo>
                    <a:pt x="12" y="2"/>
                    <a:pt x="10" y="5"/>
                    <a:pt x="10" y="8"/>
                  </a:cubicBezTo>
                  <a:cubicBezTo>
                    <a:pt x="10" y="12"/>
                    <a:pt x="10" y="15"/>
                    <a:pt x="16" y="16"/>
                  </a:cubicBezTo>
                  <a:cubicBezTo>
                    <a:pt x="19" y="17"/>
                    <a:pt x="17" y="19"/>
                    <a:pt x="17" y="19"/>
                  </a:cubicBezTo>
                  <a:cubicBezTo>
                    <a:pt x="17" y="19"/>
                    <a:pt x="8" y="22"/>
                    <a:pt x="7" y="22"/>
                  </a:cubicBezTo>
                  <a:cubicBezTo>
                    <a:pt x="7" y="22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6" name="Freeform 95">
              <a:extLst>
                <a:ext uri="{FF2B5EF4-FFF2-40B4-BE49-F238E27FC236}">
                  <a16:creationId xmlns:a16="http://schemas.microsoft.com/office/drawing/2014/main" id="{4FFF19A7-AD05-4A3D-8AF4-E0F36555E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915"/>
              <a:ext cx="162" cy="38"/>
            </a:xfrm>
            <a:custGeom>
              <a:avLst/>
              <a:gdLst>
                <a:gd name="T0" fmla="*/ 1264 w 81"/>
                <a:gd name="T1" fmla="*/ 357 h 18"/>
                <a:gd name="T2" fmla="*/ 1296 w 81"/>
                <a:gd name="T3" fmla="*/ 0 h 18"/>
                <a:gd name="T4" fmla="*/ 32 w 81"/>
                <a:gd name="T5" fmla="*/ 0 h 18"/>
                <a:gd name="T6" fmla="*/ 0 w 81"/>
                <a:gd name="T7" fmla="*/ 357 h 18"/>
                <a:gd name="T8" fmla="*/ 1264 w 81"/>
                <a:gd name="T9" fmla="*/ 35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8">
                  <a:moveTo>
                    <a:pt x="79" y="18"/>
                  </a:moveTo>
                  <a:cubicBezTo>
                    <a:pt x="80" y="14"/>
                    <a:pt x="81" y="8"/>
                    <a:pt x="8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8"/>
                    <a:pt x="1" y="14"/>
                    <a:pt x="0" y="18"/>
                  </a:cubicBezTo>
                  <a:lnTo>
                    <a:pt x="79" y="18"/>
                  </a:lnTo>
                  <a:close/>
                </a:path>
              </a:pathLst>
            </a:custGeom>
            <a:solidFill>
              <a:srgbClr val="969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7" name="Freeform 96">
              <a:extLst>
                <a:ext uri="{FF2B5EF4-FFF2-40B4-BE49-F238E27FC236}">
                  <a16:creationId xmlns:a16="http://schemas.microsoft.com/office/drawing/2014/main" id="{C25DC7E1-C359-4B8F-B832-8A7809529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942"/>
              <a:ext cx="158" cy="11"/>
            </a:xfrm>
            <a:custGeom>
              <a:avLst/>
              <a:gdLst>
                <a:gd name="T0" fmla="*/ 2 w 158"/>
                <a:gd name="T1" fmla="*/ 0 h 11"/>
                <a:gd name="T2" fmla="*/ 158 w 158"/>
                <a:gd name="T3" fmla="*/ 0 h 11"/>
                <a:gd name="T4" fmla="*/ 158 w 158"/>
                <a:gd name="T5" fmla="*/ 11 h 11"/>
                <a:gd name="T6" fmla="*/ 0 w 158"/>
                <a:gd name="T7" fmla="*/ 11 h 11"/>
                <a:gd name="T8" fmla="*/ 2 w 158"/>
                <a:gd name="T9" fmla="*/ 0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11">
                  <a:moveTo>
                    <a:pt x="2" y="0"/>
                  </a:moveTo>
                  <a:lnTo>
                    <a:pt x="158" y="0"/>
                  </a:lnTo>
                  <a:lnTo>
                    <a:pt x="158" y="11"/>
                  </a:lnTo>
                  <a:lnTo>
                    <a:pt x="0" y="1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8" name="Freeform 97">
              <a:extLst>
                <a:ext uri="{FF2B5EF4-FFF2-40B4-BE49-F238E27FC236}">
                  <a16:creationId xmlns:a16="http://schemas.microsoft.com/office/drawing/2014/main" id="{A78AFABC-810D-4AB1-A7E3-0C206AADB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2942"/>
              <a:ext cx="158" cy="11"/>
            </a:xfrm>
            <a:custGeom>
              <a:avLst/>
              <a:gdLst>
                <a:gd name="T0" fmla="*/ 2 w 158"/>
                <a:gd name="T1" fmla="*/ 0 h 11"/>
                <a:gd name="T2" fmla="*/ 158 w 158"/>
                <a:gd name="T3" fmla="*/ 0 h 11"/>
                <a:gd name="T4" fmla="*/ 158 w 158"/>
                <a:gd name="T5" fmla="*/ 11 h 11"/>
                <a:gd name="T6" fmla="*/ 0 w 158"/>
                <a:gd name="T7" fmla="*/ 11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8" h="11">
                  <a:moveTo>
                    <a:pt x="2" y="0"/>
                  </a:moveTo>
                  <a:lnTo>
                    <a:pt x="158" y="0"/>
                  </a:lnTo>
                  <a:lnTo>
                    <a:pt x="158" y="11"/>
                  </a:lnTo>
                  <a:lnTo>
                    <a:pt x="0" y="1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39" name="Freeform 98">
              <a:extLst>
                <a:ext uri="{FF2B5EF4-FFF2-40B4-BE49-F238E27FC236}">
                  <a16:creationId xmlns:a16="http://schemas.microsoft.com/office/drawing/2014/main" id="{3612C801-21A7-4936-B3FF-B041FB1F3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880"/>
              <a:ext cx="158" cy="3"/>
            </a:xfrm>
            <a:custGeom>
              <a:avLst/>
              <a:gdLst>
                <a:gd name="T0" fmla="*/ 2 w 158"/>
                <a:gd name="T1" fmla="*/ 0 h 3"/>
                <a:gd name="T2" fmla="*/ 158 w 158"/>
                <a:gd name="T3" fmla="*/ 0 h 3"/>
                <a:gd name="T4" fmla="*/ 158 w 158"/>
                <a:gd name="T5" fmla="*/ 3 h 3"/>
                <a:gd name="T6" fmla="*/ 0 w 158"/>
                <a:gd name="T7" fmla="*/ 3 h 3"/>
                <a:gd name="T8" fmla="*/ 2 w 158"/>
                <a:gd name="T9" fmla="*/ 0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8" h="3">
                  <a:moveTo>
                    <a:pt x="2" y="0"/>
                  </a:moveTo>
                  <a:lnTo>
                    <a:pt x="158" y="0"/>
                  </a:lnTo>
                  <a:lnTo>
                    <a:pt x="158" y="3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0" name="Freeform 99">
              <a:extLst>
                <a:ext uri="{FF2B5EF4-FFF2-40B4-BE49-F238E27FC236}">
                  <a16:creationId xmlns:a16="http://schemas.microsoft.com/office/drawing/2014/main" id="{0EC84DC9-2F1D-4D5D-B90C-C8919D604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8" y="2872"/>
              <a:ext cx="138" cy="4"/>
            </a:xfrm>
            <a:custGeom>
              <a:avLst/>
              <a:gdLst>
                <a:gd name="T0" fmla="*/ 2 w 138"/>
                <a:gd name="T1" fmla="*/ 0 h 4"/>
                <a:gd name="T2" fmla="*/ 138 w 138"/>
                <a:gd name="T3" fmla="*/ 0 h 4"/>
                <a:gd name="T4" fmla="*/ 138 w 138"/>
                <a:gd name="T5" fmla="*/ 4 h 4"/>
                <a:gd name="T6" fmla="*/ 0 w 138"/>
                <a:gd name="T7" fmla="*/ 4 h 4"/>
                <a:gd name="T8" fmla="*/ 2 w 138"/>
                <a:gd name="T9" fmla="*/ 0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8" h="4">
                  <a:moveTo>
                    <a:pt x="2" y="0"/>
                  </a:moveTo>
                  <a:lnTo>
                    <a:pt x="138" y="0"/>
                  </a:lnTo>
                  <a:lnTo>
                    <a:pt x="138" y="4"/>
                  </a:lnTo>
                  <a:lnTo>
                    <a:pt x="0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1" name="Freeform 100">
              <a:extLst>
                <a:ext uri="{FF2B5EF4-FFF2-40B4-BE49-F238E27FC236}">
                  <a16:creationId xmlns:a16="http://schemas.microsoft.com/office/drawing/2014/main" id="{D6F18D2C-DB11-4201-8095-B1DC9D9C8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78"/>
              <a:ext cx="152" cy="7"/>
            </a:xfrm>
            <a:custGeom>
              <a:avLst/>
              <a:gdLst>
                <a:gd name="T0" fmla="*/ 4 w 152"/>
                <a:gd name="T1" fmla="*/ 0 h 7"/>
                <a:gd name="T2" fmla="*/ 152 w 152"/>
                <a:gd name="T3" fmla="*/ 0 h 7"/>
                <a:gd name="T4" fmla="*/ 152 w 152"/>
                <a:gd name="T5" fmla="*/ 7 h 7"/>
                <a:gd name="T6" fmla="*/ 0 w 152"/>
                <a:gd name="T7" fmla="*/ 7 h 7"/>
                <a:gd name="T8" fmla="*/ 4 w 152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7">
                  <a:moveTo>
                    <a:pt x="4" y="0"/>
                  </a:moveTo>
                  <a:lnTo>
                    <a:pt x="152" y="0"/>
                  </a:lnTo>
                  <a:lnTo>
                    <a:pt x="152" y="7"/>
                  </a:lnTo>
                  <a:lnTo>
                    <a:pt x="0" y="7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59B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2" name="Freeform 101">
              <a:extLst>
                <a:ext uri="{FF2B5EF4-FFF2-40B4-BE49-F238E27FC236}">
                  <a16:creationId xmlns:a16="http://schemas.microsoft.com/office/drawing/2014/main" id="{73DD95DF-50CA-4BBC-806A-BFCB193CF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78"/>
              <a:ext cx="152" cy="7"/>
            </a:xfrm>
            <a:custGeom>
              <a:avLst/>
              <a:gdLst>
                <a:gd name="T0" fmla="*/ 4 w 152"/>
                <a:gd name="T1" fmla="*/ 0 h 7"/>
                <a:gd name="T2" fmla="*/ 152 w 152"/>
                <a:gd name="T3" fmla="*/ 0 h 7"/>
                <a:gd name="T4" fmla="*/ 152 w 152"/>
                <a:gd name="T5" fmla="*/ 7 h 7"/>
                <a:gd name="T6" fmla="*/ 0 w 152"/>
                <a:gd name="T7" fmla="*/ 7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2" h="7">
                  <a:moveTo>
                    <a:pt x="4" y="0"/>
                  </a:moveTo>
                  <a:lnTo>
                    <a:pt x="152" y="0"/>
                  </a:lnTo>
                  <a:lnTo>
                    <a:pt x="152" y="7"/>
                  </a:lnTo>
                  <a:lnTo>
                    <a:pt x="0" y="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3" name="Rectangle 102">
              <a:extLst>
                <a:ext uri="{FF2B5EF4-FFF2-40B4-BE49-F238E27FC236}">
                  <a16:creationId xmlns:a16="http://schemas.microsoft.com/office/drawing/2014/main" id="{17234EA5-E40D-4DC8-B77C-6CD4E1666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2889"/>
              <a:ext cx="120" cy="4"/>
            </a:xfrm>
            <a:prstGeom prst="rect">
              <a:avLst/>
            </a:prstGeom>
            <a:solidFill>
              <a:srgbClr val="5156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44" name="Freeform 103">
              <a:extLst>
                <a:ext uri="{FF2B5EF4-FFF2-40B4-BE49-F238E27FC236}">
                  <a16:creationId xmlns:a16="http://schemas.microsoft.com/office/drawing/2014/main" id="{F084070A-B2EB-42D1-B63E-BB13ADDC9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889"/>
              <a:ext cx="120" cy="4"/>
            </a:xfrm>
            <a:custGeom>
              <a:avLst/>
              <a:gdLst>
                <a:gd name="T0" fmla="*/ 120 w 120"/>
                <a:gd name="T1" fmla="*/ 4 h 4"/>
                <a:gd name="T2" fmla="*/ 0 w 120"/>
                <a:gd name="T3" fmla="*/ 4 h 4"/>
                <a:gd name="T4" fmla="*/ 0 w 120"/>
                <a:gd name="T5" fmla="*/ 0 h 4"/>
                <a:gd name="T6" fmla="*/ 120 w 120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0" h="4">
                  <a:moveTo>
                    <a:pt x="12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12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5" name="Freeform 104">
              <a:extLst>
                <a:ext uri="{FF2B5EF4-FFF2-40B4-BE49-F238E27FC236}">
                  <a16:creationId xmlns:a16="http://schemas.microsoft.com/office/drawing/2014/main" id="{39E2B657-5806-43F2-BF9F-9A2F8FC35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902"/>
              <a:ext cx="116" cy="70"/>
            </a:xfrm>
            <a:custGeom>
              <a:avLst/>
              <a:gdLst>
                <a:gd name="T0" fmla="*/ 0 w 58"/>
                <a:gd name="T1" fmla="*/ 666 h 33"/>
                <a:gd name="T2" fmla="*/ 16 w 58"/>
                <a:gd name="T3" fmla="*/ 666 h 33"/>
                <a:gd name="T4" fmla="*/ 928 w 58"/>
                <a:gd name="T5" fmla="*/ 666 h 33"/>
                <a:gd name="T6" fmla="*/ 928 w 58"/>
                <a:gd name="T7" fmla="*/ 180 h 33"/>
                <a:gd name="T8" fmla="*/ 912 w 58"/>
                <a:gd name="T9" fmla="*/ 0 h 33"/>
                <a:gd name="T10" fmla="*/ 816 w 58"/>
                <a:gd name="T11" fmla="*/ 505 h 33"/>
                <a:gd name="T12" fmla="*/ 0 w 58"/>
                <a:gd name="T13" fmla="*/ 666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" h="33">
                  <a:moveTo>
                    <a:pt x="0" y="33"/>
                  </a:moveTo>
                  <a:cubicBezTo>
                    <a:pt x="1" y="33"/>
                    <a:pt x="1" y="33"/>
                    <a:pt x="1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7" y="5"/>
                    <a:pt x="57" y="2"/>
                    <a:pt x="57" y="0"/>
                  </a:cubicBezTo>
                  <a:cubicBezTo>
                    <a:pt x="56" y="8"/>
                    <a:pt x="54" y="21"/>
                    <a:pt x="51" y="25"/>
                  </a:cubicBezTo>
                  <a:cubicBezTo>
                    <a:pt x="47" y="30"/>
                    <a:pt x="20" y="32"/>
                    <a:pt x="0" y="33"/>
                  </a:cubicBez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6" name="Freeform 105">
              <a:extLst>
                <a:ext uri="{FF2B5EF4-FFF2-40B4-BE49-F238E27FC236}">
                  <a16:creationId xmlns:a16="http://schemas.microsoft.com/office/drawing/2014/main" id="{0125A5A7-5C52-43FA-AD95-E3ABAAB11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8" y="2906"/>
              <a:ext cx="108" cy="62"/>
            </a:xfrm>
            <a:custGeom>
              <a:avLst/>
              <a:gdLst>
                <a:gd name="T0" fmla="*/ 368 w 54"/>
                <a:gd name="T1" fmla="*/ 607 h 29"/>
                <a:gd name="T2" fmla="*/ 864 w 54"/>
                <a:gd name="T3" fmla="*/ 607 h 29"/>
                <a:gd name="T4" fmla="*/ 848 w 54"/>
                <a:gd name="T5" fmla="*/ 257 h 29"/>
                <a:gd name="T6" fmla="*/ 832 w 54"/>
                <a:gd name="T7" fmla="*/ 0 h 29"/>
                <a:gd name="T8" fmla="*/ 752 w 54"/>
                <a:gd name="T9" fmla="*/ 458 h 29"/>
                <a:gd name="T10" fmla="*/ 0 w 54"/>
                <a:gd name="T11" fmla="*/ 607 h 29"/>
                <a:gd name="T12" fmla="*/ 368 w 54"/>
                <a:gd name="T13" fmla="*/ 607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9">
                  <a:moveTo>
                    <a:pt x="23" y="29"/>
                  </a:moveTo>
                  <a:cubicBezTo>
                    <a:pt x="54" y="29"/>
                    <a:pt x="54" y="29"/>
                    <a:pt x="54" y="29"/>
                  </a:cubicBezTo>
                  <a:cubicBezTo>
                    <a:pt x="53" y="26"/>
                    <a:pt x="53" y="20"/>
                    <a:pt x="53" y="12"/>
                  </a:cubicBezTo>
                  <a:cubicBezTo>
                    <a:pt x="52" y="8"/>
                    <a:pt x="52" y="3"/>
                    <a:pt x="52" y="0"/>
                  </a:cubicBezTo>
                  <a:cubicBezTo>
                    <a:pt x="51" y="8"/>
                    <a:pt x="49" y="19"/>
                    <a:pt x="47" y="22"/>
                  </a:cubicBezTo>
                  <a:cubicBezTo>
                    <a:pt x="43" y="27"/>
                    <a:pt x="20" y="28"/>
                    <a:pt x="0" y="29"/>
                  </a:cubicBezTo>
                  <a:lnTo>
                    <a:pt x="23" y="29"/>
                  </a:lnTo>
                  <a:close/>
                </a:path>
              </a:pathLst>
            </a:custGeom>
            <a:solidFill>
              <a:srgbClr val="32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7" name="Freeform 106">
              <a:extLst>
                <a:ext uri="{FF2B5EF4-FFF2-40B4-BE49-F238E27FC236}">
                  <a16:creationId xmlns:a16="http://schemas.microsoft.com/office/drawing/2014/main" id="{48A038DC-1D69-4DE7-81D9-513EFA626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8" y="2912"/>
              <a:ext cx="70" cy="49"/>
            </a:xfrm>
            <a:custGeom>
              <a:avLst/>
              <a:gdLst>
                <a:gd name="T0" fmla="*/ 560 w 35"/>
                <a:gd name="T1" fmla="*/ 473 h 23"/>
                <a:gd name="T2" fmla="*/ 544 w 35"/>
                <a:gd name="T3" fmla="*/ 145 h 23"/>
                <a:gd name="T4" fmla="*/ 528 w 35"/>
                <a:gd name="T5" fmla="*/ 0 h 23"/>
                <a:gd name="T6" fmla="*/ 512 w 35"/>
                <a:gd name="T7" fmla="*/ 0 h 23"/>
                <a:gd name="T8" fmla="*/ 448 w 35"/>
                <a:gd name="T9" fmla="*/ 349 h 23"/>
                <a:gd name="T10" fmla="*/ 0 w 35"/>
                <a:gd name="T11" fmla="*/ 454 h 23"/>
                <a:gd name="T12" fmla="*/ 560 w 35"/>
                <a:gd name="T13" fmla="*/ 473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23">
                  <a:moveTo>
                    <a:pt x="35" y="23"/>
                  </a:moveTo>
                  <a:cubicBezTo>
                    <a:pt x="35" y="20"/>
                    <a:pt x="34" y="14"/>
                    <a:pt x="34" y="7"/>
                  </a:cubicBezTo>
                  <a:cubicBezTo>
                    <a:pt x="34" y="4"/>
                    <a:pt x="34" y="2"/>
                    <a:pt x="33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7"/>
                    <a:pt x="30" y="14"/>
                    <a:pt x="28" y="17"/>
                  </a:cubicBezTo>
                  <a:cubicBezTo>
                    <a:pt x="26" y="20"/>
                    <a:pt x="14" y="21"/>
                    <a:pt x="0" y="22"/>
                  </a:cubicBezTo>
                  <a:lnTo>
                    <a:pt x="35" y="23"/>
                  </a:lnTo>
                  <a:close/>
                </a:path>
              </a:pathLst>
            </a:custGeom>
            <a:solidFill>
              <a:srgbClr val="33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8" name="Freeform 107">
              <a:extLst>
                <a:ext uri="{FF2B5EF4-FFF2-40B4-BE49-F238E27FC236}">
                  <a16:creationId xmlns:a16="http://schemas.microsoft.com/office/drawing/2014/main" id="{7ADAC772-9D63-4D06-B731-B0E8DF83F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57"/>
              <a:ext cx="20" cy="26"/>
            </a:xfrm>
            <a:custGeom>
              <a:avLst/>
              <a:gdLst>
                <a:gd name="T0" fmla="*/ 0 w 10"/>
                <a:gd name="T1" fmla="*/ 0 h 12"/>
                <a:gd name="T2" fmla="*/ 0 w 10"/>
                <a:gd name="T3" fmla="*/ 262 h 12"/>
                <a:gd name="T4" fmla="*/ 160 w 10"/>
                <a:gd name="T5" fmla="*/ 262 h 12"/>
                <a:gd name="T6" fmla="*/ 0 w 1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2">
                  <a:moveTo>
                    <a:pt x="0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12"/>
                    <a:pt x="0" y="8"/>
                    <a:pt x="0" y="0"/>
                  </a:cubicBez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49" name="Freeform 108">
              <a:extLst>
                <a:ext uri="{FF2B5EF4-FFF2-40B4-BE49-F238E27FC236}">
                  <a16:creationId xmlns:a16="http://schemas.microsoft.com/office/drawing/2014/main" id="{CCF414A1-B063-402B-8C41-5A3D74478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2848"/>
              <a:ext cx="42" cy="18"/>
            </a:xfrm>
            <a:custGeom>
              <a:avLst/>
              <a:gdLst>
                <a:gd name="T0" fmla="*/ 320 w 21"/>
                <a:gd name="T1" fmla="*/ 0 h 8"/>
                <a:gd name="T2" fmla="*/ 0 w 21"/>
                <a:gd name="T3" fmla="*/ 0 h 8"/>
                <a:gd name="T4" fmla="*/ 16 w 21"/>
                <a:gd name="T5" fmla="*/ 207 h 8"/>
                <a:gd name="T6" fmla="*/ 336 w 21"/>
                <a:gd name="T7" fmla="*/ 207 h 8"/>
                <a:gd name="T8" fmla="*/ 320 w 2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8">
                  <a:moveTo>
                    <a:pt x="2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5"/>
                    <a:pt x="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5"/>
                    <a:pt x="20" y="2"/>
                    <a:pt x="20" y="0"/>
                  </a:cubicBezTo>
                  <a:close/>
                </a:path>
              </a:pathLst>
            </a:custGeom>
            <a:solidFill>
              <a:srgbClr val="6268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0" name="Freeform 109">
              <a:extLst>
                <a:ext uri="{FF2B5EF4-FFF2-40B4-BE49-F238E27FC236}">
                  <a16:creationId xmlns:a16="http://schemas.microsoft.com/office/drawing/2014/main" id="{AB8F8E8C-079B-4D7B-894A-4A97E9E18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2972"/>
              <a:ext cx="42" cy="17"/>
            </a:xfrm>
            <a:custGeom>
              <a:avLst/>
              <a:gdLst>
                <a:gd name="T0" fmla="*/ 32 w 21"/>
                <a:gd name="T1" fmla="*/ 0 h 8"/>
                <a:gd name="T2" fmla="*/ 336 w 21"/>
                <a:gd name="T3" fmla="*/ 0 h 8"/>
                <a:gd name="T4" fmla="*/ 320 w 21"/>
                <a:gd name="T5" fmla="*/ 164 h 8"/>
                <a:gd name="T6" fmla="*/ 0 w 21"/>
                <a:gd name="T7" fmla="*/ 164 h 8"/>
                <a:gd name="T8" fmla="*/ 32 w 21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8">
                  <a:moveTo>
                    <a:pt x="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2"/>
                    <a:pt x="20" y="5"/>
                    <a:pt x="2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5"/>
                    <a:pt x="1" y="2"/>
                    <a:pt x="2" y="0"/>
                  </a:cubicBezTo>
                  <a:close/>
                </a:path>
              </a:pathLst>
            </a:custGeom>
            <a:solidFill>
              <a:srgbClr val="4449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1" name="Freeform 110">
              <a:extLst>
                <a:ext uri="{FF2B5EF4-FFF2-40B4-BE49-F238E27FC236}">
                  <a16:creationId xmlns:a16="http://schemas.microsoft.com/office/drawing/2014/main" id="{4AE1179C-5BC6-451C-BE51-FFE29BE8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878"/>
              <a:ext cx="40" cy="17"/>
            </a:xfrm>
            <a:custGeom>
              <a:avLst/>
              <a:gdLst>
                <a:gd name="T0" fmla="*/ 304 w 20"/>
                <a:gd name="T1" fmla="*/ 0 h 8"/>
                <a:gd name="T2" fmla="*/ 0 w 20"/>
                <a:gd name="T3" fmla="*/ 0 h 8"/>
                <a:gd name="T4" fmla="*/ 0 w 20"/>
                <a:gd name="T5" fmla="*/ 164 h 8"/>
                <a:gd name="T6" fmla="*/ 320 w 20"/>
                <a:gd name="T7" fmla="*/ 164 h 8"/>
                <a:gd name="T8" fmla="*/ 304 w 20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8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5"/>
                    <a:pt x="20" y="3"/>
                    <a:pt x="19" y="0"/>
                  </a:cubicBezTo>
                  <a:close/>
                </a:path>
              </a:pathLst>
            </a:custGeom>
            <a:solidFill>
              <a:srgbClr val="969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2" name="Freeform 111">
              <a:extLst>
                <a:ext uri="{FF2B5EF4-FFF2-40B4-BE49-F238E27FC236}">
                  <a16:creationId xmlns:a16="http://schemas.microsoft.com/office/drawing/2014/main" id="{21B7D4DE-56CA-4502-B484-4D66287F7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872"/>
              <a:ext cx="26" cy="51"/>
            </a:xfrm>
            <a:custGeom>
              <a:avLst/>
              <a:gdLst>
                <a:gd name="T0" fmla="*/ 0 w 13"/>
                <a:gd name="T1" fmla="*/ 19 h 24"/>
                <a:gd name="T2" fmla="*/ 16 w 13"/>
                <a:gd name="T3" fmla="*/ 366 h 24"/>
                <a:gd name="T4" fmla="*/ 16 w 13"/>
                <a:gd name="T5" fmla="*/ 489 h 24"/>
                <a:gd name="T6" fmla="*/ 208 w 13"/>
                <a:gd name="T7" fmla="*/ 489 h 24"/>
                <a:gd name="T8" fmla="*/ 208 w 13"/>
                <a:gd name="T9" fmla="*/ 366 h 24"/>
                <a:gd name="T10" fmla="*/ 176 w 13"/>
                <a:gd name="T11" fmla="*/ 0 h 24"/>
                <a:gd name="T12" fmla="*/ 0 w 13"/>
                <a:gd name="T13" fmla="*/ 0 h 24"/>
                <a:gd name="T14" fmla="*/ 0 w 13"/>
                <a:gd name="T15" fmla="*/ 19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" h="24">
                  <a:moveTo>
                    <a:pt x="0" y="1"/>
                  </a:moveTo>
                  <a:cubicBezTo>
                    <a:pt x="0" y="5"/>
                    <a:pt x="1" y="11"/>
                    <a:pt x="1" y="18"/>
                  </a:cubicBezTo>
                  <a:cubicBezTo>
                    <a:pt x="1" y="20"/>
                    <a:pt x="1" y="22"/>
                    <a:pt x="1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2"/>
                    <a:pt x="13" y="20"/>
                    <a:pt x="13" y="18"/>
                  </a:cubicBezTo>
                  <a:cubicBezTo>
                    <a:pt x="13" y="11"/>
                    <a:pt x="12" y="4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384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3" name="Freeform 112">
              <a:extLst>
                <a:ext uri="{FF2B5EF4-FFF2-40B4-BE49-F238E27FC236}">
                  <a16:creationId xmlns:a16="http://schemas.microsoft.com/office/drawing/2014/main" id="{43EF7F0C-D143-4ECC-8FEC-003DDB326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870"/>
              <a:ext cx="26" cy="10"/>
            </a:xfrm>
            <a:custGeom>
              <a:avLst/>
              <a:gdLst>
                <a:gd name="T0" fmla="*/ 192 w 13"/>
                <a:gd name="T1" fmla="*/ 0 h 5"/>
                <a:gd name="T2" fmla="*/ 0 w 13"/>
                <a:gd name="T3" fmla="*/ 0 h 5"/>
                <a:gd name="T4" fmla="*/ 16 w 13"/>
                <a:gd name="T5" fmla="*/ 80 h 5"/>
                <a:gd name="T6" fmla="*/ 208 w 13"/>
                <a:gd name="T7" fmla="*/ 80 h 5"/>
                <a:gd name="T8" fmla="*/ 192 w 1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3" y="2"/>
                    <a:pt x="12" y="0"/>
                  </a:cubicBezTo>
                  <a:close/>
                </a:path>
              </a:pathLst>
            </a:custGeom>
            <a:solidFill>
              <a:srgbClr val="8295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4" name="Freeform 113">
              <a:extLst>
                <a:ext uri="{FF2B5EF4-FFF2-40B4-BE49-F238E27FC236}">
                  <a16:creationId xmlns:a16="http://schemas.microsoft.com/office/drawing/2014/main" id="{F889DF61-C9EE-49E0-9FD5-A162F8B5C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889"/>
              <a:ext cx="26" cy="11"/>
            </a:xfrm>
            <a:custGeom>
              <a:avLst/>
              <a:gdLst>
                <a:gd name="T0" fmla="*/ 192 w 13"/>
                <a:gd name="T1" fmla="*/ 0 h 5"/>
                <a:gd name="T2" fmla="*/ 0 w 13"/>
                <a:gd name="T3" fmla="*/ 0 h 5"/>
                <a:gd name="T4" fmla="*/ 16 w 13"/>
                <a:gd name="T5" fmla="*/ 117 h 5"/>
                <a:gd name="T6" fmla="*/ 208 w 13"/>
                <a:gd name="T7" fmla="*/ 117 h 5"/>
                <a:gd name="T8" fmla="*/ 192 w 13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">
                  <a:moveTo>
                    <a:pt x="1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3"/>
                    <a:pt x="1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3"/>
                    <a:pt x="13" y="1"/>
                    <a:pt x="12" y="0"/>
                  </a:cubicBezTo>
                  <a:close/>
                </a:path>
              </a:pathLst>
            </a:custGeom>
            <a:solidFill>
              <a:srgbClr val="C3C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5" name="Freeform 114">
              <a:extLst>
                <a:ext uri="{FF2B5EF4-FFF2-40B4-BE49-F238E27FC236}">
                  <a16:creationId xmlns:a16="http://schemas.microsoft.com/office/drawing/2014/main" id="{98F43707-7BCA-4BF2-9351-AACB480D7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3062"/>
              <a:ext cx="84" cy="34"/>
            </a:xfrm>
            <a:custGeom>
              <a:avLst/>
              <a:gdLst>
                <a:gd name="T0" fmla="*/ 0 w 42"/>
                <a:gd name="T1" fmla="*/ 204 h 16"/>
                <a:gd name="T2" fmla="*/ 672 w 42"/>
                <a:gd name="T3" fmla="*/ 0 h 16"/>
                <a:gd name="T4" fmla="*/ 0 w 42"/>
                <a:gd name="T5" fmla="*/ 204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" h="16">
                  <a:moveTo>
                    <a:pt x="0" y="10"/>
                  </a:moveTo>
                  <a:cubicBezTo>
                    <a:pt x="13" y="10"/>
                    <a:pt x="35" y="10"/>
                    <a:pt x="42" y="0"/>
                  </a:cubicBezTo>
                  <a:cubicBezTo>
                    <a:pt x="41" y="8"/>
                    <a:pt x="23" y="16"/>
                    <a:pt x="0" y="10"/>
                  </a:cubicBezTo>
                  <a:close/>
                </a:path>
              </a:pathLst>
            </a:custGeom>
            <a:solidFill>
              <a:srgbClr val="829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6" name="Freeform 115">
              <a:extLst>
                <a:ext uri="{FF2B5EF4-FFF2-40B4-BE49-F238E27FC236}">
                  <a16:creationId xmlns:a16="http://schemas.microsoft.com/office/drawing/2014/main" id="{FAC5B91E-D2E1-4319-A5F0-D23B256CF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089"/>
              <a:ext cx="150" cy="75"/>
            </a:xfrm>
            <a:custGeom>
              <a:avLst/>
              <a:gdLst>
                <a:gd name="T0" fmla="*/ 1136 w 75"/>
                <a:gd name="T1" fmla="*/ 0 h 35"/>
                <a:gd name="T2" fmla="*/ 1200 w 75"/>
                <a:gd name="T3" fmla="*/ 317 h 35"/>
                <a:gd name="T4" fmla="*/ 0 w 75"/>
                <a:gd name="T5" fmla="*/ 739 h 35"/>
                <a:gd name="T6" fmla="*/ 1040 w 75"/>
                <a:gd name="T7" fmla="*/ 334 h 35"/>
                <a:gd name="T8" fmla="*/ 1136 w 75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35">
                  <a:moveTo>
                    <a:pt x="71" y="0"/>
                  </a:moveTo>
                  <a:cubicBezTo>
                    <a:pt x="73" y="2"/>
                    <a:pt x="75" y="12"/>
                    <a:pt x="75" y="15"/>
                  </a:cubicBezTo>
                  <a:cubicBezTo>
                    <a:pt x="75" y="17"/>
                    <a:pt x="62" y="35"/>
                    <a:pt x="0" y="35"/>
                  </a:cubicBezTo>
                  <a:cubicBezTo>
                    <a:pt x="13" y="34"/>
                    <a:pt x="58" y="25"/>
                    <a:pt x="65" y="16"/>
                  </a:cubicBezTo>
                  <a:cubicBezTo>
                    <a:pt x="71" y="7"/>
                    <a:pt x="71" y="5"/>
                    <a:pt x="71" y="0"/>
                  </a:cubicBezTo>
                  <a:close/>
                </a:path>
              </a:pathLst>
            </a:custGeom>
            <a:solidFill>
              <a:srgbClr val="1B23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7" name="Freeform 116">
              <a:extLst>
                <a:ext uri="{FF2B5EF4-FFF2-40B4-BE49-F238E27FC236}">
                  <a16:creationId xmlns:a16="http://schemas.microsoft.com/office/drawing/2014/main" id="{6BA2B95A-E0C4-4A84-8AF5-DD94A19F6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3089"/>
              <a:ext cx="138" cy="45"/>
            </a:xfrm>
            <a:custGeom>
              <a:avLst/>
              <a:gdLst>
                <a:gd name="T0" fmla="*/ 0 w 69"/>
                <a:gd name="T1" fmla="*/ 294 h 21"/>
                <a:gd name="T2" fmla="*/ 80 w 69"/>
                <a:gd name="T3" fmla="*/ 0 h 21"/>
                <a:gd name="T4" fmla="*/ 1104 w 69"/>
                <a:gd name="T5" fmla="*/ 386 h 21"/>
                <a:gd name="T6" fmla="*/ 224 w 69"/>
                <a:gd name="T7" fmla="*/ 257 h 21"/>
                <a:gd name="T8" fmla="*/ 0 w 69"/>
                <a:gd name="T9" fmla="*/ 29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21">
                  <a:moveTo>
                    <a:pt x="0" y="14"/>
                  </a:moveTo>
                  <a:cubicBezTo>
                    <a:pt x="0" y="8"/>
                    <a:pt x="5" y="0"/>
                    <a:pt x="5" y="0"/>
                  </a:cubicBezTo>
                  <a:cubicBezTo>
                    <a:pt x="8" y="4"/>
                    <a:pt x="18" y="18"/>
                    <a:pt x="69" y="18"/>
                  </a:cubicBezTo>
                  <a:cubicBezTo>
                    <a:pt x="52" y="21"/>
                    <a:pt x="23" y="15"/>
                    <a:pt x="14" y="12"/>
                  </a:cubicBezTo>
                  <a:cubicBezTo>
                    <a:pt x="5" y="10"/>
                    <a:pt x="1" y="10"/>
                    <a:pt x="0" y="14"/>
                  </a:cubicBezTo>
                  <a:close/>
                </a:path>
              </a:pathLst>
            </a:custGeom>
            <a:solidFill>
              <a:srgbClr val="6676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8" name="Freeform 117">
              <a:extLst>
                <a:ext uri="{FF2B5EF4-FFF2-40B4-BE49-F238E27FC236}">
                  <a16:creationId xmlns:a16="http://schemas.microsoft.com/office/drawing/2014/main" id="{278D9099-9C9D-4E5A-9C59-10C36C19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8" y="3043"/>
              <a:ext cx="58" cy="44"/>
            </a:xfrm>
            <a:custGeom>
              <a:avLst/>
              <a:gdLst>
                <a:gd name="T0" fmla="*/ 320 w 29"/>
                <a:gd name="T1" fmla="*/ 17 h 21"/>
                <a:gd name="T2" fmla="*/ 320 w 29"/>
                <a:gd name="T3" fmla="*/ 176 h 21"/>
                <a:gd name="T4" fmla="*/ 272 w 29"/>
                <a:gd name="T5" fmla="*/ 249 h 21"/>
                <a:gd name="T6" fmla="*/ 0 w 29"/>
                <a:gd name="T7" fmla="*/ 404 h 21"/>
                <a:gd name="T8" fmla="*/ 464 w 29"/>
                <a:gd name="T9" fmla="*/ 92 h 21"/>
                <a:gd name="T10" fmla="*/ 304 w 29"/>
                <a:gd name="T11" fmla="*/ 0 h 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21">
                  <a:moveTo>
                    <a:pt x="20" y="1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9" y="19"/>
                    <a:pt x="24" y="17"/>
                    <a:pt x="29" y="5"/>
                  </a:cubicBezTo>
                  <a:cubicBezTo>
                    <a:pt x="28" y="3"/>
                    <a:pt x="19" y="0"/>
                    <a:pt x="19" y="0"/>
                  </a:cubicBezTo>
                </a:path>
              </a:pathLst>
            </a:custGeom>
            <a:solidFill>
              <a:srgbClr val="829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59" name="Freeform 118">
              <a:extLst>
                <a:ext uri="{FF2B5EF4-FFF2-40B4-BE49-F238E27FC236}">
                  <a16:creationId xmlns:a16="http://schemas.microsoft.com/office/drawing/2014/main" id="{3639DB4A-62C4-4D5F-9B90-6E29C777D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053"/>
              <a:ext cx="38" cy="28"/>
            </a:xfrm>
            <a:custGeom>
              <a:avLst/>
              <a:gdLst>
                <a:gd name="T0" fmla="*/ 0 w 19"/>
                <a:gd name="T1" fmla="*/ 278 h 13"/>
                <a:gd name="T2" fmla="*/ 304 w 19"/>
                <a:gd name="T3" fmla="*/ 0 h 13"/>
                <a:gd name="T4" fmla="*/ 0 w 19"/>
                <a:gd name="T5" fmla="*/ 278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7"/>
                    <a:pt x="11" y="2"/>
                    <a:pt x="19" y="0"/>
                  </a:cubicBezTo>
                  <a:cubicBezTo>
                    <a:pt x="16" y="2"/>
                    <a:pt x="1" y="9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0" name="Freeform 119">
              <a:extLst>
                <a:ext uri="{FF2B5EF4-FFF2-40B4-BE49-F238E27FC236}">
                  <a16:creationId xmlns:a16="http://schemas.microsoft.com/office/drawing/2014/main" id="{7DE757FE-DCAF-4ABF-8030-2DB8A3460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35"/>
              <a:ext cx="234" cy="62"/>
            </a:xfrm>
            <a:custGeom>
              <a:avLst/>
              <a:gdLst>
                <a:gd name="T0" fmla="*/ 1456 w 117"/>
                <a:gd name="T1" fmla="*/ 0 h 29"/>
                <a:gd name="T2" fmla="*/ 944 w 117"/>
                <a:gd name="T3" fmla="*/ 128 h 29"/>
                <a:gd name="T4" fmla="*/ 432 w 117"/>
                <a:gd name="T5" fmla="*/ 0 h 29"/>
                <a:gd name="T6" fmla="*/ 0 w 117"/>
                <a:gd name="T7" fmla="*/ 274 h 29"/>
                <a:gd name="T8" fmla="*/ 944 w 117"/>
                <a:gd name="T9" fmla="*/ 607 h 29"/>
                <a:gd name="T10" fmla="*/ 1872 w 117"/>
                <a:gd name="T11" fmla="*/ 274 h 29"/>
                <a:gd name="T12" fmla="*/ 1456 w 117"/>
                <a:gd name="T13" fmla="*/ 0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29">
                  <a:moveTo>
                    <a:pt x="91" y="0"/>
                  </a:moveTo>
                  <a:cubicBezTo>
                    <a:pt x="87" y="3"/>
                    <a:pt x="74" y="6"/>
                    <a:pt x="59" y="6"/>
                  </a:cubicBezTo>
                  <a:cubicBezTo>
                    <a:pt x="44" y="6"/>
                    <a:pt x="31" y="3"/>
                    <a:pt x="27" y="0"/>
                  </a:cubicBezTo>
                  <a:cubicBezTo>
                    <a:pt x="11" y="3"/>
                    <a:pt x="0" y="8"/>
                    <a:pt x="0" y="13"/>
                  </a:cubicBezTo>
                  <a:cubicBezTo>
                    <a:pt x="0" y="22"/>
                    <a:pt x="27" y="29"/>
                    <a:pt x="59" y="29"/>
                  </a:cubicBezTo>
                  <a:cubicBezTo>
                    <a:pt x="91" y="29"/>
                    <a:pt x="117" y="22"/>
                    <a:pt x="117" y="13"/>
                  </a:cubicBezTo>
                  <a:cubicBezTo>
                    <a:pt x="117" y="8"/>
                    <a:pt x="107" y="3"/>
                    <a:pt x="91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1" name="Freeform 120">
              <a:extLst>
                <a:ext uri="{FF2B5EF4-FFF2-40B4-BE49-F238E27FC236}">
                  <a16:creationId xmlns:a16="http://schemas.microsoft.com/office/drawing/2014/main" id="{648832BF-B1C1-4BC6-A751-846F333BA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3143"/>
              <a:ext cx="918" cy="245"/>
            </a:xfrm>
            <a:custGeom>
              <a:avLst/>
              <a:gdLst>
                <a:gd name="T0" fmla="*/ 7344 w 459"/>
                <a:gd name="T1" fmla="*/ 863 h 115"/>
                <a:gd name="T2" fmla="*/ 3680 w 459"/>
                <a:gd name="T3" fmla="*/ 2369 h 115"/>
                <a:gd name="T4" fmla="*/ 0 w 459"/>
                <a:gd name="T5" fmla="*/ 863 h 115"/>
                <a:gd name="T6" fmla="*/ 0 w 459"/>
                <a:gd name="T7" fmla="*/ 0 h 115"/>
                <a:gd name="T8" fmla="*/ 3680 w 459"/>
                <a:gd name="T9" fmla="*/ 1506 h 115"/>
                <a:gd name="T10" fmla="*/ 7344 w 459"/>
                <a:gd name="T11" fmla="*/ 0 h 115"/>
                <a:gd name="T12" fmla="*/ 7344 w 459"/>
                <a:gd name="T13" fmla="*/ 863 h 1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9" h="115">
                  <a:moveTo>
                    <a:pt x="459" y="42"/>
                  </a:moveTo>
                  <a:cubicBezTo>
                    <a:pt x="459" y="82"/>
                    <a:pt x="356" y="115"/>
                    <a:pt x="230" y="115"/>
                  </a:cubicBezTo>
                  <a:cubicBezTo>
                    <a:pt x="103" y="115"/>
                    <a:pt x="0" y="82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0"/>
                    <a:pt x="103" y="73"/>
                    <a:pt x="230" y="73"/>
                  </a:cubicBezTo>
                  <a:cubicBezTo>
                    <a:pt x="356" y="73"/>
                    <a:pt x="459" y="40"/>
                    <a:pt x="459" y="0"/>
                  </a:cubicBezTo>
                  <a:lnTo>
                    <a:pt x="459" y="42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2" name="Freeform 121">
              <a:extLst>
                <a:ext uri="{FF2B5EF4-FFF2-40B4-BE49-F238E27FC236}">
                  <a16:creationId xmlns:a16="http://schemas.microsoft.com/office/drawing/2014/main" id="{F2F63AB9-0675-4FC3-B444-39D3DFE75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663"/>
              <a:ext cx="234" cy="109"/>
            </a:xfrm>
            <a:custGeom>
              <a:avLst/>
              <a:gdLst>
                <a:gd name="T0" fmla="*/ 0 w 117"/>
                <a:gd name="T1" fmla="*/ 0 h 51"/>
                <a:gd name="T2" fmla="*/ 944 w 117"/>
                <a:gd name="T3" fmla="*/ 333 h 51"/>
                <a:gd name="T4" fmla="*/ 1872 w 117"/>
                <a:gd name="T5" fmla="*/ 0 h 51"/>
                <a:gd name="T6" fmla="*/ 1872 w 117"/>
                <a:gd name="T7" fmla="*/ 754 h 51"/>
                <a:gd name="T8" fmla="*/ 944 w 117"/>
                <a:gd name="T9" fmla="*/ 1064 h 51"/>
                <a:gd name="T10" fmla="*/ 0 w 117"/>
                <a:gd name="T11" fmla="*/ 754 h 51"/>
                <a:gd name="T12" fmla="*/ 0 w 117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51">
                  <a:moveTo>
                    <a:pt x="0" y="0"/>
                  </a:moveTo>
                  <a:cubicBezTo>
                    <a:pt x="0" y="9"/>
                    <a:pt x="27" y="16"/>
                    <a:pt x="59" y="16"/>
                  </a:cubicBezTo>
                  <a:cubicBezTo>
                    <a:pt x="91" y="16"/>
                    <a:pt x="117" y="9"/>
                    <a:pt x="117" y="0"/>
                  </a:cubicBezTo>
                  <a:cubicBezTo>
                    <a:pt x="117" y="36"/>
                    <a:pt x="117" y="36"/>
                    <a:pt x="117" y="36"/>
                  </a:cubicBezTo>
                  <a:cubicBezTo>
                    <a:pt x="117" y="44"/>
                    <a:pt x="91" y="51"/>
                    <a:pt x="59" y="51"/>
                  </a:cubicBezTo>
                  <a:cubicBezTo>
                    <a:pt x="27" y="51"/>
                    <a:pt x="0" y="44"/>
                    <a:pt x="0" y="36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3" name="Freeform 122">
              <a:extLst>
                <a:ext uri="{FF2B5EF4-FFF2-40B4-BE49-F238E27FC236}">
                  <a16:creationId xmlns:a16="http://schemas.microsoft.com/office/drawing/2014/main" id="{F3DC4CEF-A49F-4EF3-BC8E-D19BD3D08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757"/>
              <a:ext cx="194" cy="91"/>
            </a:xfrm>
            <a:custGeom>
              <a:avLst/>
              <a:gdLst>
                <a:gd name="T0" fmla="*/ 0 w 97"/>
                <a:gd name="T1" fmla="*/ 626 h 43"/>
                <a:gd name="T2" fmla="*/ 0 w 97"/>
                <a:gd name="T3" fmla="*/ 0 h 43"/>
                <a:gd name="T4" fmla="*/ 784 w 97"/>
                <a:gd name="T5" fmla="*/ 144 h 43"/>
                <a:gd name="T6" fmla="*/ 1552 w 97"/>
                <a:gd name="T7" fmla="*/ 0 h 43"/>
                <a:gd name="T8" fmla="*/ 1552 w 97"/>
                <a:gd name="T9" fmla="*/ 626 h 43"/>
                <a:gd name="T10" fmla="*/ 1552 w 97"/>
                <a:gd name="T11" fmla="*/ 626 h 43"/>
                <a:gd name="T12" fmla="*/ 784 w 97"/>
                <a:gd name="T13" fmla="*/ 863 h 43"/>
                <a:gd name="T14" fmla="*/ 0 w 97"/>
                <a:gd name="T15" fmla="*/ 626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" h="43">
                  <a:moveTo>
                    <a:pt x="0" y="3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" y="5"/>
                    <a:pt x="29" y="7"/>
                    <a:pt x="49" y="7"/>
                  </a:cubicBezTo>
                  <a:cubicBezTo>
                    <a:pt x="69" y="7"/>
                    <a:pt x="87" y="5"/>
                    <a:pt x="97" y="0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7" y="38"/>
                    <a:pt x="76" y="43"/>
                    <a:pt x="49" y="43"/>
                  </a:cubicBezTo>
                  <a:cubicBezTo>
                    <a:pt x="22" y="43"/>
                    <a:pt x="0" y="38"/>
                    <a:pt x="0" y="3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4" name="Freeform 123">
              <a:extLst>
                <a:ext uri="{FF2B5EF4-FFF2-40B4-BE49-F238E27FC236}">
                  <a16:creationId xmlns:a16="http://schemas.microsoft.com/office/drawing/2014/main" id="{9A577B24-54B2-4847-BD60-1BAB9DFDA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840"/>
              <a:ext cx="148" cy="239"/>
            </a:xfrm>
            <a:custGeom>
              <a:avLst/>
              <a:gdLst>
                <a:gd name="T0" fmla="*/ 592 w 74"/>
                <a:gd name="T1" fmla="*/ 87 h 112"/>
                <a:gd name="T2" fmla="*/ 0 w 74"/>
                <a:gd name="T3" fmla="*/ 0 h 112"/>
                <a:gd name="T4" fmla="*/ 0 w 74"/>
                <a:gd name="T5" fmla="*/ 2136 h 112"/>
                <a:gd name="T6" fmla="*/ 592 w 74"/>
                <a:gd name="T7" fmla="*/ 2322 h 112"/>
                <a:gd name="T8" fmla="*/ 1184 w 74"/>
                <a:gd name="T9" fmla="*/ 2136 h 112"/>
                <a:gd name="T10" fmla="*/ 1184 w 74"/>
                <a:gd name="T11" fmla="*/ 0 h 112"/>
                <a:gd name="T12" fmla="*/ 592 w 74"/>
                <a:gd name="T13" fmla="*/ 87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12">
                  <a:moveTo>
                    <a:pt x="37" y="4"/>
                  </a:moveTo>
                  <a:cubicBezTo>
                    <a:pt x="22" y="4"/>
                    <a:pt x="9" y="2"/>
                    <a:pt x="0" y="0"/>
                  </a:cubicBezTo>
                  <a:cubicBezTo>
                    <a:pt x="0" y="59"/>
                    <a:pt x="0" y="100"/>
                    <a:pt x="0" y="103"/>
                  </a:cubicBezTo>
                  <a:cubicBezTo>
                    <a:pt x="0" y="108"/>
                    <a:pt x="16" y="112"/>
                    <a:pt x="37" y="112"/>
                  </a:cubicBezTo>
                  <a:cubicBezTo>
                    <a:pt x="57" y="112"/>
                    <a:pt x="74" y="108"/>
                    <a:pt x="74" y="103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5" y="2"/>
                    <a:pt x="52" y="4"/>
                    <a:pt x="37" y="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5" name="Freeform 124">
              <a:extLst>
                <a:ext uri="{FF2B5EF4-FFF2-40B4-BE49-F238E27FC236}">
                  <a16:creationId xmlns:a16="http://schemas.microsoft.com/office/drawing/2014/main" id="{59E456BA-ABC4-42D6-8262-9ED564401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989"/>
              <a:ext cx="918" cy="309"/>
            </a:xfrm>
            <a:custGeom>
              <a:avLst/>
              <a:gdLst>
                <a:gd name="T0" fmla="*/ 4272 w 459"/>
                <a:gd name="T1" fmla="*/ 0 h 145"/>
                <a:gd name="T2" fmla="*/ 4272 w 459"/>
                <a:gd name="T3" fmla="*/ 678 h 145"/>
                <a:gd name="T4" fmla="*/ 3680 w 459"/>
                <a:gd name="T5" fmla="*/ 872 h 145"/>
                <a:gd name="T6" fmla="*/ 3088 w 459"/>
                <a:gd name="T7" fmla="*/ 678 h 145"/>
                <a:gd name="T8" fmla="*/ 3088 w 459"/>
                <a:gd name="T9" fmla="*/ 0 h 145"/>
                <a:gd name="T10" fmla="*/ 0 w 459"/>
                <a:gd name="T11" fmla="*/ 1481 h 145"/>
                <a:gd name="T12" fmla="*/ 3680 w 459"/>
                <a:gd name="T13" fmla="*/ 2988 h 145"/>
                <a:gd name="T14" fmla="*/ 7344 w 459"/>
                <a:gd name="T15" fmla="*/ 1481 h 145"/>
                <a:gd name="T16" fmla="*/ 4272 w 459"/>
                <a:gd name="T17" fmla="*/ 0 h 1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9" h="145">
                  <a:moveTo>
                    <a:pt x="267" y="0"/>
                  </a:moveTo>
                  <a:cubicBezTo>
                    <a:pt x="267" y="33"/>
                    <a:pt x="267" y="33"/>
                    <a:pt x="267" y="33"/>
                  </a:cubicBezTo>
                  <a:cubicBezTo>
                    <a:pt x="267" y="38"/>
                    <a:pt x="250" y="42"/>
                    <a:pt x="230" y="42"/>
                  </a:cubicBezTo>
                  <a:cubicBezTo>
                    <a:pt x="209" y="42"/>
                    <a:pt x="193" y="38"/>
                    <a:pt x="193" y="33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84" y="6"/>
                    <a:pt x="0" y="36"/>
                    <a:pt x="0" y="72"/>
                  </a:cubicBezTo>
                  <a:cubicBezTo>
                    <a:pt x="0" y="112"/>
                    <a:pt x="103" y="145"/>
                    <a:pt x="230" y="145"/>
                  </a:cubicBezTo>
                  <a:cubicBezTo>
                    <a:pt x="356" y="145"/>
                    <a:pt x="459" y="112"/>
                    <a:pt x="459" y="72"/>
                  </a:cubicBezTo>
                  <a:cubicBezTo>
                    <a:pt x="459" y="36"/>
                    <a:pt x="376" y="6"/>
                    <a:pt x="267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6" name="Freeform 125">
              <a:extLst>
                <a:ext uri="{FF2B5EF4-FFF2-40B4-BE49-F238E27FC236}">
                  <a16:creationId xmlns:a16="http://schemas.microsoft.com/office/drawing/2014/main" id="{135825D5-F061-4C33-A348-AD6C5F1DCD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627"/>
              <a:ext cx="148" cy="30"/>
            </a:xfrm>
            <a:custGeom>
              <a:avLst/>
              <a:gdLst>
                <a:gd name="T0" fmla="*/ 1120 w 74"/>
                <a:gd name="T1" fmla="*/ 0 h 14"/>
                <a:gd name="T2" fmla="*/ 1120 w 74"/>
                <a:gd name="T3" fmla="*/ 19 h 14"/>
                <a:gd name="T4" fmla="*/ 592 w 74"/>
                <a:gd name="T5" fmla="*/ 206 h 14"/>
                <a:gd name="T6" fmla="*/ 48 w 74"/>
                <a:gd name="T7" fmla="*/ 19 h 14"/>
                <a:gd name="T8" fmla="*/ 48 w 74"/>
                <a:gd name="T9" fmla="*/ 0 h 14"/>
                <a:gd name="T10" fmla="*/ 0 w 74"/>
                <a:gd name="T11" fmla="*/ 88 h 14"/>
                <a:gd name="T12" fmla="*/ 592 w 74"/>
                <a:gd name="T13" fmla="*/ 294 h 14"/>
                <a:gd name="T14" fmla="*/ 1184 w 74"/>
                <a:gd name="T15" fmla="*/ 88 h 14"/>
                <a:gd name="T16" fmla="*/ 1120 w 7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">
                  <a:moveTo>
                    <a:pt x="70" y="0"/>
                  </a:moveTo>
                  <a:cubicBezTo>
                    <a:pt x="70" y="1"/>
                    <a:pt x="70" y="1"/>
                    <a:pt x="70" y="1"/>
                  </a:cubicBezTo>
                  <a:cubicBezTo>
                    <a:pt x="70" y="6"/>
                    <a:pt x="55" y="10"/>
                    <a:pt x="37" y="10"/>
                  </a:cubicBezTo>
                  <a:cubicBezTo>
                    <a:pt x="18" y="10"/>
                    <a:pt x="3" y="6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9"/>
                    <a:pt x="16" y="14"/>
                    <a:pt x="37" y="14"/>
                  </a:cubicBezTo>
                  <a:cubicBezTo>
                    <a:pt x="57" y="14"/>
                    <a:pt x="74" y="9"/>
                    <a:pt x="74" y="4"/>
                  </a:cubicBezTo>
                  <a:cubicBezTo>
                    <a:pt x="74" y="2"/>
                    <a:pt x="73" y="1"/>
                    <a:pt x="70" y="0"/>
                  </a:cubicBezTo>
                  <a:close/>
                </a:path>
              </a:pathLst>
            </a:custGeom>
            <a:solidFill>
              <a:srgbClr val="C9BE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7" name="Freeform 126">
              <a:extLst>
                <a:ext uri="{FF2B5EF4-FFF2-40B4-BE49-F238E27FC236}">
                  <a16:creationId xmlns:a16="http://schemas.microsoft.com/office/drawing/2014/main" id="{B5A23A5D-3A09-46BE-BD70-6D2E8DDD6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627"/>
              <a:ext cx="148" cy="30"/>
            </a:xfrm>
            <a:custGeom>
              <a:avLst/>
              <a:gdLst>
                <a:gd name="T0" fmla="*/ 1120 w 74"/>
                <a:gd name="T1" fmla="*/ 0 h 14"/>
                <a:gd name="T2" fmla="*/ 1120 w 74"/>
                <a:gd name="T3" fmla="*/ 19 h 14"/>
                <a:gd name="T4" fmla="*/ 592 w 74"/>
                <a:gd name="T5" fmla="*/ 206 h 14"/>
                <a:gd name="T6" fmla="*/ 48 w 74"/>
                <a:gd name="T7" fmla="*/ 19 h 14"/>
                <a:gd name="T8" fmla="*/ 48 w 74"/>
                <a:gd name="T9" fmla="*/ 0 h 14"/>
                <a:gd name="T10" fmla="*/ 0 w 74"/>
                <a:gd name="T11" fmla="*/ 88 h 14"/>
                <a:gd name="T12" fmla="*/ 592 w 74"/>
                <a:gd name="T13" fmla="*/ 294 h 14"/>
                <a:gd name="T14" fmla="*/ 1184 w 74"/>
                <a:gd name="T15" fmla="*/ 88 h 14"/>
                <a:gd name="T16" fmla="*/ 1120 w 7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">
                  <a:moveTo>
                    <a:pt x="70" y="0"/>
                  </a:moveTo>
                  <a:cubicBezTo>
                    <a:pt x="70" y="1"/>
                    <a:pt x="70" y="1"/>
                    <a:pt x="70" y="1"/>
                  </a:cubicBezTo>
                  <a:cubicBezTo>
                    <a:pt x="70" y="6"/>
                    <a:pt x="55" y="10"/>
                    <a:pt x="37" y="10"/>
                  </a:cubicBezTo>
                  <a:cubicBezTo>
                    <a:pt x="18" y="10"/>
                    <a:pt x="3" y="6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9"/>
                    <a:pt x="16" y="14"/>
                    <a:pt x="37" y="14"/>
                  </a:cubicBezTo>
                  <a:cubicBezTo>
                    <a:pt x="57" y="14"/>
                    <a:pt x="74" y="9"/>
                    <a:pt x="74" y="4"/>
                  </a:cubicBezTo>
                  <a:cubicBezTo>
                    <a:pt x="74" y="2"/>
                    <a:pt x="73" y="1"/>
                    <a:pt x="7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68" name="Oval 127">
              <a:extLst>
                <a:ext uri="{FF2B5EF4-FFF2-40B4-BE49-F238E27FC236}">
                  <a16:creationId xmlns:a16="http://schemas.microsoft.com/office/drawing/2014/main" id="{B06E5FCD-3F9C-431C-8066-7D7FAA34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1629"/>
              <a:ext cx="100" cy="23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169" name="Freeform 128">
              <a:extLst>
                <a:ext uri="{FF2B5EF4-FFF2-40B4-BE49-F238E27FC236}">
                  <a16:creationId xmlns:a16="http://schemas.microsoft.com/office/drawing/2014/main" id="{9C711A14-CA11-4744-9AEE-15598B227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635"/>
              <a:ext cx="148" cy="45"/>
            </a:xfrm>
            <a:custGeom>
              <a:avLst/>
              <a:gdLst>
                <a:gd name="T0" fmla="*/ 0 w 74"/>
                <a:gd name="T1" fmla="*/ 257 h 21"/>
                <a:gd name="T2" fmla="*/ 592 w 74"/>
                <a:gd name="T3" fmla="*/ 441 h 21"/>
                <a:gd name="T4" fmla="*/ 1184 w 74"/>
                <a:gd name="T5" fmla="*/ 257 h 21"/>
                <a:gd name="T6" fmla="*/ 1184 w 74"/>
                <a:gd name="T7" fmla="*/ 0 h 21"/>
                <a:gd name="T8" fmla="*/ 592 w 74"/>
                <a:gd name="T9" fmla="*/ 206 h 21"/>
                <a:gd name="T10" fmla="*/ 0 w 74"/>
                <a:gd name="T11" fmla="*/ 0 h 21"/>
                <a:gd name="T12" fmla="*/ 0 w 74"/>
                <a:gd name="T13" fmla="*/ 257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21">
                  <a:moveTo>
                    <a:pt x="0" y="12"/>
                  </a:moveTo>
                  <a:cubicBezTo>
                    <a:pt x="0" y="17"/>
                    <a:pt x="16" y="21"/>
                    <a:pt x="37" y="21"/>
                  </a:cubicBezTo>
                  <a:cubicBezTo>
                    <a:pt x="57" y="21"/>
                    <a:pt x="74" y="17"/>
                    <a:pt x="74" y="12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5"/>
                    <a:pt x="57" y="10"/>
                    <a:pt x="37" y="10"/>
                  </a:cubicBezTo>
                  <a:cubicBezTo>
                    <a:pt x="16" y="10"/>
                    <a:pt x="0" y="5"/>
                    <a:pt x="0" y="0"/>
                  </a:cubicBezTo>
                  <a:lnTo>
                    <a:pt x="0" y="12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0" name="Freeform 129">
              <a:extLst>
                <a:ext uri="{FF2B5EF4-FFF2-40B4-BE49-F238E27FC236}">
                  <a16:creationId xmlns:a16="http://schemas.microsoft.com/office/drawing/2014/main" id="{A511049D-0D24-41AA-AAA1-6CA568C52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39"/>
              <a:ext cx="148" cy="32"/>
            </a:xfrm>
            <a:custGeom>
              <a:avLst/>
              <a:gdLst>
                <a:gd name="T0" fmla="*/ 1120 w 74"/>
                <a:gd name="T1" fmla="*/ 0 h 15"/>
                <a:gd name="T2" fmla="*/ 1120 w 74"/>
                <a:gd name="T3" fmla="*/ 41 h 15"/>
                <a:gd name="T4" fmla="*/ 592 w 74"/>
                <a:gd name="T5" fmla="*/ 224 h 15"/>
                <a:gd name="T6" fmla="*/ 48 w 74"/>
                <a:gd name="T7" fmla="*/ 41 h 15"/>
                <a:gd name="T8" fmla="*/ 48 w 74"/>
                <a:gd name="T9" fmla="*/ 0 h 15"/>
                <a:gd name="T10" fmla="*/ 0 w 74"/>
                <a:gd name="T11" fmla="*/ 105 h 15"/>
                <a:gd name="T12" fmla="*/ 592 w 74"/>
                <a:gd name="T13" fmla="*/ 309 h 15"/>
                <a:gd name="T14" fmla="*/ 1184 w 74"/>
                <a:gd name="T15" fmla="*/ 105 h 15"/>
                <a:gd name="T16" fmla="*/ 1120 w 74"/>
                <a:gd name="T17" fmla="*/ 0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5">
                  <a:moveTo>
                    <a:pt x="70" y="0"/>
                  </a:moveTo>
                  <a:cubicBezTo>
                    <a:pt x="70" y="2"/>
                    <a:pt x="70" y="2"/>
                    <a:pt x="70" y="2"/>
                  </a:cubicBezTo>
                  <a:cubicBezTo>
                    <a:pt x="70" y="7"/>
                    <a:pt x="55" y="11"/>
                    <a:pt x="37" y="11"/>
                  </a:cubicBezTo>
                  <a:cubicBezTo>
                    <a:pt x="18" y="11"/>
                    <a:pt x="3" y="7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11"/>
                    <a:pt x="16" y="15"/>
                    <a:pt x="37" y="15"/>
                  </a:cubicBezTo>
                  <a:cubicBezTo>
                    <a:pt x="57" y="15"/>
                    <a:pt x="74" y="11"/>
                    <a:pt x="74" y="5"/>
                  </a:cubicBezTo>
                  <a:cubicBezTo>
                    <a:pt x="74" y="3"/>
                    <a:pt x="73" y="2"/>
                    <a:pt x="7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1" name="Freeform 130">
              <a:extLst>
                <a:ext uri="{FF2B5EF4-FFF2-40B4-BE49-F238E27FC236}">
                  <a16:creationId xmlns:a16="http://schemas.microsoft.com/office/drawing/2014/main" id="{32A56D06-F9D3-4740-A9B1-C451A0F25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622"/>
              <a:ext cx="134" cy="41"/>
            </a:xfrm>
            <a:custGeom>
              <a:avLst/>
              <a:gdLst>
                <a:gd name="T0" fmla="*/ 0 w 67"/>
                <a:gd name="T1" fmla="*/ 190 h 19"/>
                <a:gd name="T2" fmla="*/ 544 w 67"/>
                <a:gd name="T3" fmla="*/ 0 h 19"/>
                <a:gd name="T4" fmla="*/ 1072 w 67"/>
                <a:gd name="T5" fmla="*/ 190 h 19"/>
                <a:gd name="T6" fmla="*/ 1072 w 67"/>
                <a:gd name="T7" fmla="*/ 173 h 19"/>
                <a:gd name="T8" fmla="*/ 1072 w 67"/>
                <a:gd name="T9" fmla="*/ 218 h 19"/>
                <a:gd name="T10" fmla="*/ 544 w 67"/>
                <a:gd name="T11" fmla="*/ 410 h 19"/>
                <a:gd name="T12" fmla="*/ 0 w 67"/>
                <a:gd name="T13" fmla="*/ 218 h 19"/>
                <a:gd name="T14" fmla="*/ 0 w 67"/>
                <a:gd name="T15" fmla="*/ 173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19">
                  <a:moveTo>
                    <a:pt x="0" y="9"/>
                  </a:moveTo>
                  <a:cubicBezTo>
                    <a:pt x="0" y="4"/>
                    <a:pt x="15" y="0"/>
                    <a:pt x="34" y="0"/>
                  </a:cubicBezTo>
                  <a:cubicBezTo>
                    <a:pt x="52" y="0"/>
                    <a:pt x="67" y="4"/>
                    <a:pt x="67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5"/>
                    <a:pt x="52" y="19"/>
                    <a:pt x="34" y="19"/>
                  </a:cubicBezTo>
                  <a:cubicBezTo>
                    <a:pt x="15" y="19"/>
                    <a:pt x="0" y="15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2" name="Freeform 131">
              <a:extLst>
                <a:ext uri="{FF2B5EF4-FFF2-40B4-BE49-F238E27FC236}">
                  <a16:creationId xmlns:a16="http://schemas.microsoft.com/office/drawing/2014/main" id="{1AB2CC4C-24B4-4D19-9B43-8C4168E07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1650"/>
              <a:ext cx="148" cy="126"/>
            </a:xfrm>
            <a:custGeom>
              <a:avLst/>
              <a:gdLst>
                <a:gd name="T0" fmla="*/ 0 w 74"/>
                <a:gd name="T1" fmla="*/ 1004 h 59"/>
                <a:gd name="T2" fmla="*/ 592 w 74"/>
                <a:gd name="T3" fmla="*/ 1226 h 59"/>
                <a:gd name="T4" fmla="*/ 1184 w 74"/>
                <a:gd name="T5" fmla="*/ 1004 h 59"/>
                <a:gd name="T6" fmla="*/ 1184 w 74"/>
                <a:gd name="T7" fmla="*/ 0 h 59"/>
                <a:gd name="T8" fmla="*/ 592 w 74"/>
                <a:gd name="T9" fmla="*/ 205 h 59"/>
                <a:gd name="T10" fmla="*/ 0 w 74"/>
                <a:gd name="T11" fmla="*/ 0 h 59"/>
                <a:gd name="T12" fmla="*/ 0 w 74"/>
                <a:gd name="T13" fmla="*/ 100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59">
                  <a:moveTo>
                    <a:pt x="0" y="48"/>
                  </a:moveTo>
                  <a:cubicBezTo>
                    <a:pt x="0" y="54"/>
                    <a:pt x="16" y="59"/>
                    <a:pt x="37" y="59"/>
                  </a:cubicBezTo>
                  <a:cubicBezTo>
                    <a:pt x="57" y="59"/>
                    <a:pt x="74" y="54"/>
                    <a:pt x="74" y="48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57" y="10"/>
                    <a:pt x="37" y="10"/>
                  </a:cubicBezTo>
                  <a:cubicBezTo>
                    <a:pt x="16" y="10"/>
                    <a:pt x="0" y="6"/>
                    <a:pt x="0" y="0"/>
                  </a:cubicBezTo>
                  <a:lnTo>
                    <a:pt x="0" y="48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3" name="Freeform 132">
              <a:extLst>
                <a:ext uri="{FF2B5EF4-FFF2-40B4-BE49-F238E27FC236}">
                  <a16:creationId xmlns:a16="http://schemas.microsoft.com/office/drawing/2014/main" id="{F888F99E-7D6E-468A-9287-EFF491B2D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763"/>
              <a:ext cx="134" cy="885"/>
            </a:xfrm>
            <a:custGeom>
              <a:avLst/>
              <a:gdLst>
                <a:gd name="T0" fmla="*/ 544 w 67"/>
                <a:gd name="T1" fmla="*/ 128 h 415"/>
                <a:gd name="T2" fmla="*/ 0 w 67"/>
                <a:gd name="T3" fmla="*/ 0 h 415"/>
                <a:gd name="T4" fmla="*/ 0 w 67"/>
                <a:gd name="T5" fmla="*/ 8400 h 415"/>
                <a:gd name="T6" fmla="*/ 544 w 67"/>
                <a:gd name="T7" fmla="*/ 8581 h 415"/>
                <a:gd name="T8" fmla="*/ 1072 w 67"/>
                <a:gd name="T9" fmla="*/ 8400 h 415"/>
                <a:gd name="T10" fmla="*/ 1072 w 67"/>
                <a:gd name="T11" fmla="*/ 0 h 415"/>
                <a:gd name="T12" fmla="*/ 544 w 67"/>
                <a:gd name="T13" fmla="*/ 128 h 4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415">
                  <a:moveTo>
                    <a:pt x="34" y="6"/>
                  </a:moveTo>
                  <a:cubicBezTo>
                    <a:pt x="19" y="6"/>
                    <a:pt x="6" y="3"/>
                    <a:pt x="0" y="0"/>
                  </a:cubicBezTo>
                  <a:cubicBezTo>
                    <a:pt x="0" y="406"/>
                    <a:pt x="0" y="406"/>
                    <a:pt x="0" y="406"/>
                  </a:cubicBezTo>
                  <a:cubicBezTo>
                    <a:pt x="0" y="411"/>
                    <a:pt x="15" y="415"/>
                    <a:pt x="34" y="415"/>
                  </a:cubicBezTo>
                  <a:cubicBezTo>
                    <a:pt x="52" y="415"/>
                    <a:pt x="67" y="411"/>
                    <a:pt x="67" y="40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1" y="3"/>
                    <a:pt x="49" y="6"/>
                    <a:pt x="34" y="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4" name="Freeform 133">
              <a:extLst>
                <a:ext uri="{FF2B5EF4-FFF2-40B4-BE49-F238E27FC236}">
                  <a16:creationId xmlns:a16="http://schemas.microsoft.com/office/drawing/2014/main" id="{F8E82513-A389-4A1A-A887-26C7DA959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2804"/>
              <a:ext cx="98" cy="221"/>
            </a:xfrm>
            <a:custGeom>
              <a:avLst/>
              <a:gdLst>
                <a:gd name="T0" fmla="*/ 0 w 49"/>
                <a:gd name="T1" fmla="*/ 2123 h 104"/>
                <a:gd name="T2" fmla="*/ 224 w 49"/>
                <a:gd name="T3" fmla="*/ 1067 h 104"/>
                <a:gd name="T4" fmla="*/ 0 w 49"/>
                <a:gd name="T5" fmla="*/ 0 h 104"/>
                <a:gd name="T6" fmla="*/ 544 w 49"/>
                <a:gd name="T7" fmla="*/ 0 h 104"/>
                <a:gd name="T8" fmla="*/ 784 w 49"/>
                <a:gd name="T9" fmla="*/ 1067 h 104"/>
                <a:gd name="T10" fmla="*/ 544 w 49"/>
                <a:gd name="T11" fmla="*/ 2123 h 104"/>
                <a:gd name="T12" fmla="*/ 0 w 49"/>
                <a:gd name="T13" fmla="*/ 2123 h 10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104">
                  <a:moveTo>
                    <a:pt x="0" y="104"/>
                  </a:moveTo>
                  <a:cubicBezTo>
                    <a:pt x="8" y="104"/>
                    <a:pt x="14" y="81"/>
                    <a:pt x="14" y="52"/>
                  </a:cubicBezTo>
                  <a:cubicBezTo>
                    <a:pt x="14" y="23"/>
                    <a:pt x="8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0"/>
                    <a:pt x="49" y="23"/>
                    <a:pt x="49" y="52"/>
                  </a:cubicBezTo>
                  <a:cubicBezTo>
                    <a:pt x="49" y="81"/>
                    <a:pt x="42" y="104"/>
                    <a:pt x="34" y="104"/>
                  </a:cubicBezTo>
                  <a:lnTo>
                    <a:pt x="0" y="10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5" name="Freeform 134">
              <a:extLst>
                <a:ext uri="{FF2B5EF4-FFF2-40B4-BE49-F238E27FC236}">
                  <a16:creationId xmlns:a16="http://schemas.microsoft.com/office/drawing/2014/main" id="{164734FB-1A9F-44E6-B719-A22BAE911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6" y="2844"/>
              <a:ext cx="80" cy="143"/>
            </a:xfrm>
            <a:custGeom>
              <a:avLst/>
              <a:gdLst>
                <a:gd name="T0" fmla="*/ 512 w 40"/>
                <a:gd name="T1" fmla="*/ 1389 h 67"/>
                <a:gd name="T2" fmla="*/ 640 w 40"/>
                <a:gd name="T3" fmla="*/ 679 h 67"/>
                <a:gd name="T4" fmla="*/ 512 w 40"/>
                <a:gd name="T5" fmla="*/ 0 h 67"/>
                <a:gd name="T6" fmla="*/ 0 w 40"/>
                <a:gd name="T7" fmla="*/ 0 h 67"/>
                <a:gd name="T8" fmla="*/ 144 w 40"/>
                <a:gd name="T9" fmla="*/ 679 h 67"/>
                <a:gd name="T10" fmla="*/ 0 w 40"/>
                <a:gd name="T11" fmla="*/ 1389 h 67"/>
                <a:gd name="T12" fmla="*/ 512 w 40"/>
                <a:gd name="T13" fmla="*/ 1389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67">
                  <a:moveTo>
                    <a:pt x="32" y="67"/>
                  </a:moveTo>
                  <a:cubicBezTo>
                    <a:pt x="37" y="67"/>
                    <a:pt x="40" y="52"/>
                    <a:pt x="40" y="33"/>
                  </a:cubicBezTo>
                  <a:cubicBezTo>
                    <a:pt x="40" y="15"/>
                    <a:pt x="37" y="0"/>
                    <a:pt x="3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9" y="15"/>
                    <a:pt x="9" y="33"/>
                  </a:cubicBezTo>
                  <a:cubicBezTo>
                    <a:pt x="9" y="52"/>
                    <a:pt x="5" y="67"/>
                    <a:pt x="0" y="67"/>
                  </a:cubicBezTo>
                  <a:lnTo>
                    <a:pt x="32" y="67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6" name="Freeform 135">
              <a:extLst>
                <a:ext uri="{FF2B5EF4-FFF2-40B4-BE49-F238E27FC236}">
                  <a16:creationId xmlns:a16="http://schemas.microsoft.com/office/drawing/2014/main" id="{10250210-4797-45CB-8F94-D6719CB91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804"/>
              <a:ext cx="50" cy="221"/>
            </a:xfrm>
            <a:custGeom>
              <a:avLst/>
              <a:gdLst>
                <a:gd name="T0" fmla="*/ 176 w 25"/>
                <a:gd name="T1" fmla="*/ 0 h 104"/>
                <a:gd name="T2" fmla="*/ 0 w 25"/>
                <a:gd name="T3" fmla="*/ 385 h 104"/>
                <a:gd name="T4" fmla="*/ 160 w 25"/>
                <a:gd name="T5" fmla="*/ 385 h 104"/>
                <a:gd name="T6" fmla="*/ 288 w 25"/>
                <a:gd name="T7" fmla="*/ 1067 h 104"/>
                <a:gd name="T8" fmla="*/ 160 w 25"/>
                <a:gd name="T9" fmla="*/ 1757 h 104"/>
                <a:gd name="T10" fmla="*/ 0 w 25"/>
                <a:gd name="T11" fmla="*/ 1757 h 104"/>
                <a:gd name="T12" fmla="*/ 176 w 25"/>
                <a:gd name="T13" fmla="*/ 2123 h 104"/>
                <a:gd name="T14" fmla="*/ 400 w 25"/>
                <a:gd name="T15" fmla="*/ 1067 h 104"/>
                <a:gd name="T16" fmla="*/ 176 w 25"/>
                <a:gd name="T17" fmla="*/ 0 h 10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104">
                  <a:moveTo>
                    <a:pt x="11" y="0"/>
                  </a:moveTo>
                  <a:cubicBezTo>
                    <a:pt x="7" y="0"/>
                    <a:pt x="3" y="7"/>
                    <a:pt x="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5" y="19"/>
                    <a:pt x="18" y="34"/>
                    <a:pt x="18" y="52"/>
                  </a:cubicBezTo>
                  <a:cubicBezTo>
                    <a:pt x="18" y="71"/>
                    <a:pt x="15" y="86"/>
                    <a:pt x="1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97"/>
                    <a:pt x="7" y="104"/>
                    <a:pt x="11" y="104"/>
                  </a:cubicBezTo>
                  <a:cubicBezTo>
                    <a:pt x="19" y="104"/>
                    <a:pt x="25" y="81"/>
                    <a:pt x="25" y="52"/>
                  </a:cubicBezTo>
                  <a:cubicBezTo>
                    <a:pt x="25" y="23"/>
                    <a:pt x="19" y="0"/>
                    <a:pt x="11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7" name="Freeform 136">
              <a:extLst>
                <a:ext uri="{FF2B5EF4-FFF2-40B4-BE49-F238E27FC236}">
                  <a16:creationId xmlns:a16="http://schemas.microsoft.com/office/drawing/2014/main" id="{352C47B7-1361-4A6B-86ED-6E76B21A3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2" y="2834"/>
              <a:ext cx="50" cy="162"/>
            </a:xfrm>
            <a:custGeom>
              <a:avLst/>
              <a:gdLst>
                <a:gd name="T0" fmla="*/ 304 w 25"/>
                <a:gd name="T1" fmla="*/ 1567 h 76"/>
                <a:gd name="T2" fmla="*/ 400 w 25"/>
                <a:gd name="T3" fmla="*/ 787 h 76"/>
                <a:gd name="T4" fmla="*/ 304 w 25"/>
                <a:gd name="T5" fmla="*/ 0 h 76"/>
                <a:gd name="T6" fmla="*/ 0 w 25"/>
                <a:gd name="T7" fmla="*/ 0 h 76"/>
                <a:gd name="T8" fmla="*/ 80 w 25"/>
                <a:gd name="T9" fmla="*/ 787 h 76"/>
                <a:gd name="T10" fmla="*/ 0 w 25"/>
                <a:gd name="T11" fmla="*/ 1567 h 76"/>
                <a:gd name="T12" fmla="*/ 304 w 25"/>
                <a:gd name="T13" fmla="*/ 1567 h 7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76">
                  <a:moveTo>
                    <a:pt x="19" y="76"/>
                  </a:moveTo>
                  <a:cubicBezTo>
                    <a:pt x="22" y="76"/>
                    <a:pt x="25" y="59"/>
                    <a:pt x="25" y="38"/>
                  </a:cubicBezTo>
                  <a:cubicBezTo>
                    <a:pt x="25" y="17"/>
                    <a:pt x="22" y="0"/>
                    <a:pt x="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5" y="17"/>
                    <a:pt x="5" y="38"/>
                  </a:cubicBezTo>
                  <a:cubicBezTo>
                    <a:pt x="5" y="59"/>
                    <a:pt x="3" y="76"/>
                    <a:pt x="0" y="76"/>
                  </a:cubicBezTo>
                  <a:lnTo>
                    <a:pt x="19" y="76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8" name="Freeform 137">
              <a:extLst>
                <a:ext uri="{FF2B5EF4-FFF2-40B4-BE49-F238E27FC236}">
                  <a16:creationId xmlns:a16="http://schemas.microsoft.com/office/drawing/2014/main" id="{7739B096-7DA5-486D-8BEF-42F08ED08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861"/>
              <a:ext cx="26" cy="109"/>
            </a:xfrm>
            <a:custGeom>
              <a:avLst/>
              <a:gdLst>
                <a:gd name="T0" fmla="*/ 144 w 13"/>
                <a:gd name="T1" fmla="*/ 0 h 51"/>
                <a:gd name="T2" fmla="*/ 0 w 13"/>
                <a:gd name="T3" fmla="*/ 0 h 51"/>
                <a:gd name="T4" fmla="*/ 16 w 13"/>
                <a:gd name="T5" fmla="*/ 517 h 51"/>
                <a:gd name="T6" fmla="*/ 0 w 13"/>
                <a:gd name="T7" fmla="*/ 1064 h 51"/>
                <a:gd name="T8" fmla="*/ 144 w 13"/>
                <a:gd name="T9" fmla="*/ 1064 h 51"/>
                <a:gd name="T10" fmla="*/ 208 w 13"/>
                <a:gd name="T11" fmla="*/ 517 h 51"/>
                <a:gd name="T12" fmla="*/ 144 w 13"/>
                <a:gd name="T13" fmla="*/ 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1">
                  <a:moveTo>
                    <a:pt x="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7"/>
                    <a:pt x="1" y="16"/>
                    <a:pt x="1" y="25"/>
                  </a:cubicBezTo>
                  <a:cubicBezTo>
                    <a:pt x="1" y="35"/>
                    <a:pt x="1" y="44"/>
                    <a:pt x="0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1" y="51"/>
                    <a:pt x="13" y="39"/>
                    <a:pt x="13" y="25"/>
                  </a:cubicBezTo>
                  <a:cubicBezTo>
                    <a:pt x="13" y="11"/>
                    <a:pt x="11" y="0"/>
                    <a:pt x="9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79" name="Freeform 138">
              <a:extLst>
                <a:ext uri="{FF2B5EF4-FFF2-40B4-BE49-F238E27FC236}">
                  <a16:creationId xmlns:a16="http://schemas.microsoft.com/office/drawing/2014/main" id="{166AEC94-BDBA-4FB1-8491-79D7CE976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4" y="3043"/>
              <a:ext cx="272" cy="83"/>
            </a:xfrm>
            <a:custGeom>
              <a:avLst/>
              <a:gdLst>
                <a:gd name="T0" fmla="*/ 1680 w 136"/>
                <a:gd name="T1" fmla="*/ 0 h 39"/>
                <a:gd name="T2" fmla="*/ 1680 w 136"/>
                <a:gd name="T3" fmla="*/ 164 h 39"/>
                <a:gd name="T4" fmla="*/ 1088 w 136"/>
                <a:gd name="T5" fmla="*/ 349 h 39"/>
                <a:gd name="T6" fmla="*/ 496 w 136"/>
                <a:gd name="T7" fmla="*/ 164 h 39"/>
                <a:gd name="T8" fmla="*/ 496 w 136"/>
                <a:gd name="T9" fmla="*/ 0 h 39"/>
                <a:gd name="T10" fmla="*/ 0 w 136"/>
                <a:gd name="T11" fmla="*/ 366 h 39"/>
                <a:gd name="T12" fmla="*/ 1088 w 136"/>
                <a:gd name="T13" fmla="*/ 802 h 39"/>
                <a:gd name="T14" fmla="*/ 2176 w 136"/>
                <a:gd name="T15" fmla="*/ 366 h 39"/>
                <a:gd name="T16" fmla="*/ 1680 w 136"/>
                <a:gd name="T17" fmla="*/ 0 h 3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" h="39">
                  <a:moveTo>
                    <a:pt x="105" y="0"/>
                  </a:moveTo>
                  <a:cubicBezTo>
                    <a:pt x="105" y="8"/>
                    <a:pt x="105" y="8"/>
                    <a:pt x="105" y="8"/>
                  </a:cubicBezTo>
                  <a:cubicBezTo>
                    <a:pt x="105" y="13"/>
                    <a:pt x="88" y="17"/>
                    <a:pt x="68" y="17"/>
                  </a:cubicBezTo>
                  <a:cubicBezTo>
                    <a:pt x="47" y="17"/>
                    <a:pt x="31" y="13"/>
                    <a:pt x="31" y="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2" y="3"/>
                    <a:pt x="0" y="10"/>
                    <a:pt x="0" y="18"/>
                  </a:cubicBezTo>
                  <a:cubicBezTo>
                    <a:pt x="0" y="30"/>
                    <a:pt x="30" y="39"/>
                    <a:pt x="68" y="39"/>
                  </a:cubicBezTo>
                  <a:cubicBezTo>
                    <a:pt x="105" y="39"/>
                    <a:pt x="136" y="30"/>
                    <a:pt x="136" y="18"/>
                  </a:cubicBezTo>
                  <a:cubicBezTo>
                    <a:pt x="136" y="10"/>
                    <a:pt x="123" y="3"/>
                    <a:pt x="105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0" name="Freeform 139">
              <a:extLst>
                <a:ext uri="{FF2B5EF4-FFF2-40B4-BE49-F238E27FC236}">
                  <a16:creationId xmlns:a16="http://schemas.microsoft.com/office/drawing/2014/main" id="{1648686F-4B14-45B1-8187-09D0ECE11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3070"/>
              <a:ext cx="300" cy="98"/>
            </a:xfrm>
            <a:custGeom>
              <a:avLst/>
              <a:gdLst>
                <a:gd name="T0" fmla="*/ 2256 w 150"/>
                <a:gd name="T1" fmla="*/ 0 h 46"/>
                <a:gd name="T2" fmla="*/ 2256 w 150"/>
                <a:gd name="T3" fmla="*/ 0 h 46"/>
                <a:gd name="T4" fmla="*/ 2288 w 150"/>
                <a:gd name="T5" fmla="*/ 104 h 46"/>
                <a:gd name="T6" fmla="*/ 1200 w 150"/>
                <a:gd name="T7" fmla="*/ 530 h 46"/>
                <a:gd name="T8" fmla="*/ 112 w 150"/>
                <a:gd name="T9" fmla="*/ 104 h 46"/>
                <a:gd name="T10" fmla="*/ 128 w 150"/>
                <a:gd name="T11" fmla="*/ 19 h 46"/>
                <a:gd name="T12" fmla="*/ 0 w 150"/>
                <a:gd name="T13" fmla="*/ 454 h 46"/>
                <a:gd name="T14" fmla="*/ 1200 w 150"/>
                <a:gd name="T15" fmla="*/ 948 h 46"/>
                <a:gd name="T16" fmla="*/ 2400 w 150"/>
                <a:gd name="T17" fmla="*/ 454 h 46"/>
                <a:gd name="T18" fmla="*/ 2256 w 150"/>
                <a:gd name="T19" fmla="*/ 0 h 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0" h="46">
                  <a:moveTo>
                    <a:pt x="141" y="0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142" y="2"/>
                    <a:pt x="143" y="3"/>
                    <a:pt x="143" y="5"/>
                  </a:cubicBezTo>
                  <a:cubicBezTo>
                    <a:pt x="143" y="17"/>
                    <a:pt x="112" y="26"/>
                    <a:pt x="75" y="26"/>
                  </a:cubicBezTo>
                  <a:cubicBezTo>
                    <a:pt x="37" y="26"/>
                    <a:pt x="7" y="17"/>
                    <a:pt x="7" y="5"/>
                  </a:cubicBezTo>
                  <a:cubicBezTo>
                    <a:pt x="7" y="3"/>
                    <a:pt x="7" y="2"/>
                    <a:pt x="8" y="1"/>
                  </a:cubicBezTo>
                  <a:cubicBezTo>
                    <a:pt x="4" y="5"/>
                    <a:pt x="0" y="16"/>
                    <a:pt x="0" y="22"/>
                  </a:cubicBezTo>
                  <a:cubicBezTo>
                    <a:pt x="0" y="35"/>
                    <a:pt x="33" y="46"/>
                    <a:pt x="75" y="46"/>
                  </a:cubicBezTo>
                  <a:cubicBezTo>
                    <a:pt x="116" y="46"/>
                    <a:pt x="150" y="35"/>
                    <a:pt x="150" y="22"/>
                  </a:cubicBezTo>
                  <a:cubicBezTo>
                    <a:pt x="150" y="14"/>
                    <a:pt x="145" y="3"/>
                    <a:pt x="141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1" name="Freeform 140">
              <a:extLst>
                <a:ext uri="{FF2B5EF4-FFF2-40B4-BE49-F238E27FC236}">
                  <a16:creationId xmlns:a16="http://schemas.microsoft.com/office/drawing/2014/main" id="{243144C4-C49B-469C-AF49-4601F22D8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868"/>
              <a:ext cx="164" cy="96"/>
            </a:xfrm>
            <a:custGeom>
              <a:avLst/>
              <a:gdLst>
                <a:gd name="T0" fmla="*/ 1232 w 82"/>
                <a:gd name="T1" fmla="*/ 0 h 45"/>
                <a:gd name="T2" fmla="*/ 0 w 82"/>
                <a:gd name="T3" fmla="*/ 0 h 45"/>
                <a:gd name="T4" fmla="*/ 48 w 82"/>
                <a:gd name="T5" fmla="*/ 454 h 45"/>
                <a:gd name="T6" fmla="*/ 0 w 82"/>
                <a:gd name="T7" fmla="*/ 932 h 45"/>
                <a:gd name="T8" fmla="*/ 1232 w 82"/>
                <a:gd name="T9" fmla="*/ 932 h 45"/>
                <a:gd name="T10" fmla="*/ 1312 w 82"/>
                <a:gd name="T11" fmla="*/ 454 h 45"/>
                <a:gd name="T12" fmla="*/ 1232 w 82"/>
                <a:gd name="T13" fmla="*/ 0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45">
                  <a:moveTo>
                    <a:pt x="7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13"/>
                    <a:pt x="3" y="22"/>
                  </a:cubicBezTo>
                  <a:cubicBezTo>
                    <a:pt x="3" y="32"/>
                    <a:pt x="2" y="40"/>
                    <a:pt x="0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80" y="45"/>
                    <a:pt x="82" y="35"/>
                    <a:pt x="82" y="22"/>
                  </a:cubicBezTo>
                  <a:cubicBezTo>
                    <a:pt x="82" y="10"/>
                    <a:pt x="80" y="0"/>
                    <a:pt x="77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2" name="Freeform 141">
              <a:extLst>
                <a:ext uri="{FF2B5EF4-FFF2-40B4-BE49-F238E27FC236}">
                  <a16:creationId xmlns:a16="http://schemas.microsoft.com/office/drawing/2014/main" id="{EA75A365-1F11-4108-8F99-A96C3B28C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844"/>
              <a:ext cx="30" cy="143"/>
            </a:xfrm>
            <a:custGeom>
              <a:avLst/>
              <a:gdLst>
                <a:gd name="T0" fmla="*/ 96 w 15"/>
                <a:gd name="T1" fmla="*/ 0 h 67"/>
                <a:gd name="T2" fmla="*/ 96 w 15"/>
                <a:gd name="T3" fmla="*/ 0 h 67"/>
                <a:gd name="T4" fmla="*/ 0 w 15"/>
                <a:gd name="T5" fmla="*/ 224 h 67"/>
                <a:gd name="T6" fmla="*/ 80 w 15"/>
                <a:gd name="T7" fmla="*/ 224 h 67"/>
                <a:gd name="T8" fmla="*/ 160 w 15"/>
                <a:gd name="T9" fmla="*/ 679 h 67"/>
                <a:gd name="T10" fmla="*/ 80 w 15"/>
                <a:gd name="T11" fmla="*/ 1165 h 67"/>
                <a:gd name="T12" fmla="*/ 0 w 15"/>
                <a:gd name="T13" fmla="*/ 1165 h 67"/>
                <a:gd name="T14" fmla="*/ 96 w 15"/>
                <a:gd name="T15" fmla="*/ 1389 h 67"/>
                <a:gd name="T16" fmla="*/ 96 w 15"/>
                <a:gd name="T17" fmla="*/ 1389 h 67"/>
                <a:gd name="T18" fmla="*/ 240 w 15"/>
                <a:gd name="T19" fmla="*/ 679 h 67"/>
                <a:gd name="T20" fmla="*/ 96 w 15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" h="67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1" y="4"/>
                    <a:pt x="0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8" y="11"/>
                    <a:pt x="10" y="21"/>
                    <a:pt x="10" y="33"/>
                  </a:cubicBezTo>
                  <a:cubicBezTo>
                    <a:pt x="10" y="46"/>
                    <a:pt x="8" y="56"/>
                    <a:pt x="5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2"/>
                    <a:pt x="3" y="67"/>
                    <a:pt x="6" y="67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11" y="67"/>
                    <a:pt x="15" y="52"/>
                    <a:pt x="15" y="33"/>
                  </a:cubicBezTo>
                  <a:cubicBezTo>
                    <a:pt x="15" y="15"/>
                    <a:pt x="11" y="0"/>
                    <a:pt x="6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3" name="Freeform 142">
              <a:extLst>
                <a:ext uri="{FF2B5EF4-FFF2-40B4-BE49-F238E27FC236}">
                  <a16:creationId xmlns:a16="http://schemas.microsoft.com/office/drawing/2014/main" id="{D0F39BDE-45C8-4F8C-BBEF-7E6DF3857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857"/>
              <a:ext cx="154" cy="115"/>
            </a:xfrm>
            <a:custGeom>
              <a:avLst/>
              <a:gdLst>
                <a:gd name="T0" fmla="*/ 1232 w 77"/>
                <a:gd name="T1" fmla="*/ 0 h 54"/>
                <a:gd name="T2" fmla="*/ 64 w 77"/>
                <a:gd name="T3" fmla="*/ 0 h 54"/>
                <a:gd name="T4" fmla="*/ 48 w 77"/>
                <a:gd name="T5" fmla="*/ 0 h 54"/>
                <a:gd name="T6" fmla="*/ 0 w 77"/>
                <a:gd name="T7" fmla="*/ 562 h 54"/>
                <a:gd name="T8" fmla="*/ 48 w 77"/>
                <a:gd name="T9" fmla="*/ 1112 h 54"/>
                <a:gd name="T10" fmla="*/ 64 w 77"/>
                <a:gd name="T11" fmla="*/ 1112 h 54"/>
                <a:gd name="T12" fmla="*/ 1232 w 77"/>
                <a:gd name="T13" fmla="*/ 1112 h 54"/>
                <a:gd name="T14" fmla="*/ 1232 w 77"/>
                <a:gd name="T15" fmla="*/ 0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7" h="54">
                  <a:moveTo>
                    <a:pt x="77" y="0"/>
                  </a:moveTo>
                  <a:cubicBezTo>
                    <a:pt x="38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0" y="12"/>
                    <a:pt x="0" y="27"/>
                  </a:cubicBezTo>
                  <a:cubicBezTo>
                    <a:pt x="0" y="42"/>
                    <a:pt x="2" y="54"/>
                    <a:pt x="3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38" y="54"/>
                    <a:pt x="77" y="54"/>
                  </a:cubicBezTo>
                  <a:cubicBezTo>
                    <a:pt x="77" y="39"/>
                    <a:pt x="77" y="21"/>
                    <a:pt x="77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4" name="Freeform 143">
              <a:extLst>
                <a:ext uri="{FF2B5EF4-FFF2-40B4-BE49-F238E27FC236}">
                  <a16:creationId xmlns:a16="http://schemas.microsoft.com/office/drawing/2014/main" id="{8997599F-3B1C-47BD-88A2-5DC2C5DCC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4" y="2834"/>
              <a:ext cx="178" cy="162"/>
            </a:xfrm>
            <a:custGeom>
              <a:avLst/>
              <a:gdLst>
                <a:gd name="T0" fmla="*/ 1344 w 89"/>
                <a:gd name="T1" fmla="*/ 0 h 76"/>
                <a:gd name="T2" fmla="*/ 624 w 89"/>
                <a:gd name="T3" fmla="*/ 222 h 76"/>
                <a:gd name="T4" fmla="*/ 0 w 89"/>
                <a:gd name="T5" fmla="*/ 222 h 76"/>
                <a:gd name="T6" fmla="*/ 0 w 89"/>
                <a:gd name="T7" fmla="*/ 1345 h 76"/>
                <a:gd name="T8" fmla="*/ 624 w 89"/>
                <a:gd name="T9" fmla="*/ 1345 h 76"/>
                <a:gd name="T10" fmla="*/ 1344 w 89"/>
                <a:gd name="T11" fmla="*/ 1567 h 76"/>
                <a:gd name="T12" fmla="*/ 1424 w 89"/>
                <a:gd name="T13" fmla="*/ 787 h 76"/>
                <a:gd name="T14" fmla="*/ 1344 w 89"/>
                <a:gd name="T15" fmla="*/ 0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9" h="76">
                  <a:moveTo>
                    <a:pt x="84" y="0"/>
                  </a:moveTo>
                  <a:cubicBezTo>
                    <a:pt x="84" y="0"/>
                    <a:pt x="59" y="11"/>
                    <a:pt x="39" y="11"/>
                  </a:cubicBezTo>
                  <a:cubicBezTo>
                    <a:pt x="34" y="11"/>
                    <a:pt x="19" y="11"/>
                    <a:pt x="0" y="11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9" y="65"/>
                    <a:pt x="34" y="65"/>
                    <a:pt x="39" y="65"/>
                  </a:cubicBezTo>
                  <a:cubicBezTo>
                    <a:pt x="59" y="65"/>
                    <a:pt x="84" y="76"/>
                    <a:pt x="84" y="76"/>
                  </a:cubicBezTo>
                  <a:cubicBezTo>
                    <a:pt x="87" y="76"/>
                    <a:pt x="89" y="59"/>
                    <a:pt x="89" y="38"/>
                  </a:cubicBezTo>
                  <a:cubicBezTo>
                    <a:pt x="89" y="17"/>
                    <a:pt x="87" y="0"/>
                    <a:pt x="84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5" name="Freeform 144">
              <a:extLst>
                <a:ext uri="{FF2B5EF4-FFF2-40B4-BE49-F238E27FC236}">
                  <a16:creationId xmlns:a16="http://schemas.microsoft.com/office/drawing/2014/main" id="{1D66A08A-007A-48DC-8BA7-F2D8C9419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861"/>
              <a:ext cx="140" cy="107"/>
            </a:xfrm>
            <a:custGeom>
              <a:avLst/>
              <a:gdLst>
                <a:gd name="T0" fmla="*/ 1088 w 70"/>
                <a:gd name="T1" fmla="*/ 531 h 50"/>
                <a:gd name="T2" fmla="*/ 1120 w 70"/>
                <a:gd name="T3" fmla="*/ 0 h 50"/>
                <a:gd name="T4" fmla="*/ 64 w 70"/>
                <a:gd name="T5" fmla="*/ 0 h 50"/>
                <a:gd name="T6" fmla="*/ 0 w 70"/>
                <a:gd name="T7" fmla="*/ 531 h 50"/>
                <a:gd name="T8" fmla="*/ 64 w 70"/>
                <a:gd name="T9" fmla="*/ 1049 h 50"/>
                <a:gd name="T10" fmla="*/ 1120 w 70"/>
                <a:gd name="T11" fmla="*/ 1049 h 50"/>
                <a:gd name="T12" fmla="*/ 1088 w 70"/>
                <a:gd name="T13" fmla="*/ 531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0">
                  <a:moveTo>
                    <a:pt x="68" y="25"/>
                  </a:moveTo>
                  <a:cubicBezTo>
                    <a:pt x="68" y="14"/>
                    <a:pt x="69" y="4"/>
                    <a:pt x="7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0" y="12"/>
                    <a:pt x="0" y="25"/>
                  </a:cubicBezTo>
                  <a:cubicBezTo>
                    <a:pt x="0" y="38"/>
                    <a:pt x="2" y="49"/>
                    <a:pt x="4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46"/>
                    <a:pt x="68" y="37"/>
                    <a:pt x="68" y="2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6" name="Freeform 145">
              <a:extLst>
                <a:ext uri="{FF2B5EF4-FFF2-40B4-BE49-F238E27FC236}">
                  <a16:creationId xmlns:a16="http://schemas.microsoft.com/office/drawing/2014/main" id="{9D35FA72-DF1B-479A-A7C0-7628A8381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868"/>
              <a:ext cx="128" cy="96"/>
            </a:xfrm>
            <a:custGeom>
              <a:avLst/>
              <a:gdLst>
                <a:gd name="T0" fmla="*/ 992 w 64"/>
                <a:gd name="T1" fmla="*/ 454 h 45"/>
                <a:gd name="T2" fmla="*/ 1024 w 64"/>
                <a:gd name="T3" fmla="*/ 0 h 45"/>
                <a:gd name="T4" fmla="*/ 112 w 64"/>
                <a:gd name="T5" fmla="*/ 41 h 45"/>
                <a:gd name="T6" fmla="*/ 0 w 64"/>
                <a:gd name="T7" fmla="*/ 454 h 45"/>
                <a:gd name="T8" fmla="*/ 112 w 64"/>
                <a:gd name="T9" fmla="*/ 892 h 45"/>
                <a:gd name="T10" fmla="*/ 1024 w 64"/>
                <a:gd name="T11" fmla="*/ 932 h 45"/>
                <a:gd name="T12" fmla="*/ 992 w 64"/>
                <a:gd name="T13" fmla="*/ 454 h 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45">
                  <a:moveTo>
                    <a:pt x="62" y="22"/>
                  </a:moveTo>
                  <a:cubicBezTo>
                    <a:pt x="62" y="13"/>
                    <a:pt x="63" y="4"/>
                    <a:pt x="64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0" y="10"/>
                    <a:pt x="0" y="22"/>
                  </a:cubicBezTo>
                  <a:cubicBezTo>
                    <a:pt x="0" y="35"/>
                    <a:pt x="4" y="42"/>
                    <a:pt x="7" y="43"/>
                  </a:cubicBezTo>
                  <a:cubicBezTo>
                    <a:pt x="7" y="43"/>
                    <a:pt x="30" y="45"/>
                    <a:pt x="64" y="45"/>
                  </a:cubicBezTo>
                  <a:cubicBezTo>
                    <a:pt x="63" y="40"/>
                    <a:pt x="62" y="32"/>
                    <a:pt x="62" y="22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7" name="Freeform 146">
              <a:extLst>
                <a:ext uri="{FF2B5EF4-FFF2-40B4-BE49-F238E27FC236}">
                  <a16:creationId xmlns:a16="http://schemas.microsoft.com/office/drawing/2014/main" id="{21A0164B-9B6E-47AA-8107-3DEAD5FFC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16"/>
              <a:ext cx="148" cy="29"/>
            </a:xfrm>
            <a:custGeom>
              <a:avLst/>
              <a:gdLst>
                <a:gd name="T0" fmla="*/ 1120 w 74"/>
                <a:gd name="T1" fmla="*/ 0 h 14"/>
                <a:gd name="T2" fmla="*/ 1120 w 74"/>
                <a:gd name="T3" fmla="*/ 35 h 14"/>
                <a:gd name="T4" fmla="*/ 592 w 74"/>
                <a:gd name="T5" fmla="*/ 189 h 14"/>
                <a:gd name="T6" fmla="*/ 48 w 74"/>
                <a:gd name="T7" fmla="*/ 35 h 14"/>
                <a:gd name="T8" fmla="*/ 48 w 74"/>
                <a:gd name="T9" fmla="*/ 0 h 14"/>
                <a:gd name="T10" fmla="*/ 0 w 74"/>
                <a:gd name="T11" fmla="*/ 73 h 14"/>
                <a:gd name="T12" fmla="*/ 592 w 74"/>
                <a:gd name="T13" fmla="*/ 257 h 14"/>
                <a:gd name="T14" fmla="*/ 1184 w 74"/>
                <a:gd name="T15" fmla="*/ 73 h 14"/>
                <a:gd name="T16" fmla="*/ 1120 w 7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">
                  <a:moveTo>
                    <a:pt x="70" y="0"/>
                  </a:moveTo>
                  <a:cubicBezTo>
                    <a:pt x="70" y="2"/>
                    <a:pt x="70" y="2"/>
                    <a:pt x="70" y="2"/>
                  </a:cubicBezTo>
                  <a:cubicBezTo>
                    <a:pt x="70" y="6"/>
                    <a:pt x="55" y="10"/>
                    <a:pt x="37" y="10"/>
                  </a:cubicBezTo>
                  <a:cubicBezTo>
                    <a:pt x="18" y="10"/>
                    <a:pt x="3" y="6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0"/>
                    <a:pt x="16" y="14"/>
                    <a:pt x="37" y="14"/>
                  </a:cubicBezTo>
                  <a:cubicBezTo>
                    <a:pt x="57" y="14"/>
                    <a:pt x="74" y="10"/>
                    <a:pt x="74" y="4"/>
                  </a:cubicBezTo>
                  <a:cubicBezTo>
                    <a:pt x="74" y="3"/>
                    <a:pt x="73" y="1"/>
                    <a:pt x="70" y="0"/>
                  </a:cubicBezTo>
                  <a:close/>
                </a:path>
              </a:pathLst>
            </a:custGeom>
            <a:solidFill>
              <a:srgbClr val="F4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8" name="Freeform 147">
              <a:extLst>
                <a:ext uri="{FF2B5EF4-FFF2-40B4-BE49-F238E27FC236}">
                  <a16:creationId xmlns:a16="http://schemas.microsoft.com/office/drawing/2014/main" id="{A147F3BC-B225-41B9-A6FD-B6DB16514A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6" y="2424"/>
              <a:ext cx="148" cy="230"/>
            </a:xfrm>
            <a:custGeom>
              <a:avLst/>
              <a:gdLst>
                <a:gd name="T0" fmla="*/ 592 w 74"/>
                <a:gd name="T1" fmla="*/ 204 h 108"/>
                <a:gd name="T2" fmla="*/ 0 w 74"/>
                <a:gd name="T3" fmla="*/ 0 h 108"/>
                <a:gd name="T4" fmla="*/ 0 w 74"/>
                <a:gd name="T5" fmla="*/ 2036 h 108"/>
                <a:gd name="T6" fmla="*/ 592 w 74"/>
                <a:gd name="T7" fmla="*/ 2223 h 108"/>
                <a:gd name="T8" fmla="*/ 1184 w 74"/>
                <a:gd name="T9" fmla="*/ 2036 h 108"/>
                <a:gd name="T10" fmla="*/ 1184 w 74"/>
                <a:gd name="T11" fmla="*/ 0 h 108"/>
                <a:gd name="T12" fmla="*/ 592 w 74"/>
                <a:gd name="T13" fmla="*/ 204 h 108"/>
                <a:gd name="T14" fmla="*/ 784 w 74"/>
                <a:gd name="T15" fmla="*/ 1293 h 108"/>
                <a:gd name="T16" fmla="*/ 592 w 74"/>
                <a:gd name="T17" fmla="*/ 1546 h 108"/>
                <a:gd name="T18" fmla="*/ 384 w 74"/>
                <a:gd name="T19" fmla="*/ 1293 h 108"/>
                <a:gd name="T20" fmla="*/ 384 w 74"/>
                <a:gd name="T21" fmla="*/ 762 h 108"/>
                <a:gd name="T22" fmla="*/ 592 w 74"/>
                <a:gd name="T23" fmla="*/ 513 h 108"/>
                <a:gd name="T24" fmla="*/ 784 w 74"/>
                <a:gd name="T25" fmla="*/ 762 h 108"/>
                <a:gd name="T26" fmla="*/ 784 w 74"/>
                <a:gd name="T27" fmla="*/ 1293 h 10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4" h="108">
                  <a:moveTo>
                    <a:pt x="37" y="10"/>
                  </a:moveTo>
                  <a:cubicBezTo>
                    <a:pt x="16" y="10"/>
                    <a:pt x="0" y="6"/>
                    <a:pt x="0" y="0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4"/>
                    <a:pt x="16" y="108"/>
                    <a:pt x="37" y="108"/>
                  </a:cubicBezTo>
                  <a:cubicBezTo>
                    <a:pt x="57" y="108"/>
                    <a:pt x="74" y="104"/>
                    <a:pt x="74" y="9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57" y="10"/>
                    <a:pt x="37" y="10"/>
                  </a:cubicBezTo>
                  <a:close/>
                  <a:moveTo>
                    <a:pt x="49" y="63"/>
                  </a:moveTo>
                  <a:cubicBezTo>
                    <a:pt x="49" y="70"/>
                    <a:pt x="44" y="75"/>
                    <a:pt x="37" y="75"/>
                  </a:cubicBezTo>
                  <a:cubicBezTo>
                    <a:pt x="30" y="75"/>
                    <a:pt x="24" y="70"/>
                    <a:pt x="24" y="63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0"/>
                    <a:pt x="30" y="25"/>
                    <a:pt x="37" y="25"/>
                  </a:cubicBezTo>
                  <a:cubicBezTo>
                    <a:pt x="44" y="25"/>
                    <a:pt x="49" y="30"/>
                    <a:pt x="49" y="37"/>
                  </a:cubicBezTo>
                  <a:lnTo>
                    <a:pt x="49" y="63"/>
                  </a:lnTo>
                  <a:close/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89" name="Freeform 148">
              <a:extLst>
                <a:ext uri="{FF2B5EF4-FFF2-40B4-BE49-F238E27FC236}">
                  <a16:creationId xmlns:a16="http://schemas.microsoft.com/office/drawing/2014/main" id="{0F396AE0-C39F-41F7-8278-F40E5CB4E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601"/>
              <a:ext cx="72" cy="51"/>
            </a:xfrm>
            <a:custGeom>
              <a:avLst/>
              <a:gdLst>
                <a:gd name="T0" fmla="*/ 576 w 36"/>
                <a:gd name="T1" fmla="*/ 104 h 24"/>
                <a:gd name="T2" fmla="*/ 576 w 36"/>
                <a:gd name="T3" fmla="*/ 289 h 24"/>
                <a:gd name="T4" fmla="*/ 0 w 36"/>
                <a:gd name="T5" fmla="*/ 410 h 24"/>
                <a:gd name="T6" fmla="*/ 512 w 36"/>
                <a:gd name="T7" fmla="*/ 85 h 24"/>
                <a:gd name="T8" fmla="*/ 576 w 36"/>
                <a:gd name="T9" fmla="*/ 6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24">
                  <a:moveTo>
                    <a:pt x="36" y="5"/>
                  </a:moveTo>
                  <a:cubicBezTo>
                    <a:pt x="36" y="14"/>
                    <a:pt x="36" y="14"/>
                    <a:pt x="36" y="14"/>
                  </a:cubicBezTo>
                  <a:cubicBezTo>
                    <a:pt x="36" y="18"/>
                    <a:pt x="22" y="24"/>
                    <a:pt x="0" y="20"/>
                  </a:cubicBezTo>
                  <a:cubicBezTo>
                    <a:pt x="11" y="21"/>
                    <a:pt x="31" y="16"/>
                    <a:pt x="32" y="4"/>
                  </a:cubicBezTo>
                  <a:cubicBezTo>
                    <a:pt x="33" y="0"/>
                    <a:pt x="33" y="0"/>
                    <a:pt x="36" y="3"/>
                  </a:cubicBezTo>
                </a:path>
              </a:pathLst>
            </a:custGeom>
            <a:solidFill>
              <a:srgbClr val="616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0" name="Freeform 149">
              <a:extLst>
                <a:ext uri="{FF2B5EF4-FFF2-40B4-BE49-F238E27FC236}">
                  <a16:creationId xmlns:a16="http://schemas.microsoft.com/office/drawing/2014/main" id="{335AD944-EDF9-4506-9DA1-C58031A50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2388"/>
              <a:ext cx="74" cy="53"/>
            </a:xfrm>
            <a:custGeom>
              <a:avLst/>
              <a:gdLst>
                <a:gd name="T0" fmla="*/ 592 w 37"/>
                <a:gd name="T1" fmla="*/ 125 h 25"/>
                <a:gd name="T2" fmla="*/ 592 w 37"/>
                <a:gd name="T3" fmla="*/ 305 h 25"/>
                <a:gd name="T4" fmla="*/ 0 w 37"/>
                <a:gd name="T5" fmla="*/ 449 h 25"/>
                <a:gd name="T6" fmla="*/ 528 w 37"/>
                <a:gd name="T7" fmla="*/ 76 h 25"/>
                <a:gd name="T8" fmla="*/ 592 w 37"/>
                <a:gd name="T9" fmla="*/ 59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25">
                  <a:moveTo>
                    <a:pt x="37" y="6"/>
                  </a:moveTo>
                  <a:cubicBezTo>
                    <a:pt x="37" y="15"/>
                    <a:pt x="37" y="15"/>
                    <a:pt x="37" y="15"/>
                  </a:cubicBezTo>
                  <a:cubicBezTo>
                    <a:pt x="37" y="19"/>
                    <a:pt x="23" y="25"/>
                    <a:pt x="0" y="22"/>
                  </a:cubicBezTo>
                  <a:cubicBezTo>
                    <a:pt x="11" y="23"/>
                    <a:pt x="32" y="16"/>
                    <a:pt x="33" y="4"/>
                  </a:cubicBezTo>
                  <a:cubicBezTo>
                    <a:pt x="34" y="0"/>
                    <a:pt x="33" y="0"/>
                    <a:pt x="37" y="3"/>
                  </a:cubicBezTo>
                </a:path>
              </a:pathLst>
            </a:custGeom>
            <a:solidFill>
              <a:srgbClr val="9CA1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1" name="Freeform 150">
              <a:extLst>
                <a:ext uri="{FF2B5EF4-FFF2-40B4-BE49-F238E27FC236}">
                  <a16:creationId xmlns:a16="http://schemas.microsoft.com/office/drawing/2014/main" id="{83FD0DE6-35AD-4C7C-A992-41BB03CD7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16"/>
              <a:ext cx="148" cy="29"/>
            </a:xfrm>
            <a:custGeom>
              <a:avLst/>
              <a:gdLst>
                <a:gd name="T0" fmla="*/ 1120 w 74"/>
                <a:gd name="T1" fmla="*/ 0 h 14"/>
                <a:gd name="T2" fmla="*/ 1120 w 74"/>
                <a:gd name="T3" fmla="*/ 35 h 14"/>
                <a:gd name="T4" fmla="*/ 592 w 74"/>
                <a:gd name="T5" fmla="*/ 189 h 14"/>
                <a:gd name="T6" fmla="*/ 48 w 74"/>
                <a:gd name="T7" fmla="*/ 35 h 14"/>
                <a:gd name="T8" fmla="*/ 48 w 74"/>
                <a:gd name="T9" fmla="*/ 0 h 14"/>
                <a:gd name="T10" fmla="*/ 0 w 74"/>
                <a:gd name="T11" fmla="*/ 73 h 14"/>
                <a:gd name="T12" fmla="*/ 592 w 74"/>
                <a:gd name="T13" fmla="*/ 257 h 14"/>
                <a:gd name="T14" fmla="*/ 1184 w 74"/>
                <a:gd name="T15" fmla="*/ 73 h 14"/>
                <a:gd name="T16" fmla="*/ 1120 w 74"/>
                <a:gd name="T17" fmla="*/ 0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" h="14">
                  <a:moveTo>
                    <a:pt x="70" y="0"/>
                  </a:moveTo>
                  <a:cubicBezTo>
                    <a:pt x="70" y="2"/>
                    <a:pt x="70" y="2"/>
                    <a:pt x="70" y="2"/>
                  </a:cubicBezTo>
                  <a:cubicBezTo>
                    <a:pt x="70" y="6"/>
                    <a:pt x="55" y="10"/>
                    <a:pt x="37" y="10"/>
                  </a:cubicBezTo>
                  <a:cubicBezTo>
                    <a:pt x="18" y="10"/>
                    <a:pt x="3" y="6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10"/>
                    <a:pt x="16" y="14"/>
                    <a:pt x="37" y="14"/>
                  </a:cubicBezTo>
                  <a:cubicBezTo>
                    <a:pt x="57" y="14"/>
                    <a:pt x="74" y="10"/>
                    <a:pt x="74" y="4"/>
                  </a:cubicBezTo>
                  <a:cubicBezTo>
                    <a:pt x="74" y="3"/>
                    <a:pt x="73" y="1"/>
                    <a:pt x="7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2" name="Freeform 151">
              <a:extLst>
                <a:ext uri="{FF2B5EF4-FFF2-40B4-BE49-F238E27FC236}">
                  <a16:creationId xmlns:a16="http://schemas.microsoft.com/office/drawing/2014/main" id="{DB6C0E9B-4AB0-413B-BA89-F0E9017EC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24"/>
              <a:ext cx="148" cy="230"/>
            </a:xfrm>
            <a:custGeom>
              <a:avLst/>
              <a:gdLst>
                <a:gd name="T0" fmla="*/ 0 w 74"/>
                <a:gd name="T1" fmla="*/ 2036 h 108"/>
                <a:gd name="T2" fmla="*/ 592 w 74"/>
                <a:gd name="T3" fmla="*/ 2223 h 108"/>
                <a:gd name="T4" fmla="*/ 1184 w 74"/>
                <a:gd name="T5" fmla="*/ 2036 h 108"/>
                <a:gd name="T6" fmla="*/ 1184 w 74"/>
                <a:gd name="T7" fmla="*/ 0 h 108"/>
                <a:gd name="T8" fmla="*/ 592 w 74"/>
                <a:gd name="T9" fmla="*/ 204 h 108"/>
                <a:gd name="T10" fmla="*/ 0 w 74"/>
                <a:gd name="T11" fmla="*/ 0 h 108"/>
                <a:gd name="T12" fmla="*/ 0 w 74"/>
                <a:gd name="T13" fmla="*/ 2036 h 1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4" h="108">
                  <a:moveTo>
                    <a:pt x="0" y="99"/>
                  </a:moveTo>
                  <a:cubicBezTo>
                    <a:pt x="0" y="104"/>
                    <a:pt x="16" y="108"/>
                    <a:pt x="37" y="108"/>
                  </a:cubicBezTo>
                  <a:cubicBezTo>
                    <a:pt x="57" y="108"/>
                    <a:pt x="74" y="104"/>
                    <a:pt x="74" y="9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6"/>
                    <a:pt x="57" y="10"/>
                    <a:pt x="37" y="10"/>
                  </a:cubicBezTo>
                  <a:cubicBezTo>
                    <a:pt x="16" y="10"/>
                    <a:pt x="0" y="6"/>
                    <a:pt x="0" y="0"/>
                  </a:cubicBezTo>
                  <a:lnTo>
                    <a:pt x="0" y="99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3" name="Freeform 152">
              <a:extLst>
                <a:ext uri="{FF2B5EF4-FFF2-40B4-BE49-F238E27FC236}">
                  <a16:creationId xmlns:a16="http://schemas.microsoft.com/office/drawing/2014/main" id="{3C9B8EB4-1E98-4575-BEBD-06EBBEB28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558"/>
              <a:ext cx="50" cy="52"/>
            </a:xfrm>
            <a:custGeom>
              <a:avLst/>
              <a:gdLst>
                <a:gd name="T0" fmla="*/ 208 w 25"/>
                <a:gd name="T1" fmla="*/ 262 h 24"/>
                <a:gd name="T2" fmla="*/ 0 w 25"/>
                <a:gd name="T3" fmla="*/ 0 h 24"/>
                <a:gd name="T4" fmla="*/ 0 w 25"/>
                <a:gd name="T5" fmla="*/ 262 h 24"/>
                <a:gd name="T6" fmla="*/ 208 w 25"/>
                <a:gd name="T7" fmla="*/ 531 h 24"/>
                <a:gd name="T8" fmla="*/ 400 w 25"/>
                <a:gd name="T9" fmla="*/ 262 h 24"/>
                <a:gd name="T10" fmla="*/ 400 w 25"/>
                <a:gd name="T11" fmla="*/ 0 h 24"/>
                <a:gd name="T12" fmla="*/ 208 w 25"/>
                <a:gd name="T13" fmla="*/ 262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4">
                  <a:moveTo>
                    <a:pt x="13" y="12"/>
                  </a:moveTo>
                  <a:cubicBezTo>
                    <a:pt x="6" y="12"/>
                    <a:pt x="0" y="7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9"/>
                    <a:pt x="6" y="24"/>
                    <a:pt x="13" y="24"/>
                  </a:cubicBezTo>
                  <a:cubicBezTo>
                    <a:pt x="20" y="24"/>
                    <a:pt x="25" y="19"/>
                    <a:pt x="25" y="1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0" y="12"/>
                    <a:pt x="13" y="12"/>
                  </a:cubicBez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4" name="Freeform 153">
              <a:extLst>
                <a:ext uri="{FF2B5EF4-FFF2-40B4-BE49-F238E27FC236}">
                  <a16:creationId xmlns:a16="http://schemas.microsoft.com/office/drawing/2014/main" id="{836D1237-2965-4C87-8888-B9F5DFD8B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484"/>
              <a:ext cx="16" cy="102"/>
            </a:xfrm>
            <a:custGeom>
              <a:avLst/>
              <a:gdLst>
                <a:gd name="T0" fmla="*/ 64 w 8"/>
                <a:gd name="T1" fmla="*/ 40 h 48"/>
                <a:gd name="T2" fmla="*/ 64 w 8"/>
                <a:gd name="T3" fmla="*/ 710 h 48"/>
                <a:gd name="T4" fmla="*/ 128 w 8"/>
                <a:gd name="T5" fmla="*/ 939 h 48"/>
                <a:gd name="T6" fmla="*/ 0 w 8"/>
                <a:gd name="T7" fmla="*/ 854 h 48"/>
                <a:gd name="T8" fmla="*/ 0 w 8"/>
                <a:gd name="T9" fmla="*/ 104 h 48"/>
                <a:gd name="T10" fmla="*/ 80 w 8"/>
                <a:gd name="T11" fmla="*/ 0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48">
                  <a:moveTo>
                    <a:pt x="4" y="2"/>
                  </a:moveTo>
                  <a:cubicBezTo>
                    <a:pt x="4" y="2"/>
                    <a:pt x="4" y="30"/>
                    <a:pt x="4" y="35"/>
                  </a:cubicBezTo>
                  <a:cubicBezTo>
                    <a:pt x="4" y="40"/>
                    <a:pt x="3" y="44"/>
                    <a:pt x="8" y="46"/>
                  </a:cubicBezTo>
                  <a:cubicBezTo>
                    <a:pt x="3" y="48"/>
                    <a:pt x="0" y="42"/>
                    <a:pt x="0" y="4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5" name="Freeform 154">
              <a:extLst>
                <a:ext uri="{FF2B5EF4-FFF2-40B4-BE49-F238E27FC236}">
                  <a16:creationId xmlns:a16="http://schemas.microsoft.com/office/drawing/2014/main" id="{50ED5633-DA09-4077-937D-1A903F41C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575"/>
              <a:ext cx="50" cy="35"/>
            </a:xfrm>
            <a:custGeom>
              <a:avLst/>
              <a:gdLst>
                <a:gd name="T0" fmla="*/ 208 w 25"/>
                <a:gd name="T1" fmla="*/ 273 h 16"/>
                <a:gd name="T2" fmla="*/ 0 w 25"/>
                <a:gd name="T3" fmla="*/ 0 h 16"/>
                <a:gd name="T4" fmla="*/ 0 w 25"/>
                <a:gd name="T5" fmla="*/ 96 h 16"/>
                <a:gd name="T6" fmla="*/ 208 w 25"/>
                <a:gd name="T7" fmla="*/ 368 h 16"/>
                <a:gd name="T8" fmla="*/ 400 w 25"/>
                <a:gd name="T9" fmla="*/ 96 h 16"/>
                <a:gd name="T10" fmla="*/ 400 w 25"/>
                <a:gd name="T11" fmla="*/ 0 h 16"/>
                <a:gd name="T12" fmla="*/ 208 w 25"/>
                <a:gd name="T13" fmla="*/ 27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13" y="12"/>
                  </a:moveTo>
                  <a:cubicBezTo>
                    <a:pt x="6" y="12"/>
                    <a:pt x="0" y="7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6" y="16"/>
                    <a:pt x="13" y="16"/>
                  </a:cubicBezTo>
                  <a:cubicBezTo>
                    <a:pt x="20" y="16"/>
                    <a:pt x="25" y="11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0" y="12"/>
                    <a:pt x="13" y="12"/>
                  </a:cubicBezTo>
                  <a:close/>
                </a:path>
              </a:pathLst>
            </a:custGeom>
            <a:solidFill>
              <a:srgbClr val="D4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6" name="Freeform 155">
              <a:extLst>
                <a:ext uri="{FF2B5EF4-FFF2-40B4-BE49-F238E27FC236}">
                  <a16:creationId xmlns:a16="http://schemas.microsoft.com/office/drawing/2014/main" id="{8DC74CF5-2A9D-4931-B2BB-C373A3CA2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580"/>
              <a:ext cx="10" cy="23"/>
            </a:xfrm>
            <a:custGeom>
              <a:avLst/>
              <a:gdLst>
                <a:gd name="T0" fmla="*/ 0 w 5"/>
                <a:gd name="T1" fmla="*/ 157 h 11"/>
                <a:gd name="T2" fmla="*/ 0 w 5"/>
                <a:gd name="T3" fmla="*/ 209 h 11"/>
                <a:gd name="T4" fmla="*/ 80 w 5"/>
                <a:gd name="T5" fmla="*/ 17 h 11"/>
                <a:gd name="T6" fmla="*/ 80 w 5"/>
                <a:gd name="T7" fmla="*/ 0 h 11"/>
                <a:gd name="T8" fmla="*/ 0 w 5"/>
                <a:gd name="T9" fmla="*/ 1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0" y="8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5" y="5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2" y="6"/>
                    <a:pt x="0" y="8"/>
                  </a:cubicBezTo>
                  <a:close/>
                </a:path>
              </a:pathLst>
            </a:custGeom>
            <a:solidFill>
              <a:srgbClr val="D4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7" name="Freeform 156">
              <a:extLst>
                <a:ext uri="{FF2B5EF4-FFF2-40B4-BE49-F238E27FC236}">
                  <a16:creationId xmlns:a16="http://schemas.microsoft.com/office/drawing/2014/main" id="{2C58E3A2-5B1F-4395-A464-31C5E98B5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469"/>
              <a:ext cx="14" cy="128"/>
            </a:xfrm>
            <a:custGeom>
              <a:avLst/>
              <a:gdLst>
                <a:gd name="T0" fmla="*/ 112 w 7"/>
                <a:gd name="T1" fmla="*/ 0 h 60"/>
                <a:gd name="T2" fmla="*/ 0 w 7"/>
                <a:gd name="T3" fmla="*/ 224 h 60"/>
                <a:gd name="T4" fmla="*/ 0 w 7"/>
                <a:gd name="T5" fmla="*/ 1020 h 60"/>
                <a:gd name="T6" fmla="*/ 112 w 7"/>
                <a:gd name="T7" fmla="*/ 1242 h 60"/>
                <a:gd name="T8" fmla="*/ 112 w 7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4"/>
                    <a:pt x="3" y="58"/>
                    <a:pt x="7" y="6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8" name="Freeform 157">
              <a:extLst>
                <a:ext uri="{FF2B5EF4-FFF2-40B4-BE49-F238E27FC236}">
                  <a16:creationId xmlns:a16="http://schemas.microsoft.com/office/drawing/2014/main" id="{3D56652B-D112-44D9-8EE2-99C8141C7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582"/>
              <a:ext cx="12" cy="23"/>
            </a:xfrm>
            <a:custGeom>
              <a:avLst/>
              <a:gdLst>
                <a:gd name="T0" fmla="*/ 96 w 6"/>
                <a:gd name="T1" fmla="*/ 136 h 11"/>
                <a:gd name="T2" fmla="*/ 0 w 6"/>
                <a:gd name="T3" fmla="*/ 0 h 11"/>
                <a:gd name="T4" fmla="*/ 96 w 6"/>
                <a:gd name="T5" fmla="*/ 209 h 11"/>
                <a:gd name="T6" fmla="*/ 96 w 6"/>
                <a:gd name="T7" fmla="*/ 1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6" y="7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0" y="5"/>
                    <a:pt x="2" y="9"/>
                    <a:pt x="6" y="11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D4D7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199" name="Freeform 158">
              <a:extLst>
                <a:ext uri="{FF2B5EF4-FFF2-40B4-BE49-F238E27FC236}">
                  <a16:creationId xmlns:a16="http://schemas.microsoft.com/office/drawing/2014/main" id="{FF9CDFD3-593E-4561-9FB8-82A0B78FC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69"/>
              <a:ext cx="12" cy="128"/>
            </a:xfrm>
            <a:custGeom>
              <a:avLst/>
              <a:gdLst>
                <a:gd name="T0" fmla="*/ 0 w 6"/>
                <a:gd name="T1" fmla="*/ 0 h 60"/>
                <a:gd name="T2" fmla="*/ 0 w 6"/>
                <a:gd name="T3" fmla="*/ 1242 h 60"/>
                <a:gd name="T4" fmla="*/ 96 w 6"/>
                <a:gd name="T5" fmla="*/ 1020 h 60"/>
                <a:gd name="T6" fmla="*/ 96 w 6"/>
                <a:gd name="T7" fmla="*/ 224 h 60"/>
                <a:gd name="T8" fmla="*/ 0 w 6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0">
                  <a:moveTo>
                    <a:pt x="0" y="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3" y="58"/>
                    <a:pt x="6" y="54"/>
                    <a:pt x="6" y="4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6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4247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0" name="Freeform 159">
              <a:extLst>
                <a:ext uri="{FF2B5EF4-FFF2-40B4-BE49-F238E27FC236}">
                  <a16:creationId xmlns:a16="http://schemas.microsoft.com/office/drawing/2014/main" id="{41FEC332-383C-4B0A-A376-D0615BC5C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8" y="2465"/>
              <a:ext cx="38" cy="117"/>
            </a:xfrm>
            <a:custGeom>
              <a:avLst/>
              <a:gdLst>
                <a:gd name="T0" fmla="*/ 0 w 19"/>
                <a:gd name="T1" fmla="*/ 40 h 55"/>
                <a:gd name="T2" fmla="*/ 256 w 19"/>
                <a:gd name="T3" fmla="*/ 434 h 55"/>
                <a:gd name="T4" fmla="*/ 256 w 19"/>
                <a:gd name="T5" fmla="*/ 1127 h 55"/>
                <a:gd name="T6" fmla="*/ 304 w 19"/>
                <a:gd name="T7" fmla="*/ 413 h 55"/>
                <a:gd name="T8" fmla="*/ 0 w 19"/>
                <a:gd name="T9" fmla="*/ 40 h 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55">
                  <a:moveTo>
                    <a:pt x="0" y="2"/>
                  </a:moveTo>
                  <a:cubicBezTo>
                    <a:pt x="6" y="2"/>
                    <a:pt x="16" y="6"/>
                    <a:pt x="16" y="21"/>
                  </a:cubicBezTo>
                  <a:cubicBezTo>
                    <a:pt x="16" y="35"/>
                    <a:pt x="16" y="55"/>
                    <a:pt x="16" y="55"/>
                  </a:cubicBezTo>
                  <a:cubicBezTo>
                    <a:pt x="18" y="39"/>
                    <a:pt x="18" y="27"/>
                    <a:pt x="19" y="20"/>
                  </a:cubicBezTo>
                  <a:cubicBezTo>
                    <a:pt x="19" y="11"/>
                    <a:pt x="14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1" name="Freeform 160">
              <a:extLst>
                <a:ext uri="{FF2B5EF4-FFF2-40B4-BE49-F238E27FC236}">
                  <a16:creationId xmlns:a16="http://schemas.microsoft.com/office/drawing/2014/main" id="{CD5D9C6D-25F7-4473-9C7C-6DCCCDB85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469"/>
              <a:ext cx="16" cy="100"/>
            </a:xfrm>
            <a:custGeom>
              <a:avLst/>
              <a:gdLst>
                <a:gd name="T0" fmla="*/ 0 w 8"/>
                <a:gd name="T1" fmla="*/ 0 h 47"/>
                <a:gd name="T2" fmla="*/ 80 w 8"/>
                <a:gd name="T3" fmla="*/ 289 h 47"/>
                <a:gd name="T4" fmla="*/ 80 w 8"/>
                <a:gd name="T5" fmla="*/ 964 h 47"/>
                <a:gd name="T6" fmla="*/ 128 w 8"/>
                <a:gd name="T7" fmla="*/ 221 h 47"/>
                <a:gd name="T8" fmla="*/ 0 w 8"/>
                <a:gd name="T9" fmla="*/ 0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7">
                  <a:moveTo>
                    <a:pt x="0" y="0"/>
                  </a:moveTo>
                  <a:cubicBezTo>
                    <a:pt x="4" y="2"/>
                    <a:pt x="5" y="6"/>
                    <a:pt x="5" y="14"/>
                  </a:cubicBezTo>
                  <a:cubicBezTo>
                    <a:pt x="5" y="22"/>
                    <a:pt x="5" y="47"/>
                    <a:pt x="5" y="47"/>
                  </a:cubicBezTo>
                  <a:cubicBezTo>
                    <a:pt x="5" y="47"/>
                    <a:pt x="8" y="16"/>
                    <a:pt x="8" y="11"/>
                  </a:cubicBezTo>
                  <a:cubicBezTo>
                    <a:pt x="8" y="6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2" name="Freeform 161">
              <a:extLst>
                <a:ext uri="{FF2B5EF4-FFF2-40B4-BE49-F238E27FC236}">
                  <a16:creationId xmlns:a16="http://schemas.microsoft.com/office/drawing/2014/main" id="{475C903D-4ED8-4846-B2C3-1C25AD551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575"/>
              <a:ext cx="50" cy="35"/>
            </a:xfrm>
            <a:custGeom>
              <a:avLst/>
              <a:gdLst>
                <a:gd name="T0" fmla="*/ 208 w 25"/>
                <a:gd name="T1" fmla="*/ 273 h 16"/>
                <a:gd name="T2" fmla="*/ 0 w 25"/>
                <a:gd name="T3" fmla="*/ 0 h 16"/>
                <a:gd name="T4" fmla="*/ 0 w 25"/>
                <a:gd name="T5" fmla="*/ 96 h 16"/>
                <a:gd name="T6" fmla="*/ 208 w 25"/>
                <a:gd name="T7" fmla="*/ 368 h 16"/>
                <a:gd name="T8" fmla="*/ 400 w 25"/>
                <a:gd name="T9" fmla="*/ 96 h 16"/>
                <a:gd name="T10" fmla="*/ 400 w 25"/>
                <a:gd name="T11" fmla="*/ 0 h 16"/>
                <a:gd name="T12" fmla="*/ 208 w 25"/>
                <a:gd name="T13" fmla="*/ 273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16">
                  <a:moveTo>
                    <a:pt x="13" y="12"/>
                  </a:moveTo>
                  <a:cubicBezTo>
                    <a:pt x="6" y="12"/>
                    <a:pt x="0" y="7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1"/>
                    <a:pt x="6" y="16"/>
                    <a:pt x="13" y="16"/>
                  </a:cubicBezTo>
                  <a:cubicBezTo>
                    <a:pt x="20" y="16"/>
                    <a:pt x="25" y="11"/>
                    <a:pt x="25" y="4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7"/>
                    <a:pt x="20" y="12"/>
                    <a:pt x="13" y="12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3" name="Freeform 162">
              <a:extLst>
                <a:ext uri="{FF2B5EF4-FFF2-40B4-BE49-F238E27FC236}">
                  <a16:creationId xmlns:a16="http://schemas.microsoft.com/office/drawing/2014/main" id="{C08A4818-ADE3-4B84-92EE-9A28A3AF3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580"/>
              <a:ext cx="10" cy="23"/>
            </a:xfrm>
            <a:custGeom>
              <a:avLst/>
              <a:gdLst>
                <a:gd name="T0" fmla="*/ 0 w 5"/>
                <a:gd name="T1" fmla="*/ 157 h 11"/>
                <a:gd name="T2" fmla="*/ 0 w 5"/>
                <a:gd name="T3" fmla="*/ 209 h 11"/>
                <a:gd name="T4" fmla="*/ 80 w 5"/>
                <a:gd name="T5" fmla="*/ 17 h 11"/>
                <a:gd name="T6" fmla="*/ 80 w 5"/>
                <a:gd name="T7" fmla="*/ 0 h 11"/>
                <a:gd name="T8" fmla="*/ 0 w 5"/>
                <a:gd name="T9" fmla="*/ 157 h 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1">
                  <a:moveTo>
                    <a:pt x="0" y="8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3" y="9"/>
                    <a:pt x="5" y="5"/>
                    <a:pt x="5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2" y="6"/>
                    <a:pt x="0" y="8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4" name="Freeform 163">
              <a:extLst>
                <a:ext uri="{FF2B5EF4-FFF2-40B4-BE49-F238E27FC236}">
                  <a16:creationId xmlns:a16="http://schemas.microsoft.com/office/drawing/2014/main" id="{25D1218D-BBBE-40AA-B0C1-85281CDA1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469"/>
              <a:ext cx="14" cy="128"/>
            </a:xfrm>
            <a:custGeom>
              <a:avLst/>
              <a:gdLst>
                <a:gd name="T0" fmla="*/ 112 w 7"/>
                <a:gd name="T1" fmla="*/ 0 h 60"/>
                <a:gd name="T2" fmla="*/ 0 w 7"/>
                <a:gd name="T3" fmla="*/ 224 h 60"/>
                <a:gd name="T4" fmla="*/ 0 w 7"/>
                <a:gd name="T5" fmla="*/ 1020 h 60"/>
                <a:gd name="T6" fmla="*/ 112 w 7"/>
                <a:gd name="T7" fmla="*/ 1242 h 60"/>
                <a:gd name="T8" fmla="*/ 112 w 7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0">
                  <a:moveTo>
                    <a:pt x="7" y="0"/>
                  </a:moveTo>
                  <a:cubicBezTo>
                    <a:pt x="3" y="2"/>
                    <a:pt x="0" y="6"/>
                    <a:pt x="0" y="11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4"/>
                    <a:pt x="3" y="58"/>
                    <a:pt x="7" y="60"/>
                  </a:cubicBezTo>
                  <a:lnTo>
                    <a:pt x="7" y="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5" name="Freeform 164">
              <a:extLst>
                <a:ext uri="{FF2B5EF4-FFF2-40B4-BE49-F238E27FC236}">
                  <a16:creationId xmlns:a16="http://schemas.microsoft.com/office/drawing/2014/main" id="{056044B7-3EBA-470E-AB2F-0C93387CF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2" y="2582"/>
              <a:ext cx="12" cy="23"/>
            </a:xfrm>
            <a:custGeom>
              <a:avLst/>
              <a:gdLst>
                <a:gd name="T0" fmla="*/ 96 w 6"/>
                <a:gd name="T1" fmla="*/ 136 h 11"/>
                <a:gd name="T2" fmla="*/ 0 w 6"/>
                <a:gd name="T3" fmla="*/ 0 h 11"/>
                <a:gd name="T4" fmla="*/ 96 w 6"/>
                <a:gd name="T5" fmla="*/ 209 h 11"/>
                <a:gd name="T6" fmla="*/ 96 w 6"/>
                <a:gd name="T7" fmla="*/ 136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1">
                  <a:moveTo>
                    <a:pt x="6" y="7"/>
                  </a:moveTo>
                  <a:cubicBezTo>
                    <a:pt x="3" y="6"/>
                    <a:pt x="1" y="3"/>
                    <a:pt x="0" y="0"/>
                  </a:cubicBezTo>
                  <a:cubicBezTo>
                    <a:pt x="0" y="5"/>
                    <a:pt x="2" y="9"/>
                    <a:pt x="6" y="11"/>
                  </a:cubicBezTo>
                  <a:lnTo>
                    <a:pt x="6" y="7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6" name="Freeform 165">
              <a:extLst>
                <a:ext uri="{FF2B5EF4-FFF2-40B4-BE49-F238E27FC236}">
                  <a16:creationId xmlns:a16="http://schemas.microsoft.com/office/drawing/2014/main" id="{8362436F-A330-45E0-BFE4-1F317B79A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6" y="2469"/>
              <a:ext cx="12" cy="128"/>
            </a:xfrm>
            <a:custGeom>
              <a:avLst/>
              <a:gdLst>
                <a:gd name="T0" fmla="*/ 0 w 6"/>
                <a:gd name="T1" fmla="*/ 0 h 60"/>
                <a:gd name="T2" fmla="*/ 0 w 6"/>
                <a:gd name="T3" fmla="*/ 1242 h 60"/>
                <a:gd name="T4" fmla="*/ 96 w 6"/>
                <a:gd name="T5" fmla="*/ 1020 h 60"/>
                <a:gd name="T6" fmla="*/ 96 w 6"/>
                <a:gd name="T7" fmla="*/ 224 h 60"/>
                <a:gd name="T8" fmla="*/ 0 w 6"/>
                <a:gd name="T9" fmla="*/ 0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60">
                  <a:moveTo>
                    <a:pt x="0" y="0"/>
                  </a:moveTo>
                  <a:cubicBezTo>
                    <a:pt x="0" y="60"/>
                    <a:pt x="0" y="60"/>
                    <a:pt x="0" y="60"/>
                  </a:cubicBezTo>
                  <a:cubicBezTo>
                    <a:pt x="3" y="58"/>
                    <a:pt x="6" y="54"/>
                    <a:pt x="6" y="49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6"/>
                    <a:pt x="3" y="2"/>
                    <a:pt x="0" y="0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207" name="Freeform 166">
              <a:extLst>
                <a:ext uri="{FF2B5EF4-FFF2-40B4-BE49-F238E27FC236}">
                  <a16:creationId xmlns:a16="http://schemas.microsoft.com/office/drawing/2014/main" id="{74FFE8E0-5CEB-4A74-9EF0-1F48DED86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2477"/>
              <a:ext cx="50" cy="133"/>
            </a:xfrm>
            <a:custGeom>
              <a:avLst/>
              <a:gdLst>
                <a:gd name="T0" fmla="*/ 400 w 25"/>
                <a:gd name="T1" fmla="*/ 1058 h 62"/>
                <a:gd name="T2" fmla="*/ 208 w 25"/>
                <a:gd name="T3" fmla="*/ 1311 h 62"/>
                <a:gd name="T4" fmla="*/ 208 w 25"/>
                <a:gd name="T5" fmla="*/ 1311 h 62"/>
                <a:gd name="T6" fmla="*/ 0 w 25"/>
                <a:gd name="T7" fmla="*/ 1058 h 62"/>
                <a:gd name="T8" fmla="*/ 0 w 25"/>
                <a:gd name="T9" fmla="*/ 257 h 62"/>
                <a:gd name="T10" fmla="*/ 208 w 25"/>
                <a:gd name="T11" fmla="*/ 0 h 62"/>
                <a:gd name="T12" fmla="*/ 208 w 25"/>
                <a:gd name="T13" fmla="*/ 0 h 62"/>
                <a:gd name="T14" fmla="*/ 400 w 25"/>
                <a:gd name="T15" fmla="*/ 257 h 62"/>
                <a:gd name="T16" fmla="*/ 400 w 25"/>
                <a:gd name="T17" fmla="*/ 1058 h 6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62">
                  <a:moveTo>
                    <a:pt x="25" y="50"/>
                  </a:moveTo>
                  <a:cubicBezTo>
                    <a:pt x="25" y="57"/>
                    <a:pt x="20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6" y="62"/>
                    <a:pt x="0" y="57"/>
                    <a:pt x="0" y="5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0" y="0"/>
                    <a:pt x="25" y="5"/>
                    <a:pt x="25" y="12"/>
                  </a:cubicBezTo>
                  <a:lnTo>
                    <a:pt x="25" y="5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Freeform 167">
            <a:extLst>
              <a:ext uri="{FF2B5EF4-FFF2-40B4-BE49-F238E27FC236}">
                <a16:creationId xmlns:a16="http://schemas.microsoft.com/office/drawing/2014/main" id="{DDEEB7E8-6F0B-4455-A5EF-40DA8DA62D18}"/>
              </a:ext>
            </a:extLst>
          </p:cNvPr>
          <p:cNvSpPr>
            <a:spLocks/>
          </p:cNvSpPr>
          <p:nvPr/>
        </p:nvSpPr>
        <p:spPr bwMode="auto">
          <a:xfrm>
            <a:off x="2644775" y="4260850"/>
            <a:ext cx="219075" cy="6350"/>
          </a:xfrm>
          <a:custGeom>
            <a:avLst/>
            <a:gdLst>
              <a:gd name="T0" fmla="*/ 2147483646 w 138"/>
              <a:gd name="T1" fmla="*/ 0 h 4"/>
              <a:gd name="T2" fmla="*/ 2147483646 w 138"/>
              <a:gd name="T3" fmla="*/ 0 h 4"/>
              <a:gd name="T4" fmla="*/ 2147483646 w 138"/>
              <a:gd name="T5" fmla="*/ 2147483646 h 4"/>
              <a:gd name="T6" fmla="*/ 0 w 138"/>
              <a:gd name="T7" fmla="*/ 2147483646 h 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8" h="4">
                <a:moveTo>
                  <a:pt x="2" y="0"/>
                </a:moveTo>
                <a:lnTo>
                  <a:pt x="138" y="0"/>
                </a:lnTo>
                <a:lnTo>
                  <a:pt x="138" y="4"/>
                </a:lnTo>
                <a:lnTo>
                  <a:pt x="0" y="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1989" name="Group 168">
            <a:extLst>
              <a:ext uri="{FF2B5EF4-FFF2-40B4-BE49-F238E27FC236}">
                <a16:creationId xmlns:a16="http://schemas.microsoft.com/office/drawing/2014/main" id="{C596B1D4-8116-4F69-BA77-CDE391991544}"/>
              </a:ext>
            </a:extLst>
          </p:cNvPr>
          <p:cNvGrpSpPr>
            <a:grpSpLocks/>
          </p:cNvGrpSpPr>
          <p:nvPr/>
        </p:nvGrpSpPr>
        <p:grpSpPr bwMode="auto">
          <a:xfrm>
            <a:off x="3343275" y="1435100"/>
            <a:ext cx="190500" cy="1227138"/>
            <a:chOff x="1018" y="576"/>
            <a:chExt cx="100" cy="644"/>
          </a:xfrm>
        </p:grpSpPr>
        <p:sp>
          <p:nvSpPr>
            <p:cNvPr id="42041" name="Oval 169">
              <a:extLst>
                <a:ext uri="{FF2B5EF4-FFF2-40B4-BE49-F238E27FC236}">
                  <a16:creationId xmlns:a16="http://schemas.microsoft.com/office/drawing/2014/main" id="{7004A97E-A817-4374-8C1F-A02D82AD4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" y="1197"/>
              <a:ext cx="100" cy="23"/>
            </a:xfrm>
            <a:prstGeom prst="ellipse">
              <a:avLst/>
            </a:prstGeom>
            <a:solidFill>
              <a:srgbClr val="4F4F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2" name="Freeform 170">
              <a:extLst>
                <a:ext uri="{FF2B5EF4-FFF2-40B4-BE49-F238E27FC236}">
                  <a16:creationId xmlns:a16="http://schemas.microsoft.com/office/drawing/2014/main" id="{54E2E134-7D57-4F0C-AF74-414E07A3D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2" y="1207"/>
              <a:ext cx="90" cy="13"/>
            </a:xfrm>
            <a:custGeom>
              <a:avLst/>
              <a:gdLst>
                <a:gd name="T0" fmla="*/ 0 w 45"/>
                <a:gd name="T1" fmla="*/ 72 h 6"/>
                <a:gd name="T2" fmla="*/ 368 w 45"/>
                <a:gd name="T3" fmla="*/ 132 h 6"/>
                <a:gd name="T4" fmla="*/ 720 w 45"/>
                <a:gd name="T5" fmla="*/ 72 h 6"/>
                <a:gd name="T6" fmla="*/ 368 w 45"/>
                <a:gd name="T7" fmla="*/ 0 h 6"/>
                <a:gd name="T8" fmla="*/ 0 w 45"/>
                <a:gd name="T9" fmla="*/ 72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6">
                  <a:moveTo>
                    <a:pt x="0" y="3"/>
                  </a:moveTo>
                  <a:cubicBezTo>
                    <a:pt x="4" y="5"/>
                    <a:pt x="13" y="6"/>
                    <a:pt x="23" y="6"/>
                  </a:cubicBezTo>
                  <a:cubicBezTo>
                    <a:pt x="33" y="6"/>
                    <a:pt x="41" y="5"/>
                    <a:pt x="45" y="3"/>
                  </a:cubicBezTo>
                  <a:cubicBezTo>
                    <a:pt x="41" y="1"/>
                    <a:pt x="33" y="0"/>
                    <a:pt x="23" y="0"/>
                  </a:cubicBezTo>
                  <a:cubicBezTo>
                    <a:pt x="13" y="0"/>
                    <a:pt x="4" y="1"/>
                    <a:pt x="0" y="3"/>
                  </a:cubicBezTo>
                  <a:close/>
                </a:path>
              </a:pathLst>
            </a:custGeom>
            <a:solidFill>
              <a:srgbClr val="18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3" name="Oval 171">
              <a:extLst>
                <a:ext uri="{FF2B5EF4-FFF2-40B4-BE49-F238E27FC236}">
                  <a16:creationId xmlns:a16="http://schemas.microsoft.com/office/drawing/2014/main" id="{71784A05-B3B0-431D-AEF7-A142C9663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8" y="1197"/>
              <a:ext cx="100" cy="23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44" name="Freeform 172">
              <a:extLst>
                <a:ext uri="{FF2B5EF4-FFF2-40B4-BE49-F238E27FC236}">
                  <a16:creationId xmlns:a16="http://schemas.microsoft.com/office/drawing/2014/main" id="{93892479-05F1-4720-A660-8DB2EBEDF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576"/>
              <a:ext cx="100" cy="644"/>
            </a:xfrm>
            <a:custGeom>
              <a:avLst/>
              <a:gdLst>
                <a:gd name="T0" fmla="*/ 0 w 50"/>
                <a:gd name="T1" fmla="*/ 6139 h 302"/>
                <a:gd name="T2" fmla="*/ 400 w 50"/>
                <a:gd name="T3" fmla="*/ 0 h 302"/>
                <a:gd name="T4" fmla="*/ 800 w 50"/>
                <a:gd name="T5" fmla="*/ 6139 h 302"/>
                <a:gd name="T6" fmla="*/ 800 w 50"/>
                <a:gd name="T7" fmla="*/ 6139 h 302"/>
                <a:gd name="T8" fmla="*/ 400 w 50"/>
                <a:gd name="T9" fmla="*/ 6244 h 302"/>
                <a:gd name="T10" fmla="*/ 0 w 50"/>
                <a:gd name="T11" fmla="*/ 6139 h 3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02">
                  <a:moveTo>
                    <a:pt x="0" y="297"/>
                  </a:moveTo>
                  <a:cubicBezTo>
                    <a:pt x="0" y="196"/>
                    <a:pt x="14" y="0"/>
                    <a:pt x="25" y="0"/>
                  </a:cubicBezTo>
                  <a:cubicBezTo>
                    <a:pt x="35" y="0"/>
                    <a:pt x="50" y="196"/>
                    <a:pt x="50" y="297"/>
                  </a:cubicBezTo>
                  <a:cubicBezTo>
                    <a:pt x="50" y="297"/>
                    <a:pt x="50" y="297"/>
                    <a:pt x="50" y="297"/>
                  </a:cubicBezTo>
                  <a:cubicBezTo>
                    <a:pt x="50" y="300"/>
                    <a:pt x="39" y="302"/>
                    <a:pt x="25" y="302"/>
                  </a:cubicBezTo>
                  <a:cubicBezTo>
                    <a:pt x="11" y="302"/>
                    <a:pt x="0" y="300"/>
                    <a:pt x="0" y="297"/>
                  </a:cubicBezTo>
                </a:path>
              </a:pathLst>
            </a:custGeom>
            <a:solidFill>
              <a:srgbClr val="1C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5" name="Freeform 173">
              <a:extLst>
                <a:ext uri="{FF2B5EF4-FFF2-40B4-BE49-F238E27FC236}">
                  <a16:creationId xmlns:a16="http://schemas.microsoft.com/office/drawing/2014/main" id="{3CCCD019-152E-4FFF-81EA-D68DB31BC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" y="644"/>
              <a:ext cx="56" cy="568"/>
            </a:xfrm>
            <a:custGeom>
              <a:avLst/>
              <a:gdLst>
                <a:gd name="T0" fmla="*/ 96 w 28"/>
                <a:gd name="T1" fmla="*/ 4217 h 266"/>
                <a:gd name="T2" fmla="*/ 240 w 28"/>
                <a:gd name="T3" fmla="*/ 0 h 266"/>
                <a:gd name="T4" fmla="*/ 0 w 28"/>
                <a:gd name="T5" fmla="*/ 5221 h 266"/>
                <a:gd name="T6" fmla="*/ 0 w 28"/>
                <a:gd name="T7" fmla="*/ 5445 h 266"/>
                <a:gd name="T8" fmla="*/ 160 w 28"/>
                <a:gd name="T9" fmla="*/ 5513 h 266"/>
                <a:gd name="T10" fmla="*/ 448 w 28"/>
                <a:gd name="T11" fmla="*/ 5326 h 266"/>
                <a:gd name="T12" fmla="*/ 208 w 28"/>
                <a:gd name="T13" fmla="*/ 5445 h 266"/>
                <a:gd name="T14" fmla="*/ 96 w 28"/>
                <a:gd name="T15" fmla="*/ 4217 h 2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66">
                  <a:moveTo>
                    <a:pt x="6" y="203"/>
                  </a:moveTo>
                  <a:cubicBezTo>
                    <a:pt x="5" y="157"/>
                    <a:pt x="15" y="80"/>
                    <a:pt x="15" y="0"/>
                  </a:cubicBezTo>
                  <a:cubicBezTo>
                    <a:pt x="5" y="116"/>
                    <a:pt x="0" y="168"/>
                    <a:pt x="0" y="251"/>
                  </a:cubicBezTo>
                  <a:cubicBezTo>
                    <a:pt x="0" y="255"/>
                    <a:pt x="0" y="260"/>
                    <a:pt x="0" y="262"/>
                  </a:cubicBezTo>
                  <a:cubicBezTo>
                    <a:pt x="0" y="265"/>
                    <a:pt x="6" y="266"/>
                    <a:pt x="10" y="265"/>
                  </a:cubicBezTo>
                  <a:cubicBezTo>
                    <a:pt x="15" y="265"/>
                    <a:pt x="23" y="264"/>
                    <a:pt x="28" y="256"/>
                  </a:cubicBezTo>
                  <a:cubicBezTo>
                    <a:pt x="24" y="260"/>
                    <a:pt x="19" y="263"/>
                    <a:pt x="13" y="262"/>
                  </a:cubicBezTo>
                  <a:cubicBezTo>
                    <a:pt x="2" y="258"/>
                    <a:pt x="6" y="221"/>
                    <a:pt x="6" y="2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6" name="Freeform 174">
              <a:extLst>
                <a:ext uri="{FF2B5EF4-FFF2-40B4-BE49-F238E27FC236}">
                  <a16:creationId xmlns:a16="http://schemas.microsoft.com/office/drawing/2014/main" id="{FC6F7362-FE05-4707-9255-7206389ED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" y="757"/>
              <a:ext cx="70" cy="457"/>
            </a:xfrm>
            <a:custGeom>
              <a:avLst/>
              <a:gdLst>
                <a:gd name="T0" fmla="*/ 144 w 35"/>
                <a:gd name="T1" fmla="*/ 4410 h 214"/>
                <a:gd name="T2" fmla="*/ 0 w 35"/>
                <a:gd name="T3" fmla="*/ 4433 h 214"/>
                <a:gd name="T4" fmla="*/ 208 w 35"/>
                <a:gd name="T5" fmla="*/ 4450 h 214"/>
                <a:gd name="T6" fmla="*/ 560 w 35"/>
                <a:gd name="T7" fmla="*/ 4342 h 214"/>
                <a:gd name="T8" fmla="*/ 560 w 35"/>
                <a:gd name="T9" fmla="*/ 4305 h 214"/>
                <a:gd name="T10" fmla="*/ 400 w 35"/>
                <a:gd name="T11" fmla="*/ 0 h 214"/>
                <a:gd name="T12" fmla="*/ 400 w 35"/>
                <a:gd name="T13" fmla="*/ 4177 h 214"/>
                <a:gd name="T14" fmla="*/ 144 w 35"/>
                <a:gd name="T15" fmla="*/ 4410 h 21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214">
                  <a:moveTo>
                    <a:pt x="9" y="212"/>
                  </a:moveTo>
                  <a:cubicBezTo>
                    <a:pt x="5" y="213"/>
                    <a:pt x="0" y="213"/>
                    <a:pt x="0" y="213"/>
                  </a:cubicBezTo>
                  <a:cubicBezTo>
                    <a:pt x="2" y="214"/>
                    <a:pt x="9" y="214"/>
                    <a:pt x="13" y="214"/>
                  </a:cubicBezTo>
                  <a:cubicBezTo>
                    <a:pt x="27" y="214"/>
                    <a:pt x="35" y="212"/>
                    <a:pt x="35" y="209"/>
                  </a:cubicBezTo>
                  <a:cubicBezTo>
                    <a:pt x="35" y="207"/>
                    <a:pt x="35" y="207"/>
                    <a:pt x="35" y="207"/>
                  </a:cubicBezTo>
                  <a:cubicBezTo>
                    <a:pt x="35" y="123"/>
                    <a:pt x="35" y="116"/>
                    <a:pt x="25" y="0"/>
                  </a:cubicBezTo>
                  <a:cubicBezTo>
                    <a:pt x="25" y="80"/>
                    <a:pt x="34" y="172"/>
                    <a:pt x="25" y="201"/>
                  </a:cubicBezTo>
                  <a:cubicBezTo>
                    <a:pt x="21" y="210"/>
                    <a:pt x="13" y="212"/>
                    <a:pt x="9" y="212"/>
                  </a:cubicBezTo>
                  <a:close/>
                </a:path>
              </a:pathLst>
            </a:custGeom>
            <a:solidFill>
              <a:srgbClr val="047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7" name="Freeform 175">
              <a:extLst>
                <a:ext uri="{FF2B5EF4-FFF2-40B4-BE49-F238E27FC236}">
                  <a16:creationId xmlns:a16="http://schemas.microsoft.com/office/drawing/2014/main" id="{FA433738-C884-46DB-94FB-0EBD14DCF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8" y="757"/>
              <a:ext cx="12" cy="429"/>
            </a:xfrm>
            <a:custGeom>
              <a:avLst/>
              <a:gdLst>
                <a:gd name="T0" fmla="*/ 0 w 6"/>
                <a:gd name="T1" fmla="*/ 0 h 201"/>
                <a:gd name="T2" fmla="*/ 32 w 6"/>
                <a:gd name="T3" fmla="*/ 1739 h 201"/>
                <a:gd name="T4" fmla="*/ 0 w 6"/>
                <a:gd name="T5" fmla="*/ 4173 h 201"/>
                <a:gd name="T6" fmla="*/ 0 w 6"/>
                <a:gd name="T7" fmla="*/ 4173 h 201"/>
                <a:gd name="T8" fmla="*/ 64 w 6"/>
                <a:gd name="T9" fmla="*/ 1722 h 201"/>
                <a:gd name="T10" fmla="*/ 0 w 6"/>
                <a:gd name="T11" fmla="*/ 0 h 2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201">
                  <a:moveTo>
                    <a:pt x="0" y="0"/>
                  </a:moveTo>
                  <a:cubicBezTo>
                    <a:pt x="0" y="27"/>
                    <a:pt x="1" y="56"/>
                    <a:pt x="2" y="84"/>
                  </a:cubicBezTo>
                  <a:cubicBezTo>
                    <a:pt x="4" y="135"/>
                    <a:pt x="5" y="183"/>
                    <a:pt x="0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6" y="182"/>
                    <a:pt x="6" y="136"/>
                    <a:pt x="4" y="83"/>
                  </a:cubicBezTo>
                  <a:cubicBezTo>
                    <a:pt x="3" y="55"/>
                    <a:pt x="0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8" name="Freeform 176">
              <a:extLst>
                <a:ext uri="{FF2B5EF4-FFF2-40B4-BE49-F238E27FC236}">
                  <a16:creationId xmlns:a16="http://schemas.microsoft.com/office/drawing/2014/main" id="{BBFFA8A1-F83C-475D-A97A-D544E92DE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576"/>
              <a:ext cx="100" cy="644"/>
            </a:xfrm>
            <a:custGeom>
              <a:avLst/>
              <a:gdLst>
                <a:gd name="T0" fmla="*/ 0 w 50"/>
                <a:gd name="T1" fmla="*/ 6139 h 302"/>
                <a:gd name="T2" fmla="*/ 400 w 50"/>
                <a:gd name="T3" fmla="*/ 0 h 302"/>
                <a:gd name="T4" fmla="*/ 800 w 50"/>
                <a:gd name="T5" fmla="*/ 6139 h 302"/>
                <a:gd name="T6" fmla="*/ 800 w 50"/>
                <a:gd name="T7" fmla="*/ 6139 h 302"/>
                <a:gd name="T8" fmla="*/ 400 w 50"/>
                <a:gd name="T9" fmla="*/ 6244 h 302"/>
                <a:gd name="T10" fmla="*/ 0 w 50"/>
                <a:gd name="T11" fmla="*/ 6139 h 3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302">
                  <a:moveTo>
                    <a:pt x="0" y="297"/>
                  </a:moveTo>
                  <a:cubicBezTo>
                    <a:pt x="0" y="196"/>
                    <a:pt x="14" y="0"/>
                    <a:pt x="25" y="0"/>
                  </a:cubicBezTo>
                  <a:cubicBezTo>
                    <a:pt x="35" y="0"/>
                    <a:pt x="50" y="196"/>
                    <a:pt x="50" y="297"/>
                  </a:cubicBezTo>
                  <a:cubicBezTo>
                    <a:pt x="50" y="297"/>
                    <a:pt x="50" y="297"/>
                    <a:pt x="50" y="297"/>
                  </a:cubicBezTo>
                  <a:cubicBezTo>
                    <a:pt x="50" y="300"/>
                    <a:pt x="39" y="302"/>
                    <a:pt x="25" y="302"/>
                  </a:cubicBezTo>
                  <a:cubicBezTo>
                    <a:pt x="11" y="302"/>
                    <a:pt x="0" y="300"/>
                    <a:pt x="0" y="297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1990" name="Group 177">
            <a:extLst>
              <a:ext uri="{FF2B5EF4-FFF2-40B4-BE49-F238E27FC236}">
                <a16:creationId xmlns:a16="http://schemas.microsoft.com/office/drawing/2014/main" id="{D1435808-42EA-4537-AA93-18E6C98D3DF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00600" y="3130550"/>
            <a:ext cx="5303838" cy="1443038"/>
            <a:chOff x="3461" y="1110"/>
            <a:chExt cx="2120" cy="581"/>
          </a:xfrm>
        </p:grpSpPr>
        <p:sp>
          <p:nvSpPr>
            <p:cNvPr id="41991" name="Freeform 178">
              <a:extLst>
                <a:ext uri="{FF2B5EF4-FFF2-40B4-BE49-F238E27FC236}">
                  <a16:creationId xmlns:a16="http://schemas.microsoft.com/office/drawing/2014/main" id="{6C2F7939-A544-4D4E-95D5-AA7592679A9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14" y="1373"/>
              <a:ext cx="280" cy="51"/>
            </a:xfrm>
            <a:custGeom>
              <a:avLst/>
              <a:gdLst>
                <a:gd name="T0" fmla="*/ 2783 w 112"/>
                <a:gd name="T1" fmla="*/ 0 h 19"/>
                <a:gd name="T2" fmla="*/ 1563 w 112"/>
                <a:gd name="T3" fmla="*/ 94 h 19"/>
                <a:gd name="T4" fmla="*/ 783 w 112"/>
                <a:gd name="T5" fmla="*/ 252 h 19"/>
                <a:gd name="T6" fmla="*/ 238 w 112"/>
                <a:gd name="T7" fmla="*/ 582 h 19"/>
                <a:gd name="T8" fmla="*/ 908 w 112"/>
                <a:gd name="T9" fmla="*/ 929 h 19"/>
                <a:gd name="T10" fmla="*/ 3020 w 112"/>
                <a:gd name="T11" fmla="*/ 929 h 19"/>
                <a:gd name="T12" fmla="*/ 4033 w 112"/>
                <a:gd name="T13" fmla="*/ 929 h 19"/>
                <a:gd name="T14" fmla="*/ 4345 w 112"/>
                <a:gd name="T15" fmla="*/ 5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2" h="19">
                  <a:moveTo>
                    <a:pt x="71" y="0"/>
                  </a:moveTo>
                  <a:cubicBezTo>
                    <a:pt x="61" y="0"/>
                    <a:pt x="51" y="1"/>
                    <a:pt x="40" y="2"/>
                  </a:cubicBezTo>
                  <a:cubicBezTo>
                    <a:pt x="33" y="3"/>
                    <a:pt x="26" y="4"/>
                    <a:pt x="20" y="5"/>
                  </a:cubicBezTo>
                  <a:cubicBezTo>
                    <a:pt x="16" y="6"/>
                    <a:pt x="8" y="8"/>
                    <a:pt x="6" y="11"/>
                  </a:cubicBezTo>
                  <a:cubicBezTo>
                    <a:pt x="0" y="18"/>
                    <a:pt x="21" y="18"/>
                    <a:pt x="23" y="18"/>
                  </a:cubicBezTo>
                  <a:cubicBezTo>
                    <a:pt x="41" y="19"/>
                    <a:pt x="59" y="19"/>
                    <a:pt x="77" y="18"/>
                  </a:cubicBezTo>
                  <a:cubicBezTo>
                    <a:pt x="86" y="18"/>
                    <a:pt x="95" y="18"/>
                    <a:pt x="103" y="18"/>
                  </a:cubicBezTo>
                  <a:cubicBezTo>
                    <a:pt x="112" y="18"/>
                    <a:pt x="108" y="6"/>
                    <a:pt x="111" y="1"/>
                  </a:cubicBezTo>
                </a:path>
              </a:pathLst>
            </a:custGeom>
            <a:solidFill>
              <a:srgbClr val="8B6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2" name="Freeform 179">
              <a:extLst>
                <a:ext uri="{FF2B5EF4-FFF2-40B4-BE49-F238E27FC236}">
                  <a16:creationId xmlns:a16="http://schemas.microsoft.com/office/drawing/2014/main" id="{3E4F729A-ECB6-4CF8-8225-343946841A0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403"/>
              <a:ext cx="103" cy="1"/>
            </a:xfrm>
            <a:custGeom>
              <a:avLst/>
              <a:gdLst>
                <a:gd name="T0" fmla="*/ 0 w 103"/>
                <a:gd name="T1" fmla="*/ 0 h 1"/>
                <a:gd name="T2" fmla="*/ 103 w 103"/>
                <a:gd name="T3" fmla="*/ 0 h 1"/>
                <a:gd name="T4" fmla="*/ 0 w 103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3" h="1">
                  <a:moveTo>
                    <a:pt x="0" y="0"/>
                  </a:moveTo>
                  <a:lnTo>
                    <a:pt x="1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C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3" name="Line 180">
              <a:extLst>
                <a:ext uri="{FF2B5EF4-FFF2-40B4-BE49-F238E27FC236}">
                  <a16:creationId xmlns:a16="http://schemas.microsoft.com/office/drawing/2014/main" id="{C50C803F-D2AC-484D-B245-9C545D0CE73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61" y="1403"/>
              <a:ext cx="103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4" name="Freeform 181">
              <a:extLst>
                <a:ext uri="{FF2B5EF4-FFF2-40B4-BE49-F238E27FC236}">
                  <a16:creationId xmlns:a16="http://schemas.microsoft.com/office/drawing/2014/main" id="{B143BA50-B003-41C6-ADD3-E6CA8E8C94D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4" y="1379"/>
              <a:ext cx="130" cy="37"/>
            </a:xfrm>
            <a:custGeom>
              <a:avLst/>
              <a:gdLst>
                <a:gd name="T0" fmla="*/ 1175 w 52"/>
                <a:gd name="T1" fmla="*/ 238 h 14"/>
                <a:gd name="T2" fmla="*/ 2000 w 52"/>
                <a:gd name="T3" fmla="*/ 481 h 14"/>
                <a:gd name="T4" fmla="*/ 2033 w 52"/>
                <a:gd name="T5" fmla="*/ 441 h 14"/>
                <a:gd name="T6" fmla="*/ 1020 w 52"/>
                <a:gd name="T7" fmla="*/ 0 h 14"/>
                <a:gd name="T8" fmla="*/ 0 w 52"/>
                <a:gd name="T9" fmla="*/ 441 h 14"/>
                <a:gd name="T10" fmla="*/ 208 w 52"/>
                <a:gd name="T11" fmla="*/ 685 h 14"/>
                <a:gd name="T12" fmla="*/ 1175 w 52"/>
                <a:gd name="T13" fmla="*/ 23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4">
                  <a:moveTo>
                    <a:pt x="30" y="5"/>
                  </a:moveTo>
                  <a:cubicBezTo>
                    <a:pt x="39" y="5"/>
                    <a:pt x="47" y="8"/>
                    <a:pt x="51" y="10"/>
                  </a:cubicBezTo>
                  <a:cubicBezTo>
                    <a:pt x="52" y="10"/>
                    <a:pt x="52" y="10"/>
                    <a:pt x="52" y="9"/>
                  </a:cubicBezTo>
                  <a:cubicBezTo>
                    <a:pt x="52" y="8"/>
                    <a:pt x="40" y="0"/>
                    <a:pt x="26" y="0"/>
                  </a:cubicBezTo>
                  <a:cubicBezTo>
                    <a:pt x="11" y="0"/>
                    <a:pt x="0" y="8"/>
                    <a:pt x="0" y="9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7" y="11"/>
                    <a:pt x="18" y="5"/>
                    <a:pt x="30" y="5"/>
                  </a:cubicBezTo>
                  <a:close/>
                </a:path>
              </a:pathLst>
            </a:custGeom>
            <a:solidFill>
              <a:srgbClr val="8B6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5" name="Freeform 182">
              <a:extLst>
                <a:ext uri="{FF2B5EF4-FFF2-40B4-BE49-F238E27FC236}">
                  <a16:creationId xmlns:a16="http://schemas.microsoft.com/office/drawing/2014/main" id="{DFA43559-CB47-4A89-AFB8-9A2988B0A91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94" y="1461"/>
              <a:ext cx="1202" cy="230"/>
            </a:xfrm>
            <a:custGeom>
              <a:avLst/>
              <a:gdLst>
                <a:gd name="T0" fmla="*/ 6557 w 481"/>
                <a:gd name="T1" fmla="*/ 1380 h 86"/>
                <a:gd name="T2" fmla="*/ 6120 w 481"/>
                <a:gd name="T3" fmla="*/ 1016 h 86"/>
                <a:gd name="T4" fmla="*/ 5653 w 481"/>
                <a:gd name="T5" fmla="*/ 1187 h 86"/>
                <a:gd name="T6" fmla="*/ 0 w 481"/>
                <a:gd name="T7" fmla="*/ 0 h 86"/>
                <a:gd name="T8" fmla="*/ 230 w 481"/>
                <a:gd name="T9" fmla="*/ 516 h 86"/>
                <a:gd name="T10" fmla="*/ 5620 w 481"/>
                <a:gd name="T11" fmla="*/ 1645 h 86"/>
                <a:gd name="T12" fmla="*/ 6087 w 481"/>
                <a:gd name="T13" fmla="*/ 1495 h 86"/>
                <a:gd name="T14" fmla="*/ 6507 w 481"/>
                <a:gd name="T15" fmla="*/ 1837 h 86"/>
                <a:gd name="T16" fmla="*/ 18647 w 481"/>
                <a:gd name="T17" fmla="*/ 4341 h 86"/>
                <a:gd name="T18" fmla="*/ 18677 w 481"/>
                <a:gd name="T19" fmla="*/ 4341 h 86"/>
                <a:gd name="T20" fmla="*/ 18760 w 481"/>
                <a:gd name="T21" fmla="*/ 3942 h 86"/>
                <a:gd name="T22" fmla="*/ 6557 w 481"/>
                <a:gd name="T23" fmla="*/ 138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1" h="86">
                  <a:moveTo>
                    <a:pt x="168" y="27"/>
                  </a:moveTo>
                  <a:cubicBezTo>
                    <a:pt x="169" y="24"/>
                    <a:pt x="164" y="21"/>
                    <a:pt x="157" y="20"/>
                  </a:cubicBezTo>
                  <a:cubicBezTo>
                    <a:pt x="151" y="19"/>
                    <a:pt x="146" y="21"/>
                    <a:pt x="145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9"/>
                    <a:pt x="6" y="10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5" y="29"/>
                    <a:pt x="150" y="28"/>
                    <a:pt x="156" y="29"/>
                  </a:cubicBezTo>
                  <a:cubicBezTo>
                    <a:pt x="162" y="30"/>
                    <a:pt x="167" y="33"/>
                    <a:pt x="167" y="36"/>
                  </a:cubicBezTo>
                  <a:cubicBezTo>
                    <a:pt x="478" y="85"/>
                    <a:pt x="478" y="85"/>
                    <a:pt x="478" y="85"/>
                  </a:cubicBezTo>
                  <a:cubicBezTo>
                    <a:pt x="479" y="86"/>
                    <a:pt x="479" y="86"/>
                    <a:pt x="479" y="85"/>
                  </a:cubicBezTo>
                  <a:cubicBezTo>
                    <a:pt x="481" y="77"/>
                    <a:pt x="481" y="77"/>
                    <a:pt x="481" y="77"/>
                  </a:cubicBezTo>
                  <a:lnTo>
                    <a:pt x="168" y="27"/>
                  </a:lnTo>
                  <a:close/>
                </a:path>
              </a:pathLst>
            </a:custGeom>
            <a:solidFill>
              <a:srgbClr val="AE8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6" name="Freeform 183">
              <a:extLst>
                <a:ext uri="{FF2B5EF4-FFF2-40B4-BE49-F238E27FC236}">
                  <a16:creationId xmlns:a16="http://schemas.microsoft.com/office/drawing/2014/main" id="{329B4D3C-DA36-48B8-905C-BDA0B9DE6D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94" y="1373"/>
              <a:ext cx="75" cy="70"/>
            </a:xfrm>
            <a:custGeom>
              <a:avLst/>
              <a:gdLst>
                <a:gd name="T0" fmla="*/ 125 w 30"/>
                <a:gd name="T1" fmla="*/ 1050 h 26"/>
                <a:gd name="T2" fmla="*/ 750 w 30"/>
                <a:gd name="T3" fmla="*/ 253 h 26"/>
                <a:gd name="T4" fmla="*/ 1175 w 30"/>
                <a:gd name="T5" fmla="*/ 530 h 26"/>
                <a:gd name="T6" fmla="*/ 625 w 30"/>
                <a:gd name="T7" fmla="*/ 0 h 26"/>
                <a:gd name="T8" fmla="*/ 0 w 30"/>
                <a:gd name="T9" fmla="*/ 840 h 26"/>
                <a:gd name="T10" fmla="*/ 158 w 30"/>
                <a:gd name="T11" fmla="*/ 1362 h 26"/>
                <a:gd name="T12" fmla="*/ 125 w 30"/>
                <a:gd name="T13" fmla="*/ 105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6">
                  <a:moveTo>
                    <a:pt x="3" y="20"/>
                  </a:moveTo>
                  <a:cubicBezTo>
                    <a:pt x="3" y="12"/>
                    <a:pt x="10" y="5"/>
                    <a:pt x="19" y="5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28" y="4"/>
                    <a:pt x="22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2" y="23"/>
                    <a:pt x="4" y="26"/>
                  </a:cubicBezTo>
                  <a:cubicBezTo>
                    <a:pt x="3" y="24"/>
                    <a:pt x="3" y="22"/>
                    <a:pt x="3" y="2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7" name="Freeform 184">
              <a:extLst>
                <a:ext uri="{FF2B5EF4-FFF2-40B4-BE49-F238E27FC236}">
                  <a16:creationId xmlns:a16="http://schemas.microsoft.com/office/drawing/2014/main" id="{D1C48919-B420-4EF5-907E-909CAD0513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71" y="1336"/>
              <a:ext cx="5" cy="24"/>
            </a:xfrm>
            <a:custGeom>
              <a:avLst/>
              <a:gdLst>
                <a:gd name="T0" fmla="*/ 5 w 5"/>
                <a:gd name="T1" fmla="*/ 0 h 24"/>
                <a:gd name="T2" fmla="*/ 0 w 5"/>
                <a:gd name="T3" fmla="*/ 24 h 24"/>
                <a:gd name="T4" fmla="*/ 5 w 5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24">
                  <a:moveTo>
                    <a:pt x="5" y="0"/>
                  </a:moveTo>
                  <a:lnTo>
                    <a:pt x="0" y="2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D8C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8" name="Line 185">
              <a:extLst>
                <a:ext uri="{FF2B5EF4-FFF2-40B4-BE49-F238E27FC236}">
                  <a16:creationId xmlns:a16="http://schemas.microsoft.com/office/drawing/2014/main" id="{467A7785-8819-4CB3-B2F9-54C4C77CF8C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771" y="1336"/>
              <a:ext cx="5" cy="24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999" name="Freeform 186">
              <a:extLst>
                <a:ext uri="{FF2B5EF4-FFF2-40B4-BE49-F238E27FC236}">
                  <a16:creationId xmlns:a16="http://schemas.microsoft.com/office/drawing/2014/main" id="{73AA03D8-F16F-4F8D-8B70-B361A486B7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86" y="1256"/>
              <a:ext cx="1395" cy="147"/>
            </a:xfrm>
            <a:custGeom>
              <a:avLst/>
              <a:gdLst>
                <a:gd name="T0" fmla="*/ 21800 w 558"/>
                <a:gd name="T1" fmla="*/ 0 h 55"/>
                <a:gd name="T2" fmla="*/ 21770 w 558"/>
                <a:gd name="T3" fmla="*/ 0 h 55"/>
                <a:gd name="T4" fmla="*/ 9345 w 558"/>
                <a:gd name="T5" fmla="*/ 1585 h 55"/>
                <a:gd name="T6" fmla="*/ 9300 w 558"/>
                <a:gd name="T7" fmla="*/ 1529 h 55"/>
                <a:gd name="T8" fmla="*/ 9145 w 558"/>
                <a:gd name="T9" fmla="*/ 1278 h 55"/>
                <a:gd name="T10" fmla="*/ 7583 w 558"/>
                <a:gd name="T11" fmla="*/ 513 h 55"/>
                <a:gd name="T12" fmla="*/ 363 w 558"/>
                <a:gd name="T13" fmla="*/ 2593 h 55"/>
                <a:gd name="T14" fmla="*/ 0 w 558"/>
                <a:gd name="T15" fmla="*/ 2715 h 55"/>
                <a:gd name="T16" fmla="*/ 0 w 558"/>
                <a:gd name="T17" fmla="*/ 2715 h 55"/>
                <a:gd name="T18" fmla="*/ 363 w 558"/>
                <a:gd name="T19" fmla="*/ 2806 h 55"/>
                <a:gd name="T20" fmla="*/ 1688 w 558"/>
                <a:gd name="T21" fmla="*/ 2558 h 55"/>
                <a:gd name="T22" fmla="*/ 7425 w 558"/>
                <a:gd name="T23" fmla="*/ 970 h 55"/>
                <a:gd name="T24" fmla="*/ 8875 w 558"/>
                <a:gd name="T25" fmla="*/ 1371 h 55"/>
                <a:gd name="T26" fmla="*/ 9145 w 558"/>
                <a:gd name="T27" fmla="*/ 1986 h 55"/>
                <a:gd name="T28" fmla="*/ 9220 w 558"/>
                <a:gd name="T29" fmla="*/ 1986 h 55"/>
                <a:gd name="T30" fmla="*/ 21645 w 558"/>
                <a:gd name="T31" fmla="*/ 457 h 55"/>
                <a:gd name="T32" fmla="*/ 21800 w 558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8" h="55">
                  <a:moveTo>
                    <a:pt x="558" y="0"/>
                  </a:moveTo>
                  <a:cubicBezTo>
                    <a:pt x="558" y="0"/>
                    <a:pt x="558" y="0"/>
                    <a:pt x="557" y="0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9" y="31"/>
                    <a:pt x="238" y="31"/>
                    <a:pt x="238" y="30"/>
                  </a:cubicBezTo>
                  <a:cubicBezTo>
                    <a:pt x="238" y="30"/>
                    <a:pt x="236" y="30"/>
                    <a:pt x="234" y="25"/>
                  </a:cubicBezTo>
                  <a:cubicBezTo>
                    <a:pt x="227" y="9"/>
                    <a:pt x="209" y="8"/>
                    <a:pt x="194" y="10"/>
                  </a:cubicBezTo>
                  <a:cubicBezTo>
                    <a:pt x="178" y="13"/>
                    <a:pt x="9" y="51"/>
                    <a:pt x="9" y="51"/>
                  </a:cubicBezTo>
                  <a:cubicBezTo>
                    <a:pt x="6" y="52"/>
                    <a:pt x="3" y="52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3" y="55"/>
                    <a:pt x="9" y="55"/>
                  </a:cubicBezTo>
                  <a:cubicBezTo>
                    <a:pt x="17" y="54"/>
                    <a:pt x="31" y="52"/>
                    <a:pt x="43" y="50"/>
                  </a:cubicBezTo>
                  <a:cubicBezTo>
                    <a:pt x="94" y="38"/>
                    <a:pt x="179" y="21"/>
                    <a:pt x="190" y="19"/>
                  </a:cubicBezTo>
                  <a:cubicBezTo>
                    <a:pt x="204" y="17"/>
                    <a:pt x="220" y="16"/>
                    <a:pt x="227" y="27"/>
                  </a:cubicBezTo>
                  <a:cubicBezTo>
                    <a:pt x="229" y="30"/>
                    <a:pt x="232" y="38"/>
                    <a:pt x="234" y="39"/>
                  </a:cubicBezTo>
                  <a:cubicBezTo>
                    <a:pt x="234" y="39"/>
                    <a:pt x="235" y="39"/>
                    <a:pt x="236" y="39"/>
                  </a:cubicBezTo>
                  <a:cubicBezTo>
                    <a:pt x="554" y="9"/>
                    <a:pt x="554" y="9"/>
                    <a:pt x="554" y="9"/>
                  </a:cubicBezTo>
                  <a:cubicBezTo>
                    <a:pt x="555" y="8"/>
                    <a:pt x="558" y="0"/>
                    <a:pt x="558" y="0"/>
                  </a:cubicBezTo>
                  <a:close/>
                </a:path>
              </a:pathLst>
            </a:custGeom>
            <a:solidFill>
              <a:srgbClr val="AE87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0" name="Freeform 187">
              <a:extLst>
                <a:ext uri="{FF2B5EF4-FFF2-40B4-BE49-F238E27FC236}">
                  <a16:creationId xmlns:a16="http://schemas.microsoft.com/office/drawing/2014/main" id="{941E40BA-696E-4C51-8E53-521F26B8943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110"/>
              <a:ext cx="2120" cy="293"/>
            </a:xfrm>
            <a:custGeom>
              <a:avLst/>
              <a:gdLst>
                <a:gd name="T0" fmla="*/ 33125 w 848"/>
                <a:gd name="T1" fmla="*/ 2626 h 110"/>
                <a:gd name="T2" fmla="*/ 32938 w 848"/>
                <a:gd name="T3" fmla="*/ 93 h 110"/>
                <a:gd name="T4" fmla="*/ 32895 w 848"/>
                <a:gd name="T5" fmla="*/ 0 h 110"/>
                <a:gd name="T6" fmla="*/ 7158 w 848"/>
                <a:gd name="T7" fmla="*/ 3215 h 110"/>
                <a:gd name="T8" fmla="*/ 7083 w 848"/>
                <a:gd name="T9" fmla="*/ 3271 h 110"/>
                <a:gd name="T10" fmla="*/ 6645 w 848"/>
                <a:gd name="T11" fmla="*/ 3513 h 110"/>
                <a:gd name="T12" fmla="*/ 6220 w 848"/>
                <a:gd name="T13" fmla="*/ 3420 h 110"/>
                <a:gd name="T14" fmla="*/ 6095 w 848"/>
                <a:gd name="T15" fmla="*/ 3327 h 110"/>
                <a:gd name="T16" fmla="*/ 750 w 848"/>
                <a:gd name="T17" fmla="*/ 3966 h 110"/>
                <a:gd name="T18" fmla="*/ 438 w 848"/>
                <a:gd name="T19" fmla="*/ 4632 h 110"/>
                <a:gd name="T20" fmla="*/ 83 w 848"/>
                <a:gd name="T21" fmla="*/ 5032 h 110"/>
                <a:gd name="T22" fmla="*/ 0 w 848"/>
                <a:gd name="T23" fmla="*/ 5293 h 110"/>
                <a:gd name="T24" fmla="*/ 0 w 848"/>
                <a:gd name="T25" fmla="*/ 5535 h 110"/>
                <a:gd name="T26" fmla="*/ 1613 w 848"/>
                <a:gd name="T27" fmla="*/ 5535 h 110"/>
                <a:gd name="T28" fmla="*/ 1613 w 848"/>
                <a:gd name="T29" fmla="*/ 5535 h 110"/>
                <a:gd name="T30" fmla="*/ 2625 w 848"/>
                <a:gd name="T31" fmla="*/ 5088 h 110"/>
                <a:gd name="T32" fmla="*/ 3645 w 848"/>
                <a:gd name="T33" fmla="*/ 5535 h 110"/>
                <a:gd name="T34" fmla="*/ 3645 w 848"/>
                <a:gd name="T35" fmla="*/ 5535 h 110"/>
                <a:gd name="T36" fmla="*/ 9583 w 848"/>
                <a:gd name="T37" fmla="*/ 5476 h 110"/>
                <a:gd name="T38" fmla="*/ 9658 w 848"/>
                <a:gd name="T39" fmla="*/ 5476 h 110"/>
                <a:gd name="T40" fmla="*/ 10520 w 848"/>
                <a:gd name="T41" fmla="*/ 4632 h 110"/>
                <a:gd name="T42" fmla="*/ 11333 w 848"/>
                <a:gd name="T43" fmla="*/ 5442 h 110"/>
                <a:gd name="T44" fmla="*/ 11688 w 848"/>
                <a:gd name="T45" fmla="*/ 5327 h 110"/>
                <a:gd name="T46" fmla="*/ 18908 w 848"/>
                <a:gd name="T47" fmla="*/ 3271 h 110"/>
                <a:gd name="T48" fmla="*/ 20470 w 848"/>
                <a:gd name="T49" fmla="*/ 4022 h 110"/>
                <a:gd name="T50" fmla="*/ 20625 w 848"/>
                <a:gd name="T51" fmla="*/ 4272 h 110"/>
                <a:gd name="T52" fmla="*/ 20675 w 848"/>
                <a:gd name="T53" fmla="*/ 4328 h 110"/>
                <a:gd name="T54" fmla="*/ 33095 w 848"/>
                <a:gd name="T55" fmla="*/ 2781 h 110"/>
                <a:gd name="T56" fmla="*/ 33125 w 848"/>
                <a:gd name="T57" fmla="*/ 2626 h 1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48" h="110">
                  <a:moveTo>
                    <a:pt x="848" y="52"/>
                  </a:moveTo>
                  <a:cubicBezTo>
                    <a:pt x="843" y="2"/>
                    <a:pt x="843" y="2"/>
                    <a:pt x="843" y="2"/>
                  </a:cubicBezTo>
                  <a:cubicBezTo>
                    <a:pt x="843" y="1"/>
                    <a:pt x="843" y="0"/>
                    <a:pt x="842" y="0"/>
                  </a:cubicBezTo>
                  <a:cubicBezTo>
                    <a:pt x="842" y="0"/>
                    <a:pt x="183" y="63"/>
                    <a:pt x="183" y="64"/>
                  </a:cubicBezTo>
                  <a:cubicBezTo>
                    <a:pt x="182" y="64"/>
                    <a:pt x="182" y="64"/>
                    <a:pt x="181" y="65"/>
                  </a:cubicBezTo>
                  <a:cubicBezTo>
                    <a:pt x="181" y="67"/>
                    <a:pt x="176" y="69"/>
                    <a:pt x="170" y="70"/>
                  </a:cubicBezTo>
                  <a:cubicBezTo>
                    <a:pt x="165" y="70"/>
                    <a:pt x="161" y="69"/>
                    <a:pt x="159" y="68"/>
                  </a:cubicBezTo>
                  <a:cubicBezTo>
                    <a:pt x="159" y="67"/>
                    <a:pt x="158" y="66"/>
                    <a:pt x="156" y="66"/>
                  </a:cubicBezTo>
                  <a:cubicBezTo>
                    <a:pt x="155" y="66"/>
                    <a:pt x="19" y="79"/>
                    <a:pt x="19" y="79"/>
                  </a:cubicBezTo>
                  <a:cubicBezTo>
                    <a:pt x="15" y="80"/>
                    <a:pt x="15" y="87"/>
                    <a:pt x="11" y="92"/>
                  </a:cubicBezTo>
                  <a:cubicBezTo>
                    <a:pt x="7" y="96"/>
                    <a:pt x="6" y="98"/>
                    <a:pt x="2" y="100"/>
                  </a:cubicBezTo>
                  <a:cubicBezTo>
                    <a:pt x="0" y="102"/>
                    <a:pt x="0" y="103"/>
                    <a:pt x="0" y="105"/>
                  </a:cubicBezTo>
                  <a:cubicBezTo>
                    <a:pt x="0" y="108"/>
                    <a:pt x="0" y="110"/>
                    <a:pt x="0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09"/>
                    <a:pt x="52" y="101"/>
                    <a:pt x="67" y="101"/>
                  </a:cubicBezTo>
                  <a:cubicBezTo>
                    <a:pt x="81" y="101"/>
                    <a:pt x="93" y="109"/>
                    <a:pt x="93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245" y="109"/>
                    <a:pt x="245" y="109"/>
                    <a:pt x="245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50" y="100"/>
                    <a:pt x="258" y="92"/>
                    <a:pt x="269" y="92"/>
                  </a:cubicBezTo>
                  <a:cubicBezTo>
                    <a:pt x="279" y="92"/>
                    <a:pt x="287" y="99"/>
                    <a:pt x="290" y="108"/>
                  </a:cubicBezTo>
                  <a:cubicBezTo>
                    <a:pt x="293" y="107"/>
                    <a:pt x="296" y="107"/>
                    <a:pt x="299" y="106"/>
                  </a:cubicBezTo>
                  <a:cubicBezTo>
                    <a:pt x="299" y="106"/>
                    <a:pt x="468" y="68"/>
                    <a:pt x="484" y="65"/>
                  </a:cubicBezTo>
                  <a:cubicBezTo>
                    <a:pt x="499" y="63"/>
                    <a:pt x="517" y="64"/>
                    <a:pt x="524" y="80"/>
                  </a:cubicBezTo>
                  <a:cubicBezTo>
                    <a:pt x="526" y="85"/>
                    <a:pt x="528" y="85"/>
                    <a:pt x="528" y="85"/>
                  </a:cubicBezTo>
                  <a:cubicBezTo>
                    <a:pt x="528" y="86"/>
                    <a:pt x="529" y="86"/>
                    <a:pt x="529" y="86"/>
                  </a:cubicBezTo>
                  <a:cubicBezTo>
                    <a:pt x="847" y="55"/>
                    <a:pt x="847" y="55"/>
                    <a:pt x="847" y="55"/>
                  </a:cubicBezTo>
                  <a:cubicBezTo>
                    <a:pt x="848" y="55"/>
                    <a:pt x="848" y="54"/>
                    <a:pt x="848" y="52"/>
                  </a:cubicBezTo>
                  <a:close/>
                </a:path>
              </a:pathLst>
            </a:custGeom>
            <a:solidFill>
              <a:srgbClr val="D8C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1" name="Freeform 188">
              <a:extLst>
                <a:ext uri="{FF2B5EF4-FFF2-40B4-BE49-F238E27FC236}">
                  <a16:creationId xmlns:a16="http://schemas.microsoft.com/office/drawing/2014/main" id="{5A590FEB-C55F-49A2-9198-D4EFF07D19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86" y="1360"/>
              <a:ext cx="433" cy="35"/>
            </a:xfrm>
            <a:custGeom>
              <a:avLst/>
              <a:gdLst>
                <a:gd name="T0" fmla="*/ 0 w 173"/>
                <a:gd name="T1" fmla="*/ 681 h 13"/>
                <a:gd name="T2" fmla="*/ 1064 w 173"/>
                <a:gd name="T3" fmla="*/ 369 h 13"/>
                <a:gd name="T4" fmla="*/ 2350 w 173"/>
                <a:gd name="T5" fmla="*/ 0 h 13"/>
                <a:gd name="T6" fmla="*/ 4235 w 173"/>
                <a:gd name="T7" fmla="*/ 428 h 13"/>
                <a:gd name="T8" fmla="*/ 6790 w 173"/>
                <a:gd name="T9" fmla="*/ 625 h 13"/>
                <a:gd name="T10" fmla="*/ 6790 w 173"/>
                <a:gd name="T11" fmla="*/ 625 h 13"/>
                <a:gd name="T12" fmla="*/ 3264 w 173"/>
                <a:gd name="T13" fmla="*/ 681 h 13"/>
                <a:gd name="T14" fmla="*/ 3264 w 173"/>
                <a:gd name="T15" fmla="*/ 681 h 13"/>
                <a:gd name="T16" fmla="*/ 2275 w 173"/>
                <a:gd name="T17" fmla="*/ 218 h 13"/>
                <a:gd name="T18" fmla="*/ 1146 w 173"/>
                <a:gd name="T19" fmla="*/ 681 h 13"/>
                <a:gd name="T20" fmla="*/ 1096 w 173"/>
                <a:gd name="T21" fmla="*/ 681 h 13"/>
                <a:gd name="T22" fmla="*/ 0 w 173"/>
                <a:gd name="T23" fmla="*/ 681 h 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73" h="13">
                  <a:moveTo>
                    <a:pt x="0" y="13"/>
                  </a:moveTo>
                  <a:cubicBezTo>
                    <a:pt x="0" y="13"/>
                    <a:pt x="13" y="11"/>
                    <a:pt x="27" y="7"/>
                  </a:cubicBezTo>
                  <a:cubicBezTo>
                    <a:pt x="37" y="5"/>
                    <a:pt x="48" y="0"/>
                    <a:pt x="60" y="0"/>
                  </a:cubicBezTo>
                  <a:cubicBezTo>
                    <a:pt x="72" y="0"/>
                    <a:pt x="85" y="6"/>
                    <a:pt x="108" y="8"/>
                  </a:cubicBezTo>
                  <a:cubicBezTo>
                    <a:pt x="144" y="10"/>
                    <a:pt x="173" y="12"/>
                    <a:pt x="173" y="12"/>
                  </a:cubicBezTo>
                  <a:cubicBezTo>
                    <a:pt x="173" y="12"/>
                    <a:pt x="173" y="12"/>
                    <a:pt x="173" y="12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3" y="11"/>
                    <a:pt x="72" y="4"/>
                    <a:pt x="58" y="4"/>
                  </a:cubicBezTo>
                  <a:cubicBezTo>
                    <a:pt x="43" y="4"/>
                    <a:pt x="29" y="11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2" name="Freeform 189">
              <a:extLst>
                <a:ext uri="{FF2B5EF4-FFF2-40B4-BE49-F238E27FC236}">
                  <a16:creationId xmlns:a16="http://schemas.microsoft.com/office/drawing/2014/main" id="{ECBD6522-C7A8-4DDD-AC1C-9C4834DCF3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229" y="1142"/>
              <a:ext cx="1342" cy="231"/>
            </a:xfrm>
            <a:custGeom>
              <a:avLst/>
              <a:gdLst>
                <a:gd name="T0" fmla="*/ 20790 w 537"/>
                <a:gd name="T1" fmla="*/ 0 h 87"/>
                <a:gd name="T2" fmla="*/ 20760 w 537"/>
                <a:gd name="T3" fmla="*/ 1537 h 87"/>
                <a:gd name="T4" fmla="*/ 20710 w 537"/>
                <a:gd name="T5" fmla="*/ 1686 h 87"/>
                <a:gd name="T6" fmla="*/ 8894 w 537"/>
                <a:gd name="T7" fmla="*/ 2974 h 87"/>
                <a:gd name="T8" fmla="*/ 8819 w 537"/>
                <a:gd name="T9" fmla="*/ 2974 h 87"/>
                <a:gd name="T10" fmla="*/ 8694 w 537"/>
                <a:gd name="T11" fmla="*/ 2735 h 87"/>
                <a:gd name="T12" fmla="*/ 7025 w 537"/>
                <a:gd name="T13" fmla="*/ 1981 h 87"/>
                <a:gd name="T14" fmla="*/ 0 w 537"/>
                <a:gd name="T15" fmla="*/ 4323 h 87"/>
                <a:gd name="T16" fmla="*/ 6900 w 537"/>
                <a:gd name="T17" fmla="*/ 2376 h 87"/>
                <a:gd name="T18" fmla="*/ 8582 w 537"/>
                <a:gd name="T19" fmla="*/ 3122 h 87"/>
                <a:gd name="T20" fmla="*/ 8737 w 537"/>
                <a:gd name="T21" fmla="*/ 3391 h 87"/>
                <a:gd name="T22" fmla="*/ 8769 w 537"/>
                <a:gd name="T23" fmla="*/ 3391 h 87"/>
                <a:gd name="T24" fmla="*/ 20915 w 537"/>
                <a:gd name="T25" fmla="*/ 1890 h 87"/>
                <a:gd name="T26" fmla="*/ 20947 w 537"/>
                <a:gd name="T27" fmla="*/ 1742 h 87"/>
                <a:gd name="T28" fmla="*/ 20790 w 537"/>
                <a:gd name="T29" fmla="*/ 0 h 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37" h="87">
                  <a:moveTo>
                    <a:pt x="533" y="0"/>
                  </a:moveTo>
                  <a:cubicBezTo>
                    <a:pt x="532" y="31"/>
                    <a:pt x="532" y="31"/>
                    <a:pt x="532" y="31"/>
                  </a:cubicBezTo>
                  <a:cubicBezTo>
                    <a:pt x="532" y="33"/>
                    <a:pt x="532" y="34"/>
                    <a:pt x="531" y="34"/>
                  </a:cubicBezTo>
                  <a:cubicBezTo>
                    <a:pt x="228" y="60"/>
                    <a:pt x="228" y="60"/>
                    <a:pt x="228" y="60"/>
                  </a:cubicBezTo>
                  <a:cubicBezTo>
                    <a:pt x="227" y="60"/>
                    <a:pt x="227" y="60"/>
                    <a:pt x="226" y="60"/>
                  </a:cubicBezTo>
                  <a:cubicBezTo>
                    <a:pt x="226" y="60"/>
                    <a:pt x="224" y="60"/>
                    <a:pt x="223" y="55"/>
                  </a:cubicBezTo>
                  <a:cubicBezTo>
                    <a:pt x="216" y="39"/>
                    <a:pt x="195" y="37"/>
                    <a:pt x="180" y="40"/>
                  </a:cubicBezTo>
                  <a:cubicBezTo>
                    <a:pt x="166" y="43"/>
                    <a:pt x="34" y="79"/>
                    <a:pt x="0" y="87"/>
                  </a:cubicBezTo>
                  <a:cubicBezTo>
                    <a:pt x="34" y="79"/>
                    <a:pt x="163" y="51"/>
                    <a:pt x="177" y="48"/>
                  </a:cubicBezTo>
                  <a:cubicBezTo>
                    <a:pt x="192" y="45"/>
                    <a:pt x="213" y="47"/>
                    <a:pt x="220" y="63"/>
                  </a:cubicBezTo>
                  <a:cubicBezTo>
                    <a:pt x="222" y="68"/>
                    <a:pt x="224" y="68"/>
                    <a:pt x="224" y="68"/>
                  </a:cubicBezTo>
                  <a:cubicBezTo>
                    <a:pt x="224" y="68"/>
                    <a:pt x="225" y="68"/>
                    <a:pt x="225" y="68"/>
                  </a:cubicBezTo>
                  <a:cubicBezTo>
                    <a:pt x="536" y="38"/>
                    <a:pt x="536" y="38"/>
                    <a:pt x="536" y="38"/>
                  </a:cubicBezTo>
                  <a:cubicBezTo>
                    <a:pt x="537" y="38"/>
                    <a:pt x="537" y="37"/>
                    <a:pt x="537" y="35"/>
                  </a:cubicBezTo>
                  <a:cubicBezTo>
                    <a:pt x="533" y="0"/>
                    <a:pt x="533" y="0"/>
                    <a:pt x="533" y="0"/>
                  </a:cubicBezTo>
                  <a:close/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3" name="Freeform 190">
              <a:extLst>
                <a:ext uri="{FF2B5EF4-FFF2-40B4-BE49-F238E27FC236}">
                  <a16:creationId xmlns:a16="http://schemas.microsoft.com/office/drawing/2014/main" id="{F864B9CB-15BF-4D8E-9C97-733EFAFA33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24" y="1123"/>
              <a:ext cx="1622" cy="173"/>
            </a:xfrm>
            <a:custGeom>
              <a:avLst/>
              <a:gdLst>
                <a:gd name="T0" fmla="*/ 105 w 649"/>
                <a:gd name="T1" fmla="*/ 3258 h 65"/>
                <a:gd name="T2" fmla="*/ 25322 w 649"/>
                <a:gd name="T3" fmla="*/ 0 h 65"/>
                <a:gd name="T4" fmla="*/ 0 w 649"/>
                <a:gd name="T5" fmla="*/ 3167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49" h="65">
                  <a:moveTo>
                    <a:pt x="3" y="65"/>
                  </a:moveTo>
                  <a:cubicBezTo>
                    <a:pt x="649" y="0"/>
                    <a:pt x="649" y="0"/>
                    <a:pt x="649" y="0"/>
                  </a:cubicBezTo>
                  <a:cubicBezTo>
                    <a:pt x="562" y="8"/>
                    <a:pt x="1" y="62"/>
                    <a:pt x="0" y="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4" name="Freeform 191">
              <a:extLst>
                <a:ext uri="{FF2B5EF4-FFF2-40B4-BE49-F238E27FC236}">
                  <a16:creationId xmlns:a16="http://schemas.microsoft.com/office/drawing/2014/main" id="{37AD892B-A71C-44E9-85B5-77875C37EF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84" y="1296"/>
              <a:ext cx="405" cy="85"/>
            </a:xfrm>
            <a:custGeom>
              <a:avLst/>
              <a:gdLst>
                <a:gd name="T0" fmla="*/ 6333 w 162"/>
                <a:gd name="T1" fmla="*/ 353 h 32"/>
                <a:gd name="T2" fmla="*/ 5863 w 162"/>
                <a:gd name="T3" fmla="*/ 93 h 32"/>
                <a:gd name="T4" fmla="*/ 5750 w 162"/>
                <a:gd name="T5" fmla="*/ 0 h 32"/>
                <a:gd name="T6" fmla="*/ 550 w 162"/>
                <a:gd name="T7" fmla="*/ 656 h 32"/>
                <a:gd name="T8" fmla="*/ 238 w 162"/>
                <a:gd name="T9" fmla="*/ 1291 h 32"/>
                <a:gd name="T10" fmla="*/ 0 w 162"/>
                <a:gd name="T11" fmla="*/ 1594 h 32"/>
                <a:gd name="T12" fmla="*/ 395 w 162"/>
                <a:gd name="T13" fmla="*/ 1201 h 32"/>
                <a:gd name="T14" fmla="*/ 750 w 162"/>
                <a:gd name="T15" fmla="*/ 805 h 32"/>
                <a:gd name="T16" fmla="*/ 5708 w 162"/>
                <a:gd name="T17" fmla="*/ 205 h 32"/>
                <a:gd name="T18" fmla="*/ 6333 w 162"/>
                <a:gd name="T19" fmla="*/ 353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32">
                  <a:moveTo>
                    <a:pt x="162" y="7"/>
                  </a:moveTo>
                  <a:cubicBezTo>
                    <a:pt x="157" y="7"/>
                    <a:pt x="152" y="4"/>
                    <a:pt x="150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6" y="1"/>
                    <a:pt x="14" y="13"/>
                    <a:pt x="14" y="13"/>
                  </a:cubicBezTo>
                  <a:cubicBezTo>
                    <a:pt x="10" y="14"/>
                    <a:pt x="10" y="21"/>
                    <a:pt x="6" y="26"/>
                  </a:cubicBezTo>
                  <a:cubicBezTo>
                    <a:pt x="3" y="29"/>
                    <a:pt x="2" y="30"/>
                    <a:pt x="0" y="32"/>
                  </a:cubicBezTo>
                  <a:cubicBezTo>
                    <a:pt x="4" y="30"/>
                    <a:pt x="8" y="28"/>
                    <a:pt x="10" y="24"/>
                  </a:cubicBezTo>
                  <a:cubicBezTo>
                    <a:pt x="13" y="20"/>
                    <a:pt x="14" y="17"/>
                    <a:pt x="19" y="16"/>
                  </a:cubicBezTo>
                  <a:cubicBezTo>
                    <a:pt x="24" y="16"/>
                    <a:pt x="146" y="4"/>
                    <a:pt x="146" y="4"/>
                  </a:cubicBezTo>
                  <a:cubicBezTo>
                    <a:pt x="147" y="4"/>
                    <a:pt x="155" y="8"/>
                    <a:pt x="162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5" name="Freeform 192">
              <a:extLst>
                <a:ext uri="{FF2B5EF4-FFF2-40B4-BE49-F238E27FC236}">
                  <a16:creationId xmlns:a16="http://schemas.microsoft.com/office/drawing/2014/main" id="{68E51C3A-5406-451C-9399-FF7AA5FA039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403"/>
              <a:ext cx="1235" cy="264"/>
            </a:xfrm>
            <a:custGeom>
              <a:avLst/>
              <a:gdLst>
                <a:gd name="T0" fmla="*/ 19220 w 494"/>
                <a:gd name="T1" fmla="*/ 4856 h 99"/>
                <a:gd name="T2" fmla="*/ 11300 w 494"/>
                <a:gd name="T3" fmla="*/ 704 h 99"/>
                <a:gd name="T4" fmla="*/ 11300 w 494"/>
                <a:gd name="T5" fmla="*/ 704 h 99"/>
                <a:gd name="T6" fmla="*/ 10520 w 494"/>
                <a:gd name="T7" fmla="*/ 1365 h 99"/>
                <a:gd name="T8" fmla="*/ 9658 w 494"/>
                <a:gd name="T9" fmla="*/ 248 h 99"/>
                <a:gd name="T10" fmla="*/ 9658 w 494"/>
                <a:gd name="T11" fmla="*/ 93 h 99"/>
                <a:gd name="T12" fmla="*/ 9583 w 494"/>
                <a:gd name="T13" fmla="*/ 93 h 99"/>
                <a:gd name="T14" fmla="*/ 3645 w 494"/>
                <a:gd name="T15" fmla="*/ 0 h 99"/>
                <a:gd name="T16" fmla="*/ 2625 w 494"/>
                <a:gd name="T17" fmla="*/ 512 h 99"/>
                <a:gd name="T18" fmla="*/ 1613 w 494"/>
                <a:gd name="T19" fmla="*/ 56 h 99"/>
                <a:gd name="T20" fmla="*/ 0 w 494"/>
                <a:gd name="T21" fmla="*/ 56 h 99"/>
                <a:gd name="T22" fmla="*/ 0 w 494"/>
                <a:gd name="T23" fmla="*/ 307 h 99"/>
                <a:gd name="T24" fmla="*/ 83 w 494"/>
                <a:gd name="T25" fmla="*/ 547 h 99"/>
                <a:gd name="T26" fmla="*/ 438 w 494"/>
                <a:gd name="T27" fmla="*/ 968 h 99"/>
                <a:gd name="T28" fmla="*/ 520 w 494"/>
                <a:gd name="T29" fmla="*/ 1117 h 99"/>
                <a:gd name="T30" fmla="*/ 520 w 494"/>
                <a:gd name="T31" fmla="*/ 1117 h 99"/>
                <a:gd name="T32" fmla="*/ 6175 w 494"/>
                <a:gd name="T33" fmla="*/ 2275 h 99"/>
                <a:gd name="T34" fmla="*/ 6645 w 494"/>
                <a:gd name="T35" fmla="*/ 2125 h 99"/>
                <a:gd name="T36" fmla="*/ 7083 w 494"/>
                <a:gd name="T37" fmla="*/ 2483 h 99"/>
                <a:gd name="T38" fmla="*/ 19300 w 494"/>
                <a:gd name="T39" fmla="*/ 5005 h 99"/>
                <a:gd name="T40" fmla="*/ 19300 w 494"/>
                <a:gd name="T41" fmla="*/ 4949 h 99"/>
                <a:gd name="T42" fmla="*/ 19220 w 494"/>
                <a:gd name="T43" fmla="*/ 4856 h 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4" h="99">
                  <a:moveTo>
                    <a:pt x="492" y="96"/>
                  </a:move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5" y="22"/>
                    <a:pt x="277" y="27"/>
                    <a:pt x="269" y="27"/>
                  </a:cubicBezTo>
                  <a:cubicBezTo>
                    <a:pt x="257" y="27"/>
                    <a:pt x="247" y="17"/>
                    <a:pt x="247" y="5"/>
                  </a:cubicBezTo>
                  <a:cubicBezTo>
                    <a:pt x="247" y="4"/>
                    <a:pt x="247" y="3"/>
                    <a:pt x="247" y="2"/>
                  </a:cubicBezTo>
                  <a:cubicBezTo>
                    <a:pt x="247" y="2"/>
                    <a:pt x="246" y="2"/>
                    <a:pt x="245" y="2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2"/>
                    <a:pt x="81" y="10"/>
                    <a:pt x="67" y="10"/>
                  </a:cubicBezTo>
                  <a:cubicBezTo>
                    <a:pt x="53" y="10"/>
                    <a:pt x="41" y="3"/>
                    <a:pt x="4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8"/>
                    <a:pt x="0" y="10"/>
                    <a:pt x="2" y="11"/>
                  </a:cubicBezTo>
                  <a:cubicBezTo>
                    <a:pt x="6" y="13"/>
                    <a:pt x="7" y="15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3"/>
                    <a:pt x="164" y="41"/>
                    <a:pt x="170" y="42"/>
                  </a:cubicBezTo>
                  <a:cubicBezTo>
                    <a:pt x="177" y="43"/>
                    <a:pt x="182" y="46"/>
                    <a:pt x="181" y="49"/>
                  </a:cubicBezTo>
                  <a:cubicBezTo>
                    <a:pt x="494" y="99"/>
                    <a:pt x="494" y="99"/>
                    <a:pt x="494" y="99"/>
                  </a:cubicBezTo>
                  <a:cubicBezTo>
                    <a:pt x="494" y="98"/>
                    <a:pt x="494" y="98"/>
                    <a:pt x="494" y="98"/>
                  </a:cubicBezTo>
                  <a:cubicBezTo>
                    <a:pt x="494" y="97"/>
                    <a:pt x="494" y="97"/>
                    <a:pt x="492" y="96"/>
                  </a:cubicBezTo>
                  <a:close/>
                </a:path>
              </a:pathLst>
            </a:custGeom>
            <a:solidFill>
              <a:srgbClr val="D8C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6" name="Freeform 193">
              <a:extLst>
                <a:ext uri="{FF2B5EF4-FFF2-40B4-BE49-F238E27FC236}">
                  <a16:creationId xmlns:a16="http://schemas.microsoft.com/office/drawing/2014/main" id="{887629A4-4F49-4005-938E-823AD6EC4B8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06" y="1453"/>
              <a:ext cx="1100" cy="190"/>
            </a:xfrm>
            <a:custGeom>
              <a:avLst/>
              <a:gdLst>
                <a:gd name="T0" fmla="*/ 0 w 440"/>
                <a:gd name="T1" fmla="*/ 0 h 71"/>
                <a:gd name="T2" fmla="*/ 5938 w 440"/>
                <a:gd name="T3" fmla="*/ 765 h 71"/>
                <a:gd name="T4" fmla="*/ 17188 w 440"/>
                <a:gd name="T5" fmla="*/ 3637 h 71"/>
                <a:gd name="T6" fmla="*/ 6458 w 440"/>
                <a:gd name="T7" fmla="*/ 1381 h 71"/>
                <a:gd name="T8" fmla="*/ 5938 w 440"/>
                <a:gd name="T9" fmla="*/ 1038 h 71"/>
                <a:gd name="T10" fmla="*/ 5438 w 440"/>
                <a:gd name="T11" fmla="*/ 1188 h 71"/>
                <a:gd name="T12" fmla="*/ 0 w 440"/>
                <a:gd name="T13" fmla="*/ 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0" h="71">
                  <a:moveTo>
                    <a:pt x="0" y="0"/>
                  </a:moveTo>
                  <a:cubicBezTo>
                    <a:pt x="0" y="0"/>
                    <a:pt x="130" y="12"/>
                    <a:pt x="152" y="15"/>
                  </a:cubicBezTo>
                  <a:cubicBezTo>
                    <a:pt x="175" y="18"/>
                    <a:pt x="440" y="71"/>
                    <a:pt x="440" y="71"/>
                  </a:cubicBezTo>
                  <a:cubicBezTo>
                    <a:pt x="165" y="27"/>
                    <a:pt x="165" y="27"/>
                    <a:pt x="165" y="27"/>
                  </a:cubicBezTo>
                  <a:cubicBezTo>
                    <a:pt x="166" y="24"/>
                    <a:pt x="159" y="21"/>
                    <a:pt x="152" y="20"/>
                  </a:cubicBezTo>
                  <a:cubicBezTo>
                    <a:pt x="146" y="19"/>
                    <a:pt x="139" y="20"/>
                    <a:pt x="139" y="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7" name="Freeform 194">
              <a:extLst>
                <a:ext uri="{FF2B5EF4-FFF2-40B4-BE49-F238E27FC236}">
                  <a16:creationId xmlns:a16="http://schemas.microsoft.com/office/drawing/2014/main" id="{0E4BE111-EEE9-43D5-BCCF-2CB2E51CB2E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81" y="1411"/>
              <a:ext cx="463" cy="37"/>
            </a:xfrm>
            <a:custGeom>
              <a:avLst/>
              <a:gdLst>
                <a:gd name="T0" fmla="*/ 7260 w 185"/>
                <a:gd name="T1" fmla="*/ 56 h 14"/>
                <a:gd name="T2" fmla="*/ 3496 w 185"/>
                <a:gd name="T3" fmla="*/ 204 h 14"/>
                <a:gd name="T4" fmla="*/ 3106 w 185"/>
                <a:gd name="T5" fmla="*/ 441 h 14"/>
                <a:gd name="T6" fmla="*/ 2272 w 185"/>
                <a:gd name="T7" fmla="*/ 685 h 14"/>
                <a:gd name="T8" fmla="*/ 1409 w 185"/>
                <a:gd name="T9" fmla="*/ 391 h 14"/>
                <a:gd name="T10" fmla="*/ 1096 w 185"/>
                <a:gd name="T11" fmla="*/ 204 h 14"/>
                <a:gd name="T12" fmla="*/ 0 w 185"/>
                <a:gd name="T13" fmla="*/ 56 h 14"/>
                <a:gd name="T14" fmla="*/ 1179 w 185"/>
                <a:gd name="T15" fmla="*/ 56 h 14"/>
                <a:gd name="T16" fmla="*/ 1334 w 185"/>
                <a:gd name="T17" fmla="*/ 148 h 14"/>
                <a:gd name="T18" fmla="*/ 2272 w 185"/>
                <a:gd name="T19" fmla="*/ 481 h 14"/>
                <a:gd name="T20" fmla="*/ 3213 w 185"/>
                <a:gd name="T21" fmla="*/ 148 h 14"/>
                <a:gd name="T22" fmla="*/ 3451 w 185"/>
                <a:gd name="T23" fmla="*/ 0 h 14"/>
                <a:gd name="T24" fmla="*/ 7210 w 185"/>
                <a:gd name="T25" fmla="*/ 56 h 1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85" h="14">
                  <a:moveTo>
                    <a:pt x="185" y="1"/>
                  </a:moveTo>
                  <a:cubicBezTo>
                    <a:pt x="185" y="1"/>
                    <a:pt x="92" y="4"/>
                    <a:pt x="89" y="4"/>
                  </a:cubicBezTo>
                  <a:cubicBezTo>
                    <a:pt x="86" y="5"/>
                    <a:pt x="82" y="7"/>
                    <a:pt x="79" y="9"/>
                  </a:cubicBezTo>
                  <a:cubicBezTo>
                    <a:pt x="74" y="11"/>
                    <a:pt x="67" y="14"/>
                    <a:pt x="58" y="14"/>
                  </a:cubicBezTo>
                  <a:cubicBezTo>
                    <a:pt x="49" y="14"/>
                    <a:pt x="40" y="11"/>
                    <a:pt x="36" y="8"/>
                  </a:cubicBezTo>
                  <a:cubicBezTo>
                    <a:pt x="34" y="6"/>
                    <a:pt x="31" y="4"/>
                    <a:pt x="28" y="4"/>
                  </a:cubicBezTo>
                  <a:cubicBezTo>
                    <a:pt x="25" y="4"/>
                    <a:pt x="0" y="1"/>
                    <a:pt x="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2" y="1"/>
                    <a:pt x="34" y="3"/>
                  </a:cubicBezTo>
                  <a:cubicBezTo>
                    <a:pt x="38" y="6"/>
                    <a:pt x="47" y="10"/>
                    <a:pt x="58" y="10"/>
                  </a:cubicBezTo>
                  <a:cubicBezTo>
                    <a:pt x="69" y="10"/>
                    <a:pt x="78" y="6"/>
                    <a:pt x="82" y="3"/>
                  </a:cubicBezTo>
                  <a:cubicBezTo>
                    <a:pt x="85" y="0"/>
                    <a:pt x="88" y="0"/>
                    <a:pt x="88" y="0"/>
                  </a:cubicBezTo>
                  <a:cubicBezTo>
                    <a:pt x="184" y="1"/>
                    <a:pt x="184" y="1"/>
                    <a:pt x="184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8" name="Freeform 195">
              <a:extLst>
                <a:ext uri="{FF2B5EF4-FFF2-40B4-BE49-F238E27FC236}">
                  <a16:creationId xmlns:a16="http://schemas.microsoft.com/office/drawing/2014/main" id="{13997455-9B9D-46E8-8167-2FAB52AC704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204" y="1461"/>
              <a:ext cx="392" cy="168"/>
            </a:xfrm>
            <a:custGeom>
              <a:avLst/>
              <a:gdLst>
                <a:gd name="T0" fmla="*/ 6102 w 157"/>
                <a:gd name="T1" fmla="*/ 3187 h 63"/>
                <a:gd name="T2" fmla="*/ 0 w 157"/>
                <a:gd name="T3" fmla="*/ 0 h 63"/>
                <a:gd name="T4" fmla="*/ 6102 w 157"/>
                <a:gd name="T5" fmla="*/ 3187 h 6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7" h="63">
                  <a:moveTo>
                    <a:pt x="157" y="6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9"/>
                    <a:pt x="111" y="49"/>
                    <a:pt x="157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09" name="Freeform 196">
              <a:extLst>
                <a:ext uri="{FF2B5EF4-FFF2-40B4-BE49-F238E27FC236}">
                  <a16:creationId xmlns:a16="http://schemas.microsoft.com/office/drawing/2014/main" id="{DAC00AE4-9CED-4D1A-B492-0DBC6129746E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079" y="1355"/>
              <a:ext cx="110" cy="120"/>
            </a:xfrm>
            <a:custGeom>
              <a:avLst/>
              <a:gdLst>
                <a:gd name="T0" fmla="*/ 863 w 44"/>
                <a:gd name="T1" fmla="*/ 0 h 45"/>
                <a:gd name="T2" fmla="*/ 0 w 44"/>
                <a:gd name="T3" fmla="*/ 1160 h 45"/>
                <a:gd name="T4" fmla="*/ 863 w 44"/>
                <a:gd name="T5" fmla="*/ 2275 h 45"/>
                <a:gd name="T6" fmla="*/ 1720 w 44"/>
                <a:gd name="T7" fmla="*/ 1160 h 45"/>
                <a:gd name="T8" fmla="*/ 863 w 44"/>
                <a:gd name="T9" fmla="*/ 0 h 45"/>
                <a:gd name="T10" fmla="*/ 863 w 44"/>
                <a:gd name="T11" fmla="*/ 1912 h 45"/>
                <a:gd name="T12" fmla="*/ 238 w 44"/>
                <a:gd name="T13" fmla="*/ 1160 h 45"/>
                <a:gd name="T14" fmla="*/ 863 w 44"/>
                <a:gd name="T15" fmla="*/ 363 h 45"/>
                <a:gd name="T16" fmla="*/ 1458 w 44"/>
                <a:gd name="T17" fmla="*/ 1160 h 45"/>
                <a:gd name="T18" fmla="*/ 863 w 44"/>
                <a:gd name="T19" fmla="*/ 1912 h 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" h="45">
                  <a:moveTo>
                    <a:pt x="22" y="0"/>
                  </a:moveTo>
                  <a:cubicBezTo>
                    <a:pt x="10" y="0"/>
                    <a:pt x="0" y="10"/>
                    <a:pt x="0" y="23"/>
                  </a:cubicBezTo>
                  <a:cubicBezTo>
                    <a:pt x="0" y="35"/>
                    <a:pt x="10" y="45"/>
                    <a:pt x="22" y="45"/>
                  </a:cubicBezTo>
                  <a:cubicBezTo>
                    <a:pt x="34" y="45"/>
                    <a:pt x="44" y="35"/>
                    <a:pt x="44" y="23"/>
                  </a:cubicBezTo>
                  <a:cubicBezTo>
                    <a:pt x="44" y="10"/>
                    <a:pt x="34" y="0"/>
                    <a:pt x="22" y="0"/>
                  </a:cubicBezTo>
                  <a:close/>
                  <a:moveTo>
                    <a:pt x="22" y="38"/>
                  </a:moveTo>
                  <a:cubicBezTo>
                    <a:pt x="13" y="38"/>
                    <a:pt x="6" y="31"/>
                    <a:pt x="6" y="23"/>
                  </a:cubicBezTo>
                  <a:cubicBezTo>
                    <a:pt x="6" y="14"/>
                    <a:pt x="13" y="7"/>
                    <a:pt x="22" y="7"/>
                  </a:cubicBezTo>
                  <a:cubicBezTo>
                    <a:pt x="30" y="7"/>
                    <a:pt x="37" y="14"/>
                    <a:pt x="37" y="23"/>
                  </a:cubicBezTo>
                  <a:cubicBezTo>
                    <a:pt x="37" y="31"/>
                    <a:pt x="30" y="38"/>
                    <a:pt x="22" y="38"/>
                  </a:cubicBezTo>
                  <a:close/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0" name="Freeform 197">
              <a:extLst>
                <a:ext uri="{FF2B5EF4-FFF2-40B4-BE49-F238E27FC236}">
                  <a16:creationId xmlns:a16="http://schemas.microsoft.com/office/drawing/2014/main" id="{812F546A-84E2-4923-8576-1A07ABB9C8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54" y="1512"/>
              <a:ext cx="60" cy="45"/>
            </a:xfrm>
            <a:custGeom>
              <a:avLst/>
              <a:gdLst>
                <a:gd name="T0" fmla="*/ 938 w 24"/>
                <a:gd name="T1" fmla="*/ 392 h 17"/>
                <a:gd name="T2" fmla="*/ 520 w 24"/>
                <a:gd name="T3" fmla="*/ 56 h 17"/>
                <a:gd name="T4" fmla="*/ 83 w 24"/>
                <a:gd name="T5" fmla="*/ 148 h 17"/>
                <a:gd name="T6" fmla="*/ 50 w 24"/>
                <a:gd name="T7" fmla="*/ 204 h 17"/>
                <a:gd name="T8" fmla="*/ 0 w 24"/>
                <a:gd name="T9" fmla="*/ 630 h 17"/>
                <a:gd name="T10" fmla="*/ 0 w 24"/>
                <a:gd name="T11" fmla="*/ 630 h 17"/>
                <a:gd name="T12" fmla="*/ 0 w 24"/>
                <a:gd name="T13" fmla="*/ 630 h 17"/>
                <a:gd name="T14" fmla="*/ 470 w 24"/>
                <a:gd name="T15" fmla="*/ 484 h 17"/>
                <a:gd name="T16" fmla="*/ 908 w 24"/>
                <a:gd name="T17" fmla="*/ 834 h 17"/>
                <a:gd name="T18" fmla="*/ 908 w 24"/>
                <a:gd name="T19" fmla="*/ 834 h 17"/>
                <a:gd name="T20" fmla="*/ 938 w 24"/>
                <a:gd name="T21" fmla="*/ 392 h 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17">
                  <a:moveTo>
                    <a:pt x="24" y="8"/>
                  </a:moveTo>
                  <a:cubicBezTo>
                    <a:pt x="24" y="5"/>
                    <a:pt x="20" y="2"/>
                    <a:pt x="13" y="1"/>
                  </a:cubicBezTo>
                  <a:cubicBezTo>
                    <a:pt x="8" y="0"/>
                    <a:pt x="3" y="1"/>
                    <a:pt x="2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0"/>
                    <a:pt x="6" y="9"/>
                    <a:pt x="12" y="10"/>
                  </a:cubicBezTo>
                  <a:cubicBezTo>
                    <a:pt x="18" y="11"/>
                    <a:pt x="23" y="14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lnTo>
                    <a:pt x="24" y="8"/>
                  </a:lnTo>
                  <a:close/>
                </a:path>
              </a:pathLst>
            </a:custGeom>
            <a:solidFill>
              <a:srgbClr val="8B6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1" name="Freeform 198">
              <a:extLst>
                <a:ext uri="{FF2B5EF4-FFF2-40B4-BE49-F238E27FC236}">
                  <a16:creationId xmlns:a16="http://schemas.microsoft.com/office/drawing/2014/main" id="{C50D32F5-A4D5-4D6F-A20A-F6575B7C0B1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99" y="1520"/>
              <a:ext cx="10" cy="27"/>
            </a:xfrm>
            <a:custGeom>
              <a:avLst/>
              <a:gdLst>
                <a:gd name="T0" fmla="*/ 50 w 4"/>
                <a:gd name="T1" fmla="*/ 0 h 10"/>
                <a:gd name="T2" fmla="*/ 0 w 4"/>
                <a:gd name="T3" fmla="*/ 475 h 10"/>
                <a:gd name="T4" fmla="*/ 83 w 4"/>
                <a:gd name="T5" fmla="*/ 532 h 10"/>
                <a:gd name="T6" fmla="*/ 158 w 4"/>
                <a:gd name="T7" fmla="*/ 59 h 10"/>
                <a:gd name="T8" fmla="*/ 50 w 4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10">
                  <a:moveTo>
                    <a:pt x="1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C09E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2" name="Freeform 199">
              <a:extLst>
                <a:ext uri="{FF2B5EF4-FFF2-40B4-BE49-F238E27FC236}">
                  <a16:creationId xmlns:a16="http://schemas.microsoft.com/office/drawing/2014/main" id="{BF7583E9-F28E-4388-8E23-014E6EE02E2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61" y="1517"/>
              <a:ext cx="23" cy="19"/>
            </a:xfrm>
            <a:custGeom>
              <a:avLst/>
              <a:gdLst>
                <a:gd name="T0" fmla="*/ 0 w 9"/>
                <a:gd name="T1" fmla="*/ 383 h 7"/>
                <a:gd name="T2" fmla="*/ 0 w 9"/>
                <a:gd name="T3" fmla="*/ 103 h 7"/>
                <a:gd name="T4" fmla="*/ 386 w 9"/>
                <a:gd name="T5" fmla="*/ 60 h 7"/>
                <a:gd name="T6" fmla="*/ 0 w 9"/>
                <a:gd name="T7" fmla="*/ 383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7">
                  <a:moveTo>
                    <a:pt x="0" y="7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3" y="0"/>
                    <a:pt x="9" y="1"/>
                  </a:cubicBezTo>
                  <a:cubicBezTo>
                    <a:pt x="5" y="1"/>
                    <a:pt x="1" y="4"/>
                    <a:pt x="0" y="7"/>
                  </a:cubicBezTo>
                  <a:close/>
                </a:path>
              </a:pathLst>
            </a:custGeom>
            <a:solidFill>
              <a:srgbClr val="6046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3" name="Freeform 200">
              <a:extLst>
                <a:ext uri="{FF2B5EF4-FFF2-40B4-BE49-F238E27FC236}">
                  <a16:creationId xmlns:a16="http://schemas.microsoft.com/office/drawing/2014/main" id="{9119516A-AE20-46C1-A288-D0C9F9AF9F4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14" y="1283"/>
              <a:ext cx="65" cy="77"/>
            </a:xfrm>
            <a:custGeom>
              <a:avLst/>
              <a:gdLst>
                <a:gd name="T0" fmla="*/ 908 w 26"/>
                <a:gd name="T1" fmla="*/ 746 h 29"/>
                <a:gd name="T2" fmla="*/ 83 w 26"/>
                <a:gd name="T3" fmla="*/ 0 h 29"/>
                <a:gd name="T4" fmla="*/ 0 w 26"/>
                <a:gd name="T5" fmla="*/ 396 h 29"/>
                <a:gd name="T6" fmla="*/ 625 w 26"/>
                <a:gd name="T7" fmla="*/ 839 h 29"/>
                <a:gd name="T8" fmla="*/ 908 w 26"/>
                <a:gd name="T9" fmla="*/ 1439 h 29"/>
                <a:gd name="T10" fmla="*/ 938 w 26"/>
                <a:gd name="T11" fmla="*/ 1439 h 29"/>
                <a:gd name="T12" fmla="*/ 1020 w 26"/>
                <a:gd name="T13" fmla="*/ 993 h 29"/>
                <a:gd name="T14" fmla="*/ 908 w 26"/>
                <a:gd name="T15" fmla="*/ 746 h 2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29">
                  <a:moveTo>
                    <a:pt x="23" y="15"/>
                  </a:moveTo>
                  <a:cubicBezTo>
                    <a:pt x="19" y="6"/>
                    <a:pt x="11" y="1"/>
                    <a:pt x="2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9"/>
                    <a:pt x="12" y="11"/>
                    <a:pt x="16" y="17"/>
                  </a:cubicBezTo>
                  <a:cubicBezTo>
                    <a:pt x="18" y="20"/>
                    <a:pt x="21" y="28"/>
                    <a:pt x="23" y="29"/>
                  </a:cubicBezTo>
                  <a:cubicBezTo>
                    <a:pt x="23" y="29"/>
                    <a:pt x="23" y="29"/>
                    <a:pt x="24" y="2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19"/>
                    <a:pt x="24" y="18"/>
                    <a:pt x="23" y="15"/>
                  </a:cubicBezTo>
                  <a:close/>
                </a:path>
              </a:pathLst>
            </a:custGeom>
            <a:solidFill>
              <a:srgbClr val="C2A1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4" name="Freeform 201">
              <a:extLst>
                <a:ext uri="{FF2B5EF4-FFF2-40B4-BE49-F238E27FC236}">
                  <a16:creationId xmlns:a16="http://schemas.microsoft.com/office/drawing/2014/main" id="{17E761D3-A022-4123-9BAA-BF1BAD791A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74" y="1256"/>
              <a:ext cx="807" cy="104"/>
            </a:xfrm>
            <a:custGeom>
              <a:avLst/>
              <a:gdLst>
                <a:gd name="T0" fmla="*/ 30 w 323"/>
                <a:gd name="T1" fmla="*/ 1971 h 39"/>
                <a:gd name="T2" fmla="*/ 12427 w 323"/>
                <a:gd name="T3" fmla="*/ 456 h 39"/>
                <a:gd name="T4" fmla="*/ 12585 w 323"/>
                <a:gd name="T5" fmla="*/ 0 h 39"/>
                <a:gd name="T6" fmla="*/ 12585 w 323"/>
                <a:gd name="T7" fmla="*/ 0 h 39"/>
                <a:gd name="T8" fmla="*/ 12552 w 323"/>
                <a:gd name="T9" fmla="*/ 0 h 39"/>
                <a:gd name="T10" fmla="*/ 155 w 323"/>
                <a:gd name="T11" fmla="*/ 1571 h 39"/>
                <a:gd name="T12" fmla="*/ 105 w 323"/>
                <a:gd name="T13" fmla="*/ 1515 h 39"/>
                <a:gd name="T14" fmla="*/ 75 w 323"/>
                <a:gd name="T15" fmla="*/ 1515 h 39"/>
                <a:gd name="T16" fmla="*/ 0 w 323"/>
                <a:gd name="T17" fmla="*/ 1971 h 39"/>
                <a:gd name="T18" fmla="*/ 30 w 323"/>
                <a:gd name="T19" fmla="*/ 1971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23" h="39">
                  <a:moveTo>
                    <a:pt x="1" y="39"/>
                  </a:moveTo>
                  <a:cubicBezTo>
                    <a:pt x="319" y="9"/>
                    <a:pt x="319" y="9"/>
                    <a:pt x="319" y="9"/>
                  </a:cubicBezTo>
                  <a:cubicBezTo>
                    <a:pt x="320" y="8"/>
                    <a:pt x="323" y="0"/>
                    <a:pt x="323" y="0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323" y="0"/>
                    <a:pt x="323" y="0"/>
                    <a:pt x="322" y="0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3" y="31"/>
                    <a:pt x="3" y="30"/>
                  </a:cubicBezTo>
                  <a:cubicBezTo>
                    <a:pt x="3" y="30"/>
                    <a:pt x="2" y="30"/>
                    <a:pt x="2" y="3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1" y="39"/>
                  </a:cubicBezTo>
                  <a:close/>
                </a:path>
              </a:pathLst>
            </a:custGeom>
            <a:solidFill>
              <a:srgbClr val="8B6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5" name="Freeform 202">
              <a:extLst>
                <a:ext uri="{FF2B5EF4-FFF2-40B4-BE49-F238E27FC236}">
                  <a16:creationId xmlns:a16="http://schemas.microsoft.com/office/drawing/2014/main" id="{D70E58AE-E386-4DC0-9187-05E838510FA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44" y="1296"/>
              <a:ext cx="20" cy="35"/>
            </a:xfrm>
            <a:custGeom>
              <a:avLst/>
              <a:gdLst>
                <a:gd name="T0" fmla="*/ 83 w 8"/>
                <a:gd name="T1" fmla="*/ 0 h 13"/>
                <a:gd name="T2" fmla="*/ 0 w 8"/>
                <a:gd name="T3" fmla="*/ 369 h 13"/>
                <a:gd name="T4" fmla="*/ 158 w 8"/>
                <a:gd name="T5" fmla="*/ 625 h 13"/>
                <a:gd name="T6" fmla="*/ 208 w 8"/>
                <a:gd name="T7" fmla="*/ 681 h 13"/>
                <a:gd name="T8" fmla="*/ 313 w 8"/>
                <a:gd name="T9" fmla="*/ 253 h 13"/>
                <a:gd name="T10" fmla="*/ 83 w 8"/>
                <a:gd name="T11" fmla="*/ 0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13">
                  <a:moveTo>
                    <a:pt x="2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" y="9"/>
                    <a:pt x="3" y="10"/>
                    <a:pt x="4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3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D7C0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6" name="Freeform 203">
              <a:extLst>
                <a:ext uri="{FF2B5EF4-FFF2-40B4-BE49-F238E27FC236}">
                  <a16:creationId xmlns:a16="http://schemas.microsoft.com/office/drawing/2014/main" id="{C5B420B6-F7EF-4925-A481-FFD3E1A97CC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4084" y="1360"/>
              <a:ext cx="97" cy="40"/>
            </a:xfrm>
            <a:custGeom>
              <a:avLst/>
              <a:gdLst>
                <a:gd name="T0" fmla="*/ 766 w 39"/>
                <a:gd name="T1" fmla="*/ 0 h 15"/>
                <a:gd name="T2" fmla="*/ 0 w 39"/>
                <a:gd name="T3" fmla="*/ 704 h 15"/>
                <a:gd name="T4" fmla="*/ 0 w 39"/>
                <a:gd name="T5" fmla="*/ 704 h 15"/>
                <a:gd name="T6" fmla="*/ 766 w 39"/>
                <a:gd name="T7" fmla="*/ 93 h 15"/>
                <a:gd name="T8" fmla="*/ 1490 w 39"/>
                <a:gd name="T9" fmla="*/ 760 h 15"/>
                <a:gd name="T10" fmla="*/ 766 w 39"/>
                <a:gd name="T11" fmla="*/ 0 h 15"/>
                <a:gd name="T12" fmla="*/ 1490 w 39"/>
                <a:gd name="T13" fmla="*/ 760 h 15"/>
                <a:gd name="T14" fmla="*/ 1490 w 39"/>
                <a:gd name="T15" fmla="*/ 760 h 15"/>
                <a:gd name="T16" fmla="*/ 1490 w 39"/>
                <a:gd name="T17" fmla="*/ 760 h 15"/>
                <a:gd name="T18" fmla="*/ 1490 w 39"/>
                <a:gd name="T19" fmla="*/ 760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5">
                  <a:moveTo>
                    <a:pt x="20" y="0"/>
                  </a:moveTo>
                  <a:cubicBezTo>
                    <a:pt x="10" y="0"/>
                    <a:pt x="3" y="6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7"/>
                    <a:pt x="11" y="2"/>
                    <a:pt x="20" y="2"/>
                  </a:cubicBezTo>
                  <a:cubicBezTo>
                    <a:pt x="28" y="2"/>
                    <a:pt x="37" y="8"/>
                    <a:pt x="39" y="15"/>
                  </a:cubicBezTo>
                  <a:cubicBezTo>
                    <a:pt x="38" y="7"/>
                    <a:pt x="29" y="0"/>
                    <a:pt x="20" y="0"/>
                  </a:cubicBezTo>
                  <a:close/>
                  <a:moveTo>
                    <a:pt x="39" y="15"/>
                  </a:move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7" name="Freeform 204">
              <a:extLst>
                <a:ext uri="{FF2B5EF4-FFF2-40B4-BE49-F238E27FC236}">
                  <a16:creationId xmlns:a16="http://schemas.microsoft.com/office/drawing/2014/main" id="{4049AC0F-3654-444C-A979-0398055CD4A8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3984" y="1339"/>
              <a:ext cx="205" cy="149"/>
            </a:xfrm>
            <a:custGeom>
              <a:avLst/>
              <a:gdLst>
                <a:gd name="T0" fmla="*/ 2345 w 82"/>
                <a:gd name="T1" fmla="*/ 0 h 56"/>
                <a:gd name="T2" fmla="*/ 1488 w 82"/>
                <a:gd name="T3" fmla="*/ 849 h 56"/>
                <a:gd name="T4" fmla="*/ 1488 w 82"/>
                <a:gd name="T5" fmla="*/ 849 h 56"/>
                <a:gd name="T6" fmla="*/ 2345 w 82"/>
                <a:gd name="T7" fmla="*/ 149 h 56"/>
                <a:gd name="T8" fmla="*/ 3208 w 82"/>
                <a:gd name="T9" fmla="*/ 849 h 56"/>
                <a:gd name="T10" fmla="*/ 2345 w 82"/>
                <a:gd name="T11" fmla="*/ 0 h 56"/>
                <a:gd name="T12" fmla="*/ 470 w 82"/>
                <a:gd name="T13" fmla="*/ 2804 h 56"/>
                <a:gd name="T14" fmla="*/ 2345 w 82"/>
                <a:gd name="T15" fmla="*/ 2804 h 56"/>
                <a:gd name="T16" fmla="*/ 3208 w 82"/>
                <a:gd name="T17" fmla="*/ 1961 h 56"/>
                <a:gd name="T18" fmla="*/ 3208 w 82"/>
                <a:gd name="T19" fmla="*/ 1961 h 56"/>
                <a:gd name="T20" fmla="*/ 2345 w 82"/>
                <a:gd name="T21" fmla="*/ 2655 h 56"/>
                <a:gd name="T22" fmla="*/ 470 w 82"/>
                <a:gd name="T23" fmla="*/ 2655 h 56"/>
                <a:gd name="T24" fmla="*/ 0 w 82"/>
                <a:gd name="T25" fmla="*/ 2145 h 56"/>
                <a:gd name="T26" fmla="*/ 470 w 82"/>
                <a:gd name="T27" fmla="*/ 2804 h 5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82" h="56">
                  <a:moveTo>
                    <a:pt x="60" y="0"/>
                  </a:moveTo>
                  <a:cubicBezTo>
                    <a:pt x="49" y="0"/>
                    <a:pt x="41" y="8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0" y="9"/>
                    <a:pt x="51" y="3"/>
                    <a:pt x="60" y="3"/>
                  </a:cubicBezTo>
                  <a:cubicBezTo>
                    <a:pt x="70" y="3"/>
                    <a:pt x="79" y="9"/>
                    <a:pt x="82" y="17"/>
                  </a:cubicBezTo>
                  <a:cubicBezTo>
                    <a:pt x="80" y="8"/>
                    <a:pt x="70" y="0"/>
                    <a:pt x="60" y="0"/>
                  </a:cubicBezTo>
                  <a:close/>
                  <a:moveTo>
                    <a:pt x="12" y="56"/>
                  </a:moveTo>
                  <a:cubicBezTo>
                    <a:pt x="16" y="56"/>
                    <a:pt x="53" y="56"/>
                    <a:pt x="60" y="56"/>
                  </a:cubicBezTo>
                  <a:cubicBezTo>
                    <a:pt x="70" y="56"/>
                    <a:pt x="79" y="48"/>
                    <a:pt x="82" y="39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79" y="47"/>
                    <a:pt x="69" y="53"/>
                    <a:pt x="60" y="53"/>
                  </a:cubicBezTo>
                  <a:cubicBezTo>
                    <a:pt x="54" y="53"/>
                    <a:pt x="14" y="53"/>
                    <a:pt x="12" y="53"/>
                  </a:cubicBezTo>
                  <a:cubicBezTo>
                    <a:pt x="9" y="53"/>
                    <a:pt x="2" y="47"/>
                    <a:pt x="0" y="43"/>
                  </a:cubicBezTo>
                  <a:cubicBezTo>
                    <a:pt x="0" y="46"/>
                    <a:pt x="6" y="56"/>
                    <a:pt x="12" y="56"/>
                  </a:cubicBezTo>
                  <a:close/>
                </a:path>
              </a:pathLst>
            </a:custGeom>
            <a:solidFill>
              <a:srgbClr val="BA97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8" name="Freeform 205">
              <a:extLst>
                <a:ext uri="{FF2B5EF4-FFF2-40B4-BE49-F238E27FC236}">
                  <a16:creationId xmlns:a16="http://schemas.microsoft.com/office/drawing/2014/main" id="{500707C8-231B-4D44-A0E3-B1C7381A56B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91" y="1413"/>
              <a:ext cx="88" cy="32"/>
            </a:xfrm>
            <a:custGeom>
              <a:avLst/>
              <a:gdLst>
                <a:gd name="T0" fmla="*/ 0 w 35"/>
                <a:gd name="T1" fmla="*/ 0 h 12"/>
                <a:gd name="T2" fmla="*/ 1240 w 35"/>
                <a:gd name="T3" fmla="*/ 0 h 12"/>
                <a:gd name="T4" fmla="*/ 1398 w 35"/>
                <a:gd name="T5" fmla="*/ 605 h 12"/>
                <a:gd name="T6" fmla="*/ 1114 w 35"/>
                <a:gd name="T7" fmla="*/ 149 h 12"/>
                <a:gd name="T8" fmla="*/ 0 w 35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2">
                  <a:moveTo>
                    <a:pt x="0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3"/>
                    <a:pt x="33" y="10"/>
                    <a:pt x="35" y="12"/>
                  </a:cubicBezTo>
                  <a:cubicBezTo>
                    <a:pt x="32" y="11"/>
                    <a:pt x="30" y="6"/>
                    <a:pt x="28" y="3"/>
                  </a:cubicBezTo>
                  <a:cubicBezTo>
                    <a:pt x="27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19" name="Freeform 206">
              <a:extLst>
                <a:ext uri="{FF2B5EF4-FFF2-40B4-BE49-F238E27FC236}">
                  <a16:creationId xmlns:a16="http://schemas.microsoft.com/office/drawing/2014/main" id="{020E2606-1411-4C8E-AD49-67C1593DCA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16" y="1477"/>
              <a:ext cx="153" cy="22"/>
            </a:xfrm>
            <a:custGeom>
              <a:avLst/>
              <a:gdLst>
                <a:gd name="T0" fmla="*/ 1894 w 61"/>
                <a:gd name="T1" fmla="*/ 462 h 8"/>
                <a:gd name="T2" fmla="*/ 0 w 61"/>
                <a:gd name="T3" fmla="*/ 294 h 8"/>
                <a:gd name="T4" fmla="*/ 1861 w 61"/>
                <a:gd name="T5" fmla="*/ 294 h 8"/>
                <a:gd name="T6" fmla="*/ 2415 w 61"/>
                <a:gd name="T7" fmla="*/ 0 h 8"/>
                <a:gd name="T8" fmla="*/ 1894 w 61"/>
                <a:gd name="T9" fmla="*/ 46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1" h="8">
                  <a:moveTo>
                    <a:pt x="48" y="8"/>
                  </a:moveTo>
                  <a:cubicBezTo>
                    <a:pt x="39" y="8"/>
                    <a:pt x="15" y="7"/>
                    <a:pt x="0" y="5"/>
                  </a:cubicBezTo>
                  <a:cubicBezTo>
                    <a:pt x="3" y="5"/>
                    <a:pt x="40" y="5"/>
                    <a:pt x="47" y="5"/>
                  </a:cubicBezTo>
                  <a:cubicBezTo>
                    <a:pt x="52" y="5"/>
                    <a:pt x="57" y="3"/>
                    <a:pt x="61" y="0"/>
                  </a:cubicBezTo>
                  <a:cubicBezTo>
                    <a:pt x="58" y="3"/>
                    <a:pt x="56" y="7"/>
                    <a:pt x="4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0" name="Freeform 207">
              <a:extLst>
                <a:ext uri="{FF2B5EF4-FFF2-40B4-BE49-F238E27FC236}">
                  <a16:creationId xmlns:a16="http://schemas.microsoft.com/office/drawing/2014/main" id="{74E547D5-2A5D-4978-9A9F-91B746D32F3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06" y="1285"/>
              <a:ext cx="95" cy="107"/>
            </a:xfrm>
            <a:custGeom>
              <a:avLst/>
              <a:gdLst>
                <a:gd name="T0" fmla="*/ 0 w 95"/>
                <a:gd name="T1" fmla="*/ 8 h 107"/>
                <a:gd name="T2" fmla="*/ 63 w 95"/>
                <a:gd name="T3" fmla="*/ 107 h 107"/>
                <a:gd name="T4" fmla="*/ 95 w 95"/>
                <a:gd name="T5" fmla="*/ 107 h 107"/>
                <a:gd name="T6" fmla="*/ 68 w 95"/>
                <a:gd name="T7" fmla="*/ 96 h 107"/>
                <a:gd name="T8" fmla="*/ 8 w 95"/>
                <a:gd name="T9" fmla="*/ 0 h 107"/>
                <a:gd name="T10" fmla="*/ 0 w 95"/>
                <a:gd name="T11" fmla="*/ 8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5" h="107">
                  <a:moveTo>
                    <a:pt x="0" y="8"/>
                  </a:moveTo>
                  <a:lnTo>
                    <a:pt x="63" y="107"/>
                  </a:lnTo>
                  <a:lnTo>
                    <a:pt x="95" y="107"/>
                  </a:lnTo>
                  <a:lnTo>
                    <a:pt x="68" y="96"/>
                  </a:lnTo>
                  <a:lnTo>
                    <a:pt x="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1" name="Freeform 208">
              <a:extLst>
                <a:ext uri="{FF2B5EF4-FFF2-40B4-BE49-F238E27FC236}">
                  <a16:creationId xmlns:a16="http://schemas.microsoft.com/office/drawing/2014/main" id="{74C108C4-8C23-4EF9-BA46-1DDECA9EEC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06" y="1285"/>
              <a:ext cx="95" cy="107"/>
            </a:xfrm>
            <a:custGeom>
              <a:avLst/>
              <a:gdLst>
                <a:gd name="T0" fmla="*/ 0 w 95"/>
                <a:gd name="T1" fmla="*/ 8 h 107"/>
                <a:gd name="T2" fmla="*/ 63 w 95"/>
                <a:gd name="T3" fmla="*/ 107 h 107"/>
                <a:gd name="T4" fmla="*/ 95 w 95"/>
                <a:gd name="T5" fmla="*/ 107 h 107"/>
                <a:gd name="T6" fmla="*/ 68 w 95"/>
                <a:gd name="T7" fmla="*/ 96 h 107"/>
                <a:gd name="T8" fmla="*/ 8 w 95"/>
                <a:gd name="T9" fmla="*/ 0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107">
                  <a:moveTo>
                    <a:pt x="0" y="8"/>
                  </a:moveTo>
                  <a:lnTo>
                    <a:pt x="63" y="107"/>
                  </a:lnTo>
                  <a:lnTo>
                    <a:pt x="95" y="107"/>
                  </a:lnTo>
                  <a:lnTo>
                    <a:pt x="68" y="96"/>
                  </a:lnTo>
                  <a:lnTo>
                    <a:pt x="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2" name="Freeform 209">
              <a:extLst>
                <a:ext uri="{FF2B5EF4-FFF2-40B4-BE49-F238E27FC236}">
                  <a16:creationId xmlns:a16="http://schemas.microsoft.com/office/drawing/2014/main" id="{FFE5655D-4805-4260-B7BC-FDDF6A8325C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76" y="1296"/>
              <a:ext cx="70" cy="96"/>
            </a:xfrm>
            <a:custGeom>
              <a:avLst/>
              <a:gdLst>
                <a:gd name="T0" fmla="*/ 0 w 70"/>
                <a:gd name="T1" fmla="*/ 0 h 96"/>
                <a:gd name="T2" fmla="*/ 60 w 70"/>
                <a:gd name="T3" fmla="*/ 96 h 96"/>
                <a:gd name="T4" fmla="*/ 70 w 70"/>
                <a:gd name="T5" fmla="*/ 96 h 96"/>
                <a:gd name="T6" fmla="*/ 15 w 70"/>
                <a:gd name="T7" fmla="*/ 3 h 96"/>
                <a:gd name="T8" fmla="*/ 0 w 70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96">
                  <a:moveTo>
                    <a:pt x="0" y="0"/>
                  </a:moveTo>
                  <a:lnTo>
                    <a:pt x="60" y="96"/>
                  </a:lnTo>
                  <a:lnTo>
                    <a:pt x="70" y="96"/>
                  </a:lnTo>
                  <a:lnTo>
                    <a:pt x="15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3" name="Freeform 210">
              <a:extLst>
                <a:ext uri="{FF2B5EF4-FFF2-40B4-BE49-F238E27FC236}">
                  <a16:creationId xmlns:a16="http://schemas.microsoft.com/office/drawing/2014/main" id="{CBF56E4C-1AE5-40AB-928E-1891A2F6D22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76" y="1296"/>
              <a:ext cx="70" cy="96"/>
            </a:xfrm>
            <a:custGeom>
              <a:avLst/>
              <a:gdLst>
                <a:gd name="T0" fmla="*/ 0 w 70"/>
                <a:gd name="T1" fmla="*/ 0 h 96"/>
                <a:gd name="T2" fmla="*/ 60 w 70"/>
                <a:gd name="T3" fmla="*/ 96 h 96"/>
                <a:gd name="T4" fmla="*/ 70 w 70"/>
                <a:gd name="T5" fmla="*/ 96 h 96"/>
                <a:gd name="T6" fmla="*/ 15 w 70"/>
                <a:gd name="T7" fmla="*/ 3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0" h="96">
                  <a:moveTo>
                    <a:pt x="0" y="0"/>
                  </a:moveTo>
                  <a:lnTo>
                    <a:pt x="60" y="96"/>
                  </a:lnTo>
                  <a:lnTo>
                    <a:pt x="70" y="96"/>
                  </a:lnTo>
                  <a:lnTo>
                    <a:pt x="15" y="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4" name="Freeform 211">
              <a:extLst>
                <a:ext uri="{FF2B5EF4-FFF2-40B4-BE49-F238E27FC236}">
                  <a16:creationId xmlns:a16="http://schemas.microsoft.com/office/drawing/2014/main" id="{2796143A-F7A7-4C44-A1DA-96AE1FBABD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981" y="1416"/>
              <a:ext cx="58" cy="45"/>
            </a:xfrm>
            <a:custGeom>
              <a:avLst/>
              <a:gdLst>
                <a:gd name="T0" fmla="*/ 0 w 23"/>
                <a:gd name="T1" fmla="*/ 0 h 17"/>
                <a:gd name="T2" fmla="*/ 209 w 23"/>
                <a:gd name="T3" fmla="*/ 0 h 17"/>
                <a:gd name="T4" fmla="*/ 686 w 23"/>
                <a:gd name="T5" fmla="*/ 744 h 17"/>
                <a:gd name="T6" fmla="*/ 368 w 23"/>
                <a:gd name="T7" fmla="*/ 834 h 17"/>
                <a:gd name="T8" fmla="*/ 0 w 23"/>
                <a:gd name="T9" fmla="*/ 34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7">
                  <a:moveTo>
                    <a:pt x="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0" y="14"/>
                    <a:pt x="17" y="15"/>
                  </a:cubicBezTo>
                  <a:cubicBezTo>
                    <a:pt x="23" y="16"/>
                    <a:pt x="9" y="17"/>
                    <a:pt x="9" y="17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BF9E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5" name="Line 212">
              <a:extLst>
                <a:ext uri="{FF2B5EF4-FFF2-40B4-BE49-F238E27FC236}">
                  <a16:creationId xmlns:a16="http://schemas.microsoft.com/office/drawing/2014/main" id="{F5D6BF91-30C3-4DA6-B576-B915E6FB11A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61" y="1403"/>
              <a:ext cx="103" cy="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6" name="Freeform 213">
              <a:extLst>
                <a:ext uri="{FF2B5EF4-FFF2-40B4-BE49-F238E27FC236}">
                  <a16:creationId xmlns:a16="http://schemas.microsoft.com/office/drawing/2014/main" id="{B0FAEB31-6FE0-4C47-9FB0-A57D8FE917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564" y="1379"/>
              <a:ext cx="130" cy="37"/>
            </a:xfrm>
            <a:custGeom>
              <a:avLst/>
              <a:gdLst>
                <a:gd name="T0" fmla="*/ 1175 w 52"/>
                <a:gd name="T1" fmla="*/ 238 h 14"/>
                <a:gd name="T2" fmla="*/ 2000 w 52"/>
                <a:gd name="T3" fmla="*/ 481 h 14"/>
                <a:gd name="T4" fmla="*/ 2033 w 52"/>
                <a:gd name="T5" fmla="*/ 441 h 14"/>
                <a:gd name="T6" fmla="*/ 1020 w 52"/>
                <a:gd name="T7" fmla="*/ 0 h 14"/>
                <a:gd name="T8" fmla="*/ 0 w 52"/>
                <a:gd name="T9" fmla="*/ 441 h 14"/>
                <a:gd name="T10" fmla="*/ 208 w 52"/>
                <a:gd name="T11" fmla="*/ 685 h 14"/>
                <a:gd name="T12" fmla="*/ 1175 w 52"/>
                <a:gd name="T13" fmla="*/ 238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14">
                  <a:moveTo>
                    <a:pt x="30" y="5"/>
                  </a:moveTo>
                  <a:cubicBezTo>
                    <a:pt x="39" y="5"/>
                    <a:pt x="47" y="8"/>
                    <a:pt x="51" y="10"/>
                  </a:cubicBezTo>
                  <a:cubicBezTo>
                    <a:pt x="52" y="10"/>
                    <a:pt x="52" y="10"/>
                    <a:pt x="52" y="9"/>
                  </a:cubicBezTo>
                  <a:cubicBezTo>
                    <a:pt x="52" y="8"/>
                    <a:pt x="40" y="0"/>
                    <a:pt x="26" y="0"/>
                  </a:cubicBezTo>
                  <a:cubicBezTo>
                    <a:pt x="11" y="0"/>
                    <a:pt x="0" y="8"/>
                    <a:pt x="0" y="9"/>
                  </a:cubicBezTo>
                  <a:cubicBezTo>
                    <a:pt x="0" y="10"/>
                    <a:pt x="2" y="12"/>
                    <a:pt x="5" y="14"/>
                  </a:cubicBezTo>
                  <a:cubicBezTo>
                    <a:pt x="7" y="11"/>
                    <a:pt x="18" y="5"/>
                    <a:pt x="30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7" name="Freeform 214">
              <a:extLst>
                <a:ext uri="{FF2B5EF4-FFF2-40B4-BE49-F238E27FC236}">
                  <a16:creationId xmlns:a16="http://schemas.microsoft.com/office/drawing/2014/main" id="{A25E562F-937F-46B7-8F3D-C02B9E2646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94" y="1461"/>
              <a:ext cx="1202" cy="230"/>
            </a:xfrm>
            <a:custGeom>
              <a:avLst/>
              <a:gdLst>
                <a:gd name="T0" fmla="*/ 6557 w 481"/>
                <a:gd name="T1" fmla="*/ 1380 h 86"/>
                <a:gd name="T2" fmla="*/ 6120 w 481"/>
                <a:gd name="T3" fmla="*/ 1016 h 86"/>
                <a:gd name="T4" fmla="*/ 5653 w 481"/>
                <a:gd name="T5" fmla="*/ 1187 h 86"/>
                <a:gd name="T6" fmla="*/ 0 w 481"/>
                <a:gd name="T7" fmla="*/ 0 h 86"/>
                <a:gd name="T8" fmla="*/ 230 w 481"/>
                <a:gd name="T9" fmla="*/ 516 h 86"/>
                <a:gd name="T10" fmla="*/ 5620 w 481"/>
                <a:gd name="T11" fmla="*/ 1645 h 86"/>
                <a:gd name="T12" fmla="*/ 6087 w 481"/>
                <a:gd name="T13" fmla="*/ 1495 h 86"/>
                <a:gd name="T14" fmla="*/ 6507 w 481"/>
                <a:gd name="T15" fmla="*/ 1837 h 86"/>
                <a:gd name="T16" fmla="*/ 18647 w 481"/>
                <a:gd name="T17" fmla="*/ 4341 h 86"/>
                <a:gd name="T18" fmla="*/ 18677 w 481"/>
                <a:gd name="T19" fmla="*/ 4341 h 86"/>
                <a:gd name="T20" fmla="*/ 18760 w 481"/>
                <a:gd name="T21" fmla="*/ 3942 h 86"/>
                <a:gd name="T22" fmla="*/ 6557 w 481"/>
                <a:gd name="T23" fmla="*/ 1380 h 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81" h="86">
                  <a:moveTo>
                    <a:pt x="168" y="27"/>
                  </a:moveTo>
                  <a:cubicBezTo>
                    <a:pt x="169" y="24"/>
                    <a:pt x="164" y="21"/>
                    <a:pt x="157" y="20"/>
                  </a:cubicBezTo>
                  <a:cubicBezTo>
                    <a:pt x="151" y="19"/>
                    <a:pt x="146" y="21"/>
                    <a:pt x="145" y="2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4"/>
                    <a:pt x="3" y="9"/>
                    <a:pt x="6" y="10"/>
                  </a:cubicBezTo>
                  <a:cubicBezTo>
                    <a:pt x="144" y="32"/>
                    <a:pt x="144" y="32"/>
                    <a:pt x="144" y="32"/>
                  </a:cubicBezTo>
                  <a:cubicBezTo>
                    <a:pt x="145" y="29"/>
                    <a:pt x="150" y="28"/>
                    <a:pt x="156" y="29"/>
                  </a:cubicBezTo>
                  <a:cubicBezTo>
                    <a:pt x="162" y="30"/>
                    <a:pt x="167" y="33"/>
                    <a:pt x="167" y="36"/>
                  </a:cubicBezTo>
                  <a:cubicBezTo>
                    <a:pt x="478" y="85"/>
                    <a:pt x="478" y="85"/>
                    <a:pt x="478" y="85"/>
                  </a:cubicBezTo>
                  <a:cubicBezTo>
                    <a:pt x="479" y="86"/>
                    <a:pt x="479" y="86"/>
                    <a:pt x="479" y="85"/>
                  </a:cubicBezTo>
                  <a:cubicBezTo>
                    <a:pt x="481" y="77"/>
                    <a:pt x="481" y="77"/>
                    <a:pt x="481" y="77"/>
                  </a:cubicBezTo>
                  <a:lnTo>
                    <a:pt x="168" y="27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8" name="Line 215">
              <a:extLst>
                <a:ext uri="{FF2B5EF4-FFF2-40B4-BE49-F238E27FC236}">
                  <a16:creationId xmlns:a16="http://schemas.microsoft.com/office/drawing/2014/main" id="{DEE3BFE4-B517-4DA4-AAB0-C75C591CFEB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854" y="1523"/>
              <a:ext cx="2" cy="2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29" name="Line 216">
              <a:extLst>
                <a:ext uri="{FF2B5EF4-FFF2-40B4-BE49-F238E27FC236}">
                  <a16:creationId xmlns:a16="http://schemas.microsoft.com/office/drawing/2014/main" id="{90ABD405-C259-486F-8318-CB358171FE4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3911" y="1533"/>
              <a:ext cx="3" cy="2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Oval 217">
              <a:extLst>
                <a:ext uri="{FF2B5EF4-FFF2-40B4-BE49-F238E27FC236}">
                  <a16:creationId xmlns:a16="http://schemas.microsoft.com/office/drawing/2014/main" id="{67C70935-1255-45A9-B8BB-11BF7B39A2B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079" y="1355"/>
              <a:ext cx="110" cy="12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1" name="Oval 218">
              <a:extLst>
                <a:ext uri="{FF2B5EF4-FFF2-40B4-BE49-F238E27FC236}">
                  <a16:creationId xmlns:a16="http://schemas.microsoft.com/office/drawing/2014/main" id="{7BED681B-92BC-4A06-88CC-6D89384AB6E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094" y="1373"/>
              <a:ext cx="77" cy="83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2032" name="Freeform 219">
              <a:extLst>
                <a:ext uri="{FF2B5EF4-FFF2-40B4-BE49-F238E27FC236}">
                  <a16:creationId xmlns:a16="http://schemas.microsoft.com/office/drawing/2014/main" id="{4183755F-D161-4BE3-8301-357B4265CD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94" y="1373"/>
              <a:ext cx="75" cy="70"/>
            </a:xfrm>
            <a:custGeom>
              <a:avLst/>
              <a:gdLst>
                <a:gd name="T0" fmla="*/ 125 w 30"/>
                <a:gd name="T1" fmla="*/ 1050 h 26"/>
                <a:gd name="T2" fmla="*/ 750 w 30"/>
                <a:gd name="T3" fmla="*/ 253 h 26"/>
                <a:gd name="T4" fmla="*/ 1175 w 30"/>
                <a:gd name="T5" fmla="*/ 530 h 26"/>
                <a:gd name="T6" fmla="*/ 625 w 30"/>
                <a:gd name="T7" fmla="*/ 0 h 26"/>
                <a:gd name="T8" fmla="*/ 0 w 30"/>
                <a:gd name="T9" fmla="*/ 840 h 26"/>
                <a:gd name="T10" fmla="*/ 158 w 30"/>
                <a:gd name="T11" fmla="*/ 1362 h 26"/>
                <a:gd name="T12" fmla="*/ 125 w 30"/>
                <a:gd name="T13" fmla="*/ 1050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26">
                  <a:moveTo>
                    <a:pt x="3" y="20"/>
                  </a:moveTo>
                  <a:cubicBezTo>
                    <a:pt x="3" y="12"/>
                    <a:pt x="10" y="5"/>
                    <a:pt x="19" y="5"/>
                  </a:cubicBezTo>
                  <a:cubicBezTo>
                    <a:pt x="23" y="5"/>
                    <a:pt x="27" y="7"/>
                    <a:pt x="30" y="10"/>
                  </a:cubicBezTo>
                  <a:cubicBezTo>
                    <a:pt x="28" y="4"/>
                    <a:pt x="22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9"/>
                    <a:pt x="2" y="23"/>
                    <a:pt x="4" y="26"/>
                  </a:cubicBezTo>
                  <a:cubicBezTo>
                    <a:pt x="3" y="24"/>
                    <a:pt x="3" y="22"/>
                    <a:pt x="3" y="2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3" name="Line 220">
              <a:extLst>
                <a:ext uri="{FF2B5EF4-FFF2-40B4-BE49-F238E27FC236}">
                  <a16:creationId xmlns:a16="http://schemas.microsoft.com/office/drawing/2014/main" id="{E766AE6E-7C19-4ED6-BD92-99F484A21B8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771" y="1336"/>
              <a:ext cx="5" cy="24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4" name="Freeform 221">
              <a:extLst>
                <a:ext uri="{FF2B5EF4-FFF2-40B4-BE49-F238E27FC236}">
                  <a16:creationId xmlns:a16="http://schemas.microsoft.com/office/drawing/2014/main" id="{ACC5033C-855D-4D97-A8B4-886A5F4A07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86" y="1256"/>
              <a:ext cx="1395" cy="147"/>
            </a:xfrm>
            <a:custGeom>
              <a:avLst/>
              <a:gdLst>
                <a:gd name="T0" fmla="*/ 21800 w 558"/>
                <a:gd name="T1" fmla="*/ 0 h 55"/>
                <a:gd name="T2" fmla="*/ 21770 w 558"/>
                <a:gd name="T3" fmla="*/ 0 h 55"/>
                <a:gd name="T4" fmla="*/ 9345 w 558"/>
                <a:gd name="T5" fmla="*/ 1585 h 55"/>
                <a:gd name="T6" fmla="*/ 9300 w 558"/>
                <a:gd name="T7" fmla="*/ 1529 h 55"/>
                <a:gd name="T8" fmla="*/ 9145 w 558"/>
                <a:gd name="T9" fmla="*/ 1278 h 55"/>
                <a:gd name="T10" fmla="*/ 7583 w 558"/>
                <a:gd name="T11" fmla="*/ 513 h 55"/>
                <a:gd name="T12" fmla="*/ 363 w 558"/>
                <a:gd name="T13" fmla="*/ 2593 h 55"/>
                <a:gd name="T14" fmla="*/ 0 w 558"/>
                <a:gd name="T15" fmla="*/ 2715 h 55"/>
                <a:gd name="T16" fmla="*/ 0 w 558"/>
                <a:gd name="T17" fmla="*/ 2715 h 55"/>
                <a:gd name="T18" fmla="*/ 363 w 558"/>
                <a:gd name="T19" fmla="*/ 2806 h 55"/>
                <a:gd name="T20" fmla="*/ 1688 w 558"/>
                <a:gd name="T21" fmla="*/ 2558 h 55"/>
                <a:gd name="T22" fmla="*/ 7425 w 558"/>
                <a:gd name="T23" fmla="*/ 970 h 55"/>
                <a:gd name="T24" fmla="*/ 8875 w 558"/>
                <a:gd name="T25" fmla="*/ 1371 h 55"/>
                <a:gd name="T26" fmla="*/ 9145 w 558"/>
                <a:gd name="T27" fmla="*/ 1986 h 55"/>
                <a:gd name="T28" fmla="*/ 9220 w 558"/>
                <a:gd name="T29" fmla="*/ 1986 h 55"/>
                <a:gd name="T30" fmla="*/ 21645 w 558"/>
                <a:gd name="T31" fmla="*/ 457 h 55"/>
                <a:gd name="T32" fmla="*/ 21800 w 558"/>
                <a:gd name="T33" fmla="*/ 0 h 5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58" h="55">
                  <a:moveTo>
                    <a:pt x="558" y="0"/>
                  </a:moveTo>
                  <a:cubicBezTo>
                    <a:pt x="558" y="0"/>
                    <a:pt x="558" y="0"/>
                    <a:pt x="557" y="0"/>
                  </a:cubicBezTo>
                  <a:cubicBezTo>
                    <a:pt x="239" y="31"/>
                    <a:pt x="239" y="31"/>
                    <a:pt x="239" y="31"/>
                  </a:cubicBezTo>
                  <a:cubicBezTo>
                    <a:pt x="239" y="31"/>
                    <a:pt x="238" y="31"/>
                    <a:pt x="238" y="30"/>
                  </a:cubicBezTo>
                  <a:cubicBezTo>
                    <a:pt x="238" y="30"/>
                    <a:pt x="236" y="30"/>
                    <a:pt x="234" y="25"/>
                  </a:cubicBezTo>
                  <a:cubicBezTo>
                    <a:pt x="227" y="9"/>
                    <a:pt x="209" y="8"/>
                    <a:pt x="194" y="10"/>
                  </a:cubicBezTo>
                  <a:cubicBezTo>
                    <a:pt x="178" y="13"/>
                    <a:pt x="9" y="51"/>
                    <a:pt x="9" y="51"/>
                  </a:cubicBezTo>
                  <a:cubicBezTo>
                    <a:pt x="6" y="52"/>
                    <a:pt x="3" y="52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3" y="55"/>
                    <a:pt x="9" y="55"/>
                  </a:cubicBezTo>
                  <a:cubicBezTo>
                    <a:pt x="17" y="54"/>
                    <a:pt x="31" y="52"/>
                    <a:pt x="43" y="50"/>
                  </a:cubicBezTo>
                  <a:cubicBezTo>
                    <a:pt x="94" y="38"/>
                    <a:pt x="179" y="21"/>
                    <a:pt x="190" y="19"/>
                  </a:cubicBezTo>
                  <a:cubicBezTo>
                    <a:pt x="204" y="17"/>
                    <a:pt x="220" y="16"/>
                    <a:pt x="227" y="27"/>
                  </a:cubicBezTo>
                  <a:cubicBezTo>
                    <a:pt x="229" y="30"/>
                    <a:pt x="232" y="38"/>
                    <a:pt x="234" y="39"/>
                  </a:cubicBezTo>
                  <a:cubicBezTo>
                    <a:pt x="234" y="39"/>
                    <a:pt x="235" y="39"/>
                    <a:pt x="236" y="39"/>
                  </a:cubicBezTo>
                  <a:cubicBezTo>
                    <a:pt x="554" y="9"/>
                    <a:pt x="554" y="9"/>
                    <a:pt x="554" y="9"/>
                  </a:cubicBezTo>
                  <a:cubicBezTo>
                    <a:pt x="555" y="8"/>
                    <a:pt x="558" y="0"/>
                    <a:pt x="55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5" name="Freeform 222">
              <a:extLst>
                <a:ext uri="{FF2B5EF4-FFF2-40B4-BE49-F238E27FC236}">
                  <a16:creationId xmlns:a16="http://schemas.microsoft.com/office/drawing/2014/main" id="{CDAEFF93-F4FF-43E5-8BDA-38F3185274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110"/>
              <a:ext cx="2120" cy="293"/>
            </a:xfrm>
            <a:custGeom>
              <a:avLst/>
              <a:gdLst>
                <a:gd name="T0" fmla="*/ 33125 w 848"/>
                <a:gd name="T1" fmla="*/ 2626 h 110"/>
                <a:gd name="T2" fmla="*/ 32938 w 848"/>
                <a:gd name="T3" fmla="*/ 93 h 110"/>
                <a:gd name="T4" fmla="*/ 32895 w 848"/>
                <a:gd name="T5" fmla="*/ 0 h 110"/>
                <a:gd name="T6" fmla="*/ 7158 w 848"/>
                <a:gd name="T7" fmla="*/ 3215 h 110"/>
                <a:gd name="T8" fmla="*/ 7083 w 848"/>
                <a:gd name="T9" fmla="*/ 3271 h 110"/>
                <a:gd name="T10" fmla="*/ 6645 w 848"/>
                <a:gd name="T11" fmla="*/ 3513 h 110"/>
                <a:gd name="T12" fmla="*/ 6220 w 848"/>
                <a:gd name="T13" fmla="*/ 3420 h 110"/>
                <a:gd name="T14" fmla="*/ 6095 w 848"/>
                <a:gd name="T15" fmla="*/ 3327 h 110"/>
                <a:gd name="T16" fmla="*/ 750 w 848"/>
                <a:gd name="T17" fmla="*/ 3966 h 110"/>
                <a:gd name="T18" fmla="*/ 438 w 848"/>
                <a:gd name="T19" fmla="*/ 4632 h 110"/>
                <a:gd name="T20" fmla="*/ 83 w 848"/>
                <a:gd name="T21" fmla="*/ 5032 h 110"/>
                <a:gd name="T22" fmla="*/ 0 w 848"/>
                <a:gd name="T23" fmla="*/ 5293 h 110"/>
                <a:gd name="T24" fmla="*/ 0 w 848"/>
                <a:gd name="T25" fmla="*/ 5535 h 110"/>
                <a:gd name="T26" fmla="*/ 1613 w 848"/>
                <a:gd name="T27" fmla="*/ 5535 h 110"/>
                <a:gd name="T28" fmla="*/ 1613 w 848"/>
                <a:gd name="T29" fmla="*/ 5535 h 110"/>
                <a:gd name="T30" fmla="*/ 2625 w 848"/>
                <a:gd name="T31" fmla="*/ 5088 h 110"/>
                <a:gd name="T32" fmla="*/ 3645 w 848"/>
                <a:gd name="T33" fmla="*/ 5535 h 110"/>
                <a:gd name="T34" fmla="*/ 3645 w 848"/>
                <a:gd name="T35" fmla="*/ 5535 h 110"/>
                <a:gd name="T36" fmla="*/ 9583 w 848"/>
                <a:gd name="T37" fmla="*/ 5476 h 110"/>
                <a:gd name="T38" fmla="*/ 9658 w 848"/>
                <a:gd name="T39" fmla="*/ 5476 h 110"/>
                <a:gd name="T40" fmla="*/ 10520 w 848"/>
                <a:gd name="T41" fmla="*/ 4632 h 110"/>
                <a:gd name="T42" fmla="*/ 11333 w 848"/>
                <a:gd name="T43" fmla="*/ 5442 h 110"/>
                <a:gd name="T44" fmla="*/ 11688 w 848"/>
                <a:gd name="T45" fmla="*/ 5327 h 110"/>
                <a:gd name="T46" fmla="*/ 18908 w 848"/>
                <a:gd name="T47" fmla="*/ 3271 h 110"/>
                <a:gd name="T48" fmla="*/ 20470 w 848"/>
                <a:gd name="T49" fmla="*/ 4022 h 110"/>
                <a:gd name="T50" fmla="*/ 20625 w 848"/>
                <a:gd name="T51" fmla="*/ 4272 h 110"/>
                <a:gd name="T52" fmla="*/ 20675 w 848"/>
                <a:gd name="T53" fmla="*/ 4328 h 110"/>
                <a:gd name="T54" fmla="*/ 33095 w 848"/>
                <a:gd name="T55" fmla="*/ 2781 h 110"/>
                <a:gd name="T56" fmla="*/ 33125 w 848"/>
                <a:gd name="T57" fmla="*/ 2626 h 11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48" h="110">
                  <a:moveTo>
                    <a:pt x="848" y="52"/>
                  </a:moveTo>
                  <a:cubicBezTo>
                    <a:pt x="843" y="2"/>
                    <a:pt x="843" y="2"/>
                    <a:pt x="843" y="2"/>
                  </a:cubicBezTo>
                  <a:cubicBezTo>
                    <a:pt x="843" y="1"/>
                    <a:pt x="843" y="0"/>
                    <a:pt x="842" y="0"/>
                  </a:cubicBezTo>
                  <a:cubicBezTo>
                    <a:pt x="842" y="0"/>
                    <a:pt x="183" y="63"/>
                    <a:pt x="183" y="64"/>
                  </a:cubicBezTo>
                  <a:cubicBezTo>
                    <a:pt x="182" y="64"/>
                    <a:pt x="182" y="64"/>
                    <a:pt x="181" y="65"/>
                  </a:cubicBezTo>
                  <a:cubicBezTo>
                    <a:pt x="181" y="67"/>
                    <a:pt x="176" y="69"/>
                    <a:pt x="170" y="70"/>
                  </a:cubicBezTo>
                  <a:cubicBezTo>
                    <a:pt x="165" y="70"/>
                    <a:pt x="161" y="69"/>
                    <a:pt x="159" y="68"/>
                  </a:cubicBezTo>
                  <a:cubicBezTo>
                    <a:pt x="159" y="67"/>
                    <a:pt x="158" y="66"/>
                    <a:pt x="156" y="66"/>
                  </a:cubicBezTo>
                  <a:cubicBezTo>
                    <a:pt x="155" y="66"/>
                    <a:pt x="19" y="79"/>
                    <a:pt x="19" y="79"/>
                  </a:cubicBezTo>
                  <a:cubicBezTo>
                    <a:pt x="15" y="80"/>
                    <a:pt x="15" y="87"/>
                    <a:pt x="11" y="92"/>
                  </a:cubicBezTo>
                  <a:cubicBezTo>
                    <a:pt x="7" y="96"/>
                    <a:pt x="6" y="98"/>
                    <a:pt x="2" y="100"/>
                  </a:cubicBezTo>
                  <a:cubicBezTo>
                    <a:pt x="0" y="102"/>
                    <a:pt x="0" y="103"/>
                    <a:pt x="0" y="105"/>
                  </a:cubicBezTo>
                  <a:cubicBezTo>
                    <a:pt x="0" y="108"/>
                    <a:pt x="0" y="110"/>
                    <a:pt x="0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41" y="109"/>
                    <a:pt x="52" y="101"/>
                    <a:pt x="67" y="101"/>
                  </a:cubicBezTo>
                  <a:cubicBezTo>
                    <a:pt x="81" y="101"/>
                    <a:pt x="93" y="109"/>
                    <a:pt x="93" y="110"/>
                  </a:cubicBezTo>
                  <a:cubicBezTo>
                    <a:pt x="93" y="110"/>
                    <a:pt x="93" y="110"/>
                    <a:pt x="93" y="110"/>
                  </a:cubicBezTo>
                  <a:cubicBezTo>
                    <a:pt x="245" y="109"/>
                    <a:pt x="245" y="109"/>
                    <a:pt x="245" y="109"/>
                  </a:cubicBezTo>
                  <a:cubicBezTo>
                    <a:pt x="246" y="109"/>
                    <a:pt x="247" y="109"/>
                    <a:pt x="247" y="109"/>
                  </a:cubicBezTo>
                  <a:cubicBezTo>
                    <a:pt x="250" y="100"/>
                    <a:pt x="258" y="92"/>
                    <a:pt x="269" y="92"/>
                  </a:cubicBezTo>
                  <a:cubicBezTo>
                    <a:pt x="279" y="92"/>
                    <a:pt x="287" y="99"/>
                    <a:pt x="290" y="108"/>
                  </a:cubicBezTo>
                  <a:cubicBezTo>
                    <a:pt x="293" y="107"/>
                    <a:pt x="296" y="107"/>
                    <a:pt x="299" y="106"/>
                  </a:cubicBezTo>
                  <a:cubicBezTo>
                    <a:pt x="299" y="106"/>
                    <a:pt x="468" y="68"/>
                    <a:pt x="484" y="65"/>
                  </a:cubicBezTo>
                  <a:cubicBezTo>
                    <a:pt x="499" y="63"/>
                    <a:pt x="517" y="64"/>
                    <a:pt x="524" y="80"/>
                  </a:cubicBezTo>
                  <a:cubicBezTo>
                    <a:pt x="526" y="85"/>
                    <a:pt x="528" y="85"/>
                    <a:pt x="528" y="85"/>
                  </a:cubicBezTo>
                  <a:cubicBezTo>
                    <a:pt x="528" y="86"/>
                    <a:pt x="529" y="86"/>
                    <a:pt x="529" y="86"/>
                  </a:cubicBezTo>
                  <a:cubicBezTo>
                    <a:pt x="847" y="55"/>
                    <a:pt x="847" y="55"/>
                    <a:pt x="847" y="55"/>
                  </a:cubicBezTo>
                  <a:cubicBezTo>
                    <a:pt x="848" y="55"/>
                    <a:pt x="848" y="54"/>
                    <a:pt x="848" y="5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6" name="Freeform 223">
              <a:extLst>
                <a:ext uri="{FF2B5EF4-FFF2-40B4-BE49-F238E27FC236}">
                  <a16:creationId xmlns:a16="http://schemas.microsoft.com/office/drawing/2014/main" id="{227B2E90-17F4-4525-A65A-CF28C592A22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61" y="1403"/>
              <a:ext cx="1235" cy="264"/>
            </a:xfrm>
            <a:custGeom>
              <a:avLst/>
              <a:gdLst>
                <a:gd name="T0" fmla="*/ 19220 w 494"/>
                <a:gd name="T1" fmla="*/ 4856 h 99"/>
                <a:gd name="T2" fmla="*/ 11300 w 494"/>
                <a:gd name="T3" fmla="*/ 704 h 99"/>
                <a:gd name="T4" fmla="*/ 11300 w 494"/>
                <a:gd name="T5" fmla="*/ 704 h 99"/>
                <a:gd name="T6" fmla="*/ 10520 w 494"/>
                <a:gd name="T7" fmla="*/ 1365 h 99"/>
                <a:gd name="T8" fmla="*/ 9658 w 494"/>
                <a:gd name="T9" fmla="*/ 248 h 99"/>
                <a:gd name="T10" fmla="*/ 9658 w 494"/>
                <a:gd name="T11" fmla="*/ 93 h 99"/>
                <a:gd name="T12" fmla="*/ 9583 w 494"/>
                <a:gd name="T13" fmla="*/ 93 h 99"/>
                <a:gd name="T14" fmla="*/ 3645 w 494"/>
                <a:gd name="T15" fmla="*/ 0 h 99"/>
                <a:gd name="T16" fmla="*/ 2625 w 494"/>
                <a:gd name="T17" fmla="*/ 512 h 99"/>
                <a:gd name="T18" fmla="*/ 1613 w 494"/>
                <a:gd name="T19" fmla="*/ 56 h 99"/>
                <a:gd name="T20" fmla="*/ 0 w 494"/>
                <a:gd name="T21" fmla="*/ 56 h 99"/>
                <a:gd name="T22" fmla="*/ 0 w 494"/>
                <a:gd name="T23" fmla="*/ 307 h 99"/>
                <a:gd name="T24" fmla="*/ 83 w 494"/>
                <a:gd name="T25" fmla="*/ 547 h 99"/>
                <a:gd name="T26" fmla="*/ 438 w 494"/>
                <a:gd name="T27" fmla="*/ 968 h 99"/>
                <a:gd name="T28" fmla="*/ 520 w 494"/>
                <a:gd name="T29" fmla="*/ 1117 h 99"/>
                <a:gd name="T30" fmla="*/ 520 w 494"/>
                <a:gd name="T31" fmla="*/ 1117 h 99"/>
                <a:gd name="T32" fmla="*/ 6175 w 494"/>
                <a:gd name="T33" fmla="*/ 2275 h 99"/>
                <a:gd name="T34" fmla="*/ 6645 w 494"/>
                <a:gd name="T35" fmla="*/ 2125 h 99"/>
                <a:gd name="T36" fmla="*/ 7083 w 494"/>
                <a:gd name="T37" fmla="*/ 2483 h 99"/>
                <a:gd name="T38" fmla="*/ 19300 w 494"/>
                <a:gd name="T39" fmla="*/ 5005 h 99"/>
                <a:gd name="T40" fmla="*/ 19300 w 494"/>
                <a:gd name="T41" fmla="*/ 4949 h 99"/>
                <a:gd name="T42" fmla="*/ 19220 w 494"/>
                <a:gd name="T43" fmla="*/ 4856 h 9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94" h="99">
                  <a:moveTo>
                    <a:pt x="492" y="96"/>
                  </a:moveTo>
                  <a:cubicBezTo>
                    <a:pt x="289" y="14"/>
                    <a:pt x="289" y="14"/>
                    <a:pt x="289" y="14"/>
                  </a:cubicBezTo>
                  <a:cubicBezTo>
                    <a:pt x="289" y="14"/>
                    <a:pt x="289" y="14"/>
                    <a:pt x="289" y="14"/>
                  </a:cubicBezTo>
                  <a:cubicBezTo>
                    <a:pt x="285" y="22"/>
                    <a:pt x="277" y="27"/>
                    <a:pt x="269" y="27"/>
                  </a:cubicBezTo>
                  <a:cubicBezTo>
                    <a:pt x="257" y="27"/>
                    <a:pt x="247" y="17"/>
                    <a:pt x="247" y="5"/>
                  </a:cubicBezTo>
                  <a:cubicBezTo>
                    <a:pt x="247" y="4"/>
                    <a:pt x="247" y="3"/>
                    <a:pt x="247" y="2"/>
                  </a:cubicBezTo>
                  <a:cubicBezTo>
                    <a:pt x="247" y="2"/>
                    <a:pt x="246" y="2"/>
                    <a:pt x="245" y="2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2"/>
                    <a:pt x="81" y="10"/>
                    <a:pt x="67" y="10"/>
                  </a:cubicBezTo>
                  <a:cubicBezTo>
                    <a:pt x="53" y="10"/>
                    <a:pt x="41" y="3"/>
                    <a:pt x="4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"/>
                    <a:pt x="0" y="6"/>
                  </a:cubicBezTo>
                  <a:cubicBezTo>
                    <a:pt x="0" y="8"/>
                    <a:pt x="0" y="10"/>
                    <a:pt x="2" y="11"/>
                  </a:cubicBezTo>
                  <a:cubicBezTo>
                    <a:pt x="6" y="13"/>
                    <a:pt x="7" y="15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9" y="43"/>
                    <a:pt x="164" y="41"/>
                    <a:pt x="170" y="42"/>
                  </a:cubicBezTo>
                  <a:cubicBezTo>
                    <a:pt x="177" y="43"/>
                    <a:pt x="182" y="46"/>
                    <a:pt x="181" y="49"/>
                  </a:cubicBezTo>
                  <a:cubicBezTo>
                    <a:pt x="494" y="99"/>
                    <a:pt x="494" y="99"/>
                    <a:pt x="494" y="99"/>
                  </a:cubicBezTo>
                  <a:cubicBezTo>
                    <a:pt x="494" y="98"/>
                    <a:pt x="494" y="98"/>
                    <a:pt x="494" y="98"/>
                  </a:cubicBezTo>
                  <a:cubicBezTo>
                    <a:pt x="494" y="97"/>
                    <a:pt x="494" y="97"/>
                    <a:pt x="492" y="9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7" name="Freeform 224">
              <a:extLst>
                <a:ext uri="{FF2B5EF4-FFF2-40B4-BE49-F238E27FC236}">
                  <a16:creationId xmlns:a16="http://schemas.microsoft.com/office/drawing/2014/main" id="{E7115355-915A-4A06-9BF1-DB76F885676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74" y="1272"/>
              <a:ext cx="262" cy="203"/>
            </a:xfrm>
            <a:custGeom>
              <a:avLst/>
              <a:gdLst>
                <a:gd name="T0" fmla="*/ 4072 w 105"/>
                <a:gd name="T1" fmla="*/ 3868 h 76"/>
                <a:gd name="T2" fmla="*/ 2440 w 105"/>
                <a:gd name="T3" fmla="*/ 3868 h 76"/>
                <a:gd name="T4" fmla="*/ 1707 w 105"/>
                <a:gd name="T5" fmla="*/ 3467 h 76"/>
                <a:gd name="T6" fmla="*/ 155 w 105"/>
                <a:gd name="T7" fmla="*/ 457 h 76"/>
                <a:gd name="T8" fmla="*/ 105 w 105"/>
                <a:gd name="T9" fmla="*/ 457 h 76"/>
                <a:gd name="T10" fmla="*/ 387 w 105"/>
                <a:gd name="T11" fmla="*/ 248 h 76"/>
                <a:gd name="T12" fmla="*/ 1944 w 105"/>
                <a:gd name="T13" fmla="*/ 3261 h 76"/>
                <a:gd name="T14" fmla="*/ 2440 w 105"/>
                <a:gd name="T15" fmla="*/ 3502 h 76"/>
                <a:gd name="T16" fmla="*/ 4072 w 105"/>
                <a:gd name="T17" fmla="*/ 3502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76">
                  <a:moveTo>
                    <a:pt x="105" y="76"/>
                  </a:moveTo>
                  <a:cubicBezTo>
                    <a:pt x="63" y="76"/>
                    <a:pt x="63" y="76"/>
                    <a:pt x="63" y="76"/>
                  </a:cubicBezTo>
                  <a:cubicBezTo>
                    <a:pt x="56" y="76"/>
                    <a:pt x="50" y="76"/>
                    <a:pt x="44" y="68"/>
                  </a:cubicBezTo>
                  <a:cubicBezTo>
                    <a:pt x="40" y="62"/>
                    <a:pt x="6" y="11"/>
                    <a:pt x="4" y="9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4"/>
                    <a:pt x="6" y="0"/>
                    <a:pt x="10" y="5"/>
                  </a:cubicBezTo>
                  <a:cubicBezTo>
                    <a:pt x="10" y="6"/>
                    <a:pt x="45" y="58"/>
                    <a:pt x="50" y="64"/>
                  </a:cubicBezTo>
                  <a:cubicBezTo>
                    <a:pt x="53" y="69"/>
                    <a:pt x="56" y="69"/>
                    <a:pt x="63" y="69"/>
                  </a:cubicBezTo>
                  <a:cubicBezTo>
                    <a:pt x="105" y="69"/>
                    <a:pt x="105" y="69"/>
                    <a:pt x="105" y="69"/>
                  </a:cubicBezTo>
                </a:path>
              </a:pathLst>
            </a:custGeom>
            <a:solidFill>
              <a:srgbClr val="9696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8" name="Freeform 225">
              <a:extLst>
                <a:ext uri="{FF2B5EF4-FFF2-40B4-BE49-F238E27FC236}">
                  <a16:creationId xmlns:a16="http://schemas.microsoft.com/office/drawing/2014/main" id="{B1E9DA9A-010B-4FA5-B8A3-44CA564C9A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74" y="1272"/>
              <a:ext cx="262" cy="203"/>
            </a:xfrm>
            <a:custGeom>
              <a:avLst/>
              <a:gdLst>
                <a:gd name="T0" fmla="*/ 4072 w 105"/>
                <a:gd name="T1" fmla="*/ 3868 h 76"/>
                <a:gd name="T2" fmla="*/ 2440 w 105"/>
                <a:gd name="T3" fmla="*/ 3868 h 76"/>
                <a:gd name="T4" fmla="*/ 1707 w 105"/>
                <a:gd name="T5" fmla="*/ 3467 h 76"/>
                <a:gd name="T6" fmla="*/ 155 w 105"/>
                <a:gd name="T7" fmla="*/ 457 h 76"/>
                <a:gd name="T8" fmla="*/ 105 w 105"/>
                <a:gd name="T9" fmla="*/ 457 h 76"/>
                <a:gd name="T10" fmla="*/ 387 w 105"/>
                <a:gd name="T11" fmla="*/ 248 h 76"/>
                <a:gd name="T12" fmla="*/ 1944 w 105"/>
                <a:gd name="T13" fmla="*/ 3261 h 76"/>
                <a:gd name="T14" fmla="*/ 2440 w 105"/>
                <a:gd name="T15" fmla="*/ 3502 h 76"/>
                <a:gd name="T16" fmla="*/ 4072 w 105"/>
                <a:gd name="T17" fmla="*/ 3502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5" h="76">
                  <a:moveTo>
                    <a:pt x="105" y="76"/>
                  </a:moveTo>
                  <a:cubicBezTo>
                    <a:pt x="63" y="76"/>
                    <a:pt x="63" y="76"/>
                    <a:pt x="63" y="76"/>
                  </a:cubicBezTo>
                  <a:cubicBezTo>
                    <a:pt x="56" y="76"/>
                    <a:pt x="50" y="76"/>
                    <a:pt x="44" y="68"/>
                  </a:cubicBezTo>
                  <a:cubicBezTo>
                    <a:pt x="40" y="62"/>
                    <a:pt x="6" y="11"/>
                    <a:pt x="4" y="9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0" y="4"/>
                    <a:pt x="6" y="0"/>
                    <a:pt x="10" y="5"/>
                  </a:cubicBezTo>
                  <a:cubicBezTo>
                    <a:pt x="10" y="6"/>
                    <a:pt x="45" y="58"/>
                    <a:pt x="50" y="64"/>
                  </a:cubicBezTo>
                  <a:cubicBezTo>
                    <a:pt x="53" y="69"/>
                    <a:pt x="56" y="69"/>
                    <a:pt x="63" y="69"/>
                  </a:cubicBezTo>
                  <a:cubicBezTo>
                    <a:pt x="105" y="69"/>
                    <a:pt x="105" y="69"/>
                    <a:pt x="105" y="6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9" name="Freeform 226">
              <a:extLst>
                <a:ext uri="{FF2B5EF4-FFF2-40B4-BE49-F238E27FC236}">
                  <a16:creationId xmlns:a16="http://schemas.microsoft.com/office/drawing/2014/main" id="{26E3B42D-4665-4258-9F2E-68F6199BCE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026" y="1427"/>
              <a:ext cx="150" cy="40"/>
            </a:xfrm>
            <a:custGeom>
              <a:avLst/>
              <a:gdLst>
                <a:gd name="T0" fmla="*/ 0 w 60"/>
                <a:gd name="T1" fmla="*/ 661 h 15"/>
                <a:gd name="T2" fmla="*/ 1770 w 60"/>
                <a:gd name="T3" fmla="*/ 661 h 15"/>
                <a:gd name="T4" fmla="*/ 2345 w 60"/>
                <a:gd name="T5" fmla="*/ 0 h 15"/>
                <a:gd name="T6" fmla="*/ 1720 w 60"/>
                <a:gd name="T7" fmla="*/ 760 h 15"/>
                <a:gd name="T8" fmla="*/ 0 w 60"/>
                <a:gd name="T9" fmla="*/ 66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15">
                  <a:moveTo>
                    <a:pt x="0" y="13"/>
                  </a:moveTo>
                  <a:cubicBezTo>
                    <a:pt x="9" y="13"/>
                    <a:pt x="39" y="13"/>
                    <a:pt x="45" y="13"/>
                  </a:cubicBezTo>
                  <a:cubicBezTo>
                    <a:pt x="50" y="13"/>
                    <a:pt x="59" y="7"/>
                    <a:pt x="60" y="0"/>
                  </a:cubicBezTo>
                  <a:cubicBezTo>
                    <a:pt x="60" y="5"/>
                    <a:pt x="52" y="15"/>
                    <a:pt x="44" y="15"/>
                  </a:cubicBezTo>
                  <a:cubicBezTo>
                    <a:pt x="38" y="15"/>
                    <a:pt x="0" y="13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40" name="Freeform 227">
              <a:extLst>
                <a:ext uri="{FF2B5EF4-FFF2-40B4-BE49-F238E27FC236}">
                  <a16:creationId xmlns:a16="http://schemas.microsoft.com/office/drawing/2014/main" id="{4ACA52F4-C27B-4A72-AFD3-4E99DEFEA5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899" y="1309"/>
              <a:ext cx="72" cy="115"/>
            </a:xfrm>
            <a:custGeom>
              <a:avLst/>
              <a:gdLst>
                <a:gd name="T0" fmla="*/ 0 w 29"/>
                <a:gd name="T1" fmla="*/ 0 h 43"/>
                <a:gd name="T2" fmla="*/ 1102 w 29"/>
                <a:gd name="T3" fmla="*/ 2204 h 4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9" h="43">
                  <a:moveTo>
                    <a:pt x="0" y="0"/>
                  </a:moveTo>
                  <a:cubicBezTo>
                    <a:pt x="3" y="1"/>
                    <a:pt x="25" y="35"/>
                    <a:pt x="29" y="4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7084010A-72A0-4184-8AFB-8C4B856D4B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Microscope</a:t>
            </a:r>
          </a:p>
        </p:txBody>
      </p:sp>
      <p:grpSp>
        <p:nvGrpSpPr>
          <p:cNvPr id="43011" name="Group 3">
            <a:extLst>
              <a:ext uri="{FF2B5EF4-FFF2-40B4-BE49-F238E27FC236}">
                <a16:creationId xmlns:a16="http://schemas.microsoft.com/office/drawing/2014/main" id="{3B99489A-98F7-4AD6-AAA3-296B55334532}"/>
              </a:ext>
            </a:extLst>
          </p:cNvPr>
          <p:cNvGrpSpPr>
            <a:grpSpLocks/>
          </p:cNvGrpSpPr>
          <p:nvPr/>
        </p:nvGrpSpPr>
        <p:grpSpPr bwMode="auto">
          <a:xfrm>
            <a:off x="2667000" y="1365250"/>
            <a:ext cx="2705100" cy="4656138"/>
            <a:chOff x="2165" y="1147"/>
            <a:chExt cx="1453" cy="2501"/>
          </a:xfrm>
        </p:grpSpPr>
        <p:sp>
          <p:nvSpPr>
            <p:cNvPr id="43061" name="Freeform 4">
              <a:extLst>
                <a:ext uri="{FF2B5EF4-FFF2-40B4-BE49-F238E27FC236}">
                  <a16:creationId xmlns:a16="http://schemas.microsoft.com/office/drawing/2014/main" id="{FA7777A4-C132-4040-9861-840C84864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992"/>
              <a:ext cx="618" cy="373"/>
            </a:xfrm>
            <a:custGeom>
              <a:avLst/>
              <a:gdLst>
                <a:gd name="T0" fmla="*/ 2897 w 247"/>
                <a:gd name="T1" fmla="*/ 6354 h 140"/>
                <a:gd name="T2" fmla="*/ 4276 w 247"/>
                <a:gd name="T3" fmla="*/ 5238 h 140"/>
                <a:gd name="T4" fmla="*/ 4934 w 247"/>
                <a:gd name="T5" fmla="*/ 4841 h 140"/>
                <a:gd name="T6" fmla="*/ 7914 w 247"/>
                <a:gd name="T7" fmla="*/ 3123 h 140"/>
                <a:gd name="T8" fmla="*/ 9398 w 247"/>
                <a:gd name="T9" fmla="*/ 512 h 140"/>
                <a:gd name="T10" fmla="*/ 6548 w 247"/>
                <a:gd name="T11" fmla="*/ 1718 h 140"/>
                <a:gd name="T12" fmla="*/ 4356 w 247"/>
                <a:gd name="T13" fmla="*/ 4124 h 140"/>
                <a:gd name="T14" fmla="*/ 2817 w 247"/>
                <a:gd name="T15" fmla="*/ 5297 h 140"/>
                <a:gd name="T16" fmla="*/ 2242 w 247"/>
                <a:gd name="T17" fmla="*/ 5182 h 140"/>
                <a:gd name="T18" fmla="*/ 1146 w 247"/>
                <a:gd name="T19" fmla="*/ 3080 h 140"/>
                <a:gd name="T20" fmla="*/ 550 w 247"/>
                <a:gd name="T21" fmla="*/ 3237 h 140"/>
                <a:gd name="T22" fmla="*/ 0 w 247"/>
                <a:gd name="T23" fmla="*/ 3330 h 140"/>
                <a:gd name="T24" fmla="*/ 1489 w 247"/>
                <a:gd name="T25" fmla="*/ 6543 h 140"/>
                <a:gd name="T26" fmla="*/ 2897 w 247"/>
                <a:gd name="T27" fmla="*/ 6354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7" h="140">
                  <a:moveTo>
                    <a:pt x="74" y="126"/>
                  </a:moveTo>
                  <a:cubicBezTo>
                    <a:pt x="74" y="126"/>
                    <a:pt x="96" y="112"/>
                    <a:pt x="109" y="104"/>
                  </a:cubicBezTo>
                  <a:cubicBezTo>
                    <a:pt x="112" y="102"/>
                    <a:pt x="121" y="98"/>
                    <a:pt x="126" y="96"/>
                  </a:cubicBezTo>
                  <a:cubicBezTo>
                    <a:pt x="140" y="93"/>
                    <a:pt x="169" y="82"/>
                    <a:pt x="202" y="62"/>
                  </a:cubicBezTo>
                  <a:cubicBezTo>
                    <a:pt x="247" y="34"/>
                    <a:pt x="247" y="24"/>
                    <a:pt x="240" y="10"/>
                  </a:cubicBezTo>
                  <a:cubicBezTo>
                    <a:pt x="234" y="0"/>
                    <a:pt x="202" y="12"/>
                    <a:pt x="167" y="34"/>
                  </a:cubicBezTo>
                  <a:cubicBezTo>
                    <a:pt x="131" y="56"/>
                    <a:pt x="118" y="67"/>
                    <a:pt x="111" y="82"/>
                  </a:cubicBezTo>
                  <a:cubicBezTo>
                    <a:pt x="111" y="82"/>
                    <a:pt x="80" y="100"/>
                    <a:pt x="72" y="105"/>
                  </a:cubicBezTo>
                  <a:cubicBezTo>
                    <a:pt x="65" y="110"/>
                    <a:pt x="63" y="112"/>
                    <a:pt x="57" y="103"/>
                  </a:cubicBezTo>
                  <a:cubicBezTo>
                    <a:pt x="50" y="94"/>
                    <a:pt x="29" y="61"/>
                    <a:pt x="29" y="61"/>
                  </a:cubicBezTo>
                  <a:cubicBezTo>
                    <a:pt x="24" y="62"/>
                    <a:pt x="19" y="63"/>
                    <a:pt x="14" y="64"/>
                  </a:cubicBezTo>
                  <a:cubicBezTo>
                    <a:pt x="9" y="65"/>
                    <a:pt x="4" y="65"/>
                    <a:pt x="0" y="66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34"/>
                    <a:pt x="46" y="140"/>
                    <a:pt x="74" y="126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5">
              <a:extLst>
                <a:ext uri="{FF2B5EF4-FFF2-40B4-BE49-F238E27FC236}">
                  <a16:creationId xmlns:a16="http://schemas.microsoft.com/office/drawing/2014/main" id="{7D6FA9C4-7A38-494A-8E0A-55FEE5266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240"/>
              <a:ext cx="1010" cy="1939"/>
            </a:xfrm>
            <a:custGeom>
              <a:avLst/>
              <a:gdLst>
                <a:gd name="T0" fmla="*/ 3333 w 404"/>
                <a:gd name="T1" fmla="*/ 7897 h 727"/>
                <a:gd name="T2" fmla="*/ 1488 w 404"/>
                <a:gd name="T3" fmla="*/ 3891 h 727"/>
                <a:gd name="T4" fmla="*/ 6488 w 404"/>
                <a:gd name="T5" fmla="*/ 0 h 727"/>
                <a:gd name="T6" fmla="*/ 12658 w 404"/>
                <a:gd name="T7" fmla="*/ 13146 h 727"/>
                <a:gd name="T8" fmla="*/ 12625 w 404"/>
                <a:gd name="T9" fmla="*/ 13146 h 727"/>
                <a:gd name="T10" fmla="*/ 8175 w 404"/>
                <a:gd name="T11" fmla="*/ 16184 h 727"/>
                <a:gd name="T12" fmla="*/ 8175 w 404"/>
                <a:gd name="T13" fmla="*/ 16240 h 727"/>
                <a:gd name="T14" fmla="*/ 8563 w 404"/>
                <a:gd name="T15" fmla="*/ 17208 h 727"/>
                <a:gd name="T16" fmla="*/ 7345 w 404"/>
                <a:gd name="T17" fmla="*/ 18267 h 727"/>
                <a:gd name="T18" fmla="*/ 4658 w 404"/>
                <a:gd name="T19" fmla="*/ 26164 h 727"/>
                <a:gd name="T20" fmla="*/ 11645 w 404"/>
                <a:gd name="T21" fmla="*/ 27223 h 727"/>
                <a:gd name="T22" fmla="*/ 15783 w 404"/>
                <a:gd name="T23" fmla="*/ 35425 h 727"/>
                <a:gd name="T24" fmla="*/ 13595 w 404"/>
                <a:gd name="T25" fmla="*/ 36486 h 727"/>
                <a:gd name="T26" fmla="*/ 7550 w 404"/>
                <a:gd name="T27" fmla="*/ 33846 h 727"/>
                <a:gd name="T28" fmla="*/ 1175 w 404"/>
                <a:gd name="T29" fmla="*/ 26221 h 727"/>
                <a:gd name="T30" fmla="*/ 1958 w 404"/>
                <a:gd name="T31" fmla="*/ 19790 h 727"/>
                <a:gd name="T32" fmla="*/ 0 w 404"/>
                <a:gd name="T33" fmla="*/ 10834 h 727"/>
                <a:gd name="T34" fmla="*/ 3333 w 404"/>
                <a:gd name="T35" fmla="*/ 7897 h 72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04" h="727">
                  <a:moveTo>
                    <a:pt x="85" y="156"/>
                  </a:moveTo>
                  <a:cubicBezTo>
                    <a:pt x="38" y="77"/>
                    <a:pt x="38" y="77"/>
                    <a:pt x="38" y="77"/>
                  </a:cubicBezTo>
                  <a:cubicBezTo>
                    <a:pt x="78" y="38"/>
                    <a:pt x="110" y="18"/>
                    <a:pt x="166" y="0"/>
                  </a:cubicBezTo>
                  <a:cubicBezTo>
                    <a:pt x="324" y="260"/>
                    <a:pt x="324" y="260"/>
                    <a:pt x="324" y="260"/>
                  </a:cubicBezTo>
                  <a:cubicBezTo>
                    <a:pt x="323" y="260"/>
                    <a:pt x="323" y="260"/>
                    <a:pt x="323" y="260"/>
                  </a:cubicBezTo>
                  <a:cubicBezTo>
                    <a:pt x="209" y="320"/>
                    <a:pt x="209" y="320"/>
                    <a:pt x="209" y="320"/>
                  </a:cubicBezTo>
                  <a:cubicBezTo>
                    <a:pt x="209" y="321"/>
                    <a:pt x="209" y="321"/>
                    <a:pt x="209" y="321"/>
                  </a:cubicBezTo>
                  <a:cubicBezTo>
                    <a:pt x="219" y="340"/>
                    <a:pt x="219" y="340"/>
                    <a:pt x="219" y="340"/>
                  </a:cubicBezTo>
                  <a:cubicBezTo>
                    <a:pt x="219" y="340"/>
                    <a:pt x="208" y="353"/>
                    <a:pt x="188" y="361"/>
                  </a:cubicBezTo>
                  <a:cubicBezTo>
                    <a:pt x="167" y="370"/>
                    <a:pt x="79" y="418"/>
                    <a:pt x="119" y="517"/>
                  </a:cubicBezTo>
                  <a:cubicBezTo>
                    <a:pt x="162" y="621"/>
                    <a:pt x="298" y="538"/>
                    <a:pt x="298" y="538"/>
                  </a:cubicBezTo>
                  <a:cubicBezTo>
                    <a:pt x="404" y="700"/>
                    <a:pt x="404" y="700"/>
                    <a:pt x="404" y="700"/>
                  </a:cubicBezTo>
                  <a:cubicBezTo>
                    <a:pt x="404" y="700"/>
                    <a:pt x="386" y="715"/>
                    <a:pt x="348" y="721"/>
                  </a:cubicBezTo>
                  <a:cubicBezTo>
                    <a:pt x="309" y="727"/>
                    <a:pt x="307" y="714"/>
                    <a:pt x="193" y="669"/>
                  </a:cubicBezTo>
                  <a:cubicBezTo>
                    <a:pt x="78" y="623"/>
                    <a:pt x="33" y="563"/>
                    <a:pt x="30" y="518"/>
                  </a:cubicBezTo>
                  <a:cubicBezTo>
                    <a:pt x="27" y="473"/>
                    <a:pt x="42" y="464"/>
                    <a:pt x="50" y="391"/>
                  </a:cubicBezTo>
                  <a:cubicBezTo>
                    <a:pt x="57" y="317"/>
                    <a:pt x="0" y="214"/>
                    <a:pt x="0" y="214"/>
                  </a:cubicBezTo>
                  <a:cubicBezTo>
                    <a:pt x="85" y="156"/>
                    <a:pt x="85" y="156"/>
                    <a:pt x="85" y="156"/>
                  </a:cubicBezTo>
                </a:path>
              </a:pathLst>
            </a:custGeom>
            <a:solidFill>
              <a:srgbClr val="88A9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6">
              <a:extLst>
                <a:ext uri="{FF2B5EF4-FFF2-40B4-BE49-F238E27FC236}">
                  <a16:creationId xmlns:a16="http://schemas.microsoft.com/office/drawing/2014/main" id="{F0D5FDEE-B76B-4C33-8083-461B1C760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05"/>
              <a:ext cx="291" cy="216"/>
            </a:xfrm>
            <a:custGeom>
              <a:avLst/>
              <a:gdLst>
                <a:gd name="T0" fmla="*/ 158 w 116"/>
                <a:gd name="T1" fmla="*/ 4040 h 81"/>
                <a:gd name="T2" fmla="*/ 0 w 116"/>
                <a:gd name="T3" fmla="*/ 3640 h 81"/>
                <a:gd name="T4" fmla="*/ 4438 w 116"/>
                <a:gd name="T5" fmla="*/ 0 h 81"/>
                <a:gd name="T6" fmla="*/ 4593 w 116"/>
                <a:gd name="T7" fmla="*/ 363 h 81"/>
                <a:gd name="T8" fmla="*/ 4593 w 116"/>
                <a:gd name="T9" fmla="*/ 605 h 81"/>
                <a:gd name="T10" fmla="*/ 366 w 116"/>
                <a:gd name="T11" fmla="*/ 4096 h 81"/>
                <a:gd name="T12" fmla="*/ 158 w 116"/>
                <a:gd name="T13" fmla="*/ 404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81">
                  <a:moveTo>
                    <a:pt x="4" y="8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27" y="66"/>
                    <a:pt x="108" y="13"/>
                    <a:pt x="112" y="0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11"/>
                    <a:pt x="116" y="12"/>
                  </a:cubicBezTo>
                  <a:cubicBezTo>
                    <a:pt x="105" y="28"/>
                    <a:pt x="40" y="71"/>
                    <a:pt x="9" y="81"/>
                  </a:cubicBezTo>
                  <a:cubicBezTo>
                    <a:pt x="8" y="81"/>
                    <a:pt x="4" y="80"/>
                    <a:pt x="4" y="8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7">
              <a:extLst>
                <a:ext uri="{FF2B5EF4-FFF2-40B4-BE49-F238E27FC236}">
                  <a16:creationId xmlns:a16="http://schemas.microsoft.com/office/drawing/2014/main" id="{9D958ED8-1B28-4A06-A9D2-00AE52498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75"/>
              <a:ext cx="270" cy="288"/>
            </a:xfrm>
            <a:custGeom>
              <a:avLst/>
              <a:gdLst>
                <a:gd name="T0" fmla="*/ 4145 w 108"/>
                <a:gd name="T1" fmla="*/ 2525 h 108"/>
                <a:gd name="T2" fmla="*/ 1958 w 108"/>
                <a:gd name="T3" fmla="*/ 93 h 108"/>
                <a:gd name="T4" fmla="*/ 83 w 108"/>
                <a:gd name="T5" fmla="*/ 2936 h 108"/>
                <a:gd name="T6" fmla="*/ 2270 w 108"/>
                <a:gd name="T7" fmla="*/ 5368 h 108"/>
                <a:gd name="T8" fmla="*/ 4145 w 108"/>
                <a:gd name="T9" fmla="*/ 252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106" y="50"/>
                  </a:moveTo>
                  <a:cubicBezTo>
                    <a:pt x="104" y="21"/>
                    <a:pt x="79" y="0"/>
                    <a:pt x="50" y="2"/>
                  </a:cubicBezTo>
                  <a:cubicBezTo>
                    <a:pt x="22" y="4"/>
                    <a:pt x="0" y="29"/>
                    <a:pt x="2" y="58"/>
                  </a:cubicBezTo>
                  <a:cubicBezTo>
                    <a:pt x="4" y="86"/>
                    <a:pt x="29" y="108"/>
                    <a:pt x="58" y="106"/>
                  </a:cubicBezTo>
                  <a:cubicBezTo>
                    <a:pt x="87" y="104"/>
                    <a:pt x="108" y="79"/>
                    <a:pt x="106" y="50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8">
              <a:extLst>
                <a:ext uri="{FF2B5EF4-FFF2-40B4-BE49-F238E27FC236}">
                  <a16:creationId xmlns:a16="http://schemas.microsoft.com/office/drawing/2014/main" id="{74D55D07-AF58-405E-AA44-E12CDDB4D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7" y="1693"/>
              <a:ext cx="173" cy="235"/>
            </a:xfrm>
            <a:custGeom>
              <a:avLst/>
              <a:gdLst>
                <a:gd name="T0" fmla="*/ 313 w 69"/>
                <a:gd name="T1" fmla="*/ 2646 h 88"/>
                <a:gd name="T2" fmla="*/ 1936 w 69"/>
                <a:gd name="T3" fmla="*/ 150 h 88"/>
                <a:gd name="T4" fmla="*/ 2728 w 69"/>
                <a:gd name="T5" fmla="*/ 307 h 88"/>
                <a:gd name="T6" fmla="*/ 1702 w 69"/>
                <a:gd name="T7" fmla="*/ 56 h 88"/>
                <a:gd name="T8" fmla="*/ 83 w 69"/>
                <a:gd name="T9" fmla="*/ 2497 h 88"/>
                <a:gd name="T10" fmla="*/ 1181 w 69"/>
                <a:gd name="T11" fmla="*/ 4478 h 88"/>
                <a:gd name="T12" fmla="*/ 313 w 69"/>
                <a:gd name="T13" fmla="*/ 2646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88">
                  <a:moveTo>
                    <a:pt x="8" y="52"/>
                  </a:moveTo>
                  <a:cubicBezTo>
                    <a:pt x="6" y="27"/>
                    <a:pt x="25" y="5"/>
                    <a:pt x="49" y="3"/>
                  </a:cubicBezTo>
                  <a:cubicBezTo>
                    <a:pt x="56" y="3"/>
                    <a:pt x="63" y="4"/>
                    <a:pt x="69" y="6"/>
                  </a:cubicBezTo>
                  <a:cubicBezTo>
                    <a:pt x="61" y="2"/>
                    <a:pt x="53" y="0"/>
                    <a:pt x="43" y="1"/>
                  </a:cubicBezTo>
                  <a:cubicBezTo>
                    <a:pt x="19" y="3"/>
                    <a:pt x="0" y="24"/>
                    <a:pt x="2" y="49"/>
                  </a:cubicBezTo>
                  <a:cubicBezTo>
                    <a:pt x="3" y="67"/>
                    <a:pt x="15" y="82"/>
                    <a:pt x="30" y="88"/>
                  </a:cubicBezTo>
                  <a:cubicBezTo>
                    <a:pt x="18" y="81"/>
                    <a:pt x="9" y="67"/>
                    <a:pt x="8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9">
              <a:extLst>
                <a:ext uri="{FF2B5EF4-FFF2-40B4-BE49-F238E27FC236}">
                  <a16:creationId xmlns:a16="http://schemas.microsoft.com/office/drawing/2014/main" id="{C8775AFA-F344-4825-AF5E-7ED76A474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1683"/>
              <a:ext cx="210" cy="293"/>
            </a:xfrm>
            <a:custGeom>
              <a:avLst/>
              <a:gdLst>
                <a:gd name="T0" fmla="*/ 2970 w 84"/>
                <a:gd name="T1" fmla="*/ 2269 h 110"/>
                <a:gd name="T2" fmla="*/ 938 w 84"/>
                <a:gd name="T3" fmla="*/ 5327 h 110"/>
                <a:gd name="T4" fmla="*/ 0 w 84"/>
                <a:gd name="T5" fmla="*/ 5143 h 110"/>
                <a:gd name="T6" fmla="*/ 1175 w 84"/>
                <a:gd name="T7" fmla="*/ 5476 h 110"/>
                <a:gd name="T8" fmla="*/ 3208 w 84"/>
                <a:gd name="T9" fmla="*/ 2419 h 110"/>
                <a:gd name="T10" fmla="*/ 1875 w 84"/>
                <a:gd name="T11" fmla="*/ 0 h 110"/>
                <a:gd name="T12" fmla="*/ 2970 w 84"/>
                <a:gd name="T13" fmla="*/ 2269 h 1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110">
                  <a:moveTo>
                    <a:pt x="76" y="45"/>
                  </a:moveTo>
                  <a:cubicBezTo>
                    <a:pt x="79" y="77"/>
                    <a:pt x="55" y="104"/>
                    <a:pt x="24" y="106"/>
                  </a:cubicBezTo>
                  <a:cubicBezTo>
                    <a:pt x="16" y="107"/>
                    <a:pt x="7" y="105"/>
                    <a:pt x="0" y="102"/>
                  </a:cubicBezTo>
                  <a:cubicBezTo>
                    <a:pt x="9" y="108"/>
                    <a:pt x="18" y="110"/>
                    <a:pt x="30" y="109"/>
                  </a:cubicBezTo>
                  <a:cubicBezTo>
                    <a:pt x="61" y="106"/>
                    <a:pt x="84" y="79"/>
                    <a:pt x="82" y="48"/>
                  </a:cubicBezTo>
                  <a:cubicBezTo>
                    <a:pt x="80" y="26"/>
                    <a:pt x="65" y="10"/>
                    <a:pt x="48" y="0"/>
                  </a:cubicBezTo>
                  <a:cubicBezTo>
                    <a:pt x="64" y="9"/>
                    <a:pt x="75" y="26"/>
                    <a:pt x="76" y="4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7" name="Freeform 10">
              <a:extLst>
                <a:ext uri="{FF2B5EF4-FFF2-40B4-BE49-F238E27FC236}">
                  <a16:creationId xmlns:a16="http://schemas.microsoft.com/office/drawing/2014/main" id="{276D6049-D684-4FC4-A31C-BF20EEA710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1723"/>
              <a:ext cx="210" cy="234"/>
            </a:xfrm>
            <a:custGeom>
              <a:avLst/>
              <a:gdLst>
                <a:gd name="T0" fmla="*/ 2113 w 84"/>
                <a:gd name="T1" fmla="*/ 0 h 88"/>
                <a:gd name="T2" fmla="*/ 2500 w 84"/>
                <a:gd name="T3" fmla="*/ 3162 h 88"/>
                <a:gd name="T4" fmla="*/ 0 w 84"/>
                <a:gd name="T5" fmla="*/ 3648 h 88"/>
                <a:gd name="T6" fmla="*/ 2113 w 84"/>
                <a:gd name="T7" fmla="*/ 0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4" h="88">
                  <a:moveTo>
                    <a:pt x="54" y="0"/>
                  </a:moveTo>
                  <a:cubicBezTo>
                    <a:pt x="74" y="15"/>
                    <a:pt x="79" y="43"/>
                    <a:pt x="64" y="63"/>
                  </a:cubicBezTo>
                  <a:cubicBezTo>
                    <a:pt x="48" y="84"/>
                    <a:pt x="20" y="88"/>
                    <a:pt x="0" y="73"/>
                  </a:cubicBezTo>
                  <a:cubicBezTo>
                    <a:pt x="31" y="87"/>
                    <a:pt x="84" y="62"/>
                    <a:pt x="54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8" name="Freeform 11">
              <a:extLst>
                <a:ext uri="{FF2B5EF4-FFF2-40B4-BE49-F238E27FC236}">
                  <a16:creationId xmlns:a16="http://schemas.microsoft.com/office/drawing/2014/main" id="{4D617FE3-A88F-4D3E-9F65-AC4DE990C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763"/>
              <a:ext cx="68" cy="101"/>
            </a:xfrm>
            <a:custGeom>
              <a:avLst/>
              <a:gdLst>
                <a:gd name="T0" fmla="*/ 0 w 27"/>
                <a:gd name="T1" fmla="*/ 93 h 38"/>
                <a:gd name="T2" fmla="*/ 881 w 27"/>
                <a:gd name="T3" fmla="*/ 805 h 38"/>
                <a:gd name="T4" fmla="*/ 242 w 27"/>
                <a:gd name="T5" fmla="*/ 1892 h 38"/>
                <a:gd name="T6" fmla="*/ 0 w 27"/>
                <a:gd name="T7" fmla="*/ 93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8">
                  <a:moveTo>
                    <a:pt x="0" y="2"/>
                  </a:moveTo>
                  <a:cubicBezTo>
                    <a:pt x="11" y="0"/>
                    <a:pt x="21" y="4"/>
                    <a:pt x="22" y="16"/>
                  </a:cubicBezTo>
                  <a:cubicBezTo>
                    <a:pt x="24" y="27"/>
                    <a:pt x="18" y="36"/>
                    <a:pt x="6" y="38"/>
                  </a:cubicBezTo>
                  <a:cubicBezTo>
                    <a:pt x="19" y="35"/>
                    <a:pt x="27" y="4"/>
                    <a:pt x="0" y="2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9" name="Freeform 12">
              <a:extLst>
                <a:ext uri="{FF2B5EF4-FFF2-40B4-BE49-F238E27FC236}">
                  <a16:creationId xmlns:a16="http://schemas.microsoft.com/office/drawing/2014/main" id="{09813D21-6907-4CF3-891F-F64FDBBCA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779"/>
              <a:ext cx="75" cy="80"/>
            </a:xfrm>
            <a:custGeom>
              <a:avLst/>
              <a:gdLst>
                <a:gd name="T0" fmla="*/ 1175 w 30"/>
                <a:gd name="T1" fmla="*/ 704 h 30"/>
                <a:gd name="T2" fmla="*/ 550 w 30"/>
                <a:gd name="T3" fmla="*/ 0 h 30"/>
                <a:gd name="T4" fmla="*/ 50 w 30"/>
                <a:gd name="T5" fmla="*/ 819 h 30"/>
                <a:gd name="T6" fmla="*/ 625 w 30"/>
                <a:gd name="T7" fmla="*/ 1459 h 30"/>
                <a:gd name="T8" fmla="*/ 1175 w 30"/>
                <a:gd name="T9" fmla="*/ 70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cubicBezTo>
                    <a:pt x="29" y="6"/>
                    <a:pt x="22" y="0"/>
                    <a:pt x="14" y="0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4"/>
                    <a:pt x="8" y="30"/>
                    <a:pt x="16" y="29"/>
                  </a:cubicBezTo>
                  <a:cubicBezTo>
                    <a:pt x="24" y="29"/>
                    <a:pt x="30" y="22"/>
                    <a:pt x="30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0" name="Freeform 13">
              <a:extLst>
                <a:ext uri="{FF2B5EF4-FFF2-40B4-BE49-F238E27FC236}">
                  <a16:creationId xmlns:a16="http://schemas.microsoft.com/office/drawing/2014/main" id="{D9A3525D-BB15-4EA6-A964-2259B1163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101"/>
              <a:ext cx="150" cy="160"/>
            </a:xfrm>
            <a:custGeom>
              <a:avLst/>
              <a:gdLst>
                <a:gd name="T0" fmla="*/ 2313 w 60"/>
                <a:gd name="T1" fmla="*/ 1421 h 60"/>
                <a:gd name="T2" fmla="*/ 1095 w 60"/>
                <a:gd name="T3" fmla="*/ 56 h 60"/>
                <a:gd name="T4" fmla="*/ 83 w 60"/>
                <a:gd name="T5" fmla="*/ 1613 h 60"/>
                <a:gd name="T6" fmla="*/ 1250 w 60"/>
                <a:gd name="T7" fmla="*/ 2936 h 60"/>
                <a:gd name="T8" fmla="*/ 2313 w 60"/>
                <a:gd name="T9" fmla="*/ 14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28"/>
                  </a:moveTo>
                  <a:cubicBezTo>
                    <a:pt x="58" y="12"/>
                    <a:pt x="44" y="0"/>
                    <a:pt x="28" y="1"/>
                  </a:cubicBezTo>
                  <a:cubicBezTo>
                    <a:pt x="12" y="2"/>
                    <a:pt x="0" y="16"/>
                    <a:pt x="2" y="32"/>
                  </a:cubicBezTo>
                  <a:cubicBezTo>
                    <a:pt x="3" y="48"/>
                    <a:pt x="16" y="60"/>
                    <a:pt x="32" y="58"/>
                  </a:cubicBezTo>
                  <a:cubicBezTo>
                    <a:pt x="48" y="57"/>
                    <a:pt x="60" y="43"/>
                    <a:pt x="59" y="28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1" name="Freeform 14">
              <a:extLst>
                <a:ext uri="{FF2B5EF4-FFF2-40B4-BE49-F238E27FC236}">
                  <a16:creationId xmlns:a16="http://schemas.microsoft.com/office/drawing/2014/main" id="{B3C440CD-5165-4EC5-94AA-8D61A80A3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33"/>
              <a:ext cx="105" cy="126"/>
            </a:xfrm>
            <a:custGeom>
              <a:avLst/>
              <a:gdLst>
                <a:gd name="T0" fmla="*/ 1063 w 42"/>
                <a:gd name="T1" fmla="*/ 0 h 47"/>
                <a:gd name="T2" fmla="*/ 1250 w 42"/>
                <a:gd name="T3" fmla="*/ 1659 h 47"/>
                <a:gd name="T4" fmla="*/ 0 w 42"/>
                <a:gd name="T5" fmla="*/ 2062 h 47"/>
                <a:gd name="T6" fmla="*/ 1063 w 42"/>
                <a:gd name="T7" fmla="*/ 0 h 4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47">
                  <a:moveTo>
                    <a:pt x="27" y="0"/>
                  </a:moveTo>
                  <a:cubicBezTo>
                    <a:pt x="37" y="8"/>
                    <a:pt x="39" y="22"/>
                    <a:pt x="32" y="32"/>
                  </a:cubicBezTo>
                  <a:cubicBezTo>
                    <a:pt x="24" y="42"/>
                    <a:pt x="10" y="47"/>
                    <a:pt x="0" y="40"/>
                  </a:cubicBezTo>
                  <a:cubicBezTo>
                    <a:pt x="16" y="47"/>
                    <a:pt x="42" y="31"/>
                    <a:pt x="27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2" name="Freeform 15">
              <a:extLst>
                <a:ext uri="{FF2B5EF4-FFF2-40B4-BE49-F238E27FC236}">
                  <a16:creationId xmlns:a16="http://schemas.microsoft.com/office/drawing/2014/main" id="{CDC38DED-DDE9-441C-85E4-94BC7998F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149"/>
              <a:ext cx="60" cy="64"/>
            </a:xfrm>
            <a:custGeom>
              <a:avLst/>
              <a:gdLst>
                <a:gd name="T0" fmla="*/ 938 w 24"/>
                <a:gd name="T1" fmla="*/ 547 h 24"/>
                <a:gd name="T2" fmla="*/ 438 w 24"/>
                <a:gd name="T3" fmla="*/ 0 h 24"/>
                <a:gd name="T4" fmla="*/ 50 w 24"/>
                <a:gd name="T5" fmla="*/ 661 h 24"/>
                <a:gd name="T6" fmla="*/ 520 w 24"/>
                <a:gd name="T7" fmla="*/ 1160 h 24"/>
                <a:gd name="T8" fmla="*/ 938 w 24"/>
                <a:gd name="T9" fmla="*/ 5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11"/>
                  </a:moveTo>
                  <a:cubicBezTo>
                    <a:pt x="23" y="4"/>
                    <a:pt x="18" y="0"/>
                    <a:pt x="11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3"/>
                  </a:cubicBezTo>
                  <a:cubicBezTo>
                    <a:pt x="19" y="23"/>
                    <a:pt x="24" y="17"/>
                    <a:pt x="24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3" name="Freeform 16">
              <a:extLst>
                <a:ext uri="{FF2B5EF4-FFF2-40B4-BE49-F238E27FC236}">
                  <a16:creationId xmlns:a16="http://schemas.microsoft.com/office/drawing/2014/main" id="{0B243F7B-825D-42BE-A8F2-E19BC37AD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00"/>
              <a:ext cx="147" cy="160"/>
            </a:xfrm>
            <a:custGeom>
              <a:avLst/>
              <a:gdLst>
                <a:gd name="T0" fmla="*/ 2240 w 59"/>
                <a:gd name="T1" fmla="*/ 1421 h 60"/>
                <a:gd name="T2" fmla="*/ 1036 w 59"/>
                <a:gd name="T3" fmla="*/ 56 h 60"/>
                <a:gd name="T4" fmla="*/ 30 w 59"/>
                <a:gd name="T5" fmla="*/ 1613 h 60"/>
                <a:gd name="T6" fmla="*/ 1236 w 59"/>
                <a:gd name="T7" fmla="*/ 2979 h 60"/>
                <a:gd name="T8" fmla="*/ 2240 w 59"/>
                <a:gd name="T9" fmla="*/ 14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58" y="28"/>
                  </a:moveTo>
                  <a:cubicBezTo>
                    <a:pt x="57" y="12"/>
                    <a:pt x="43" y="0"/>
                    <a:pt x="27" y="1"/>
                  </a:cubicBezTo>
                  <a:cubicBezTo>
                    <a:pt x="12" y="2"/>
                    <a:pt x="0" y="16"/>
                    <a:pt x="1" y="32"/>
                  </a:cubicBezTo>
                  <a:cubicBezTo>
                    <a:pt x="2" y="48"/>
                    <a:pt x="16" y="60"/>
                    <a:pt x="32" y="59"/>
                  </a:cubicBezTo>
                  <a:cubicBezTo>
                    <a:pt x="47" y="57"/>
                    <a:pt x="59" y="44"/>
                    <a:pt x="58" y="28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4" name="Freeform 17">
              <a:extLst>
                <a:ext uri="{FF2B5EF4-FFF2-40B4-BE49-F238E27FC236}">
                  <a16:creationId xmlns:a16="http://schemas.microsoft.com/office/drawing/2014/main" id="{7B9E5D54-EC65-4684-8322-D9E1CC743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48"/>
              <a:ext cx="63" cy="64"/>
            </a:xfrm>
            <a:custGeom>
              <a:avLst/>
              <a:gdLst>
                <a:gd name="T0" fmla="*/ 960 w 25"/>
                <a:gd name="T1" fmla="*/ 547 h 24"/>
                <a:gd name="T2" fmla="*/ 484 w 25"/>
                <a:gd name="T3" fmla="*/ 0 h 24"/>
                <a:gd name="T4" fmla="*/ 50 w 25"/>
                <a:gd name="T5" fmla="*/ 661 h 24"/>
                <a:gd name="T6" fmla="*/ 527 w 25"/>
                <a:gd name="T7" fmla="*/ 1216 h 24"/>
                <a:gd name="T8" fmla="*/ 960 w 25"/>
                <a:gd name="T9" fmla="*/ 5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1"/>
                  </a:moveTo>
                  <a:cubicBezTo>
                    <a:pt x="24" y="5"/>
                    <a:pt x="18" y="0"/>
                    <a:pt x="12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4"/>
                  </a:cubicBezTo>
                  <a:cubicBezTo>
                    <a:pt x="20" y="23"/>
                    <a:pt x="25" y="17"/>
                    <a:pt x="24" y="11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5" name="Freeform 18">
              <a:extLst>
                <a:ext uri="{FF2B5EF4-FFF2-40B4-BE49-F238E27FC236}">
                  <a16:creationId xmlns:a16="http://schemas.microsoft.com/office/drawing/2014/main" id="{09B91923-DBD8-40D9-A559-CDC8A111B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845"/>
              <a:ext cx="128" cy="136"/>
            </a:xfrm>
            <a:custGeom>
              <a:avLst/>
              <a:gdLst>
                <a:gd name="T0" fmla="*/ 1978 w 51"/>
                <a:gd name="T1" fmla="*/ 1216 h 51"/>
                <a:gd name="T2" fmla="*/ 951 w 51"/>
                <a:gd name="T3" fmla="*/ 56 h 51"/>
                <a:gd name="T4" fmla="*/ 50 w 51"/>
                <a:gd name="T5" fmla="*/ 1365 h 51"/>
                <a:gd name="T6" fmla="*/ 1077 w 51"/>
                <a:gd name="T7" fmla="*/ 2525 h 51"/>
                <a:gd name="T8" fmla="*/ 1978 w 51"/>
                <a:gd name="T9" fmla="*/ 121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50" y="24"/>
                  </a:moveTo>
                  <a:cubicBezTo>
                    <a:pt x="49" y="10"/>
                    <a:pt x="37" y="0"/>
                    <a:pt x="24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1"/>
                    <a:pt x="14" y="51"/>
                    <a:pt x="27" y="50"/>
                  </a:cubicBezTo>
                  <a:cubicBezTo>
                    <a:pt x="41" y="49"/>
                    <a:pt x="51" y="37"/>
                    <a:pt x="50" y="24"/>
                  </a:cubicBezTo>
                  <a:close/>
                </a:path>
              </a:pathLst>
            </a:custGeom>
            <a:solidFill>
              <a:srgbClr val="5A6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6" name="Freeform 19">
              <a:extLst>
                <a:ext uri="{FF2B5EF4-FFF2-40B4-BE49-F238E27FC236}">
                  <a16:creationId xmlns:a16="http://schemas.microsoft.com/office/drawing/2014/main" id="{D8E1C98F-F4C0-4B50-9180-DC08037BA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85"/>
              <a:ext cx="52" cy="56"/>
            </a:xfrm>
            <a:custGeom>
              <a:avLst/>
              <a:gdLst>
                <a:gd name="T0" fmla="*/ 760 w 21"/>
                <a:gd name="T1" fmla="*/ 512 h 21"/>
                <a:gd name="T2" fmla="*/ 381 w 21"/>
                <a:gd name="T3" fmla="*/ 56 h 21"/>
                <a:gd name="T4" fmla="*/ 30 w 21"/>
                <a:gd name="T5" fmla="*/ 547 h 21"/>
                <a:gd name="T6" fmla="*/ 411 w 21"/>
                <a:gd name="T7" fmla="*/ 1003 h 21"/>
                <a:gd name="T8" fmla="*/ 760 w 21"/>
                <a:gd name="T9" fmla="*/ 51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0" y="10"/>
                  </a:moveTo>
                  <a:cubicBezTo>
                    <a:pt x="20" y="4"/>
                    <a:pt x="15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7"/>
                    <a:pt x="6" y="21"/>
                    <a:pt x="11" y="20"/>
                  </a:cubicBezTo>
                  <a:cubicBezTo>
                    <a:pt x="17" y="20"/>
                    <a:pt x="21" y="15"/>
                    <a:pt x="20" y="1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7" name="Freeform 20">
              <a:extLst>
                <a:ext uri="{FF2B5EF4-FFF2-40B4-BE49-F238E27FC236}">
                  <a16:creationId xmlns:a16="http://schemas.microsoft.com/office/drawing/2014/main" id="{78BAFAAD-C633-4BFE-8095-B1FF24681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915"/>
              <a:ext cx="147" cy="256"/>
            </a:xfrm>
            <a:custGeom>
              <a:avLst/>
              <a:gdLst>
                <a:gd name="T0" fmla="*/ 0 w 147"/>
                <a:gd name="T1" fmla="*/ 0 h 256"/>
                <a:gd name="T2" fmla="*/ 147 w 147"/>
                <a:gd name="T3" fmla="*/ 256 h 256"/>
                <a:gd name="T4" fmla="*/ 0 w 147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256">
                  <a:moveTo>
                    <a:pt x="0" y="0"/>
                  </a:moveTo>
                  <a:lnTo>
                    <a:pt x="147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Line 21">
              <a:extLst>
                <a:ext uri="{FF2B5EF4-FFF2-40B4-BE49-F238E27FC236}">
                  <a16:creationId xmlns:a16="http://schemas.microsoft.com/office/drawing/2014/main" id="{2C0385DA-BB7F-49DE-A0A6-D269CA18E9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40" y="1915"/>
              <a:ext cx="147" cy="256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9" name="Freeform 22">
              <a:extLst>
                <a:ext uri="{FF2B5EF4-FFF2-40B4-BE49-F238E27FC236}">
                  <a16:creationId xmlns:a16="http://schemas.microsoft.com/office/drawing/2014/main" id="{90096E56-CB38-44DE-A34A-10057636E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283"/>
              <a:ext cx="638" cy="445"/>
            </a:xfrm>
            <a:custGeom>
              <a:avLst/>
              <a:gdLst>
                <a:gd name="T0" fmla="*/ 50 w 255"/>
                <a:gd name="T1" fmla="*/ 8420 h 167"/>
                <a:gd name="T2" fmla="*/ 0 w 255"/>
                <a:gd name="T3" fmla="*/ 8364 h 167"/>
                <a:gd name="T4" fmla="*/ 595 w 255"/>
                <a:gd name="T5" fmla="*/ 6909 h 167"/>
                <a:gd name="T6" fmla="*/ 9477 w 255"/>
                <a:gd name="T7" fmla="*/ 0 h 167"/>
                <a:gd name="T8" fmla="*/ 9915 w 255"/>
                <a:gd name="T9" fmla="*/ 815 h 167"/>
                <a:gd name="T10" fmla="*/ 9948 w 255"/>
                <a:gd name="T11" fmla="*/ 1058 h 167"/>
                <a:gd name="T12" fmla="*/ 9865 w 255"/>
                <a:gd name="T13" fmla="*/ 1271 h 167"/>
                <a:gd name="T14" fmla="*/ 1771 w 255"/>
                <a:gd name="T15" fmla="*/ 7421 h 167"/>
                <a:gd name="T16" fmla="*/ 50 w 255"/>
                <a:gd name="T17" fmla="*/ 842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5" h="167">
                  <a:moveTo>
                    <a:pt x="1" y="167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4" y="143"/>
                    <a:pt x="15" y="137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53" y="16"/>
                    <a:pt x="255" y="19"/>
                    <a:pt x="254" y="21"/>
                  </a:cubicBezTo>
                  <a:cubicBezTo>
                    <a:pt x="254" y="23"/>
                    <a:pt x="252" y="25"/>
                    <a:pt x="252" y="2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26" y="158"/>
                    <a:pt x="1" y="167"/>
                  </a:cubicBezTo>
                  <a:close/>
                </a:path>
              </a:pathLst>
            </a:custGeom>
            <a:solidFill>
              <a:srgbClr val="FDBF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Freeform 23">
              <a:extLst>
                <a:ext uri="{FF2B5EF4-FFF2-40B4-BE49-F238E27FC236}">
                  <a16:creationId xmlns:a16="http://schemas.microsoft.com/office/drawing/2014/main" id="{CE3B37AC-873D-4657-AE99-73FB8AF3D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232"/>
              <a:ext cx="721" cy="523"/>
            </a:xfrm>
            <a:custGeom>
              <a:avLst/>
              <a:gdLst>
                <a:gd name="T0" fmla="*/ 1066 w 288"/>
                <a:gd name="T1" fmla="*/ 6687 h 196"/>
                <a:gd name="T2" fmla="*/ 10009 w 288"/>
                <a:gd name="T3" fmla="*/ 0 h 196"/>
                <a:gd name="T4" fmla="*/ 10134 w 288"/>
                <a:gd name="T5" fmla="*/ 56 h 196"/>
                <a:gd name="T6" fmla="*/ 11313 w 288"/>
                <a:gd name="T7" fmla="*/ 969 h 196"/>
                <a:gd name="T8" fmla="*/ 2401 w 288"/>
                <a:gd name="T9" fmla="*/ 7904 h 196"/>
                <a:gd name="T10" fmla="*/ 1805 w 288"/>
                <a:gd name="T11" fmla="*/ 9385 h 196"/>
                <a:gd name="T12" fmla="*/ 1850 w 288"/>
                <a:gd name="T13" fmla="*/ 9427 h 196"/>
                <a:gd name="T14" fmla="*/ 158 w 288"/>
                <a:gd name="T15" fmla="*/ 9940 h 196"/>
                <a:gd name="T16" fmla="*/ 1066 w 288"/>
                <a:gd name="T17" fmla="*/ 6687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196">
                  <a:moveTo>
                    <a:pt x="27" y="132"/>
                  </a:moveTo>
                  <a:cubicBezTo>
                    <a:pt x="43" y="122"/>
                    <a:pt x="233" y="13"/>
                    <a:pt x="255" y="0"/>
                  </a:cubicBezTo>
                  <a:cubicBezTo>
                    <a:pt x="257" y="0"/>
                    <a:pt x="258" y="1"/>
                    <a:pt x="258" y="1"/>
                  </a:cubicBezTo>
                  <a:cubicBezTo>
                    <a:pt x="288" y="19"/>
                    <a:pt x="288" y="19"/>
                    <a:pt x="288" y="19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0" y="162"/>
                    <a:pt x="46" y="185"/>
                    <a:pt x="46" y="185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34" y="191"/>
                    <a:pt x="19" y="195"/>
                    <a:pt x="4" y="196"/>
                  </a:cubicBezTo>
                  <a:cubicBezTo>
                    <a:pt x="0" y="157"/>
                    <a:pt x="9" y="143"/>
                    <a:pt x="27" y="132"/>
                  </a:cubicBezTo>
                  <a:close/>
                </a:path>
              </a:pathLst>
            </a:custGeom>
            <a:solidFill>
              <a:srgbClr val="FDD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1" name="Freeform 24">
              <a:extLst>
                <a:ext uri="{FF2B5EF4-FFF2-40B4-BE49-F238E27FC236}">
                  <a16:creationId xmlns:a16="http://schemas.microsoft.com/office/drawing/2014/main" id="{2A51E750-C20B-40AA-A1A4-B253E4235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611"/>
              <a:ext cx="55" cy="56"/>
            </a:xfrm>
            <a:custGeom>
              <a:avLst/>
              <a:gdLst>
                <a:gd name="T0" fmla="*/ 863 w 22"/>
                <a:gd name="T1" fmla="*/ 1059 h 21"/>
                <a:gd name="T2" fmla="*/ 0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9" y="12"/>
                    <a:pt x="10" y="0"/>
                    <a:pt x="0" y="0"/>
                  </a:cubicBezTo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2" name="Freeform 25">
              <a:extLst>
                <a:ext uri="{FF2B5EF4-FFF2-40B4-BE49-F238E27FC236}">
                  <a16:creationId xmlns:a16="http://schemas.microsoft.com/office/drawing/2014/main" id="{7A4A1573-5C1C-4987-93F1-D46EC3DA0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85"/>
              <a:ext cx="563" cy="227"/>
            </a:xfrm>
            <a:custGeom>
              <a:avLst/>
              <a:gdLst>
                <a:gd name="T0" fmla="*/ 8773 w 225"/>
                <a:gd name="T1" fmla="*/ 4230 h 85"/>
                <a:gd name="T2" fmla="*/ 7757 w 225"/>
                <a:gd name="T3" fmla="*/ 2075 h 85"/>
                <a:gd name="T4" fmla="*/ 6030 w 225"/>
                <a:gd name="T5" fmla="*/ 1883 h 85"/>
                <a:gd name="T6" fmla="*/ 1334 w 225"/>
                <a:gd name="T7" fmla="*/ 1370 h 85"/>
                <a:gd name="T8" fmla="*/ 0 w 225"/>
                <a:gd name="T9" fmla="*/ 0 h 85"/>
                <a:gd name="T10" fmla="*/ 0 w 225"/>
                <a:gd name="T11" fmla="*/ 56 h 85"/>
                <a:gd name="T12" fmla="*/ 83 w 225"/>
                <a:gd name="T13" fmla="*/ 1469 h 85"/>
                <a:gd name="T14" fmla="*/ 2272 w 225"/>
                <a:gd name="T15" fmla="*/ 3258 h 85"/>
                <a:gd name="T16" fmla="*/ 8823 w 225"/>
                <a:gd name="T17" fmla="*/ 4321 h 85"/>
                <a:gd name="T18" fmla="*/ 8773 w 225"/>
                <a:gd name="T19" fmla="*/ 423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5" h="85">
                  <a:moveTo>
                    <a:pt x="224" y="83"/>
                  </a:moveTo>
                  <a:cubicBezTo>
                    <a:pt x="222" y="64"/>
                    <a:pt x="198" y="41"/>
                    <a:pt x="198" y="41"/>
                  </a:cubicBezTo>
                  <a:cubicBezTo>
                    <a:pt x="198" y="41"/>
                    <a:pt x="168" y="38"/>
                    <a:pt x="154" y="37"/>
                  </a:cubicBezTo>
                  <a:cubicBezTo>
                    <a:pt x="121" y="34"/>
                    <a:pt x="73" y="30"/>
                    <a:pt x="34" y="27"/>
                  </a:cubicBezTo>
                  <a:cubicBezTo>
                    <a:pt x="20" y="27"/>
                    <a:pt x="8" y="2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3"/>
                    <a:pt x="2" y="24"/>
                    <a:pt x="2" y="29"/>
                  </a:cubicBezTo>
                  <a:cubicBezTo>
                    <a:pt x="3" y="42"/>
                    <a:pt x="23" y="56"/>
                    <a:pt x="58" y="64"/>
                  </a:cubicBezTo>
                  <a:cubicBezTo>
                    <a:pt x="74" y="68"/>
                    <a:pt x="196" y="82"/>
                    <a:pt x="225" y="85"/>
                  </a:cubicBezTo>
                  <a:cubicBezTo>
                    <a:pt x="225" y="84"/>
                    <a:pt x="225" y="84"/>
                    <a:pt x="224" y="83"/>
                  </a:cubicBezTo>
                  <a:close/>
                </a:path>
              </a:pathLst>
            </a:custGeom>
            <a:solidFill>
              <a:srgbClr val="354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3" name="Freeform 26">
              <a:extLst>
                <a:ext uri="{FF2B5EF4-FFF2-40B4-BE49-F238E27FC236}">
                  <a16:creationId xmlns:a16="http://schemas.microsoft.com/office/drawing/2014/main" id="{AE5EC227-B14F-4B63-99FE-083F71EC9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016"/>
              <a:ext cx="1178" cy="632"/>
            </a:xfrm>
            <a:custGeom>
              <a:avLst/>
              <a:gdLst>
                <a:gd name="T0" fmla="*/ 1063 w 471"/>
                <a:gd name="T1" fmla="*/ 8341 h 237"/>
                <a:gd name="T2" fmla="*/ 5472 w 471"/>
                <a:gd name="T3" fmla="*/ 5368 h 237"/>
                <a:gd name="T4" fmla="*/ 5160 w 471"/>
                <a:gd name="T5" fmla="*/ 0 h 237"/>
                <a:gd name="T6" fmla="*/ 5442 w 471"/>
                <a:gd name="T7" fmla="*/ 149 h 237"/>
                <a:gd name="T8" fmla="*/ 7951 w 471"/>
                <a:gd name="T9" fmla="*/ 1515 h 237"/>
                <a:gd name="T10" fmla="*/ 8026 w 471"/>
                <a:gd name="T11" fmla="*/ 1571 h 237"/>
                <a:gd name="T12" fmla="*/ 8294 w 471"/>
                <a:gd name="T13" fmla="*/ 6579 h 237"/>
                <a:gd name="T14" fmla="*/ 10484 w 471"/>
                <a:gd name="T15" fmla="*/ 8341 h 237"/>
                <a:gd name="T16" fmla="*/ 17257 w 471"/>
                <a:gd name="T17" fmla="*/ 9464 h 237"/>
                <a:gd name="T18" fmla="*/ 18428 w 471"/>
                <a:gd name="T19" fmla="*/ 11981 h 237"/>
                <a:gd name="T20" fmla="*/ 0 w 471"/>
                <a:gd name="T21" fmla="*/ 11981 h 237"/>
                <a:gd name="T22" fmla="*/ 1063 w 471"/>
                <a:gd name="T23" fmla="*/ 8341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1" h="237">
                  <a:moveTo>
                    <a:pt x="27" y="165"/>
                  </a:moveTo>
                  <a:cubicBezTo>
                    <a:pt x="27" y="165"/>
                    <a:pt x="144" y="166"/>
                    <a:pt x="140" y="106"/>
                  </a:cubicBezTo>
                  <a:cubicBezTo>
                    <a:pt x="137" y="70"/>
                    <a:pt x="134" y="27"/>
                    <a:pt x="132" y="0"/>
                  </a:cubicBezTo>
                  <a:cubicBezTo>
                    <a:pt x="134" y="1"/>
                    <a:pt x="136" y="2"/>
                    <a:pt x="139" y="3"/>
                  </a:cubicBezTo>
                  <a:cubicBezTo>
                    <a:pt x="166" y="13"/>
                    <a:pt x="187" y="22"/>
                    <a:pt x="203" y="30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11" y="110"/>
                    <a:pt x="212" y="130"/>
                  </a:cubicBezTo>
                  <a:cubicBezTo>
                    <a:pt x="213" y="143"/>
                    <a:pt x="233" y="157"/>
                    <a:pt x="268" y="165"/>
                  </a:cubicBezTo>
                  <a:cubicBezTo>
                    <a:pt x="287" y="170"/>
                    <a:pt x="441" y="187"/>
                    <a:pt x="441" y="187"/>
                  </a:cubicBezTo>
                  <a:cubicBezTo>
                    <a:pt x="441" y="187"/>
                    <a:pt x="467" y="210"/>
                    <a:pt x="471" y="237"/>
                  </a:cubicBezTo>
                  <a:cubicBezTo>
                    <a:pt x="0" y="237"/>
                    <a:pt x="0" y="237"/>
                    <a:pt x="0" y="237"/>
                  </a:cubicBezTo>
                  <a:lnTo>
                    <a:pt x="27" y="165"/>
                  </a:lnTo>
                  <a:close/>
                </a:path>
              </a:pathLst>
            </a:custGeom>
            <a:solidFill>
              <a:srgbClr val="4E5E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4" name="Freeform 27">
              <a:extLst>
                <a:ext uri="{FF2B5EF4-FFF2-40B4-BE49-F238E27FC236}">
                  <a16:creationId xmlns:a16="http://schemas.microsoft.com/office/drawing/2014/main" id="{D5BE3C29-B0B8-4E80-AFFC-99DA164F1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581"/>
              <a:ext cx="255" cy="190"/>
            </a:xfrm>
            <a:custGeom>
              <a:avLst/>
              <a:gdLst>
                <a:gd name="T0" fmla="*/ 3645 w 102"/>
                <a:gd name="T1" fmla="*/ 0 h 71"/>
                <a:gd name="T2" fmla="*/ 3958 w 102"/>
                <a:gd name="T3" fmla="*/ 559 h 71"/>
                <a:gd name="T4" fmla="*/ 238 w 102"/>
                <a:gd name="T5" fmla="*/ 3637 h 71"/>
                <a:gd name="T6" fmla="*/ 0 w 102"/>
                <a:gd name="T7" fmla="*/ 3029 h 71"/>
                <a:gd name="T8" fmla="*/ 3645 w 10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1">
                  <a:moveTo>
                    <a:pt x="93" y="0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2" y="17"/>
                    <a:pt x="22" y="70"/>
                    <a:pt x="6" y="7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3" y="40"/>
                    <a:pt x="75" y="14"/>
                    <a:pt x="93" y="0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5" name="Freeform 28">
              <a:extLst>
                <a:ext uri="{FF2B5EF4-FFF2-40B4-BE49-F238E27FC236}">
                  <a16:creationId xmlns:a16="http://schemas.microsoft.com/office/drawing/2014/main" id="{5C626968-D3CE-475B-BC07-63EC8322E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95"/>
              <a:ext cx="290" cy="208"/>
            </a:xfrm>
            <a:custGeom>
              <a:avLst/>
              <a:gdLst>
                <a:gd name="T0" fmla="*/ 283 w 116"/>
                <a:gd name="T1" fmla="*/ 3187 h 78"/>
                <a:gd name="T2" fmla="*/ 313 w 116"/>
                <a:gd name="T3" fmla="*/ 3336 h 78"/>
                <a:gd name="T4" fmla="*/ 4033 w 116"/>
                <a:gd name="T5" fmla="*/ 307 h 78"/>
                <a:gd name="T6" fmla="*/ 3988 w 116"/>
                <a:gd name="T7" fmla="*/ 205 h 78"/>
                <a:gd name="T8" fmla="*/ 4500 w 116"/>
                <a:gd name="T9" fmla="*/ 205 h 78"/>
                <a:gd name="T10" fmla="*/ 313 w 116"/>
                <a:gd name="T11" fmla="*/ 3789 h 78"/>
                <a:gd name="T12" fmla="*/ 283 w 116"/>
                <a:gd name="T13" fmla="*/ 318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8">
                  <a:moveTo>
                    <a:pt x="7" y="63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24" y="65"/>
                    <a:pt x="104" y="12"/>
                    <a:pt x="103" y="6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11" y="0"/>
                    <a:pt x="116" y="2"/>
                    <a:pt x="115" y="4"/>
                  </a:cubicBezTo>
                  <a:cubicBezTo>
                    <a:pt x="111" y="16"/>
                    <a:pt x="39" y="64"/>
                    <a:pt x="8" y="75"/>
                  </a:cubicBezTo>
                  <a:cubicBezTo>
                    <a:pt x="0" y="78"/>
                    <a:pt x="0" y="71"/>
                    <a:pt x="7" y="63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6" name="Freeform 29">
              <a:extLst>
                <a:ext uri="{FF2B5EF4-FFF2-40B4-BE49-F238E27FC236}">
                  <a16:creationId xmlns:a16="http://schemas.microsoft.com/office/drawing/2014/main" id="{9D88B1AD-E2BB-411A-BCC3-C042D5E4E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91"/>
              <a:ext cx="213" cy="184"/>
            </a:xfrm>
            <a:custGeom>
              <a:avLst/>
              <a:gdLst>
                <a:gd name="T0" fmla="*/ 313 w 85"/>
                <a:gd name="T1" fmla="*/ 2787 h 69"/>
                <a:gd name="T2" fmla="*/ 992 w 85"/>
                <a:gd name="T3" fmla="*/ 3243 h 69"/>
                <a:gd name="T4" fmla="*/ 3040 w 85"/>
                <a:gd name="T5" fmla="*/ 1728 h 69"/>
                <a:gd name="T6" fmla="*/ 3070 w 85"/>
                <a:gd name="T7" fmla="*/ 704 h 69"/>
                <a:gd name="T8" fmla="*/ 3040 w 85"/>
                <a:gd name="T9" fmla="*/ 661 h 69"/>
                <a:gd name="T10" fmla="*/ 2361 w 85"/>
                <a:gd name="T11" fmla="*/ 205 h 69"/>
                <a:gd name="T12" fmla="*/ 313 w 85"/>
                <a:gd name="T13" fmla="*/ 1728 h 69"/>
                <a:gd name="T14" fmla="*/ 283 w 85"/>
                <a:gd name="T15" fmla="*/ 2731 h 69"/>
                <a:gd name="T16" fmla="*/ 313 w 85"/>
                <a:gd name="T17" fmla="*/ 2787 h 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5" h="69">
                  <a:moveTo>
                    <a:pt x="8" y="55"/>
                  </a:moveTo>
                  <a:cubicBezTo>
                    <a:pt x="12" y="63"/>
                    <a:pt x="17" y="69"/>
                    <a:pt x="25" y="6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85" y="29"/>
                    <a:pt x="83" y="22"/>
                    <a:pt x="78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3" y="5"/>
                    <a:pt x="67" y="0"/>
                    <a:pt x="60" y="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9"/>
                    <a:pt x="2" y="46"/>
                    <a:pt x="7" y="54"/>
                  </a:cubicBezTo>
                  <a:lnTo>
                    <a:pt x="8" y="55"/>
                  </a:ln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7" name="Freeform 30">
              <a:extLst>
                <a:ext uri="{FF2B5EF4-FFF2-40B4-BE49-F238E27FC236}">
                  <a16:creationId xmlns:a16="http://schemas.microsoft.com/office/drawing/2014/main" id="{91C6D47A-9B2F-44D4-B7FC-0DD67BF40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0"/>
              <a:ext cx="248" cy="312"/>
            </a:xfrm>
            <a:custGeom>
              <a:avLst/>
              <a:gdLst>
                <a:gd name="T0" fmla="*/ 185 w 248"/>
                <a:gd name="T1" fmla="*/ 109 h 312"/>
                <a:gd name="T2" fmla="*/ 193 w 248"/>
                <a:gd name="T3" fmla="*/ 85 h 312"/>
                <a:gd name="T4" fmla="*/ 165 w 248"/>
                <a:gd name="T5" fmla="*/ 0 h 312"/>
                <a:gd name="T6" fmla="*/ 0 w 248"/>
                <a:gd name="T7" fmla="*/ 91 h 312"/>
                <a:gd name="T8" fmla="*/ 65 w 248"/>
                <a:gd name="T9" fmla="*/ 165 h 312"/>
                <a:gd name="T10" fmla="*/ 90 w 248"/>
                <a:gd name="T11" fmla="*/ 171 h 312"/>
                <a:gd name="T12" fmla="*/ 110 w 248"/>
                <a:gd name="T13" fmla="*/ 184 h 312"/>
                <a:gd name="T14" fmla="*/ 163 w 248"/>
                <a:gd name="T15" fmla="*/ 280 h 312"/>
                <a:gd name="T16" fmla="*/ 205 w 248"/>
                <a:gd name="T17" fmla="*/ 312 h 312"/>
                <a:gd name="T18" fmla="*/ 225 w 248"/>
                <a:gd name="T19" fmla="*/ 299 h 312"/>
                <a:gd name="T20" fmla="*/ 228 w 248"/>
                <a:gd name="T21" fmla="*/ 299 h 312"/>
                <a:gd name="T22" fmla="*/ 248 w 248"/>
                <a:gd name="T23" fmla="*/ 285 h 312"/>
                <a:gd name="T24" fmla="*/ 243 w 248"/>
                <a:gd name="T25" fmla="*/ 229 h 312"/>
                <a:gd name="T26" fmla="*/ 188 w 248"/>
                <a:gd name="T27" fmla="*/ 133 h 312"/>
                <a:gd name="T28" fmla="*/ 185 w 248"/>
                <a:gd name="T29" fmla="*/ 109 h 3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312">
                  <a:moveTo>
                    <a:pt x="185" y="109"/>
                  </a:moveTo>
                  <a:lnTo>
                    <a:pt x="193" y="85"/>
                  </a:lnTo>
                  <a:lnTo>
                    <a:pt x="165" y="0"/>
                  </a:lnTo>
                  <a:lnTo>
                    <a:pt x="0" y="91"/>
                  </a:lnTo>
                  <a:lnTo>
                    <a:pt x="65" y="165"/>
                  </a:lnTo>
                  <a:lnTo>
                    <a:pt x="90" y="171"/>
                  </a:lnTo>
                  <a:lnTo>
                    <a:pt x="110" y="184"/>
                  </a:lnTo>
                  <a:lnTo>
                    <a:pt x="163" y="280"/>
                  </a:lnTo>
                  <a:lnTo>
                    <a:pt x="205" y="312"/>
                  </a:lnTo>
                  <a:lnTo>
                    <a:pt x="225" y="299"/>
                  </a:lnTo>
                  <a:lnTo>
                    <a:pt x="228" y="299"/>
                  </a:lnTo>
                  <a:lnTo>
                    <a:pt x="248" y="285"/>
                  </a:lnTo>
                  <a:lnTo>
                    <a:pt x="243" y="229"/>
                  </a:lnTo>
                  <a:lnTo>
                    <a:pt x="188" y="133"/>
                  </a:lnTo>
                  <a:lnTo>
                    <a:pt x="185" y="109"/>
                  </a:ln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8" name="Freeform 31">
              <a:extLst>
                <a:ext uri="{FF2B5EF4-FFF2-40B4-BE49-F238E27FC236}">
                  <a16:creationId xmlns:a16="http://schemas.microsoft.com/office/drawing/2014/main" id="{AD081B20-5107-4FEC-AE4F-87D7C24F7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147"/>
              <a:ext cx="222" cy="221"/>
            </a:xfrm>
            <a:custGeom>
              <a:avLst/>
              <a:gdLst>
                <a:gd name="T0" fmla="*/ 1120 w 89"/>
                <a:gd name="T1" fmla="*/ 4170 h 83"/>
                <a:gd name="T2" fmla="*/ 0 w 89"/>
                <a:gd name="T3" fmla="*/ 1816 h 83"/>
                <a:gd name="T4" fmla="*/ 2282 w 89"/>
                <a:gd name="T5" fmla="*/ 0 h 83"/>
                <a:gd name="T6" fmla="*/ 3447 w 89"/>
                <a:gd name="T7" fmla="*/ 2418 h 83"/>
                <a:gd name="T8" fmla="*/ 1120 w 89"/>
                <a:gd name="T9" fmla="*/ 417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3">
                  <a:moveTo>
                    <a:pt x="29" y="8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0" y="24"/>
                    <a:pt x="48" y="2"/>
                    <a:pt x="59" y="0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8"/>
                    <a:pt x="47" y="69"/>
                    <a:pt x="29" y="83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9" name="Freeform 32">
              <a:extLst>
                <a:ext uri="{FF2B5EF4-FFF2-40B4-BE49-F238E27FC236}">
                  <a16:creationId xmlns:a16="http://schemas.microsoft.com/office/drawing/2014/main" id="{1D23134D-EF9F-4AB6-B7FB-C2C5D23C4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w 78"/>
                <a:gd name="T9" fmla="*/ 51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4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0" name="Freeform 33">
              <a:extLst>
                <a:ext uri="{FF2B5EF4-FFF2-40B4-BE49-F238E27FC236}">
                  <a16:creationId xmlns:a16="http://schemas.microsoft.com/office/drawing/2014/main" id="{69916249-93E9-42AA-9AEB-7494E7E41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1" name="Freeform 34">
              <a:extLst>
                <a:ext uri="{FF2B5EF4-FFF2-40B4-BE49-F238E27FC236}">
                  <a16:creationId xmlns:a16="http://schemas.microsoft.com/office/drawing/2014/main" id="{B3B5EE4B-993D-4CC3-A231-4AC743059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189"/>
              <a:ext cx="85" cy="83"/>
            </a:xfrm>
            <a:custGeom>
              <a:avLst/>
              <a:gdLst>
                <a:gd name="T0" fmla="*/ 0 w 85"/>
                <a:gd name="T1" fmla="*/ 51 h 83"/>
                <a:gd name="T2" fmla="*/ 42 w 85"/>
                <a:gd name="T3" fmla="*/ 83 h 83"/>
                <a:gd name="T4" fmla="*/ 62 w 85"/>
                <a:gd name="T5" fmla="*/ 70 h 83"/>
                <a:gd name="T6" fmla="*/ 65 w 85"/>
                <a:gd name="T7" fmla="*/ 70 h 83"/>
                <a:gd name="T8" fmla="*/ 85 w 85"/>
                <a:gd name="T9" fmla="*/ 56 h 83"/>
                <a:gd name="T10" fmla="*/ 80 w 85"/>
                <a:gd name="T11" fmla="*/ 0 h 83"/>
                <a:gd name="T12" fmla="*/ 40 w 85"/>
                <a:gd name="T13" fmla="*/ 27 h 83"/>
                <a:gd name="T14" fmla="*/ 0 w 85"/>
                <a:gd name="T15" fmla="*/ 51 h 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5" h="83">
                  <a:moveTo>
                    <a:pt x="0" y="51"/>
                  </a:moveTo>
                  <a:lnTo>
                    <a:pt x="42" y="83"/>
                  </a:lnTo>
                  <a:lnTo>
                    <a:pt x="62" y="70"/>
                  </a:lnTo>
                  <a:lnTo>
                    <a:pt x="65" y="70"/>
                  </a:lnTo>
                  <a:lnTo>
                    <a:pt x="85" y="56"/>
                  </a:lnTo>
                  <a:lnTo>
                    <a:pt x="80" y="0"/>
                  </a:lnTo>
                  <a:lnTo>
                    <a:pt x="40" y="27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Freeform 35">
              <a:extLst>
                <a:ext uri="{FF2B5EF4-FFF2-40B4-BE49-F238E27FC236}">
                  <a16:creationId xmlns:a16="http://schemas.microsoft.com/office/drawing/2014/main" id="{65F60698-584F-4607-B9A3-EA4C41D67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6"/>
            </a:xfrm>
            <a:custGeom>
              <a:avLst/>
              <a:gdLst>
                <a:gd name="T0" fmla="*/ 0 w 122"/>
                <a:gd name="T1" fmla="*/ 80 h 86"/>
                <a:gd name="T2" fmla="*/ 60 w 122"/>
                <a:gd name="T3" fmla="*/ 40 h 86"/>
                <a:gd name="T4" fmla="*/ 62 w 122"/>
                <a:gd name="T5" fmla="*/ 40 h 86"/>
                <a:gd name="T6" fmla="*/ 122 w 122"/>
                <a:gd name="T7" fmla="*/ 0 h 86"/>
                <a:gd name="T8" fmla="*/ 117 w 122"/>
                <a:gd name="T9" fmla="*/ 24 h 86"/>
                <a:gd name="T10" fmla="*/ 70 w 122"/>
                <a:gd name="T11" fmla="*/ 56 h 86"/>
                <a:gd name="T12" fmla="*/ 22 w 122"/>
                <a:gd name="T13" fmla="*/ 86 h 86"/>
                <a:gd name="T14" fmla="*/ 0 w 122"/>
                <a:gd name="T15" fmla="*/ 80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86">
                  <a:moveTo>
                    <a:pt x="0" y="80"/>
                  </a:moveTo>
                  <a:lnTo>
                    <a:pt x="60" y="40"/>
                  </a:lnTo>
                  <a:lnTo>
                    <a:pt x="62" y="40"/>
                  </a:lnTo>
                  <a:lnTo>
                    <a:pt x="122" y="0"/>
                  </a:lnTo>
                  <a:lnTo>
                    <a:pt x="117" y="24"/>
                  </a:lnTo>
                  <a:lnTo>
                    <a:pt x="70" y="56"/>
                  </a:lnTo>
                  <a:lnTo>
                    <a:pt x="22" y="86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3" name="Freeform 36">
              <a:extLst>
                <a:ext uri="{FF2B5EF4-FFF2-40B4-BE49-F238E27FC236}">
                  <a16:creationId xmlns:a16="http://schemas.microsoft.com/office/drawing/2014/main" id="{9C2C74EE-D27E-4693-98AE-02CCF71B7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6"/>
            </a:xfrm>
            <a:custGeom>
              <a:avLst/>
              <a:gdLst>
                <a:gd name="T0" fmla="*/ 0 w 122"/>
                <a:gd name="T1" fmla="*/ 80 h 86"/>
                <a:gd name="T2" fmla="*/ 60 w 122"/>
                <a:gd name="T3" fmla="*/ 40 h 86"/>
                <a:gd name="T4" fmla="*/ 62 w 122"/>
                <a:gd name="T5" fmla="*/ 40 h 86"/>
                <a:gd name="T6" fmla="*/ 122 w 122"/>
                <a:gd name="T7" fmla="*/ 0 h 86"/>
                <a:gd name="T8" fmla="*/ 117 w 122"/>
                <a:gd name="T9" fmla="*/ 24 h 86"/>
                <a:gd name="T10" fmla="*/ 70 w 122"/>
                <a:gd name="T11" fmla="*/ 56 h 86"/>
                <a:gd name="T12" fmla="*/ 22 w 122"/>
                <a:gd name="T13" fmla="*/ 86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2" h="86">
                  <a:moveTo>
                    <a:pt x="0" y="80"/>
                  </a:moveTo>
                  <a:lnTo>
                    <a:pt x="60" y="40"/>
                  </a:lnTo>
                  <a:lnTo>
                    <a:pt x="62" y="40"/>
                  </a:lnTo>
                  <a:lnTo>
                    <a:pt x="122" y="0"/>
                  </a:lnTo>
                  <a:lnTo>
                    <a:pt x="117" y="24"/>
                  </a:lnTo>
                  <a:lnTo>
                    <a:pt x="70" y="56"/>
                  </a:lnTo>
                  <a:lnTo>
                    <a:pt x="22" y="8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4" name="Freeform 37">
              <a:extLst>
                <a:ext uri="{FF2B5EF4-FFF2-40B4-BE49-F238E27FC236}">
                  <a16:creationId xmlns:a16="http://schemas.microsoft.com/office/drawing/2014/main" id="{448F7213-13A8-46F6-9DD6-4FDACED60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488"/>
              <a:ext cx="428" cy="325"/>
            </a:xfrm>
            <a:custGeom>
              <a:avLst/>
              <a:gdLst>
                <a:gd name="T0" fmla="*/ 0 w 171"/>
                <a:gd name="T1" fmla="*/ 4635 h 122"/>
                <a:gd name="T2" fmla="*/ 5957 w 171"/>
                <a:gd name="T3" fmla="*/ 0 h 122"/>
                <a:gd name="T4" fmla="*/ 6165 w 171"/>
                <a:gd name="T5" fmla="*/ 93 h 122"/>
                <a:gd name="T6" fmla="*/ 6665 w 171"/>
                <a:gd name="T7" fmla="*/ 1305 h 122"/>
                <a:gd name="T8" fmla="*/ 751 w 171"/>
                <a:gd name="T9" fmla="*/ 6146 h 122"/>
                <a:gd name="T10" fmla="*/ 0 w 171"/>
                <a:gd name="T11" fmla="*/ 4635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22">
                  <a:moveTo>
                    <a:pt x="0" y="92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6" y="1"/>
                    <a:pt x="157" y="2"/>
                  </a:cubicBezTo>
                  <a:cubicBezTo>
                    <a:pt x="161" y="7"/>
                    <a:pt x="170" y="19"/>
                    <a:pt x="170" y="26"/>
                  </a:cubicBezTo>
                  <a:cubicBezTo>
                    <a:pt x="171" y="34"/>
                    <a:pt x="40" y="110"/>
                    <a:pt x="19" y="122"/>
                  </a:cubicBezTo>
                  <a:lnTo>
                    <a:pt x="0" y="92"/>
                  </a:ln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5" name="Freeform 38">
              <a:extLst>
                <a:ext uri="{FF2B5EF4-FFF2-40B4-BE49-F238E27FC236}">
                  <a16:creationId xmlns:a16="http://schemas.microsoft.com/office/drawing/2014/main" id="{8483F54B-9B1A-4165-951E-283648F52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261"/>
              <a:ext cx="407" cy="486"/>
            </a:xfrm>
            <a:custGeom>
              <a:avLst/>
              <a:gdLst>
                <a:gd name="T0" fmla="*/ 6335 w 163"/>
                <a:gd name="T1" fmla="*/ 9255 h 182"/>
                <a:gd name="T2" fmla="*/ 2057 w 163"/>
                <a:gd name="T3" fmla="*/ 0 h 182"/>
                <a:gd name="T4" fmla="*/ 0 w 163"/>
                <a:gd name="T5" fmla="*/ 1220 h 182"/>
                <a:gd name="T6" fmla="*/ 3141 w 163"/>
                <a:gd name="T7" fmla="*/ 3258 h 182"/>
                <a:gd name="T8" fmla="*/ 6335 w 163"/>
                <a:gd name="T9" fmla="*/ 9255 h 1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3" h="182">
                  <a:moveTo>
                    <a:pt x="163" y="182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30" y="6"/>
                    <a:pt x="11" y="18"/>
                    <a:pt x="0" y="24"/>
                  </a:cubicBezTo>
                  <a:cubicBezTo>
                    <a:pt x="32" y="17"/>
                    <a:pt x="64" y="35"/>
                    <a:pt x="81" y="64"/>
                  </a:cubicBezTo>
                  <a:cubicBezTo>
                    <a:pt x="98" y="92"/>
                    <a:pt x="163" y="182"/>
                    <a:pt x="163" y="182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6" name="Freeform 39">
              <a:extLst>
                <a:ext uri="{FF2B5EF4-FFF2-40B4-BE49-F238E27FC236}">
                  <a16:creationId xmlns:a16="http://schemas.microsoft.com/office/drawing/2014/main" id="{1BAD85EF-0F1E-49FC-9363-063D451A7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379"/>
              <a:ext cx="123" cy="290"/>
            </a:xfrm>
            <a:custGeom>
              <a:avLst/>
              <a:gdLst>
                <a:gd name="T0" fmla="*/ 1268 w 49"/>
                <a:gd name="T1" fmla="*/ 0 h 109"/>
                <a:gd name="T2" fmla="*/ 366 w 49"/>
                <a:gd name="T3" fmla="*/ 963 h 109"/>
                <a:gd name="T4" fmla="*/ 316 w 49"/>
                <a:gd name="T5" fmla="*/ 1804 h 109"/>
                <a:gd name="T6" fmla="*/ 1948 w 49"/>
                <a:gd name="T7" fmla="*/ 5465 h 109"/>
                <a:gd name="T8" fmla="*/ 1268 w 49"/>
                <a:gd name="T9" fmla="*/ 0 h 10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9">
                  <a:moveTo>
                    <a:pt x="32" y="0"/>
                  </a:moveTo>
                  <a:cubicBezTo>
                    <a:pt x="26" y="5"/>
                    <a:pt x="16" y="13"/>
                    <a:pt x="9" y="19"/>
                  </a:cubicBezTo>
                  <a:cubicBezTo>
                    <a:pt x="0" y="26"/>
                    <a:pt x="8" y="36"/>
                    <a:pt x="8" y="36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9"/>
                    <a:pt x="4" y="21"/>
                    <a:pt x="32" y="0"/>
                  </a:cubicBezTo>
                  <a:close/>
                </a:path>
              </a:pathLst>
            </a:custGeom>
            <a:solidFill>
              <a:srgbClr val="CA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Freeform 40">
              <a:extLst>
                <a:ext uri="{FF2B5EF4-FFF2-40B4-BE49-F238E27FC236}">
                  <a16:creationId xmlns:a16="http://schemas.microsoft.com/office/drawing/2014/main" id="{7D0D431C-BAB9-429A-888A-90A4B1E20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71"/>
              <a:ext cx="132" cy="496"/>
            </a:xfrm>
            <a:custGeom>
              <a:avLst/>
              <a:gdLst>
                <a:gd name="T0" fmla="*/ 1855 w 53"/>
                <a:gd name="T1" fmla="*/ 9408 h 186"/>
                <a:gd name="T2" fmla="*/ 0 w 53"/>
                <a:gd name="T3" fmla="*/ 853 h 186"/>
                <a:gd name="T4" fmla="*/ 956 w 53"/>
                <a:gd name="T5" fmla="*/ 0 h 186"/>
                <a:gd name="T6" fmla="*/ 1469 w 53"/>
                <a:gd name="T7" fmla="*/ 4301 h 186"/>
                <a:gd name="T8" fmla="*/ 1855 w 53"/>
                <a:gd name="T9" fmla="*/ 9408 h 1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86">
                  <a:moveTo>
                    <a:pt x="48" y="186"/>
                  </a:moveTo>
                  <a:cubicBezTo>
                    <a:pt x="50" y="124"/>
                    <a:pt x="29" y="76"/>
                    <a:pt x="0" y="17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0" y="14"/>
                    <a:pt x="21" y="37"/>
                    <a:pt x="38" y="85"/>
                  </a:cubicBezTo>
                  <a:cubicBezTo>
                    <a:pt x="51" y="121"/>
                    <a:pt x="53" y="165"/>
                    <a:pt x="48" y="186"/>
                  </a:cubicBezTo>
                  <a:close/>
                </a:path>
              </a:pathLst>
            </a:custGeom>
            <a:solidFill>
              <a:srgbClr val="CA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8" name="Freeform 41">
              <a:extLst>
                <a:ext uri="{FF2B5EF4-FFF2-40B4-BE49-F238E27FC236}">
                  <a16:creationId xmlns:a16="http://schemas.microsoft.com/office/drawing/2014/main" id="{54BFCF1E-BB06-4599-A2C9-7461BAF8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2811"/>
              <a:ext cx="605" cy="328"/>
            </a:xfrm>
            <a:custGeom>
              <a:avLst/>
              <a:gdLst>
                <a:gd name="T0" fmla="*/ 9458 w 242"/>
                <a:gd name="T1" fmla="*/ 3848 h 123"/>
                <a:gd name="T2" fmla="*/ 9458 w 242"/>
                <a:gd name="T3" fmla="*/ 6221 h 123"/>
                <a:gd name="T4" fmla="*/ 5283 w 242"/>
                <a:gd name="T5" fmla="*/ 3947 h 123"/>
                <a:gd name="T6" fmla="*/ 0 w 242"/>
                <a:gd name="T7" fmla="*/ 0 h 123"/>
                <a:gd name="T8" fmla="*/ 4300 w 242"/>
                <a:gd name="T9" fmla="*/ 3037 h 123"/>
                <a:gd name="T10" fmla="*/ 7970 w 242"/>
                <a:gd name="T11" fmla="*/ 4189 h 123"/>
                <a:gd name="T12" fmla="*/ 9458 w 242"/>
                <a:gd name="T13" fmla="*/ 3848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2" h="123">
                  <a:moveTo>
                    <a:pt x="242" y="76"/>
                  </a:moveTo>
                  <a:cubicBezTo>
                    <a:pt x="234" y="87"/>
                    <a:pt x="226" y="110"/>
                    <a:pt x="242" y="123"/>
                  </a:cubicBezTo>
                  <a:cubicBezTo>
                    <a:pt x="211" y="110"/>
                    <a:pt x="154" y="83"/>
                    <a:pt x="135" y="78"/>
                  </a:cubicBezTo>
                  <a:cubicBezTo>
                    <a:pt x="89" y="61"/>
                    <a:pt x="53" y="47"/>
                    <a:pt x="0" y="0"/>
                  </a:cubicBezTo>
                  <a:cubicBezTo>
                    <a:pt x="36" y="20"/>
                    <a:pt x="69" y="51"/>
                    <a:pt x="110" y="60"/>
                  </a:cubicBezTo>
                  <a:cubicBezTo>
                    <a:pt x="151" y="69"/>
                    <a:pt x="181" y="88"/>
                    <a:pt x="204" y="83"/>
                  </a:cubicBezTo>
                  <a:cubicBezTo>
                    <a:pt x="228" y="78"/>
                    <a:pt x="242" y="76"/>
                    <a:pt x="242" y="76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9" name="Freeform 42">
              <a:extLst>
                <a:ext uri="{FF2B5EF4-FFF2-40B4-BE49-F238E27FC236}">
                  <a16:creationId xmlns:a16="http://schemas.microsoft.com/office/drawing/2014/main" id="{46CF34BB-66EB-4E0D-AEC1-819E2146A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" y="2867"/>
              <a:ext cx="127" cy="152"/>
            </a:xfrm>
            <a:custGeom>
              <a:avLst/>
              <a:gdLst>
                <a:gd name="T0" fmla="*/ 1004 w 51"/>
                <a:gd name="T1" fmla="*/ 0 h 57"/>
                <a:gd name="T2" fmla="*/ 1315 w 51"/>
                <a:gd name="T3" fmla="*/ 2368 h 57"/>
                <a:gd name="T4" fmla="*/ 261 w 51"/>
                <a:gd name="T5" fmla="*/ 2027 h 57"/>
                <a:gd name="T6" fmla="*/ 1004 w 51"/>
                <a:gd name="T7" fmla="*/ 0 h 5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7">
                  <a:moveTo>
                    <a:pt x="26" y="0"/>
                  </a:moveTo>
                  <a:cubicBezTo>
                    <a:pt x="15" y="14"/>
                    <a:pt x="17" y="36"/>
                    <a:pt x="34" y="47"/>
                  </a:cubicBezTo>
                  <a:cubicBezTo>
                    <a:pt x="51" y="57"/>
                    <a:pt x="7" y="40"/>
                    <a:pt x="7" y="40"/>
                  </a:cubicBezTo>
                  <a:cubicBezTo>
                    <a:pt x="7" y="40"/>
                    <a:pt x="0" y="0"/>
                    <a:pt x="26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0" name="Freeform 43">
              <a:extLst>
                <a:ext uri="{FF2B5EF4-FFF2-40B4-BE49-F238E27FC236}">
                  <a16:creationId xmlns:a16="http://schemas.microsoft.com/office/drawing/2014/main" id="{7FD4AC3C-6F77-4F70-AF8C-3EFCD5EC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155"/>
              <a:ext cx="115" cy="144"/>
            </a:xfrm>
            <a:custGeom>
              <a:avLst/>
              <a:gdLst>
                <a:gd name="T0" fmla="*/ 1800 w 46"/>
                <a:gd name="T1" fmla="*/ 2125 h 54"/>
                <a:gd name="T2" fmla="*/ 520 w 46"/>
                <a:gd name="T3" fmla="*/ 0 h 54"/>
                <a:gd name="T4" fmla="*/ 1800 w 46"/>
                <a:gd name="T5" fmla="*/ 2125 h 5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6" h="54">
                  <a:moveTo>
                    <a:pt x="46" y="42"/>
                  </a:moveTo>
                  <a:cubicBezTo>
                    <a:pt x="29" y="43"/>
                    <a:pt x="2" y="29"/>
                    <a:pt x="13" y="0"/>
                  </a:cubicBezTo>
                  <a:cubicBezTo>
                    <a:pt x="0" y="15"/>
                    <a:pt x="2" y="54"/>
                    <a:pt x="46" y="42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1" name="Freeform 44">
              <a:extLst>
                <a:ext uri="{FF2B5EF4-FFF2-40B4-BE49-F238E27FC236}">
                  <a16:creationId xmlns:a16="http://schemas.microsoft.com/office/drawing/2014/main" id="{4A1C1652-48AD-49A5-AFAE-CAC6A4E22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7" y="1200"/>
              <a:ext cx="55" cy="141"/>
            </a:xfrm>
            <a:custGeom>
              <a:avLst/>
              <a:gdLst>
                <a:gd name="T0" fmla="*/ 863 w 22"/>
                <a:gd name="T1" fmla="*/ 0 h 53"/>
                <a:gd name="T2" fmla="*/ 0 w 22"/>
                <a:gd name="T3" fmla="*/ 849 h 53"/>
                <a:gd name="T4" fmla="*/ 833 w 22"/>
                <a:gd name="T5" fmla="*/ 2655 h 53"/>
                <a:gd name="T6" fmla="*/ 863 w 22"/>
                <a:gd name="T7" fmla="*/ 0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" h="53">
                  <a:moveTo>
                    <a:pt x="22" y="0"/>
                  </a:moveTo>
                  <a:cubicBezTo>
                    <a:pt x="9" y="9"/>
                    <a:pt x="0" y="17"/>
                    <a:pt x="0" y="17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3" y="21"/>
                    <a:pt x="22" y="0"/>
                  </a:cubicBezTo>
                  <a:close/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2" name="Freeform 45">
              <a:extLst>
                <a:ext uri="{FF2B5EF4-FFF2-40B4-BE49-F238E27FC236}">
                  <a16:creationId xmlns:a16="http://schemas.microsoft.com/office/drawing/2014/main" id="{CAF5320C-C24E-4871-B13B-60129164F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2000"/>
              <a:ext cx="93" cy="109"/>
            </a:xfrm>
            <a:custGeom>
              <a:avLst/>
              <a:gdLst>
                <a:gd name="T0" fmla="*/ 1478 w 37"/>
                <a:gd name="T1" fmla="*/ 0 h 41"/>
                <a:gd name="T2" fmla="*/ 0 w 37"/>
                <a:gd name="T3" fmla="*/ 1087 h 41"/>
                <a:gd name="T4" fmla="*/ 840 w 37"/>
                <a:gd name="T5" fmla="*/ 2050 h 41"/>
                <a:gd name="T6" fmla="*/ 1478 w 37"/>
                <a:gd name="T7" fmla="*/ 0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" h="41">
                  <a:moveTo>
                    <a:pt x="37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7" y="36"/>
                    <a:pt x="37" y="0"/>
                  </a:cubicBezTo>
                  <a:close/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3" name="Freeform 46">
              <a:extLst>
                <a:ext uri="{FF2B5EF4-FFF2-40B4-BE49-F238E27FC236}">
                  <a16:creationId xmlns:a16="http://schemas.microsoft.com/office/drawing/2014/main" id="{4EC4E1AF-F72B-4818-B836-5BC1DF656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2120"/>
              <a:ext cx="45" cy="112"/>
            </a:xfrm>
            <a:custGeom>
              <a:avLst/>
              <a:gdLst>
                <a:gd name="T0" fmla="*/ 675 w 18"/>
                <a:gd name="T1" fmla="*/ 56 h 42"/>
                <a:gd name="T2" fmla="*/ 0 w 18"/>
                <a:gd name="T3" fmla="*/ 547 h 42"/>
                <a:gd name="T4" fmla="*/ 675 w 18"/>
                <a:gd name="T5" fmla="*/ 2125 h 42"/>
                <a:gd name="T6" fmla="*/ 438 w 18"/>
                <a:gd name="T7" fmla="*/ 704 h 42"/>
                <a:gd name="T8" fmla="*/ 708 w 18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42">
                  <a:moveTo>
                    <a:pt x="17" y="1"/>
                  </a:moveTo>
                  <a:cubicBezTo>
                    <a:pt x="11" y="5"/>
                    <a:pt x="5" y="7"/>
                    <a:pt x="0" y="11"/>
                  </a:cubicBezTo>
                  <a:cubicBezTo>
                    <a:pt x="7" y="24"/>
                    <a:pt x="13" y="33"/>
                    <a:pt x="17" y="42"/>
                  </a:cubicBezTo>
                  <a:cubicBezTo>
                    <a:pt x="16" y="34"/>
                    <a:pt x="10" y="22"/>
                    <a:pt x="11" y="14"/>
                  </a:cubicBezTo>
                  <a:cubicBezTo>
                    <a:pt x="11" y="10"/>
                    <a:pt x="15" y="2"/>
                    <a:pt x="18" y="0"/>
                  </a:cubicBezTo>
                </a:path>
              </a:pathLst>
            </a:custGeom>
            <a:solidFill>
              <a:srgbClr val="718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4" name="Freeform 47">
              <a:extLst>
                <a:ext uri="{FF2B5EF4-FFF2-40B4-BE49-F238E27FC236}">
                  <a16:creationId xmlns:a16="http://schemas.microsoft.com/office/drawing/2014/main" id="{63699CFA-1BCA-4C21-A8E2-685FA1116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0" y="3048"/>
              <a:ext cx="107" cy="112"/>
            </a:xfrm>
            <a:custGeom>
              <a:avLst/>
              <a:gdLst>
                <a:gd name="T0" fmla="*/ 1336 w 43"/>
                <a:gd name="T1" fmla="*/ 0 h 42"/>
                <a:gd name="T2" fmla="*/ 1264 w 43"/>
                <a:gd name="T3" fmla="*/ 1515 h 42"/>
                <a:gd name="T4" fmla="*/ 0 w 43"/>
                <a:gd name="T5" fmla="*/ 1613 h 42"/>
                <a:gd name="T6" fmla="*/ 1336 w 43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42">
                  <a:moveTo>
                    <a:pt x="35" y="0"/>
                  </a:moveTo>
                  <a:cubicBezTo>
                    <a:pt x="43" y="9"/>
                    <a:pt x="42" y="23"/>
                    <a:pt x="33" y="30"/>
                  </a:cubicBezTo>
                  <a:cubicBezTo>
                    <a:pt x="23" y="38"/>
                    <a:pt x="8" y="41"/>
                    <a:pt x="0" y="32"/>
                  </a:cubicBezTo>
                  <a:cubicBezTo>
                    <a:pt x="13" y="42"/>
                    <a:pt x="42" y="32"/>
                    <a:pt x="35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5" name="Freeform 48">
              <a:extLst>
                <a:ext uri="{FF2B5EF4-FFF2-40B4-BE49-F238E27FC236}">
                  <a16:creationId xmlns:a16="http://schemas.microsoft.com/office/drawing/2014/main" id="{747C63D8-B4D7-4B44-A282-8874622AD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2144"/>
              <a:ext cx="60" cy="77"/>
            </a:xfrm>
            <a:custGeom>
              <a:avLst/>
              <a:gdLst>
                <a:gd name="T0" fmla="*/ 208 w 24"/>
                <a:gd name="T1" fmla="*/ 0 h 29"/>
                <a:gd name="T2" fmla="*/ 708 w 24"/>
                <a:gd name="T3" fmla="*/ 789 h 29"/>
                <a:gd name="T4" fmla="*/ 0 w 24"/>
                <a:gd name="T5" fmla="*/ 1346 h 29"/>
                <a:gd name="T6" fmla="*/ 208 w 24"/>
                <a:gd name="T7" fmla="*/ 0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9">
                  <a:moveTo>
                    <a:pt x="5" y="0"/>
                  </a:moveTo>
                  <a:cubicBezTo>
                    <a:pt x="12" y="2"/>
                    <a:pt x="19" y="6"/>
                    <a:pt x="18" y="16"/>
                  </a:cubicBezTo>
                  <a:cubicBezTo>
                    <a:pt x="17" y="26"/>
                    <a:pt x="10" y="28"/>
                    <a:pt x="0" y="27"/>
                  </a:cubicBezTo>
                  <a:cubicBezTo>
                    <a:pt x="14" y="29"/>
                    <a:pt x="24" y="9"/>
                    <a:pt x="5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6" name="Freeform 49">
              <a:extLst>
                <a:ext uri="{FF2B5EF4-FFF2-40B4-BE49-F238E27FC236}">
                  <a16:creationId xmlns:a16="http://schemas.microsoft.com/office/drawing/2014/main" id="{D9C23522-88F8-47B7-8B04-ED02DCD2A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896"/>
              <a:ext cx="60" cy="56"/>
            </a:xfrm>
            <a:custGeom>
              <a:avLst/>
              <a:gdLst>
                <a:gd name="T0" fmla="*/ 783 w 24"/>
                <a:gd name="T1" fmla="*/ 0 h 21"/>
                <a:gd name="T2" fmla="*/ 708 w 24"/>
                <a:gd name="T3" fmla="*/ 853 h 21"/>
                <a:gd name="T4" fmla="*/ 0 w 24"/>
                <a:gd name="T5" fmla="*/ 819 h 21"/>
                <a:gd name="T6" fmla="*/ 783 w 24"/>
                <a:gd name="T7" fmla="*/ 0 h 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21">
                  <a:moveTo>
                    <a:pt x="20" y="0"/>
                  </a:moveTo>
                  <a:cubicBezTo>
                    <a:pt x="24" y="5"/>
                    <a:pt x="24" y="13"/>
                    <a:pt x="18" y="17"/>
                  </a:cubicBezTo>
                  <a:cubicBezTo>
                    <a:pt x="13" y="21"/>
                    <a:pt x="5" y="21"/>
                    <a:pt x="0" y="16"/>
                  </a:cubicBezTo>
                  <a:cubicBezTo>
                    <a:pt x="8" y="21"/>
                    <a:pt x="24" y="18"/>
                    <a:pt x="20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7" name="Freeform 50">
              <a:extLst>
                <a:ext uri="{FF2B5EF4-FFF2-40B4-BE49-F238E27FC236}">
                  <a16:creationId xmlns:a16="http://schemas.microsoft.com/office/drawing/2014/main" id="{F24A2BBA-98F8-4FDD-B36F-E69ADB56F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0" y="3037"/>
              <a:ext cx="67" cy="86"/>
            </a:xfrm>
            <a:custGeom>
              <a:avLst/>
              <a:gdLst>
                <a:gd name="T0" fmla="*/ 104 w 27"/>
                <a:gd name="T1" fmla="*/ 0 h 32"/>
                <a:gd name="T2" fmla="*/ 720 w 27"/>
                <a:gd name="T3" fmla="*/ 895 h 32"/>
                <a:gd name="T4" fmla="*/ 0 w 27"/>
                <a:gd name="T5" fmla="*/ 1610 h 32"/>
                <a:gd name="T6" fmla="*/ 104 w 27"/>
                <a:gd name="T7" fmla="*/ 0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2">
                  <a:moveTo>
                    <a:pt x="3" y="0"/>
                  </a:moveTo>
                  <a:cubicBezTo>
                    <a:pt x="13" y="0"/>
                    <a:pt x="20" y="8"/>
                    <a:pt x="19" y="17"/>
                  </a:cubicBezTo>
                  <a:cubicBezTo>
                    <a:pt x="19" y="26"/>
                    <a:pt x="10" y="32"/>
                    <a:pt x="0" y="31"/>
                  </a:cubicBezTo>
                  <a:cubicBezTo>
                    <a:pt x="14" y="29"/>
                    <a:pt x="27" y="13"/>
                    <a:pt x="3" y="0"/>
                  </a:cubicBezTo>
                  <a:close/>
                </a:path>
              </a:pathLst>
            </a:custGeom>
            <a:solidFill>
              <a:srgbClr val="90A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8" name="Freeform 51">
              <a:extLst>
                <a:ext uri="{FF2B5EF4-FFF2-40B4-BE49-F238E27FC236}">
                  <a16:creationId xmlns:a16="http://schemas.microsoft.com/office/drawing/2014/main" id="{331BDE5B-F993-4821-AB9F-3294AE3F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0" y="2368"/>
              <a:ext cx="240" cy="408"/>
            </a:xfrm>
            <a:custGeom>
              <a:avLst/>
              <a:gdLst>
                <a:gd name="T0" fmla="*/ 1333 w 96"/>
                <a:gd name="T1" fmla="*/ 0 h 153"/>
                <a:gd name="T2" fmla="*/ 3750 w 96"/>
                <a:gd name="T3" fmla="*/ 7736 h 153"/>
                <a:gd name="T4" fmla="*/ 1333 w 96"/>
                <a:gd name="T5" fmla="*/ 0 h 1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153">
                  <a:moveTo>
                    <a:pt x="34" y="0"/>
                  </a:moveTo>
                  <a:cubicBezTo>
                    <a:pt x="22" y="44"/>
                    <a:pt x="20" y="128"/>
                    <a:pt x="96" y="153"/>
                  </a:cubicBezTo>
                  <a:cubicBezTo>
                    <a:pt x="43" y="139"/>
                    <a:pt x="0" y="98"/>
                    <a:pt x="34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09" name="Freeform 52">
              <a:extLst>
                <a:ext uri="{FF2B5EF4-FFF2-40B4-BE49-F238E27FC236}">
                  <a16:creationId xmlns:a16="http://schemas.microsoft.com/office/drawing/2014/main" id="{915038B8-5CC1-4370-A833-F0ED84981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709"/>
              <a:ext cx="337" cy="200"/>
            </a:xfrm>
            <a:custGeom>
              <a:avLst/>
              <a:gdLst>
                <a:gd name="T0" fmla="*/ 5240 w 135"/>
                <a:gd name="T1" fmla="*/ 3789 h 75"/>
                <a:gd name="T2" fmla="*/ 3348 w 135"/>
                <a:gd name="T3" fmla="*/ 0 h 75"/>
                <a:gd name="T4" fmla="*/ 0 w 135"/>
                <a:gd name="T5" fmla="*/ 1309 h 75"/>
                <a:gd name="T6" fmla="*/ 3223 w 135"/>
                <a:gd name="T7" fmla="*/ 760 h 75"/>
                <a:gd name="T8" fmla="*/ 5240 w 135"/>
                <a:gd name="T9" fmla="*/ 3789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5" h="75">
                  <a:moveTo>
                    <a:pt x="135" y="75"/>
                  </a:move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46" y="23"/>
                    <a:pt x="0" y="26"/>
                  </a:cubicBezTo>
                  <a:cubicBezTo>
                    <a:pt x="30" y="26"/>
                    <a:pt x="72" y="12"/>
                    <a:pt x="83" y="15"/>
                  </a:cubicBezTo>
                  <a:cubicBezTo>
                    <a:pt x="94" y="19"/>
                    <a:pt x="135" y="75"/>
                    <a:pt x="135" y="75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0" name="Freeform 53">
              <a:extLst>
                <a:ext uri="{FF2B5EF4-FFF2-40B4-BE49-F238E27FC236}">
                  <a16:creationId xmlns:a16="http://schemas.microsoft.com/office/drawing/2014/main" id="{FBFC5C07-706C-4097-8D25-543A1AFB1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016"/>
              <a:ext cx="85" cy="200"/>
            </a:xfrm>
            <a:custGeom>
              <a:avLst/>
              <a:gdLst>
                <a:gd name="T0" fmla="*/ 0 w 34"/>
                <a:gd name="T1" fmla="*/ 0 h 75"/>
                <a:gd name="T2" fmla="*/ 1333 w 34"/>
                <a:gd name="T3" fmla="*/ 2824 h 75"/>
                <a:gd name="T4" fmla="*/ 0 w 34"/>
                <a:gd name="T5" fmla="*/ 3789 h 75"/>
                <a:gd name="T6" fmla="*/ 708 w 34"/>
                <a:gd name="T7" fmla="*/ 2069 h 75"/>
                <a:gd name="T8" fmla="*/ 0 w 34"/>
                <a:gd name="T9" fmla="*/ 0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75">
                  <a:moveTo>
                    <a:pt x="0" y="0"/>
                  </a:moveTo>
                  <a:cubicBezTo>
                    <a:pt x="34" y="56"/>
                    <a:pt x="34" y="56"/>
                    <a:pt x="34" y="56"/>
                  </a:cubicBezTo>
                  <a:cubicBezTo>
                    <a:pt x="16" y="64"/>
                    <a:pt x="6" y="71"/>
                    <a:pt x="0" y="75"/>
                  </a:cubicBezTo>
                  <a:cubicBezTo>
                    <a:pt x="19" y="63"/>
                    <a:pt x="23" y="52"/>
                    <a:pt x="18" y="41"/>
                  </a:cubicBezTo>
                  <a:cubicBezTo>
                    <a:pt x="12" y="3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1" name="Freeform 54">
              <a:extLst>
                <a:ext uri="{FF2B5EF4-FFF2-40B4-BE49-F238E27FC236}">
                  <a16:creationId xmlns:a16="http://schemas.microsoft.com/office/drawing/2014/main" id="{AE0DF751-460B-4948-BE68-A78CB07A5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603"/>
              <a:ext cx="112" cy="144"/>
            </a:xfrm>
            <a:custGeom>
              <a:avLst/>
              <a:gdLst>
                <a:gd name="T0" fmla="*/ 1727 w 45"/>
                <a:gd name="T1" fmla="*/ 1763 h 54"/>
                <a:gd name="T2" fmla="*/ 570 w 45"/>
                <a:gd name="T3" fmla="*/ 248 h 54"/>
                <a:gd name="T4" fmla="*/ 187 w 45"/>
                <a:gd name="T5" fmla="*/ 2731 h 54"/>
                <a:gd name="T6" fmla="*/ 1727 w 45"/>
                <a:gd name="T7" fmla="*/ 1763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54">
                  <a:moveTo>
                    <a:pt x="45" y="35"/>
                  </a:moveTo>
                  <a:cubicBezTo>
                    <a:pt x="40" y="20"/>
                    <a:pt x="30" y="0"/>
                    <a:pt x="15" y="5"/>
                  </a:cubicBezTo>
                  <a:cubicBezTo>
                    <a:pt x="0" y="9"/>
                    <a:pt x="5" y="54"/>
                    <a:pt x="5" y="54"/>
                  </a:cubicBezTo>
                  <a:cubicBezTo>
                    <a:pt x="7" y="33"/>
                    <a:pt x="24" y="6"/>
                    <a:pt x="45" y="35"/>
                  </a:cubicBezTo>
                  <a:close/>
                </a:path>
              </a:pathLst>
            </a:custGeom>
            <a:solidFill>
              <a:srgbClr val="FFF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2" name="Freeform 55">
              <a:extLst>
                <a:ext uri="{FF2B5EF4-FFF2-40B4-BE49-F238E27FC236}">
                  <a16:creationId xmlns:a16="http://schemas.microsoft.com/office/drawing/2014/main" id="{C68B202C-7D5A-4551-B980-631CD2883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675"/>
              <a:ext cx="97" cy="122"/>
            </a:xfrm>
            <a:custGeom>
              <a:avLst/>
              <a:gdLst>
                <a:gd name="T0" fmla="*/ 1460 w 39"/>
                <a:gd name="T1" fmla="*/ 0 h 46"/>
                <a:gd name="T2" fmla="*/ 0 w 39"/>
                <a:gd name="T3" fmla="*/ 1196 h 46"/>
                <a:gd name="T4" fmla="*/ 570 w 39"/>
                <a:gd name="T5" fmla="*/ 2278 h 46"/>
                <a:gd name="T6" fmla="*/ 878 w 39"/>
                <a:gd name="T7" fmla="*/ 936 h 46"/>
                <a:gd name="T8" fmla="*/ 1490 w 39"/>
                <a:gd name="T9" fmla="*/ 9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6">
                  <a:moveTo>
                    <a:pt x="38" y="0"/>
                  </a:moveTo>
                  <a:cubicBezTo>
                    <a:pt x="28" y="8"/>
                    <a:pt x="8" y="13"/>
                    <a:pt x="0" y="24"/>
                  </a:cubicBezTo>
                  <a:cubicBezTo>
                    <a:pt x="5" y="31"/>
                    <a:pt x="9" y="39"/>
                    <a:pt x="15" y="46"/>
                  </a:cubicBezTo>
                  <a:cubicBezTo>
                    <a:pt x="18" y="37"/>
                    <a:pt x="17" y="28"/>
                    <a:pt x="23" y="19"/>
                  </a:cubicBezTo>
                  <a:cubicBezTo>
                    <a:pt x="27" y="13"/>
                    <a:pt x="37" y="7"/>
                    <a:pt x="39" y="2"/>
                  </a:cubicBezTo>
                </a:path>
              </a:pathLst>
            </a:custGeom>
            <a:solidFill>
              <a:srgbClr val="91A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3" name="Freeform 56">
              <a:extLst>
                <a:ext uri="{FF2B5EF4-FFF2-40B4-BE49-F238E27FC236}">
                  <a16:creationId xmlns:a16="http://schemas.microsoft.com/office/drawing/2014/main" id="{B4169734-1C2B-4E06-ACF3-305ED601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3048"/>
              <a:ext cx="475" cy="573"/>
            </a:xfrm>
            <a:custGeom>
              <a:avLst/>
              <a:gdLst>
                <a:gd name="T0" fmla="*/ 0 w 190"/>
                <a:gd name="T1" fmla="*/ 10847 h 215"/>
                <a:gd name="T2" fmla="*/ 1095 w 190"/>
                <a:gd name="T3" fmla="*/ 8062 h 215"/>
                <a:gd name="T4" fmla="*/ 4220 w 190"/>
                <a:gd name="T5" fmla="*/ 7366 h 215"/>
                <a:gd name="T6" fmla="*/ 5675 w 190"/>
                <a:gd name="T7" fmla="*/ 4787 h 215"/>
                <a:gd name="T8" fmla="*/ 5313 w 190"/>
                <a:gd name="T9" fmla="*/ 0 h 215"/>
                <a:gd name="T10" fmla="*/ 7425 w 190"/>
                <a:gd name="T11" fmla="*/ 1157 h 215"/>
                <a:gd name="T12" fmla="*/ 6063 w 190"/>
                <a:gd name="T13" fmla="*/ 2479 h 215"/>
                <a:gd name="T14" fmla="*/ 5083 w 190"/>
                <a:gd name="T15" fmla="*/ 7516 h 215"/>
                <a:gd name="T16" fmla="*/ 0 w 190"/>
                <a:gd name="T17" fmla="*/ 10847 h 2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90" h="215">
                  <a:moveTo>
                    <a:pt x="0" y="215"/>
                  </a:moveTo>
                  <a:cubicBezTo>
                    <a:pt x="14" y="184"/>
                    <a:pt x="28" y="160"/>
                    <a:pt x="28" y="160"/>
                  </a:cubicBezTo>
                  <a:cubicBezTo>
                    <a:pt x="28" y="160"/>
                    <a:pt x="90" y="150"/>
                    <a:pt x="108" y="146"/>
                  </a:cubicBezTo>
                  <a:cubicBezTo>
                    <a:pt x="141" y="139"/>
                    <a:pt x="147" y="120"/>
                    <a:pt x="145" y="95"/>
                  </a:cubicBezTo>
                  <a:cubicBezTo>
                    <a:pt x="143" y="70"/>
                    <a:pt x="139" y="40"/>
                    <a:pt x="136" y="0"/>
                  </a:cubicBezTo>
                  <a:cubicBezTo>
                    <a:pt x="150" y="5"/>
                    <a:pt x="190" y="23"/>
                    <a:pt x="190" y="23"/>
                  </a:cubicBezTo>
                  <a:cubicBezTo>
                    <a:pt x="173" y="26"/>
                    <a:pt x="157" y="24"/>
                    <a:pt x="155" y="49"/>
                  </a:cubicBezTo>
                  <a:cubicBezTo>
                    <a:pt x="154" y="74"/>
                    <a:pt x="169" y="137"/>
                    <a:pt x="130" y="149"/>
                  </a:cubicBezTo>
                  <a:cubicBezTo>
                    <a:pt x="95" y="159"/>
                    <a:pt x="28" y="165"/>
                    <a:pt x="0" y="215"/>
                  </a:cubicBezTo>
                  <a:close/>
                </a:path>
              </a:pathLst>
            </a:custGeom>
            <a:solidFill>
              <a:srgbClr val="7D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4" name="Freeform 57">
              <a:extLst>
                <a:ext uri="{FF2B5EF4-FFF2-40B4-BE49-F238E27FC236}">
                  <a16:creationId xmlns:a16="http://schemas.microsoft.com/office/drawing/2014/main" id="{A6A3CE34-A0B4-4C24-9C53-85F994C2C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7" y="3600"/>
              <a:ext cx="1101" cy="29"/>
            </a:xfrm>
            <a:custGeom>
              <a:avLst/>
              <a:gdLst>
                <a:gd name="T0" fmla="*/ 17251 w 440"/>
                <a:gd name="T1" fmla="*/ 527 h 11"/>
                <a:gd name="T2" fmla="*/ 0 w 440"/>
                <a:gd name="T3" fmla="*/ 480 h 11"/>
                <a:gd name="T4" fmla="*/ 2742 w 440"/>
                <a:gd name="T5" fmla="*/ 90 h 11"/>
                <a:gd name="T6" fmla="*/ 17251 w 440"/>
                <a:gd name="T7" fmla="*/ 527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0" h="11">
                  <a:moveTo>
                    <a:pt x="440" y="1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42" y="0"/>
                    <a:pt x="70" y="2"/>
                  </a:cubicBezTo>
                  <a:cubicBezTo>
                    <a:pt x="97" y="4"/>
                    <a:pt x="440" y="11"/>
                    <a:pt x="440" y="11"/>
                  </a:cubicBezTo>
                  <a:close/>
                </a:path>
              </a:pathLst>
            </a:custGeom>
            <a:solidFill>
              <a:srgbClr val="354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5" name="Freeform 58">
              <a:extLst>
                <a:ext uri="{FF2B5EF4-FFF2-40B4-BE49-F238E27FC236}">
                  <a16:creationId xmlns:a16="http://schemas.microsoft.com/office/drawing/2014/main" id="{39C453DE-6563-40CA-BA8A-D3DBE51E7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243"/>
              <a:ext cx="95" cy="178"/>
            </a:xfrm>
            <a:custGeom>
              <a:avLst/>
              <a:gdLst>
                <a:gd name="T0" fmla="*/ 1408 w 38"/>
                <a:gd name="T1" fmla="*/ 1052 h 67"/>
                <a:gd name="T2" fmla="*/ 1333 w 38"/>
                <a:gd name="T3" fmla="*/ 0 h 67"/>
                <a:gd name="T4" fmla="*/ 0 w 38"/>
                <a:gd name="T5" fmla="*/ 3339 h 67"/>
                <a:gd name="T6" fmla="*/ 0 w 38"/>
                <a:gd name="T7" fmla="*/ 3339 h 67"/>
                <a:gd name="T8" fmla="*/ 1408 w 38"/>
                <a:gd name="T9" fmla="*/ 1052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67">
                  <a:moveTo>
                    <a:pt x="36" y="21"/>
                  </a:moveTo>
                  <a:cubicBezTo>
                    <a:pt x="35" y="14"/>
                    <a:pt x="35" y="7"/>
                    <a:pt x="34" y="0"/>
                  </a:cubicBezTo>
                  <a:cubicBezTo>
                    <a:pt x="34" y="18"/>
                    <a:pt x="30" y="48"/>
                    <a:pt x="0" y="67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21" y="59"/>
                    <a:pt x="38" y="45"/>
                    <a:pt x="36" y="21"/>
                  </a:cubicBezTo>
                  <a:close/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6" name="Freeform 59">
              <a:extLst>
                <a:ext uri="{FF2B5EF4-FFF2-40B4-BE49-F238E27FC236}">
                  <a16:creationId xmlns:a16="http://schemas.microsoft.com/office/drawing/2014/main" id="{861D775D-CBFB-45DF-9CFB-6309197F7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2320"/>
              <a:ext cx="338" cy="208"/>
            </a:xfrm>
            <a:custGeom>
              <a:avLst/>
              <a:gdLst>
                <a:gd name="T0" fmla="*/ 0 w 135"/>
                <a:gd name="T1" fmla="*/ 3947 h 78"/>
                <a:gd name="T2" fmla="*/ 5303 w 135"/>
                <a:gd name="T3" fmla="*/ 0 h 7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5" h="78">
                  <a:moveTo>
                    <a:pt x="0" y="78"/>
                  </a:moveTo>
                  <a:cubicBezTo>
                    <a:pt x="10" y="74"/>
                    <a:pt x="124" y="10"/>
                    <a:pt x="135" y="0"/>
                  </a:cubicBezTo>
                </a:path>
              </a:pathLst>
            </a:custGeom>
            <a:solidFill>
              <a:srgbClr val="FFFB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7" name="Freeform 60">
              <a:extLst>
                <a:ext uri="{FF2B5EF4-FFF2-40B4-BE49-F238E27FC236}">
                  <a16:creationId xmlns:a16="http://schemas.microsoft.com/office/drawing/2014/main" id="{B11CA58F-CA0E-4D31-B763-9BBC7CD60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2605"/>
              <a:ext cx="108" cy="112"/>
            </a:xfrm>
            <a:custGeom>
              <a:avLst/>
              <a:gdLst>
                <a:gd name="T0" fmla="*/ 1110 w 43"/>
                <a:gd name="T1" fmla="*/ 363 h 42"/>
                <a:gd name="T2" fmla="*/ 316 w 43"/>
                <a:gd name="T3" fmla="*/ 1003 h 42"/>
                <a:gd name="T4" fmla="*/ 0 w 43"/>
                <a:gd name="T5" fmla="*/ 2125 h 42"/>
                <a:gd name="T6" fmla="*/ 764 w 43"/>
                <a:gd name="T7" fmla="*/ 1571 h 42"/>
                <a:gd name="T8" fmla="*/ 1427 w 43"/>
                <a:gd name="T9" fmla="*/ 1216 h 42"/>
                <a:gd name="T10" fmla="*/ 1710 w 43"/>
                <a:gd name="T11" fmla="*/ 0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42">
                  <a:moveTo>
                    <a:pt x="28" y="7"/>
                  </a:moveTo>
                  <a:cubicBezTo>
                    <a:pt x="22" y="13"/>
                    <a:pt x="14" y="14"/>
                    <a:pt x="8" y="20"/>
                  </a:cubicBezTo>
                  <a:cubicBezTo>
                    <a:pt x="3" y="26"/>
                    <a:pt x="2" y="34"/>
                    <a:pt x="0" y="42"/>
                  </a:cubicBezTo>
                  <a:cubicBezTo>
                    <a:pt x="6" y="41"/>
                    <a:pt x="13" y="34"/>
                    <a:pt x="19" y="31"/>
                  </a:cubicBezTo>
                  <a:cubicBezTo>
                    <a:pt x="24" y="29"/>
                    <a:pt x="32" y="27"/>
                    <a:pt x="36" y="24"/>
                  </a:cubicBezTo>
                  <a:cubicBezTo>
                    <a:pt x="27" y="17"/>
                    <a:pt x="35" y="4"/>
                    <a:pt x="43" y="0"/>
                  </a:cubicBezTo>
                </a:path>
              </a:pathLst>
            </a:custGeom>
            <a:solidFill>
              <a:srgbClr val="FDA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8" name="Line 61">
              <a:extLst>
                <a:ext uri="{FF2B5EF4-FFF2-40B4-BE49-F238E27FC236}">
                  <a16:creationId xmlns:a16="http://schemas.microsoft.com/office/drawing/2014/main" id="{D9AEC25A-685D-4EBD-9E19-BD33060954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5" y="21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19" name="Line 62">
              <a:extLst>
                <a:ext uri="{FF2B5EF4-FFF2-40B4-BE49-F238E27FC236}">
                  <a16:creationId xmlns:a16="http://schemas.microsoft.com/office/drawing/2014/main" id="{74B7772D-279A-4B78-A739-BBDF6383E4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5" y="2125"/>
              <a:ext cx="1" cy="1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0" name="Freeform 63">
              <a:extLst>
                <a:ext uri="{FF2B5EF4-FFF2-40B4-BE49-F238E27FC236}">
                  <a16:creationId xmlns:a16="http://schemas.microsoft.com/office/drawing/2014/main" id="{5A2780AF-F864-46EB-BBDF-5340CC25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" y="2216"/>
              <a:ext cx="38" cy="48"/>
            </a:xfrm>
            <a:custGeom>
              <a:avLst/>
              <a:gdLst>
                <a:gd name="T0" fmla="*/ 405 w 15"/>
                <a:gd name="T1" fmla="*/ 909 h 18"/>
                <a:gd name="T2" fmla="*/ 0 w 15"/>
                <a:gd name="T3" fmla="*/ 512 h 18"/>
                <a:gd name="T4" fmla="*/ 616 w 15"/>
                <a:gd name="T5" fmla="*/ 0 h 18"/>
                <a:gd name="T6" fmla="*/ 405 w 15"/>
                <a:gd name="T7" fmla="*/ 909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8">
                  <a:moveTo>
                    <a:pt x="10" y="18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1"/>
                    <a:pt x="2" y="11"/>
                    <a:pt x="10" y="18"/>
                  </a:cubicBezTo>
                  <a:close/>
                </a:path>
              </a:pathLst>
            </a:custGeom>
            <a:solidFill>
              <a:srgbClr val="2D3B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1" name="Freeform 64">
              <a:extLst>
                <a:ext uri="{FF2B5EF4-FFF2-40B4-BE49-F238E27FC236}">
                  <a16:creationId xmlns:a16="http://schemas.microsoft.com/office/drawing/2014/main" id="{EAE43CFB-E614-4348-8990-A743951EF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2" y="1971"/>
              <a:ext cx="45" cy="98"/>
            </a:xfrm>
            <a:custGeom>
              <a:avLst/>
              <a:gdLst>
                <a:gd name="T0" fmla="*/ 363 w 18"/>
                <a:gd name="T1" fmla="*/ 0 h 37"/>
                <a:gd name="T2" fmla="*/ 708 w 18"/>
                <a:gd name="T3" fmla="*/ 1340 h 37"/>
                <a:gd name="T4" fmla="*/ 0 w 18"/>
                <a:gd name="T5" fmla="*/ 1825 h 37"/>
                <a:gd name="T6" fmla="*/ 363 w 18"/>
                <a:gd name="T7" fmla="*/ 0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37">
                  <a:moveTo>
                    <a:pt x="9" y="0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16" y="26"/>
                    <a:pt x="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2" name="Freeform 65">
              <a:extLst>
                <a:ext uri="{FF2B5EF4-FFF2-40B4-BE49-F238E27FC236}">
                  <a16:creationId xmlns:a16="http://schemas.microsoft.com/office/drawing/2014/main" id="{03AA15D6-9D02-4461-A8E9-4533157DC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41"/>
              <a:ext cx="27" cy="67"/>
            </a:xfrm>
            <a:custGeom>
              <a:avLst/>
              <a:gdLst>
                <a:gd name="T0" fmla="*/ 0 w 11"/>
                <a:gd name="T1" fmla="*/ 1292 h 25"/>
                <a:gd name="T2" fmla="*/ 398 w 11"/>
                <a:gd name="T3" fmla="*/ 884 h 25"/>
                <a:gd name="T4" fmla="*/ 29 w 11"/>
                <a:gd name="T5" fmla="*/ 0 h 25"/>
                <a:gd name="T6" fmla="*/ 0 w 11"/>
                <a:gd name="T7" fmla="*/ 1292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5">
                  <a:moveTo>
                    <a:pt x="0" y="25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3"/>
                    <a:pt x="10" y="16"/>
                    <a:pt x="0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3" name="Freeform 66">
              <a:extLst>
                <a:ext uri="{FF2B5EF4-FFF2-40B4-BE49-F238E27FC236}">
                  <a16:creationId xmlns:a16="http://schemas.microsoft.com/office/drawing/2014/main" id="{06E8F2A8-9B09-4D47-84AC-D32D04A3D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" y="3315"/>
              <a:ext cx="561" cy="197"/>
            </a:xfrm>
            <a:custGeom>
              <a:avLst/>
              <a:gdLst>
                <a:gd name="T0" fmla="*/ 8763 w 224"/>
                <a:gd name="T1" fmla="*/ 3621 h 74"/>
                <a:gd name="T2" fmla="*/ 8688 w 224"/>
                <a:gd name="T3" fmla="*/ 3168 h 74"/>
                <a:gd name="T4" fmla="*/ 4448 w 224"/>
                <a:gd name="T5" fmla="*/ 2303 h 74"/>
                <a:gd name="T6" fmla="*/ 83 w 224"/>
                <a:gd name="T7" fmla="*/ 0 h 74"/>
                <a:gd name="T8" fmla="*/ 0 w 224"/>
                <a:gd name="T9" fmla="*/ 0 h 74"/>
                <a:gd name="T10" fmla="*/ 50 w 224"/>
                <a:gd name="T11" fmla="*/ 908 h 74"/>
                <a:gd name="T12" fmla="*/ 2247 w 224"/>
                <a:gd name="T13" fmla="*/ 2657 h 74"/>
                <a:gd name="T14" fmla="*/ 8813 w 224"/>
                <a:gd name="T15" fmla="*/ 3714 h 74"/>
                <a:gd name="T16" fmla="*/ 8763 w 224"/>
                <a:gd name="T17" fmla="*/ 3621 h 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4" h="74">
                  <a:moveTo>
                    <a:pt x="223" y="72"/>
                  </a:moveTo>
                  <a:cubicBezTo>
                    <a:pt x="223" y="69"/>
                    <a:pt x="222" y="66"/>
                    <a:pt x="221" y="63"/>
                  </a:cubicBezTo>
                  <a:cubicBezTo>
                    <a:pt x="207" y="57"/>
                    <a:pt x="181" y="51"/>
                    <a:pt x="113" y="46"/>
                  </a:cubicBezTo>
                  <a:cubicBezTo>
                    <a:pt x="43" y="42"/>
                    <a:pt x="9" y="18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8"/>
                    <a:pt x="1" y="14"/>
                    <a:pt x="1" y="18"/>
                  </a:cubicBezTo>
                  <a:cubicBezTo>
                    <a:pt x="2" y="31"/>
                    <a:pt x="22" y="45"/>
                    <a:pt x="57" y="53"/>
                  </a:cubicBezTo>
                  <a:cubicBezTo>
                    <a:pt x="73" y="57"/>
                    <a:pt x="195" y="71"/>
                    <a:pt x="224" y="74"/>
                  </a:cubicBezTo>
                  <a:cubicBezTo>
                    <a:pt x="224" y="73"/>
                    <a:pt x="224" y="73"/>
                    <a:pt x="223" y="72"/>
                  </a:cubicBezTo>
                  <a:close/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4" name="Freeform 67">
              <a:extLst>
                <a:ext uri="{FF2B5EF4-FFF2-40B4-BE49-F238E27FC236}">
                  <a16:creationId xmlns:a16="http://schemas.microsoft.com/office/drawing/2014/main" id="{B5AAEC9C-31D6-4371-AA96-29F9FB168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7" y="3392"/>
              <a:ext cx="121" cy="101"/>
            </a:xfrm>
            <a:custGeom>
              <a:avLst/>
              <a:gdLst>
                <a:gd name="T0" fmla="*/ 83 w 48"/>
                <a:gd name="T1" fmla="*/ 56 h 38"/>
                <a:gd name="T2" fmla="*/ 1086 w 48"/>
                <a:gd name="T3" fmla="*/ 361 h 38"/>
                <a:gd name="T4" fmla="*/ 1939 w 48"/>
                <a:gd name="T5" fmla="*/ 1892 h 38"/>
                <a:gd name="T6" fmla="*/ 285 w 48"/>
                <a:gd name="T7" fmla="*/ 1597 h 38"/>
                <a:gd name="T8" fmla="*/ 718 w 48"/>
                <a:gd name="T9" fmla="*/ 691 h 38"/>
                <a:gd name="T10" fmla="*/ 0 w 48"/>
                <a:gd name="T11" fmla="*/ 149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38">
                  <a:moveTo>
                    <a:pt x="2" y="1"/>
                  </a:moveTo>
                  <a:cubicBezTo>
                    <a:pt x="12" y="0"/>
                    <a:pt x="19" y="1"/>
                    <a:pt x="27" y="7"/>
                  </a:cubicBezTo>
                  <a:cubicBezTo>
                    <a:pt x="36" y="13"/>
                    <a:pt x="45" y="26"/>
                    <a:pt x="48" y="38"/>
                  </a:cubicBezTo>
                  <a:cubicBezTo>
                    <a:pt x="37" y="32"/>
                    <a:pt x="19" y="29"/>
                    <a:pt x="7" y="32"/>
                  </a:cubicBezTo>
                  <a:cubicBezTo>
                    <a:pt x="16" y="29"/>
                    <a:pt x="22" y="25"/>
                    <a:pt x="18" y="14"/>
                  </a:cubicBezTo>
                  <a:cubicBezTo>
                    <a:pt x="14" y="7"/>
                    <a:pt x="7" y="5"/>
                    <a:pt x="0" y="3"/>
                  </a:cubicBezTo>
                </a:path>
              </a:pathLst>
            </a:custGeom>
            <a:solidFill>
              <a:srgbClr val="1A23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5" name="Freeform 68">
              <a:extLst>
                <a:ext uri="{FF2B5EF4-FFF2-40B4-BE49-F238E27FC236}">
                  <a16:creationId xmlns:a16="http://schemas.microsoft.com/office/drawing/2014/main" id="{C1AD4EAC-FCD7-4BF0-BF42-7DF8E023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789"/>
              <a:ext cx="43" cy="59"/>
            </a:xfrm>
            <a:custGeom>
              <a:avLst/>
              <a:gdLst>
                <a:gd name="T0" fmla="*/ 51 w 17"/>
                <a:gd name="T1" fmla="*/ 676 h 22"/>
                <a:gd name="T2" fmla="*/ 486 w 17"/>
                <a:gd name="T3" fmla="*/ 56 h 22"/>
                <a:gd name="T4" fmla="*/ 698 w 17"/>
                <a:gd name="T5" fmla="*/ 94 h 22"/>
                <a:gd name="T6" fmla="*/ 402 w 17"/>
                <a:gd name="T7" fmla="*/ 0 h 22"/>
                <a:gd name="T8" fmla="*/ 0 w 17"/>
                <a:gd name="T9" fmla="*/ 676 h 22"/>
                <a:gd name="T10" fmla="*/ 293 w 17"/>
                <a:gd name="T11" fmla="*/ 1137 h 22"/>
                <a:gd name="T12" fmla="*/ 51 w 17"/>
                <a:gd name="T13" fmla="*/ 676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2">
                  <a:moveTo>
                    <a:pt x="1" y="13"/>
                  </a:moveTo>
                  <a:cubicBezTo>
                    <a:pt x="1" y="7"/>
                    <a:pt x="6" y="2"/>
                    <a:pt x="12" y="1"/>
                  </a:cubicBezTo>
                  <a:cubicBezTo>
                    <a:pt x="14" y="1"/>
                    <a:pt x="15" y="1"/>
                    <a:pt x="17" y="2"/>
                  </a:cubicBezTo>
                  <a:cubicBezTo>
                    <a:pt x="15" y="1"/>
                    <a:pt x="13" y="0"/>
                    <a:pt x="10" y="0"/>
                  </a:cubicBezTo>
                  <a:cubicBezTo>
                    <a:pt x="4" y="1"/>
                    <a:pt x="0" y="6"/>
                    <a:pt x="0" y="13"/>
                  </a:cubicBezTo>
                  <a:cubicBezTo>
                    <a:pt x="0" y="17"/>
                    <a:pt x="3" y="21"/>
                    <a:pt x="7" y="22"/>
                  </a:cubicBezTo>
                  <a:cubicBezTo>
                    <a:pt x="4" y="20"/>
                    <a:pt x="2" y="17"/>
                    <a:pt x="1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6" name="Freeform 69">
              <a:extLst>
                <a:ext uri="{FF2B5EF4-FFF2-40B4-BE49-F238E27FC236}">
                  <a16:creationId xmlns:a16="http://schemas.microsoft.com/office/drawing/2014/main" id="{8535E2BA-79C7-46F4-9E7B-1AB8A942D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112"/>
              <a:ext cx="93" cy="131"/>
            </a:xfrm>
            <a:custGeom>
              <a:avLst/>
              <a:gdLst>
                <a:gd name="T0" fmla="*/ 158 w 37"/>
                <a:gd name="T1" fmla="*/ 1494 h 49"/>
                <a:gd name="T2" fmla="*/ 1081 w 37"/>
                <a:gd name="T3" fmla="*/ 94 h 49"/>
                <a:gd name="T4" fmla="*/ 1478 w 37"/>
                <a:gd name="T5" fmla="*/ 209 h 49"/>
                <a:gd name="T6" fmla="*/ 955 w 37"/>
                <a:gd name="T7" fmla="*/ 0 h 49"/>
                <a:gd name="T8" fmla="*/ 50 w 37"/>
                <a:gd name="T9" fmla="*/ 1371 h 49"/>
                <a:gd name="T10" fmla="*/ 681 w 37"/>
                <a:gd name="T11" fmla="*/ 2502 h 49"/>
                <a:gd name="T12" fmla="*/ 158 w 37"/>
                <a:gd name="T13" fmla="*/ 149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49">
                  <a:moveTo>
                    <a:pt x="4" y="29"/>
                  </a:moveTo>
                  <a:cubicBezTo>
                    <a:pt x="3" y="15"/>
                    <a:pt x="13" y="3"/>
                    <a:pt x="27" y="2"/>
                  </a:cubicBezTo>
                  <a:cubicBezTo>
                    <a:pt x="31" y="2"/>
                    <a:pt x="34" y="2"/>
                    <a:pt x="37" y="4"/>
                  </a:cubicBezTo>
                  <a:cubicBezTo>
                    <a:pt x="33" y="1"/>
                    <a:pt x="29" y="0"/>
                    <a:pt x="24" y="0"/>
                  </a:cubicBezTo>
                  <a:cubicBezTo>
                    <a:pt x="10" y="1"/>
                    <a:pt x="0" y="13"/>
                    <a:pt x="1" y="27"/>
                  </a:cubicBezTo>
                  <a:cubicBezTo>
                    <a:pt x="2" y="37"/>
                    <a:pt x="8" y="45"/>
                    <a:pt x="17" y="49"/>
                  </a:cubicBezTo>
                  <a:cubicBezTo>
                    <a:pt x="10" y="45"/>
                    <a:pt x="5" y="37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7" name="Freeform 70">
              <a:extLst>
                <a:ext uri="{FF2B5EF4-FFF2-40B4-BE49-F238E27FC236}">
                  <a16:creationId xmlns:a16="http://schemas.microsoft.com/office/drawing/2014/main" id="{CC8FC409-CE07-43C4-B5A2-8B5B8A176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2155"/>
              <a:ext cx="38" cy="50"/>
            </a:xfrm>
            <a:custGeom>
              <a:avLst/>
              <a:gdLst>
                <a:gd name="T0" fmla="*/ 84 w 15"/>
                <a:gd name="T1" fmla="*/ 526 h 19"/>
                <a:gd name="T2" fmla="*/ 456 w 15"/>
                <a:gd name="T3" fmla="*/ 55 h 19"/>
                <a:gd name="T4" fmla="*/ 616 w 15"/>
                <a:gd name="T5" fmla="*/ 89 h 19"/>
                <a:gd name="T6" fmla="*/ 372 w 15"/>
                <a:gd name="T7" fmla="*/ 55 h 19"/>
                <a:gd name="T8" fmla="*/ 51 w 15"/>
                <a:gd name="T9" fmla="*/ 526 h 19"/>
                <a:gd name="T10" fmla="*/ 296 w 15"/>
                <a:gd name="T11" fmla="*/ 913 h 19"/>
                <a:gd name="T12" fmla="*/ 84 w 15"/>
                <a:gd name="T13" fmla="*/ 526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2" y="11"/>
                  </a:moveTo>
                  <a:cubicBezTo>
                    <a:pt x="1" y="6"/>
                    <a:pt x="5" y="2"/>
                    <a:pt x="11" y="1"/>
                  </a:cubicBezTo>
                  <a:cubicBezTo>
                    <a:pt x="12" y="1"/>
                    <a:pt x="14" y="1"/>
                    <a:pt x="15" y="2"/>
                  </a:cubicBezTo>
                  <a:cubicBezTo>
                    <a:pt x="13" y="1"/>
                    <a:pt x="11" y="0"/>
                    <a:pt x="9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5"/>
                    <a:pt x="3" y="18"/>
                    <a:pt x="7" y="19"/>
                  </a:cubicBezTo>
                  <a:cubicBezTo>
                    <a:pt x="4" y="18"/>
                    <a:pt x="2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8" name="Freeform 71">
              <a:extLst>
                <a:ext uri="{FF2B5EF4-FFF2-40B4-BE49-F238E27FC236}">
                  <a16:creationId xmlns:a16="http://schemas.microsoft.com/office/drawing/2014/main" id="{0F9A6CF2-0ED2-498C-A8A4-B4A9A0F5E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3008"/>
              <a:ext cx="100" cy="128"/>
            </a:xfrm>
            <a:custGeom>
              <a:avLst/>
              <a:gdLst>
                <a:gd name="T0" fmla="*/ 158 w 40"/>
                <a:gd name="T1" fmla="*/ 1309 h 48"/>
                <a:gd name="T2" fmla="*/ 1175 w 40"/>
                <a:gd name="T3" fmla="*/ 149 h 48"/>
                <a:gd name="T4" fmla="*/ 1563 w 40"/>
                <a:gd name="T5" fmla="*/ 363 h 48"/>
                <a:gd name="T6" fmla="*/ 1063 w 40"/>
                <a:gd name="T7" fmla="*/ 56 h 48"/>
                <a:gd name="T8" fmla="*/ 50 w 40"/>
                <a:gd name="T9" fmla="*/ 1216 h 48"/>
                <a:gd name="T10" fmla="*/ 470 w 40"/>
                <a:gd name="T11" fmla="*/ 2424 h 48"/>
                <a:gd name="T12" fmla="*/ 158 w 40"/>
                <a:gd name="T13" fmla="*/ 1309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8">
                  <a:moveTo>
                    <a:pt x="4" y="26"/>
                  </a:moveTo>
                  <a:cubicBezTo>
                    <a:pt x="5" y="12"/>
                    <a:pt x="17" y="2"/>
                    <a:pt x="30" y="3"/>
                  </a:cubicBezTo>
                  <a:cubicBezTo>
                    <a:pt x="34" y="4"/>
                    <a:pt x="37" y="5"/>
                    <a:pt x="40" y="7"/>
                  </a:cubicBezTo>
                  <a:cubicBezTo>
                    <a:pt x="37" y="4"/>
                    <a:pt x="32" y="2"/>
                    <a:pt x="27" y="1"/>
                  </a:cubicBezTo>
                  <a:cubicBezTo>
                    <a:pt x="14" y="0"/>
                    <a:pt x="2" y="10"/>
                    <a:pt x="1" y="24"/>
                  </a:cubicBezTo>
                  <a:cubicBezTo>
                    <a:pt x="0" y="34"/>
                    <a:pt x="5" y="43"/>
                    <a:pt x="12" y="48"/>
                  </a:cubicBezTo>
                  <a:cubicBezTo>
                    <a:pt x="6" y="42"/>
                    <a:pt x="3" y="35"/>
                    <a:pt x="4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29" name="Freeform 72">
              <a:extLst>
                <a:ext uri="{FF2B5EF4-FFF2-40B4-BE49-F238E27FC236}">
                  <a16:creationId xmlns:a16="http://schemas.microsoft.com/office/drawing/2014/main" id="{4620D07B-7175-4124-A51E-8D89FEFC9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2" y="2851"/>
              <a:ext cx="88" cy="114"/>
            </a:xfrm>
            <a:custGeom>
              <a:avLst/>
              <a:gdLst>
                <a:gd name="T0" fmla="*/ 126 w 35"/>
                <a:gd name="T1" fmla="*/ 1137 h 43"/>
                <a:gd name="T2" fmla="*/ 1031 w 35"/>
                <a:gd name="T3" fmla="*/ 148 h 43"/>
                <a:gd name="T4" fmla="*/ 1398 w 35"/>
                <a:gd name="T5" fmla="*/ 294 h 43"/>
                <a:gd name="T6" fmla="*/ 955 w 35"/>
                <a:gd name="T7" fmla="*/ 90 h 43"/>
                <a:gd name="T8" fmla="*/ 0 w 35"/>
                <a:gd name="T9" fmla="*/ 1082 h 43"/>
                <a:gd name="T10" fmla="*/ 443 w 35"/>
                <a:gd name="T11" fmla="*/ 2124 h 43"/>
                <a:gd name="T12" fmla="*/ 126 w 35"/>
                <a:gd name="T13" fmla="*/ 1137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43">
                  <a:moveTo>
                    <a:pt x="3" y="23"/>
                  </a:moveTo>
                  <a:cubicBezTo>
                    <a:pt x="4" y="11"/>
                    <a:pt x="15" y="2"/>
                    <a:pt x="26" y="3"/>
                  </a:cubicBezTo>
                  <a:cubicBezTo>
                    <a:pt x="30" y="4"/>
                    <a:pt x="33" y="5"/>
                    <a:pt x="35" y="6"/>
                  </a:cubicBezTo>
                  <a:cubicBezTo>
                    <a:pt x="32" y="4"/>
                    <a:pt x="28" y="2"/>
                    <a:pt x="24" y="2"/>
                  </a:cubicBezTo>
                  <a:cubicBezTo>
                    <a:pt x="12" y="0"/>
                    <a:pt x="2" y="9"/>
                    <a:pt x="0" y="22"/>
                  </a:cubicBezTo>
                  <a:cubicBezTo>
                    <a:pt x="0" y="30"/>
                    <a:pt x="4" y="38"/>
                    <a:pt x="11" y="43"/>
                  </a:cubicBezTo>
                  <a:cubicBezTo>
                    <a:pt x="5" y="38"/>
                    <a:pt x="2" y="31"/>
                    <a:pt x="3" y="2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0" name="Freeform 73">
              <a:extLst>
                <a:ext uri="{FF2B5EF4-FFF2-40B4-BE49-F238E27FC236}">
                  <a16:creationId xmlns:a16="http://schemas.microsoft.com/office/drawing/2014/main" id="{BD9B7A7C-B893-40EC-AF5D-0D64CA2C8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845"/>
              <a:ext cx="90" cy="144"/>
            </a:xfrm>
            <a:custGeom>
              <a:avLst/>
              <a:gdLst>
                <a:gd name="T0" fmla="*/ 1095 w 36"/>
                <a:gd name="T1" fmla="*/ 909 h 54"/>
                <a:gd name="T2" fmla="*/ 438 w 36"/>
                <a:gd name="T3" fmla="*/ 2637 h 54"/>
                <a:gd name="T4" fmla="*/ 0 w 36"/>
                <a:gd name="T5" fmla="*/ 2637 h 54"/>
                <a:gd name="T6" fmla="*/ 595 w 36"/>
                <a:gd name="T7" fmla="*/ 2637 h 54"/>
                <a:gd name="T8" fmla="*/ 1250 w 36"/>
                <a:gd name="T9" fmla="*/ 968 h 54"/>
                <a:gd name="T10" fmla="*/ 395 w 36"/>
                <a:gd name="T11" fmla="*/ 0 h 54"/>
                <a:gd name="T12" fmla="*/ 1095 w 36"/>
                <a:gd name="T13" fmla="*/ 909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54">
                  <a:moveTo>
                    <a:pt x="28" y="18"/>
                  </a:moveTo>
                  <a:cubicBezTo>
                    <a:pt x="32" y="32"/>
                    <a:pt x="25" y="47"/>
                    <a:pt x="11" y="52"/>
                  </a:cubicBezTo>
                  <a:cubicBezTo>
                    <a:pt x="7" y="53"/>
                    <a:pt x="3" y="53"/>
                    <a:pt x="0" y="52"/>
                  </a:cubicBezTo>
                  <a:cubicBezTo>
                    <a:pt x="4" y="54"/>
                    <a:pt x="10" y="54"/>
                    <a:pt x="15" y="52"/>
                  </a:cubicBezTo>
                  <a:cubicBezTo>
                    <a:pt x="29" y="48"/>
                    <a:pt x="36" y="33"/>
                    <a:pt x="32" y="19"/>
                  </a:cubicBezTo>
                  <a:cubicBezTo>
                    <a:pt x="29" y="9"/>
                    <a:pt x="20" y="2"/>
                    <a:pt x="10" y="0"/>
                  </a:cubicBezTo>
                  <a:cubicBezTo>
                    <a:pt x="18" y="3"/>
                    <a:pt x="25" y="9"/>
                    <a:pt x="28" y="18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1" name="Freeform 74">
              <a:extLst>
                <a:ext uri="{FF2B5EF4-FFF2-40B4-BE49-F238E27FC236}">
                  <a16:creationId xmlns:a16="http://schemas.microsoft.com/office/drawing/2014/main" id="{FA65FE36-D3B6-4ABE-A99F-E51162F0D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2101"/>
              <a:ext cx="93" cy="158"/>
            </a:xfrm>
            <a:custGeom>
              <a:avLst/>
              <a:gdLst>
                <a:gd name="T0" fmla="*/ 1156 w 37"/>
                <a:gd name="T1" fmla="*/ 983 h 59"/>
                <a:gd name="T2" fmla="*/ 475 w 37"/>
                <a:gd name="T3" fmla="*/ 2884 h 59"/>
                <a:gd name="T4" fmla="*/ 0 w 37"/>
                <a:gd name="T5" fmla="*/ 2940 h 59"/>
                <a:gd name="T6" fmla="*/ 606 w 37"/>
                <a:gd name="T7" fmla="*/ 2940 h 59"/>
                <a:gd name="T8" fmla="*/ 1269 w 37"/>
                <a:gd name="T9" fmla="*/ 1039 h 59"/>
                <a:gd name="T10" fmla="*/ 442 w 37"/>
                <a:gd name="T11" fmla="*/ 0 h 59"/>
                <a:gd name="T12" fmla="*/ 1156 w 37"/>
                <a:gd name="T13" fmla="*/ 983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7" h="59">
                  <a:moveTo>
                    <a:pt x="29" y="19"/>
                  </a:moveTo>
                  <a:cubicBezTo>
                    <a:pt x="33" y="35"/>
                    <a:pt x="26" y="51"/>
                    <a:pt x="12" y="56"/>
                  </a:cubicBezTo>
                  <a:cubicBezTo>
                    <a:pt x="8" y="57"/>
                    <a:pt x="4" y="57"/>
                    <a:pt x="0" y="57"/>
                  </a:cubicBezTo>
                  <a:cubicBezTo>
                    <a:pt x="5" y="58"/>
                    <a:pt x="10" y="59"/>
                    <a:pt x="15" y="57"/>
                  </a:cubicBezTo>
                  <a:cubicBezTo>
                    <a:pt x="29" y="52"/>
                    <a:pt x="37" y="36"/>
                    <a:pt x="32" y="20"/>
                  </a:cubicBezTo>
                  <a:cubicBezTo>
                    <a:pt x="29" y="9"/>
                    <a:pt x="21" y="1"/>
                    <a:pt x="11" y="0"/>
                  </a:cubicBezTo>
                  <a:cubicBezTo>
                    <a:pt x="19" y="3"/>
                    <a:pt x="26" y="10"/>
                    <a:pt x="29" y="19"/>
                  </a:cubicBezTo>
                  <a:close/>
                </a:path>
              </a:pathLst>
            </a:custGeom>
            <a:solidFill>
              <a:srgbClr val="BEC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2" name="Freeform 75">
              <a:extLst>
                <a:ext uri="{FF2B5EF4-FFF2-40B4-BE49-F238E27FC236}">
                  <a16:creationId xmlns:a16="http://schemas.microsoft.com/office/drawing/2014/main" id="{549E7019-F1AC-4430-832C-6DECECC94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053"/>
              <a:ext cx="38" cy="51"/>
            </a:xfrm>
            <a:custGeom>
              <a:avLst/>
              <a:gdLst>
                <a:gd name="T0" fmla="*/ 84 w 15"/>
                <a:gd name="T1" fmla="*/ 582 h 19"/>
                <a:gd name="T2" fmla="*/ 456 w 15"/>
                <a:gd name="T3" fmla="*/ 56 h 19"/>
                <a:gd name="T4" fmla="*/ 616 w 15"/>
                <a:gd name="T5" fmla="*/ 94 h 19"/>
                <a:gd name="T6" fmla="*/ 405 w 15"/>
                <a:gd name="T7" fmla="*/ 56 h 19"/>
                <a:gd name="T8" fmla="*/ 51 w 15"/>
                <a:gd name="T9" fmla="*/ 582 h 19"/>
                <a:gd name="T10" fmla="*/ 296 w 15"/>
                <a:gd name="T11" fmla="*/ 988 h 19"/>
                <a:gd name="T12" fmla="*/ 84 w 15"/>
                <a:gd name="T13" fmla="*/ 582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19">
                  <a:moveTo>
                    <a:pt x="2" y="11"/>
                  </a:moveTo>
                  <a:cubicBezTo>
                    <a:pt x="2" y="6"/>
                    <a:pt x="6" y="2"/>
                    <a:pt x="11" y="1"/>
                  </a:cubicBezTo>
                  <a:cubicBezTo>
                    <a:pt x="12" y="1"/>
                    <a:pt x="14" y="1"/>
                    <a:pt x="15" y="2"/>
                  </a:cubicBezTo>
                  <a:cubicBezTo>
                    <a:pt x="13" y="1"/>
                    <a:pt x="12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5"/>
                    <a:pt x="3" y="18"/>
                    <a:pt x="7" y="19"/>
                  </a:cubicBezTo>
                  <a:cubicBezTo>
                    <a:pt x="4" y="18"/>
                    <a:pt x="2" y="15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3" name="Freeform 76">
              <a:extLst>
                <a:ext uri="{FF2B5EF4-FFF2-40B4-BE49-F238E27FC236}">
                  <a16:creationId xmlns:a16="http://schemas.microsoft.com/office/drawing/2014/main" id="{029ED025-BDFA-4D1C-9205-82752D87E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2891"/>
              <a:ext cx="32" cy="45"/>
            </a:xfrm>
            <a:custGeom>
              <a:avLst/>
              <a:gdLst>
                <a:gd name="T0" fmla="*/ 30 w 13"/>
                <a:gd name="T1" fmla="*/ 484 h 17"/>
                <a:gd name="T2" fmla="*/ 327 w 13"/>
                <a:gd name="T3" fmla="*/ 56 h 17"/>
                <a:gd name="T4" fmla="*/ 478 w 13"/>
                <a:gd name="T5" fmla="*/ 56 h 17"/>
                <a:gd name="T6" fmla="*/ 298 w 13"/>
                <a:gd name="T7" fmla="*/ 0 h 17"/>
                <a:gd name="T8" fmla="*/ 0 w 13"/>
                <a:gd name="T9" fmla="*/ 447 h 17"/>
                <a:gd name="T10" fmla="*/ 224 w 13"/>
                <a:gd name="T11" fmla="*/ 834 h 17"/>
                <a:gd name="T12" fmla="*/ 30 w 13"/>
                <a:gd name="T13" fmla="*/ 48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7">
                  <a:moveTo>
                    <a:pt x="1" y="10"/>
                  </a:moveTo>
                  <a:cubicBezTo>
                    <a:pt x="1" y="5"/>
                    <a:pt x="5" y="1"/>
                    <a:pt x="9" y="1"/>
                  </a:cubicBezTo>
                  <a:cubicBezTo>
                    <a:pt x="11" y="1"/>
                    <a:pt x="12" y="1"/>
                    <a:pt x="13" y="1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1"/>
                    <a:pt x="0" y="5"/>
                    <a:pt x="0" y="9"/>
                  </a:cubicBezTo>
                  <a:cubicBezTo>
                    <a:pt x="1" y="13"/>
                    <a:pt x="3" y="16"/>
                    <a:pt x="6" y="17"/>
                  </a:cubicBezTo>
                  <a:cubicBezTo>
                    <a:pt x="3" y="15"/>
                    <a:pt x="2" y="13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4" name="Freeform 77">
              <a:extLst>
                <a:ext uri="{FF2B5EF4-FFF2-40B4-BE49-F238E27FC236}">
                  <a16:creationId xmlns:a16="http://schemas.microsoft.com/office/drawing/2014/main" id="{BE19A744-78C1-4D4B-858D-700B02B42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2880"/>
              <a:ext cx="68" cy="96"/>
            </a:xfrm>
            <a:custGeom>
              <a:avLst/>
              <a:gdLst>
                <a:gd name="T0" fmla="*/ 957 w 27"/>
                <a:gd name="T1" fmla="*/ 0 h 36"/>
                <a:gd name="T2" fmla="*/ 1085 w 27"/>
                <a:gd name="T3" fmla="*/ 547 h 36"/>
                <a:gd name="T4" fmla="*/ 0 w 27"/>
                <a:gd name="T5" fmla="*/ 1672 h 36"/>
                <a:gd name="T6" fmla="*/ 957 w 27"/>
                <a:gd name="T7" fmla="*/ 0 h 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36">
                  <a:moveTo>
                    <a:pt x="24" y="0"/>
                  </a:moveTo>
                  <a:cubicBezTo>
                    <a:pt x="26" y="2"/>
                    <a:pt x="27" y="6"/>
                    <a:pt x="27" y="11"/>
                  </a:cubicBezTo>
                  <a:cubicBezTo>
                    <a:pt x="27" y="22"/>
                    <a:pt x="22" y="36"/>
                    <a:pt x="0" y="33"/>
                  </a:cubicBezTo>
                  <a:cubicBezTo>
                    <a:pt x="9" y="32"/>
                    <a:pt x="27" y="28"/>
                    <a:pt x="24" y="0"/>
                  </a:cubicBezTo>
                  <a:close/>
                </a:path>
              </a:pathLst>
            </a:custGeom>
            <a:solidFill>
              <a:srgbClr val="354A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5" name="Freeform 78">
              <a:extLst>
                <a:ext uri="{FF2B5EF4-FFF2-40B4-BE49-F238E27FC236}">
                  <a16:creationId xmlns:a16="http://schemas.microsoft.com/office/drawing/2014/main" id="{FB2E0F5E-1ABB-48DD-971A-21420F6B9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7" y="1619"/>
              <a:ext cx="230" cy="437"/>
            </a:xfrm>
            <a:custGeom>
              <a:avLst/>
              <a:gdLst>
                <a:gd name="T0" fmla="*/ 0 w 92"/>
                <a:gd name="T1" fmla="*/ 8266 h 164"/>
                <a:gd name="T2" fmla="*/ 3595 w 92"/>
                <a:gd name="T3" fmla="*/ 5900 h 164"/>
                <a:gd name="T4" fmla="*/ 833 w 92"/>
                <a:gd name="T5" fmla="*/ 0 h 164"/>
                <a:gd name="T6" fmla="*/ 1375 w 92"/>
                <a:gd name="T7" fmla="*/ 5942 h 164"/>
                <a:gd name="T8" fmla="*/ 0 w 92"/>
                <a:gd name="T9" fmla="*/ 8266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2" h="164">
                  <a:moveTo>
                    <a:pt x="0" y="164"/>
                  </a:moveTo>
                  <a:cubicBezTo>
                    <a:pt x="92" y="117"/>
                    <a:pt x="92" y="117"/>
                    <a:pt x="92" y="117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62" y="73"/>
                    <a:pt x="35" y="118"/>
                  </a:cubicBezTo>
                  <a:cubicBezTo>
                    <a:pt x="8" y="162"/>
                    <a:pt x="0" y="164"/>
                    <a:pt x="0" y="164"/>
                  </a:cubicBezTo>
                  <a:close/>
                </a:path>
              </a:pathLst>
            </a:custGeom>
            <a:solidFill>
              <a:srgbClr val="487F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6" name="Freeform 79">
              <a:extLst>
                <a:ext uri="{FF2B5EF4-FFF2-40B4-BE49-F238E27FC236}">
                  <a16:creationId xmlns:a16="http://schemas.microsoft.com/office/drawing/2014/main" id="{784D373B-A93F-465C-9625-360EB98D5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1795"/>
              <a:ext cx="90" cy="237"/>
            </a:xfrm>
            <a:custGeom>
              <a:avLst/>
              <a:gdLst>
                <a:gd name="T0" fmla="*/ 520 w 36"/>
                <a:gd name="T1" fmla="*/ 0 h 89"/>
                <a:gd name="T2" fmla="*/ 550 w 36"/>
                <a:gd name="T3" fmla="*/ 1816 h 89"/>
                <a:gd name="T4" fmla="*/ 1408 w 36"/>
                <a:gd name="T5" fmla="*/ 4383 h 89"/>
                <a:gd name="T6" fmla="*/ 1408 w 36"/>
                <a:gd name="T7" fmla="*/ 4474 h 89"/>
                <a:gd name="T8" fmla="*/ 520 w 36"/>
                <a:gd name="T9" fmla="*/ 1262 h 89"/>
                <a:gd name="T10" fmla="*/ 520 w 36"/>
                <a:gd name="T11" fmla="*/ 0 h 8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89">
                  <a:moveTo>
                    <a:pt x="13" y="0"/>
                  </a:moveTo>
                  <a:cubicBezTo>
                    <a:pt x="5" y="6"/>
                    <a:pt x="0" y="6"/>
                    <a:pt x="14" y="36"/>
                  </a:cubicBezTo>
                  <a:cubicBezTo>
                    <a:pt x="26" y="61"/>
                    <a:pt x="34" y="82"/>
                    <a:pt x="36" y="87"/>
                  </a:cubicBezTo>
                  <a:cubicBezTo>
                    <a:pt x="36" y="88"/>
                    <a:pt x="36" y="89"/>
                    <a:pt x="36" y="89"/>
                  </a:cubicBezTo>
                  <a:cubicBezTo>
                    <a:pt x="36" y="89"/>
                    <a:pt x="17" y="34"/>
                    <a:pt x="13" y="25"/>
                  </a:cubicBezTo>
                  <a:cubicBezTo>
                    <a:pt x="10" y="16"/>
                    <a:pt x="9" y="4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7" name="Freeform 80">
              <a:extLst>
                <a:ext uri="{FF2B5EF4-FFF2-40B4-BE49-F238E27FC236}">
                  <a16:creationId xmlns:a16="http://schemas.microsoft.com/office/drawing/2014/main" id="{CFC44212-7E11-4413-B0B4-A9FC77F05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" y="1419"/>
              <a:ext cx="40" cy="90"/>
            </a:xfrm>
            <a:custGeom>
              <a:avLst/>
              <a:gdLst>
                <a:gd name="T0" fmla="*/ 550 w 16"/>
                <a:gd name="T1" fmla="*/ 0 h 34"/>
                <a:gd name="T2" fmla="*/ 625 w 16"/>
                <a:gd name="T3" fmla="*/ 1668 h 34"/>
                <a:gd name="T4" fmla="*/ 550 w 16"/>
                <a:gd name="T5" fmla="*/ 0 h 3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34">
                  <a:moveTo>
                    <a:pt x="14" y="0"/>
                  </a:moveTo>
                  <a:cubicBezTo>
                    <a:pt x="6" y="5"/>
                    <a:pt x="0" y="5"/>
                    <a:pt x="16" y="34"/>
                  </a:cubicBezTo>
                  <a:cubicBezTo>
                    <a:pt x="11" y="27"/>
                    <a:pt x="8" y="5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8" name="Freeform 81">
              <a:extLst>
                <a:ext uri="{FF2B5EF4-FFF2-40B4-BE49-F238E27FC236}">
                  <a16:creationId xmlns:a16="http://schemas.microsoft.com/office/drawing/2014/main" id="{C2837ECA-D5DC-4D80-8A81-462D06742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5" y="2709"/>
              <a:ext cx="147" cy="94"/>
            </a:xfrm>
            <a:custGeom>
              <a:avLst/>
              <a:gdLst>
                <a:gd name="T0" fmla="*/ 0 w 59"/>
                <a:gd name="T1" fmla="*/ 771 h 35"/>
                <a:gd name="T2" fmla="*/ 1390 w 59"/>
                <a:gd name="T3" fmla="*/ 0 h 35"/>
                <a:gd name="T4" fmla="*/ 2272 w 59"/>
                <a:gd name="T5" fmla="*/ 1818 h 35"/>
                <a:gd name="T6" fmla="*/ 1266 w 59"/>
                <a:gd name="T7" fmla="*/ 368 h 35"/>
                <a:gd name="T8" fmla="*/ 0 w 59"/>
                <a:gd name="T9" fmla="*/ 771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35">
                  <a:moveTo>
                    <a:pt x="0" y="15"/>
                  </a:moveTo>
                  <a:cubicBezTo>
                    <a:pt x="11" y="10"/>
                    <a:pt x="34" y="0"/>
                    <a:pt x="36" y="0"/>
                  </a:cubicBezTo>
                  <a:cubicBezTo>
                    <a:pt x="39" y="0"/>
                    <a:pt x="53" y="26"/>
                    <a:pt x="59" y="35"/>
                  </a:cubicBezTo>
                  <a:cubicBezTo>
                    <a:pt x="50" y="21"/>
                    <a:pt x="40" y="7"/>
                    <a:pt x="33" y="7"/>
                  </a:cubicBezTo>
                  <a:cubicBezTo>
                    <a:pt x="27" y="7"/>
                    <a:pt x="4" y="14"/>
                    <a:pt x="0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39" name="Freeform 82">
              <a:extLst>
                <a:ext uri="{FF2B5EF4-FFF2-40B4-BE49-F238E27FC236}">
                  <a16:creationId xmlns:a16="http://schemas.microsoft.com/office/drawing/2014/main" id="{FB4293F0-7B34-4AF9-9AAE-7AB1C361E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7" y="2507"/>
              <a:ext cx="246" cy="144"/>
            </a:xfrm>
            <a:custGeom>
              <a:avLst/>
              <a:gdLst>
                <a:gd name="T0" fmla="*/ 0 w 98"/>
                <a:gd name="T1" fmla="*/ 2731 h 54"/>
                <a:gd name="T2" fmla="*/ 3497 w 98"/>
                <a:gd name="T3" fmla="*/ 56 h 54"/>
                <a:gd name="T4" fmla="*/ 3893 w 98"/>
                <a:gd name="T5" fmla="*/ 547 h 54"/>
                <a:gd name="T6" fmla="*/ 0 w 98"/>
                <a:gd name="T7" fmla="*/ 2731 h 5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8" h="54">
                  <a:moveTo>
                    <a:pt x="0" y="54"/>
                  </a:moveTo>
                  <a:cubicBezTo>
                    <a:pt x="0" y="54"/>
                    <a:pt x="84" y="3"/>
                    <a:pt x="88" y="1"/>
                  </a:cubicBezTo>
                  <a:cubicBezTo>
                    <a:pt x="92" y="0"/>
                    <a:pt x="94" y="5"/>
                    <a:pt x="98" y="11"/>
                  </a:cubicBezTo>
                  <a:cubicBezTo>
                    <a:pt x="94" y="7"/>
                    <a:pt x="23" y="40"/>
                    <a:pt x="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0" name="Freeform 83">
              <a:extLst>
                <a:ext uri="{FF2B5EF4-FFF2-40B4-BE49-F238E27FC236}">
                  <a16:creationId xmlns:a16="http://schemas.microsoft.com/office/drawing/2014/main" id="{B2F9407B-6449-4596-90B1-C8BA75665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8" y="3013"/>
              <a:ext cx="232" cy="150"/>
            </a:xfrm>
            <a:custGeom>
              <a:avLst/>
              <a:gdLst>
                <a:gd name="T0" fmla="*/ 3602 w 93"/>
                <a:gd name="T1" fmla="*/ 367 h 56"/>
                <a:gd name="T2" fmla="*/ 0 w 93"/>
                <a:gd name="T3" fmla="*/ 2885 h 56"/>
                <a:gd name="T4" fmla="*/ 3602 w 93"/>
                <a:gd name="T5" fmla="*/ 367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56">
                  <a:moveTo>
                    <a:pt x="93" y="7"/>
                  </a:moveTo>
                  <a:cubicBezTo>
                    <a:pt x="80" y="0"/>
                    <a:pt x="9" y="45"/>
                    <a:pt x="0" y="56"/>
                  </a:cubicBezTo>
                  <a:cubicBezTo>
                    <a:pt x="8" y="49"/>
                    <a:pt x="84" y="5"/>
                    <a:pt x="9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1" name="Freeform 84">
              <a:extLst>
                <a:ext uri="{FF2B5EF4-FFF2-40B4-BE49-F238E27FC236}">
                  <a16:creationId xmlns:a16="http://schemas.microsoft.com/office/drawing/2014/main" id="{2F164A71-03F8-4958-A495-8ACA2B6D4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3200"/>
              <a:ext cx="83" cy="136"/>
            </a:xfrm>
            <a:custGeom>
              <a:avLst/>
              <a:gdLst>
                <a:gd name="T0" fmla="*/ 0 w 33"/>
                <a:gd name="T1" fmla="*/ 0 h 51"/>
                <a:gd name="T2" fmla="*/ 1323 w 33"/>
                <a:gd name="T3" fmla="*/ 2581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51">
                  <a:moveTo>
                    <a:pt x="0" y="0"/>
                  </a:moveTo>
                  <a:cubicBezTo>
                    <a:pt x="0" y="0"/>
                    <a:pt x="28" y="51"/>
                    <a:pt x="33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2" name="Freeform 85">
              <a:extLst>
                <a:ext uri="{FF2B5EF4-FFF2-40B4-BE49-F238E27FC236}">
                  <a16:creationId xmlns:a16="http://schemas.microsoft.com/office/drawing/2014/main" id="{42838252-8FA0-4A0A-B8B6-CEF9FEDC9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3229"/>
              <a:ext cx="155" cy="219"/>
            </a:xfrm>
            <a:custGeom>
              <a:avLst/>
              <a:gdLst>
                <a:gd name="T0" fmla="*/ 0 w 62"/>
                <a:gd name="T1" fmla="*/ 4172 h 82"/>
                <a:gd name="T2" fmla="*/ 1925 w 62"/>
                <a:gd name="T3" fmla="*/ 0 h 82"/>
                <a:gd name="T4" fmla="*/ 0 w 62"/>
                <a:gd name="T5" fmla="*/ 4172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2">
                  <a:moveTo>
                    <a:pt x="0" y="82"/>
                  </a:moveTo>
                  <a:cubicBezTo>
                    <a:pt x="62" y="69"/>
                    <a:pt x="51" y="16"/>
                    <a:pt x="49" y="0"/>
                  </a:cubicBezTo>
                  <a:cubicBezTo>
                    <a:pt x="55" y="45"/>
                    <a:pt x="56" y="74"/>
                    <a:pt x="0" y="8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3" name="Freeform 86">
              <a:extLst>
                <a:ext uri="{FF2B5EF4-FFF2-40B4-BE49-F238E27FC236}">
                  <a16:creationId xmlns:a16="http://schemas.microsoft.com/office/drawing/2014/main" id="{2BF26716-809E-4C1D-AB20-8C978DD7B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3453"/>
              <a:ext cx="468" cy="80"/>
            </a:xfrm>
            <a:custGeom>
              <a:avLst/>
              <a:gdLst>
                <a:gd name="T0" fmla="*/ 0 w 187"/>
                <a:gd name="T1" fmla="*/ 0 h 30"/>
                <a:gd name="T2" fmla="*/ 7335 w 187"/>
                <a:gd name="T3" fmla="*/ 1421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87" h="30">
                  <a:moveTo>
                    <a:pt x="0" y="0"/>
                  </a:moveTo>
                  <a:cubicBezTo>
                    <a:pt x="23" y="8"/>
                    <a:pt x="113" y="30"/>
                    <a:pt x="187" y="28"/>
                  </a:cubicBezTo>
                </a:path>
              </a:pathLst>
            </a:custGeom>
            <a:solidFill>
              <a:srgbClr val="7D8D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4" name="Freeform 87">
              <a:extLst>
                <a:ext uri="{FF2B5EF4-FFF2-40B4-BE49-F238E27FC236}">
                  <a16:creationId xmlns:a16="http://schemas.microsoft.com/office/drawing/2014/main" id="{7DA513B2-E160-4FB9-8A9A-A581FB8B3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0" y="2992"/>
              <a:ext cx="618" cy="373"/>
            </a:xfrm>
            <a:custGeom>
              <a:avLst/>
              <a:gdLst>
                <a:gd name="T0" fmla="*/ 2897 w 247"/>
                <a:gd name="T1" fmla="*/ 6354 h 140"/>
                <a:gd name="T2" fmla="*/ 4276 w 247"/>
                <a:gd name="T3" fmla="*/ 5238 h 140"/>
                <a:gd name="T4" fmla="*/ 4934 w 247"/>
                <a:gd name="T5" fmla="*/ 4841 h 140"/>
                <a:gd name="T6" fmla="*/ 7914 w 247"/>
                <a:gd name="T7" fmla="*/ 3123 h 140"/>
                <a:gd name="T8" fmla="*/ 9398 w 247"/>
                <a:gd name="T9" fmla="*/ 512 h 140"/>
                <a:gd name="T10" fmla="*/ 6548 w 247"/>
                <a:gd name="T11" fmla="*/ 1718 h 140"/>
                <a:gd name="T12" fmla="*/ 4356 w 247"/>
                <a:gd name="T13" fmla="*/ 4124 h 140"/>
                <a:gd name="T14" fmla="*/ 2817 w 247"/>
                <a:gd name="T15" fmla="*/ 5297 h 140"/>
                <a:gd name="T16" fmla="*/ 2242 w 247"/>
                <a:gd name="T17" fmla="*/ 5182 h 140"/>
                <a:gd name="T18" fmla="*/ 1146 w 247"/>
                <a:gd name="T19" fmla="*/ 3080 h 140"/>
                <a:gd name="T20" fmla="*/ 550 w 247"/>
                <a:gd name="T21" fmla="*/ 3237 h 140"/>
                <a:gd name="T22" fmla="*/ 0 w 247"/>
                <a:gd name="T23" fmla="*/ 3330 h 140"/>
                <a:gd name="T24" fmla="*/ 1489 w 247"/>
                <a:gd name="T25" fmla="*/ 6543 h 140"/>
                <a:gd name="T26" fmla="*/ 2897 w 247"/>
                <a:gd name="T27" fmla="*/ 6354 h 14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47" h="140">
                  <a:moveTo>
                    <a:pt x="74" y="126"/>
                  </a:moveTo>
                  <a:cubicBezTo>
                    <a:pt x="74" y="126"/>
                    <a:pt x="96" y="112"/>
                    <a:pt x="109" y="104"/>
                  </a:cubicBezTo>
                  <a:cubicBezTo>
                    <a:pt x="112" y="102"/>
                    <a:pt x="121" y="98"/>
                    <a:pt x="126" y="96"/>
                  </a:cubicBezTo>
                  <a:cubicBezTo>
                    <a:pt x="140" y="93"/>
                    <a:pt x="169" y="82"/>
                    <a:pt x="202" y="62"/>
                  </a:cubicBezTo>
                  <a:cubicBezTo>
                    <a:pt x="247" y="34"/>
                    <a:pt x="247" y="24"/>
                    <a:pt x="240" y="10"/>
                  </a:cubicBezTo>
                  <a:cubicBezTo>
                    <a:pt x="234" y="0"/>
                    <a:pt x="202" y="12"/>
                    <a:pt x="167" y="34"/>
                  </a:cubicBezTo>
                  <a:cubicBezTo>
                    <a:pt x="131" y="56"/>
                    <a:pt x="118" y="67"/>
                    <a:pt x="111" y="82"/>
                  </a:cubicBezTo>
                  <a:cubicBezTo>
                    <a:pt x="111" y="82"/>
                    <a:pt x="80" y="100"/>
                    <a:pt x="72" y="105"/>
                  </a:cubicBezTo>
                  <a:cubicBezTo>
                    <a:pt x="65" y="110"/>
                    <a:pt x="63" y="112"/>
                    <a:pt x="57" y="103"/>
                  </a:cubicBezTo>
                  <a:cubicBezTo>
                    <a:pt x="50" y="94"/>
                    <a:pt x="29" y="61"/>
                    <a:pt x="29" y="61"/>
                  </a:cubicBezTo>
                  <a:cubicBezTo>
                    <a:pt x="24" y="62"/>
                    <a:pt x="19" y="63"/>
                    <a:pt x="14" y="64"/>
                  </a:cubicBezTo>
                  <a:cubicBezTo>
                    <a:pt x="9" y="65"/>
                    <a:pt x="4" y="65"/>
                    <a:pt x="0" y="66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39" y="134"/>
                    <a:pt x="46" y="140"/>
                    <a:pt x="74" y="1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5" name="Freeform 88">
              <a:extLst>
                <a:ext uri="{FF2B5EF4-FFF2-40B4-BE49-F238E27FC236}">
                  <a16:creationId xmlns:a16="http://schemas.microsoft.com/office/drawing/2014/main" id="{DBDFD59F-B72F-455C-B933-C585E5AF3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019"/>
              <a:ext cx="305" cy="202"/>
            </a:xfrm>
            <a:custGeom>
              <a:avLst/>
              <a:gdLst>
                <a:gd name="T0" fmla="*/ 4770 w 122"/>
                <a:gd name="T1" fmla="*/ 0 h 76"/>
                <a:gd name="T2" fmla="*/ 0 w 122"/>
                <a:gd name="T3" fmla="*/ 3285 h 7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2" h="76">
                  <a:moveTo>
                    <a:pt x="122" y="0"/>
                  </a:moveTo>
                  <a:cubicBezTo>
                    <a:pt x="120" y="13"/>
                    <a:pt x="30" y="76"/>
                    <a:pt x="0" y="6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6" name="Freeform 89">
              <a:extLst>
                <a:ext uri="{FF2B5EF4-FFF2-40B4-BE49-F238E27FC236}">
                  <a16:creationId xmlns:a16="http://schemas.microsoft.com/office/drawing/2014/main" id="{2F0ABF9E-135D-4B8F-A654-D5F6B0881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675"/>
              <a:ext cx="270" cy="288"/>
            </a:xfrm>
            <a:custGeom>
              <a:avLst/>
              <a:gdLst>
                <a:gd name="T0" fmla="*/ 4145 w 108"/>
                <a:gd name="T1" fmla="*/ 2525 h 108"/>
                <a:gd name="T2" fmla="*/ 1958 w 108"/>
                <a:gd name="T3" fmla="*/ 93 h 108"/>
                <a:gd name="T4" fmla="*/ 83 w 108"/>
                <a:gd name="T5" fmla="*/ 2936 h 108"/>
                <a:gd name="T6" fmla="*/ 2270 w 108"/>
                <a:gd name="T7" fmla="*/ 5368 h 108"/>
                <a:gd name="T8" fmla="*/ 4145 w 108"/>
                <a:gd name="T9" fmla="*/ 2525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108">
                  <a:moveTo>
                    <a:pt x="106" y="50"/>
                  </a:moveTo>
                  <a:cubicBezTo>
                    <a:pt x="104" y="21"/>
                    <a:pt x="79" y="0"/>
                    <a:pt x="50" y="2"/>
                  </a:cubicBezTo>
                  <a:cubicBezTo>
                    <a:pt x="22" y="4"/>
                    <a:pt x="0" y="29"/>
                    <a:pt x="2" y="58"/>
                  </a:cubicBezTo>
                  <a:cubicBezTo>
                    <a:pt x="4" y="86"/>
                    <a:pt x="29" y="108"/>
                    <a:pt x="58" y="106"/>
                  </a:cubicBezTo>
                  <a:cubicBezTo>
                    <a:pt x="87" y="104"/>
                    <a:pt x="108" y="79"/>
                    <a:pt x="106" y="5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7" name="Freeform 90">
              <a:extLst>
                <a:ext uri="{FF2B5EF4-FFF2-40B4-BE49-F238E27FC236}">
                  <a16:creationId xmlns:a16="http://schemas.microsoft.com/office/drawing/2014/main" id="{F860DF6E-2449-43DB-B229-7E4A274CE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1779"/>
              <a:ext cx="75" cy="80"/>
            </a:xfrm>
            <a:custGeom>
              <a:avLst/>
              <a:gdLst>
                <a:gd name="T0" fmla="*/ 1175 w 30"/>
                <a:gd name="T1" fmla="*/ 704 h 30"/>
                <a:gd name="T2" fmla="*/ 550 w 30"/>
                <a:gd name="T3" fmla="*/ 0 h 30"/>
                <a:gd name="T4" fmla="*/ 50 w 30"/>
                <a:gd name="T5" fmla="*/ 819 h 30"/>
                <a:gd name="T6" fmla="*/ 625 w 30"/>
                <a:gd name="T7" fmla="*/ 1459 h 30"/>
                <a:gd name="T8" fmla="*/ 1175 w 30"/>
                <a:gd name="T9" fmla="*/ 704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30">
                  <a:moveTo>
                    <a:pt x="30" y="14"/>
                  </a:moveTo>
                  <a:cubicBezTo>
                    <a:pt x="29" y="6"/>
                    <a:pt x="22" y="0"/>
                    <a:pt x="14" y="0"/>
                  </a:cubicBezTo>
                  <a:cubicBezTo>
                    <a:pt x="6" y="1"/>
                    <a:pt x="0" y="8"/>
                    <a:pt x="1" y="16"/>
                  </a:cubicBezTo>
                  <a:cubicBezTo>
                    <a:pt x="1" y="24"/>
                    <a:pt x="8" y="30"/>
                    <a:pt x="16" y="29"/>
                  </a:cubicBezTo>
                  <a:cubicBezTo>
                    <a:pt x="24" y="29"/>
                    <a:pt x="30" y="22"/>
                    <a:pt x="30" y="1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8" name="Freeform 91">
              <a:extLst>
                <a:ext uri="{FF2B5EF4-FFF2-40B4-BE49-F238E27FC236}">
                  <a16:creationId xmlns:a16="http://schemas.microsoft.com/office/drawing/2014/main" id="{D4F35DD5-7303-4E5F-9433-15213F44D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101"/>
              <a:ext cx="150" cy="160"/>
            </a:xfrm>
            <a:custGeom>
              <a:avLst/>
              <a:gdLst>
                <a:gd name="T0" fmla="*/ 2313 w 60"/>
                <a:gd name="T1" fmla="*/ 1421 h 60"/>
                <a:gd name="T2" fmla="*/ 1095 w 60"/>
                <a:gd name="T3" fmla="*/ 56 h 60"/>
                <a:gd name="T4" fmla="*/ 83 w 60"/>
                <a:gd name="T5" fmla="*/ 1613 h 60"/>
                <a:gd name="T6" fmla="*/ 1250 w 60"/>
                <a:gd name="T7" fmla="*/ 2936 h 60"/>
                <a:gd name="T8" fmla="*/ 2313 w 60"/>
                <a:gd name="T9" fmla="*/ 14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60">
                  <a:moveTo>
                    <a:pt x="59" y="28"/>
                  </a:moveTo>
                  <a:cubicBezTo>
                    <a:pt x="58" y="12"/>
                    <a:pt x="44" y="0"/>
                    <a:pt x="28" y="1"/>
                  </a:cubicBezTo>
                  <a:cubicBezTo>
                    <a:pt x="12" y="2"/>
                    <a:pt x="0" y="16"/>
                    <a:pt x="2" y="32"/>
                  </a:cubicBezTo>
                  <a:cubicBezTo>
                    <a:pt x="3" y="48"/>
                    <a:pt x="16" y="60"/>
                    <a:pt x="32" y="58"/>
                  </a:cubicBezTo>
                  <a:cubicBezTo>
                    <a:pt x="48" y="57"/>
                    <a:pt x="60" y="43"/>
                    <a:pt x="59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49" name="Freeform 92">
              <a:extLst>
                <a:ext uri="{FF2B5EF4-FFF2-40B4-BE49-F238E27FC236}">
                  <a16:creationId xmlns:a16="http://schemas.microsoft.com/office/drawing/2014/main" id="{40FACD71-1966-4473-A6EF-2CA600F29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2149"/>
              <a:ext cx="60" cy="64"/>
            </a:xfrm>
            <a:custGeom>
              <a:avLst/>
              <a:gdLst>
                <a:gd name="T0" fmla="*/ 938 w 24"/>
                <a:gd name="T1" fmla="*/ 547 h 24"/>
                <a:gd name="T2" fmla="*/ 438 w 24"/>
                <a:gd name="T3" fmla="*/ 0 h 24"/>
                <a:gd name="T4" fmla="*/ 50 w 24"/>
                <a:gd name="T5" fmla="*/ 661 h 24"/>
                <a:gd name="T6" fmla="*/ 520 w 24"/>
                <a:gd name="T7" fmla="*/ 1160 h 24"/>
                <a:gd name="T8" fmla="*/ 938 w 24"/>
                <a:gd name="T9" fmla="*/ 5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4">
                  <a:moveTo>
                    <a:pt x="24" y="11"/>
                  </a:moveTo>
                  <a:cubicBezTo>
                    <a:pt x="23" y="4"/>
                    <a:pt x="18" y="0"/>
                    <a:pt x="11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3"/>
                  </a:cubicBezTo>
                  <a:cubicBezTo>
                    <a:pt x="19" y="23"/>
                    <a:pt x="24" y="17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0" name="Freeform 93">
              <a:extLst>
                <a:ext uri="{FF2B5EF4-FFF2-40B4-BE49-F238E27FC236}">
                  <a16:creationId xmlns:a16="http://schemas.microsoft.com/office/drawing/2014/main" id="{E74F2A86-DD9C-4D5F-9FA3-8782CB36D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3000"/>
              <a:ext cx="147" cy="160"/>
            </a:xfrm>
            <a:custGeom>
              <a:avLst/>
              <a:gdLst>
                <a:gd name="T0" fmla="*/ 2240 w 59"/>
                <a:gd name="T1" fmla="*/ 1421 h 60"/>
                <a:gd name="T2" fmla="*/ 1036 w 59"/>
                <a:gd name="T3" fmla="*/ 56 h 60"/>
                <a:gd name="T4" fmla="*/ 30 w 59"/>
                <a:gd name="T5" fmla="*/ 1613 h 60"/>
                <a:gd name="T6" fmla="*/ 1236 w 59"/>
                <a:gd name="T7" fmla="*/ 2979 h 60"/>
                <a:gd name="T8" fmla="*/ 2240 w 59"/>
                <a:gd name="T9" fmla="*/ 1421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60">
                  <a:moveTo>
                    <a:pt x="58" y="28"/>
                  </a:moveTo>
                  <a:cubicBezTo>
                    <a:pt x="57" y="12"/>
                    <a:pt x="43" y="0"/>
                    <a:pt x="27" y="1"/>
                  </a:cubicBezTo>
                  <a:cubicBezTo>
                    <a:pt x="12" y="2"/>
                    <a:pt x="0" y="16"/>
                    <a:pt x="1" y="32"/>
                  </a:cubicBezTo>
                  <a:cubicBezTo>
                    <a:pt x="2" y="48"/>
                    <a:pt x="16" y="60"/>
                    <a:pt x="32" y="59"/>
                  </a:cubicBezTo>
                  <a:cubicBezTo>
                    <a:pt x="47" y="57"/>
                    <a:pt x="59" y="44"/>
                    <a:pt x="58" y="2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1" name="Freeform 94">
              <a:extLst>
                <a:ext uri="{FF2B5EF4-FFF2-40B4-BE49-F238E27FC236}">
                  <a16:creationId xmlns:a16="http://schemas.microsoft.com/office/drawing/2014/main" id="{E3C64230-E4EE-487A-BD3D-141D5D06D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48"/>
              <a:ext cx="63" cy="64"/>
            </a:xfrm>
            <a:custGeom>
              <a:avLst/>
              <a:gdLst>
                <a:gd name="T0" fmla="*/ 960 w 25"/>
                <a:gd name="T1" fmla="*/ 547 h 24"/>
                <a:gd name="T2" fmla="*/ 484 w 25"/>
                <a:gd name="T3" fmla="*/ 0 h 24"/>
                <a:gd name="T4" fmla="*/ 50 w 25"/>
                <a:gd name="T5" fmla="*/ 661 h 24"/>
                <a:gd name="T6" fmla="*/ 527 w 25"/>
                <a:gd name="T7" fmla="*/ 1216 h 24"/>
                <a:gd name="T8" fmla="*/ 960 w 25"/>
                <a:gd name="T9" fmla="*/ 547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24" y="11"/>
                  </a:moveTo>
                  <a:cubicBezTo>
                    <a:pt x="24" y="5"/>
                    <a:pt x="18" y="0"/>
                    <a:pt x="12" y="0"/>
                  </a:cubicBezTo>
                  <a:cubicBezTo>
                    <a:pt x="5" y="1"/>
                    <a:pt x="0" y="6"/>
                    <a:pt x="1" y="13"/>
                  </a:cubicBezTo>
                  <a:cubicBezTo>
                    <a:pt x="1" y="19"/>
                    <a:pt x="7" y="24"/>
                    <a:pt x="13" y="24"/>
                  </a:cubicBezTo>
                  <a:cubicBezTo>
                    <a:pt x="20" y="23"/>
                    <a:pt x="25" y="17"/>
                    <a:pt x="24" y="1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2" name="Freeform 95">
              <a:extLst>
                <a:ext uri="{FF2B5EF4-FFF2-40B4-BE49-F238E27FC236}">
                  <a16:creationId xmlns:a16="http://schemas.microsoft.com/office/drawing/2014/main" id="{297C1BF9-874B-4AA9-A87D-8663571EA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" y="2845"/>
              <a:ext cx="128" cy="136"/>
            </a:xfrm>
            <a:custGeom>
              <a:avLst/>
              <a:gdLst>
                <a:gd name="T0" fmla="*/ 1978 w 51"/>
                <a:gd name="T1" fmla="*/ 1216 h 51"/>
                <a:gd name="T2" fmla="*/ 951 w 51"/>
                <a:gd name="T3" fmla="*/ 56 h 51"/>
                <a:gd name="T4" fmla="*/ 50 w 51"/>
                <a:gd name="T5" fmla="*/ 1365 h 51"/>
                <a:gd name="T6" fmla="*/ 1077 w 51"/>
                <a:gd name="T7" fmla="*/ 2525 h 51"/>
                <a:gd name="T8" fmla="*/ 1978 w 51"/>
                <a:gd name="T9" fmla="*/ 121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51">
                  <a:moveTo>
                    <a:pt x="50" y="24"/>
                  </a:moveTo>
                  <a:cubicBezTo>
                    <a:pt x="49" y="10"/>
                    <a:pt x="37" y="0"/>
                    <a:pt x="24" y="1"/>
                  </a:cubicBezTo>
                  <a:cubicBezTo>
                    <a:pt x="10" y="2"/>
                    <a:pt x="0" y="14"/>
                    <a:pt x="1" y="27"/>
                  </a:cubicBezTo>
                  <a:cubicBezTo>
                    <a:pt x="2" y="41"/>
                    <a:pt x="14" y="51"/>
                    <a:pt x="27" y="50"/>
                  </a:cubicBezTo>
                  <a:cubicBezTo>
                    <a:pt x="41" y="49"/>
                    <a:pt x="51" y="37"/>
                    <a:pt x="50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3" name="Freeform 96">
              <a:extLst>
                <a:ext uri="{FF2B5EF4-FFF2-40B4-BE49-F238E27FC236}">
                  <a16:creationId xmlns:a16="http://schemas.microsoft.com/office/drawing/2014/main" id="{31877FD8-33AE-48BC-AF03-471D90767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2885"/>
              <a:ext cx="52" cy="56"/>
            </a:xfrm>
            <a:custGeom>
              <a:avLst/>
              <a:gdLst>
                <a:gd name="T0" fmla="*/ 760 w 21"/>
                <a:gd name="T1" fmla="*/ 512 h 21"/>
                <a:gd name="T2" fmla="*/ 381 w 21"/>
                <a:gd name="T3" fmla="*/ 56 h 21"/>
                <a:gd name="T4" fmla="*/ 30 w 21"/>
                <a:gd name="T5" fmla="*/ 547 h 21"/>
                <a:gd name="T6" fmla="*/ 411 w 21"/>
                <a:gd name="T7" fmla="*/ 1003 h 21"/>
                <a:gd name="T8" fmla="*/ 760 w 21"/>
                <a:gd name="T9" fmla="*/ 512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20" y="10"/>
                  </a:moveTo>
                  <a:cubicBezTo>
                    <a:pt x="20" y="4"/>
                    <a:pt x="15" y="0"/>
                    <a:pt x="10" y="1"/>
                  </a:cubicBezTo>
                  <a:cubicBezTo>
                    <a:pt x="4" y="1"/>
                    <a:pt x="0" y="6"/>
                    <a:pt x="1" y="11"/>
                  </a:cubicBezTo>
                  <a:cubicBezTo>
                    <a:pt x="1" y="17"/>
                    <a:pt x="6" y="21"/>
                    <a:pt x="11" y="20"/>
                  </a:cubicBezTo>
                  <a:cubicBezTo>
                    <a:pt x="17" y="20"/>
                    <a:pt x="21" y="15"/>
                    <a:pt x="20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4" name="Line 97">
              <a:extLst>
                <a:ext uri="{FF2B5EF4-FFF2-40B4-BE49-F238E27FC236}">
                  <a16:creationId xmlns:a16="http://schemas.microsoft.com/office/drawing/2014/main" id="{4DE89ADC-617B-4B46-B6A4-EEEB3C7D0D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52" y="1939"/>
              <a:ext cx="135" cy="232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5" name="Freeform 98">
              <a:extLst>
                <a:ext uri="{FF2B5EF4-FFF2-40B4-BE49-F238E27FC236}">
                  <a16:creationId xmlns:a16="http://schemas.microsoft.com/office/drawing/2014/main" id="{7BEDC60A-DFD6-4489-A5B1-25FBBC200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232"/>
              <a:ext cx="721" cy="523"/>
            </a:xfrm>
            <a:custGeom>
              <a:avLst/>
              <a:gdLst>
                <a:gd name="T0" fmla="*/ 1066 w 288"/>
                <a:gd name="T1" fmla="*/ 6687 h 196"/>
                <a:gd name="T2" fmla="*/ 10009 w 288"/>
                <a:gd name="T3" fmla="*/ 0 h 196"/>
                <a:gd name="T4" fmla="*/ 10134 w 288"/>
                <a:gd name="T5" fmla="*/ 56 h 196"/>
                <a:gd name="T6" fmla="*/ 11313 w 288"/>
                <a:gd name="T7" fmla="*/ 969 h 196"/>
                <a:gd name="T8" fmla="*/ 2401 w 288"/>
                <a:gd name="T9" fmla="*/ 7904 h 196"/>
                <a:gd name="T10" fmla="*/ 1805 w 288"/>
                <a:gd name="T11" fmla="*/ 9385 h 196"/>
                <a:gd name="T12" fmla="*/ 1850 w 288"/>
                <a:gd name="T13" fmla="*/ 9427 h 196"/>
                <a:gd name="T14" fmla="*/ 158 w 288"/>
                <a:gd name="T15" fmla="*/ 9940 h 196"/>
                <a:gd name="T16" fmla="*/ 1066 w 288"/>
                <a:gd name="T17" fmla="*/ 6687 h 1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8" h="196">
                  <a:moveTo>
                    <a:pt x="27" y="132"/>
                  </a:moveTo>
                  <a:cubicBezTo>
                    <a:pt x="43" y="122"/>
                    <a:pt x="233" y="13"/>
                    <a:pt x="255" y="0"/>
                  </a:cubicBezTo>
                  <a:cubicBezTo>
                    <a:pt x="257" y="0"/>
                    <a:pt x="258" y="1"/>
                    <a:pt x="258" y="1"/>
                  </a:cubicBezTo>
                  <a:cubicBezTo>
                    <a:pt x="288" y="19"/>
                    <a:pt x="288" y="19"/>
                    <a:pt x="288" y="19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0" y="162"/>
                    <a:pt x="46" y="185"/>
                    <a:pt x="46" y="185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34" y="191"/>
                    <a:pt x="19" y="195"/>
                    <a:pt x="4" y="196"/>
                  </a:cubicBezTo>
                  <a:cubicBezTo>
                    <a:pt x="0" y="157"/>
                    <a:pt x="9" y="143"/>
                    <a:pt x="27" y="13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6" name="Freeform 99">
              <a:extLst>
                <a:ext uri="{FF2B5EF4-FFF2-40B4-BE49-F238E27FC236}">
                  <a16:creationId xmlns:a16="http://schemas.microsoft.com/office/drawing/2014/main" id="{00F59DA1-89EC-4531-A528-3EC189860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3243"/>
              <a:ext cx="90" cy="178"/>
            </a:xfrm>
            <a:custGeom>
              <a:avLst/>
              <a:gdLst>
                <a:gd name="T0" fmla="*/ 0 w 36"/>
                <a:gd name="T1" fmla="*/ 3339 h 67"/>
                <a:gd name="T2" fmla="*/ 1333 w 36"/>
                <a:gd name="T3" fmla="*/ 0 h 67"/>
                <a:gd name="T4" fmla="*/ 1408 w 36"/>
                <a:gd name="T5" fmla="*/ 1052 h 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67">
                  <a:moveTo>
                    <a:pt x="0" y="67"/>
                  </a:moveTo>
                  <a:cubicBezTo>
                    <a:pt x="30" y="48"/>
                    <a:pt x="34" y="18"/>
                    <a:pt x="34" y="0"/>
                  </a:cubicBezTo>
                  <a:cubicBezTo>
                    <a:pt x="36" y="21"/>
                    <a:pt x="36" y="21"/>
                    <a:pt x="36" y="2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7" name="Freeform 100">
              <a:extLst>
                <a:ext uri="{FF2B5EF4-FFF2-40B4-BE49-F238E27FC236}">
                  <a16:creationId xmlns:a16="http://schemas.microsoft.com/office/drawing/2014/main" id="{BF5ACE81-97D9-4533-BFC3-BC530F86E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491"/>
              <a:ext cx="195" cy="146"/>
            </a:xfrm>
            <a:custGeom>
              <a:avLst/>
              <a:gdLst>
                <a:gd name="T0" fmla="*/ 3050 w 78"/>
                <a:gd name="T1" fmla="*/ 690 h 55"/>
                <a:gd name="T2" fmla="*/ 3020 w 78"/>
                <a:gd name="T3" fmla="*/ 656 h 55"/>
                <a:gd name="T4" fmla="*/ 2345 w 78"/>
                <a:gd name="T5" fmla="*/ 204 h 55"/>
                <a:gd name="T6" fmla="*/ 313 w 78"/>
                <a:gd name="T7" fmla="*/ 1683 h 55"/>
                <a:gd name="T8" fmla="*/ 283 w 78"/>
                <a:gd name="T9" fmla="*/ 2678 h 55"/>
                <a:gd name="T10" fmla="*/ 313 w 78"/>
                <a:gd name="T11" fmla="*/ 2734 h 5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" h="55">
                  <a:moveTo>
                    <a:pt x="78" y="14"/>
                  </a:moveTo>
                  <a:cubicBezTo>
                    <a:pt x="77" y="13"/>
                    <a:pt x="77" y="13"/>
                    <a:pt x="77" y="13"/>
                  </a:cubicBezTo>
                  <a:cubicBezTo>
                    <a:pt x="73" y="5"/>
                    <a:pt x="67" y="0"/>
                    <a:pt x="60" y="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0" y="39"/>
                    <a:pt x="2" y="46"/>
                    <a:pt x="7" y="54"/>
                  </a:cubicBezTo>
                  <a:cubicBezTo>
                    <a:pt x="8" y="55"/>
                    <a:pt x="8" y="55"/>
                    <a:pt x="8" y="5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8" name="Freeform 101">
              <a:extLst>
                <a:ext uri="{FF2B5EF4-FFF2-40B4-BE49-F238E27FC236}">
                  <a16:creationId xmlns:a16="http://schemas.microsoft.com/office/drawing/2014/main" id="{972CEF4D-5654-4156-A5AD-3A3F1F005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960"/>
              <a:ext cx="248" cy="312"/>
            </a:xfrm>
            <a:custGeom>
              <a:avLst/>
              <a:gdLst>
                <a:gd name="T0" fmla="*/ 185 w 248"/>
                <a:gd name="T1" fmla="*/ 109 h 312"/>
                <a:gd name="T2" fmla="*/ 193 w 248"/>
                <a:gd name="T3" fmla="*/ 85 h 312"/>
                <a:gd name="T4" fmla="*/ 165 w 248"/>
                <a:gd name="T5" fmla="*/ 0 h 312"/>
                <a:gd name="T6" fmla="*/ 0 w 248"/>
                <a:gd name="T7" fmla="*/ 91 h 312"/>
                <a:gd name="T8" fmla="*/ 65 w 248"/>
                <a:gd name="T9" fmla="*/ 165 h 312"/>
                <a:gd name="T10" fmla="*/ 90 w 248"/>
                <a:gd name="T11" fmla="*/ 171 h 312"/>
                <a:gd name="T12" fmla="*/ 110 w 248"/>
                <a:gd name="T13" fmla="*/ 184 h 312"/>
                <a:gd name="T14" fmla="*/ 163 w 248"/>
                <a:gd name="T15" fmla="*/ 280 h 312"/>
                <a:gd name="T16" fmla="*/ 205 w 248"/>
                <a:gd name="T17" fmla="*/ 312 h 312"/>
                <a:gd name="T18" fmla="*/ 225 w 248"/>
                <a:gd name="T19" fmla="*/ 299 h 312"/>
                <a:gd name="T20" fmla="*/ 228 w 248"/>
                <a:gd name="T21" fmla="*/ 299 h 312"/>
                <a:gd name="T22" fmla="*/ 248 w 248"/>
                <a:gd name="T23" fmla="*/ 285 h 312"/>
                <a:gd name="T24" fmla="*/ 243 w 248"/>
                <a:gd name="T25" fmla="*/ 229 h 312"/>
                <a:gd name="T26" fmla="*/ 188 w 248"/>
                <a:gd name="T27" fmla="*/ 133 h 312"/>
                <a:gd name="T28" fmla="*/ 185 w 248"/>
                <a:gd name="T29" fmla="*/ 109 h 31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8" h="312">
                  <a:moveTo>
                    <a:pt x="185" y="109"/>
                  </a:moveTo>
                  <a:lnTo>
                    <a:pt x="193" y="85"/>
                  </a:lnTo>
                  <a:lnTo>
                    <a:pt x="165" y="0"/>
                  </a:lnTo>
                  <a:lnTo>
                    <a:pt x="0" y="91"/>
                  </a:lnTo>
                  <a:lnTo>
                    <a:pt x="65" y="165"/>
                  </a:lnTo>
                  <a:lnTo>
                    <a:pt x="90" y="171"/>
                  </a:lnTo>
                  <a:lnTo>
                    <a:pt x="110" y="184"/>
                  </a:lnTo>
                  <a:lnTo>
                    <a:pt x="163" y="280"/>
                  </a:lnTo>
                  <a:lnTo>
                    <a:pt x="205" y="312"/>
                  </a:lnTo>
                  <a:lnTo>
                    <a:pt x="225" y="299"/>
                  </a:lnTo>
                  <a:lnTo>
                    <a:pt x="228" y="299"/>
                  </a:lnTo>
                  <a:lnTo>
                    <a:pt x="248" y="285"/>
                  </a:lnTo>
                  <a:lnTo>
                    <a:pt x="243" y="229"/>
                  </a:lnTo>
                  <a:lnTo>
                    <a:pt x="188" y="133"/>
                  </a:lnTo>
                  <a:lnTo>
                    <a:pt x="185" y="10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59" name="Freeform 102">
              <a:extLst>
                <a:ext uri="{FF2B5EF4-FFF2-40B4-BE49-F238E27FC236}">
                  <a16:creationId xmlns:a16="http://schemas.microsoft.com/office/drawing/2014/main" id="{FEB3A996-293A-4D4A-93D6-D6EAEA70A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656"/>
              <a:ext cx="1010" cy="1523"/>
            </a:xfrm>
            <a:custGeom>
              <a:avLst/>
              <a:gdLst>
                <a:gd name="T0" fmla="*/ 15783 w 404"/>
                <a:gd name="T1" fmla="*/ 27531 h 571"/>
                <a:gd name="T2" fmla="*/ 13595 w 404"/>
                <a:gd name="T3" fmla="*/ 28598 h 571"/>
                <a:gd name="T4" fmla="*/ 7550 w 404"/>
                <a:gd name="T5" fmla="*/ 25960 h 571"/>
                <a:gd name="T6" fmla="*/ 1175 w 404"/>
                <a:gd name="T7" fmla="*/ 18335 h 571"/>
                <a:gd name="T8" fmla="*/ 1958 w 404"/>
                <a:gd name="T9" fmla="*/ 11896 h 571"/>
                <a:gd name="T10" fmla="*/ 0 w 404"/>
                <a:gd name="T11" fmla="*/ 2939 h 571"/>
                <a:gd name="T12" fmla="*/ 3333 w 404"/>
                <a:gd name="T13" fmla="*/ 0 h 5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4" h="571">
                  <a:moveTo>
                    <a:pt x="404" y="544"/>
                  </a:moveTo>
                  <a:cubicBezTo>
                    <a:pt x="404" y="544"/>
                    <a:pt x="386" y="559"/>
                    <a:pt x="348" y="565"/>
                  </a:cubicBezTo>
                  <a:cubicBezTo>
                    <a:pt x="309" y="571"/>
                    <a:pt x="307" y="558"/>
                    <a:pt x="193" y="513"/>
                  </a:cubicBezTo>
                  <a:cubicBezTo>
                    <a:pt x="78" y="467"/>
                    <a:pt x="33" y="407"/>
                    <a:pt x="30" y="362"/>
                  </a:cubicBezTo>
                  <a:cubicBezTo>
                    <a:pt x="27" y="317"/>
                    <a:pt x="42" y="308"/>
                    <a:pt x="50" y="235"/>
                  </a:cubicBezTo>
                  <a:cubicBezTo>
                    <a:pt x="57" y="161"/>
                    <a:pt x="0" y="58"/>
                    <a:pt x="0" y="58"/>
                  </a:cubicBezTo>
                  <a:cubicBezTo>
                    <a:pt x="85" y="0"/>
                    <a:pt x="85" y="0"/>
                    <a:pt x="8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0" name="Freeform 103">
              <a:extLst>
                <a:ext uri="{FF2B5EF4-FFF2-40B4-BE49-F238E27FC236}">
                  <a16:creationId xmlns:a16="http://schemas.microsoft.com/office/drawing/2014/main" id="{B5F2435A-92A6-48A6-9558-D4D2BA419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240"/>
              <a:ext cx="715" cy="693"/>
            </a:xfrm>
            <a:custGeom>
              <a:avLst/>
              <a:gdLst>
                <a:gd name="T0" fmla="*/ 1845 w 286"/>
                <a:gd name="T1" fmla="*/ 7879 h 260"/>
                <a:gd name="T2" fmla="*/ 0 w 286"/>
                <a:gd name="T3" fmla="*/ 3878 h 260"/>
                <a:gd name="T4" fmla="*/ 5000 w 286"/>
                <a:gd name="T5" fmla="*/ 0 h 260"/>
                <a:gd name="T6" fmla="*/ 11175 w 286"/>
                <a:gd name="T7" fmla="*/ 13122 h 2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6" h="260">
                  <a:moveTo>
                    <a:pt x="47" y="156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40" y="38"/>
                    <a:pt x="72" y="18"/>
                    <a:pt x="128" y="0"/>
                  </a:cubicBezTo>
                  <a:cubicBezTo>
                    <a:pt x="286" y="260"/>
                    <a:pt x="286" y="260"/>
                    <a:pt x="286" y="26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1" name="Freeform 104">
              <a:extLst>
                <a:ext uri="{FF2B5EF4-FFF2-40B4-BE49-F238E27FC236}">
                  <a16:creationId xmlns:a16="http://schemas.microsoft.com/office/drawing/2014/main" id="{AB2ED27B-D26C-4B61-AF1C-32422D725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147"/>
              <a:ext cx="222" cy="221"/>
            </a:xfrm>
            <a:custGeom>
              <a:avLst/>
              <a:gdLst>
                <a:gd name="T0" fmla="*/ 1120 w 89"/>
                <a:gd name="T1" fmla="*/ 4170 h 83"/>
                <a:gd name="T2" fmla="*/ 0 w 89"/>
                <a:gd name="T3" fmla="*/ 1816 h 83"/>
                <a:gd name="T4" fmla="*/ 2282 w 89"/>
                <a:gd name="T5" fmla="*/ 0 h 83"/>
                <a:gd name="T6" fmla="*/ 3447 w 89"/>
                <a:gd name="T7" fmla="*/ 2418 h 83"/>
                <a:gd name="T8" fmla="*/ 1120 w 89"/>
                <a:gd name="T9" fmla="*/ 4170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3">
                  <a:moveTo>
                    <a:pt x="29" y="83"/>
                  </a:moveTo>
                  <a:cubicBezTo>
                    <a:pt x="0" y="36"/>
                    <a:pt x="0" y="36"/>
                    <a:pt x="0" y="36"/>
                  </a:cubicBezTo>
                  <a:cubicBezTo>
                    <a:pt x="10" y="24"/>
                    <a:pt x="48" y="2"/>
                    <a:pt x="59" y="0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66" y="58"/>
                    <a:pt x="47" y="69"/>
                    <a:pt x="29" y="8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2" name="Freeform 105">
              <a:extLst>
                <a:ext uri="{FF2B5EF4-FFF2-40B4-BE49-F238E27FC236}">
                  <a16:creationId xmlns:a16="http://schemas.microsoft.com/office/drawing/2014/main" id="{408306E1-B5DA-4C99-9C62-6CC1F6997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2069"/>
              <a:ext cx="95" cy="62"/>
            </a:xfrm>
            <a:custGeom>
              <a:avLst/>
              <a:gdLst>
                <a:gd name="T0" fmla="*/ 0 w 95"/>
                <a:gd name="T1" fmla="*/ 62 h 62"/>
                <a:gd name="T2" fmla="*/ 48 w 95"/>
                <a:gd name="T3" fmla="*/ 32 h 62"/>
                <a:gd name="T4" fmla="*/ 95 w 95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5" h="62">
                  <a:moveTo>
                    <a:pt x="0" y="62"/>
                  </a:moveTo>
                  <a:lnTo>
                    <a:pt x="48" y="32"/>
                  </a:lnTo>
                  <a:lnTo>
                    <a:pt x="95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3" name="Freeform 106">
              <a:extLst>
                <a:ext uri="{FF2B5EF4-FFF2-40B4-BE49-F238E27FC236}">
                  <a16:creationId xmlns:a16="http://schemas.microsoft.com/office/drawing/2014/main" id="{6B4AD0BD-36CB-48BD-8796-1EA30585F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2093"/>
              <a:ext cx="78" cy="51"/>
            </a:xfrm>
            <a:custGeom>
              <a:avLst/>
              <a:gdLst>
                <a:gd name="T0" fmla="*/ 0 w 78"/>
                <a:gd name="T1" fmla="*/ 51 h 51"/>
                <a:gd name="T2" fmla="*/ 38 w 78"/>
                <a:gd name="T3" fmla="*/ 27 h 51"/>
                <a:gd name="T4" fmla="*/ 40 w 78"/>
                <a:gd name="T5" fmla="*/ 27 h 51"/>
                <a:gd name="T6" fmla="*/ 78 w 78"/>
                <a:gd name="T7" fmla="*/ 0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8" h="51">
                  <a:moveTo>
                    <a:pt x="0" y="51"/>
                  </a:moveTo>
                  <a:lnTo>
                    <a:pt x="38" y="27"/>
                  </a:lnTo>
                  <a:lnTo>
                    <a:pt x="40" y="27"/>
                  </a:lnTo>
                  <a:lnTo>
                    <a:pt x="78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4" name="Freeform 107">
              <a:extLst>
                <a:ext uri="{FF2B5EF4-FFF2-40B4-BE49-F238E27FC236}">
                  <a16:creationId xmlns:a16="http://schemas.microsoft.com/office/drawing/2014/main" id="{434CC1C4-EFD8-4F04-8388-B7104EE32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5" y="2189"/>
              <a:ext cx="80" cy="51"/>
            </a:xfrm>
            <a:custGeom>
              <a:avLst/>
              <a:gdLst>
                <a:gd name="T0" fmla="*/ 0 w 80"/>
                <a:gd name="T1" fmla="*/ 51 h 51"/>
                <a:gd name="T2" fmla="*/ 40 w 80"/>
                <a:gd name="T3" fmla="*/ 27 h 51"/>
                <a:gd name="T4" fmla="*/ 80 w 80"/>
                <a:gd name="T5" fmla="*/ 0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51">
                  <a:moveTo>
                    <a:pt x="0" y="51"/>
                  </a:moveTo>
                  <a:lnTo>
                    <a:pt x="40" y="27"/>
                  </a:lnTo>
                  <a:lnTo>
                    <a:pt x="8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5" name="Freeform 108">
              <a:extLst>
                <a:ext uri="{FF2B5EF4-FFF2-40B4-BE49-F238E27FC236}">
                  <a16:creationId xmlns:a16="http://schemas.microsoft.com/office/drawing/2014/main" id="{0AE214E0-B949-4072-A5CA-D66A9E8E8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2045"/>
              <a:ext cx="122" cy="80"/>
            </a:xfrm>
            <a:custGeom>
              <a:avLst/>
              <a:gdLst>
                <a:gd name="T0" fmla="*/ 122 w 122"/>
                <a:gd name="T1" fmla="*/ 0 h 80"/>
                <a:gd name="T2" fmla="*/ 62 w 122"/>
                <a:gd name="T3" fmla="*/ 40 h 80"/>
                <a:gd name="T4" fmla="*/ 60 w 122"/>
                <a:gd name="T5" fmla="*/ 40 h 80"/>
                <a:gd name="T6" fmla="*/ 0 w 122"/>
                <a:gd name="T7" fmla="*/ 8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2" h="80">
                  <a:moveTo>
                    <a:pt x="122" y="0"/>
                  </a:moveTo>
                  <a:lnTo>
                    <a:pt x="62" y="40"/>
                  </a:lnTo>
                  <a:lnTo>
                    <a:pt x="60" y="40"/>
                  </a:lnTo>
                  <a:lnTo>
                    <a:pt x="0" y="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6" name="Freeform 109">
              <a:extLst>
                <a:ext uri="{FF2B5EF4-FFF2-40B4-BE49-F238E27FC236}">
                  <a16:creationId xmlns:a16="http://schemas.microsoft.com/office/drawing/2014/main" id="{5274AE0B-F467-4A05-AB29-FC0F1CAD7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2581"/>
              <a:ext cx="255" cy="190"/>
            </a:xfrm>
            <a:custGeom>
              <a:avLst/>
              <a:gdLst>
                <a:gd name="T0" fmla="*/ 3645 w 102"/>
                <a:gd name="T1" fmla="*/ 0 h 71"/>
                <a:gd name="T2" fmla="*/ 3958 w 102"/>
                <a:gd name="T3" fmla="*/ 559 h 71"/>
                <a:gd name="T4" fmla="*/ 238 w 102"/>
                <a:gd name="T5" fmla="*/ 3637 h 71"/>
                <a:gd name="T6" fmla="*/ 0 w 102"/>
                <a:gd name="T7" fmla="*/ 3029 h 71"/>
                <a:gd name="T8" fmla="*/ 3645 w 102"/>
                <a:gd name="T9" fmla="*/ 0 h 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2" h="71">
                  <a:moveTo>
                    <a:pt x="93" y="0"/>
                  </a:moveTo>
                  <a:cubicBezTo>
                    <a:pt x="101" y="11"/>
                    <a:pt x="101" y="11"/>
                    <a:pt x="101" y="11"/>
                  </a:cubicBezTo>
                  <a:cubicBezTo>
                    <a:pt x="102" y="17"/>
                    <a:pt x="22" y="70"/>
                    <a:pt x="6" y="71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33" y="40"/>
                    <a:pt x="75" y="14"/>
                    <a:pt x="93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7" name="Freeform 110">
              <a:extLst>
                <a:ext uri="{FF2B5EF4-FFF2-40B4-BE49-F238E27FC236}">
                  <a16:creationId xmlns:a16="http://schemas.microsoft.com/office/drawing/2014/main" id="{41080EAD-DB77-4889-B238-EBE9EB702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0" y="2595"/>
              <a:ext cx="290" cy="208"/>
            </a:xfrm>
            <a:custGeom>
              <a:avLst/>
              <a:gdLst>
                <a:gd name="T0" fmla="*/ 283 w 116"/>
                <a:gd name="T1" fmla="*/ 3187 h 78"/>
                <a:gd name="T2" fmla="*/ 313 w 116"/>
                <a:gd name="T3" fmla="*/ 3336 h 78"/>
                <a:gd name="T4" fmla="*/ 4033 w 116"/>
                <a:gd name="T5" fmla="*/ 307 h 78"/>
                <a:gd name="T6" fmla="*/ 3988 w 116"/>
                <a:gd name="T7" fmla="*/ 205 h 78"/>
                <a:gd name="T8" fmla="*/ 4500 w 116"/>
                <a:gd name="T9" fmla="*/ 205 h 78"/>
                <a:gd name="T10" fmla="*/ 313 w 116"/>
                <a:gd name="T11" fmla="*/ 3789 h 78"/>
                <a:gd name="T12" fmla="*/ 283 w 116"/>
                <a:gd name="T13" fmla="*/ 318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78">
                  <a:moveTo>
                    <a:pt x="7" y="63"/>
                  </a:moveTo>
                  <a:cubicBezTo>
                    <a:pt x="8" y="66"/>
                    <a:pt x="8" y="66"/>
                    <a:pt x="8" y="66"/>
                  </a:cubicBezTo>
                  <a:cubicBezTo>
                    <a:pt x="24" y="65"/>
                    <a:pt x="104" y="12"/>
                    <a:pt x="103" y="6"/>
                  </a:cubicBezTo>
                  <a:cubicBezTo>
                    <a:pt x="102" y="4"/>
                    <a:pt x="102" y="4"/>
                    <a:pt x="102" y="4"/>
                  </a:cubicBezTo>
                  <a:cubicBezTo>
                    <a:pt x="111" y="0"/>
                    <a:pt x="116" y="2"/>
                    <a:pt x="115" y="4"/>
                  </a:cubicBezTo>
                  <a:cubicBezTo>
                    <a:pt x="111" y="16"/>
                    <a:pt x="39" y="64"/>
                    <a:pt x="8" y="75"/>
                  </a:cubicBezTo>
                  <a:cubicBezTo>
                    <a:pt x="0" y="78"/>
                    <a:pt x="0" y="71"/>
                    <a:pt x="7" y="6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8" name="Freeform 111">
              <a:extLst>
                <a:ext uri="{FF2B5EF4-FFF2-40B4-BE49-F238E27FC236}">
                  <a16:creationId xmlns:a16="http://schemas.microsoft.com/office/drawing/2014/main" id="{7A4222EA-F9A0-4400-B425-B3CF372AC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2" y="2611"/>
              <a:ext cx="55" cy="56"/>
            </a:xfrm>
            <a:custGeom>
              <a:avLst/>
              <a:gdLst>
                <a:gd name="T0" fmla="*/ 863 w 22"/>
                <a:gd name="T1" fmla="*/ 1059 h 21"/>
                <a:gd name="T2" fmla="*/ 0 w 22"/>
                <a:gd name="T3" fmla="*/ 0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21">
                  <a:moveTo>
                    <a:pt x="22" y="21"/>
                  </a:moveTo>
                  <a:cubicBezTo>
                    <a:pt x="19" y="12"/>
                    <a:pt x="10" y="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69" name="Freeform 112">
              <a:extLst>
                <a:ext uri="{FF2B5EF4-FFF2-40B4-BE49-F238E27FC236}">
                  <a16:creationId xmlns:a16="http://schemas.microsoft.com/office/drawing/2014/main" id="{1262860A-904B-4D7F-9F2C-8DBC6796A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933"/>
              <a:ext cx="813" cy="1174"/>
            </a:xfrm>
            <a:custGeom>
              <a:avLst/>
              <a:gdLst>
                <a:gd name="T0" fmla="*/ 9593 w 325"/>
                <a:gd name="T1" fmla="*/ 0 h 440"/>
                <a:gd name="T2" fmla="*/ 9548 w 325"/>
                <a:gd name="T3" fmla="*/ 0 h 440"/>
                <a:gd name="T4" fmla="*/ 5088 w 325"/>
                <a:gd name="T5" fmla="*/ 3039 h 440"/>
                <a:gd name="T6" fmla="*/ 5088 w 325"/>
                <a:gd name="T7" fmla="*/ 3098 h 440"/>
                <a:gd name="T8" fmla="*/ 5481 w 325"/>
                <a:gd name="T9" fmla="*/ 4045 h 440"/>
                <a:gd name="T10" fmla="*/ 4275 w 325"/>
                <a:gd name="T11" fmla="*/ 5112 h 440"/>
                <a:gd name="T12" fmla="*/ 1563 w 325"/>
                <a:gd name="T13" fmla="*/ 13029 h 440"/>
                <a:gd name="T14" fmla="*/ 8580 w 325"/>
                <a:gd name="T15" fmla="*/ 14096 h 440"/>
                <a:gd name="T16" fmla="*/ 12728 w 325"/>
                <a:gd name="T17" fmla="*/ 22298 h 4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5" h="440">
                  <a:moveTo>
                    <a:pt x="245" y="0"/>
                  </a:moveTo>
                  <a:cubicBezTo>
                    <a:pt x="244" y="0"/>
                    <a:pt x="244" y="0"/>
                    <a:pt x="244" y="0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61"/>
                    <a:pt x="130" y="61"/>
                    <a:pt x="130" y="61"/>
                  </a:cubicBezTo>
                  <a:cubicBezTo>
                    <a:pt x="140" y="80"/>
                    <a:pt x="140" y="80"/>
                    <a:pt x="140" y="80"/>
                  </a:cubicBezTo>
                  <a:cubicBezTo>
                    <a:pt x="140" y="80"/>
                    <a:pt x="129" y="93"/>
                    <a:pt x="109" y="101"/>
                  </a:cubicBezTo>
                  <a:cubicBezTo>
                    <a:pt x="88" y="110"/>
                    <a:pt x="0" y="158"/>
                    <a:pt x="40" y="257"/>
                  </a:cubicBezTo>
                  <a:cubicBezTo>
                    <a:pt x="83" y="361"/>
                    <a:pt x="219" y="278"/>
                    <a:pt x="219" y="278"/>
                  </a:cubicBezTo>
                  <a:cubicBezTo>
                    <a:pt x="325" y="440"/>
                    <a:pt x="325" y="440"/>
                    <a:pt x="325" y="44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0" name="Freeform 113">
              <a:extLst>
                <a:ext uri="{FF2B5EF4-FFF2-40B4-BE49-F238E27FC236}">
                  <a16:creationId xmlns:a16="http://schemas.microsoft.com/office/drawing/2014/main" id="{096033AD-465E-4836-9404-9DE673FE8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" y="2283"/>
              <a:ext cx="638" cy="445"/>
            </a:xfrm>
            <a:custGeom>
              <a:avLst/>
              <a:gdLst>
                <a:gd name="T0" fmla="*/ 50 w 255"/>
                <a:gd name="T1" fmla="*/ 8420 h 167"/>
                <a:gd name="T2" fmla="*/ 0 w 255"/>
                <a:gd name="T3" fmla="*/ 8364 h 167"/>
                <a:gd name="T4" fmla="*/ 595 w 255"/>
                <a:gd name="T5" fmla="*/ 6909 h 167"/>
                <a:gd name="T6" fmla="*/ 9477 w 255"/>
                <a:gd name="T7" fmla="*/ 0 h 167"/>
                <a:gd name="T8" fmla="*/ 9915 w 255"/>
                <a:gd name="T9" fmla="*/ 815 h 167"/>
                <a:gd name="T10" fmla="*/ 9948 w 255"/>
                <a:gd name="T11" fmla="*/ 1058 h 167"/>
                <a:gd name="T12" fmla="*/ 9865 w 255"/>
                <a:gd name="T13" fmla="*/ 1271 h 167"/>
                <a:gd name="T14" fmla="*/ 1771 w 255"/>
                <a:gd name="T15" fmla="*/ 7421 h 167"/>
                <a:gd name="T16" fmla="*/ 50 w 255"/>
                <a:gd name="T17" fmla="*/ 8420 h 1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5" h="167">
                  <a:moveTo>
                    <a:pt x="1" y="167"/>
                  </a:move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4" y="143"/>
                    <a:pt x="15" y="137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53" y="16"/>
                    <a:pt x="253" y="16"/>
                    <a:pt x="253" y="16"/>
                  </a:cubicBezTo>
                  <a:cubicBezTo>
                    <a:pt x="253" y="16"/>
                    <a:pt x="255" y="19"/>
                    <a:pt x="254" y="21"/>
                  </a:cubicBezTo>
                  <a:cubicBezTo>
                    <a:pt x="254" y="23"/>
                    <a:pt x="252" y="25"/>
                    <a:pt x="252" y="25"/>
                  </a:cubicBezTo>
                  <a:cubicBezTo>
                    <a:pt x="45" y="147"/>
                    <a:pt x="45" y="147"/>
                    <a:pt x="45" y="147"/>
                  </a:cubicBezTo>
                  <a:cubicBezTo>
                    <a:pt x="45" y="147"/>
                    <a:pt x="26" y="158"/>
                    <a:pt x="1" y="16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1" name="Freeform 114">
              <a:extLst>
                <a:ext uri="{FF2B5EF4-FFF2-40B4-BE49-F238E27FC236}">
                  <a16:creationId xmlns:a16="http://schemas.microsoft.com/office/drawing/2014/main" id="{9A11A114-DA03-4C03-8327-DB418C03A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2605"/>
              <a:ext cx="291" cy="216"/>
            </a:xfrm>
            <a:custGeom>
              <a:avLst/>
              <a:gdLst>
                <a:gd name="T0" fmla="*/ 158 w 116"/>
                <a:gd name="T1" fmla="*/ 4040 h 81"/>
                <a:gd name="T2" fmla="*/ 0 w 116"/>
                <a:gd name="T3" fmla="*/ 3640 h 81"/>
                <a:gd name="T4" fmla="*/ 4438 w 116"/>
                <a:gd name="T5" fmla="*/ 0 h 81"/>
                <a:gd name="T6" fmla="*/ 4593 w 116"/>
                <a:gd name="T7" fmla="*/ 363 h 81"/>
                <a:gd name="T8" fmla="*/ 4593 w 116"/>
                <a:gd name="T9" fmla="*/ 605 h 81"/>
                <a:gd name="T10" fmla="*/ 366 w 116"/>
                <a:gd name="T11" fmla="*/ 4096 h 81"/>
                <a:gd name="T12" fmla="*/ 158 w 116"/>
                <a:gd name="T13" fmla="*/ 4040 h 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81">
                  <a:moveTo>
                    <a:pt x="4" y="80"/>
                  </a:moveTo>
                  <a:cubicBezTo>
                    <a:pt x="0" y="72"/>
                    <a:pt x="0" y="72"/>
                    <a:pt x="0" y="72"/>
                  </a:cubicBezTo>
                  <a:cubicBezTo>
                    <a:pt x="27" y="66"/>
                    <a:pt x="108" y="13"/>
                    <a:pt x="112" y="0"/>
                  </a:cubicBezTo>
                  <a:cubicBezTo>
                    <a:pt x="116" y="7"/>
                    <a:pt x="116" y="7"/>
                    <a:pt x="116" y="7"/>
                  </a:cubicBezTo>
                  <a:cubicBezTo>
                    <a:pt x="116" y="7"/>
                    <a:pt x="116" y="11"/>
                    <a:pt x="116" y="12"/>
                  </a:cubicBezTo>
                  <a:cubicBezTo>
                    <a:pt x="105" y="28"/>
                    <a:pt x="40" y="71"/>
                    <a:pt x="9" y="81"/>
                  </a:cubicBezTo>
                  <a:cubicBezTo>
                    <a:pt x="8" y="81"/>
                    <a:pt x="4" y="80"/>
                    <a:pt x="4" y="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2" name="Freeform 115">
              <a:extLst>
                <a:ext uri="{FF2B5EF4-FFF2-40B4-BE49-F238E27FC236}">
                  <a16:creationId xmlns:a16="http://schemas.microsoft.com/office/drawing/2014/main" id="{96F09FFE-7DC5-4923-BA3D-D9E489A2C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2488"/>
              <a:ext cx="428" cy="325"/>
            </a:xfrm>
            <a:custGeom>
              <a:avLst/>
              <a:gdLst>
                <a:gd name="T0" fmla="*/ 0 w 171"/>
                <a:gd name="T1" fmla="*/ 4635 h 122"/>
                <a:gd name="T2" fmla="*/ 5957 w 171"/>
                <a:gd name="T3" fmla="*/ 0 h 122"/>
                <a:gd name="T4" fmla="*/ 6165 w 171"/>
                <a:gd name="T5" fmla="*/ 93 h 122"/>
                <a:gd name="T6" fmla="*/ 6665 w 171"/>
                <a:gd name="T7" fmla="*/ 1305 h 122"/>
                <a:gd name="T8" fmla="*/ 751 w 171"/>
                <a:gd name="T9" fmla="*/ 6146 h 122"/>
                <a:gd name="T10" fmla="*/ 0 w 171"/>
                <a:gd name="T11" fmla="*/ 4635 h 1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22">
                  <a:moveTo>
                    <a:pt x="0" y="92"/>
                  </a:moveTo>
                  <a:cubicBezTo>
                    <a:pt x="152" y="0"/>
                    <a:pt x="152" y="0"/>
                    <a:pt x="152" y="0"/>
                  </a:cubicBezTo>
                  <a:cubicBezTo>
                    <a:pt x="152" y="0"/>
                    <a:pt x="156" y="1"/>
                    <a:pt x="157" y="2"/>
                  </a:cubicBezTo>
                  <a:cubicBezTo>
                    <a:pt x="161" y="7"/>
                    <a:pt x="170" y="19"/>
                    <a:pt x="170" y="26"/>
                  </a:cubicBezTo>
                  <a:cubicBezTo>
                    <a:pt x="171" y="34"/>
                    <a:pt x="40" y="110"/>
                    <a:pt x="19" y="122"/>
                  </a:cubicBezTo>
                  <a:lnTo>
                    <a:pt x="0" y="92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3" name="Freeform 116">
              <a:extLst>
                <a:ext uri="{FF2B5EF4-FFF2-40B4-BE49-F238E27FC236}">
                  <a16:creationId xmlns:a16="http://schemas.microsoft.com/office/drawing/2014/main" id="{49EE1077-B10B-47EA-981A-3EA0951B9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0" y="3016"/>
              <a:ext cx="1178" cy="632"/>
            </a:xfrm>
            <a:custGeom>
              <a:avLst/>
              <a:gdLst>
                <a:gd name="T0" fmla="*/ 1063 w 471"/>
                <a:gd name="T1" fmla="*/ 8341 h 237"/>
                <a:gd name="T2" fmla="*/ 5472 w 471"/>
                <a:gd name="T3" fmla="*/ 5368 h 237"/>
                <a:gd name="T4" fmla="*/ 5160 w 471"/>
                <a:gd name="T5" fmla="*/ 0 h 237"/>
                <a:gd name="T6" fmla="*/ 5442 w 471"/>
                <a:gd name="T7" fmla="*/ 149 h 237"/>
                <a:gd name="T8" fmla="*/ 7951 w 471"/>
                <a:gd name="T9" fmla="*/ 1515 h 237"/>
                <a:gd name="T10" fmla="*/ 8026 w 471"/>
                <a:gd name="T11" fmla="*/ 1571 h 237"/>
                <a:gd name="T12" fmla="*/ 8294 w 471"/>
                <a:gd name="T13" fmla="*/ 6579 h 237"/>
                <a:gd name="T14" fmla="*/ 10484 w 471"/>
                <a:gd name="T15" fmla="*/ 8341 h 237"/>
                <a:gd name="T16" fmla="*/ 17257 w 471"/>
                <a:gd name="T17" fmla="*/ 9464 h 237"/>
                <a:gd name="T18" fmla="*/ 18428 w 471"/>
                <a:gd name="T19" fmla="*/ 11981 h 237"/>
                <a:gd name="T20" fmla="*/ 0 w 471"/>
                <a:gd name="T21" fmla="*/ 11981 h 237"/>
                <a:gd name="T22" fmla="*/ 1063 w 471"/>
                <a:gd name="T23" fmla="*/ 8341 h 23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71" h="237">
                  <a:moveTo>
                    <a:pt x="27" y="165"/>
                  </a:moveTo>
                  <a:cubicBezTo>
                    <a:pt x="27" y="165"/>
                    <a:pt x="144" y="166"/>
                    <a:pt x="140" y="106"/>
                  </a:cubicBezTo>
                  <a:cubicBezTo>
                    <a:pt x="137" y="70"/>
                    <a:pt x="134" y="27"/>
                    <a:pt x="132" y="0"/>
                  </a:cubicBezTo>
                  <a:cubicBezTo>
                    <a:pt x="134" y="1"/>
                    <a:pt x="136" y="2"/>
                    <a:pt x="139" y="3"/>
                  </a:cubicBezTo>
                  <a:cubicBezTo>
                    <a:pt x="166" y="13"/>
                    <a:pt x="187" y="22"/>
                    <a:pt x="203" y="30"/>
                  </a:cubicBezTo>
                  <a:cubicBezTo>
                    <a:pt x="205" y="31"/>
                    <a:pt x="205" y="31"/>
                    <a:pt x="205" y="31"/>
                  </a:cubicBezTo>
                  <a:cubicBezTo>
                    <a:pt x="205" y="31"/>
                    <a:pt x="211" y="110"/>
                    <a:pt x="212" y="130"/>
                  </a:cubicBezTo>
                  <a:cubicBezTo>
                    <a:pt x="213" y="143"/>
                    <a:pt x="233" y="157"/>
                    <a:pt x="268" y="165"/>
                  </a:cubicBezTo>
                  <a:cubicBezTo>
                    <a:pt x="287" y="170"/>
                    <a:pt x="441" y="187"/>
                    <a:pt x="441" y="187"/>
                  </a:cubicBezTo>
                  <a:cubicBezTo>
                    <a:pt x="441" y="187"/>
                    <a:pt x="467" y="210"/>
                    <a:pt x="471" y="237"/>
                  </a:cubicBezTo>
                  <a:cubicBezTo>
                    <a:pt x="0" y="237"/>
                    <a:pt x="0" y="237"/>
                    <a:pt x="0" y="237"/>
                  </a:cubicBezTo>
                  <a:lnTo>
                    <a:pt x="27" y="165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4" name="Freeform 117">
              <a:extLst>
                <a:ext uri="{FF2B5EF4-FFF2-40B4-BE49-F238E27FC236}">
                  <a16:creationId xmlns:a16="http://schemas.microsoft.com/office/drawing/2014/main" id="{1FD6E03F-BDCD-46F7-9B53-07E70EB76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3285"/>
              <a:ext cx="563" cy="227"/>
            </a:xfrm>
            <a:custGeom>
              <a:avLst/>
              <a:gdLst>
                <a:gd name="T0" fmla="*/ 8773 w 225"/>
                <a:gd name="T1" fmla="*/ 4230 h 85"/>
                <a:gd name="T2" fmla="*/ 7757 w 225"/>
                <a:gd name="T3" fmla="*/ 2075 h 85"/>
                <a:gd name="T4" fmla="*/ 6030 w 225"/>
                <a:gd name="T5" fmla="*/ 1883 h 85"/>
                <a:gd name="T6" fmla="*/ 1334 w 225"/>
                <a:gd name="T7" fmla="*/ 1370 h 85"/>
                <a:gd name="T8" fmla="*/ 0 w 225"/>
                <a:gd name="T9" fmla="*/ 0 h 85"/>
                <a:gd name="T10" fmla="*/ 0 w 225"/>
                <a:gd name="T11" fmla="*/ 56 h 85"/>
                <a:gd name="T12" fmla="*/ 83 w 225"/>
                <a:gd name="T13" fmla="*/ 1469 h 85"/>
                <a:gd name="T14" fmla="*/ 2272 w 225"/>
                <a:gd name="T15" fmla="*/ 3258 h 85"/>
                <a:gd name="T16" fmla="*/ 8823 w 225"/>
                <a:gd name="T17" fmla="*/ 4321 h 85"/>
                <a:gd name="T18" fmla="*/ 8773 w 225"/>
                <a:gd name="T19" fmla="*/ 4230 h 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25" h="85">
                  <a:moveTo>
                    <a:pt x="224" y="83"/>
                  </a:moveTo>
                  <a:cubicBezTo>
                    <a:pt x="222" y="64"/>
                    <a:pt x="198" y="41"/>
                    <a:pt x="198" y="41"/>
                  </a:cubicBezTo>
                  <a:cubicBezTo>
                    <a:pt x="198" y="41"/>
                    <a:pt x="168" y="38"/>
                    <a:pt x="154" y="37"/>
                  </a:cubicBezTo>
                  <a:cubicBezTo>
                    <a:pt x="121" y="34"/>
                    <a:pt x="73" y="30"/>
                    <a:pt x="34" y="27"/>
                  </a:cubicBezTo>
                  <a:cubicBezTo>
                    <a:pt x="20" y="27"/>
                    <a:pt x="8" y="2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3"/>
                    <a:pt x="2" y="24"/>
                    <a:pt x="2" y="29"/>
                  </a:cubicBezTo>
                  <a:cubicBezTo>
                    <a:pt x="3" y="42"/>
                    <a:pt x="23" y="56"/>
                    <a:pt x="58" y="64"/>
                  </a:cubicBezTo>
                  <a:cubicBezTo>
                    <a:pt x="74" y="68"/>
                    <a:pt x="196" y="82"/>
                    <a:pt x="225" y="85"/>
                  </a:cubicBezTo>
                  <a:cubicBezTo>
                    <a:pt x="225" y="84"/>
                    <a:pt x="225" y="84"/>
                    <a:pt x="224" y="8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5" name="Freeform 118">
              <a:extLst>
                <a:ext uri="{FF2B5EF4-FFF2-40B4-BE49-F238E27FC236}">
                  <a16:creationId xmlns:a16="http://schemas.microsoft.com/office/drawing/2014/main" id="{0D3E5D3B-C5E4-44E7-A2EB-DB39229A0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944"/>
              <a:ext cx="38" cy="53"/>
            </a:xfrm>
            <a:custGeom>
              <a:avLst/>
              <a:gdLst>
                <a:gd name="T0" fmla="*/ 0 w 15"/>
                <a:gd name="T1" fmla="*/ 148 h 20"/>
                <a:gd name="T2" fmla="*/ 243 w 15"/>
                <a:gd name="T3" fmla="*/ 0 h 20"/>
                <a:gd name="T4" fmla="*/ 129 w 15"/>
                <a:gd name="T5" fmla="*/ 506 h 20"/>
                <a:gd name="T6" fmla="*/ 616 w 15"/>
                <a:gd name="T7" fmla="*/ 239 h 20"/>
                <a:gd name="T8" fmla="*/ 160 w 15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20">
                  <a:moveTo>
                    <a:pt x="0" y="3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7" y="3"/>
                    <a:pt x="5" y="7"/>
                    <a:pt x="3" y="10"/>
                  </a:cubicBezTo>
                  <a:cubicBezTo>
                    <a:pt x="6" y="9"/>
                    <a:pt x="10" y="5"/>
                    <a:pt x="15" y="5"/>
                  </a:cubicBezTo>
                  <a:cubicBezTo>
                    <a:pt x="15" y="11"/>
                    <a:pt x="9" y="17"/>
                    <a:pt x="4" y="20"/>
                  </a:cubicBezTo>
                </a:path>
              </a:pathLst>
            </a:custGeom>
            <a:noFill/>
            <a:ln w="15875" cap="flat">
              <a:solidFill>
                <a:srgbClr val="88A9C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6" name="Freeform 119">
              <a:extLst>
                <a:ext uri="{FF2B5EF4-FFF2-40B4-BE49-F238E27FC236}">
                  <a16:creationId xmlns:a16="http://schemas.microsoft.com/office/drawing/2014/main" id="{0E2C6E6A-F7A3-437A-86CC-B4255B55E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3173"/>
              <a:ext cx="46" cy="46"/>
            </a:xfrm>
            <a:custGeom>
              <a:avLst/>
              <a:gdLst>
                <a:gd name="T0" fmla="*/ 169 w 18"/>
                <a:gd name="T1" fmla="*/ 279 h 17"/>
                <a:gd name="T2" fmla="*/ 169 w 18"/>
                <a:gd name="T3" fmla="*/ 909 h 17"/>
                <a:gd name="T4" fmla="*/ 470 w 18"/>
                <a:gd name="T5" fmla="*/ 103 h 17"/>
                <a:gd name="T6" fmla="*/ 772 w 18"/>
                <a:gd name="T7" fmla="*/ 593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17">
                  <a:moveTo>
                    <a:pt x="4" y="5"/>
                  </a:moveTo>
                  <a:cubicBezTo>
                    <a:pt x="1" y="9"/>
                    <a:pt x="0" y="14"/>
                    <a:pt x="4" y="17"/>
                  </a:cubicBezTo>
                  <a:cubicBezTo>
                    <a:pt x="13" y="17"/>
                    <a:pt x="6" y="4"/>
                    <a:pt x="11" y="2"/>
                  </a:cubicBezTo>
                  <a:cubicBezTo>
                    <a:pt x="16" y="0"/>
                    <a:pt x="18" y="8"/>
                    <a:pt x="18" y="11"/>
                  </a:cubicBezTo>
                </a:path>
              </a:pathLst>
            </a:custGeom>
            <a:noFill/>
            <a:ln w="15875" cap="flat">
              <a:solidFill>
                <a:srgbClr val="B0BFC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7" name="Freeform 120">
              <a:extLst>
                <a:ext uri="{FF2B5EF4-FFF2-40B4-BE49-F238E27FC236}">
                  <a16:creationId xmlns:a16="http://schemas.microsoft.com/office/drawing/2014/main" id="{8A067694-FB98-4D35-8DB7-C968C9266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2597"/>
              <a:ext cx="22" cy="22"/>
            </a:xfrm>
            <a:custGeom>
              <a:avLst/>
              <a:gdLst>
                <a:gd name="T0" fmla="*/ 0 w 9"/>
                <a:gd name="T1" fmla="*/ 355 h 8"/>
                <a:gd name="T2" fmla="*/ 252 w 9"/>
                <a:gd name="T3" fmla="*/ 61 h 8"/>
                <a:gd name="T4" fmla="*/ 174 w 9"/>
                <a:gd name="T5" fmla="*/ 462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1" y="5"/>
                    <a:pt x="4" y="0"/>
                    <a:pt x="7" y="1"/>
                  </a:cubicBezTo>
                  <a:cubicBezTo>
                    <a:pt x="9" y="2"/>
                    <a:pt x="6" y="7"/>
                    <a:pt x="5" y="8"/>
                  </a:cubicBezTo>
                </a:path>
              </a:pathLst>
            </a:custGeom>
            <a:noFill/>
            <a:ln w="15875" cap="flat">
              <a:solidFill>
                <a:srgbClr val="FDDB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178" name="Freeform 121">
              <a:extLst>
                <a:ext uri="{FF2B5EF4-FFF2-40B4-BE49-F238E27FC236}">
                  <a16:creationId xmlns:a16="http://schemas.microsoft.com/office/drawing/2014/main" id="{E7D99B38-9AD2-4F37-B1F8-112954B25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2643"/>
              <a:ext cx="17" cy="13"/>
            </a:xfrm>
            <a:custGeom>
              <a:avLst/>
              <a:gdLst>
                <a:gd name="T0" fmla="*/ 0 w 7"/>
                <a:gd name="T1" fmla="*/ 229 h 5"/>
                <a:gd name="T2" fmla="*/ 243 w 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2" y="3"/>
                    <a:pt x="4" y="1"/>
                    <a:pt x="7" y="0"/>
                  </a:cubicBezTo>
                </a:path>
              </a:pathLst>
            </a:custGeom>
            <a:noFill/>
            <a:ln w="15875" cap="flat">
              <a:solidFill>
                <a:srgbClr val="FDDBBB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2" name="Group 122">
            <a:extLst>
              <a:ext uri="{FF2B5EF4-FFF2-40B4-BE49-F238E27FC236}">
                <a16:creationId xmlns:a16="http://schemas.microsoft.com/office/drawing/2014/main" id="{915C77EF-7E65-4078-A30D-8F1CB8BA7FEC}"/>
              </a:ext>
            </a:extLst>
          </p:cNvPr>
          <p:cNvGrpSpPr>
            <a:grpSpLocks/>
          </p:cNvGrpSpPr>
          <p:nvPr/>
        </p:nvGrpSpPr>
        <p:grpSpPr bwMode="auto">
          <a:xfrm>
            <a:off x="7086600" y="2660650"/>
            <a:ext cx="2489200" cy="177800"/>
            <a:chOff x="2096" y="2104"/>
            <a:chExt cx="1568" cy="112"/>
          </a:xfrm>
        </p:grpSpPr>
        <p:sp>
          <p:nvSpPr>
            <p:cNvPr id="43040" name="Freeform 123">
              <a:extLst>
                <a:ext uri="{FF2B5EF4-FFF2-40B4-BE49-F238E27FC236}">
                  <a16:creationId xmlns:a16="http://schemas.microsoft.com/office/drawing/2014/main" id="{E3EE042E-655B-40C7-B696-1B3425BC8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568" cy="112"/>
            </a:xfrm>
            <a:custGeom>
              <a:avLst/>
              <a:gdLst>
                <a:gd name="T0" fmla="*/ 1568 w 1568"/>
                <a:gd name="T1" fmla="*/ 35 h 112"/>
                <a:gd name="T2" fmla="*/ 120 w 1568"/>
                <a:gd name="T3" fmla="*/ 35 h 112"/>
                <a:gd name="T4" fmla="*/ 120 w 1568"/>
                <a:gd name="T5" fmla="*/ 0 h 112"/>
                <a:gd name="T6" fmla="*/ 0 w 1568"/>
                <a:gd name="T7" fmla="*/ 75 h 112"/>
                <a:gd name="T8" fmla="*/ 0 w 1568"/>
                <a:gd name="T9" fmla="*/ 112 h 112"/>
                <a:gd name="T10" fmla="*/ 1480 w 1568"/>
                <a:gd name="T11" fmla="*/ 112 h 112"/>
                <a:gd name="T12" fmla="*/ 1568 w 1568"/>
                <a:gd name="T13" fmla="*/ 3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8" h="112">
                  <a:moveTo>
                    <a:pt x="1568" y="35"/>
                  </a:moveTo>
                  <a:lnTo>
                    <a:pt x="120" y="35"/>
                  </a:lnTo>
                  <a:lnTo>
                    <a:pt x="120" y="0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1480" y="112"/>
                  </a:lnTo>
                  <a:lnTo>
                    <a:pt x="1568" y="35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1" name="Rectangle 124">
              <a:extLst>
                <a:ext uri="{FF2B5EF4-FFF2-40B4-BE49-F238E27FC236}">
                  <a16:creationId xmlns:a16="http://schemas.microsoft.com/office/drawing/2014/main" id="{04599403-EE46-49D2-8EA5-5C3691FA5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104"/>
              <a:ext cx="1448" cy="35"/>
            </a:xfrm>
            <a:prstGeom prst="rect">
              <a:avLst/>
            </a:pr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2" name="Rectangle 125">
              <a:extLst>
                <a:ext uri="{FF2B5EF4-FFF2-40B4-BE49-F238E27FC236}">
                  <a16:creationId xmlns:a16="http://schemas.microsoft.com/office/drawing/2014/main" id="{5D60554A-42C5-4AE3-8504-400F3CBE3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104"/>
              <a:ext cx="357" cy="35"/>
            </a:xfrm>
            <a:prstGeom prst="rect">
              <a:avLst/>
            </a:pr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43" name="Freeform 126">
              <a:extLst>
                <a:ext uri="{FF2B5EF4-FFF2-40B4-BE49-F238E27FC236}">
                  <a16:creationId xmlns:a16="http://schemas.microsoft.com/office/drawing/2014/main" id="{5C359B33-C6E9-44B9-A0F9-7A64600A1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104"/>
              <a:ext cx="1565" cy="91"/>
            </a:xfrm>
            <a:custGeom>
              <a:avLst/>
              <a:gdLst>
                <a:gd name="T0" fmla="*/ 0 w 1565"/>
                <a:gd name="T1" fmla="*/ 75 h 91"/>
                <a:gd name="T2" fmla="*/ 1477 w 1565"/>
                <a:gd name="T3" fmla="*/ 75 h 91"/>
                <a:gd name="T4" fmla="*/ 1477 w 1565"/>
                <a:gd name="T5" fmla="*/ 91 h 91"/>
                <a:gd name="T6" fmla="*/ 1565 w 1565"/>
                <a:gd name="T7" fmla="*/ 35 h 91"/>
                <a:gd name="T8" fmla="*/ 1565 w 1565"/>
                <a:gd name="T9" fmla="*/ 0 h 91"/>
                <a:gd name="T10" fmla="*/ 117 w 1565"/>
                <a:gd name="T11" fmla="*/ 0 h 91"/>
                <a:gd name="T12" fmla="*/ 0 w 1565"/>
                <a:gd name="T13" fmla="*/ 75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65" h="91">
                  <a:moveTo>
                    <a:pt x="0" y="75"/>
                  </a:moveTo>
                  <a:lnTo>
                    <a:pt x="1477" y="75"/>
                  </a:lnTo>
                  <a:lnTo>
                    <a:pt x="1477" y="91"/>
                  </a:lnTo>
                  <a:lnTo>
                    <a:pt x="1565" y="35"/>
                  </a:lnTo>
                  <a:lnTo>
                    <a:pt x="1565" y="0"/>
                  </a:lnTo>
                  <a:lnTo>
                    <a:pt x="117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4" name="Freeform 127">
              <a:extLst>
                <a:ext uri="{FF2B5EF4-FFF2-40B4-BE49-F238E27FC236}">
                  <a16:creationId xmlns:a16="http://schemas.microsoft.com/office/drawing/2014/main" id="{63F81016-0AA5-4B81-A92C-BFA981D4B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9" y="2112"/>
              <a:ext cx="410" cy="56"/>
            </a:xfrm>
            <a:custGeom>
              <a:avLst/>
              <a:gdLst>
                <a:gd name="T0" fmla="*/ 6408 w 164"/>
                <a:gd name="T1" fmla="*/ 0 h 21"/>
                <a:gd name="T2" fmla="*/ 1333 w 164"/>
                <a:gd name="T3" fmla="*/ 0 h 21"/>
                <a:gd name="T4" fmla="*/ 0 w 164"/>
                <a:gd name="T5" fmla="*/ 1059 h 21"/>
                <a:gd name="T6" fmla="*/ 1613 w 164"/>
                <a:gd name="T7" fmla="*/ 397 h 21"/>
                <a:gd name="T8" fmla="*/ 6408 w 164"/>
                <a:gd name="T9" fmla="*/ 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1">
                  <a:moveTo>
                    <a:pt x="16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22" y="13"/>
                    <a:pt x="41" y="8"/>
                  </a:cubicBezTo>
                  <a:cubicBezTo>
                    <a:pt x="60" y="2"/>
                    <a:pt x="164" y="0"/>
                    <a:pt x="164" y="0"/>
                  </a:cubicBezTo>
                  <a:close/>
                </a:path>
              </a:pathLst>
            </a:custGeom>
            <a:solidFill>
              <a:srgbClr val="E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5" name="Freeform 128">
              <a:extLst>
                <a:ext uri="{FF2B5EF4-FFF2-40B4-BE49-F238E27FC236}">
                  <a16:creationId xmlns:a16="http://schemas.microsoft.com/office/drawing/2014/main" id="{928D4922-A899-4E8F-BE6C-06C8B999B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6" y="2104"/>
              <a:ext cx="88" cy="112"/>
            </a:xfrm>
            <a:custGeom>
              <a:avLst/>
              <a:gdLst>
                <a:gd name="T0" fmla="*/ 0 w 88"/>
                <a:gd name="T1" fmla="*/ 75 h 112"/>
                <a:gd name="T2" fmla="*/ 0 w 88"/>
                <a:gd name="T3" fmla="*/ 112 h 112"/>
                <a:gd name="T4" fmla="*/ 88 w 88"/>
                <a:gd name="T5" fmla="*/ 35 h 112"/>
                <a:gd name="T6" fmla="*/ 88 w 88"/>
                <a:gd name="T7" fmla="*/ 0 h 112"/>
                <a:gd name="T8" fmla="*/ 0 w 88"/>
                <a:gd name="T9" fmla="*/ 7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112">
                  <a:moveTo>
                    <a:pt x="0" y="75"/>
                  </a:moveTo>
                  <a:lnTo>
                    <a:pt x="0" y="112"/>
                  </a:lnTo>
                  <a:lnTo>
                    <a:pt x="88" y="35"/>
                  </a:lnTo>
                  <a:lnTo>
                    <a:pt x="88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6" name="Freeform 129">
              <a:extLst>
                <a:ext uri="{FF2B5EF4-FFF2-40B4-BE49-F238E27FC236}">
                  <a16:creationId xmlns:a16="http://schemas.microsoft.com/office/drawing/2014/main" id="{FBA1CDCC-76D4-43F1-8CE0-085F64C93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39"/>
              <a:ext cx="498" cy="77"/>
            </a:xfrm>
            <a:custGeom>
              <a:avLst/>
              <a:gdLst>
                <a:gd name="T0" fmla="*/ 498 w 498"/>
                <a:gd name="T1" fmla="*/ 0 h 77"/>
                <a:gd name="T2" fmla="*/ 120 w 498"/>
                <a:gd name="T3" fmla="*/ 0 h 77"/>
                <a:gd name="T4" fmla="*/ 120 w 498"/>
                <a:gd name="T5" fmla="*/ 0 h 77"/>
                <a:gd name="T6" fmla="*/ 0 w 498"/>
                <a:gd name="T7" fmla="*/ 74 h 77"/>
                <a:gd name="T8" fmla="*/ 0 w 498"/>
                <a:gd name="T9" fmla="*/ 77 h 77"/>
                <a:gd name="T10" fmla="*/ 390 w 498"/>
                <a:gd name="T11" fmla="*/ 77 h 77"/>
                <a:gd name="T12" fmla="*/ 498 w 498"/>
                <a:gd name="T13" fmla="*/ 0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8" h="77">
                  <a:moveTo>
                    <a:pt x="498" y="0"/>
                  </a:moveTo>
                  <a:lnTo>
                    <a:pt x="120" y="0"/>
                  </a:lnTo>
                  <a:lnTo>
                    <a:pt x="0" y="74"/>
                  </a:lnTo>
                  <a:lnTo>
                    <a:pt x="0" y="77"/>
                  </a:lnTo>
                  <a:lnTo>
                    <a:pt x="390" y="77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E7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7" name="Freeform 130">
              <a:extLst>
                <a:ext uri="{FF2B5EF4-FFF2-40B4-BE49-F238E27FC236}">
                  <a16:creationId xmlns:a16="http://schemas.microsoft.com/office/drawing/2014/main" id="{2C0B32A1-3357-4A2A-AD16-21A6DAF55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23" cy="112"/>
            </a:xfrm>
            <a:custGeom>
              <a:avLst/>
              <a:gdLst>
                <a:gd name="T0" fmla="*/ 120 w 123"/>
                <a:gd name="T1" fmla="*/ 35 h 112"/>
                <a:gd name="T2" fmla="*/ 120 w 123"/>
                <a:gd name="T3" fmla="*/ 0 h 112"/>
                <a:gd name="T4" fmla="*/ 0 w 123"/>
                <a:gd name="T5" fmla="*/ 75 h 112"/>
                <a:gd name="T6" fmla="*/ 0 w 123"/>
                <a:gd name="T7" fmla="*/ 112 h 112"/>
                <a:gd name="T8" fmla="*/ 3 w 123"/>
                <a:gd name="T9" fmla="*/ 112 h 112"/>
                <a:gd name="T10" fmla="*/ 123 w 123"/>
                <a:gd name="T11" fmla="*/ 35 h 112"/>
                <a:gd name="T12" fmla="*/ 120 w 123"/>
                <a:gd name="T13" fmla="*/ 35 h 1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3" h="112">
                  <a:moveTo>
                    <a:pt x="120" y="35"/>
                  </a:moveTo>
                  <a:lnTo>
                    <a:pt x="120" y="0"/>
                  </a:lnTo>
                  <a:lnTo>
                    <a:pt x="0" y="75"/>
                  </a:lnTo>
                  <a:lnTo>
                    <a:pt x="0" y="112"/>
                  </a:lnTo>
                  <a:lnTo>
                    <a:pt x="3" y="112"/>
                  </a:lnTo>
                  <a:lnTo>
                    <a:pt x="123" y="35"/>
                  </a:lnTo>
                  <a:lnTo>
                    <a:pt x="120" y="35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8" name="Freeform 131">
              <a:extLst>
                <a:ext uri="{FF2B5EF4-FFF2-40B4-BE49-F238E27FC236}">
                  <a16:creationId xmlns:a16="http://schemas.microsoft.com/office/drawing/2014/main" id="{170E5B09-AF26-4AED-9721-F329871F5E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104"/>
              <a:ext cx="497" cy="75"/>
            </a:xfrm>
            <a:custGeom>
              <a:avLst/>
              <a:gdLst>
                <a:gd name="T0" fmla="*/ 0 w 497"/>
                <a:gd name="T1" fmla="*/ 75 h 75"/>
                <a:gd name="T2" fmla="*/ 387 w 497"/>
                <a:gd name="T3" fmla="*/ 75 h 75"/>
                <a:gd name="T4" fmla="*/ 497 w 497"/>
                <a:gd name="T5" fmla="*/ 0 h 75"/>
                <a:gd name="T6" fmla="*/ 117 w 497"/>
                <a:gd name="T7" fmla="*/ 0 h 75"/>
                <a:gd name="T8" fmla="*/ 0 w 497"/>
                <a:gd name="T9" fmla="*/ 75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75">
                  <a:moveTo>
                    <a:pt x="0" y="75"/>
                  </a:moveTo>
                  <a:lnTo>
                    <a:pt x="387" y="75"/>
                  </a:lnTo>
                  <a:lnTo>
                    <a:pt x="497" y="0"/>
                  </a:lnTo>
                  <a:lnTo>
                    <a:pt x="117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49" name="Freeform 132">
              <a:extLst>
                <a:ext uri="{FF2B5EF4-FFF2-40B4-BE49-F238E27FC236}">
                  <a16:creationId xmlns:a16="http://schemas.microsoft.com/office/drawing/2014/main" id="{7C2F5DCD-E46A-477E-A813-5F3DA522B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2112"/>
              <a:ext cx="410" cy="61"/>
            </a:xfrm>
            <a:custGeom>
              <a:avLst/>
              <a:gdLst>
                <a:gd name="T0" fmla="*/ 6408 w 164"/>
                <a:gd name="T1" fmla="*/ 0 h 23"/>
                <a:gd name="T2" fmla="*/ 1333 w 164"/>
                <a:gd name="T3" fmla="*/ 0 h 23"/>
                <a:gd name="T4" fmla="*/ 0 w 164"/>
                <a:gd name="T5" fmla="*/ 1048 h 23"/>
                <a:gd name="T6" fmla="*/ 1770 w 164"/>
                <a:gd name="T7" fmla="*/ 541 h 23"/>
                <a:gd name="T8" fmla="*/ 6408 w 164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4" h="23">
                  <a:moveTo>
                    <a:pt x="164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8" y="23"/>
                    <a:pt x="45" y="11"/>
                  </a:cubicBezTo>
                  <a:cubicBezTo>
                    <a:pt x="81" y="0"/>
                    <a:pt x="164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0" name="Line 133">
              <a:extLst>
                <a:ext uri="{FF2B5EF4-FFF2-40B4-BE49-F238E27FC236}">
                  <a16:creationId xmlns:a16="http://schemas.microsoft.com/office/drawing/2014/main" id="{680A8120-9C68-4E0D-AC1C-FC7100BC48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96" y="2107"/>
              <a:ext cx="1" cy="3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1" name="Line 134">
              <a:extLst>
                <a:ext uri="{FF2B5EF4-FFF2-40B4-BE49-F238E27FC236}">
                  <a16:creationId xmlns:a16="http://schemas.microsoft.com/office/drawing/2014/main" id="{CA961EC6-BAD7-4C27-96B2-7720377C88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96" y="2139"/>
              <a:ext cx="120" cy="7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2" name="Line 135">
              <a:extLst>
                <a:ext uri="{FF2B5EF4-FFF2-40B4-BE49-F238E27FC236}">
                  <a16:creationId xmlns:a16="http://schemas.microsoft.com/office/drawing/2014/main" id="{E715DAFB-D795-48B2-8AD5-7626229DAE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39"/>
              <a:ext cx="110" cy="7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3" name="Freeform 136">
              <a:extLst>
                <a:ext uri="{FF2B5EF4-FFF2-40B4-BE49-F238E27FC236}">
                  <a16:creationId xmlns:a16="http://schemas.microsoft.com/office/drawing/2014/main" id="{EFAD5D16-BD5F-404A-AD76-8044578EB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79"/>
              <a:ext cx="1480" cy="37"/>
            </a:xfrm>
            <a:custGeom>
              <a:avLst/>
              <a:gdLst>
                <a:gd name="T0" fmla="*/ 0 w 1480"/>
                <a:gd name="T1" fmla="*/ 0 h 37"/>
                <a:gd name="T2" fmla="*/ 1480 w 1480"/>
                <a:gd name="T3" fmla="*/ 0 h 37"/>
                <a:gd name="T4" fmla="*/ 1480 w 1480"/>
                <a:gd name="T5" fmla="*/ 37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0" h="37">
                  <a:moveTo>
                    <a:pt x="0" y="0"/>
                  </a:moveTo>
                  <a:lnTo>
                    <a:pt x="1480" y="0"/>
                  </a:lnTo>
                  <a:lnTo>
                    <a:pt x="1480" y="37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4" name="Line 137">
              <a:extLst>
                <a:ext uri="{FF2B5EF4-FFF2-40B4-BE49-F238E27FC236}">
                  <a16:creationId xmlns:a16="http://schemas.microsoft.com/office/drawing/2014/main" id="{2BCA68B1-36CA-459B-8709-5477CCEAB2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216" y="2139"/>
              <a:ext cx="365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Line 138">
              <a:extLst>
                <a:ext uri="{FF2B5EF4-FFF2-40B4-BE49-F238E27FC236}">
                  <a16:creationId xmlns:a16="http://schemas.microsoft.com/office/drawing/2014/main" id="{A986FDA2-B89D-4E54-9A69-92C6B1CF17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06" y="2139"/>
              <a:ext cx="1005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39">
              <a:extLst>
                <a:ext uri="{FF2B5EF4-FFF2-40B4-BE49-F238E27FC236}">
                  <a16:creationId xmlns:a16="http://schemas.microsoft.com/office/drawing/2014/main" id="{01416BB6-7D23-47A8-BD27-EFFB13598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6" y="2104"/>
              <a:ext cx="1568" cy="112"/>
            </a:xfrm>
            <a:custGeom>
              <a:avLst/>
              <a:gdLst>
                <a:gd name="T0" fmla="*/ 120 w 1568"/>
                <a:gd name="T1" fmla="*/ 0 h 112"/>
                <a:gd name="T2" fmla="*/ 0 w 1568"/>
                <a:gd name="T3" fmla="*/ 75 h 112"/>
                <a:gd name="T4" fmla="*/ 0 w 1568"/>
                <a:gd name="T5" fmla="*/ 112 h 112"/>
                <a:gd name="T6" fmla="*/ 1480 w 1568"/>
                <a:gd name="T7" fmla="*/ 112 h 112"/>
                <a:gd name="T8" fmla="*/ 1568 w 1568"/>
                <a:gd name="T9" fmla="*/ 35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8" h="112">
                  <a:moveTo>
                    <a:pt x="120" y="0"/>
                  </a:moveTo>
                  <a:lnTo>
                    <a:pt x="0" y="75"/>
                  </a:lnTo>
                  <a:lnTo>
                    <a:pt x="0" y="112"/>
                  </a:lnTo>
                  <a:lnTo>
                    <a:pt x="1480" y="112"/>
                  </a:lnTo>
                  <a:lnTo>
                    <a:pt x="1568" y="35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Line 140">
              <a:extLst>
                <a:ext uri="{FF2B5EF4-FFF2-40B4-BE49-F238E27FC236}">
                  <a16:creationId xmlns:a16="http://schemas.microsoft.com/office/drawing/2014/main" id="{2CCF7EA1-86F7-486A-B84C-0A77B6289C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76" y="2104"/>
              <a:ext cx="88" cy="7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Line 141">
              <a:extLst>
                <a:ext uri="{FF2B5EF4-FFF2-40B4-BE49-F238E27FC236}">
                  <a16:creationId xmlns:a16="http://schemas.microsoft.com/office/drawing/2014/main" id="{FC116577-7E61-434E-A3BE-7473DA32CA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04"/>
              <a:ext cx="110" cy="7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42">
              <a:extLst>
                <a:ext uri="{FF2B5EF4-FFF2-40B4-BE49-F238E27FC236}">
                  <a16:creationId xmlns:a16="http://schemas.microsoft.com/office/drawing/2014/main" id="{D358C0C9-0D16-4C28-9784-90484DB13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2104"/>
              <a:ext cx="1448" cy="35"/>
            </a:xfrm>
            <a:custGeom>
              <a:avLst/>
              <a:gdLst>
                <a:gd name="T0" fmla="*/ 0 w 1448"/>
                <a:gd name="T1" fmla="*/ 0 h 35"/>
                <a:gd name="T2" fmla="*/ 1448 w 1448"/>
                <a:gd name="T3" fmla="*/ 0 h 35"/>
                <a:gd name="T4" fmla="*/ 1448 w 1448"/>
                <a:gd name="T5" fmla="*/ 35 h 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8" h="35">
                  <a:moveTo>
                    <a:pt x="0" y="0"/>
                  </a:moveTo>
                  <a:lnTo>
                    <a:pt x="1448" y="0"/>
                  </a:lnTo>
                  <a:lnTo>
                    <a:pt x="1448" y="35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0" name="Line 143">
              <a:extLst>
                <a:ext uri="{FF2B5EF4-FFF2-40B4-BE49-F238E27FC236}">
                  <a16:creationId xmlns:a16="http://schemas.microsoft.com/office/drawing/2014/main" id="{AB49C694-80AF-4728-880F-B6561FAB8D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86" y="2181"/>
              <a:ext cx="1" cy="35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3" name="Group 144">
            <a:extLst>
              <a:ext uri="{FF2B5EF4-FFF2-40B4-BE49-F238E27FC236}">
                <a16:creationId xmlns:a16="http://schemas.microsoft.com/office/drawing/2014/main" id="{CB833255-1309-4636-8408-0A7454DD82BA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3575050"/>
            <a:ext cx="2382838" cy="800100"/>
            <a:chOff x="2117" y="2547"/>
            <a:chExt cx="1501" cy="504"/>
          </a:xfrm>
        </p:grpSpPr>
        <p:sp>
          <p:nvSpPr>
            <p:cNvPr id="43014" name="Freeform 145">
              <a:extLst>
                <a:ext uri="{FF2B5EF4-FFF2-40B4-BE49-F238E27FC236}">
                  <a16:creationId xmlns:a16="http://schemas.microsoft.com/office/drawing/2014/main" id="{1D88F162-33E5-4F06-A92F-12658590A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1501" cy="501"/>
            </a:xfrm>
            <a:custGeom>
              <a:avLst/>
              <a:gdLst>
                <a:gd name="T0" fmla="*/ 1501 w 1501"/>
                <a:gd name="T1" fmla="*/ 480 h 501"/>
                <a:gd name="T2" fmla="*/ 20 w 1501"/>
                <a:gd name="T3" fmla="*/ 480 h 501"/>
                <a:gd name="T4" fmla="*/ 20 w 1501"/>
                <a:gd name="T5" fmla="*/ 0 h 501"/>
                <a:gd name="T6" fmla="*/ 0 w 1501"/>
                <a:gd name="T7" fmla="*/ 21 h 501"/>
                <a:gd name="T8" fmla="*/ 0 w 1501"/>
                <a:gd name="T9" fmla="*/ 501 h 501"/>
                <a:gd name="T10" fmla="*/ 1480 w 1501"/>
                <a:gd name="T11" fmla="*/ 501 h 501"/>
                <a:gd name="T12" fmla="*/ 1501 w 1501"/>
                <a:gd name="T13" fmla="*/ 480 h 5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1" h="501">
                  <a:moveTo>
                    <a:pt x="1501" y="480"/>
                  </a:moveTo>
                  <a:lnTo>
                    <a:pt x="20" y="480"/>
                  </a:lnTo>
                  <a:lnTo>
                    <a:pt x="20" y="0"/>
                  </a:lnTo>
                  <a:lnTo>
                    <a:pt x="0" y="21"/>
                  </a:lnTo>
                  <a:lnTo>
                    <a:pt x="0" y="501"/>
                  </a:lnTo>
                  <a:lnTo>
                    <a:pt x="1480" y="501"/>
                  </a:lnTo>
                  <a:lnTo>
                    <a:pt x="1501" y="480"/>
                  </a:lnTo>
                  <a:close/>
                </a:path>
              </a:pathLst>
            </a:custGeom>
            <a:solidFill>
              <a:srgbClr val="BEE7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5" name="Rectangle 146">
              <a:extLst>
                <a:ext uri="{FF2B5EF4-FFF2-40B4-BE49-F238E27FC236}">
                  <a16:creationId xmlns:a16="http://schemas.microsoft.com/office/drawing/2014/main" id="{E1D157A0-0700-4940-A8AB-6233CD72C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547"/>
              <a:ext cx="1481" cy="480"/>
            </a:xfrm>
            <a:prstGeom prst="rect">
              <a:avLst/>
            </a:prstGeom>
            <a:solidFill>
              <a:srgbClr val="D4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16" name="Rectangle 147">
              <a:extLst>
                <a:ext uri="{FF2B5EF4-FFF2-40B4-BE49-F238E27FC236}">
                  <a16:creationId xmlns:a16="http://schemas.microsoft.com/office/drawing/2014/main" id="{CD8C6241-AB1B-4D7E-AFF1-A43A66997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2547"/>
              <a:ext cx="390" cy="480"/>
            </a:xfrm>
            <a:prstGeom prst="rect">
              <a:avLst/>
            </a:prstGeom>
            <a:solidFill>
              <a:srgbClr val="F6F9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17" name="Freeform 148">
              <a:extLst>
                <a:ext uri="{FF2B5EF4-FFF2-40B4-BE49-F238E27FC236}">
                  <a16:creationId xmlns:a16="http://schemas.microsoft.com/office/drawing/2014/main" id="{EEE9F1B8-51AE-4402-9C97-6A9A09787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7"/>
              <a:ext cx="1499" cy="480"/>
            </a:xfrm>
            <a:custGeom>
              <a:avLst/>
              <a:gdLst>
                <a:gd name="T0" fmla="*/ 0 w 1499"/>
                <a:gd name="T1" fmla="*/ 21 h 480"/>
                <a:gd name="T2" fmla="*/ 1478 w 1499"/>
                <a:gd name="T3" fmla="*/ 21 h 480"/>
                <a:gd name="T4" fmla="*/ 1478 w 1499"/>
                <a:gd name="T5" fmla="*/ 480 h 480"/>
                <a:gd name="T6" fmla="*/ 1499 w 1499"/>
                <a:gd name="T7" fmla="*/ 480 h 480"/>
                <a:gd name="T8" fmla="*/ 1499 w 1499"/>
                <a:gd name="T9" fmla="*/ 0 h 480"/>
                <a:gd name="T10" fmla="*/ 18 w 1499"/>
                <a:gd name="T11" fmla="*/ 0 h 480"/>
                <a:gd name="T12" fmla="*/ 0 w 1499"/>
                <a:gd name="T13" fmla="*/ 21 h 4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9" h="480">
                  <a:moveTo>
                    <a:pt x="0" y="21"/>
                  </a:moveTo>
                  <a:lnTo>
                    <a:pt x="1478" y="21"/>
                  </a:lnTo>
                  <a:lnTo>
                    <a:pt x="1478" y="480"/>
                  </a:lnTo>
                  <a:lnTo>
                    <a:pt x="1499" y="480"/>
                  </a:lnTo>
                  <a:lnTo>
                    <a:pt x="1499" y="0"/>
                  </a:lnTo>
                  <a:lnTo>
                    <a:pt x="1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EFF9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8" name="Freeform 149">
              <a:extLst>
                <a:ext uri="{FF2B5EF4-FFF2-40B4-BE49-F238E27FC236}">
                  <a16:creationId xmlns:a16="http://schemas.microsoft.com/office/drawing/2014/main" id="{4B3F894F-97B2-49BF-B3AA-432CB6491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" y="2547"/>
              <a:ext cx="21" cy="501"/>
            </a:xfrm>
            <a:custGeom>
              <a:avLst/>
              <a:gdLst>
                <a:gd name="T0" fmla="*/ 0 w 21"/>
                <a:gd name="T1" fmla="*/ 21 h 501"/>
                <a:gd name="T2" fmla="*/ 0 w 21"/>
                <a:gd name="T3" fmla="*/ 501 h 501"/>
                <a:gd name="T4" fmla="*/ 21 w 21"/>
                <a:gd name="T5" fmla="*/ 480 h 501"/>
                <a:gd name="T6" fmla="*/ 21 w 21"/>
                <a:gd name="T7" fmla="*/ 0 h 501"/>
                <a:gd name="T8" fmla="*/ 0 w 21"/>
                <a:gd name="T9" fmla="*/ 21 h 5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501">
                  <a:moveTo>
                    <a:pt x="0" y="21"/>
                  </a:moveTo>
                  <a:lnTo>
                    <a:pt x="0" y="501"/>
                  </a:lnTo>
                  <a:lnTo>
                    <a:pt x="21" y="480"/>
                  </a:lnTo>
                  <a:lnTo>
                    <a:pt x="21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6EC9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19" name="Freeform 150">
              <a:extLst>
                <a:ext uri="{FF2B5EF4-FFF2-40B4-BE49-F238E27FC236}">
                  <a16:creationId xmlns:a16="http://schemas.microsoft.com/office/drawing/2014/main" id="{D10B14A5-197D-4D51-9295-7F35A0593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3027"/>
              <a:ext cx="408" cy="21"/>
            </a:xfrm>
            <a:custGeom>
              <a:avLst/>
              <a:gdLst>
                <a:gd name="T0" fmla="*/ 408 w 408"/>
                <a:gd name="T1" fmla="*/ 0 h 21"/>
                <a:gd name="T2" fmla="*/ 20 w 408"/>
                <a:gd name="T3" fmla="*/ 0 h 21"/>
                <a:gd name="T4" fmla="*/ 20 w 408"/>
                <a:gd name="T5" fmla="*/ 0 h 21"/>
                <a:gd name="T6" fmla="*/ 0 w 408"/>
                <a:gd name="T7" fmla="*/ 21 h 21"/>
                <a:gd name="T8" fmla="*/ 0 w 408"/>
                <a:gd name="T9" fmla="*/ 21 h 21"/>
                <a:gd name="T10" fmla="*/ 390 w 408"/>
                <a:gd name="T11" fmla="*/ 21 h 21"/>
                <a:gd name="T12" fmla="*/ 408 w 408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8" h="21">
                  <a:moveTo>
                    <a:pt x="408" y="0"/>
                  </a:moveTo>
                  <a:lnTo>
                    <a:pt x="20" y="0"/>
                  </a:lnTo>
                  <a:lnTo>
                    <a:pt x="0" y="21"/>
                  </a:lnTo>
                  <a:lnTo>
                    <a:pt x="390" y="21"/>
                  </a:lnTo>
                  <a:lnTo>
                    <a:pt x="408" y="0"/>
                  </a:lnTo>
                  <a:close/>
                </a:path>
              </a:pathLst>
            </a:custGeom>
            <a:solidFill>
              <a:srgbClr val="E7EE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0" name="Freeform 151">
              <a:extLst>
                <a:ext uri="{FF2B5EF4-FFF2-40B4-BE49-F238E27FC236}">
                  <a16:creationId xmlns:a16="http://schemas.microsoft.com/office/drawing/2014/main" id="{85CC4E53-5B04-4534-96BD-75DE43EB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22" cy="501"/>
            </a:xfrm>
            <a:custGeom>
              <a:avLst/>
              <a:gdLst>
                <a:gd name="T0" fmla="*/ 20 w 22"/>
                <a:gd name="T1" fmla="*/ 480 h 501"/>
                <a:gd name="T2" fmla="*/ 20 w 22"/>
                <a:gd name="T3" fmla="*/ 0 h 501"/>
                <a:gd name="T4" fmla="*/ 0 w 22"/>
                <a:gd name="T5" fmla="*/ 21 h 501"/>
                <a:gd name="T6" fmla="*/ 0 w 22"/>
                <a:gd name="T7" fmla="*/ 501 h 501"/>
                <a:gd name="T8" fmla="*/ 2 w 22"/>
                <a:gd name="T9" fmla="*/ 501 h 501"/>
                <a:gd name="T10" fmla="*/ 22 w 22"/>
                <a:gd name="T11" fmla="*/ 480 h 501"/>
                <a:gd name="T12" fmla="*/ 20 w 22"/>
                <a:gd name="T13" fmla="*/ 480 h 5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501">
                  <a:moveTo>
                    <a:pt x="20" y="480"/>
                  </a:moveTo>
                  <a:lnTo>
                    <a:pt x="20" y="0"/>
                  </a:lnTo>
                  <a:lnTo>
                    <a:pt x="0" y="21"/>
                  </a:lnTo>
                  <a:lnTo>
                    <a:pt x="0" y="501"/>
                  </a:lnTo>
                  <a:lnTo>
                    <a:pt x="2" y="501"/>
                  </a:lnTo>
                  <a:lnTo>
                    <a:pt x="22" y="480"/>
                  </a:lnTo>
                  <a:lnTo>
                    <a:pt x="20" y="480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1" name="Freeform 152">
              <a:extLst>
                <a:ext uri="{FF2B5EF4-FFF2-40B4-BE49-F238E27FC236}">
                  <a16:creationId xmlns:a16="http://schemas.microsoft.com/office/drawing/2014/main" id="{A5FC091A-1A71-4917-B76A-0207BDF77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547"/>
              <a:ext cx="408" cy="21"/>
            </a:xfrm>
            <a:custGeom>
              <a:avLst/>
              <a:gdLst>
                <a:gd name="T0" fmla="*/ 0 w 408"/>
                <a:gd name="T1" fmla="*/ 21 h 21"/>
                <a:gd name="T2" fmla="*/ 388 w 408"/>
                <a:gd name="T3" fmla="*/ 21 h 21"/>
                <a:gd name="T4" fmla="*/ 408 w 408"/>
                <a:gd name="T5" fmla="*/ 0 h 21"/>
                <a:gd name="T6" fmla="*/ 18 w 408"/>
                <a:gd name="T7" fmla="*/ 0 h 21"/>
                <a:gd name="T8" fmla="*/ 0 w 408"/>
                <a:gd name="T9" fmla="*/ 2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8" h="21">
                  <a:moveTo>
                    <a:pt x="0" y="21"/>
                  </a:moveTo>
                  <a:lnTo>
                    <a:pt x="388" y="21"/>
                  </a:lnTo>
                  <a:lnTo>
                    <a:pt x="408" y="0"/>
                  </a:lnTo>
                  <a:lnTo>
                    <a:pt x="1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2" name="Freeform 153">
              <a:extLst>
                <a:ext uri="{FF2B5EF4-FFF2-40B4-BE49-F238E27FC236}">
                  <a16:creationId xmlns:a16="http://schemas.microsoft.com/office/drawing/2014/main" id="{5BABEDBD-5BC0-465C-8DB8-049DB545F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2" y="2589"/>
              <a:ext cx="450" cy="427"/>
            </a:xfrm>
            <a:custGeom>
              <a:avLst/>
              <a:gdLst>
                <a:gd name="T0" fmla="*/ 0 w 180"/>
                <a:gd name="T1" fmla="*/ 8118 h 160"/>
                <a:gd name="T2" fmla="*/ 7033 w 180"/>
                <a:gd name="T3" fmla="*/ 8118 h 160"/>
                <a:gd name="T4" fmla="*/ 7033 w 180"/>
                <a:gd name="T5" fmla="*/ 0 h 160"/>
                <a:gd name="T6" fmla="*/ 4770 w 180"/>
                <a:gd name="T7" fmla="*/ 7256 h 160"/>
                <a:gd name="T8" fmla="*/ 0 w 180"/>
                <a:gd name="T9" fmla="*/ 8118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60">
                  <a:moveTo>
                    <a:pt x="0" y="160"/>
                  </a:moveTo>
                  <a:cubicBezTo>
                    <a:pt x="180" y="160"/>
                    <a:pt x="180" y="160"/>
                    <a:pt x="180" y="16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78" y="52"/>
                    <a:pt x="172" y="127"/>
                    <a:pt x="122" y="143"/>
                  </a:cubicBezTo>
                  <a:cubicBezTo>
                    <a:pt x="72" y="159"/>
                    <a:pt x="0" y="160"/>
                    <a:pt x="0" y="160"/>
                  </a:cubicBezTo>
                  <a:close/>
                </a:path>
              </a:pathLst>
            </a:custGeom>
            <a:solidFill>
              <a:srgbClr val="B0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3" name="Freeform 154">
              <a:extLst>
                <a:ext uri="{FF2B5EF4-FFF2-40B4-BE49-F238E27FC236}">
                  <a16:creationId xmlns:a16="http://schemas.microsoft.com/office/drawing/2014/main" id="{2A309ABC-C1C3-449B-9F65-EF49E1A10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2" y="2584"/>
              <a:ext cx="393" cy="373"/>
            </a:xfrm>
            <a:custGeom>
              <a:avLst/>
              <a:gdLst>
                <a:gd name="T0" fmla="*/ 6165 w 157"/>
                <a:gd name="T1" fmla="*/ 0 h 140"/>
                <a:gd name="T2" fmla="*/ 0 w 157"/>
                <a:gd name="T3" fmla="*/ 0 h 140"/>
                <a:gd name="T4" fmla="*/ 0 w 157"/>
                <a:gd name="T5" fmla="*/ 7055 h 140"/>
                <a:gd name="T6" fmla="*/ 2005 w 157"/>
                <a:gd name="T7" fmla="*/ 759 h 140"/>
                <a:gd name="T8" fmla="*/ 6165 w 157"/>
                <a:gd name="T9" fmla="*/ 0 h 1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40">
                  <a:moveTo>
                    <a:pt x="15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2" y="94"/>
                    <a:pt x="7" y="29"/>
                    <a:pt x="51" y="15"/>
                  </a:cubicBezTo>
                  <a:cubicBezTo>
                    <a:pt x="95" y="1"/>
                    <a:pt x="157" y="0"/>
                    <a:pt x="157" y="0"/>
                  </a:cubicBezTo>
                  <a:close/>
                </a:path>
              </a:pathLst>
            </a:custGeom>
            <a:solidFill>
              <a:srgbClr val="E7F6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4" name="Freeform 155">
              <a:extLst>
                <a:ext uri="{FF2B5EF4-FFF2-40B4-BE49-F238E27FC236}">
                  <a16:creationId xmlns:a16="http://schemas.microsoft.com/office/drawing/2014/main" id="{CBD08EEE-7527-4D67-9382-C96EF0027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2589"/>
              <a:ext cx="326" cy="310"/>
            </a:xfrm>
            <a:custGeom>
              <a:avLst/>
              <a:gdLst>
                <a:gd name="T0" fmla="*/ 5143 w 130"/>
                <a:gd name="T1" fmla="*/ 0 h 116"/>
                <a:gd name="T2" fmla="*/ 0 w 130"/>
                <a:gd name="T3" fmla="*/ 0 h 116"/>
                <a:gd name="T4" fmla="*/ 0 w 130"/>
                <a:gd name="T5" fmla="*/ 5914 h 116"/>
                <a:gd name="T6" fmla="*/ 1655 w 130"/>
                <a:gd name="T7" fmla="*/ 615 h 116"/>
                <a:gd name="T8" fmla="*/ 5143 w 130"/>
                <a:gd name="T9" fmla="*/ 0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6">
                  <a:moveTo>
                    <a:pt x="13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" y="78"/>
                    <a:pt x="6" y="24"/>
                    <a:pt x="42" y="12"/>
                  </a:cubicBezTo>
                  <a:cubicBezTo>
                    <a:pt x="79" y="1"/>
                    <a:pt x="130" y="0"/>
                    <a:pt x="1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5" name="Freeform 156">
              <a:extLst>
                <a:ext uri="{FF2B5EF4-FFF2-40B4-BE49-F238E27FC236}">
                  <a16:creationId xmlns:a16="http://schemas.microsoft.com/office/drawing/2014/main" id="{F4D14C06-18AB-46E1-81C6-849BFCA50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725"/>
              <a:ext cx="326" cy="310"/>
            </a:xfrm>
            <a:custGeom>
              <a:avLst/>
              <a:gdLst>
                <a:gd name="T0" fmla="*/ 0 w 130"/>
                <a:gd name="T1" fmla="*/ 5914 h 116"/>
                <a:gd name="T2" fmla="*/ 5143 w 130"/>
                <a:gd name="T3" fmla="*/ 5914 h 116"/>
                <a:gd name="T4" fmla="*/ 5143 w 130"/>
                <a:gd name="T5" fmla="*/ 0 h 116"/>
                <a:gd name="T6" fmla="*/ 3483 w 130"/>
                <a:gd name="T7" fmla="*/ 5307 h 116"/>
                <a:gd name="T8" fmla="*/ 0 w 130"/>
                <a:gd name="T9" fmla="*/ 5914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16">
                  <a:moveTo>
                    <a:pt x="0" y="116"/>
                  </a:moveTo>
                  <a:cubicBezTo>
                    <a:pt x="130" y="116"/>
                    <a:pt x="130" y="116"/>
                    <a:pt x="130" y="116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29" y="38"/>
                    <a:pt x="125" y="92"/>
                    <a:pt x="88" y="104"/>
                  </a:cubicBezTo>
                  <a:cubicBezTo>
                    <a:pt x="52" y="115"/>
                    <a:pt x="0" y="116"/>
                    <a:pt x="0" y="116"/>
                  </a:cubicBezTo>
                  <a:close/>
                </a:path>
              </a:pathLst>
            </a:custGeom>
            <a:solidFill>
              <a:srgbClr val="EFF4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26" name="Oval 157">
              <a:extLst>
                <a:ext uri="{FF2B5EF4-FFF2-40B4-BE49-F238E27FC236}">
                  <a16:creationId xmlns:a16="http://schemas.microsoft.com/office/drawing/2014/main" id="{EBB949F8-EF84-45B3-8596-33B303260C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2627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27" name="Oval 158">
              <a:extLst>
                <a:ext uri="{FF2B5EF4-FFF2-40B4-BE49-F238E27FC236}">
                  <a16:creationId xmlns:a16="http://schemas.microsoft.com/office/drawing/2014/main" id="{3A578ACA-CC94-4E88-AC6A-CFE436CA6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0" y="2613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28" name="Oval 159">
              <a:extLst>
                <a:ext uri="{FF2B5EF4-FFF2-40B4-BE49-F238E27FC236}">
                  <a16:creationId xmlns:a16="http://schemas.microsoft.com/office/drawing/2014/main" id="{B2614FB7-3ED5-40D2-BD1F-32171CC22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656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3029" name="Line 160">
              <a:extLst>
                <a:ext uri="{FF2B5EF4-FFF2-40B4-BE49-F238E27FC236}">
                  <a16:creationId xmlns:a16="http://schemas.microsoft.com/office/drawing/2014/main" id="{615CCE0D-A4E2-45C7-AE9E-EDF0311F25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7" y="2579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0" name="Line 161">
              <a:extLst>
                <a:ext uri="{FF2B5EF4-FFF2-40B4-BE49-F238E27FC236}">
                  <a16:creationId xmlns:a16="http://schemas.microsoft.com/office/drawing/2014/main" id="{28B64C39-00EC-4897-886F-105B07B9D1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17" y="3027"/>
              <a:ext cx="20" cy="2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1" name="Line 162">
              <a:extLst>
                <a:ext uri="{FF2B5EF4-FFF2-40B4-BE49-F238E27FC236}">
                  <a16:creationId xmlns:a16="http://schemas.microsoft.com/office/drawing/2014/main" id="{B62A92DC-613A-41A6-A325-7D7C5D1579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3027"/>
              <a:ext cx="20" cy="2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2" name="Line 163">
              <a:extLst>
                <a:ext uri="{FF2B5EF4-FFF2-40B4-BE49-F238E27FC236}">
                  <a16:creationId xmlns:a16="http://schemas.microsoft.com/office/drawing/2014/main" id="{ADC63FF4-BCD3-496E-A13F-A70F6FA7E8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2579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3" name="Freeform 164">
              <a:extLst>
                <a:ext uri="{FF2B5EF4-FFF2-40B4-BE49-F238E27FC236}">
                  <a16:creationId xmlns:a16="http://schemas.microsoft.com/office/drawing/2014/main" id="{53E2DD57-2EE9-4057-9639-37AAB0A78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68"/>
              <a:ext cx="1480" cy="480"/>
            </a:xfrm>
            <a:custGeom>
              <a:avLst/>
              <a:gdLst>
                <a:gd name="T0" fmla="*/ 0 w 1480"/>
                <a:gd name="T1" fmla="*/ 0 h 480"/>
                <a:gd name="T2" fmla="*/ 1480 w 1480"/>
                <a:gd name="T3" fmla="*/ 0 h 480"/>
                <a:gd name="T4" fmla="*/ 1480 w 1480"/>
                <a:gd name="T5" fmla="*/ 48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0" h="480">
                  <a:moveTo>
                    <a:pt x="0" y="0"/>
                  </a:moveTo>
                  <a:lnTo>
                    <a:pt x="1480" y="0"/>
                  </a:lnTo>
                  <a:lnTo>
                    <a:pt x="1480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4" name="Line 165">
              <a:extLst>
                <a:ext uri="{FF2B5EF4-FFF2-40B4-BE49-F238E27FC236}">
                  <a16:creationId xmlns:a16="http://schemas.microsoft.com/office/drawing/2014/main" id="{EECF413C-38A6-41B3-966F-87A310D537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37" y="3027"/>
              <a:ext cx="1443" cy="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5" name="Freeform 166">
              <a:extLst>
                <a:ext uri="{FF2B5EF4-FFF2-40B4-BE49-F238E27FC236}">
                  <a16:creationId xmlns:a16="http://schemas.microsoft.com/office/drawing/2014/main" id="{02622B0C-8763-4F4C-9D53-61BE63A8E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47"/>
              <a:ext cx="1501" cy="501"/>
            </a:xfrm>
            <a:custGeom>
              <a:avLst/>
              <a:gdLst>
                <a:gd name="T0" fmla="*/ 20 w 1501"/>
                <a:gd name="T1" fmla="*/ 0 h 501"/>
                <a:gd name="T2" fmla="*/ 0 w 1501"/>
                <a:gd name="T3" fmla="*/ 21 h 501"/>
                <a:gd name="T4" fmla="*/ 0 w 1501"/>
                <a:gd name="T5" fmla="*/ 501 h 501"/>
                <a:gd name="T6" fmla="*/ 1480 w 1501"/>
                <a:gd name="T7" fmla="*/ 501 h 501"/>
                <a:gd name="T8" fmla="*/ 1501 w 1501"/>
                <a:gd name="T9" fmla="*/ 480 h 5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01" h="501">
                  <a:moveTo>
                    <a:pt x="20" y="0"/>
                  </a:moveTo>
                  <a:lnTo>
                    <a:pt x="0" y="21"/>
                  </a:lnTo>
                  <a:lnTo>
                    <a:pt x="0" y="501"/>
                  </a:lnTo>
                  <a:lnTo>
                    <a:pt x="1480" y="501"/>
                  </a:lnTo>
                  <a:lnTo>
                    <a:pt x="1501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6" name="Line 167">
              <a:extLst>
                <a:ext uri="{FF2B5EF4-FFF2-40B4-BE49-F238E27FC236}">
                  <a16:creationId xmlns:a16="http://schemas.microsoft.com/office/drawing/2014/main" id="{0B08C4EB-A890-44E5-9B3D-96E566E64F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597" y="2547"/>
              <a:ext cx="21" cy="2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7" name="Line 168">
              <a:extLst>
                <a:ext uri="{FF2B5EF4-FFF2-40B4-BE49-F238E27FC236}">
                  <a16:creationId xmlns:a16="http://schemas.microsoft.com/office/drawing/2014/main" id="{ABFB8556-FE2D-4C61-9CC6-F5515ACA2B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2547"/>
              <a:ext cx="20" cy="2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8" name="Freeform 169">
              <a:extLst>
                <a:ext uri="{FF2B5EF4-FFF2-40B4-BE49-F238E27FC236}">
                  <a16:creationId xmlns:a16="http://schemas.microsoft.com/office/drawing/2014/main" id="{B1E4296E-4523-43F0-B89B-D47EBB908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7" y="2547"/>
              <a:ext cx="1481" cy="480"/>
            </a:xfrm>
            <a:custGeom>
              <a:avLst/>
              <a:gdLst>
                <a:gd name="T0" fmla="*/ 0 w 1481"/>
                <a:gd name="T1" fmla="*/ 0 h 480"/>
                <a:gd name="T2" fmla="*/ 1481 w 1481"/>
                <a:gd name="T3" fmla="*/ 0 h 480"/>
                <a:gd name="T4" fmla="*/ 1481 w 1481"/>
                <a:gd name="T5" fmla="*/ 480 h 4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1" h="480">
                  <a:moveTo>
                    <a:pt x="0" y="0"/>
                  </a:moveTo>
                  <a:lnTo>
                    <a:pt x="1481" y="0"/>
                  </a:lnTo>
                  <a:lnTo>
                    <a:pt x="1481" y="48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39" name="Line 170">
              <a:extLst>
                <a:ext uri="{FF2B5EF4-FFF2-40B4-BE49-F238E27FC236}">
                  <a16:creationId xmlns:a16="http://schemas.microsoft.com/office/drawing/2014/main" id="{9810E957-28B0-4734-8DD9-A5D67E6A86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7" y="2571"/>
              <a:ext cx="1" cy="48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6544E88F-D9B0-430B-B560-DE86FC1AF12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Counting chambers</a:t>
            </a:r>
          </a:p>
        </p:txBody>
      </p:sp>
      <p:grpSp>
        <p:nvGrpSpPr>
          <p:cNvPr id="44035" name="Group 3">
            <a:extLst>
              <a:ext uri="{FF2B5EF4-FFF2-40B4-BE49-F238E27FC236}">
                <a16:creationId xmlns:a16="http://schemas.microsoft.com/office/drawing/2014/main" id="{D7B18760-CC94-4FEC-BAD0-7809AC4E668E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477963"/>
            <a:ext cx="3275013" cy="1333500"/>
            <a:chOff x="820" y="822"/>
            <a:chExt cx="2063" cy="840"/>
          </a:xfrm>
        </p:grpSpPr>
        <p:sp>
          <p:nvSpPr>
            <p:cNvPr id="44346" name="Freeform 4">
              <a:extLst>
                <a:ext uri="{FF2B5EF4-FFF2-40B4-BE49-F238E27FC236}">
                  <a16:creationId xmlns:a16="http://schemas.microsoft.com/office/drawing/2014/main" id="{22066B18-41CB-481C-B6F0-38BA7ED62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822"/>
              <a:ext cx="2063" cy="840"/>
            </a:xfrm>
            <a:custGeom>
              <a:avLst/>
              <a:gdLst>
                <a:gd name="T0" fmla="*/ 16196 w 1038"/>
                <a:gd name="T1" fmla="*/ 7781 h 396"/>
                <a:gd name="T2" fmla="*/ 16005 w 1038"/>
                <a:gd name="T3" fmla="*/ 8018 h 396"/>
                <a:gd name="T4" fmla="*/ 189 w 1038"/>
                <a:gd name="T5" fmla="*/ 8018 h 396"/>
                <a:gd name="T6" fmla="*/ 0 w 1038"/>
                <a:gd name="T7" fmla="*/ 7781 h 396"/>
                <a:gd name="T8" fmla="*/ 0 w 1038"/>
                <a:gd name="T9" fmla="*/ 238 h 396"/>
                <a:gd name="T10" fmla="*/ 189 w 1038"/>
                <a:gd name="T11" fmla="*/ 0 h 396"/>
                <a:gd name="T12" fmla="*/ 16005 w 1038"/>
                <a:gd name="T13" fmla="*/ 0 h 396"/>
                <a:gd name="T14" fmla="*/ 16196 w 1038"/>
                <a:gd name="T15" fmla="*/ 238 h 396"/>
                <a:gd name="T16" fmla="*/ 16196 w 1038"/>
                <a:gd name="T17" fmla="*/ 7781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8" h="396">
                  <a:moveTo>
                    <a:pt x="1038" y="384"/>
                  </a:moveTo>
                  <a:cubicBezTo>
                    <a:pt x="1038" y="390"/>
                    <a:pt x="1032" y="396"/>
                    <a:pt x="1026" y="396"/>
                  </a:cubicBezTo>
                  <a:cubicBezTo>
                    <a:pt x="12" y="396"/>
                    <a:pt x="12" y="396"/>
                    <a:pt x="12" y="396"/>
                  </a:cubicBezTo>
                  <a:cubicBezTo>
                    <a:pt x="5" y="396"/>
                    <a:pt x="0" y="390"/>
                    <a:pt x="0" y="3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026" y="0"/>
                    <a:pt x="1026" y="0"/>
                    <a:pt x="1026" y="0"/>
                  </a:cubicBezTo>
                  <a:cubicBezTo>
                    <a:pt x="1032" y="0"/>
                    <a:pt x="1038" y="6"/>
                    <a:pt x="1038" y="12"/>
                  </a:cubicBezTo>
                  <a:lnTo>
                    <a:pt x="1038" y="384"/>
                  </a:lnTo>
                  <a:close/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7" name="Freeform 5">
              <a:extLst>
                <a:ext uri="{FF2B5EF4-FFF2-40B4-BE49-F238E27FC236}">
                  <a16:creationId xmlns:a16="http://schemas.microsoft.com/office/drawing/2014/main" id="{0BB2451C-508D-413F-B5C0-5E8ED1239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22"/>
              <a:ext cx="242" cy="81"/>
            </a:xfrm>
            <a:custGeom>
              <a:avLst/>
              <a:gdLst>
                <a:gd name="T0" fmla="*/ 1809 w 122"/>
                <a:gd name="T1" fmla="*/ 0 h 38"/>
                <a:gd name="T2" fmla="*/ 125 w 122"/>
                <a:gd name="T3" fmla="*/ 0 h 38"/>
                <a:gd name="T4" fmla="*/ 0 w 122"/>
                <a:gd name="T5" fmla="*/ 763 h 38"/>
                <a:gd name="T6" fmla="*/ 912 w 122"/>
                <a:gd name="T7" fmla="*/ 582 h 38"/>
                <a:gd name="T8" fmla="*/ 1365 w 122"/>
                <a:gd name="T9" fmla="*/ 582 h 38"/>
                <a:gd name="T10" fmla="*/ 1468 w 122"/>
                <a:gd name="T11" fmla="*/ 599 h 38"/>
                <a:gd name="T12" fmla="*/ 1888 w 122"/>
                <a:gd name="T13" fmla="*/ 19 h 38"/>
                <a:gd name="T14" fmla="*/ 1809 w 122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38">
                  <a:moveTo>
                    <a:pt x="11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2"/>
                    <a:pt x="4" y="26"/>
                    <a:pt x="0" y="37"/>
                  </a:cubicBezTo>
                  <a:cubicBezTo>
                    <a:pt x="19" y="38"/>
                    <a:pt x="40" y="31"/>
                    <a:pt x="59" y="28"/>
                  </a:cubicBezTo>
                  <a:cubicBezTo>
                    <a:pt x="69" y="27"/>
                    <a:pt x="78" y="27"/>
                    <a:pt x="88" y="28"/>
                  </a:cubicBezTo>
                  <a:cubicBezTo>
                    <a:pt x="90" y="28"/>
                    <a:pt x="92" y="30"/>
                    <a:pt x="95" y="29"/>
                  </a:cubicBezTo>
                  <a:cubicBezTo>
                    <a:pt x="105" y="27"/>
                    <a:pt x="114" y="13"/>
                    <a:pt x="122" y="1"/>
                  </a:cubicBezTo>
                  <a:cubicBezTo>
                    <a:pt x="121" y="1"/>
                    <a:pt x="119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8" name="Freeform 6">
              <a:extLst>
                <a:ext uri="{FF2B5EF4-FFF2-40B4-BE49-F238E27FC236}">
                  <a16:creationId xmlns:a16="http://schemas.microsoft.com/office/drawing/2014/main" id="{556BF743-B0A8-4443-822A-6AB2B54CB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822"/>
              <a:ext cx="2063" cy="840"/>
            </a:xfrm>
            <a:custGeom>
              <a:avLst/>
              <a:gdLst>
                <a:gd name="T0" fmla="*/ 16196 w 1038"/>
                <a:gd name="T1" fmla="*/ 7781 h 396"/>
                <a:gd name="T2" fmla="*/ 16005 w 1038"/>
                <a:gd name="T3" fmla="*/ 8018 h 396"/>
                <a:gd name="T4" fmla="*/ 189 w 1038"/>
                <a:gd name="T5" fmla="*/ 8018 h 396"/>
                <a:gd name="T6" fmla="*/ 0 w 1038"/>
                <a:gd name="T7" fmla="*/ 7781 h 396"/>
                <a:gd name="T8" fmla="*/ 0 w 1038"/>
                <a:gd name="T9" fmla="*/ 238 h 396"/>
                <a:gd name="T10" fmla="*/ 189 w 1038"/>
                <a:gd name="T11" fmla="*/ 0 h 396"/>
                <a:gd name="T12" fmla="*/ 16005 w 1038"/>
                <a:gd name="T13" fmla="*/ 0 h 396"/>
                <a:gd name="T14" fmla="*/ 16196 w 1038"/>
                <a:gd name="T15" fmla="*/ 238 h 396"/>
                <a:gd name="T16" fmla="*/ 16196 w 1038"/>
                <a:gd name="T17" fmla="*/ 7781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8" h="396">
                  <a:moveTo>
                    <a:pt x="1038" y="384"/>
                  </a:moveTo>
                  <a:cubicBezTo>
                    <a:pt x="1038" y="390"/>
                    <a:pt x="1032" y="396"/>
                    <a:pt x="1026" y="396"/>
                  </a:cubicBezTo>
                  <a:cubicBezTo>
                    <a:pt x="12" y="396"/>
                    <a:pt x="12" y="396"/>
                    <a:pt x="12" y="396"/>
                  </a:cubicBezTo>
                  <a:cubicBezTo>
                    <a:pt x="5" y="396"/>
                    <a:pt x="0" y="390"/>
                    <a:pt x="0" y="3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026" y="0"/>
                    <a:pt x="1026" y="0"/>
                    <a:pt x="1026" y="0"/>
                  </a:cubicBezTo>
                  <a:cubicBezTo>
                    <a:pt x="1032" y="0"/>
                    <a:pt x="1038" y="6"/>
                    <a:pt x="1038" y="12"/>
                  </a:cubicBezTo>
                  <a:lnTo>
                    <a:pt x="1038" y="384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9" name="Freeform 7">
              <a:extLst>
                <a:ext uri="{FF2B5EF4-FFF2-40B4-BE49-F238E27FC236}">
                  <a16:creationId xmlns:a16="http://schemas.microsoft.com/office/drawing/2014/main" id="{30F5A973-178C-4301-9C0C-D2B705ADC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9" y="1030"/>
              <a:ext cx="44" cy="627"/>
            </a:xfrm>
            <a:custGeom>
              <a:avLst/>
              <a:gdLst>
                <a:gd name="T0" fmla="*/ 96 w 22"/>
                <a:gd name="T1" fmla="*/ 0 h 296"/>
                <a:gd name="T2" fmla="*/ 0 w 22"/>
                <a:gd name="T3" fmla="*/ 5637 h 296"/>
                <a:gd name="T4" fmla="*/ 256 w 22"/>
                <a:gd name="T5" fmla="*/ 5959 h 296"/>
                <a:gd name="T6" fmla="*/ 352 w 22"/>
                <a:gd name="T7" fmla="*/ 5762 h 296"/>
                <a:gd name="T8" fmla="*/ 352 w 22"/>
                <a:gd name="T9" fmla="*/ 2110 h 296"/>
                <a:gd name="T10" fmla="*/ 96 w 22"/>
                <a:gd name="T11" fmla="*/ 0 h 2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96">
                  <a:moveTo>
                    <a:pt x="6" y="0"/>
                  </a:moveTo>
                  <a:cubicBezTo>
                    <a:pt x="0" y="280"/>
                    <a:pt x="0" y="280"/>
                    <a:pt x="0" y="280"/>
                  </a:cubicBezTo>
                  <a:cubicBezTo>
                    <a:pt x="16" y="296"/>
                    <a:pt x="16" y="296"/>
                    <a:pt x="16" y="296"/>
                  </a:cubicBezTo>
                  <a:cubicBezTo>
                    <a:pt x="19" y="294"/>
                    <a:pt x="22" y="290"/>
                    <a:pt x="22" y="286"/>
                  </a:cubicBezTo>
                  <a:cubicBezTo>
                    <a:pt x="22" y="105"/>
                    <a:pt x="22" y="105"/>
                    <a:pt x="22" y="105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0" name="Freeform 8">
              <a:extLst>
                <a:ext uri="{FF2B5EF4-FFF2-40B4-BE49-F238E27FC236}">
                  <a16:creationId xmlns:a16="http://schemas.microsoft.com/office/drawing/2014/main" id="{20859983-5328-44D2-A4EA-724379320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822"/>
              <a:ext cx="242" cy="81"/>
            </a:xfrm>
            <a:custGeom>
              <a:avLst/>
              <a:gdLst>
                <a:gd name="T0" fmla="*/ 1809 w 122"/>
                <a:gd name="T1" fmla="*/ 0 h 38"/>
                <a:gd name="T2" fmla="*/ 125 w 122"/>
                <a:gd name="T3" fmla="*/ 0 h 38"/>
                <a:gd name="T4" fmla="*/ 0 w 122"/>
                <a:gd name="T5" fmla="*/ 763 h 38"/>
                <a:gd name="T6" fmla="*/ 912 w 122"/>
                <a:gd name="T7" fmla="*/ 582 h 38"/>
                <a:gd name="T8" fmla="*/ 1365 w 122"/>
                <a:gd name="T9" fmla="*/ 582 h 38"/>
                <a:gd name="T10" fmla="*/ 1468 w 122"/>
                <a:gd name="T11" fmla="*/ 599 h 38"/>
                <a:gd name="T12" fmla="*/ 1888 w 122"/>
                <a:gd name="T13" fmla="*/ 19 h 38"/>
                <a:gd name="T14" fmla="*/ 1809 w 122"/>
                <a:gd name="T15" fmla="*/ 0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2" h="38">
                  <a:moveTo>
                    <a:pt x="11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12"/>
                    <a:pt x="4" y="26"/>
                    <a:pt x="0" y="37"/>
                  </a:cubicBezTo>
                  <a:cubicBezTo>
                    <a:pt x="19" y="38"/>
                    <a:pt x="40" y="31"/>
                    <a:pt x="59" y="28"/>
                  </a:cubicBezTo>
                  <a:cubicBezTo>
                    <a:pt x="69" y="27"/>
                    <a:pt x="78" y="27"/>
                    <a:pt x="88" y="28"/>
                  </a:cubicBezTo>
                  <a:cubicBezTo>
                    <a:pt x="90" y="28"/>
                    <a:pt x="92" y="30"/>
                    <a:pt x="95" y="29"/>
                  </a:cubicBezTo>
                  <a:cubicBezTo>
                    <a:pt x="105" y="27"/>
                    <a:pt x="114" y="13"/>
                    <a:pt x="122" y="1"/>
                  </a:cubicBezTo>
                  <a:cubicBezTo>
                    <a:pt x="121" y="1"/>
                    <a:pt x="119" y="0"/>
                    <a:pt x="1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1" name="Freeform 9">
              <a:extLst>
                <a:ext uri="{FF2B5EF4-FFF2-40B4-BE49-F238E27FC236}">
                  <a16:creationId xmlns:a16="http://schemas.microsoft.com/office/drawing/2014/main" id="{2EC243EC-8ADB-4DA3-A526-1D81953EC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846"/>
              <a:ext cx="2017" cy="801"/>
            </a:xfrm>
            <a:custGeom>
              <a:avLst/>
              <a:gdLst>
                <a:gd name="T0" fmla="*/ 0 w 1015"/>
                <a:gd name="T1" fmla="*/ 7459 h 378"/>
                <a:gd name="T2" fmla="*/ 0 w 1015"/>
                <a:gd name="T3" fmla="*/ 125 h 378"/>
                <a:gd name="T4" fmla="*/ 95 w 1015"/>
                <a:gd name="T5" fmla="*/ 0 h 378"/>
                <a:gd name="T6" fmla="*/ 15733 w 1015"/>
                <a:gd name="T7" fmla="*/ 0 h 378"/>
                <a:gd name="T8" fmla="*/ 15828 w 1015"/>
                <a:gd name="T9" fmla="*/ 161 h 378"/>
                <a:gd name="T10" fmla="*/ 15828 w 1015"/>
                <a:gd name="T11" fmla="*/ 7480 h 378"/>
                <a:gd name="T12" fmla="*/ 15733 w 1015"/>
                <a:gd name="T13" fmla="*/ 7620 h 378"/>
                <a:gd name="T14" fmla="*/ 127 w 1015"/>
                <a:gd name="T15" fmla="*/ 7620 h 378"/>
                <a:gd name="T16" fmla="*/ 0 w 1015"/>
                <a:gd name="T17" fmla="*/ 7459 h 3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5" h="378">
                  <a:moveTo>
                    <a:pt x="0" y="370"/>
                  </a:moveTo>
                  <a:cubicBezTo>
                    <a:pt x="0" y="318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10" y="0"/>
                    <a:pt x="927" y="0"/>
                    <a:pt x="1009" y="0"/>
                  </a:cubicBezTo>
                  <a:cubicBezTo>
                    <a:pt x="1015" y="0"/>
                    <a:pt x="1015" y="4"/>
                    <a:pt x="1015" y="8"/>
                  </a:cubicBezTo>
                  <a:cubicBezTo>
                    <a:pt x="1015" y="56"/>
                    <a:pt x="1015" y="366"/>
                    <a:pt x="1015" y="371"/>
                  </a:cubicBezTo>
                  <a:cubicBezTo>
                    <a:pt x="1015" y="376"/>
                    <a:pt x="1013" y="378"/>
                    <a:pt x="1009" y="378"/>
                  </a:cubicBezTo>
                  <a:cubicBezTo>
                    <a:pt x="927" y="378"/>
                    <a:pt x="13" y="378"/>
                    <a:pt x="8" y="378"/>
                  </a:cubicBezTo>
                  <a:cubicBezTo>
                    <a:pt x="3" y="378"/>
                    <a:pt x="0" y="377"/>
                    <a:pt x="0" y="370"/>
                  </a:cubicBez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2" name="Freeform 10">
              <a:extLst>
                <a:ext uri="{FF2B5EF4-FFF2-40B4-BE49-F238E27FC236}">
                  <a16:creationId xmlns:a16="http://schemas.microsoft.com/office/drawing/2014/main" id="{289B0189-7E0A-4C69-89AE-BF525F6A3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844" y="846"/>
              <a:ext cx="2015" cy="144"/>
            </a:xfrm>
            <a:custGeom>
              <a:avLst/>
              <a:gdLst>
                <a:gd name="T0" fmla="*/ 15717 w 1014"/>
                <a:gd name="T1" fmla="*/ 0 h 68"/>
                <a:gd name="T2" fmla="*/ 79 w 1014"/>
                <a:gd name="T3" fmla="*/ 0 h 68"/>
                <a:gd name="T4" fmla="*/ 0 w 1014"/>
                <a:gd name="T5" fmla="*/ 76 h 68"/>
                <a:gd name="T6" fmla="*/ 485 w 1014"/>
                <a:gd name="T7" fmla="*/ 561 h 68"/>
                <a:gd name="T8" fmla="*/ 5769 w 1014"/>
                <a:gd name="T9" fmla="*/ 1368 h 68"/>
                <a:gd name="T10" fmla="*/ 10633 w 1014"/>
                <a:gd name="T11" fmla="*/ 1167 h 68"/>
                <a:gd name="T12" fmla="*/ 15812 w 1014"/>
                <a:gd name="T13" fmla="*/ 646 h 68"/>
                <a:gd name="T14" fmla="*/ 15812 w 1014"/>
                <a:gd name="T15" fmla="*/ 161 h 68"/>
                <a:gd name="T16" fmla="*/ 15717 w 1014"/>
                <a:gd name="T17" fmla="*/ 0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68">
                  <a:moveTo>
                    <a:pt x="100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70" y="68"/>
                    <a:pt x="370" y="68"/>
                    <a:pt x="370" y="68"/>
                  </a:cubicBezTo>
                  <a:cubicBezTo>
                    <a:pt x="682" y="58"/>
                    <a:pt x="682" y="58"/>
                    <a:pt x="682" y="58"/>
                  </a:cubicBezTo>
                  <a:cubicBezTo>
                    <a:pt x="1014" y="32"/>
                    <a:pt x="1014" y="32"/>
                    <a:pt x="1014" y="32"/>
                  </a:cubicBezTo>
                  <a:cubicBezTo>
                    <a:pt x="1014" y="8"/>
                    <a:pt x="1014" y="8"/>
                    <a:pt x="1014" y="8"/>
                  </a:cubicBezTo>
                  <a:cubicBezTo>
                    <a:pt x="1014" y="4"/>
                    <a:pt x="1014" y="0"/>
                    <a:pt x="1008" y="0"/>
                  </a:cubicBezTo>
                  <a:close/>
                </a:path>
              </a:pathLst>
            </a:custGeom>
            <a:solidFill>
              <a:srgbClr val="00B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3" name="Freeform 11">
              <a:extLst>
                <a:ext uri="{FF2B5EF4-FFF2-40B4-BE49-F238E27FC236}">
                  <a16:creationId xmlns:a16="http://schemas.microsoft.com/office/drawing/2014/main" id="{413149E2-CA89-44A8-A0E4-6343ACE04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909"/>
              <a:ext cx="781" cy="740"/>
            </a:xfrm>
            <a:custGeom>
              <a:avLst/>
              <a:gdLst>
                <a:gd name="T0" fmla="*/ 687 w 781"/>
                <a:gd name="T1" fmla="*/ 0 h 740"/>
                <a:gd name="T2" fmla="*/ 51 w 781"/>
                <a:gd name="T3" fmla="*/ 0 h 740"/>
                <a:gd name="T4" fmla="*/ 0 w 781"/>
                <a:gd name="T5" fmla="*/ 333 h 740"/>
                <a:gd name="T6" fmla="*/ 32 w 781"/>
                <a:gd name="T7" fmla="*/ 740 h 740"/>
                <a:gd name="T8" fmla="*/ 781 w 781"/>
                <a:gd name="T9" fmla="*/ 740 h 740"/>
                <a:gd name="T10" fmla="*/ 687 w 781"/>
                <a:gd name="T11" fmla="*/ 0 h 7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81" h="740">
                  <a:moveTo>
                    <a:pt x="687" y="0"/>
                  </a:moveTo>
                  <a:lnTo>
                    <a:pt x="51" y="0"/>
                  </a:lnTo>
                  <a:lnTo>
                    <a:pt x="0" y="333"/>
                  </a:lnTo>
                  <a:lnTo>
                    <a:pt x="32" y="740"/>
                  </a:lnTo>
                  <a:lnTo>
                    <a:pt x="781" y="740"/>
                  </a:lnTo>
                  <a:lnTo>
                    <a:pt x="687" y="0"/>
                  </a:lnTo>
                  <a:close/>
                </a:path>
              </a:pathLst>
            </a:cu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4" name="Freeform 12">
              <a:extLst>
                <a:ext uri="{FF2B5EF4-FFF2-40B4-BE49-F238E27FC236}">
                  <a16:creationId xmlns:a16="http://schemas.microsoft.com/office/drawing/2014/main" id="{5F7E3C47-945E-458E-81E8-FDF10C772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4" y="909"/>
              <a:ext cx="781" cy="740"/>
            </a:xfrm>
            <a:custGeom>
              <a:avLst/>
              <a:gdLst>
                <a:gd name="T0" fmla="*/ 687 w 781"/>
                <a:gd name="T1" fmla="*/ 0 h 740"/>
                <a:gd name="T2" fmla="*/ 51 w 781"/>
                <a:gd name="T3" fmla="*/ 0 h 740"/>
                <a:gd name="T4" fmla="*/ 0 w 781"/>
                <a:gd name="T5" fmla="*/ 333 h 740"/>
                <a:gd name="T6" fmla="*/ 32 w 781"/>
                <a:gd name="T7" fmla="*/ 740 h 740"/>
                <a:gd name="T8" fmla="*/ 781 w 781"/>
                <a:gd name="T9" fmla="*/ 740 h 7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1" h="740">
                  <a:moveTo>
                    <a:pt x="687" y="0"/>
                  </a:moveTo>
                  <a:lnTo>
                    <a:pt x="51" y="0"/>
                  </a:lnTo>
                  <a:lnTo>
                    <a:pt x="0" y="333"/>
                  </a:lnTo>
                  <a:lnTo>
                    <a:pt x="32" y="740"/>
                  </a:lnTo>
                  <a:lnTo>
                    <a:pt x="781" y="7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5" name="Freeform 13">
              <a:extLst>
                <a:ext uri="{FF2B5EF4-FFF2-40B4-BE49-F238E27FC236}">
                  <a16:creationId xmlns:a16="http://schemas.microsoft.com/office/drawing/2014/main" id="{DF09E977-0BF5-498C-B0E0-BE4B776EC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884"/>
              <a:ext cx="572" cy="756"/>
            </a:xfrm>
            <a:custGeom>
              <a:avLst/>
              <a:gdLst>
                <a:gd name="T0" fmla="*/ 0 w 572"/>
                <a:gd name="T1" fmla="*/ 0 h 756"/>
                <a:gd name="T2" fmla="*/ 572 w 572"/>
                <a:gd name="T3" fmla="*/ 0 h 756"/>
                <a:gd name="T4" fmla="*/ 572 w 572"/>
                <a:gd name="T5" fmla="*/ 756 h 756"/>
                <a:gd name="T6" fmla="*/ 8 w 572"/>
                <a:gd name="T7" fmla="*/ 756 h 756"/>
                <a:gd name="T8" fmla="*/ 0 w 572"/>
                <a:gd name="T9" fmla="*/ 0 h 7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2" h="756">
                  <a:moveTo>
                    <a:pt x="0" y="0"/>
                  </a:moveTo>
                  <a:lnTo>
                    <a:pt x="572" y="0"/>
                  </a:lnTo>
                  <a:lnTo>
                    <a:pt x="572" y="756"/>
                  </a:lnTo>
                  <a:lnTo>
                    <a:pt x="8" y="7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6" name="Freeform 14">
              <a:extLst>
                <a:ext uri="{FF2B5EF4-FFF2-40B4-BE49-F238E27FC236}">
                  <a16:creationId xmlns:a16="http://schemas.microsoft.com/office/drawing/2014/main" id="{43DDB7D4-5D7F-4184-9689-AAC8CD420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884"/>
              <a:ext cx="572" cy="756"/>
            </a:xfrm>
            <a:custGeom>
              <a:avLst/>
              <a:gdLst>
                <a:gd name="T0" fmla="*/ 0 w 572"/>
                <a:gd name="T1" fmla="*/ 0 h 756"/>
                <a:gd name="T2" fmla="*/ 572 w 572"/>
                <a:gd name="T3" fmla="*/ 0 h 756"/>
                <a:gd name="T4" fmla="*/ 572 w 572"/>
                <a:gd name="T5" fmla="*/ 756 h 756"/>
                <a:gd name="T6" fmla="*/ 8 w 572"/>
                <a:gd name="T7" fmla="*/ 756 h 7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2" h="756">
                  <a:moveTo>
                    <a:pt x="0" y="0"/>
                  </a:moveTo>
                  <a:lnTo>
                    <a:pt x="572" y="0"/>
                  </a:lnTo>
                  <a:lnTo>
                    <a:pt x="572" y="756"/>
                  </a:lnTo>
                  <a:lnTo>
                    <a:pt x="8" y="75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7" name="Freeform 15">
              <a:extLst>
                <a:ext uri="{FF2B5EF4-FFF2-40B4-BE49-F238E27FC236}">
                  <a16:creationId xmlns:a16="http://schemas.microsoft.com/office/drawing/2014/main" id="{6014D0A7-3A17-4DC8-89D0-CBA861767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884"/>
              <a:ext cx="576" cy="765"/>
            </a:xfrm>
            <a:custGeom>
              <a:avLst/>
              <a:gdLst>
                <a:gd name="T0" fmla="*/ 0 w 576"/>
                <a:gd name="T1" fmla="*/ 754 h 765"/>
                <a:gd name="T2" fmla="*/ 0 w 576"/>
                <a:gd name="T3" fmla="*/ 0 h 765"/>
                <a:gd name="T4" fmla="*/ 576 w 576"/>
                <a:gd name="T5" fmla="*/ 0 h 765"/>
                <a:gd name="T6" fmla="*/ 576 w 576"/>
                <a:gd name="T7" fmla="*/ 765 h 765"/>
                <a:gd name="T8" fmla="*/ 0 w 576"/>
                <a:gd name="T9" fmla="*/ 754 h 7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6" h="765">
                  <a:moveTo>
                    <a:pt x="0" y="754"/>
                  </a:moveTo>
                  <a:lnTo>
                    <a:pt x="0" y="0"/>
                  </a:lnTo>
                  <a:lnTo>
                    <a:pt x="576" y="0"/>
                  </a:lnTo>
                  <a:lnTo>
                    <a:pt x="576" y="765"/>
                  </a:lnTo>
                  <a:lnTo>
                    <a:pt x="0" y="754"/>
                  </a:lnTo>
                  <a:close/>
                </a:path>
              </a:pathLst>
            </a:custGeom>
            <a:solidFill>
              <a:srgbClr val="6E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8" name="Freeform 16">
              <a:extLst>
                <a:ext uri="{FF2B5EF4-FFF2-40B4-BE49-F238E27FC236}">
                  <a16:creationId xmlns:a16="http://schemas.microsoft.com/office/drawing/2014/main" id="{3995A9BF-D2EE-4391-ADAA-29A6F2FC6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884"/>
              <a:ext cx="576" cy="765"/>
            </a:xfrm>
            <a:custGeom>
              <a:avLst/>
              <a:gdLst>
                <a:gd name="T0" fmla="*/ 0 w 576"/>
                <a:gd name="T1" fmla="*/ 754 h 765"/>
                <a:gd name="T2" fmla="*/ 0 w 576"/>
                <a:gd name="T3" fmla="*/ 0 h 765"/>
                <a:gd name="T4" fmla="*/ 576 w 576"/>
                <a:gd name="T5" fmla="*/ 0 h 765"/>
                <a:gd name="T6" fmla="*/ 576 w 576"/>
                <a:gd name="T7" fmla="*/ 765 h 76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6" h="765">
                  <a:moveTo>
                    <a:pt x="0" y="754"/>
                  </a:moveTo>
                  <a:lnTo>
                    <a:pt x="0" y="0"/>
                  </a:lnTo>
                  <a:lnTo>
                    <a:pt x="576" y="0"/>
                  </a:lnTo>
                  <a:lnTo>
                    <a:pt x="576" y="76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59" name="Rectangle 17">
              <a:extLst>
                <a:ext uri="{FF2B5EF4-FFF2-40B4-BE49-F238E27FC236}">
                  <a16:creationId xmlns:a16="http://schemas.microsoft.com/office/drawing/2014/main" id="{ED4B4DD0-1E52-43D8-A860-EB7E9E2BD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825"/>
              <a:ext cx="69" cy="19"/>
            </a:xfrm>
            <a:prstGeom prst="rect">
              <a:avLst/>
            </a:pr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0" name="Rectangle 18">
              <a:extLst>
                <a:ext uri="{FF2B5EF4-FFF2-40B4-BE49-F238E27FC236}">
                  <a16:creationId xmlns:a16="http://schemas.microsoft.com/office/drawing/2014/main" id="{18FDD507-867F-41CE-8F15-585E4B7EB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825"/>
              <a:ext cx="56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1" name="Rectangle 19">
              <a:extLst>
                <a:ext uri="{FF2B5EF4-FFF2-40B4-BE49-F238E27FC236}">
                  <a16:creationId xmlns:a16="http://schemas.microsoft.com/office/drawing/2014/main" id="{B3D75B8F-0585-4918-A29E-411177080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825"/>
              <a:ext cx="56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2" name="Rectangle 20">
              <a:extLst>
                <a:ext uri="{FF2B5EF4-FFF2-40B4-BE49-F238E27FC236}">
                  <a16:creationId xmlns:a16="http://schemas.microsoft.com/office/drawing/2014/main" id="{CEB208E5-A1FD-4301-88E8-8962925FE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825"/>
              <a:ext cx="135" cy="1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3" name="Rectangle 21">
              <a:extLst>
                <a:ext uri="{FF2B5EF4-FFF2-40B4-BE49-F238E27FC236}">
                  <a16:creationId xmlns:a16="http://schemas.microsoft.com/office/drawing/2014/main" id="{0ECADF52-93DB-4870-978C-58944482F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825"/>
              <a:ext cx="52" cy="19"/>
            </a:xfrm>
            <a:prstGeom prst="rect">
              <a:avLst/>
            </a:pr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4" name="Rectangle 22">
              <a:extLst>
                <a:ext uri="{FF2B5EF4-FFF2-40B4-BE49-F238E27FC236}">
                  <a16:creationId xmlns:a16="http://schemas.microsoft.com/office/drawing/2014/main" id="{69EE0AA9-F338-42D7-AB08-B5CFCFAAB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825"/>
              <a:ext cx="157" cy="19"/>
            </a:xfrm>
            <a:prstGeom prst="rect">
              <a:avLst/>
            </a:pr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4365" name="Freeform 23">
              <a:extLst>
                <a:ext uri="{FF2B5EF4-FFF2-40B4-BE49-F238E27FC236}">
                  <a16:creationId xmlns:a16="http://schemas.microsoft.com/office/drawing/2014/main" id="{C4665D9C-A586-41D8-907D-A973D01FF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909"/>
              <a:ext cx="100" cy="736"/>
            </a:xfrm>
            <a:custGeom>
              <a:avLst/>
              <a:gdLst>
                <a:gd name="T0" fmla="*/ 0 w 50"/>
                <a:gd name="T1" fmla="*/ 7004 h 347"/>
                <a:gd name="T2" fmla="*/ 0 w 50"/>
                <a:gd name="T3" fmla="*/ 0 h 347"/>
                <a:gd name="T4" fmla="*/ 800 w 50"/>
                <a:gd name="T5" fmla="*/ 0 h 347"/>
                <a:gd name="T6" fmla="*/ 320 w 50"/>
                <a:gd name="T7" fmla="*/ 1071 h 347"/>
                <a:gd name="T8" fmla="*/ 160 w 50"/>
                <a:gd name="T9" fmla="*/ 3627 h 347"/>
                <a:gd name="T10" fmla="*/ 240 w 50"/>
                <a:gd name="T11" fmla="*/ 6698 h 347"/>
                <a:gd name="T12" fmla="*/ 800 w 50"/>
                <a:gd name="T13" fmla="*/ 7023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7">
                  <a:moveTo>
                    <a:pt x="0" y="34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1" y="1"/>
                    <a:pt x="27" y="28"/>
                    <a:pt x="20" y="53"/>
                  </a:cubicBezTo>
                  <a:cubicBezTo>
                    <a:pt x="9" y="95"/>
                    <a:pt x="10" y="147"/>
                    <a:pt x="10" y="179"/>
                  </a:cubicBezTo>
                  <a:cubicBezTo>
                    <a:pt x="10" y="230"/>
                    <a:pt x="9" y="317"/>
                    <a:pt x="15" y="331"/>
                  </a:cubicBezTo>
                  <a:cubicBezTo>
                    <a:pt x="22" y="344"/>
                    <a:pt x="50" y="347"/>
                    <a:pt x="50" y="347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6" name="Freeform 24">
              <a:extLst>
                <a:ext uri="{FF2B5EF4-FFF2-40B4-BE49-F238E27FC236}">
                  <a16:creationId xmlns:a16="http://schemas.microsoft.com/office/drawing/2014/main" id="{49A7984D-7C17-4913-A2B1-81C3B1DC2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909"/>
              <a:ext cx="100" cy="736"/>
            </a:xfrm>
            <a:custGeom>
              <a:avLst/>
              <a:gdLst>
                <a:gd name="T0" fmla="*/ 0 w 50"/>
                <a:gd name="T1" fmla="*/ 7004 h 347"/>
                <a:gd name="T2" fmla="*/ 0 w 50"/>
                <a:gd name="T3" fmla="*/ 0 h 347"/>
                <a:gd name="T4" fmla="*/ 800 w 50"/>
                <a:gd name="T5" fmla="*/ 0 h 347"/>
                <a:gd name="T6" fmla="*/ 736 w 50"/>
                <a:gd name="T7" fmla="*/ 305 h 347"/>
                <a:gd name="T8" fmla="*/ 368 w 50"/>
                <a:gd name="T9" fmla="*/ 1336 h 347"/>
                <a:gd name="T10" fmla="*/ 144 w 50"/>
                <a:gd name="T11" fmla="*/ 3627 h 347"/>
                <a:gd name="T12" fmla="*/ 240 w 50"/>
                <a:gd name="T13" fmla="*/ 6698 h 347"/>
                <a:gd name="T14" fmla="*/ 800 w 50"/>
                <a:gd name="T15" fmla="*/ 7023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0" h="347">
                  <a:moveTo>
                    <a:pt x="0" y="34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2" y="1"/>
                    <a:pt x="49" y="10"/>
                    <a:pt x="46" y="15"/>
                  </a:cubicBezTo>
                  <a:cubicBezTo>
                    <a:pt x="40" y="24"/>
                    <a:pt x="30" y="42"/>
                    <a:pt x="23" y="66"/>
                  </a:cubicBezTo>
                  <a:cubicBezTo>
                    <a:pt x="15" y="94"/>
                    <a:pt x="9" y="128"/>
                    <a:pt x="9" y="179"/>
                  </a:cubicBezTo>
                  <a:cubicBezTo>
                    <a:pt x="9" y="230"/>
                    <a:pt x="9" y="317"/>
                    <a:pt x="15" y="331"/>
                  </a:cubicBezTo>
                  <a:cubicBezTo>
                    <a:pt x="22" y="344"/>
                    <a:pt x="50" y="347"/>
                    <a:pt x="50" y="347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7" name="Freeform 25">
              <a:extLst>
                <a:ext uri="{FF2B5EF4-FFF2-40B4-BE49-F238E27FC236}">
                  <a16:creationId xmlns:a16="http://schemas.microsoft.com/office/drawing/2014/main" id="{7DE886D1-4FB8-43F5-906E-7E0288C8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909"/>
              <a:ext cx="100" cy="736"/>
            </a:xfrm>
            <a:custGeom>
              <a:avLst/>
              <a:gdLst>
                <a:gd name="T0" fmla="*/ 0 w 50"/>
                <a:gd name="T1" fmla="*/ 7004 h 347"/>
                <a:gd name="T2" fmla="*/ 0 w 50"/>
                <a:gd name="T3" fmla="*/ 0 h 347"/>
                <a:gd name="T4" fmla="*/ 800 w 50"/>
                <a:gd name="T5" fmla="*/ 0 h 347"/>
                <a:gd name="T6" fmla="*/ 256 w 50"/>
                <a:gd name="T7" fmla="*/ 1071 h 347"/>
                <a:gd name="T8" fmla="*/ 160 w 50"/>
                <a:gd name="T9" fmla="*/ 3627 h 347"/>
                <a:gd name="T10" fmla="*/ 304 w 50"/>
                <a:gd name="T11" fmla="*/ 6622 h 347"/>
                <a:gd name="T12" fmla="*/ 800 w 50"/>
                <a:gd name="T13" fmla="*/ 7023 h 3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7">
                  <a:moveTo>
                    <a:pt x="0" y="34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27" y="2"/>
                    <a:pt x="20" y="25"/>
                    <a:pt x="16" y="53"/>
                  </a:cubicBezTo>
                  <a:cubicBezTo>
                    <a:pt x="12" y="81"/>
                    <a:pt x="10" y="128"/>
                    <a:pt x="10" y="179"/>
                  </a:cubicBezTo>
                  <a:cubicBezTo>
                    <a:pt x="10" y="230"/>
                    <a:pt x="5" y="299"/>
                    <a:pt x="19" y="327"/>
                  </a:cubicBezTo>
                  <a:cubicBezTo>
                    <a:pt x="26" y="340"/>
                    <a:pt x="50" y="347"/>
                    <a:pt x="50" y="347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8" name="Freeform 26">
              <a:extLst>
                <a:ext uri="{FF2B5EF4-FFF2-40B4-BE49-F238E27FC236}">
                  <a16:creationId xmlns:a16="http://schemas.microsoft.com/office/drawing/2014/main" id="{0FDCE790-6357-437A-A8AF-FA8D107C6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9" y="914"/>
              <a:ext cx="76" cy="228"/>
            </a:xfrm>
            <a:custGeom>
              <a:avLst/>
              <a:gdLst>
                <a:gd name="T0" fmla="*/ 0 w 38"/>
                <a:gd name="T1" fmla="*/ 2143 h 108"/>
                <a:gd name="T2" fmla="*/ 0 w 38"/>
                <a:gd name="T3" fmla="*/ 0 h 108"/>
                <a:gd name="T4" fmla="*/ 608 w 38"/>
                <a:gd name="T5" fmla="*/ 0 h 108"/>
                <a:gd name="T6" fmla="*/ 0 w 38"/>
                <a:gd name="T7" fmla="*/ 2143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" h="108">
                  <a:moveTo>
                    <a:pt x="0" y="10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21" y="1"/>
                    <a:pt x="4" y="20"/>
                    <a:pt x="0" y="108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69" name="Freeform 27">
              <a:extLst>
                <a:ext uri="{FF2B5EF4-FFF2-40B4-BE49-F238E27FC236}">
                  <a16:creationId xmlns:a16="http://schemas.microsoft.com/office/drawing/2014/main" id="{C1269EEE-ACF5-4EFC-AE5F-C4FAE7B60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886"/>
              <a:ext cx="532" cy="746"/>
            </a:xfrm>
            <a:custGeom>
              <a:avLst/>
              <a:gdLst>
                <a:gd name="T0" fmla="*/ 0 w 268"/>
                <a:gd name="T1" fmla="*/ 7083 h 352"/>
                <a:gd name="T2" fmla="*/ 0 w 268"/>
                <a:gd name="T3" fmla="*/ 125 h 352"/>
                <a:gd name="T4" fmla="*/ 4161 w 268"/>
                <a:gd name="T5" fmla="*/ 125 h 352"/>
                <a:gd name="T6" fmla="*/ 697 w 268"/>
                <a:gd name="T7" fmla="*/ 867 h 352"/>
                <a:gd name="T8" fmla="*/ 157 w 268"/>
                <a:gd name="T9" fmla="*/ 3715 h 352"/>
                <a:gd name="T10" fmla="*/ 252 w 268"/>
                <a:gd name="T11" fmla="*/ 6778 h 352"/>
                <a:gd name="T12" fmla="*/ 776 w 268"/>
                <a:gd name="T13" fmla="*/ 7102 h 3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8" h="352">
                  <a:moveTo>
                    <a:pt x="0" y="351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268" y="6"/>
                    <a:pt x="268" y="6"/>
                    <a:pt x="268" y="6"/>
                  </a:cubicBezTo>
                  <a:cubicBezTo>
                    <a:pt x="245" y="8"/>
                    <a:pt x="85" y="0"/>
                    <a:pt x="45" y="43"/>
                  </a:cubicBezTo>
                  <a:cubicBezTo>
                    <a:pt x="26" y="64"/>
                    <a:pt x="10" y="134"/>
                    <a:pt x="10" y="184"/>
                  </a:cubicBezTo>
                  <a:cubicBezTo>
                    <a:pt x="10" y="235"/>
                    <a:pt x="9" y="323"/>
                    <a:pt x="16" y="336"/>
                  </a:cubicBezTo>
                  <a:cubicBezTo>
                    <a:pt x="22" y="349"/>
                    <a:pt x="50" y="352"/>
                    <a:pt x="50" y="352"/>
                  </a:cubicBezTo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0" name="Freeform 28">
              <a:extLst>
                <a:ext uri="{FF2B5EF4-FFF2-40B4-BE49-F238E27FC236}">
                  <a16:creationId xmlns:a16="http://schemas.microsoft.com/office/drawing/2014/main" id="{A1197765-AC36-423D-830F-3D4341D6D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901"/>
              <a:ext cx="57" cy="229"/>
            </a:xfrm>
            <a:custGeom>
              <a:avLst/>
              <a:gdLst>
                <a:gd name="T0" fmla="*/ 0 w 29"/>
                <a:gd name="T1" fmla="*/ 2186 h 108"/>
                <a:gd name="T2" fmla="*/ 0 w 29"/>
                <a:gd name="T3" fmla="*/ 0 h 108"/>
                <a:gd name="T4" fmla="*/ 432 w 29"/>
                <a:gd name="T5" fmla="*/ 0 h 108"/>
                <a:gd name="T6" fmla="*/ 0 w 29"/>
                <a:gd name="T7" fmla="*/ 2186 h 10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108">
                  <a:moveTo>
                    <a:pt x="0" y="10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2" y="2"/>
                    <a:pt x="4" y="21"/>
                    <a:pt x="0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1" name="Freeform 29">
              <a:extLst>
                <a:ext uri="{FF2B5EF4-FFF2-40B4-BE49-F238E27FC236}">
                  <a16:creationId xmlns:a16="http://schemas.microsoft.com/office/drawing/2014/main" id="{5DCE7E77-3E40-4BB6-A4D9-E626BA757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888"/>
              <a:ext cx="467" cy="735"/>
            </a:xfrm>
            <a:custGeom>
              <a:avLst/>
              <a:gdLst>
                <a:gd name="T0" fmla="*/ 79 w 235"/>
                <a:gd name="T1" fmla="*/ 6986 h 347"/>
                <a:gd name="T2" fmla="*/ 79 w 235"/>
                <a:gd name="T3" fmla="*/ 104 h 347"/>
                <a:gd name="T4" fmla="*/ 3664 w 235"/>
                <a:gd name="T5" fmla="*/ 104 h 347"/>
                <a:gd name="T6" fmla="*/ 684 w 235"/>
                <a:gd name="T7" fmla="*/ 739 h 347"/>
                <a:gd name="T8" fmla="*/ 221 w 235"/>
                <a:gd name="T9" fmla="*/ 3203 h 347"/>
                <a:gd name="T10" fmla="*/ 95 w 235"/>
                <a:gd name="T11" fmla="*/ 6986 h 3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5" h="347">
                  <a:moveTo>
                    <a:pt x="5" y="347"/>
                  </a:moveTo>
                  <a:cubicBezTo>
                    <a:pt x="5" y="5"/>
                    <a:pt x="5" y="5"/>
                    <a:pt x="5" y="5"/>
                  </a:cubicBezTo>
                  <a:cubicBezTo>
                    <a:pt x="235" y="5"/>
                    <a:pt x="235" y="5"/>
                    <a:pt x="235" y="5"/>
                  </a:cubicBezTo>
                  <a:cubicBezTo>
                    <a:pt x="215" y="7"/>
                    <a:pt x="78" y="0"/>
                    <a:pt x="44" y="37"/>
                  </a:cubicBezTo>
                  <a:cubicBezTo>
                    <a:pt x="27" y="56"/>
                    <a:pt x="14" y="115"/>
                    <a:pt x="14" y="159"/>
                  </a:cubicBezTo>
                  <a:cubicBezTo>
                    <a:pt x="14" y="202"/>
                    <a:pt x="0" y="336"/>
                    <a:pt x="6" y="347"/>
                  </a:cubicBezTo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2" name="Freeform 30">
              <a:extLst>
                <a:ext uri="{FF2B5EF4-FFF2-40B4-BE49-F238E27FC236}">
                  <a16:creationId xmlns:a16="http://schemas.microsoft.com/office/drawing/2014/main" id="{04B290B8-149A-4373-9DD0-3D18C2486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903"/>
              <a:ext cx="47" cy="195"/>
            </a:xfrm>
            <a:custGeom>
              <a:avLst/>
              <a:gdLst>
                <a:gd name="T0" fmla="*/ 0 w 24"/>
                <a:gd name="T1" fmla="*/ 1855 h 92"/>
                <a:gd name="T2" fmla="*/ 0 w 24"/>
                <a:gd name="T3" fmla="*/ 0 h 92"/>
                <a:gd name="T4" fmla="*/ 353 w 24"/>
                <a:gd name="T5" fmla="*/ 0 h 92"/>
                <a:gd name="T6" fmla="*/ 0 w 24"/>
                <a:gd name="T7" fmla="*/ 1855 h 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92">
                  <a:moveTo>
                    <a:pt x="0" y="9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0" y="1"/>
                    <a:pt x="3" y="17"/>
                    <a:pt x="0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3" name="Freeform 31">
              <a:extLst>
                <a:ext uri="{FF2B5EF4-FFF2-40B4-BE49-F238E27FC236}">
                  <a16:creationId xmlns:a16="http://schemas.microsoft.com/office/drawing/2014/main" id="{5F7E2B77-35B8-42D5-B421-7B3C06B30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907"/>
              <a:ext cx="467" cy="725"/>
            </a:xfrm>
            <a:custGeom>
              <a:avLst/>
              <a:gdLst>
                <a:gd name="T0" fmla="*/ 3569 w 235"/>
                <a:gd name="T1" fmla="*/ 0 h 342"/>
                <a:gd name="T2" fmla="*/ 3569 w 235"/>
                <a:gd name="T3" fmla="*/ 6907 h 342"/>
                <a:gd name="T4" fmla="*/ 0 w 235"/>
                <a:gd name="T5" fmla="*/ 6907 h 342"/>
                <a:gd name="T6" fmla="*/ 2748 w 235"/>
                <a:gd name="T7" fmla="*/ 5972 h 342"/>
                <a:gd name="T8" fmla="*/ 3444 w 235"/>
                <a:gd name="T9" fmla="*/ 3820 h 342"/>
                <a:gd name="T10" fmla="*/ 3569 w 235"/>
                <a:gd name="T11" fmla="*/ 0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5" h="342">
                  <a:moveTo>
                    <a:pt x="229" y="0"/>
                  </a:moveTo>
                  <a:cubicBezTo>
                    <a:pt x="229" y="342"/>
                    <a:pt x="229" y="342"/>
                    <a:pt x="229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20" y="341"/>
                    <a:pt x="142" y="333"/>
                    <a:pt x="176" y="296"/>
                  </a:cubicBezTo>
                  <a:cubicBezTo>
                    <a:pt x="193" y="278"/>
                    <a:pt x="221" y="233"/>
                    <a:pt x="221" y="189"/>
                  </a:cubicBezTo>
                  <a:cubicBezTo>
                    <a:pt x="221" y="145"/>
                    <a:pt x="235" y="12"/>
                    <a:pt x="229" y="0"/>
                  </a:cubicBezTo>
                </a:path>
              </a:pathLst>
            </a:cu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4" name="Freeform 32">
              <a:extLst>
                <a:ext uri="{FF2B5EF4-FFF2-40B4-BE49-F238E27FC236}">
                  <a16:creationId xmlns:a16="http://schemas.microsoft.com/office/drawing/2014/main" id="{492D63B0-389C-4F06-BC9D-C18AAFC77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433"/>
              <a:ext cx="50" cy="197"/>
            </a:xfrm>
            <a:custGeom>
              <a:avLst/>
              <a:gdLst>
                <a:gd name="T0" fmla="*/ 400 w 25"/>
                <a:gd name="T1" fmla="*/ 0 h 93"/>
                <a:gd name="T2" fmla="*/ 400 w 25"/>
                <a:gd name="T3" fmla="*/ 1870 h 93"/>
                <a:gd name="T4" fmla="*/ 0 w 25"/>
                <a:gd name="T5" fmla="*/ 1870 h 93"/>
                <a:gd name="T6" fmla="*/ 400 w 25"/>
                <a:gd name="T7" fmla="*/ 0 h 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" h="93">
                  <a:moveTo>
                    <a:pt x="25" y="0"/>
                  </a:moveTo>
                  <a:cubicBezTo>
                    <a:pt x="25" y="93"/>
                    <a:pt x="25" y="93"/>
                    <a:pt x="25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5" y="92"/>
                    <a:pt x="22" y="75"/>
                    <a:pt x="25" y="0"/>
                  </a:cubicBezTo>
                  <a:close/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5" name="Freeform 33">
              <a:extLst>
                <a:ext uri="{FF2B5EF4-FFF2-40B4-BE49-F238E27FC236}">
                  <a16:creationId xmlns:a16="http://schemas.microsoft.com/office/drawing/2014/main" id="{D40A72B9-1DBB-4B41-8119-845725997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907"/>
              <a:ext cx="457" cy="736"/>
            </a:xfrm>
            <a:custGeom>
              <a:avLst/>
              <a:gdLst>
                <a:gd name="T0" fmla="*/ 3584 w 230"/>
                <a:gd name="T1" fmla="*/ 0 h 347"/>
                <a:gd name="T2" fmla="*/ 3584 w 230"/>
                <a:gd name="T3" fmla="*/ 6919 h 347"/>
                <a:gd name="T4" fmla="*/ 0 w 230"/>
                <a:gd name="T5" fmla="*/ 6919 h 347"/>
                <a:gd name="T6" fmla="*/ 2885 w 230"/>
                <a:gd name="T7" fmla="*/ 6213 h 347"/>
                <a:gd name="T8" fmla="*/ 3584 w 230"/>
                <a:gd name="T9" fmla="*/ 0 h 3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0" h="347">
                  <a:moveTo>
                    <a:pt x="230" y="0"/>
                  </a:moveTo>
                  <a:cubicBezTo>
                    <a:pt x="230" y="342"/>
                    <a:pt x="230" y="342"/>
                    <a:pt x="23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21" y="341"/>
                    <a:pt x="145" y="347"/>
                    <a:pt x="185" y="307"/>
                  </a:cubicBezTo>
                  <a:cubicBezTo>
                    <a:pt x="224" y="268"/>
                    <a:pt x="227" y="16"/>
                    <a:pt x="230" y="0"/>
                  </a:cubicBezTo>
                </a:path>
              </a:pathLst>
            </a:custGeom>
            <a:solidFill>
              <a:srgbClr val="8BD2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6" name="Freeform 34">
              <a:extLst>
                <a:ext uri="{FF2B5EF4-FFF2-40B4-BE49-F238E27FC236}">
                  <a16:creationId xmlns:a16="http://schemas.microsoft.com/office/drawing/2014/main" id="{3CD57492-D182-45F3-96E9-B97FA19A4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433"/>
              <a:ext cx="175" cy="197"/>
            </a:xfrm>
            <a:custGeom>
              <a:avLst/>
              <a:gdLst>
                <a:gd name="T0" fmla="*/ 1124 w 88"/>
                <a:gd name="T1" fmla="*/ 1453 h 93"/>
                <a:gd name="T2" fmla="*/ 1376 w 88"/>
                <a:gd name="T3" fmla="*/ 0 h 93"/>
                <a:gd name="T4" fmla="*/ 1376 w 88"/>
                <a:gd name="T5" fmla="*/ 1870 h 93"/>
                <a:gd name="T6" fmla="*/ 0 w 88"/>
                <a:gd name="T7" fmla="*/ 1870 h 93"/>
                <a:gd name="T8" fmla="*/ 1124 w 88"/>
                <a:gd name="T9" fmla="*/ 1453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93">
                  <a:moveTo>
                    <a:pt x="72" y="72"/>
                  </a:moveTo>
                  <a:cubicBezTo>
                    <a:pt x="87" y="58"/>
                    <a:pt x="87" y="31"/>
                    <a:pt x="88" y="0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9" y="92"/>
                    <a:pt x="50" y="93"/>
                    <a:pt x="72" y="72"/>
                  </a:cubicBezTo>
                  <a:close/>
                </a:path>
              </a:pathLst>
            </a:custGeom>
            <a:solidFill>
              <a:srgbClr val="4BC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7" name="Freeform 35">
              <a:extLst>
                <a:ext uri="{FF2B5EF4-FFF2-40B4-BE49-F238E27FC236}">
                  <a16:creationId xmlns:a16="http://schemas.microsoft.com/office/drawing/2014/main" id="{4B3C067A-119F-471D-8C78-325318619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4" y="914"/>
              <a:ext cx="106" cy="228"/>
            </a:xfrm>
            <a:custGeom>
              <a:avLst/>
              <a:gdLst>
                <a:gd name="T0" fmla="*/ 256 w 53"/>
                <a:gd name="T1" fmla="*/ 357 h 108"/>
                <a:gd name="T2" fmla="*/ 0 w 53"/>
                <a:gd name="T3" fmla="*/ 2143 h 108"/>
                <a:gd name="T4" fmla="*/ 0 w 53"/>
                <a:gd name="T5" fmla="*/ 0 h 108"/>
                <a:gd name="T6" fmla="*/ 848 w 53"/>
                <a:gd name="T7" fmla="*/ 0 h 108"/>
                <a:gd name="T8" fmla="*/ 256 w 53"/>
                <a:gd name="T9" fmla="*/ 357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108">
                  <a:moveTo>
                    <a:pt x="16" y="18"/>
                  </a:moveTo>
                  <a:cubicBezTo>
                    <a:pt x="6" y="34"/>
                    <a:pt x="2" y="64"/>
                    <a:pt x="0" y="10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4" y="1"/>
                    <a:pt x="27" y="3"/>
                    <a:pt x="16" y="18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8" name="Freeform 36">
              <a:extLst>
                <a:ext uri="{FF2B5EF4-FFF2-40B4-BE49-F238E27FC236}">
                  <a16:creationId xmlns:a16="http://schemas.microsoft.com/office/drawing/2014/main" id="{EAE63E18-90F4-40B1-A033-4A3A55A67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554"/>
              <a:ext cx="64" cy="95"/>
            </a:xfrm>
            <a:custGeom>
              <a:avLst/>
              <a:gdLst>
                <a:gd name="T0" fmla="*/ 128 w 32"/>
                <a:gd name="T1" fmla="*/ 659 h 45"/>
                <a:gd name="T2" fmla="*/ 0 w 32"/>
                <a:gd name="T3" fmla="*/ 0 h 45"/>
                <a:gd name="T4" fmla="*/ 0 w 32"/>
                <a:gd name="T5" fmla="*/ 895 h 45"/>
                <a:gd name="T6" fmla="*/ 512 w 32"/>
                <a:gd name="T7" fmla="*/ 895 h 45"/>
                <a:gd name="T8" fmla="*/ 128 w 32"/>
                <a:gd name="T9" fmla="*/ 65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5">
                  <a:moveTo>
                    <a:pt x="8" y="33"/>
                  </a:moveTo>
                  <a:cubicBezTo>
                    <a:pt x="2" y="25"/>
                    <a:pt x="0" y="1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6" y="44"/>
                    <a:pt x="14" y="41"/>
                    <a:pt x="8" y="33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79" name="Freeform 37">
              <a:extLst>
                <a:ext uri="{FF2B5EF4-FFF2-40B4-BE49-F238E27FC236}">
                  <a16:creationId xmlns:a16="http://schemas.microsoft.com/office/drawing/2014/main" id="{B42369C7-6883-4942-9B19-C0CF1A37B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6" y="1554"/>
              <a:ext cx="64" cy="95"/>
            </a:xfrm>
            <a:custGeom>
              <a:avLst/>
              <a:gdLst>
                <a:gd name="T0" fmla="*/ 128 w 32"/>
                <a:gd name="T1" fmla="*/ 659 h 45"/>
                <a:gd name="T2" fmla="*/ 0 w 32"/>
                <a:gd name="T3" fmla="*/ 0 h 45"/>
                <a:gd name="T4" fmla="*/ 0 w 32"/>
                <a:gd name="T5" fmla="*/ 895 h 45"/>
                <a:gd name="T6" fmla="*/ 512 w 32"/>
                <a:gd name="T7" fmla="*/ 895 h 45"/>
                <a:gd name="T8" fmla="*/ 128 w 32"/>
                <a:gd name="T9" fmla="*/ 659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5">
                  <a:moveTo>
                    <a:pt x="8" y="33"/>
                  </a:moveTo>
                  <a:cubicBezTo>
                    <a:pt x="1" y="25"/>
                    <a:pt x="0" y="1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25" y="44"/>
                    <a:pt x="14" y="41"/>
                    <a:pt x="8" y="33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0" name="Freeform 38">
              <a:extLst>
                <a:ext uri="{FF2B5EF4-FFF2-40B4-BE49-F238E27FC236}">
                  <a16:creationId xmlns:a16="http://schemas.microsoft.com/office/drawing/2014/main" id="{8187C7BE-22EA-48BD-9416-A333405C5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1452"/>
              <a:ext cx="64" cy="197"/>
            </a:xfrm>
            <a:custGeom>
              <a:avLst/>
              <a:gdLst>
                <a:gd name="T0" fmla="*/ 176 w 32"/>
                <a:gd name="T1" fmla="*/ 1589 h 93"/>
                <a:gd name="T2" fmla="*/ 0 w 32"/>
                <a:gd name="T3" fmla="*/ 0 h 93"/>
                <a:gd name="T4" fmla="*/ 0 w 32"/>
                <a:gd name="T5" fmla="*/ 1870 h 93"/>
                <a:gd name="T6" fmla="*/ 512 w 32"/>
                <a:gd name="T7" fmla="*/ 1870 h 93"/>
                <a:gd name="T8" fmla="*/ 176 w 32"/>
                <a:gd name="T9" fmla="*/ 1589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93">
                  <a:moveTo>
                    <a:pt x="11" y="79"/>
                  </a:moveTo>
                  <a:cubicBezTo>
                    <a:pt x="3" y="71"/>
                    <a:pt x="0" y="11"/>
                    <a:pt x="0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26" y="92"/>
                    <a:pt x="17" y="88"/>
                    <a:pt x="11" y="79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1" name="Freeform 39">
              <a:extLst>
                <a:ext uri="{FF2B5EF4-FFF2-40B4-BE49-F238E27FC236}">
                  <a16:creationId xmlns:a16="http://schemas.microsoft.com/office/drawing/2014/main" id="{C4AD5C85-C029-4E73-AF55-14D1969C8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988"/>
              <a:ext cx="165" cy="593"/>
            </a:xfrm>
            <a:custGeom>
              <a:avLst/>
              <a:gdLst>
                <a:gd name="T0" fmla="*/ 952 w 83"/>
                <a:gd name="T1" fmla="*/ 220 h 280"/>
                <a:gd name="T2" fmla="*/ 268 w 83"/>
                <a:gd name="T3" fmla="*/ 449 h 280"/>
                <a:gd name="T4" fmla="*/ 16 w 83"/>
                <a:gd name="T5" fmla="*/ 1512 h 280"/>
                <a:gd name="T6" fmla="*/ 80 w 83"/>
                <a:gd name="T7" fmla="*/ 3041 h 280"/>
                <a:gd name="T8" fmla="*/ 95 w 83"/>
                <a:gd name="T9" fmla="*/ 4625 h 280"/>
                <a:gd name="T10" fmla="*/ 173 w 83"/>
                <a:gd name="T11" fmla="*/ 5149 h 280"/>
                <a:gd name="T12" fmla="*/ 517 w 83"/>
                <a:gd name="T13" fmla="*/ 5453 h 280"/>
                <a:gd name="T14" fmla="*/ 936 w 83"/>
                <a:gd name="T15" fmla="*/ 5617 h 280"/>
                <a:gd name="T16" fmla="*/ 1091 w 83"/>
                <a:gd name="T17" fmla="*/ 5185 h 280"/>
                <a:gd name="T18" fmla="*/ 1233 w 83"/>
                <a:gd name="T19" fmla="*/ 2857 h 280"/>
                <a:gd name="T20" fmla="*/ 980 w 83"/>
                <a:gd name="T21" fmla="*/ 265 h 2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3" h="280">
                  <a:moveTo>
                    <a:pt x="61" y="11"/>
                  </a:moveTo>
                  <a:cubicBezTo>
                    <a:pt x="50" y="0"/>
                    <a:pt x="27" y="12"/>
                    <a:pt x="17" y="22"/>
                  </a:cubicBezTo>
                  <a:cubicBezTo>
                    <a:pt x="5" y="35"/>
                    <a:pt x="2" y="58"/>
                    <a:pt x="1" y="75"/>
                  </a:cubicBezTo>
                  <a:cubicBezTo>
                    <a:pt x="0" y="100"/>
                    <a:pt x="5" y="125"/>
                    <a:pt x="5" y="151"/>
                  </a:cubicBezTo>
                  <a:cubicBezTo>
                    <a:pt x="5" y="177"/>
                    <a:pt x="5" y="203"/>
                    <a:pt x="6" y="230"/>
                  </a:cubicBezTo>
                  <a:cubicBezTo>
                    <a:pt x="7" y="239"/>
                    <a:pt x="7" y="248"/>
                    <a:pt x="11" y="256"/>
                  </a:cubicBezTo>
                  <a:cubicBezTo>
                    <a:pt x="16" y="266"/>
                    <a:pt x="22" y="267"/>
                    <a:pt x="33" y="271"/>
                  </a:cubicBezTo>
                  <a:cubicBezTo>
                    <a:pt x="40" y="274"/>
                    <a:pt x="52" y="280"/>
                    <a:pt x="60" y="279"/>
                  </a:cubicBezTo>
                  <a:cubicBezTo>
                    <a:pt x="70" y="276"/>
                    <a:pt x="69" y="267"/>
                    <a:pt x="70" y="258"/>
                  </a:cubicBezTo>
                  <a:cubicBezTo>
                    <a:pt x="75" y="220"/>
                    <a:pt x="77" y="181"/>
                    <a:pt x="79" y="142"/>
                  </a:cubicBezTo>
                  <a:cubicBezTo>
                    <a:pt x="81" y="105"/>
                    <a:pt x="83" y="21"/>
                    <a:pt x="63" y="13"/>
                  </a:cubicBezTo>
                </a:path>
              </a:pathLst>
            </a:custGeom>
            <a:solidFill>
              <a:srgbClr val="4BC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2" name="Freeform 40">
              <a:extLst>
                <a:ext uri="{FF2B5EF4-FFF2-40B4-BE49-F238E27FC236}">
                  <a16:creationId xmlns:a16="http://schemas.microsoft.com/office/drawing/2014/main" id="{4195AB42-3410-4C4A-9619-395123423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0" y="1081"/>
              <a:ext cx="95" cy="335"/>
            </a:xfrm>
            <a:custGeom>
              <a:avLst/>
              <a:gdLst>
                <a:gd name="T0" fmla="*/ 612 w 48"/>
                <a:gd name="T1" fmla="*/ 952 h 158"/>
                <a:gd name="T2" fmla="*/ 309 w 48"/>
                <a:gd name="T3" fmla="*/ 2977 h 158"/>
                <a:gd name="T4" fmla="*/ 95 w 48"/>
                <a:gd name="T5" fmla="*/ 2163 h 158"/>
                <a:gd name="T6" fmla="*/ 95 w 48"/>
                <a:gd name="T7" fmla="*/ 1156 h 158"/>
                <a:gd name="T8" fmla="*/ 63 w 48"/>
                <a:gd name="T9" fmla="*/ 647 h 158"/>
                <a:gd name="T10" fmla="*/ 396 w 48"/>
                <a:gd name="T11" fmla="*/ 59 h 158"/>
                <a:gd name="T12" fmla="*/ 612 w 48"/>
                <a:gd name="T13" fmla="*/ 952 h 1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58">
                  <a:moveTo>
                    <a:pt x="40" y="47"/>
                  </a:moveTo>
                  <a:cubicBezTo>
                    <a:pt x="35" y="72"/>
                    <a:pt x="48" y="132"/>
                    <a:pt x="20" y="147"/>
                  </a:cubicBezTo>
                  <a:cubicBezTo>
                    <a:pt x="0" y="158"/>
                    <a:pt x="5" y="117"/>
                    <a:pt x="6" y="107"/>
                  </a:cubicBezTo>
                  <a:cubicBezTo>
                    <a:pt x="9" y="89"/>
                    <a:pt x="8" y="74"/>
                    <a:pt x="6" y="57"/>
                  </a:cubicBezTo>
                  <a:cubicBezTo>
                    <a:pt x="5" y="49"/>
                    <a:pt x="3" y="40"/>
                    <a:pt x="4" y="32"/>
                  </a:cubicBezTo>
                  <a:cubicBezTo>
                    <a:pt x="6" y="22"/>
                    <a:pt x="15" y="6"/>
                    <a:pt x="26" y="3"/>
                  </a:cubicBezTo>
                  <a:cubicBezTo>
                    <a:pt x="33" y="0"/>
                    <a:pt x="47" y="13"/>
                    <a:pt x="40" y="47"/>
                  </a:cubicBezTo>
                  <a:close/>
                </a:path>
              </a:pathLst>
            </a:custGeom>
            <a:solidFill>
              <a:srgbClr val="83C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3" name="Freeform 41">
              <a:extLst>
                <a:ext uri="{FF2B5EF4-FFF2-40B4-BE49-F238E27FC236}">
                  <a16:creationId xmlns:a16="http://schemas.microsoft.com/office/drawing/2014/main" id="{8D2E2BFF-5E30-4559-9C3B-578B1333F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9" y="1077"/>
              <a:ext cx="16" cy="32"/>
            </a:xfrm>
            <a:custGeom>
              <a:avLst/>
              <a:gdLst>
                <a:gd name="T0" fmla="*/ 32 w 8"/>
                <a:gd name="T1" fmla="*/ 87 h 15"/>
                <a:gd name="T2" fmla="*/ 32 w 8"/>
                <a:gd name="T3" fmla="*/ 309 h 15"/>
                <a:gd name="T4" fmla="*/ 16 w 8"/>
                <a:gd name="T5" fmla="*/ 87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5">
                  <a:moveTo>
                    <a:pt x="2" y="4"/>
                  </a:moveTo>
                  <a:cubicBezTo>
                    <a:pt x="0" y="8"/>
                    <a:pt x="0" y="12"/>
                    <a:pt x="2" y="15"/>
                  </a:cubicBezTo>
                  <a:cubicBezTo>
                    <a:pt x="8" y="15"/>
                    <a:pt x="8" y="0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4" name="Freeform 42">
              <a:extLst>
                <a:ext uri="{FF2B5EF4-FFF2-40B4-BE49-F238E27FC236}">
                  <a16:creationId xmlns:a16="http://schemas.microsoft.com/office/drawing/2014/main" id="{AE3C773D-4403-4E5E-B703-E44F7A52B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109"/>
              <a:ext cx="16" cy="14"/>
            </a:xfrm>
            <a:custGeom>
              <a:avLst/>
              <a:gdLst>
                <a:gd name="T0" fmla="*/ 48 w 8"/>
                <a:gd name="T1" fmla="*/ 32 h 7"/>
                <a:gd name="T2" fmla="*/ 0 w 8"/>
                <a:gd name="T3" fmla="*/ 80 h 7"/>
                <a:gd name="T4" fmla="*/ 16 w 8"/>
                <a:gd name="T5" fmla="*/ 112 h 7"/>
                <a:gd name="T6" fmla="*/ 32 w 8"/>
                <a:gd name="T7" fmla="*/ 16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7">
                  <a:moveTo>
                    <a:pt x="3" y="2"/>
                  </a:moveTo>
                  <a:cubicBezTo>
                    <a:pt x="2" y="3"/>
                    <a:pt x="1" y="4"/>
                    <a:pt x="0" y="5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6" y="6"/>
                    <a:pt x="8" y="0"/>
                    <a:pt x="2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5" name="Freeform 43">
              <a:extLst>
                <a:ext uri="{FF2B5EF4-FFF2-40B4-BE49-F238E27FC236}">
                  <a16:creationId xmlns:a16="http://schemas.microsoft.com/office/drawing/2014/main" id="{042DB779-FFBD-4431-9C2A-C9795CB45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049"/>
              <a:ext cx="56" cy="490"/>
            </a:xfrm>
            <a:custGeom>
              <a:avLst/>
              <a:gdLst>
                <a:gd name="T0" fmla="*/ 448 w 28"/>
                <a:gd name="T1" fmla="*/ 0 h 231"/>
                <a:gd name="T2" fmla="*/ 128 w 28"/>
                <a:gd name="T3" fmla="*/ 469 h 231"/>
                <a:gd name="T4" fmla="*/ 48 w 28"/>
                <a:gd name="T5" fmla="*/ 2062 h 231"/>
                <a:gd name="T6" fmla="*/ 48 w 28"/>
                <a:gd name="T7" fmla="*/ 3379 h 231"/>
                <a:gd name="T8" fmla="*/ 288 w 28"/>
                <a:gd name="T9" fmla="*/ 4675 h 231"/>
                <a:gd name="T10" fmla="*/ 368 w 28"/>
                <a:gd name="T11" fmla="*/ 3379 h 231"/>
                <a:gd name="T12" fmla="*/ 384 w 28"/>
                <a:gd name="T13" fmla="*/ 851 h 2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231">
                  <a:moveTo>
                    <a:pt x="28" y="0"/>
                  </a:moveTo>
                  <a:cubicBezTo>
                    <a:pt x="13" y="0"/>
                    <a:pt x="11" y="9"/>
                    <a:pt x="8" y="23"/>
                  </a:cubicBezTo>
                  <a:cubicBezTo>
                    <a:pt x="4" y="49"/>
                    <a:pt x="4" y="76"/>
                    <a:pt x="3" y="102"/>
                  </a:cubicBezTo>
                  <a:cubicBezTo>
                    <a:pt x="3" y="124"/>
                    <a:pt x="1" y="145"/>
                    <a:pt x="3" y="167"/>
                  </a:cubicBezTo>
                  <a:cubicBezTo>
                    <a:pt x="4" y="181"/>
                    <a:pt x="0" y="227"/>
                    <a:pt x="18" y="231"/>
                  </a:cubicBezTo>
                  <a:cubicBezTo>
                    <a:pt x="26" y="213"/>
                    <a:pt x="23" y="187"/>
                    <a:pt x="23" y="167"/>
                  </a:cubicBezTo>
                  <a:cubicBezTo>
                    <a:pt x="22" y="126"/>
                    <a:pt x="19" y="83"/>
                    <a:pt x="24" y="42"/>
                  </a:cubicBezTo>
                </a:path>
              </a:pathLst>
            </a:custGeom>
            <a:solidFill>
              <a:srgbClr val="4BC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6" name="Freeform 44">
              <a:extLst>
                <a:ext uri="{FF2B5EF4-FFF2-40B4-BE49-F238E27FC236}">
                  <a16:creationId xmlns:a16="http://schemas.microsoft.com/office/drawing/2014/main" id="{BA305D42-78A1-46E4-A20F-0E563908D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1079"/>
              <a:ext cx="36" cy="108"/>
            </a:xfrm>
            <a:custGeom>
              <a:avLst/>
              <a:gdLst>
                <a:gd name="T0" fmla="*/ 272 w 18"/>
                <a:gd name="T1" fmla="*/ 0 h 51"/>
                <a:gd name="T2" fmla="*/ 112 w 18"/>
                <a:gd name="T3" fmla="*/ 1027 h 51"/>
                <a:gd name="T4" fmla="*/ 160 w 18"/>
                <a:gd name="T5" fmla="*/ 398 h 51"/>
                <a:gd name="T6" fmla="*/ 288 w 18"/>
                <a:gd name="T7" fmla="*/ 76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51">
                  <a:moveTo>
                    <a:pt x="17" y="0"/>
                  </a:moveTo>
                  <a:cubicBezTo>
                    <a:pt x="0" y="8"/>
                    <a:pt x="7" y="37"/>
                    <a:pt x="7" y="51"/>
                  </a:cubicBezTo>
                  <a:cubicBezTo>
                    <a:pt x="14" y="45"/>
                    <a:pt x="8" y="28"/>
                    <a:pt x="10" y="20"/>
                  </a:cubicBezTo>
                  <a:cubicBezTo>
                    <a:pt x="12" y="14"/>
                    <a:pt x="17" y="10"/>
                    <a:pt x="18" y="4"/>
                  </a:cubicBezTo>
                </a:path>
              </a:pathLst>
            </a:custGeom>
            <a:solidFill>
              <a:srgbClr val="83C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7" name="Freeform 45">
              <a:extLst>
                <a:ext uri="{FF2B5EF4-FFF2-40B4-BE49-F238E27FC236}">
                  <a16:creationId xmlns:a16="http://schemas.microsoft.com/office/drawing/2014/main" id="{A3CE2E79-C0BF-42BD-83B6-4DB849A10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1068"/>
              <a:ext cx="34" cy="403"/>
            </a:xfrm>
            <a:custGeom>
              <a:avLst/>
              <a:gdLst>
                <a:gd name="T0" fmla="*/ 176 w 17"/>
                <a:gd name="T1" fmla="*/ 0 h 190"/>
                <a:gd name="T2" fmla="*/ 80 w 17"/>
                <a:gd name="T3" fmla="*/ 831 h 190"/>
                <a:gd name="T4" fmla="*/ 48 w 17"/>
                <a:gd name="T5" fmla="*/ 2002 h 190"/>
                <a:gd name="T6" fmla="*/ 16 w 17"/>
                <a:gd name="T7" fmla="*/ 3158 h 190"/>
                <a:gd name="T8" fmla="*/ 144 w 17"/>
                <a:gd name="T9" fmla="*/ 3848 h 190"/>
                <a:gd name="T10" fmla="*/ 176 w 17"/>
                <a:gd name="T11" fmla="*/ 2223 h 190"/>
                <a:gd name="T12" fmla="*/ 240 w 17"/>
                <a:gd name="T13" fmla="*/ 1461 h 190"/>
                <a:gd name="T14" fmla="*/ 256 w 17"/>
                <a:gd name="T15" fmla="*/ 526 h 1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190">
                  <a:moveTo>
                    <a:pt x="11" y="0"/>
                  </a:moveTo>
                  <a:cubicBezTo>
                    <a:pt x="10" y="14"/>
                    <a:pt x="6" y="27"/>
                    <a:pt x="5" y="41"/>
                  </a:cubicBezTo>
                  <a:cubicBezTo>
                    <a:pt x="4" y="60"/>
                    <a:pt x="4" y="79"/>
                    <a:pt x="3" y="99"/>
                  </a:cubicBezTo>
                  <a:cubicBezTo>
                    <a:pt x="2" y="118"/>
                    <a:pt x="0" y="137"/>
                    <a:pt x="1" y="156"/>
                  </a:cubicBezTo>
                  <a:cubicBezTo>
                    <a:pt x="2" y="162"/>
                    <a:pt x="3" y="188"/>
                    <a:pt x="9" y="190"/>
                  </a:cubicBezTo>
                  <a:cubicBezTo>
                    <a:pt x="17" y="163"/>
                    <a:pt x="12" y="137"/>
                    <a:pt x="11" y="110"/>
                  </a:cubicBezTo>
                  <a:cubicBezTo>
                    <a:pt x="11" y="97"/>
                    <a:pt x="14" y="85"/>
                    <a:pt x="15" y="72"/>
                  </a:cubicBezTo>
                  <a:cubicBezTo>
                    <a:pt x="16" y="57"/>
                    <a:pt x="15" y="41"/>
                    <a:pt x="16" y="26"/>
                  </a:cubicBezTo>
                </a:path>
              </a:pathLst>
            </a:custGeom>
            <a:solidFill>
              <a:srgbClr val="4BC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8" name="Freeform 46">
              <a:extLst>
                <a:ext uri="{FF2B5EF4-FFF2-40B4-BE49-F238E27FC236}">
                  <a16:creationId xmlns:a16="http://schemas.microsoft.com/office/drawing/2014/main" id="{D04B275D-08AF-4DB9-AE27-36386AAA8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1200"/>
              <a:ext cx="24" cy="182"/>
            </a:xfrm>
            <a:custGeom>
              <a:avLst/>
              <a:gdLst>
                <a:gd name="T0" fmla="*/ 128 w 12"/>
                <a:gd name="T1" fmla="*/ 0 h 86"/>
                <a:gd name="T2" fmla="*/ 80 w 12"/>
                <a:gd name="T3" fmla="*/ 899 h 86"/>
                <a:gd name="T4" fmla="*/ 128 w 12"/>
                <a:gd name="T5" fmla="*/ 1725 h 86"/>
                <a:gd name="T6" fmla="*/ 112 w 12"/>
                <a:gd name="T7" fmla="*/ 1026 h 86"/>
                <a:gd name="T8" fmla="*/ 144 w 12"/>
                <a:gd name="T9" fmla="*/ 161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86">
                  <a:moveTo>
                    <a:pt x="8" y="0"/>
                  </a:moveTo>
                  <a:cubicBezTo>
                    <a:pt x="2" y="13"/>
                    <a:pt x="6" y="31"/>
                    <a:pt x="5" y="45"/>
                  </a:cubicBezTo>
                  <a:cubicBezTo>
                    <a:pt x="5" y="57"/>
                    <a:pt x="0" y="76"/>
                    <a:pt x="8" y="86"/>
                  </a:cubicBezTo>
                  <a:cubicBezTo>
                    <a:pt x="12" y="77"/>
                    <a:pt x="7" y="61"/>
                    <a:pt x="7" y="51"/>
                  </a:cubicBezTo>
                  <a:cubicBezTo>
                    <a:pt x="7" y="37"/>
                    <a:pt x="8" y="22"/>
                    <a:pt x="9" y="8"/>
                  </a:cubicBezTo>
                </a:path>
              </a:pathLst>
            </a:custGeom>
            <a:solidFill>
              <a:srgbClr val="83C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89" name="Freeform 47">
              <a:extLst>
                <a:ext uri="{FF2B5EF4-FFF2-40B4-BE49-F238E27FC236}">
                  <a16:creationId xmlns:a16="http://schemas.microsoft.com/office/drawing/2014/main" id="{A071D5E0-81CD-4F8B-8E54-EF16F9FE9B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2" y="827"/>
              <a:ext cx="29" cy="19"/>
            </a:xfrm>
            <a:custGeom>
              <a:avLst/>
              <a:gdLst>
                <a:gd name="T0" fmla="*/ 15 w 15"/>
                <a:gd name="T1" fmla="*/ 0 h 9"/>
                <a:gd name="T2" fmla="*/ 29 w 15"/>
                <a:gd name="T3" fmla="*/ 177 h 9"/>
                <a:gd name="T4" fmla="*/ 209 w 15"/>
                <a:gd name="T5" fmla="*/ 160 h 9"/>
                <a:gd name="T6" fmla="*/ 195 w 15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9">
                  <a:moveTo>
                    <a:pt x="1" y="0"/>
                  </a:moveTo>
                  <a:cubicBezTo>
                    <a:pt x="0" y="3"/>
                    <a:pt x="1" y="6"/>
                    <a:pt x="2" y="9"/>
                  </a:cubicBezTo>
                  <a:cubicBezTo>
                    <a:pt x="6" y="8"/>
                    <a:pt x="11" y="9"/>
                    <a:pt x="15" y="8"/>
                  </a:cubicBezTo>
                  <a:cubicBezTo>
                    <a:pt x="15" y="5"/>
                    <a:pt x="15" y="2"/>
                    <a:pt x="14" y="0"/>
                  </a:cubicBezTo>
                </a:path>
              </a:pathLst>
            </a:custGeom>
            <a:solidFill>
              <a:srgbClr val="00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0" name="Freeform 48">
              <a:extLst>
                <a:ext uri="{FF2B5EF4-FFF2-40B4-BE49-F238E27FC236}">
                  <a16:creationId xmlns:a16="http://schemas.microsoft.com/office/drawing/2014/main" id="{6A702DA3-B4A7-44FE-BD7E-A441D44EC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4" y="827"/>
              <a:ext cx="32" cy="19"/>
            </a:xfrm>
            <a:custGeom>
              <a:avLst/>
              <a:gdLst>
                <a:gd name="T0" fmla="*/ 16 w 16"/>
                <a:gd name="T1" fmla="*/ 0 h 9"/>
                <a:gd name="T2" fmla="*/ 32 w 16"/>
                <a:gd name="T3" fmla="*/ 177 h 9"/>
                <a:gd name="T4" fmla="*/ 240 w 16"/>
                <a:gd name="T5" fmla="*/ 160 h 9"/>
                <a:gd name="T6" fmla="*/ 224 w 1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9">
                  <a:moveTo>
                    <a:pt x="1" y="0"/>
                  </a:moveTo>
                  <a:cubicBezTo>
                    <a:pt x="0" y="3"/>
                    <a:pt x="1" y="6"/>
                    <a:pt x="2" y="9"/>
                  </a:cubicBezTo>
                  <a:cubicBezTo>
                    <a:pt x="6" y="8"/>
                    <a:pt x="11" y="9"/>
                    <a:pt x="15" y="8"/>
                  </a:cubicBezTo>
                  <a:cubicBezTo>
                    <a:pt x="16" y="5"/>
                    <a:pt x="15" y="2"/>
                    <a:pt x="14" y="0"/>
                  </a:cubicBezTo>
                </a:path>
              </a:pathLst>
            </a:custGeom>
            <a:solidFill>
              <a:srgbClr val="00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1" name="Freeform 49">
              <a:extLst>
                <a:ext uri="{FF2B5EF4-FFF2-40B4-BE49-F238E27FC236}">
                  <a16:creationId xmlns:a16="http://schemas.microsoft.com/office/drawing/2014/main" id="{754C78F4-025C-42D4-A43A-117F096EC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827"/>
              <a:ext cx="52" cy="19"/>
            </a:xfrm>
            <a:custGeom>
              <a:avLst/>
              <a:gdLst>
                <a:gd name="T0" fmla="*/ 0 w 26"/>
                <a:gd name="T1" fmla="*/ 0 h 9"/>
                <a:gd name="T2" fmla="*/ 16 w 26"/>
                <a:gd name="T3" fmla="*/ 177 h 9"/>
                <a:gd name="T4" fmla="*/ 416 w 26"/>
                <a:gd name="T5" fmla="*/ 160 h 9"/>
                <a:gd name="T6" fmla="*/ 400 w 26"/>
                <a:gd name="T7" fmla="*/ 0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9">
                  <a:moveTo>
                    <a:pt x="0" y="0"/>
                  </a:moveTo>
                  <a:cubicBezTo>
                    <a:pt x="0" y="3"/>
                    <a:pt x="0" y="6"/>
                    <a:pt x="1" y="9"/>
                  </a:cubicBezTo>
                  <a:cubicBezTo>
                    <a:pt x="6" y="8"/>
                    <a:pt x="21" y="9"/>
                    <a:pt x="26" y="8"/>
                  </a:cubicBezTo>
                  <a:cubicBezTo>
                    <a:pt x="26" y="5"/>
                    <a:pt x="26" y="2"/>
                    <a:pt x="25" y="0"/>
                  </a:cubicBezTo>
                </a:path>
              </a:pathLst>
            </a:custGeom>
            <a:solidFill>
              <a:srgbClr val="0095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2" name="Freeform 50">
              <a:extLst>
                <a:ext uri="{FF2B5EF4-FFF2-40B4-BE49-F238E27FC236}">
                  <a16:creationId xmlns:a16="http://schemas.microsoft.com/office/drawing/2014/main" id="{FEB6700E-2354-47B0-91D1-248B35EA7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3" y="914"/>
              <a:ext cx="113" cy="171"/>
            </a:xfrm>
            <a:custGeom>
              <a:avLst/>
              <a:gdLst>
                <a:gd name="T0" fmla="*/ 16 w 57"/>
                <a:gd name="T1" fmla="*/ 177 h 81"/>
                <a:gd name="T2" fmla="*/ 220 w 57"/>
                <a:gd name="T3" fmla="*/ 217 h 81"/>
                <a:gd name="T4" fmla="*/ 48 w 57"/>
                <a:gd name="T5" fmla="*/ 999 h 81"/>
                <a:gd name="T6" fmla="*/ 420 w 57"/>
                <a:gd name="T7" fmla="*/ 321 h 81"/>
                <a:gd name="T8" fmla="*/ 111 w 57"/>
                <a:gd name="T9" fmla="*/ 1609 h 81"/>
                <a:gd name="T10" fmla="*/ 880 w 57"/>
                <a:gd name="T11" fmla="*/ 103 h 81"/>
                <a:gd name="T12" fmla="*/ 327 w 57"/>
                <a:gd name="T13" fmla="*/ 281 h 81"/>
                <a:gd name="T14" fmla="*/ 389 w 57"/>
                <a:gd name="T15" fmla="*/ 76 h 81"/>
                <a:gd name="T16" fmla="*/ 111 w 57"/>
                <a:gd name="T17" fmla="*/ 36 h 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7" h="81">
                  <a:moveTo>
                    <a:pt x="1" y="9"/>
                  </a:moveTo>
                  <a:cubicBezTo>
                    <a:pt x="5" y="9"/>
                    <a:pt x="10" y="11"/>
                    <a:pt x="14" y="11"/>
                  </a:cubicBezTo>
                  <a:cubicBezTo>
                    <a:pt x="8" y="22"/>
                    <a:pt x="0" y="34"/>
                    <a:pt x="3" y="50"/>
                  </a:cubicBezTo>
                  <a:cubicBezTo>
                    <a:pt x="11" y="39"/>
                    <a:pt x="18" y="26"/>
                    <a:pt x="27" y="16"/>
                  </a:cubicBezTo>
                  <a:cubicBezTo>
                    <a:pt x="16" y="34"/>
                    <a:pt x="5" y="59"/>
                    <a:pt x="7" y="81"/>
                  </a:cubicBezTo>
                  <a:cubicBezTo>
                    <a:pt x="22" y="61"/>
                    <a:pt x="21" y="6"/>
                    <a:pt x="57" y="5"/>
                  </a:cubicBezTo>
                  <a:cubicBezTo>
                    <a:pt x="45" y="0"/>
                    <a:pt x="31" y="8"/>
                    <a:pt x="21" y="14"/>
                  </a:cubicBezTo>
                  <a:cubicBezTo>
                    <a:pt x="23" y="12"/>
                    <a:pt x="23" y="6"/>
                    <a:pt x="25" y="4"/>
                  </a:cubicBezTo>
                  <a:cubicBezTo>
                    <a:pt x="19" y="3"/>
                    <a:pt x="12" y="4"/>
                    <a:pt x="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3" name="Freeform 51">
              <a:extLst>
                <a:ext uri="{FF2B5EF4-FFF2-40B4-BE49-F238E27FC236}">
                  <a16:creationId xmlns:a16="http://schemas.microsoft.com/office/drawing/2014/main" id="{426C5070-6FED-4062-9D23-CE5FE0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5" y="926"/>
              <a:ext cx="34" cy="34"/>
            </a:xfrm>
            <a:custGeom>
              <a:avLst/>
              <a:gdLst>
                <a:gd name="T0" fmla="*/ 144 w 17"/>
                <a:gd name="T1" fmla="*/ 0 h 16"/>
                <a:gd name="T2" fmla="*/ 144 w 17"/>
                <a:gd name="T3" fmla="*/ 325 h 16"/>
                <a:gd name="T4" fmla="*/ 272 w 17"/>
                <a:gd name="T5" fmla="*/ 145 h 16"/>
                <a:gd name="T6" fmla="*/ 208 w 17"/>
                <a:gd name="T7" fmla="*/ 4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0" y="3"/>
                    <a:pt x="4" y="10"/>
                    <a:pt x="9" y="16"/>
                  </a:cubicBezTo>
                  <a:cubicBezTo>
                    <a:pt x="12" y="14"/>
                    <a:pt x="16" y="10"/>
                    <a:pt x="17" y="7"/>
                  </a:cubicBezTo>
                  <a:cubicBezTo>
                    <a:pt x="14" y="6"/>
                    <a:pt x="15" y="3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4" name="Freeform 52">
              <a:extLst>
                <a:ext uri="{FF2B5EF4-FFF2-40B4-BE49-F238E27FC236}">
                  <a16:creationId xmlns:a16="http://schemas.microsoft.com/office/drawing/2014/main" id="{66B367D6-7FD8-4F37-B5DA-0F51A862D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926"/>
              <a:ext cx="18" cy="17"/>
            </a:xfrm>
            <a:custGeom>
              <a:avLst/>
              <a:gdLst>
                <a:gd name="T0" fmla="*/ 32 w 9"/>
                <a:gd name="T1" fmla="*/ 40 h 8"/>
                <a:gd name="T2" fmla="*/ 16 w 9"/>
                <a:gd name="T3" fmla="*/ 164 h 8"/>
                <a:gd name="T4" fmla="*/ 64 w 9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8">
                  <a:moveTo>
                    <a:pt x="2" y="2"/>
                  </a:moveTo>
                  <a:cubicBezTo>
                    <a:pt x="0" y="3"/>
                    <a:pt x="0" y="5"/>
                    <a:pt x="1" y="8"/>
                  </a:cubicBezTo>
                  <a:cubicBezTo>
                    <a:pt x="9" y="7"/>
                    <a:pt x="9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5" name="Freeform 53">
              <a:extLst>
                <a:ext uri="{FF2B5EF4-FFF2-40B4-BE49-F238E27FC236}">
                  <a16:creationId xmlns:a16="http://schemas.microsoft.com/office/drawing/2014/main" id="{52DA3A8A-A4A9-43BD-9610-8E1CD2AF9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71" y="960"/>
              <a:ext cx="8" cy="7"/>
            </a:xfrm>
            <a:custGeom>
              <a:avLst/>
              <a:gdLst>
                <a:gd name="T0" fmla="*/ 0 w 4"/>
                <a:gd name="T1" fmla="*/ 86 h 3"/>
                <a:gd name="T2" fmla="*/ 64 w 4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3">
                  <a:moveTo>
                    <a:pt x="0" y="3"/>
                  </a:moveTo>
                  <a:cubicBezTo>
                    <a:pt x="2" y="3"/>
                    <a:pt x="3" y="2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6" name="Freeform 54">
              <a:extLst>
                <a:ext uri="{FF2B5EF4-FFF2-40B4-BE49-F238E27FC236}">
                  <a16:creationId xmlns:a16="http://schemas.microsoft.com/office/drawing/2014/main" id="{0D67B3E2-5368-4273-AC4B-0DAF10E01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926"/>
              <a:ext cx="34" cy="34"/>
            </a:xfrm>
            <a:custGeom>
              <a:avLst/>
              <a:gdLst>
                <a:gd name="T0" fmla="*/ 144 w 17"/>
                <a:gd name="T1" fmla="*/ 0 h 16"/>
                <a:gd name="T2" fmla="*/ 144 w 17"/>
                <a:gd name="T3" fmla="*/ 325 h 16"/>
                <a:gd name="T4" fmla="*/ 272 w 17"/>
                <a:gd name="T5" fmla="*/ 145 h 16"/>
                <a:gd name="T6" fmla="*/ 208 w 17"/>
                <a:gd name="T7" fmla="*/ 4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16">
                  <a:moveTo>
                    <a:pt x="9" y="0"/>
                  </a:moveTo>
                  <a:cubicBezTo>
                    <a:pt x="0" y="3"/>
                    <a:pt x="3" y="10"/>
                    <a:pt x="9" y="16"/>
                  </a:cubicBezTo>
                  <a:cubicBezTo>
                    <a:pt x="11" y="14"/>
                    <a:pt x="15" y="10"/>
                    <a:pt x="17" y="7"/>
                  </a:cubicBezTo>
                  <a:cubicBezTo>
                    <a:pt x="14" y="6"/>
                    <a:pt x="15" y="3"/>
                    <a:pt x="1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7" name="Freeform 55">
              <a:extLst>
                <a:ext uri="{FF2B5EF4-FFF2-40B4-BE49-F238E27FC236}">
                  <a16:creationId xmlns:a16="http://schemas.microsoft.com/office/drawing/2014/main" id="{0F95991A-FBC3-4B44-B3BE-B35C2B24B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926"/>
              <a:ext cx="20" cy="17"/>
            </a:xfrm>
            <a:custGeom>
              <a:avLst/>
              <a:gdLst>
                <a:gd name="T0" fmla="*/ 48 w 10"/>
                <a:gd name="T1" fmla="*/ 40 h 8"/>
                <a:gd name="T2" fmla="*/ 16 w 10"/>
                <a:gd name="T3" fmla="*/ 164 h 8"/>
                <a:gd name="T4" fmla="*/ 64 w 10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8">
                  <a:moveTo>
                    <a:pt x="3" y="2"/>
                  </a:moveTo>
                  <a:cubicBezTo>
                    <a:pt x="1" y="3"/>
                    <a:pt x="0" y="5"/>
                    <a:pt x="1" y="8"/>
                  </a:cubicBezTo>
                  <a:cubicBezTo>
                    <a:pt x="10" y="7"/>
                    <a:pt x="10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8" name="Freeform 56">
              <a:extLst>
                <a:ext uri="{FF2B5EF4-FFF2-40B4-BE49-F238E27FC236}">
                  <a16:creationId xmlns:a16="http://schemas.microsoft.com/office/drawing/2014/main" id="{3BB9A0C6-B730-41F0-BFC8-42F47798C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2" y="960"/>
              <a:ext cx="10" cy="7"/>
            </a:xfrm>
            <a:custGeom>
              <a:avLst/>
              <a:gdLst>
                <a:gd name="T0" fmla="*/ 0 w 5"/>
                <a:gd name="T1" fmla="*/ 86 h 3"/>
                <a:gd name="T2" fmla="*/ 80 w 5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3">
                  <a:moveTo>
                    <a:pt x="0" y="3"/>
                  </a:moveTo>
                  <a:cubicBezTo>
                    <a:pt x="3" y="3"/>
                    <a:pt x="4" y="2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99" name="Freeform 57">
              <a:extLst>
                <a:ext uri="{FF2B5EF4-FFF2-40B4-BE49-F238E27FC236}">
                  <a16:creationId xmlns:a16="http://schemas.microsoft.com/office/drawing/2014/main" id="{50CA9792-8B5F-4E7C-9751-E2F40E6A1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907"/>
              <a:ext cx="258" cy="307"/>
            </a:xfrm>
            <a:custGeom>
              <a:avLst/>
              <a:gdLst>
                <a:gd name="T0" fmla="*/ 204 w 130"/>
                <a:gd name="T1" fmla="*/ 59 h 145"/>
                <a:gd name="T2" fmla="*/ 1643 w 130"/>
                <a:gd name="T3" fmla="*/ 59 h 145"/>
                <a:gd name="T4" fmla="*/ 484 w 130"/>
                <a:gd name="T5" fmla="*/ 703 h 145"/>
                <a:gd name="T6" fmla="*/ 0 w 130"/>
                <a:gd name="T7" fmla="*/ 2913 h 145"/>
                <a:gd name="T8" fmla="*/ 32 w 130"/>
                <a:gd name="T9" fmla="*/ 172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0" h="145">
                  <a:moveTo>
                    <a:pt x="13" y="3"/>
                  </a:moveTo>
                  <a:cubicBezTo>
                    <a:pt x="13" y="3"/>
                    <a:pt x="130" y="0"/>
                    <a:pt x="106" y="3"/>
                  </a:cubicBezTo>
                  <a:cubicBezTo>
                    <a:pt x="92" y="5"/>
                    <a:pt x="55" y="9"/>
                    <a:pt x="31" y="35"/>
                  </a:cubicBezTo>
                  <a:cubicBezTo>
                    <a:pt x="10" y="57"/>
                    <a:pt x="2" y="97"/>
                    <a:pt x="0" y="145"/>
                  </a:cubicBezTo>
                  <a:cubicBezTo>
                    <a:pt x="2" y="86"/>
                    <a:pt x="2" y="86"/>
                    <a:pt x="2" y="86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0" name="Freeform 58">
              <a:extLst>
                <a:ext uri="{FF2B5EF4-FFF2-40B4-BE49-F238E27FC236}">
                  <a16:creationId xmlns:a16="http://schemas.microsoft.com/office/drawing/2014/main" id="{3A3A2DD5-6848-4CF4-A880-91505C5A4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911"/>
              <a:ext cx="171" cy="331"/>
            </a:xfrm>
            <a:custGeom>
              <a:avLst/>
              <a:gdLst>
                <a:gd name="T0" fmla="*/ 0 w 86"/>
                <a:gd name="T1" fmla="*/ 3161 h 156"/>
                <a:gd name="T2" fmla="*/ 0 w 86"/>
                <a:gd name="T3" fmla="*/ 17 h 156"/>
                <a:gd name="T4" fmla="*/ 1344 w 86"/>
                <a:gd name="T5" fmla="*/ 17 h 156"/>
                <a:gd name="T6" fmla="*/ 0 w 86"/>
                <a:gd name="T7" fmla="*/ 3161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6" h="156">
                  <a:moveTo>
                    <a:pt x="0" y="156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6" y="1"/>
                    <a:pt x="86" y="1"/>
                    <a:pt x="86" y="1"/>
                  </a:cubicBezTo>
                  <a:cubicBezTo>
                    <a:pt x="13" y="0"/>
                    <a:pt x="4" y="68"/>
                    <a:pt x="0" y="156"/>
                  </a:cubicBezTo>
                  <a:close/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1" name="Freeform 59">
              <a:extLst>
                <a:ext uri="{FF2B5EF4-FFF2-40B4-BE49-F238E27FC236}">
                  <a16:creationId xmlns:a16="http://schemas.microsoft.com/office/drawing/2014/main" id="{FE5012C6-A5C5-48A4-A33A-23049AC8A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7" y="911"/>
              <a:ext cx="58" cy="145"/>
            </a:xfrm>
            <a:custGeom>
              <a:avLst/>
              <a:gdLst>
                <a:gd name="T0" fmla="*/ 0 w 29"/>
                <a:gd name="T1" fmla="*/ 763 h 68"/>
                <a:gd name="T2" fmla="*/ 464 w 29"/>
                <a:gd name="T3" fmla="*/ 1224 h 68"/>
                <a:gd name="T4" fmla="*/ 464 w 29"/>
                <a:gd name="T5" fmla="*/ 0 h 68"/>
                <a:gd name="T6" fmla="*/ 224 w 29"/>
                <a:gd name="T7" fmla="*/ 19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68">
                  <a:moveTo>
                    <a:pt x="0" y="37"/>
                  </a:moveTo>
                  <a:cubicBezTo>
                    <a:pt x="8" y="19"/>
                    <a:pt x="29" y="36"/>
                    <a:pt x="29" y="59"/>
                  </a:cubicBezTo>
                  <a:cubicBezTo>
                    <a:pt x="29" y="68"/>
                    <a:pt x="29" y="0"/>
                    <a:pt x="29" y="0"/>
                  </a:cubicBezTo>
                  <a:cubicBezTo>
                    <a:pt x="14" y="1"/>
                    <a:pt x="14" y="1"/>
                    <a:pt x="14" y="1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2" name="Freeform 60">
              <a:extLst>
                <a:ext uri="{FF2B5EF4-FFF2-40B4-BE49-F238E27FC236}">
                  <a16:creationId xmlns:a16="http://schemas.microsoft.com/office/drawing/2014/main" id="{14378AEF-DCCA-484C-B841-CCB062C95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911"/>
              <a:ext cx="57" cy="145"/>
            </a:xfrm>
            <a:custGeom>
              <a:avLst/>
              <a:gdLst>
                <a:gd name="T0" fmla="*/ 0 w 29"/>
                <a:gd name="T1" fmla="*/ 968 h 68"/>
                <a:gd name="T2" fmla="*/ 432 w 29"/>
                <a:gd name="T3" fmla="*/ 1224 h 68"/>
                <a:gd name="T4" fmla="*/ 432 w 29"/>
                <a:gd name="T5" fmla="*/ 0 h 68"/>
                <a:gd name="T6" fmla="*/ 212 w 29"/>
                <a:gd name="T7" fmla="*/ 19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9" h="68">
                  <a:moveTo>
                    <a:pt x="0" y="47"/>
                  </a:moveTo>
                  <a:cubicBezTo>
                    <a:pt x="8" y="28"/>
                    <a:pt x="29" y="36"/>
                    <a:pt x="29" y="59"/>
                  </a:cubicBezTo>
                  <a:cubicBezTo>
                    <a:pt x="29" y="68"/>
                    <a:pt x="29" y="0"/>
                    <a:pt x="29" y="0"/>
                  </a:cubicBezTo>
                  <a:cubicBezTo>
                    <a:pt x="14" y="1"/>
                    <a:pt x="14" y="1"/>
                    <a:pt x="14" y="1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3" name="Freeform 61">
              <a:extLst>
                <a:ext uri="{FF2B5EF4-FFF2-40B4-BE49-F238E27FC236}">
                  <a16:creationId xmlns:a16="http://schemas.microsoft.com/office/drawing/2014/main" id="{AA8FDA9D-ADAF-4BB4-A835-40FD12A46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911"/>
              <a:ext cx="159" cy="145"/>
            </a:xfrm>
            <a:custGeom>
              <a:avLst/>
              <a:gdLst>
                <a:gd name="T0" fmla="*/ 1012 w 80"/>
                <a:gd name="T1" fmla="*/ 19 h 68"/>
                <a:gd name="T2" fmla="*/ 1248 w 80"/>
                <a:gd name="T3" fmla="*/ 0 h 68"/>
                <a:gd name="T4" fmla="*/ 1248 w 80"/>
                <a:gd name="T5" fmla="*/ 1224 h 68"/>
                <a:gd name="T6" fmla="*/ 0 w 80"/>
                <a:gd name="T7" fmla="*/ 847 h 68"/>
                <a:gd name="T8" fmla="*/ 48 w 80"/>
                <a:gd name="T9" fmla="*/ 290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68">
                  <a:moveTo>
                    <a:pt x="65" y="1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68"/>
                    <a:pt x="80" y="59"/>
                  </a:cubicBezTo>
                  <a:cubicBezTo>
                    <a:pt x="80" y="21"/>
                    <a:pt x="18" y="17"/>
                    <a:pt x="0" y="41"/>
                  </a:cubicBezTo>
                  <a:cubicBezTo>
                    <a:pt x="3" y="14"/>
                    <a:pt x="3" y="14"/>
                    <a:pt x="3" y="14"/>
                  </a:cubicBezTo>
                </a:path>
              </a:pathLst>
            </a:custGeom>
            <a:solidFill>
              <a:srgbClr val="00A0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4" name="Freeform 62">
              <a:extLst>
                <a:ext uri="{FF2B5EF4-FFF2-40B4-BE49-F238E27FC236}">
                  <a16:creationId xmlns:a16="http://schemas.microsoft.com/office/drawing/2014/main" id="{E3E94866-E0FF-42ED-BA6A-C675B5B8C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1" y="911"/>
              <a:ext cx="72" cy="83"/>
            </a:xfrm>
            <a:custGeom>
              <a:avLst/>
              <a:gdLst>
                <a:gd name="T0" fmla="*/ 0 w 36"/>
                <a:gd name="T1" fmla="*/ 366 h 39"/>
                <a:gd name="T2" fmla="*/ 448 w 36"/>
                <a:gd name="T3" fmla="*/ 366 h 39"/>
                <a:gd name="T4" fmla="*/ 576 w 36"/>
                <a:gd name="T5" fmla="*/ 802 h 39"/>
                <a:gd name="T6" fmla="*/ 576 w 36"/>
                <a:gd name="T7" fmla="*/ 0 h 39"/>
                <a:gd name="T8" fmla="*/ 144 w 36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9">
                  <a:moveTo>
                    <a:pt x="0" y="18"/>
                  </a:moveTo>
                  <a:cubicBezTo>
                    <a:pt x="5" y="7"/>
                    <a:pt x="21" y="7"/>
                    <a:pt x="28" y="18"/>
                  </a:cubicBezTo>
                  <a:cubicBezTo>
                    <a:pt x="34" y="28"/>
                    <a:pt x="36" y="39"/>
                    <a:pt x="36" y="39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5" name="Freeform 63">
              <a:extLst>
                <a:ext uri="{FF2B5EF4-FFF2-40B4-BE49-F238E27FC236}">
                  <a16:creationId xmlns:a16="http://schemas.microsoft.com/office/drawing/2014/main" id="{B39E47A2-C62E-441D-8E31-2BC19800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911"/>
              <a:ext cx="121" cy="219"/>
            </a:xfrm>
            <a:custGeom>
              <a:avLst/>
              <a:gdLst>
                <a:gd name="T0" fmla="*/ 524 w 61"/>
                <a:gd name="T1" fmla="*/ 0 h 103"/>
                <a:gd name="T2" fmla="*/ 944 w 61"/>
                <a:gd name="T3" fmla="*/ 0 h 103"/>
                <a:gd name="T4" fmla="*/ 944 w 61"/>
                <a:gd name="T5" fmla="*/ 795 h 103"/>
                <a:gd name="T6" fmla="*/ 819 w 61"/>
                <a:gd name="T7" fmla="*/ 366 h 103"/>
                <a:gd name="T8" fmla="*/ 373 w 61"/>
                <a:gd name="T9" fmla="*/ 366 h 103"/>
                <a:gd name="T10" fmla="*/ 204 w 61"/>
                <a:gd name="T11" fmla="*/ 999 h 103"/>
                <a:gd name="T12" fmla="*/ 48 w 61"/>
                <a:gd name="T13" fmla="*/ 1886 h 103"/>
                <a:gd name="T14" fmla="*/ 79 w 61"/>
                <a:gd name="T15" fmla="*/ 546 h 103"/>
                <a:gd name="T16" fmla="*/ 280 w 61"/>
                <a:gd name="T17" fmla="*/ 221 h 1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103">
                  <a:moveTo>
                    <a:pt x="34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61" y="39"/>
                    <a:pt x="59" y="28"/>
                    <a:pt x="53" y="18"/>
                  </a:cubicBezTo>
                  <a:cubicBezTo>
                    <a:pt x="46" y="7"/>
                    <a:pt x="30" y="6"/>
                    <a:pt x="24" y="18"/>
                  </a:cubicBezTo>
                  <a:cubicBezTo>
                    <a:pt x="24" y="18"/>
                    <a:pt x="17" y="31"/>
                    <a:pt x="13" y="49"/>
                  </a:cubicBezTo>
                  <a:cubicBezTo>
                    <a:pt x="9" y="67"/>
                    <a:pt x="4" y="87"/>
                    <a:pt x="3" y="92"/>
                  </a:cubicBezTo>
                  <a:cubicBezTo>
                    <a:pt x="0" y="103"/>
                    <a:pt x="5" y="27"/>
                    <a:pt x="5" y="27"/>
                  </a:cubicBezTo>
                  <a:cubicBezTo>
                    <a:pt x="5" y="27"/>
                    <a:pt x="17" y="12"/>
                    <a:pt x="18" y="11"/>
                  </a:cubicBezTo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6" name="Freeform 64">
              <a:extLst>
                <a:ext uri="{FF2B5EF4-FFF2-40B4-BE49-F238E27FC236}">
                  <a16:creationId xmlns:a16="http://schemas.microsoft.com/office/drawing/2014/main" id="{78204D19-338E-4F45-8738-7A801F8F6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911"/>
              <a:ext cx="163" cy="60"/>
            </a:xfrm>
            <a:custGeom>
              <a:avLst/>
              <a:gdLst>
                <a:gd name="T0" fmla="*/ 0 w 82"/>
                <a:gd name="T1" fmla="*/ 551 h 28"/>
                <a:gd name="T2" fmla="*/ 1280 w 82"/>
                <a:gd name="T3" fmla="*/ 591 h 28"/>
                <a:gd name="T4" fmla="*/ 1280 w 82"/>
                <a:gd name="T5" fmla="*/ 0 h 28"/>
                <a:gd name="T6" fmla="*/ 95 w 82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28">
                  <a:moveTo>
                    <a:pt x="0" y="26"/>
                  </a:moveTo>
                  <a:cubicBezTo>
                    <a:pt x="15" y="6"/>
                    <a:pt x="73" y="8"/>
                    <a:pt x="82" y="28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0089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7" name="Freeform 65">
              <a:extLst>
                <a:ext uri="{FF2B5EF4-FFF2-40B4-BE49-F238E27FC236}">
                  <a16:creationId xmlns:a16="http://schemas.microsoft.com/office/drawing/2014/main" id="{CB8BEABA-6A6E-44C0-8768-B2346D5E5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822"/>
              <a:ext cx="2063" cy="840"/>
            </a:xfrm>
            <a:custGeom>
              <a:avLst/>
              <a:gdLst>
                <a:gd name="T0" fmla="*/ 16196 w 1038"/>
                <a:gd name="T1" fmla="*/ 7781 h 396"/>
                <a:gd name="T2" fmla="*/ 16005 w 1038"/>
                <a:gd name="T3" fmla="*/ 8018 h 396"/>
                <a:gd name="T4" fmla="*/ 189 w 1038"/>
                <a:gd name="T5" fmla="*/ 8018 h 396"/>
                <a:gd name="T6" fmla="*/ 0 w 1038"/>
                <a:gd name="T7" fmla="*/ 7781 h 396"/>
                <a:gd name="T8" fmla="*/ 0 w 1038"/>
                <a:gd name="T9" fmla="*/ 238 h 396"/>
                <a:gd name="T10" fmla="*/ 189 w 1038"/>
                <a:gd name="T11" fmla="*/ 0 h 396"/>
                <a:gd name="T12" fmla="*/ 16005 w 1038"/>
                <a:gd name="T13" fmla="*/ 0 h 396"/>
                <a:gd name="T14" fmla="*/ 16196 w 1038"/>
                <a:gd name="T15" fmla="*/ 238 h 396"/>
                <a:gd name="T16" fmla="*/ 16196 w 1038"/>
                <a:gd name="T17" fmla="*/ 7781 h 3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8" h="396">
                  <a:moveTo>
                    <a:pt x="1038" y="384"/>
                  </a:moveTo>
                  <a:cubicBezTo>
                    <a:pt x="1038" y="390"/>
                    <a:pt x="1032" y="396"/>
                    <a:pt x="1026" y="396"/>
                  </a:cubicBezTo>
                  <a:cubicBezTo>
                    <a:pt x="12" y="396"/>
                    <a:pt x="12" y="396"/>
                    <a:pt x="12" y="396"/>
                  </a:cubicBezTo>
                  <a:cubicBezTo>
                    <a:pt x="5" y="396"/>
                    <a:pt x="0" y="390"/>
                    <a:pt x="0" y="38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5" y="0"/>
                    <a:pt x="12" y="0"/>
                  </a:cubicBezTo>
                  <a:cubicBezTo>
                    <a:pt x="1026" y="0"/>
                    <a:pt x="1026" y="0"/>
                    <a:pt x="1026" y="0"/>
                  </a:cubicBezTo>
                  <a:cubicBezTo>
                    <a:pt x="1032" y="0"/>
                    <a:pt x="1038" y="6"/>
                    <a:pt x="1038" y="12"/>
                  </a:cubicBezTo>
                  <a:lnTo>
                    <a:pt x="1038" y="384"/>
                  </a:ln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8" name="Freeform 66">
              <a:extLst>
                <a:ext uri="{FF2B5EF4-FFF2-40B4-BE49-F238E27FC236}">
                  <a16:creationId xmlns:a16="http://schemas.microsoft.com/office/drawing/2014/main" id="{5D4DE228-AFB6-48C5-942E-EAC20C407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858"/>
              <a:ext cx="2017" cy="789"/>
            </a:xfrm>
            <a:custGeom>
              <a:avLst/>
              <a:gdLst>
                <a:gd name="T0" fmla="*/ 15828 w 1015"/>
                <a:gd name="T1" fmla="*/ 36 h 372"/>
                <a:gd name="T2" fmla="*/ 15828 w 1015"/>
                <a:gd name="T3" fmla="*/ 7387 h 372"/>
                <a:gd name="T4" fmla="*/ 15733 w 1015"/>
                <a:gd name="T5" fmla="*/ 7525 h 372"/>
                <a:gd name="T6" fmla="*/ 127 w 1015"/>
                <a:gd name="T7" fmla="*/ 7525 h 372"/>
                <a:gd name="T8" fmla="*/ 0 w 1015"/>
                <a:gd name="T9" fmla="*/ 7364 h 372"/>
                <a:gd name="T10" fmla="*/ 0 w 1015"/>
                <a:gd name="T11" fmla="*/ 0 h 3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5" h="372">
                  <a:moveTo>
                    <a:pt x="1015" y="2"/>
                  </a:moveTo>
                  <a:cubicBezTo>
                    <a:pt x="1015" y="50"/>
                    <a:pt x="1015" y="360"/>
                    <a:pt x="1015" y="365"/>
                  </a:cubicBezTo>
                  <a:cubicBezTo>
                    <a:pt x="1015" y="370"/>
                    <a:pt x="1013" y="372"/>
                    <a:pt x="1009" y="372"/>
                  </a:cubicBezTo>
                  <a:cubicBezTo>
                    <a:pt x="927" y="372"/>
                    <a:pt x="13" y="372"/>
                    <a:pt x="8" y="372"/>
                  </a:cubicBezTo>
                  <a:cubicBezTo>
                    <a:pt x="3" y="372"/>
                    <a:pt x="0" y="371"/>
                    <a:pt x="0" y="364"/>
                  </a:cubicBezTo>
                  <a:cubicBezTo>
                    <a:pt x="0" y="312"/>
                    <a:pt x="0" y="4"/>
                    <a:pt x="0" y="0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09" name="Line 67">
              <a:extLst>
                <a:ext uri="{FF2B5EF4-FFF2-40B4-BE49-F238E27FC236}">
                  <a16:creationId xmlns:a16="http://schemas.microsoft.com/office/drawing/2014/main" id="{FB7826FC-E10F-40D9-988A-C8300888D0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5" y="909"/>
              <a:ext cx="636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0" name="Line 68">
              <a:extLst>
                <a:ext uri="{FF2B5EF4-FFF2-40B4-BE49-F238E27FC236}">
                  <a16:creationId xmlns:a16="http://schemas.microsoft.com/office/drawing/2014/main" id="{7BA985F7-6BEC-41F3-9078-F2530B178A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5" y="884"/>
              <a:ext cx="572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1" name="Line 69">
              <a:extLst>
                <a:ext uri="{FF2B5EF4-FFF2-40B4-BE49-F238E27FC236}">
                  <a16:creationId xmlns:a16="http://schemas.microsoft.com/office/drawing/2014/main" id="{DFF4C0B9-0AE1-4DE4-B608-0977EBDFD4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86" y="884"/>
              <a:ext cx="576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2" name="Line 70">
              <a:extLst>
                <a:ext uri="{FF2B5EF4-FFF2-40B4-BE49-F238E27FC236}">
                  <a16:creationId xmlns:a16="http://schemas.microsoft.com/office/drawing/2014/main" id="{6D6E4BA8-194E-4058-9073-32D34C2135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6" y="884"/>
              <a:ext cx="1" cy="754"/>
            </a:xfrm>
            <a:prstGeom prst="line">
              <a:avLst/>
            </a:prstGeom>
            <a:noFill/>
            <a:ln w="6350" cap="rnd">
              <a:solidFill>
                <a:srgbClr val="D0EBF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3" name="Freeform 71">
              <a:extLst>
                <a:ext uri="{FF2B5EF4-FFF2-40B4-BE49-F238E27FC236}">
                  <a16:creationId xmlns:a16="http://schemas.microsoft.com/office/drawing/2014/main" id="{E956FD16-CD1B-4967-9671-6B5B68B4C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869"/>
              <a:ext cx="93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144 h 366"/>
                <a:gd name="T4" fmla="*/ 184 w 47"/>
                <a:gd name="T5" fmla="*/ 0 h 366"/>
                <a:gd name="T6" fmla="*/ 720 w 47"/>
                <a:gd name="T7" fmla="*/ 382 h 366"/>
                <a:gd name="T8" fmla="*/ 720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" y="0"/>
                    <a:pt x="12" y="0"/>
                  </a:cubicBezTo>
                  <a:cubicBezTo>
                    <a:pt x="20" y="0"/>
                    <a:pt x="47" y="19"/>
                    <a:pt x="47" y="19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4" name="Freeform 72">
              <a:extLst>
                <a:ext uri="{FF2B5EF4-FFF2-40B4-BE49-F238E27FC236}">
                  <a16:creationId xmlns:a16="http://schemas.microsoft.com/office/drawing/2014/main" id="{876BA91E-A98A-4A65-9436-4CA3F3F1C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880"/>
              <a:ext cx="93" cy="765"/>
            </a:xfrm>
            <a:custGeom>
              <a:avLst/>
              <a:gdLst>
                <a:gd name="T0" fmla="*/ 0 w 47"/>
                <a:gd name="T1" fmla="*/ 7279 h 361"/>
                <a:gd name="T2" fmla="*/ 0 w 47"/>
                <a:gd name="T3" fmla="*/ 305 h 361"/>
                <a:gd name="T4" fmla="*/ 380 w 47"/>
                <a:gd name="T5" fmla="*/ 0 h 361"/>
                <a:gd name="T6" fmla="*/ 720 w 47"/>
                <a:gd name="T7" fmla="*/ 305 h 361"/>
                <a:gd name="T8" fmla="*/ 720 w 47"/>
                <a:gd name="T9" fmla="*/ 7279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1">
                  <a:moveTo>
                    <a:pt x="0" y="361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8" y="0"/>
                    <a:pt x="25" y="0"/>
                  </a:cubicBezTo>
                  <a:cubicBezTo>
                    <a:pt x="31" y="0"/>
                    <a:pt x="47" y="15"/>
                    <a:pt x="47" y="15"/>
                  </a:cubicBezTo>
                  <a:cubicBezTo>
                    <a:pt x="47" y="361"/>
                    <a:pt x="47" y="361"/>
                    <a:pt x="47" y="361"/>
                  </a:cubicBezTo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5" name="Freeform 73">
              <a:extLst>
                <a:ext uri="{FF2B5EF4-FFF2-40B4-BE49-F238E27FC236}">
                  <a16:creationId xmlns:a16="http://schemas.microsoft.com/office/drawing/2014/main" id="{3D6DB64F-0FDF-4E9F-A24D-0E858A74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869"/>
              <a:ext cx="93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265 h 366"/>
                <a:gd name="T4" fmla="*/ 380 w 47"/>
                <a:gd name="T5" fmla="*/ 0 h 366"/>
                <a:gd name="T6" fmla="*/ 720 w 47"/>
                <a:gd name="T7" fmla="*/ 382 h 366"/>
                <a:gd name="T8" fmla="*/ 720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6" y="0"/>
                    <a:pt x="25" y="0"/>
                  </a:cubicBezTo>
                  <a:cubicBezTo>
                    <a:pt x="33" y="0"/>
                    <a:pt x="47" y="19"/>
                    <a:pt x="47" y="19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solidFill>
              <a:srgbClr val="BFE5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6" name="Freeform 74">
              <a:extLst>
                <a:ext uri="{FF2B5EF4-FFF2-40B4-BE49-F238E27FC236}">
                  <a16:creationId xmlns:a16="http://schemas.microsoft.com/office/drawing/2014/main" id="{04C07B9E-A9E4-41FA-8B3F-C96175CBC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869"/>
              <a:ext cx="94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382 h 366"/>
                <a:gd name="T4" fmla="*/ 304 w 47"/>
                <a:gd name="T5" fmla="*/ 0 h 366"/>
                <a:gd name="T6" fmla="*/ 752 w 47"/>
                <a:gd name="T7" fmla="*/ 144 h 366"/>
                <a:gd name="T8" fmla="*/ 752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5" y="0"/>
                    <a:pt x="19" y="0"/>
                  </a:cubicBezTo>
                  <a:cubicBezTo>
                    <a:pt x="24" y="0"/>
                    <a:pt x="47" y="7"/>
                    <a:pt x="47" y="7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solidFill>
              <a:srgbClr val="EBF6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7" name="Freeform 75">
              <a:extLst>
                <a:ext uri="{FF2B5EF4-FFF2-40B4-BE49-F238E27FC236}">
                  <a16:creationId xmlns:a16="http://schemas.microsoft.com/office/drawing/2014/main" id="{BF370383-9B81-47E3-B6AC-C308C0BE8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" y="869"/>
              <a:ext cx="93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144 h 366"/>
                <a:gd name="T4" fmla="*/ 184 w 47"/>
                <a:gd name="T5" fmla="*/ 0 h 366"/>
                <a:gd name="T6" fmla="*/ 720 w 47"/>
                <a:gd name="T7" fmla="*/ 382 h 366"/>
                <a:gd name="T8" fmla="*/ 720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" y="0"/>
                    <a:pt x="12" y="0"/>
                  </a:cubicBezTo>
                  <a:cubicBezTo>
                    <a:pt x="20" y="0"/>
                    <a:pt x="47" y="19"/>
                    <a:pt x="47" y="19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8" name="Freeform 76">
              <a:extLst>
                <a:ext uri="{FF2B5EF4-FFF2-40B4-BE49-F238E27FC236}">
                  <a16:creationId xmlns:a16="http://schemas.microsoft.com/office/drawing/2014/main" id="{D1859DC3-1484-4E5D-95A8-736029161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880"/>
              <a:ext cx="93" cy="765"/>
            </a:xfrm>
            <a:custGeom>
              <a:avLst/>
              <a:gdLst>
                <a:gd name="T0" fmla="*/ 0 w 47"/>
                <a:gd name="T1" fmla="*/ 7279 h 361"/>
                <a:gd name="T2" fmla="*/ 0 w 47"/>
                <a:gd name="T3" fmla="*/ 305 h 361"/>
                <a:gd name="T4" fmla="*/ 380 w 47"/>
                <a:gd name="T5" fmla="*/ 0 h 361"/>
                <a:gd name="T6" fmla="*/ 720 w 47"/>
                <a:gd name="T7" fmla="*/ 305 h 361"/>
                <a:gd name="T8" fmla="*/ 720 w 47"/>
                <a:gd name="T9" fmla="*/ 7279 h 3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1">
                  <a:moveTo>
                    <a:pt x="0" y="361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8" y="0"/>
                    <a:pt x="25" y="0"/>
                  </a:cubicBezTo>
                  <a:cubicBezTo>
                    <a:pt x="31" y="0"/>
                    <a:pt x="47" y="15"/>
                    <a:pt x="47" y="15"/>
                  </a:cubicBezTo>
                  <a:cubicBezTo>
                    <a:pt x="47" y="361"/>
                    <a:pt x="47" y="361"/>
                    <a:pt x="47" y="361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19" name="Freeform 77">
              <a:extLst>
                <a:ext uri="{FF2B5EF4-FFF2-40B4-BE49-F238E27FC236}">
                  <a16:creationId xmlns:a16="http://schemas.microsoft.com/office/drawing/2014/main" id="{941D36B1-326C-4294-926F-CF0CF4056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" y="869"/>
              <a:ext cx="93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265 h 366"/>
                <a:gd name="T4" fmla="*/ 380 w 47"/>
                <a:gd name="T5" fmla="*/ 0 h 366"/>
                <a:gd name="T6" fmla="*/ 720 w 47"/>
                <a:gd name="T7" fmla="*/ 382 h 366"/>
                <a:gd name="T8" fmla="*/ 720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16" y="0"/>
                    <a:pt x="25" y="0"/>
                  </a:cubicBezTo>
                  <a:cubicBezTo>
                    <a:pt x="33" y="0"/>
                    <a:pt x="47" y="19"/>
                    <a:pt x="47" y="19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0" name="Freeform 78">
              <a:extLst>
                <a:ext uri="{FF2B5EF4-FFF2-40B4-BE49-F238E27FC236}">
                  <a16:creationId xmlns:a16="http://schemas.microsoft.com/office/drawing/2014/main" id="{5BEB7EEB-F5BA-4B0B-8FE9-78593323B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869"/>
              <a:ext cx="94" cy="776"/>
            </a:xfrm>
            <a:custGeom>
              <a:avLst/>
              <a:gdLst>
                <a:gd name="T0" fmla="*/ 0 w 47"/>
                <a:gd name="T1" fmla="*/ 7395 h 366"/>
                <a:gd name="T2" fmla="*/ 0 w 47"/>
                <a:gd name="T3" fmla="*/ 382 h 366"/>
                <a:gd name="T4" fmla="*/ 304 w 47"/>
                <a:gd name="T5" fmla="*/ 0 h 366"/>
                <a:gd name="T6" fmla="*/ 752 w 47"/>
                <a:gd name="T7" fmla="*/ 144 h 366"/>
                <a:gd name="T8" fmla="*/ 752 w 47"/>
                <a:gd name="T9" fmla="*/ 7395 h 3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366">
                  <a:moveTo>
                    <a:pt x="0" y="366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5" y="0"/>
                    <a:pt x="19" y="0"/>
                  </a:cubicBezTo>
                  <a:cubicBezTo>
                    <a:pt x="24" y="0"/>
                    <a:pt x="47" y="7"/>
                    <a:pt x="47" y="7"/>
                  </a:cubicBezTo>
                  <a:cubicBezTo>
                    <a:pt x="47" y="366"/>
                    <a:pt x="47" y="366"/>
                    <a:pt x="47" y="366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1" name="Freeform 79">
              <a:extLst>
                <a:ext uri="{FF2B5EF4-FFF2-40B4-BE49-F238E27FC236}">
                  <a16:creationId xmlns:a16="http://schemas.microsoft.com/office/drawing/2014/main" id="{471C3C26-4910-48C0-90F9-DC584CF40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882"/>
              <a:ext cx="30" cy="741"/>
            </a:xfrm>
            <a:custGeom>
              <a:avLst/>
              <a:gdLst>
                <a:gd name="T0" fmla="*/ 240 w 15"/>
                <a:gd name="T1" fmla="*/ 0 h 350"/>
                <a:gd name="T2" fmla="*/ 0 w 15"/>
                <a:gd name="T3" fmla="*/ 197 h 350"/>
                <a:gd name="T4" fmla="*/ 0 w 15"/>
                <a:gd name="T5" fmla="*/ 7033 h 350"/>
                <a:gd name="T6" fmla="*/ 240 w 15"/>
                <a:gd name="T7" fmla="*/ 0 h 3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50">
                  <a:moveTo>
                    <a:pt x="15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50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2" name="Freeform 80">
              <a:extLst>
                <a:ext uri="{FF2B5EF4-FFF2-40B4-BE49-F238E27FC236}">
                  <a16:creationId xmlns:a16="http://schemas.microsoft.com/office/drawing/2014/main" id="{E147E502-84D1-469F-BA2B-FBBEC2A3D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884"/>
              <a:ext cx="47" cy="752"/>
            </a:xfrm>
            <a:custGeom>
              <a:avLst/>
              <a:gdLst>
                <a:gd name="T0" fmla="*/ 337 w 24"/>
                <a:gd name="T1" fmla="*/ 542 h 355"/>
                <a:gd name="T2" fmla="*/ 337 w 24"/>
                <a:gd name="T3" fmla="*/ 288 h 355"/>
                <a:gd name="T4" fmla="*/ 135 w 24"/>
                <a:gd name="T5" fmla="*/ 0 h 355"/>
                <a:gd name="T6" fmla="*/ 165 w 24"/>
                <a:gd name="T7" fmla="*/ 381 h 355"/>
                <a:gd name="T8" fmla="*/ 0 w 24"/>
                <a:gd name="T9" fmla="*/ 7147 h 355"/>
                <a:gd name="T10" fmla="*/ 353 w 24"/>
                <a:gd name="T11" fmla="*/ 7147 h 355"/>
                <a:gd name="T12" fmla="*/ 353 w 24"/>
                <a:gd name="T13" fmla="*/ 358 h 355"/>
                <a:gd name="T14" fmla="*/ 337 w 24"/>
                <a:gd name="T15" fmla="*/ 542 h 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355">
                  <a:moveTo>
                    <a:pt x="23" y="27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5"/>
                    <a:pt x="11" y="19"/>
                  </a:cubicBezTo>
                  <a:cubicBezTo>
                    <a:pt x="12" y="32"/>
                    <a:pt x="5" y="353"/>
                    <a:pt x="0" y="355"/>
                  </a:cubicBezTo>
                  <a:cubicBezTo>
                    <a:pt x="24" y="355"/>
                    <a:pt x="24" y="355"/>
                    <a:pt x="24" y="355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20"/>
                    <a:pt x="23" y="23"/>
                    <a:pt x="23" y="27"/>
                  </a:cubicBezTo>
                  <a:close/>
                </a:path>
              </a:pathLst>
            </a:custGeom>
            <a:solidFill>
              <a:srgbClr val="73CA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3" name="Freeform 81">
              <a:extLst>
                <a:ext uri="{FF2B5EF4-FFF2-40B4-BE49-F238E27FC236}">
                  <a16:creationId xmlns:a16="http://schemas.microsoft.com/office/drawing/2014/main" id="{D98B7FA9-26EE-4BA5-9363-AE14BBEA8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017"/>
              <a:ext cx="26" cy="617"/>
            </a:xfrm>
            <a:custGeom>
              <a:avLst/>
              <a:gdLst>
                <a:gd name="T0" fmla="*/ 26 w 26"/>
                <a:gd name="T1" fmla="*/ 0 h 617"/>
                <a:gd name="T2" fmla="*/ 26 w 26"/>
                <a:gd name="T3" fmla="*/ 617 h 617"/>
                <a:gd name="T4" fmla="*/ 0 w 26"/>
                <a:gd name="T5" fmla="*/ 617 h 617"/>
                <a:gd name="T6" fmla="*/ 26 w 26"/>
                <a:gd name="T7" fmla="*/ 0 h 6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617">
                  <a:moveTo>
                    <a:pt x="26" y="0"/>
                  </a:moveTo>
                  <a:lnTo>
                    <a:pt x="26" y="617"/>
                  </a:lnTo>
                  <a:lnTo>
                    <a:pt x="0" y="61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B2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4" name="Freeform 82">
              <a:extLst>
                <a:ext uri="{FF2B5EF4-FFF2-40B4-BE49-F238E27FC236}">
                  <a16:creationId xmlns:a16="http://schemas.microsoft.com/office/drawing/2014/main" id="{3E0746CF-B7E3-44C8-B778-2550C5FAB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4" y="1017"/>
              <a:ext cx="26" cy="617"/>
            </a:xfrm>
            <a:custGeom>
              <a:avLst/>
              <a:gdLst>
                <a:gd name="T0" fmla="*/ 26 w 26"/>
                <a:gd name="T1" fmla="*/ 0 h 617"/>
                <a:gd name="T2" fmla="*/ 26 w 26"/>
                <a:gd name="T3" fmla="*/ 617 h 617"/>
                <a:gd name="T4" fmla="*/ 0 w 26"/>
                <a:gd name="T5" fmla="*/ 617 h 6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617">
                  <a:moveTo>
                    <a:pt x="26" y="0"/>
                  </a:moveTo>
                  <a:lnTo>
                    <a:pt x="26" y="617"/>
                  </a:lnTo>
                  <a:lnTo>
                    <a:pt x="0" y="6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5" name="Freeform 83">
              <a:extLst>
                <a:ext uri="{FF2B5EF4-FFF2-40B4-BE49-F238E27FC236}">
                  <a16:creationId xmlns:a16="http://schemas.microsoft.com/office/drawing/2014/main" id="{C1E1C3E6-B78B-474F-930A-4A4BAC0E8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892"/>
              <a:ext cx="30" cy="742"/>
            </a:xfrm>
            <a:custGeom>
              <a:avLst/>
              <a:gdLst>
                <a:gd name="T0" fmla="*/ 240 w 15"/>
                <a:gd name="T1" fmla="*/ 0 h 350"/>
                <a:gd name="T2" fmla="*/ 0 w 15"/>
                <a:gd name="T3" fmla="*/ 201 h 350"/>
                <a:gd name="T4" fmla="*/ 0 w 15"/>
                <a:gd name="T5" fmla="*/ 7070 h 350"/>
                <a:gd name="T6" fmla="*/ 240 w 15"/>
                <a:gd name="T7" fmla="*/ 0 h 3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350">
                  <a:moveTo>
                    <a:pt x="15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50"/>
                    <a:pt x="10" y="3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6" name="Freeform 84">
              <a:extLst>
                <a:ext uri="{FF2B5EF4-FFF2-40B4-BE49-F238E27FC236}">
                  <a16:creationId xmlns:a16="http://schemas.microsoft.com/office/drawing/2014/main" id="{635D4B52-22B3-4469-A6DA-94C34FFD3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886"/>
              <a:ext cx="45" cy="752"/>
            </a:xfrm>
            <a:custGeom>
              <a:avLst/>
              <a:gdLst>
                <a:gd name="T0" fmla="*/ 337 w 23"/>
                <a:gd name="T1" fmla="*/ 542 h 355"/>
                <a:gd name="T2" fmla="*/ 337 w 23"/>
                <a:gd name="T3" fmla="*/ 288 h 355"/>
                <a:gd name="T4" fmla="*/ 119 w 23"/>
                <a:gd name="T5" fmla="*/ 0 h 355"/>
                <a:gd name="T6" fmla="*/ 164 w 23"/>
                <a:gd name="T7" fmla="*/ 381 h 355"/>
                <a:gd name="T8" fmla="*/ 0 w 23"/>
                <a:gd name="T9" fmla="*/ 7147 h 355"/>
                <a:gd name="T10" fmla="*/ 337 w 23"/>
                <a:gd name="T11" fmla="*/ 7147 h 355"/>
                <a:gd name="T12" fmla="*/ 337 w 23"/>
                <a:gd name="T13" fmla="*/ 358 h 355"/>
                <a:gd name="T14" fmla="*/ 337 w 23"/>
                <a:gd name="T15" fmla="*/ 542 h 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355">
                  <a:moveTo>
                    <a:pt x="23" y="27"/>
                  </a:moveTo>
                  <a:cubicBezTo>
                    <a:pt x="23" y="14"/>
                    <a:pt x="23" y="14"/>
                    <a:pt x="23" y="1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0" y="5"/>
                    <a:pt x="11" y="19"/>
                  </a:cubicBezTo>
                  <a:cubicBezTo>
                    <a:pt x="12" y="32"/>
                    <a:pt x="5" y="353"/>
                    <a:pt x="0" y="355"/>
                  </a:cubicBezTo>
                  <a:cubicBezTo>
                    <a:pt x="23" y="355"/>
                    <a:pt x="23" y="355"/>
                    <a:pt x="23" y="355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20"/>
                    <a:pt x="23" y="23"/>
                    <a:pt x="23" y="27"/>
                  </a:cubicBezTo>
                  <a:close/>
                </a:path>
              </a:pathLst>
            </a:custGeom>
            <a:solidFill>
              <a:srgbClr val="B5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7" name="Freeform 85">
              <a:extLst>
                <a:ext uri="{FF2B5EF4-FFF2-40B4-BE49-F238E27FC236}">
                  <a16:creationId xmlns:a16="http://schemas.microsoft.com/office/drawing/2014/main" id="{63C96927-E32A-4E06-B8EE-A8D15F7EA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019"/>
              <a:ext cx="24" cy="617"/>
            </a:xfrm>
            <a:custGeom>
              <a:avLst/>
              <a:gdLst>
                <a:gd name="T0" fmla="*/ 24 w 24"/>
                <a:gd name="T1" fmla="*/ 0 h 617"/>
                <a:gd name="T2" fmla="*/ 24 w 24"/>
                <a:gd name="T3" fmla="*/ 617 h 617"/>
                <a:gd name="T4" fmla="*/ 0 w 24"/>
                <a:gd name="T5" fmla="*/ 617 h 617"/>
                <a:gd name="T6" fmla="*/ 24 w 24"/>
                <a:gd name="T7" fmla="*/ 0 h 6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17">
                  <a:moveTo>
                    <a:pt x="24" y="0"/>
                  </a:moveTo>
                  <a:lnTo>
                    <a:pt x="24" y="617"/>
                  </a:lnTo>
                  <a:lnTo>
                    <a:pt x="0" y="61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8" name="Freeform 86">
              <a:extLst>
                <a:ext uri="{FF2B5EF4-FFF2-40B4-BE49-F238E27FC236}">
                  <a16:creationId xmlns:a16="http://schemas.microsoft.com/office/drawing/2014/main" id="{2F6C2AB8-7F21-494F-9CF7-FCBB5D4B6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019"/>
              <a:ext cx="24" cy="617"/>
            </a:xfrm>
            <a:custGeom>
              <a:avLst/>
              <a:gdLst>
                <a:gd name="T0" fmla="*/ 24 w 24"/>
                <a:gd name="T1" fmla="*/ 0 h 617"/>
                <a:gd name="T2" fmla="*/ 24 w 24"/>
                <a:gd name="T3" fmla="*/ 617 h 617"/>
                <a:gd name="T4" fmla="*/ 0 w 24"/>
                <a:gd name="T5" fmla="*/ 617 h 6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17">
                  <a:moveTo>
                    <a:pt x="24" y="0"/>
                  </a:moveTo>
                  <a:lnTo>
                    <a:pt x="24" y="617"/>
                  </a:lnTo>
                  <a:lnTo>
                    <a:pt x="0" y="6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29" name="Freeform 87">
              <a:extLst>
                <a:ext uri="{FF2B5EF4-FFF2-40B4-BE49-F238E27FC236}">
                  <a16:creationId xmlns:a16="http://schemas.microsoft.com/office/drawing/2014/main" id="{AB39BC1F-8665-4927-8E95-811AA05FE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7" y="882"/>
              <a:ext cx="22" cy="741"/>
            </a:xfrm>
            <a:custGeom>
              <a:avLst/>
              <a:gdLst>
                <a:gd name="T0" fmla="*/ 176 w 11"/>
                <a:gd name="T1" fmla="*/ 0 h 350"/>
                <a:gd name="T2" fmla="*/ 0 w 11"/>
                <a:gd name="T3" fmla="*/ 305 h 350"/>
                <a:gd name="T4" fmla="*/ 0 w 11"/>
                <a:gd name="T5" fmla="*/ 7033 h 350"/>
                <a:gd name="T6" fmla="*/ 176 w 11"/>
                <a:gd name="T7" fmla="*/ 0 h 3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350">
                  <a:moveTo>
                    <a:pt x="1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50"/>
                    <a:pt x="6" y="3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0" name="Freeform 88">
              <a:extLst>
                <a:ext uri="{FF2B5EF4-FFF2-40B4-BE49-F238E27FC236}">
                  <a16:creationId xmlns:a16="http://schemas.microsoft.com/office/drawing/2014/main" id="{C3600BC7-FDC7-4B96-B02C-EC2EEBB6B3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9" y="884"/>
              <a:ext cx="46" cy="752"/>
            </a:xfrm>
            <a:custGeom>
              <a:avLst/>
              <a:gdLst>
                <a:gd name="T0" fmla="*/ 352 w 23"/>
                <a:gd name="T1" fmla="*/ 542 h 355"/>
                <a:gd name="T2" fmla="*/ 352 w 23"/>
                <a:gd name="T3" fmla="*/ 76 h 355"/>
                <a:gd name="T4" fmla="*/ 128 w 23"/>
                <a:gd name="T5" fmla="*/ 0 h 355"/>
                <a:gd name="T6" fmla="*/ 176 w 23"/>
                <a:gd name="T7" fmla="*/ 381 h 355"/>
                <a:gd name="T8" fmla="*/ 0 w 23"/>
                <a:gd name="T9" fmla="*/ 7147 h 355"/>
                <a:gd name="T10" fmla="*/ 368 w 23"/>
                <a:gd name="T11" fmla="*/ 7147 h 355"/>
                <a:gd name="T12" fmla="*/ 368 w 23"/>
                <a:gd name="T13" fmla="*/ 161 h 355"/>
                <a:gd name="T14" fmla="*/ 352 w 23"/>
                <a:gd name="T15" fmla="*/ 542 h 3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355">
                  <a:moveTo>
                    <a:pt x="22" y="27"/>
                  </a:moveTo>
                  <a:cubicBezTo>
                    <a:pt x="22" y="4"/>
                    <a:pt x="22" y="4"/>
                    <a:pt x="22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10" y="5"/>
                    <a:pt x="11" y="19"/>
                  </a:cubicBezTo>
                  <a:cubicBezTo>
                    <a:pt x="11" y="32"/>
                    <a:pt x="4" y="353"/>
                    <a:pt x="0" y="355"/>
                  </a:cubicBezTo>
                  <a:cubicBezTo>
                    <a:pt x="23" y="355"/>
                    <a:pt x="23" y="355"/>
                    <a:pt x="23" y="355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10"/>
                    <a:pt x="22" y="23"/>
                    <a:pt x="22" y="27"/>
                  </a:cubicBezTo>
                  <a:close/>
                </a:path>
              </a:pathLst>
            </a:custGeom>
            <a:solidFill>
              <a:srgbClr val="B5E1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1" name="Freeform 89">
              <a:extLst>
                <a:ext uri="{FF2B5EF4-FFF2-40B4-BE49-F238E27FC236}">
                  <a16:creationId xmlns:a16="http://schemas.microsoft.com/office/drawing/2014/main" id="{74199210-7FD1-49F7-BC54-380F1EECD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017"/>
              <a:ext cx="24" cy="617"/>
            </a:xfrm>
            <a:custGeom>
              <a:avLst/>
              <a:gdLst>
                <a:gd name="T0" fmla="*/ 24 w 24"/>
                <a:gd name="T1" fmla="*/ 0 h 617"/>
                <a:gd name="T2" fmla="*/ 24 w 24"/>
                <a:gd name="T3" fmla="*/ 617 h 617"/>
                <a:gd name="T4" fmla="*/ 0 w 24"/>
                <a:gd name="T5" fmla="*/ 617 h 617"/>
                <a:gd name="T6" fmla="*/ 24 w 24"/>
                <a:gd name="T7" fmla="*/ 0 h 6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617">
                  <a:moveTo>
                    <a:pt x="24" y="0"/>
                  </a:moveTo>
                  <a:lnTo>
                    <a:pt x="24" y="617"/>
                  </a:lnTo>
                  <a:lnTo>
                    <a:pt x="0" y="617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2" name="Freeform 90">
              <a:extLst>
                <a:ext uri="{FF2B5EF4-FFF2-40B4-BE49-F238E27FC236}">
                  <a16:creationId xmlns:a16="http://schemas.microsoft.com/office/drawing/2014/main" id="{E97E1225-6CA1-4757-9708-A5B9D180C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1017"/>
              <a:ext cx="24" cy="617"/>
            </a:xfrm>
            <a:custGeom>
              <a:avLst/>
              <a:gdLst>
                <a:gd name="T0" fmla="*/ 24 w 24"/>
                <a:gd name="T1" fmla="*/ 0 h 617"/>
                <a:gd name="T2" fmla="*/ 24 w 24"/>
                <a:gd name="T3" fmla="*/ 617 h 617"/>
                <a:gd name="T4" fmla="*/ 0 w 24"/>
                <a:gd name="T5" fmla="*/ 617 h 6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17">
                  <a:moveTo>
                    <a:pt x="24" y="0"/>
                  </a:moveTo>
                  <a:lnTo>
                    <a:pt x="24" y="617"/>
                  </a:lnTo>
                  <a:lnTo>
                    <a:pt x="0" y="61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3" name="Freeform 91">
              <a:extLst>
                <a:ext uri="{FF2B5EF4-FFF2-40B4-BE49-F238E27FC236}">
                  <a16:creationId xmlns:a16="http://schemas.microsoft.com/office/drawing/2014/main" id="{B5FF8126-7FBB-44EF-8219-F7272A77F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4" y="884"/>
              <a:ext cx="64" cy="725"/>
            </a:xfrm>
            <a:custGeom>
              <a:avLst/>
              <a:gdLst>
                <a:gd name="T0" fmla="*/ 0 w 32"/>
                <a:gd name="T1" fmla="*/ 6907 h 342"/>
                <a:gd name="T2" fmla="*/ 0 w 32"/>
                <a:gd name="T3" fmla="*/ 201 h 342"/>
                <a:gd name="T4" fmla="*/ 112 w 32"/>
                <a:gd name="T5" fmla="*/ 17 h 342"/>
                <a:gd name="T6" fmla="*/ 512 w 32"/>
                <a:gd name="T7" fmla="*/ 305 h 342"/>
                <a:gd name="T8" fmla="*/ 160 w 32"/>
                <a:gd name="T9" fmla="*/ 1064 h 342"/>
                <a:gd name="T10" fmla="*/ 0 w 32"/>
                <a:gd name="T11" fmla="*/ 6907 h 3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342">
                  <a:moveTo>
                    <a:pt x="0" y="342"/>
                  </a:moveTo>
                  <a:cubicBezTo>
                    <a:pt x="0" y="342"/>
                    <a:pt x="0" y="18"/>
                    <a:pt x="0" y="10"/>
                  </a:cubicBezTo>
                  <a:cubicBezTo>
                    <a:pt x="0" y="3"/>
                    <a:pt x="3" y="0"/>
                    <a:pt x="7" y="1"/>
                  </a:cubicBezTo>
                  <a:cubicBezTo>
                    <a:pt x="10" y="2"/>
                    <a:pt x="32" y="15"/>
                    <a:pt x="32" y="15"/>
                  </a:cubicBezTo>
                  <a:cubicBezTo>
                    <a:pt x="22" y="10"/>
                    <a:pt x="12" y="14"/>
                    <a:pt x="10" y="53"/>
                  </a:cubicBezTo>
                  <a:cubicBezTo>
                    <a:pt x="9" y="91"/>
                    <a:pt x="0" y="342"/>
                    <a:pt x="0" y="3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4" name="Freeform 92">
              <a:extLst>
                <a:ext uri="{FF2B5EF4-FFF2-40B4-BE49-F238E27FC236}">
                  <a16:creationId xmlns:a16="http://schemas.microsoft.com/office/drawing/2014/main" id="{E7B60CD9-C877-4530-B069-D672DCEE2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941"/>
              <a:ext cx="56" cy="693"/>
            </a:xfrm>
            <a:custGeom>
              <a:avLst/>
              <a:gdLst>
                <a:gd name="T0" fmla="*/ 448 w 28"/>
                <a:gd name="T1" fmla="*/ 0 h 327"/>
                <a:gd name="T2" fmla="*/ 448 w 28"/>
                <a:gd name="T3" fmla="*/ 6597 h 327"/>
                <a:gd name="T4" fmla="*/ 0 w 28"/>
                <a:gd name="T5" fmla="*/ 6597 h 327"/>
                <a:gd name="T6" fmla="*/ 240 w 28"/>
                <a:gd name="T7" fmla="*/ 5120 h 327"/>
                <a:gd name="T8" fmla="*/ 448 w 28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7">
                  <a:moveTo>
                    <a:pt x="28" y="0"/>
                  </a:moveTo>
                  <a:cubicBezTo>
                    <a:pt x="28" y="327"/>
                    <a:pt x="28" y="327"/>
                    <a:pt x="28" y="327"/>
                  </a:cubicBezTo>
                  <a:cubicBezTo>
                    <a:pt x="0" y="327"/>
                    <a:pt x="0" y="327"/>
                    <a:pt x="0" y="327"/>
                  </a:cubicBezTo>
                  <a:cubicBezTo>
                    <a:pt x="12" y="325"/>
                    <a:pt x="12" y="271"/>
                    <a:pt x="15" y="254"/>
                  </a:cubicBezTo>
                  <a:cubicBezTo>
                    <a:pt x="17" y="236"/>
                    <a:pt x="28" y="0"/>
                    <a:pt x="28" y="0"/>
                  </a:cubicBezTo>
                  <a:close/>
                </a:path>
              </a:pathLst>
            </a:custGeom>
            <a:solidFill>
              <a:srgbClr val="6BC8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5" name="Freeform 93">
              <a:extLst>
                <a:ext uri="{FF2B5EF4-FFF2-40B4-BE49-F238E27FC236}">
                  <a16:creationId xmlns:a16="http://schemas.microsoft.com/office/drawing/2014/main" id="{AC72CDF4-52A5-4E84-9DF7-D6708AECC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" y="1344"/>
              <a:ext cx="22" cy="288"/>
            </a:xfrm>
            <a:custGeom>
              <a:avLst/>
              <a:gdLst>
                <a:gd name="T0" fmla="*/ 176 w 11"/>
                <a:gd name="T1" fmla="*/ 0 h 136"/>
                <a:gd name="T2" fmla="*/ 176 w 11"/>
                <a:gd name="T3" fmla="*/ 2736 h 136"/>
                <a:gd name="T4" fmla="*/ 0 w 11"/>
                <a:gd name="T5" fmla="*/ 2736 h 136"/>
                <a:gd name="T6" fmla="*/ 176 w 11"/>
                <a:gd name="T7" fmla="*/ 0 h 13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136">
                  <a:moveTo>
                    <a:pt x="11" y="0"/>
                  </a:moveTo>
                  <a:cubicBezTo>
                    <a:pt x="11" y="136"/>
                    <a:pt x="11" y="136"/>
                    <a:pt x="11" y="136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5" y="128"/>
                    <a:pt x="9" y="13"/>
                    <a:pt x="11" y="0"/>
                  </a:cubicBezTo>
                  <a:close/>
                </a:path>
              </a:pathLst>
            </a:custGeom>
            <a:solidFill>
              <a:srgbClr val="47B9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6" name="Freeform 94">
              <a:extLst>
                <a:ext uri="{FF2B5EF4-FFF2-40B4-BE49-F238E27FC236}">
                  <a16:creationId xmlns:a16="http://schemas.microsoft.com/office/drawing/2014/main" id="{B5122613-8468-480B-A05A-5494311FF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42" y="846"/>
              <a:ext cx="2017" cy="17"/>
            </a:xfrm>
            <a:custGeom>
              <a:avLst/>
              <a:gdLst>
                <a:gd name="T0" fmla="*/ 0 w 1015"/>
                <a:gd name="T1" fmla="*/ 128 h 8"/>
                <a:gd name="T2" fmla="*/ 95 w 1015"/>
                <a:gd name="T3" fmla="*/ 0 h 8"/>
                <a:gd name="T4" fmla="*/ 15733 w 1015"/>
                <a:gd name="T5" fmla="*/ 0 h 8"/>
                <a:gd name="T6" fmla="*/ 15828 w 1015"/>
                <a:gd name="T7" fmla="*/ 164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5" h="8">
                  <a:moveTo>
                    <a:pt x="0" y="6"/>
                  </a:moveTo>
                  <a:cubicBezTo>
                    <a:pt x="0" y="3"/>
                    <a:pt x="2" y="0"/>
                    <a:pt x="6" y="0"/>
                  </a:cubicBezTo>
                  <a:cubicBezTo>
                    <a:pt x="10" y="0"/>
                    <a:pt x="927" y="0"/>
                    <a:pt x="1009" y="0"/>
                  </a:cubicBezTo>
                  <a:cubicBezTo>
                    <a:pt x="1015" y="0"/>
                    <a:pt x="1015" y="4"/>
                    <a:pt x="1015" y="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437" name="Line 95">
              <a:extLst>
                <a:ext uri="{FF2B5EF4-FFF2-40B4-BE49-F238E27FC236}">
                  <a16:creationId xmlns:a16="http://schemas.microsoft.com/office/drawing/2014/main" id="{5886D6F9-3A84-4D3C-8762-E51519BF4A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6" y="865"/>
              <a:ext cx="20" cy="15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6" name="Group 96">
            <a:extLst>
              <a:ext uri="{FF2B5EF4-FFF2-40B4-BE49-F238E27FC236}">
                <a16:creationId xmlns:a16="http://schemas.microsoft.com/office/drawing/2014/main" id="{B9C672DC-022B-43D2-ABCF-F132B43E991A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3078163"/>
            <a:ext cx="1865313" cy="425450"/>
            <a:chOff x="672" y="1830"/>
            <a:chExt cx="1175" cy="268"/>
          </a:xfrm>
        </p:grpSpPr>
        <p:sp>
          <p:nvSpPr>
            <p:cNvPr id="44327" name="Freeform 97">
              <a:extLst>
                <a:ext uri="{FF2B5EF4-FFF2-40B4-BE49-F238E27FC236}">
                  <a16:creationId xmlns:a16="http://schemas.microsoft.com/office/drawing/2014/main" id="{7F9B8DCA-91A1-4EDE-99EF-5D87AD5E2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30"/>
              <a:ext cx="1171" cy="268"/>
            </a:xfrm>
            <a:custGeom>
              <a:avLst/>
              <a:gdLst>
                <a:gd name="T0" fmla="*/ 9153 w 589"/>
                <a:gd name="T1" fmla="*/ 40 h 126"/>
                <a:gd name="T2" fmla="*/ 9123 w 589"/>
                <a:gd name="T3" fmla="*/ 0 h 126"/>
                <a:gd name="T4" fmla="*/ 2736 w 589"/>
                <a:gd name="T5" fmla="*/ 0 h 126"/>
                <a:gd name="T6" fmla="*/ 2529 w 589"/>
                <a:gd name="T7" fmla="*/ 85 h 126"/>
                <a:gd name="T8" fmla="*/ 64 w 589"/>
                <a:gd name="T9" fmla="*/ 2127 h 126"/>
                <a:gd name="T10" fmla="*/ 32 w 589"/>
                <a:gd name="T11" fmla="*/ 2195 h 126"/>
                <a:gd name="T12" fmla="*/ 32 w 589"/>
                <a:gd name="T13" fmla="*/ 2493 h 126"/>
                <a:gd name="T14" fmla="*/ 95 w 589"/>
                <a:gd name="T15" fmla="*/ 2578 h 126"/>
                <a:gd name="T16" fmla="*/ 6877 w 589"/>
                <a:gd name="T17" fmla="*/ 2578 h 126"/>
                <a:gd name="T18" fmla="*/ 7032 w 589"/>
                <a:gd name="T19" fmla="*/ 2493 h 126"/>
                <a:gd name="T20" fmla="*/ 9169 w 589"/>
                <a:gd name="T21" fmla="*/ 385 h 126"/>
                <a:gd name="T22" fmla="*/ 9169 w 589"/>
                <a:gd name="T23" fmla="*/ 40 h 126"/>
                <a:gd name="T24" fmla="*/ 9153 w 589"/>
                <a:gd name="T25" fmla="*/ 40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9" h="126">
                  <a:moveTo>
                    <a:pt x="586" y="2"/>
                  </a:moveTo>
                  <a:cubicBezTo>
                    <a:pt x="586" y="2"/>
                    <a:pt x="589" y="0"/>
                    <a:pt x="584" y="0"/>
                  </a:cubicBezTo>
                  <a:cubicBezTo>
                    <a:pt x="529" y="0"/>
                    <a:pt x="185" y="0"/>
                    <a:pt x="175" y="0"/>
                  </a:cubicBezTo>
                  <a:cubicBezTo>
                    <a:pt x="169" y="0"/>
                    <a:pt x="162" y="4"/>
                    <a:pt x="162" y="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0" y="106"/>
                    <a:pt x="2" y="107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2" y="126"/>
                    <a:pt x="6" y="126"/>
                  </a:cubicBezTo>
                  <a:cubicBezTo>
                    <a:pt x="440" y="126"/>
                    <a:pt x="440" y="126"/>
                    <a:pt x="440" y="126"/>
                  </a:cubicBezTo>
                  <a:cubicBezTo>
                    <a:pt x="446" y="126"/>
                    <a:pt x="450" y="122"/>
                    <a:pt x="450" y="122"/>
                  </a:cubicBezTo>
                  <a:cubicBezTo>
                    <a:pt x="587" y="19"/>
                    <a:pt x="587" y="19"/>
                    <a:pt x="587" y="19"/>
                  </a:cubicBezTo>
                  <a:cubicBezTo>
                    <a:pt x="587" y="2"/>
                    <a:pt x="587" y="2"/>
                    <a:pt x="587" y="2"/>
                  </a:cubicBezTo>
                  <a:lnTo>
                    <a:pt x="586" y="2"/>
                  </a:lnTo>
                  <a:close/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8" name="Freeform 98">
              <a:extLst>
                <a:ext uri="{FF2B5EF4-FFF2-40B4-BE49-F238E27FC236}">
                  <a16:creationId xmlns:a16="http://schemas.microsoft.com/office/drawing/2014/main" id="{5C432ECC-D63B-49AC-8D21-D1D897C17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" y="1830"/>
              <a:ext cx="1171" cy="268"/>
            </a:xfrm>
            <a:custGeom>
              <a:avLst/>
              <a:gdLst>
                <a:gd name="T0" fmla="*/ 9153 w 589"/>
                <a:gd name="T1" fmla="*/ 40 h 126"/>
                <a:gd name="T2" fmla="*/ 9123 w 589"/>
                <a:gd name="T3" fmla="*/ 0 h 126"/>
                <a:gd name="T4" fmla="*/ 2736 w 589"/>
                <a:gd name="T5" fmla="*/ 0 h 126"/>
                <a:gd name="T6" fmla="*/ 2529 w 589"/>
                <a:gd name="T7" fmla="*/ 85 h 126"/>
                <a:gd name="T8" fmla="*/ 64 w 589"/>
                <a:gd name="T9" fmla="*/ 2127 h 126"/>
                <a:gd name="T10" fmla="*/ 32 w 589"/>
                <a:gd name="T11" fmla="*/ 2195 h 126"/>
                <a:gd name="T12" fmla="*/ 32 w 589"/>
                <a:gd name="T13" fmla="*/ 2493 h 126"/>
                <a:gd name="T14" fmla="*/ 95 w 589"/>
                <a:gd name="T15" fmla="*/ 2578 h 126"/>
                <a:gd name="T16" fmla="*/ 6877 w 589"/>
                <a:gd name="T17" fmla="*/ 2578 h 126"/>
                <a:gd name="T18" fmla="*/ 7032 w 589"/>
                <a:gd name="T19" fmla="*/ 2493 h 126"/>
                <a:gd name="T20" fmla="*/ 9169 w 589"/>
                <a:gd name="T21" fmla="*/ 385 h 126"/>
                <a:gd name="T22" fmla="*/ 9169 w 589"/>
                <a:gd name="T23" fmla="*/ 40 h 126"/>
                <a:gd name="T24" fmla="*/ 9153 w 589"/>
                <a:gd name="T25" fmla="*/ 40 h 1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89" h="126">
                  <a:moveTo>
                    <a:pt x="586" y="2"/>
                  </a:moveTo>
                  <a:cubicBezTo>
                    <a:pt x="586" y="2"/>
                    <a:pt x="589" y="0"/>
                    <a:pt x="584" y="0"/>
                  </a:cubicBezTo>
                  <a:cubicBezTo>
                    <a:pt x="529" y="0"/>
                    <a:pt x="185" y="0"/>
                    <a:pt x="175" y="0"/>
                  </a:cubicBezTo>
                  <a:cubicBezTo>
                    <a:pt x="169" y="0"/>
                    <a:pt x="162" y="4"/>
                    <a:pt x="162" y="4"/>
                  </a:cubicBezTo>
                  <a:cubicBezTo>
                    <a:pt x="4" y="104"/>
                    <a:pt x="4" y="104"/>
                    <a:pt x="4" y="104"/>
                  </a:cubicBezTo>
                  <a:cubicBezTo>
                    <a:pt x="4" y="104"/>
                    <a:pt x="0" y="106"/>
                    <a:pt x="2" y="107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2"/>
                    <a:pt x="2" y="126"/>
                    <a:pt x="6" y="126"/>
                  </a:cubicBezTo>
                  <a:cubicBezTo>
                    <a:pt x="440" y="126"/>
                    <a:pt x="440" y="126"/>
                    <a:pt x="440" y="126"/>
                  </a:cubicBezTo>
                  <a:cubicBezTo>
                    <a:pt x="446" y="126"/>
                    <a:pt x="450" y="122"/>
                    <a:pt x="450" y="122"/>
                  </a:cubicBezTo>
                  <a:cubicBezTo>
                    <a:pt x="587" y="19"/>
                    <a:pt x="587" y="19"/>
                    <a:pt x="587" y="19"/>
                  </a:cubicBezTo>
                  <a:cubicBezTo>
                    <a:pt x="587" y="2"/>
                    <a:pt x="587" y="2"/>
                    <a:pt x="587" y="2"/>
                  </a:cubicBezTo>
                  <a:lnTo>
                    <a:pt x="586" y="2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9" name="Freeform 99">
              <a:extLst>
                <a:ext uri="{FF2B5EF4-FFF2-40B4-BE49-F238E27FC236}">
                  <a16:creationId xmlns:a16="http://schemas.microsoft.com/office/drawing/2014/main" id="{7A8F4A0D-9D19-4B86-A7D8-B97906465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871"/>
              <a:ext cx="1161" cy="227"/>
            </a:xfrm>
            <a:custGeom>
              <a:avLst/>
              <a:gdLst>
                <a:gd name="T0" fmla="*/ 282 w 1161"/>
                <a:gd name="T1" fmla="*/ 0 h 227"/>
                <a:gd name="T2" fmla="*/ 0 w 1161"/>
                <a:gd name="T3" fmla="*/ 188 h 227"/>
                <a:gd name="T4" fmla="*/ 0 w 1161"/>
                <a:gd name="T5" fmla="*/ 227 h 227"/>
                <a:gd name="T6" fmla="*/ 881 w 1161"/>
                <a:gd name="T7" fmla="*/ 227 h 227"/>
                <a:gd name="T8" fmla="*/ 1161 w 1161"/>
                <a:gd name="T9" fmla="*/ 0 h 227"/>
                <a:gd name="T10" fmla="*/ 282 w 1161"/>
                <a:gd name="T11" fmla="*/ 0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1" h="227">
                  <a:moveTo>
                    <a:pt x="282" y="0"/>
                  </a:moveTo>
                  <a:lnTo>
                    <a:pt x="0" y="188"/>
                  </a:lnTo>
                  <a:lnTo>
                    <a:pt x="0" y="227"/>
                  </a:lnTo>
                  <a:lnTo>
                    <a:pt x="881" y="227"/>
                  </a:lnTo>
                  <a:lnTo>
                    <a:pt x="1161" y="0"/>
                  </a:lnTo>
                  <a:lnTo>
                    <a:pt x="282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0" name="Freeform 100">
              <a:extLst>
                <a:ext uri="{FF2B5EF4-FFF2-40B4-BE49-F238E27FC236}">
                  <a16:creationId xmlns:a16="http://schemas.microsoft.com/office/drawing/2014/main" id="{3FE07E73-424F-42C3-867F-6887C7CD6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2" y="1830"/>
              <a:ext cx="877" cy="41"/>
            </a:xfrm>
            <a:custGeom>
              <a:avLst/>
              <a:gdLst>
                <a:gd name="T0" fmla="*/ 48 w 877"/>
                <a:gd name="T1" fmla="*/ 0 h 41"/>
                <a:gd name="T2" fmla="*/ 0 w 877"/>
                <a:gd name="T3" fmla="*/ 41 h 41"/>
                <a:gd name="T4" fmla="*/ 877 w 877"/>
                <a:gd name="T5" fmla="*/ 41 h 41"/>
                <a:gd name="T6" fmla="*/ 877 w 877"/>
                <a:gd name="T7" fmla="*/ 0 h 41"/>
                <a:gd name="T8" fmla="*/ 48 w 877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7" h="41">
                  <a:moveTo>
                    <a:pt x="48" y="0"/>
                  </a:moveTo>
                  <a:lnTo>
                    <a:pt x="0" y="41"/>
                  </a:lnTo>
                  <a:lnTo>
                    <a:pt x="877" y="41"/>
                  </a:lnTo>
                  <a:lnTo>
                    <a:pt x="877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1" name="Freeform 101">
              <a:extLst>
                <a:ext uri="{FF2B5EF4-FFF2-40B4-BE49-F238E27FC236}">
                  <a16:creationId xmlns:a16="http://schemas.microsoft.com/office/drawing/2014/main" id="{405D3E63-02BA-4212-A5C4-4240ECD1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830"/>
              <a:ext cx="1165" cy="229"/>
            </a:xfrm>
            <a:custGeom>
              <a:avLst/>
              <a:gdLst>
                <a:gd name="T0" fmla="*/ 336 w 1165"/>
                <a:gd name="T1" fmla="*/ 0 h 229"/>
                <a:gd name="T2" fmla="*/ 0 w 1165"/>
                <a:gd name="T3" fmla="*/ 229 h 229"/>
                <a:gd name="T4" fmla="*/ 887 w 1165"/>
                <a:gd name="T5" fmla="*/ 229 h 229"/>
                <a:gd name="T6" fmla="*/ 887 w 1165"/>
                <a:gd name="T7" fmla="*/ 227 h 229"/>
                <a:gd name="T8" fmla="*/ 1163 w 1165"/>
                <a:gd name="T9" fmla="*/ 7 h 229"/>
                <a:gd name="T10" fmla="*/ 1165 w 1165"/>
                <a:gd name="T11" fmla="*/ 0 h 229"/>
                <a:gd name="T12" fmla="*/ 336 w 1165"/>
                <a:gd name="T13" fmla="*/ 0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5" h="229">
                  <a:moveTo>
                    <a:pt x="336" y="0"/>
                  </a:moveTo>
                  <a:lnTo>
                    <a:pt x="0" y="229"/>
                  </a:lnTo>
                  <a:lnTo>
                    <a:pt x="887" y="229"/>
                  </a:lnTo>
                  <a:lnTo>
                    <a:pt x="887" y="227"/>
                  </a:lnTo>
                  <a:lnTo>
                    <a:pt x="1163" y="7"/>
                  </a:lnTo>
                  <a:lnTo>
                    <a:pt x="1165" y="0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2" name="Freeform 102">
              <a:extLst>
                <a:ext uri="{FF2B5EF4-FFF2-40B4-BE49-F238E27FC236}">
                  <a16:creationId xmlns:a16="http://schemas.microsoft.com/office/drawing/2014/main" id="{863FB96F-321C-4FE2-91F4-2A63752D5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" y="1839"/>
              <a:ext cx="626" cy="206"/>
            </a:xfrm>
            <a:custGeom>
              <a:avLst/>
              <a:gdLst>
                <a:gd name="T0" fmla="*/ 4913 w 315"/>
                <a:gd name="T1" fmla="*/ 0 h 97"/>
                <a:gd name="T2" fmla="*/ 2432 w 315"/>
                <a:gd name="T3" fmla="*/ 0 h 97"/>
                <a:gd name="T4" fmla="*/ 0 w 315"/>
                <a:gd name="T5" fmla="*/ 1971 h 97"/>
                <a:gd name="T6" fmla="*/ 2576 w 315"/>
                <a:gd name="T7" fmla="*/ 240 h 97"/>
                <a:gd name="T8" fmla="*/ 4913 w 315"/>
                <a:gd name="T9" fmla="*/ 0 h 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97">
                  <a:moveTo>
                    <a:pt x="315" y="0"/>
                  </a:moveTo>
                  <a:cubicBezTo>
                    <a:pt x="156" y="0"/>
                    <a:pt x="156" y="0"/>
                    <a:pt x="156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97"/>
                    <a:pt x="138" y="19"/>
                    <a:pt x="165" y="12"/>
                  </a:cubicBezTo>
                  <a:cubicBezTo>
                    <a:pt x="192" y="4"/>
                    <a:pt x="315" y="0"/>
                    <a:pt x="315" y="0"/>
                  </a:cubicBezTo>
                  <a:close/>
                </a:path>
              </a:pathLst>
            </a:custGeom>
            <a:solidFill>
              <a:srgbClr val="EC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3" name="Freeform 103">
              <a:extLst>
                <a:ext uri="{FF2B5EF4-FFF2-40B4-BE49-F238E27FC236}">
                  <a16:creationId xmlns:a16="http://schemas.microsoft.com/office/drawing/2014/main" id="{E9ACBE60-09FF-4306-85C6-CBC4E58BD5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835"/>
              <a:ext cx="280" cy="263"/>
            </a:xfrm>
            <a:custGeom>
              <a:avLst/>
              <a:gdLst>
                <a:gd name="T0" fmla="*/ 0 w 280"/>
                <a:gd name="T1" fmla="*/ 224 h 263"/>
                <a:gd name="T2" fmla="*/ 0 w 280"/>
                <a:gd name="T3" fmla="*/ 263 h 263"/>
                <a:gd name="T4" fmla="*/ 280 w 280"/>
                <a:gd name="T5" fmla="*/ 36 h 263"/>
                <a:gd name="T6" fmla="*/ 280 w 280"/>
                <a:gd name="T7" fmla="*/ 0 h 263"/>
                <a:gd name="T8" fmla="*/ 0 w 280"/>
                <a:gd name="T9" fmla="*/ 224 h 2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0" h="263">
                  <a:moveTo>
                    <a:pt x="0" y="224"/>
                  </a:moveTo>
                  <a:lnTo>
                    <a:pt x="0" y="263"/>
                  </a:lnTo>
                  <a:lnTo>
                    <a:pt x="280" y="36"/>
                  </a:lnTo>
                  <a:lnTo>
                    <a:pt x="280" y="0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6EC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4" name="Freeform 104">
              <a:extLst>
                <a:ext uri="{FF2B5EF4-FFF2-40B4-BE49-F238E27FC236}">
                  <a16:creationId xmlns:a16="http://schemas.microsoft.com/office/drawing/2014/main" id="{DC3BFFDD-EBD1-4A65-8899-87C5A3776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1835"/>
              <a:ext cx="280" cy="263"/>
            </a:xfrm>
            <a:custGeom>
              <a:avLst/>
              <a:gdLst>
                <a:gd name="T0" fmla="*/ 0 w 280"/>
                <a:gd name="T1" fmla="*/ 224 h 263"/>
                <a:gd name="T2" fmla="*/ 0 w 280"/>
                <a:gd name="T3" fmla="*/ 263 h 263"/>
                <a:gd name="T4" fmla="*/ 280 w 280"/>
                <a:gd name="T5" fmla="*/ 36 h 263"/>
                <a:gd name="T6" fmla="*/ 280 w 280"/>
                <a:gd name="T7" fmla="*/ 0 h 26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0" h="263">
                  <a:moveTo>
                    <a:pt x="0" y="224"/>
                  </a:moveTo>
                  <a:lnTo>
                    <a:pt x="0" y="263"/>
                  </a:lnTo>
                  <a:lnTo>
                    <a:pt x="280" y="36"/>
                  </a:lnTo>
                  <a:lnTo>
                    <a:pt x="28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5" name="Freeform 105">
              <a:extLst>
                <a:ext uri="{FF2B5EF4-FFF2-40B4-BE49-F238E27FC236}">
                  <a16:creationId xmlns:a16="http://schemas.microsoft.com/office/drawing/2014/main" id="{ECCB232F-C1C4-40EF-AF44-9DFD7023E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6" y="1890"/>
              <a:ext cx="228" cy="157"/>
            </a:xfrm>
            <a:custGeom>
              <a:avLst/>
              <a:gdLst>
                <a:gd name="T0" fmla="*/ 1776 w 115"/>
                <a:gd name="T1" fmla="*/ 0 h 74"/>
                <a:gd name="T2" fmla="*/ 0 w 115"/>
                <a:gd name="T3" fmla="*/ 1500 h 74"/>
                <a:gd name="T4" fmla="*/ 1332 w 115"/>
                <a:gd name="T5" fmla="*/ 1481 h 74"/>
                <a:gd name="T6" fmla="*/ 833 w 115"/>
                <a:gd name="T7" fmla="*/ 1175 h 74"/>
                <a:gd name="T8" fmla="*/ 1372 w 115"/>
                <a:gd name="T9" fmla="*/ 868 h 74"/>
                <a:gd name="T10" fmla="*/ 1100 w 115"/>
                <a:gd name="T11" fmla="*/ 690 h 74"/>
                <a:gd name="T12" fmla="*/ 1372 w 115"/>
                <a:gd name="T13" fmla="*/ 545 h 74"/>
                <a:gd name="T14" fmla="*/ 1776 w 115"/>
                <a:gd name="T15" fmla="*/ 17 h 7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5" h="74">
                  <a:moveTo>
                    <a:pt x="115" y="0"/>
                  </a:moveTo>
                  <a:cubicBezTo>
                    <a:pt x="99" y="14"/>
                    <a:pt x="13" y="65"/>
                    <a:pt x="0" y="74"/>
                  </a:cubicBezTo>
                  <a:cubicBezTo>
                    <a:pt x="12" y="71"/>
                    <a:pt x="81" y="71"/>
                    <a:pt x="86" y="73"/>
                  </a:cubicBezTo>
                  <a:cubicBezTo>
                    <a:pt x="77" y="73"/>
                    <a:pt x="54" y="69"/>
                    <a:pt x="54" y="58"/>
                  </a:cubicBezTo>
                  <a:cubicBezTo>
                    <a:pt x="54" y="47"/>
                    <a:pt x="81" y="44"/>
                    <a:pt x="89" y="43"/>
                  </a:cubicBezTo>
                  <a:cubicBezTo>
                    <a:pt x="84" y="43"/>
                    <a:pt x="72" y="41"/>
                    <a:pt x="71" y="34"/>
                  </a:cubicBezTo>
                  <a:cubicBezTo>
                    <a:pt x="70" y="26"/>
                    <a:pt x="85" y="31"/>
                    <a:pt x="89" y="27"/>
                  </a:cubicBezTo>
                  <a:cubicBezTo>
                    <a:pt x="82" y="21"/>
                    <a:pt x="110" y="5"/>
                    <a:pt x="115" y="1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6" name="Freeform 106">
              <a:extLst>
                <a:ext uri="{FF2B5EF4-FFF2-40B4-BE49-F238E27FC236}">
                  <a16:creationId xmlns:a16="http://schemas.microsoft.com/office/drawing/2014/main" id="{CE2681C9-A2E3-4797-8D13-B4C42FB87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8" y="1896"/>
              <a:ext cx="206" cy="127"/>
            </a:xfrm>
            <a:custGeom>
              <a:avLst/>
              <a:gdLst>
                <a:gd name="T0" fmla="*/ 0 w 104"/>
                <a:gd name="T1" fmla="*/ 521 h 60"/>
                <a:gd name="T2" fmla="*/ 507 w 104"/>
                <a:gd name="T3" fmla="*/ 76 h 60"/>
                <a:gd name="T4" fmla="*/ 372 w 104"/>
                <a:gd name="T5" fmla="*/ 322 h 60"/>
                <a:gd name="T6" fmla="*/ 784 w 104"/>
                <a:gd name="T7" fmla="*/ 76 h 60"/>
                <a:gd name="T8" fmla="*/ 600 w 104"/>
                <a:gd name="T9" fmla="*/ 286 h 60"/>
                <a:gd name="T10" fmla="*/ 753 w 104"/>
                <a:gd name="T11" fmla="*/ 286 h 60"/>
                <a:gd name="T12" fmla="*/ 1600 w 104"/>
                <a:gd name="T13" fmla="*/ 0 h 60"/>
                <a:gd name="T14" fmla="*/ 309 w 104"/>
                <a:gd name="T15" fmla="*/ 1204 h 60"/>
                <a:gd name="T16" fmla="*/ 600 w 104"/>
                <a:gd name="T17" fmla="*/ 722 h 60"/>
                <a:gd name="T18" fmla="*/ 357 w 104"/>
                <a:gd name="T19" fmla="*/ 823 h 60"/>
                <a:gd name="T20" fmla="*/ 372 w 104"/>
                <a:gd name="T21" fmla="*/ 466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4" h="60">
                  <a:moveTo>
                    <a:pt x="0" y="26"/>
                  </a:moveTo>
                  <a:cubicBezTo>
                    <a:pt x="13" y="21"/>
                    <a:pt x="22" y="11"/>
                    <a:pt x="33" y="4"/>
                  </a:cubicBezTo>
                  <a:cubicBezTo>
                    <a:pt x="30" y="7"/>
                    <a:pt x="26" y="12"/>
                    <a:pt x="24" y="16"/>
                  </a:cubicBezTo>
                  <a:cubicBezTo>
                    <a:pt x="34" y="14"/>
                    <a:pt x="42" y="7"/>
                    <a:pt x="51" y="4"/>
                  </a:cubicBezTo>
                  <a:cubicBezTo>
                    <a:pt x="47" y="7"/>
                    <a:pt x="43" y="10"/>
                    <a:pt x="39" y="14"/>
                  </a:cubicBezTo>
                  <a:cubicBezTo>
                    <a:pt x="42" y="13"/>
                    <a:pt x="46" y="15"/>
                    <a:pt x="49" y="14"/>
                  </a:cubicBezTo>
                  <a:cubicBezTo>
                    <a:pt x="48" y="37"/>
                    <a:pt x="97" y="6"/>
                    <a:pt x="104" y="0"/>
                  </a:cubicBezTo>
                  <a:cubicBezTo>
                    <a:pt x="80" y="27"/>
                    <a:pt x="48" y="39"/>
                    <a:pt x="20" y="60"/>
                  </a:cubicBezTo>
                  <a:cubicBezTo>
                    <a:pt x="26" y="52"/>
                    <a:pt x="35" y="46"/>
                    <a:pt x="39" y="36"/>
                  </a:cubicBezTo>
                  <a:cubicBezTo>
                    <a:pt x="33" y="34"/>
                    <a:pt x="28" y="39"/>
                    <a:pt x="23" y="41"/>
                  </a:cubicBezTo>
                  <a:cubicBezTo>
                    <a:pt x="28" y="35"/>
                    <a:pt x="35" y="25"/>
                    <a:pt x="24" y="2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7" name="Freeform 107">
              <a:extLst>
                <a:ext uri="{FF2B5EF4-FFF2-40B4-BE49-F238E27FC236}">
                  <a16:creationId xmlns:a16="http://schemas.microsoft.com/office/drawing/2014/main" id="{688A5211-82D0-47D5-A060-1222C14F9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2019"/>
              <a:ext cx="49" cy="66"/>
            </a:xfrm>
            <a:custGeom>
              <a:avLst/>
              <a:gdLst>
                <a:gd name="T0" fmla="*/ 0 w 25"/>
                <a:gd name="T1" fmla="*/ 434 h 31"/>
                <a:gd name="T2" fmla="*/ 16 w 25"/>
                <a:gd name="T3" fmla="*/ 639 h 31"/>
                <a:gd name="T4" fmla="*/ 323 w 25"/>
                <a:gd name="T5" fmla="*/ 249 h 31"/>
                <a:gd name="T6" fmla="*/ 368 w 25"/>
                <a:gd name="T7" fmla="*/ 0 h 31"/>
                <a:gd name="T8" fmla="*/ 61 w 25"/>
                <a:gd name="T9" fmla="*/ 326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31">
                  <a:moveTo>
                    <a:pt x="0" y="21"/>
                  </a:moveTo>
                  <a:cubicBezTo>
                    <a:pt x="1" y="24"/>
                    <a:pt x="1" y="28"/>
                    <a:pt x="1" y="31"/>
                  </a:cubicBezTo>
                  <a:cubicBezTo>
                    <a:pt x="7" y="24"/>
                    <a:pt x="14" y="18"/>
                    <a:pt x="22" y="12"/>
                  </a:cubicBezTo>
                  <a:cubicBezTo>
                    <a:pt x="16" y="9"/>
                    <a:pt x="23" y="3"/>
                    <a:pt x="25" y="0"/>
                  </a:cubicBezTo>
                  <a:cubicBezTo>
                    <a:pt x="18" y="4"/>
                    <a:pt x="12" y="11"/>
                    <a:pt x="4" y="16"/>
                  </a:cubicBezTo>
                </a:path>
              </a:pathLst>
            </a:custGeom>
            <a:solidFill>
              <a:srgbClr val="009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8" name="Freeform 108">
              <a:extLst>
                <a:ext uri="{FF2B5EF4-FFF2-40B4-BE49-F238E27FC236}">
                  <a16:creationId xmlns:a16="http://schemas.microsoft.com/office/drawing/2014/main" id="{01BC8DC4-D82C-4B57-B063-218433D4E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064"/>
              <a:ext cx="22" cy="14"/>
            </a:xfrm>
            <a:custGeom>
              <a:avLst/>
              <a:gdLst>
                <a:gd name="T0" fmla="*/ 0 w 11"/>
                <a:gd name="T1" fmla="*/ 0 h 7"/>
                <a:gd name="T2" fmla="*/ 0 w 11"/>
                <a:gd name="T3" fmla="*/ 112 h 7"/>
                <a:gd name="T4" fmla="*/ 176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0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3" y="3"/>
                    <a:pt x="7" y="2"/>
                    <a:pt x="11" y="0"/>
                  </a:cubicBezTo>
                </a:path>
              </a:pathLst>
            </a:custGeom>
            <a:solidFill>
              <a:srgbClr val="009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39" name="Line 109">
              <a:extLst>
                <a:ext uri="{FF2B5EF4-FFF2-40B4-BE49-F238E27FC236}">
                  <a16:creationId xmlns:a16="http://schemas.microsoft.com/office/drawing/2014/main" id="{853249FE-E9AC-4610-ADD4-DCA0826C72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0" y="1871"/>
              <a:ext cx="330" cy="22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0" name="Line 110">
              <a:extLst>
                <a:ext uri="{FF2B5EF4-FFF2-40B4-BE49-F238E27FC236}">
                  <a16:creationId xmlns:a16="http://schemas.microsoft.com/office/drawing/2014/main" id="{86AB76E4-1F6A-478C-AE77-AA7212F480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020" y="1871"/>
              <a:ext cx="767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1" name="Line 111">
              <a:extLst>
                <a:ext uri="{FF2B5EF4-FFF2-40B4-BE49-F238E27FC236}">
                  <a16:creationId xmlns:a16="http://schemas.microsoft.com/office/drawing/2014/main" id="{5F1DFB0B-EAA8-4E5F-B754-1CE0B0C2A5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61" y="2059"/>
              <a:ext cx="1" cy="36"/>
            </a:xfrm>
            <a:prstGeom prst="lin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2" name="Freeform 112">
              <a:extLst>
                <a:ext uri="{FF2B5EF4-FFF2-40B4-BE49-F238E27FC236}">
                  <a16:creationId xmlns:a16="http://schemas.microsoft.com/office/drawing/2014/main" id="{D0B3EC34-38BE-4394-8E1E-E06D523D0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830"/>
              <a:ext cx="1175" cy="229"/>
            </a:xfrm>
            <a:custGeom>
              <a:avLst/>
              <a:gdLst>
                <a:gd name="T0" fmla="*/ 6909 w 591"/>
                <a:gd name="T1" fmla="*/ 2186 h 108"/>
                <a:gd name="T2" fmla="*/ 111 w 591"/>
                <a:gd name="T3" fmla="*/ 2186 h 108"/>
                <a:gd name="T4" fmla="*/ 95 w 591"/>
                <a:gd name="T5" fmla="*/ 2108 h 108"/>
                <a:gd name="T6" fmla="*/ 2561 w 591"/>
                <a:gd name="T7" fmla="*/ 76 h 108"/>
                <a:gd name="T8" fmla="*/ 2768 w 591"/>
                <a:gd name="T9" fmla="*/ 0 h 108"/>
                <a:gd name="T10" fmla="*/ 9155 w 591"/>
                <a:gd name="T11" fmla="*/ 0 h 108"/>
                <a:gd name="T12" fmla="*/ 9185 w 591"/>
                <a:gd name="T13" fmla="*/ 36 h 108"/>
                <a:gd name="T14" fmla="*/ 7032 w 591"/>
                <a:gd name="T15" fmla="*/ 2108 h 108"/>
                <a:gd name="T16" fmla="*/ 6909 w 591"/>
                <a:gd name="T17" fmla="*/ 2186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1" h="108">
                  <a:moveTo>
                    <a:pt x="442" y="108"/>
                  </a:moveTo>
                  <a:cubicBezTo>
                    <a:pt x="395" y="108"/>
                    <a:pt x="14" y="108"/>
                    <a:pt x="7" y="108"/>
                  </a:cubicBezTo>
                  <a:cubicBezTo>
                    <a:pt x="0" y="108"/>
                    <a:pt x="6" y="104"/>
                    <a:pt x="6" y="104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4"/>
                    <a:pt x="171" y="0"/>
                    <a:pt x="177" y="0"/>
                  </a:cubicBezTo>
                  <a:cubicBezTo>
                    <a:pt x="187" y="0"/>
                    <a:pt x="531" y="0"/>
                    <a:pt x="586" y="0"/>
                  </a:cubicBezTo>
                  <a:cubicBezTo>
                    <a:pt x="591" y="0"/>
                    <a:pt x="588" y="2"/>
                    <a:pt x="588" y="2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46" y="108"/>
                    <a:pt x="442" y="108"/>
                  </a:cubicBezTo>
                  <a:close/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3" name="Freeform 113">
              <a:extLst>
                <a:ext uri="{FF2B5EF4-FFF2-40B4-BE49-F238E27FC236}">
                  <a16:creationId xmlns:a16="http://schemas.microsoft.com/office/drawing/2014/main" id="{0CA439F3-65E7-40EA-A58C-A884A1D6E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" y="1835"/>
              <a:ext cx="1163" cy="263"/>
            </a:xfrm>
            <a:custGeom>
              <a:avLst/>
              <a:gdLst>
                <a:gd name="T0" fmla="*/ 0 w 585"/>
                <a:gd name="T1" fmla="*/ 2127 h 124"/>
                <a:gd name="T2" fmla="*/ 0 w 585"/>
                <a:gd name="T3" fmla="*/ 2433 h 124"/>
                <a:gd name="T4" fmla="*/ 64 w 585"/>
                <a:gd name="T5" fmla="*/ 2511 h 124"/>
                <a:gd name="T6" fmla="*/ 6845 w 585"/>
                <a:gd name="T7" fmla="*/ 2511 h 124"/>
                <a:gd name="T8" fmla="*/ 7000 w 585"/>
                <a:gd name="T9" fmla="*/ 2433 h 124"/>
                <a:gd name="T10" fmla="*/ 9137 w 585"/>
                <a:gd name="T11" fmla="*/ 341 h 124"/>
                <a:gd name="T12" fmla="*/ 9137 w 585"/>
                <a:gd name="T13" fmla="*/ 0 h 1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85" h="124">
                  <a:moveTo>
                    <a:pt x="0" y="105"/>
                  </a:moveTo>
                  <a:cubicBezTo>
                    <a:pt x="0" y="120"/>
                    <a:pt x="0" y="120"/>
                    <a:pt x="0" y="120"/>
                  </a:cubicBezTo>
                  <a:cubicBezTo>
                    <a:pt x="0" y="120"/>
                    <a:pt x="0" y="124"/>
                    <a:pt x="4" y="124"/>
                  </a:cubicBezTo>
                  <a:cubicBezTo>
                    <a:pt x="8" y="124"/>
                    <a:pt x="431" y="124"/>
                    <a:pt x="438" y="124"/>
                  </a:cubicBezTo>
                  <a:cubicBezTo>
                    <a:pt x="444" y="124"/>
                    <a:pt x="448" y="120"/>
                    <a:pt x="448" y="120"/>
                  </a:cubicBezTo>
                  <a:cubicBezTo>
                    <a:pt x="585" y="17"/>
                    <a:pt x="585" y="17"/>
                    <a:pt x="585" y="17"/>
                  </a:cubicBezTo>
                  <a:cubicBezTo>
                    <a:pt x="585" y="0"/>
                    <a:pt x="585" y="0"/>
                    <a:pt x="585" y="0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4" name="Freeform 114">
              <a:extLst>
                <a:ext uri="{FF2B5EF4-FFF2-40B4-BE49-F238E27FC236}">
                  <a16:creationId xmlns:a16="http://schemas.microsoft.com/office/drawing/2014/main" id="{D03C1956-4EDC-48E9-9AA2-DF4B8E5CAC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1" y="1852"/>
              <a:ext cx="16" cy="14"/>
            </a:xfrm>
            <a:custGeom>
              <a:avLst/>
              <a:gdLst>
                <a:gd name="T0" fmla="*/ 0 w 8"/>
                <a:gd name="T1" fmla="*/ 80 h 7"/>
                <a:gd name="T2" fmla="*/ 112 w 8"/>
                <a:gd name="T3" fmla="*/ 0 h 7"/>
                <a:gd name="T4" fmla="*/ 128 w 8"/>
                <a:gd name="T5" fmla="*/ 112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2" y="4"/>
                    <a:pt x="5" y="2"/>
                    <a:pt x="7" y="0"/>
                  </a:cubicBezTo>
                  <a:cubicBezTo>
                    <a:pt x="8" y="2"/>
                    <a:pt x="8" y="5"/>
                    <a:pt x="8" y="7"/>
                  </a:cubicBezTo>
                </a:path>
              </a:pathLst>
            </a:custGeom>
            <a:solidFill>
              <a:srgbClr val="009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45" name="Line 115">
              <a:extLst>
                <a:ext uri="{FF2B5EF4-FFF2-40B4-BE49-F238E27FC236}">
                  <a16:creationId xmlns:a16="http://schemas.microsoft.com/office/drawing/2014/main" id="{589103FF-E26D-4E05-BCA1-03AADAFFE0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3" y="1871"/>
              <a:ext cx="16" cy="1"/>
            </a:xfrm>
            <a:prstGeom prst="line">
              <a:avLst/>
            </a:prstGeom>
            <a:noFill/>
            <a:ln w="6350">
              <a:solidFill>
                <a:srgbClr val="DCF0F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7" name="Group 116">
            <a:extLst>
              <a:ext uri="{FF2B5EF4-FFF2-40B4-BE49-F238E27FC236}">
                <a16:creationId xmlns:a16="http://schemas.microsoft.com/office/drawing/2014/main" id="{027E519E-3C0C-4478-A52C-7A5E230E1A5D}"/>
              </a:ext>
            </a:extLst>
          </p:cNvPr>
          <p:cNvGrpSpPr>
            <a:grpSpLocks/>
          </p:cNvGrpSpPr>
          <p:nvPr/>
        </p:nvGrpSpPr>
        <p:grpSpPr bwMode="auto">
          <a:xfrm>
            <a:off x="4502150" y="3078163"/>
            <a:ext cx="1590675" cy="425450"/>
            <a:chOff x="1876" y="1830"/>
            <a:chExt cx="1002" cy="268"/>
          </a:xfrm>
        </p:grpSpPr>
        <p:sp>
          <p:nvSpPr>
            <p:cNvPr id="44298" name="Freeform 117">
              <a:extLst>
                <a:ext uri="{FF2B5EF4-FFF2-40B4-BE49-F238E27FC236}">
                  <a16:creationId xmlns:a16="http://schemas.microsoft.com/office/drawing/2014/main" id="{458700DF-0E7C-4485-9FE6-52DCFE3BE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30"/>
              <a:ext cx="994" cy="268"/>
            </a:xfrm>
            <a:custGeom>
              <a:avLst/>
              <a:gdLst>
                <a:gd name="T0" fmla="*/ 7793 w 500"/>
                <a:gd name="T1" fmla="*/ 2195 h 126"/>
                <a:gd name="T2" fmla="*/ 7777 w 500"/>
                <a:gd name="T3" fmla="*/ 2127 h 126"/>
                <a:gd name="T4" fmla="*/ 6592 w 500"/>
                <a:gd name="T5" fmla="*/ 85 h 126"/>
                <a:gd name="T6" fmla="*/ 6372 w 500"/>
                <a:gd name="T7" fmla="*/ 0 h 126"/>
                <a:gd name="T8" fmla="*/ 3904 w 500"/>
                <a:gd name="T9" fmla="*/ 0 h 126"/>
                <a:gd name="T10" fmla="*/ 1439 w 500"/>
                <a:gd name="T11" fmla="*/ 0 h 126"/>
                <a:gd name="T12" fmla="*/ 1233 w 500"/>
                <a:gd name="T13" fmla="*/ 85 h 126"/>
                <a:gd name="T14" fmla="*/ 48 w 500"/>
                <a:gd name="T15" fmla="*/ 2127 h 126"/>
                <a:gd name="T16" fmla="*/ 16 w 500"/>
                <a:gd name="T17" fmla="*/ 2195 h 126"/>
                <a:gd name="T18" fmla="*/ 0 w 500"/>
                <a:gd name="T19" fmla="*/ 2195 h 126"/>
                <a:gd name="T20" fmla="*/ 0 w 500"/>
                <a:gd name="T21" fmla="*/ 2493 h 126"/>
                <a:gd name="T22" fmla="*/ 64 w 500"/>
                <a:gd name="T23" fmla="*/ 2578 h 126"/>
                <a:gd name="T24" fmla="*/ 7745 w 500"/>
                <a:gd name="T25" fmla="*/ 2578 h 126"/>
                <a:gd name="T26" fmla="*/ 7809 w 500"/>
                <a:gd name="T27" fmla="*/ 2493 h 126"/>
                <a:gd name="T28" fmla="*/ 7809 w 500"/>
                <a:gd name="T29" fmla="*/ 2195 h 126"/>
                <a:gd name="T30" fmla="*/ 7793 w 500"/>
                <a:gd name="T31" fmla="*/ 2195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0" h="126">
                  <a:moveTo>
                    <a:pt x="499" y="107"/>
                  </a:moveTo>
                  <a:cubicBezTo>
                    <a:pt x="500" y="106"/>
                    <a:pt x="498" y="104"/>
                    <a:pt x="498" y="104"/>
                  </a:cubicBezTo>
                  <a:cubicBezTo>
                    <a:pt x="498" y="104"/>
                    <a:pt x="425" y="9"/>
                    <a:pt x="422" y="4"/>
                  </a:cubicBezTo>
                  <a:cubicBezTo>
                    <a:pt x="418" y="0"/>
                    <a:pt x="415" y="0"/>
                    <a:pt x="408" y="0"/>
                  </a:cubicBezTo>
                  <a:cubicBezTo>
                    <a:pt x="404" y="0"/>
                    <a:pt x="329" y="0"/>
                    <a:pt x="250" y="0"/>
                  </a:cubicBezTo>
                  <a:cubicBezTo>
                    <a:pt x="172" y="0"/>
                    <a:pt x="97" y="0"/>
                    <a:pt x="92" y="0"/>
                  </a:cubicBezTo>
                  <a:cubicBezTo>
                    <a:pt x="85" y="0"/>
                    <a:pt x="82" y="0"/>
                    <a:pt x="79" y="4"/>
                  </a:cubicBezTo>
                  <a:cubicBezTo>
                    <a:pt x="75" y="9"/>
                    <a:pt x="3" y="104"/>
                    <a:pt x="3" y="104"/>
                  </a:cubicBezTo>
                  <a:cubicBezTo>
                    <a:pt x="3" y="104"/>
                    <a:pt x="0" y="106"/>
                    <a:pt x="1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1" y="126"/>
                    <a:pt x="4" y="126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500" y="126"/>
                    <a:pt x="500" y="122"/>
                    <a:pt x="500" y="122"/>
                  </a:cubicBezTo>
                  <a:cubicBezTo>
                    <a:pt x="500" y="107"/>
                    <a:pt x="500" y="107"/>
                    <a:pt x="500" y="107"/>
                  </a:cubicBezTo>
                  <a:lnTo>
                    <a:pt x="499" y="107"/>
                  </a:lnTo>
                  <a:close/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9" name="Freeform 118">
              <a:extLst>
                <a:ext uri="{FF2B5EF4-FFF2-40B4-BE49-F238E27FC236}">
                  <a16:creationId xmlns:a16="http://schemas.microsoft.com/office/drawing/2014/main" id="{CF57E9A7-5DE6-4310-9048-AD9E6607A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30"/>
              <a:ext cx="994" cy="268"/>
            </a:xfrm>
            <a:custGeom>
              <a:avLst/>
              <a:gdLst>
                <a:gd name="T0" fmla="*/ 7793 w 500"/>
                <a:gd name="T1" fmla="*/ 2195 h 126"/>
                <a:gd name="T2" fmla="*/ 7777 w 500"/>
                <a:gd name="T3" fmla="*/ 2127 h 126"/>
                <a:gd name="T4" fmla="*/ 6592 w 500"/>
                <a:gd name="T5" fmla="*/ 85 h 126"/>
                <a:gd name="T6" fmla="*/ 6372 w 500"/>
                <a:gd name="T7" fmla="*/ 0 h 126"/>
                <a:gd name="T8" fmla="*/ 3904 w 500"/>
                <a:gd name="T9" fmla="*/ 0 h 126"/>
                <a:gd name="T10" fmla="*/ 1439 w 500"/>
                <a:gd name="T11" fmla="*/ 0 h 126"/>
                <a:gd name="T12" fmla="*/ 1233 w 500"/>
                <a:gd name="T13" fmla="*/ 85 h 126"/>
                <a:gd name="T14" fmla="*/ 48 w 500"/>
                <a:gd name="T15" fmla="*/ 2127 h 126"/>
                <a:gd name="T16" fmla="*/ 16 w 500"/>
                <a:gd name="T17" fmla="*/ 2195 h 126"/>
                <a:gd name="T18" fmla="*/ 0 w 500"/>
                <a:gd name="T19" fmla="*/ 2195 h 126"/>
                <a:gd name="T20" fmla="*/ 0 w 500"/>
                <a:gd name="T21" fmla="*/ 2493 h 126"/>
                <a:gd name="T22" fmla="*/ 64 w 500"/>
                <a:gd name="T23" fmla="*/ 2578 h 126"/>
                <a:gd name="T24" fmla="*/ 7745 w 500"/>
                <a:gd name="T25" fmla="*/ 2578 h 126"/>
                <a:gd name="T26" fmla="*/ 7809 w 500"/>
                <a:gd name="T27" fmla="*/ 2493 h 126"/>
                <a:gd name="T28" fmla="*/ 7809 w 500"/>
                <a:gd name="T29" fmla="*/ 2195 h 126"/>
                <a:gd name="T30" fmla="*/ 7793 w 500"/>
                <a:gd name="T31" fmla="*/ 2195 h 1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0" h="126">
                  <a:moveTo>
                    <a:pt x="499" y="107"/>
                  </a:moveTo>
                  <a:cubicBezTo>
                    <a:pt x="500" y="106"/>
                    <a:pt x="498" y="104"/>
                    <a:pt x="498" y="104"/>
                  </a:cubicBezTo>
                  <a:cubicBezTo>
                    <a:pt x="498" y="104"/>
                    <a:pt x="425" y="9"/>
                    <a:pt x="422" y="4"/>
                  </a:cubicBezTo>
                  <a:cubicBezTo>
                    <a:pt x="418" y="0"/>
                    <a:pt x="415" y="0"/>
                    <a:pt x="408" y="0"/>
                  </a:cubicBezTo>
                  <a:cubicBezTo>
                    <a:pt x="404" y="0"/>
                    <a:pt x="329" y="0"/>
                    <a:pt x="250" y="0"/>
                  </a:cubicBezTo>
                  <a:cubicBezTo>
                    <a:pt x="172" y="0"/>
                    <a:pt x="97" y="0"/>
                    <a:pt x="92" y="0"/>
                  </a:cubicBezTo>
                  <a:cubicBezTo>
                    <a:pt x="85" y="0"/>
                    <a:pt x="82" y="0"/>
                    <a:pt x="79" y="4"/>
                  </a:cubicBezTo>
                  <a:cubicBezTo>
                    <a:pt x="75" y="9"/>
                    <a:pt x="3" y="104"/>
                    <a:pt x="3" y="104"/>
                  </a:cubicBezTo>
                  <a:cubicBezTo>
                    <a:pt x="3" y="104"/>
                    <a:pt x="0" y="106"/>
                    <a:pt x="1" y="10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1" y="126"/>
                    <a:pt x="4" y="126"/>
                  </a:cubicBezTo>
                  <a:cubicBezTo>
                    <a:pt x="496" y="126"/>
                    <a:pt x="496" y="126"/>
                    <a:pt x="496" y="126"/>
                  </a:cubicBezTo>
                  <a:cubicBezTo>
                    <a:pt x="500" y="126"/>
                    <a:pt x="500" y="122"/>
                    <a:pt x="500" y="122"/>
                  </a:cubicBezTo>
                  <a:cubicBezTo>
                    <a:pt x="500" y="107"/>
                    <a:pt x="500" y="107"/>
                    <a:pt x="500" y="107"/>
                  </a:cubicBezTo>
                  <a:lnTo>
                    <a:pt x="499" y="107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0" name="Freeform 119">
              <a:extLst>
                <a:ext uri="{FF2B5EF4-FFF2-40B4-BE49-F238E27FC236}">
                  <a16:creationId xmlns:a16="http://schemas.microsoft.com/office/drawing/2014/main" id="{7BC16279-E665-40B5-9AB5-CBAD72E69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71"/>
              <a:ext cx="497" cy="227"/>
            </a:xfrm>
            <a:custGeom>
              <a:avLst/>
              <a:gdLst>
                <a:gd name="T0" fmla="*/ 497 w 497"/>
                <a:gd name="T1" fmla="*/ 0 h 227"/>
                <a:gd name="T2" fmla="*/ 135 w 497"/>
                <a:gd name="T3" fmla="*/ 0 h 227"/>
                <a:gd name="T4" fmla="*/ 0 w 497"/>
                <a:gd name="T5" fmla="*/ 188 h 227"/>
                <a:gd name="T6" fmla="*/ 0 w 497"/>
                <a:gd name="T7" fmla="*/ 227 h 227"/>
                <a:gd name="T8" fmla="*/ 497 w 497"/>
                <a:gd name="T9" fmla="*/ 227 h 227"/>
                <a:gd name="T10" fmla="*/ 497 w 497"/>
                <a:gd name="T11" fmla="*/ 0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7" h="227">
                  <a:moveTo>
                    <a:pt x="497" y="0"/>
                  </a:moveTo>
                  <a:lnTo>
                    <a:pt x="135" y="0"/>
                  </a:lnTo>
                  <a:lnTo>
                    <a:pt x="0" y="188"/>
                  </a:lnTo>
                  <a:lnTo>
                    <a:pt x="0" y="227"/>
                  </a:lnTo>
                  <a:lnTo>
                    <a:pt x="497" y="227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1" name="Freeform 120">
              <a:extLst>
                <a:ext uri="{FF2B5EF4-FFF2-40B4-BE49-F238E27FC236}">
                  <a16:creationId xmlns:a16="http://schemas.microsoft.com/office/drawing/2014/main" id="{2C0E459B-2C69-438F-AE2A-F9E268706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1830"/>
              <a:ext cx="364" cy="41"/>
            </a:xfrm>
            <a:custGeom>
              <a:avLst/>
              <a:gdLst>
                <a:gd name="T0" fmla="*/ 34 w 364"/>
                <a:gd name="T1" fmla="*/ 0 h 41"/>
                <a:gd name="T2" fmla="*/ 0 w 364"/>
                <a:gd name="T3" fmla="*/ 41 h 41"/>
                <a:gd name="T4" fmla="*/ 364 w 364"/>
                <a:gd name="T5" fmla="*/ 41 h 41"/>
                <a:gd name="T6" fmla="*/ 364 w 364"/>
                <a:gd name="T7" fmla="*/ 0 h 41"/>
                <a:gd name="T8" fmla="*/ 34 w 36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41">
                  <a:moveTo>
                    <a:pt x="34" y="0"/>
                  </a:moveTo>
                  <a:lnTo>
                    <a:pt x="0" y="41"/>
                  </a:lnTo>
                  <a:lnTo>
                    <a:pt x="364" y="41"/>
                  </a:lnTo>
                  <a:lnTo>
                    <a:pt x="364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2" name="Freeform 121">
              <a:extLst>
                <a:ext uri="{FF2B5EF4-FFF2-40B4-BE49-F238E27FC236}">
                  <a16:creationId xmlns:a16="http://schemas.microsoft.com/office/drawing/2014/main" id="{787722DA-AE18-4FDA-8CBA-29CB6308D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1830"/>
              <a:ext cx="497" cy="229"/>
            </a:xfrm>
            <a:custGeom>
              <a:avLst/>
              <a:gdLst>
                <a:gd name="T0" fmla="*/ 497 w 497"/>
                <a:gd name="T1" fmla="*/ 0 h 229"/>
                <a:gd name="T2" fmla="*/ 167 w 497"/>
                <a:gd name="T3" fmla="*/ 0 h 229"/>
                <a:gd name="T4" fmla="*/ 0 w 497"/>
                <a:gd name="T5" fmla="*/ 229 h 229"/>
                <a:gd name="T6" fmla="*/ 497 w 497"/>
                <a:gd name="T7" fmla="*/ 229 h 229"/>
                <a:gd name="T8" fmla="*/ 497 w 497"/>
                <a:gd name="T9" fmla="*/ 0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229">
                  <a:moveTo>
                    <a:pt x="497" y="0"/>
                  </a:moveTo>
                  <a:lnTo>
                    <a:pt x="167" y="0"/>
                  </a:lnTo>
                  <a:lnTo>
                    <a:pt x="0" y="229"/>
                  </a:lnTo>
                  <a:lnTo>
                    <a:pt x="497" y="229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3" name="Freeform 122">
              <a:extLst>
                <a:ext uri="{FF2B5EF4-FFF2-40B4-BE49-F238E27FC236}">
                  <a16:creationId xmlns:a16="http://schemas.microsoft.com/office/drawing/2014/main" id="{94520DE9-D9FC-4AFA-B434-A5CE8C09C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4" y="1839"/>
              <a:ext cx="443" cy="163"/>
            </a:xfrm>
            <a:custGeom>
              <a:avLst/>
              <a:gdLst>
                <a:gd name="T0" fmla="*/ 3472 w 223"/>
                <a:gd name="T1" fmla="*/ 0 h 77"/>
                <a:gd name="T2" fmla="*/ 900 w 223"/>
                <a:gd name="T3" fmla="*/ 0 h 77"/>
                <a:gd name="T4" fmla="*/ 0 w 223"/>
                <a:gd name="T5" fmla="*/ 1545 h 77"/>
                <a:gd name="T6" fmla="*/ 1041 w 223"/>
                <a:gd name="T7" fmla="*/ 237 h 77"/>
                <a:gd name="T8" fmla="*/ 3472 w 223"/>
                <a:gd name="T9" fmla="*/ 36 h 77"/>
                <a:gd name="T10" fmla="*/ 3472 w 223"/>
                <a:gd name="T11" fmla="*/ 0 h 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3" h="77">
                  <a:moveTo>
                    <a:pt x="223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9" y="53"/>
                    <a:pt x="50" y="17"/>
                    <a:pt x="67" y="12"/>
                  </a:cubicBezTo>
                  <a:cubicBezTo>
                    <a:pt x="83" y="7"/>
                    <a:pt x="162" y="4"/>
                    <a:pt x="223" y="2"/>
                  </a:cubicBezTo>
                  <a:lnTo>
                    <a:pt x="223" y="0"/>
                  </a:lnTo>
                  <a:close/>
                </a:path>
              </a:pathLst>
            </a:custGeom>
            <a:solidFill>
              <a:srgbClr val="EC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4" name="Freeform 123">
              <a:extLst>
                <a:ext uri="{FF2B5EF4-FFF2-40B4-BE49-F238E27FC236}">
                  <a16:creationId xmlns:a16="http://schemas.microsoft.com/office/drawing/2014/main" id="{1099BCF2-2506-4506-8B14-619D77630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002"/>
              <a:ext cx="32" cy="43"/>
            </a:xfrm>
            <a:custGeom>
              <a:avLst/>
              <a:gdLst>
                <a:gd name="T0" fmla="*/ 256 w 16"/>
                <a:gd name="T1" fmla="*/ 0 h 20"/>
                <a:gd name="T2" fmla="*/ 0 w 16"/>
                <a:gd name="T3" fmla="*/ 426 h 20"/>
                <a:gd name="T4" fmla="*/ 256 w 1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16" y="0"/>
                  </a:moveTo>
                  <a:cubicBezTo>
                    <a:pt x="7" y="11"/>
                    <a:pt x="0" y="20"/>
                    <a:pt x="0" y="20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EC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5" name="Freeform 124">
              <a:extLst>
                <a:ext uri="{FF2B5EF4-FFF2-40B4-BE49-F238E27FC236}">
                  <a16:creationId xmlns:a16="http://schemas.microsoft.com/office/drawing/2014/main" id="{5C7BB8CB-03B3-4D49-A396-E575BFCBD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6" y="1877"/>
              <a:ext cx="202" cy="168"/>
            </a:xfrm>
            <a:custGeom>
              <a:avLst/>
              <a:gdLst>
                <a:gd name="T0" fmla="*/ 988 w 102"/>
                <a:gd name="T1" fmla="*/ 0 h 79"/>
                <a:gd name="T2" fmla="*/ 0 w 102"/>
                <a:gd name="T3" fmla="*/ 1597 h 79"/>
                <a:gd name="T4" fmla="*/ 1568 w 102"/>
                <a:gd name="T5" fmla="*/ 1614 h 79"/>
                <a:gd name="T6" fmla="*/ 895 w 102"/>
                <a:gd name="T7" fmla="*/ 1144 h 79"/>
                <a:gd name="T8" fmla="*/ 1305 w 102"/>
                <a:gd name="T9" fmla="*/ 980 h 79"/>
                <a:gd name="T10" fmla="*/ 972 w 102"/>
                <a:gd name="T11" fmla="*/ 655 h 79"/>
                <a:gd name="T12" fmla="*/ 1125 w 102"/>
                <a:gd name="T13" fmla="*/ 385 h 79"/>
                <a:gd name="T14" fmla="*/ 972 w 102"/>
                <a:gd name="T15" fmla="*/ 19 h 7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2" h="79">
                  <a:moveTo>
                    <a:pt x="64" y="0"/>
                  </a:moveTo>
                  <a:cubicBezTo>
                    <a:pt x="48" y="14"/>
                    <a:pt x="12" y="69"/>
                    <a:pt x="0" y="78"/>
                  </a:cubicBezTo>
                  <a:cubicBezTo>
                    <a:pt x="11" y="75"/>
                    <a:pt x="98" y="77"/>
                    <a:pt x="102" y="79"/>
                  </a:cubicBezTo>
                  <a:cubicBezTo>
                    <a:pt x="93" y="79"/>
                    <a:pt x="58" y="67"/>
                    <a:pt x="58" y="56"/>
                  </a:cubicBezTo>
                  <a:cubicBezTo>
                    <a:pt x="58" y="45"/>
                    <a:pt x="78" y="49"/>
                    <a:pt x="85" y="48"/>
                  </a:cubicBezTo>
                  <a:cubicBezTo>
                    <a:pt x="80" y="48"/>
                    <a:pt x="65" y="39"/>
                    <a:pt x="63" y="32"/>
                  </a:cubicBezTo>
                  <a:cubicBezTo>
                    <a:pt x="62" y="24"/>
                    <a:pt x="68" y="23"/>
                    <a:pt x="73" y="19"/>
                  </a:cubicBezTo>
                  <a:cubicBezTo>
                    <a:pt x="65" y="12"/>
                    <a:pt x="58" y="5"/>
                    <a:pt x="63" y="1"/>
                  </a:cubicBezTo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6" name="Freeform 125">
              <a:extLst>
                <a:ext uri="{FF2B5EF4-FFF2-40B4-BE49-F238E27FC236}">
                  <a16:creationId xmlns:a16="http://schemas.microsoft.com/office/drawing/2014/main" id="{77A27AED-F9A9-4900-8FF0-2891FED89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71"/>
              <a:ext cx="497" cy="227"/>
            </a:xfrm>
            <a:custGeom>
              <a:avLst/>
              <a:gdLst>
                <a:gd name="T0" fmla="*/ 0 w 497"/>
                <a:gd name="T1" fmla="*/ 0 h 227"/>
                <a:gd name="T2" fmla="*/ 362 w 497"/>
                <a:gd name="T3" fmla="*/ 0 h 227"/>
                <a:gd name="T4" fmla="*/ 497 w 497"/>
                <a:gd name="T5" fmla="*/ 188 h 227"/>
                <a:gd name="T6" fmla="*/ 497 w 497"/>
                <a:gd name="T7" fmla="*/ 227 h 227"/>
                <a:gd name="T8" fmla="*/ 0 w 497"/>
                <a:gd name="T9" fmla="*/ 227 h 227"/>
                <a:gd name="T10" fmla="*/ 0 w 497"/>
                <a:gd name="T11" fmla="*/ 0 h 2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7" h="227">
                  <a:moveTo>
                    <a:pt x="0" y="0"/>
                  </a:moveTo>
                  <a:lnTo>
                    <a:pt x="362" y="0"/>
                  </a:lnTo>
                  <a:lnTo>
                    <a:pt x="497" y="188"/>
                  </a:lnTo>
                  <a:lnTo>
                    <a:pt x="497" y="227"/>
                  </a:lnTo>
                  <a:lnTo>
                    <a:pt x="0" y="2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D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7" name="Freeform 126">
              <a:extLst>
                <a:ext uri="{FF2B5EF4-FFF2-40B4-BE49-F238E27FC236}">
                  <a16:creationId xmlns:a16="http://schemas.microsoft.com/office/drawing/2014/main" id="{2A0C1571-7126-4A6E-85D1-B020BE666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30"/>
              <a:ext cx="364" cy="41"/>
            </a:xfrm>
            <a:custGeom>
              <a:avLst/>
              <a:gdLst>
                <a:gd name="T0" fmla="*/ 330 w 364"/>
                <a:gd name="T1" fmla="*/ 0 h 41"/>
                <a:gd name="T2" fmla="*/ 364 w 364"/>
                <a:gd name="T3" fmla="*/ 41 h 41"/>
                <a:gd name="T4" fmla="*/ 0 w 364"/>
                <a:gd name="T5" fmla="*/ 41 h 41"/>
                <a:gd name="T6" fmla="*/ 0 w 364"/>
                <a:gd name="T7" fmla="*/ 0 h 41"/>
                <a:gd name="T8" fmla="*/ 330 w 364"/>
                <a:gd name="T9" fmla="*/ 0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4" h="41">
                  <a:moveTo>
                    <a:pt x="330" y="0"/>
                  </a:moveTo>
                  <a:lnTo>
                    <a:pt x="364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8" name="Freeform 127">
              <a:extLst>
                <a:ext uri="{FF2B5EF4-FFF2-40B4-BE49-F238E27FC236}">
                  <a16:creationId xmlns:a16="http://schemas.microsoft.com/office/drawing/2014/main" id="{6F961B8A-AB67-47BB-8C88-C5A429A69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30"/>
              <a:ext cx="497" cy="229"/>
            </a:xfrm>
            <a:custGeom>
              <a:avLst/>
              <a:gdLst>
                <a:gd name="T0" fmla="*/ 0 w 497"/>
                <a:gd name="T1" fmla="*/ 0 h 229"/>
                <a:gd name="T2" fmla="*/ 330 w 497"/>
                <a:gd name="T3" fmla="*/ 0 h 229"/>
                <a:gd name="T4" fmla="*/ 497 w 497"/>
                <a:gd name="T5" fmla="*/ 229 h 229"/>
                <a:gd name="T6" fmla="*/ 0 w 497"/>
                <a:gd name="T7" fmla="*/ 229 h 229"/>
                <a:gd name="T8" fmla="*/ 0 w 497"/>
                <a:gd name="T9" fmla="*/ 0 h 2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7" h="229">
                  <a:moveTo>
                    <a:pt x="0" y="0"/>
                  </a:moveTo>
                  <a:lnTo>
                    <a:pt x="330" y="0"/>
                  </a:lnTo>
                  <a:lnTo>
                    <a:pt x="497" y="229"/>
                  </a:lnTo>
                  <a:lnTo>
                    <a:pt x="0" y="2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09" name="Freeform 128">
              <a:extLst>
                <a:ext uri="{FF2B5EF4-FFF2-40B4-BE49-F238E27FC236}">
                  <a16:creationId xmlns:a16="http://schemas.microsoft.com/office/drawing/2014/main" id="{269B180E-483F-4E79-8203-87ABFCCC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0" y="2002"/>
              <a:ext cx="32" cy="43"/>
            </a:xfrm>
            <a:custGeom>
              <a:avLst/>
              <a:gdLst>
                <a:gd name="T0" fmla="*/ 0 w 16"/>
                <a:gd name="T1" fmla="*/ 0 h 20"/>
                <a:gd name="T2" fmla="*/ 256 w 16"/>
                <a:gd name="T3" fmla="*/ 426 h 20"/>
                <a:gd name="T4" fmla="*/ 0 w 16"/>
                <a:gd name="T5" fmla="*/ 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0">
                  <a:moveTo>
                    <a:pt x="0" y="0"/>
                  </a:moveTo>
                  <a:cubicBezTo>
                    <a:pt x="9" y="11"/>
                    <a:pt x="16" y="20"/>
                    <a:pt x="16" y="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F7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0" name="Freeform 129">
              <a:extLst>
                <a:ext uri="{FF2B5EF4-FFF2-40B4-BE49-F238E27FC236}">
                  <a16:creationId xmlns:a16="http://schemas.microsoft.com/office/drawing/2014/main" id="{7C887312-78AE-4633-B1CF-0F1F39B1C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" y="2064"/>
              <a:ext cx="22" cy="14"/>
            </a:xfrm>
            <a:custGeom>
              <a:avLst/>
              <a:gdLst>
                <a:gd name="T0" fmla="*/ 176 w 11"/>
                <a:gd name="T1" fmla="*/ 0 h 7"/>
                <a:gd name="T2" fmla="*/ 176 w 11"/>
                <a:gd name="T3" fmla="*/ 112 h 7"/>
                <a:gd name="T4" fmla="*/ 0 w 11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7">
                  <a:moveTo>
                    <a:pt x="11" y="0"/>
                  </a:moveTo>
                  <a:cubicBezTo>
                    <a:pt x="11" y="3"/>
                    <a:pt x="11" y="5"/>
                    <a:pt x="11" y="7"/>
                  </a:cubicBezTo>
                  <a:cubicBezTo>
                    <a:pt x="8" y="3"/>
                    <a:pt x="4" y="2"/>
                    <a:pt x="0" y="0"/>
                  </a:cubicBezTo>
                </a:path>
              </a:pathLst>
            </a:custGeom>
            <a:solidFill>
              <a:srgbClr val="009D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1" name="Freeform 130">
              <a:extLst>
                <a:ext uri="{FF2B5EF4-FFF2-40B4-BE49-F238E27FC236}">
                  <a16:creationId xmlns:a16="http://schemas.microsoft.com/office/drawing/2014/main" id="{C37ECFED-2450-45A8-AF6B-C7069A156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941"/>
              <a:ext cx="344" cy="99"/>
            </a:xfrm>
            <a:custGeom>
              <a:avLst/>
              <a:gdLst>
                <a:gd name="T0" fmla="*/ 857 w 173"/>
                <a:gd name="T1" fmla="*/ 36 h 47"/>
                <a:gd name="T2" fmla="*/ 1471 w 173"/>
                <a:gd name="T3" fmla="*/ 0 h 47"/>
                <a:gd name="T4" fmla="*/ 1249 w 173"/>
                <a:gd name="T5" fmla="*/ 120 h 47"/>
                <a:gd name="T6" fmla="*/ 1720 w 173"/>
                <a:gd name="T7" fmla="*/ 177 h 47"/>
                <a:gd name="T8" fmla="*/ 1487 w 173"/>
                <a:gd name="T9" fmla="*/ 236 h 47"/>
                <a:gd name="T10" fmla="*/ 1613 w 173"/>
                <a:gd name="T11" fmla="*/ 337 h 47"/>
                <a:gd name="T12" fmla="*/ 2704 w 173"/>
                <a:gd name="T13" fmla="*/ 870 h 47"/>
                <a:gd name="T14" fmla="*/ 0 w 173"/>
                <a:gd name="T15" fmla="*/ 870 h 47"/>
                <a:gd name="T16" fmla="*/ 1281 w 173"/>
                <a:gd name="T17" fmla="*/ 590 h 47"/>
                <a:gd name="T18" fmla="*/ 1028 w 173"/>
                <a:gd name="T19" fmla="*/ 514 h 47"/>
                <a:gd name="T20" fmla="*/ 1201 w 173"/>
                <a:gd name="T21" fmla="*/ 236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3" h="47">
                  <a:moveTo>
                    <a:pt x="55" y="2"/>
                  </a:moveTo>
                  <a:cubicBezTo>
                    <a:pt x="68" y="4"/>
                    <a:pt x="81" y="0"/>
                    <a:pt x="94" y="0"/>
                  </a:cubicBezTo>
                  <a:cubicBezTo>
                    <a:pt x="90" y="1"/>
                    <a:pt x="84" y="3"/>
                    <a:pt x="80" y="6"/>
                  </a:cubicBezTo>
                  <a:cubicBezTo>
                    <a:pt x="90" y="9"/>
                    <a:pt x="100" y="7"/>
                    <a:pt x="110" y="9"/>
                  </a:cubicBezTo>
                  <a:cubicBezTo>
                    <a:pt x="105" y="10"/>
                    <a:pt x="99" y="11"/>
                    <a:pt x="95" y="12"/>
                  </a:cubicBezTo>
                  <a:cubicBezTo>
                    <a:pt x="97" y="13"/>
                    <a:pt x="99" y="16"/>
                    <a:pt x="103" y="17"/>
                  </a:cubicBezTo>
                  <a:cubicBezTo>
                    <a:pt x="90" y="37"/>
                    <a:pt x="164" y="46"/>
                    <a:pt x="173" y="44"/>
                  </a:cubicBezTo>
                  <a:cubicBezTo>
                    <a:pt x="130" y="47"/>
                    <a:pt x="35" y="40"/>
                    <a:pt x="0" y="44"/>
                  </a:cubicBezTo>
                  <a:cubicBezTo>
                    <a:pt x="9" y="40"/>
                    <a:pt x="74" y="36"/>
                    <a:pt x="82" y="30"/>
                  </a:cubicBezTo>
                  <a:cubicBezTo>
                    <a:pt x="79" y="25"/>
                    <a:pt x="72" y="27"/>
                    <a:pt x="66" y="26"/>
                  </a:cubicBezTo>
                  <a:cubicBezTo>
                    <a:pt x="73" y="24"/>
                    <a:pt x="85" y="19"/>
                    <a:pt x="7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2" name="Freeform 131">
              <a:extLst>
                <a:ext uri="{FF2B5EF4-FFF2-40B4-BE49-F238E27FC236}">
                  <a16:creationId xmlns:a16="http://schemas.microsoft.com/office/drawing/2014/main" id="{9B130405-BB0F-45B9-8610-9720A2AC5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847"/>
              <a:ext cx="151" cy="204"/>
            </a:xfrm>
            <a:custGeom>
              <a:avLst/>
              <a:gdLst>
                <a:gd name="T0" fmla="*/ 0 w 151"/>
                <a:gd name="T1" fmla="*/ 0 h 204"/>
                <a:gd name="T2" fmla="*/ 0 w 151"/>
                <a:gd name="T3" fmla="*/ 26 h 204"/>
                <a:gd name="T4" fmla="*/ 135 w 151"/>
                <a:gd name="T5" fmla="*/ 204 h 204"/>
                <a:gd name="T6" fmla="*/ 151 w 151"/>
                <a:gd name="T7" fmla="*/ 204 h 204"/>
                <a:gd name="T8" fmla="*/ 0 w 151"/>
                <a:gd name="T9" fmla="*/ 0 h 2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1" h="204">
                  <a:moveTo>
                    <a:pt x="0" y="0"/>
                  </a:moveTo>
                  <a:lnTo>
                    <a:pt x="0" y="26"/>
                  </a:lnTo>
                  <a:lnTo>
                    <a:pt x="135" y="204"/>
                  </a:lnTo>
                  <a:lnTo>
                    <a:pt x="151" y="2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C2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3" name="Freeform 132">
              <a:extLst>
                <a:ext uri="{FF2B5EF4-FFF2-40B4-BE49-F238E27FC236}">
                  <a16:creationId xmlns:a16="http://schemas.microsoft.com/office/drawing/2014/main" id="{08045002-E226-4B3A-8054-45285AED9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" y="1847"/>
              <a:ext cx="151" cy="204"/>
            </a:xfrm>
            <a:custGeom>
              <a:avLst/>
              <a:gdLst>
                <a:gd name="T0" fmla="*/ 0 w 151"/>
                <a:gd name="T1" fmla="*/ 0 h 204"/>
                <a:gd name="T2" fmla="*/ 0 w 151"/>
                <a:gd name="T3" fmla="*/ 26 h 204"/>
                <a:gd name="T4" fmla="*/ 135 w 151"/>
                <a:gd name="T5" fmla="*/ 204 h 204"/>
                <a:gd name="T6" fmla="*/ 151 w 151"/>
                <a:gd name="T7" fmla="*/ 204 h 20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1" h="204">
                  <a:moveTo>
                    <a:pt x="0" y="0"/>
                  </a:moveTo>
                  <a:lnTo>
                    <a:pt x="0" y="26"/>
                  </a:lnTo>
                  <a:lnTo>
                    <a:pt x="135" y="204"/>
                  </a:lnTo>
                  <a:lnTo>
                    <a:pt x="151" y="20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4" name="Freeform 133">
              <a:extLst>
                <a:ext uri="{FF2B5EF4-FFF2-40B4-BE49-F238E27FC236}">
                  <a16:creationId xmlns:a16="http://schemas.microsoft.com/office/drawing/2014/main" id="{28CA6B5C-7A47-4336-896E-C851D0661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841"/>
              <a:ext cx="404" cy="19"/>
            </a:xfrm>
            <a:custGeom>
              <a:avLst/>
              <a:gdLst>
                <a:gd name="T0" fmla="*/ 0 w 404"/>
                <a:gd name="T1" fmla="*/ 19 h 19"/>
                <a:gd name="T2" fmla="*/ 404 w 404"/>
                <a:gd name="T3" fmla="*/ 19 h 19"/>
                <a:gd name="T4" fmla="*/ 404 w 404"/>
                <a:gd name="T5" fmla="*/ 0 h 19"/>
                <a:gd name="T6" fmla="*/ 0 w 404"/>
                <a:gd name="T7" fmla="*/ 1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4" h="19">
                  <a:moveTo>
                    <a:pt x="0" y="19"/>
                  </a:moveTo>
                  <a:lnTo>
                    <a:pt x="404" y="19"/>
                  </a:lnTo>
                  <a:lnTo>
                    <a:pt x="404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83C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5" name="Freeform 134">
              <a:extLst>
                <a:ext uri="{FF2B5EF4-FFF2-40B4-BE49-F238E27FC236}">
                  <a16:creationId xmlns:a16="http://schemas.microsoft.com/office/drawing/2014/main" id="{0AF88698-03FF-43F3-B68F-E20ACACE5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3" y="1841"/>
              <a:ext cx="404" cy="19"/>
            </a:xfrm>
            <a:custGeom>
              <a:avLst/>
              <a:gdLst>
                <a:gd name="T0" fmla="*/ 0 w 404"/>
                <a:gd name="T1" fmla="*/ 19 h 19"/>
                <a:gd name="T2" fmla="*/ 404 w 404"/>
                <a:gd name="T3" fmla="*/ 19 h 19"/>
                <a:gd name="T4" fmla="*/ 404 w 404"/>
                <a:gd name="T5" fmla="*/ 0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4" h="19">
                  <a:moveTo>
                    <a:pt x="0" y="19"/>
                  </a:moveTo>
                  <a:lnTo>
                    <a:pt x="404" y="19"/>
                  </a:lnTo>
                  <a:lnTo>
                    <a:pt x="40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6" name="Freeform 135">
              <a:extLst>
                <a:ext uri="{FF2B5EF4-FFF2-40B4-BE49-F238E27FC236}">
                  <a16:creationId xmlns:a16="http://schemas.microsoft.com/office/drawing/2014/main" id="{DC10BCB3-ED8E-4FBE-9CAA-711556ACF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068"/>
              <a:ext cx="648" cy="27"/>
            </a:xfrm>
            <a:custGeom>
              <a:avLst/>
              <a:gdLst>
                <a:gd name="T0" fmla="*/ 143 w 326"/>
                <a:gd name="T1" fmla="*/ 0 h 13"/>
                <a:gd name="T2" fmla="*/ 5089 w 326"/>
                <a:gd name="T3" fmla="*/ 17 h 13"/>
                <a:gd name="T4" fmla="*/ 205 w 326"/>
                <a:gd name="T5" fmla="*/ 168 h 13"/>
                <a:gd name="T6" fmla="*/ 0 w 326"/>
                <a:gd name="T7" fmla="*/ 168 h 13"/>
                <a:gd name="T8" fmla="*/ 143 w 326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6" h="13">
                  <a:moveTo>
                    <a:pt x="9" y="0"/>
                  </a:moveTo>
                  <a:cubicBezTo>
                    <a:pt x="326" y="1"/>
                    <a:pt x="326" y="1"/>
                    <a:pt x="326" y="1"/>
                  </a:cubicBezTo>
                  <a:cubicBezTo>
                    <a:pt x="326" y="1"/>
                    <a:pt x="24" y="5"/>
                    <a:pt x="13" y="9"/>
                  </a:cubicBezTo>
                  <a:cubicBezTo>
                    <a:pt x="2" y="13"/>
                    <a:pt x="0" y="9"/>
                    <a:pt x="0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76C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7" name="Line 136">
              <a:extLst>
                <a:ext uri="{FF2B5EF4-FFF2-40B4-BE49-F238E27FC236}">
                  <a16:creationId xmlns:a16="http://schemas.microsoft.com/office/drawing/2014/main" id="{D6705E5D-692B-42DC-AA2E-471100904F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80" y="1871"/>
              <a:ext cx="167" cy="22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8" name="Line 137">
              <a:extLst>
                <a:ext uri="{FF2B5EF4-FFF2-40B4-BE49-F238E27FC236}">
                  <a16:creationId xmlns:a16="http://schemas.microsoft.com/office/drawing/2014/main" id="{210EA269-0836-4099-8A5E-B9517DEB05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705" y="1871"/>
              <a:ext cx="167" cy="227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19" name="Line 138">
              <a:extLst>
                <a:ext uri="{FF2B5EF4-FFF2-40B4-BE49-F238E27FC236}">
                  <a16:creationId xmlns:a16="http://schemas.microsoft.com/office/drawing/2014/main" id="{E0C45030-F1C3-426C-B7DF-BCE0282AED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59" y="1871"/>
              <a:ext cx="318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0" name="Freeform 139">
              <a:extLst>
                <a:ext uri="{FF2B5EF4-FFF2-40B4-BE49-F238E27FC236}">
                  <a16:creationId xmlns:a16="http://schemas.microsoft.com/office/drawing/2014/main" id="{D902510E-2174-42CD-924D-592EBBE3FE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830"/>
              <a:ext cx="501" cy="229"/>
            </a:xfrm>
            <a:custGeom>
              <a:avLst/>
              <a:gdLst>
                <a:gd name="T0" fmla="*/ 3936 w 252"/>
                <a:gd name="T1" fmla="*/ 0 h 108"/>
                <a:gd name="T2" fmla="*/ 1471 w 252"/>
                <a:gd name="T3" fmla="*/ 0 h 108"/>
                <a:gd name="T4" fmla="*/ 1264 w 252"/>
                <a:gd name="T5" fmla="*/ 76 h 108"/>
                <a:gd name="T6" fmla="*/ 80 w 252"/>
                <a:gd name="T7" fmla="*/ 2108 h 108"/>
                <a:gd name="T8" fmla="*/ 80 w 252"/>
                <a:gd name="T9" fmla="*/ 2186 h 108"/>
                <a:gd name="T10" fmla="*/ 3936 w 252"/>
                <a:gd name="T11" fmla="*/ 2186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108">
                  <a:moveTo>
                    <a:pt x="252" y="0"/>
                  </a:moveTo>
                  <a:cubicBezTo>
                    <a:pt x="174" y="0"/>
                    <a:pt x="99" y="0"/>
                    <a:pt x="94" y="0"/>
                  </a:cubicBezTo>
                  <a:cubicBezTo>
                    <a:pt x="87" y="0"/>
                    <a:pt x="84" y="0"/>
                    <a:pt x="81" y="4"/>
                  </a:cubicBezTo>
                  <a:cubicBezTo>
                    <a:pt x="77" y="9"/>
                    <a:pt x="5" y="104"/>
                    <a:pt x="5" y="104"/>
                  </a:cubicBezTo>
                  <a:cubicBezTo>
                    <a:pt x="5" y="104"/>
                    <a:pt x="0" y="108"/>
                    <a:pt x="5" y="108"/>
                  </a:cubicBezTo>
                  <a:cubicBezTo>
                    <a:pt x="9" y="108"/>
                    <a:pt x="136" y="108"/>
                    <a:pt x="252" y="10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1" name="Freeform 140">
              <a:extLst>
                <a:ext uri="{FF2B5EF4-FFF2-40B4-BE49-F238E27FC236}">
                  <a16:creationId xmlns:a16="http://schemas.microsoft.com/office/drawing/2014/main" id="{A9380AB8-BD72-49D4-B595-03E22A27D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0" y="2057"/>
              <a:ext cx="497" cy="41"/>
            </a:xfrm>
            <a:custGeom>
              <a:avLst/>
              <a:gdLst>
                <a:gd name="T0" fmla="*/ 0 w 250"/>
                <a:gd name="T1" fmla="*/ 0 h 19"/>
                <a:gd name="T2" fmla="*/ 0 w 250"/>
                <a:gd name="T3" fmla="*/ 322 h 19"/>
                <a:gd name="T4" fmla="*/ 64 w 250"/>
                <a:gd name="T5" fmla="*/ 410 h 19"/>
                <a:gd name="T6" fmla="*/ 3904 w 250"/>
                <a:gd name="T7" fmla="*/ 4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0" h="19">
                  <a:moveTo>
                    <a:pt x="0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9"/>
                    <a:pt x="4" y="19"/>
                  </a:cubicBezTo>
                  <a:cubicBezTo>
                    <a:pt x="6" y="19"/>
                    <a:pt x="134" y="19"/>
                    <a:pt x="250" y="1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2" name="Line 141">
              <a:extLst>
                <a:ext uri="{FF2B5EF4-FFF2-40B4-BE49-F238E27FC236}">
                  <a16:creationId xmlns:a16="http://schemas.microsoft.com/office/drawing/2014/main" id="{23457A2F-48A9-4663-8E98-7DEB69E976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77" y="1871"/>
              <a:ext cx="320" cy="1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3" name="Freeform 142">
              <a:extLst>
                <a:ext uri="{FF2B5EF4-FFF2-40B4-BE49-F238E27FC236}">
                  <a16:creationId xmlns:a16="http://schemas.microsoft.com/office/drawing/2014/main" id="{415D751A-164A-437F-925C-91127E963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830"/>
              <a:ext cx="501" cy="229"/>
            </a:xfrm>
            <a:custGeom>
              <a:avLst/>
              <a:gdLst>
                <a:gd name="T0" fmla="*/ 0 w 252"/>
                <a:gd name="T1" fmla="*/ 0 h 108"/>
                <a:gd name="T2" fmla="*/ 2467 w 252"/>
                <a:gd name="T3" fmla="*/ 0 h 108"/>
                <a:gd name="T4" fmla="*/ 2688 w 252"/>
                <a:gd name="T5" fmla="*/ 76 h 108"/>
                <a:gd name="T6" fmla="*/ 3873 w 252"/>
                <a:gd name="T7" fmla="*/ 2108 h 108"/>
                <a:gd name="T8" fmla="*/ 3857 w 252"/>
                <a:gd name="T9" fmla="*/ 2186 h 108"/>
                <a:gd name="T10" fmla="*/ 0 w 252"/>
                <a:gd name="T11" fmla="*/ 2186 h 1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2" h="108">
                  <a:moveTo>
                    <a:pt x="0" y="0"/>
                  </a:moveTo>
                  <a:cubicBezTo>
                    <a:pt x="79" y="0"/>
                    <a:pt x="154" y="0"/>
                    <a:pt x="158" y="0"/>
                  </a:cubicBezTo>
                  <a:cubicBezTo>
                    <a:pt x="165" y="0"/>
                    <a:pt x="168" y="0"/>
                    <a:pt x="172" y="4"/>
                  </a:cubicBezTo>
                  <a:cubicBezTo>
                    <a:pt x="175" y="9"/>
                    <a:pt x="248" y="104"/>
                    <a:pt x="248" y="104"/>
                  </a:cubicBezTo>
                  <a:cubicBezTo>
                    <a:pt x="248" y="104"/>
                    <a:pt x="252" y="108"/>
                    <a:pt x="247" y="108"/>
                  </a:cubicBezTo>
                  <a:cubicBezTo>
                    <a:pt x="243" y="108"/>
                    <a:pt x="116" y="108"/>
                    <a:pt x="0" y="108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4" name="Freeform 143">
              <a:extLst>
                <a:ext uri="{FF2B5EF4-FFF2-40B4-BE49-F238E27FC236}">
                  <a16:creationId xmlns:a16="http://schemas.microsoft.com/office/drawing/2014/main" id="{F9C865C2-A147-4DA3-A620-B837B0875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057"/>
              <a:ext cx="497" cy="41"/>
            </a:xfrm>
            <a:custGeom>
              <a:avLst/>
              <a:gdLst>
                <a:gd name="T0" fmla="*/ 3904 w 250"/>
                <a:gd name="T1" fmla="*/ 0 h 19"/>
                <a:gd name="T2" fmla="*/ 3904 w 250"/>
                <a:gd name="T3" fmla="*/ 322 h 19"/>
                <a:gd name="T4" fmla="*/ 3841 w 250"/>
                <a:gd name="T5" fmla="*/ 410 h 19"/>
                <a:gd name="T6" fmla="*/ 0 w 250"/>
                <a:gd name="T7" fmla="*/ 410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0" h="19">
                  <a:moveTo>
                    <a:pt x="250" y="0"/>
                  </a:moveTo>
                  <a:cubicBezTo>
                    <a:pt x="250" y="15"/>
                    <a:pt x="250" y="15"/>
                    <a:pt x="250" y="15"/>
                  </a:cubicBezTo>
                  <a:cubicBezTo>
                    <a:pt x="250" y="15"/>
                    <a:pt x="250" y="19"/>
                    <a:pt x="246" y="19"/>
                  </a:cubicBezTo>
                  <a:cubicBezTo>
                    <a:pt x="244" y="19"/>
                    <a:pt x="116" y="19"/>
                    <a:pt x="0" y="19"/>
                  </a:cubicBezTo>
                </a:path>
              </a:pathLst>
            </a:custGeom>
            <a:no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5" name="Line 144">
              <a:extLst>
                <a:ext uri="{FF2B5EF4-FFF2-40B4-BE49-F238E27FC236}">
                  <a16:creationId xmlns:a16="http://schemas.microsoft.com/office/drawing/2014/main" id="{3C2EB33E-BA76-47FB-A87C-B95CD03D4D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05" y="1839"/>
              <a:ext cx="1" cy="25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326" name="Line 145">
              <a:extLst>
                <a:ext uri="{FF2B5EF4-FFF2-40B4-BE49-F238E27FC236}">
                  <a16:creationId xmlns:a16="http://schemas.microsoft.com/office/drawing/2014/main" id="{EA3C9531-5A04-4EE0-A7A0-7FE7184420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51" y="1839"/>
              <a:ext cx="1" cy="25"/>
            </a:xfrm>
            <a:prstGeom prst="lin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038" name="Group 146">
            <a:extLst>
              <a:ext uri="{FF2B5EF4-FFF2-40B4-BE49-F238E27FC236}">
                <a16:creationId xmlns:a16="http://schemas.microsoft.com/office/drawing/2014/main" id="{5209629B-C9D6-4858-9298-C1F9D31693B5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3906838"/>
            <a:ext cx="1385888" cy="1477962"/>
            <a:chOff x="4368" y="2352"/>
            <a:chExt cx="873" cy="931"/>
          </a:xfrm>
        </p:grpSpPr>
        <p:sp>
          <p:nvSpPr>
            <p:cNvPr id="44255" name="Freeform 147">
              <a:extLst>
                <a:ext uri="{FF2B5EF4-FFF2-40B4-BE49-F238E27FC236}">
                  <a16:creationId xmlns:a16="http://schemas.microsoft.com/office/drawing/2014/main" id="{B09124D9-56DE-4D7B-BE00-7F7B2D3B6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352"/>
              <a:ext cx="873" cy="931"/>
            </a:xfrm>
            <a:custGeom>
              <a:avLst/>
              <a:gdLst>
                <a:gd name="T0" fmla="*/ 0 w 349"/>
                <a:gd name="T1" fmla="*/ 512 h 349"/>
                <a:gd name="T2" fmla="*/ 395 w 349"/>
                <a:gd name="T3" fmla="*/ 0 h 349"/>
                <a:gd name="T4" fmla="*/ 13303 w 349"/>
                <a:gd name="T5" fmla="*/ 0 h 349"/>
                <a:gd name="T6" fmla="*/ 13665 w 349"/>
                <a:gd name="T7" fmla="*/ 512 h 349"/>
                <a:gd name="T8" fmla="*/ 13665 w 349"/>
                <a:gd name="T9" fmla="*/ 17222 h 349"/>
                <a:gd name="T10" fmla="*/ 13303 w 349"/>
                <a:gd name="T11" fmla="*/ 17676 h 349"/>
                <a:gd name="T12" fmla="*/ 395 w 349"/>
                <a:gd name="T13" fmla="*/ 17676 h 349"/>
                <a:gd name="T14" fmla="*/ 0 w 349"/>
                <a:gd name="T15" fmla="*/ 17222 h 349"/>
                <a:gd name="T16" fmla="*/ 0 w 349"/>
                <a:gd name="T17" fmla="*/ 512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10"/>
                  </a:moveTo>
                  <a:cubicBezTo>
                    <a:pt x="0" y="5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5"/>
                    <a:pt x="349" y="10"/>
                  </a:cubicBezTo>
                  <a:cubicBezTo>
                    <a:pt x="349" y="340"/>
                    <a:pt x="349" y="340"/>
                    <a:pt x="349" y="340"/>
                  </a:cubicBezTo>
                  <a:cubicBezTo>
                    <a:pt x="349" y="345"/>
                    <a:pt x="345" y="349"/>
                    <a:pt x="340" y="349"/>
                  </a:cubicBezTo>
                  <a:cubicBezTo>
                    <a:pt x="10" y="349"/>
                    <a:pt x="10" y="349"/>
                    <a:pt x="10" y="349"/>
                  </a:cubicBezTo>
                  <a:cubicBezTo>
                    <a:pt x="5" y="349"/>
                    <a:pt x="0" y="345"/>
                    <a:pt x="0" y="34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6" name="Freeform 148">
              <a:extLst>
                <a:ext uri="{FF2B5EF4-FFF2-40B4-BE49-F238E27FC236}">
                  <a16:creationId xmlns:a16="http://schemas.microsoft.com/office/drawing/2014/main" id="{4502D87A-1AC1-4FB8-9C15-47AF50CC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6" y="2379"/>
              <a:ext cx="775" cy="821"/>
            </a:xfrm>
            <a:custGeom>
              <a:avLst/>
              <a:gdLst>
                <a:gd name="T0" fmla="*/ 0 w 310"/>
                <a:gd name="T1" fmla="*/ 15546 h 308"/>
                <a:gd name="T2" fmla="*/ 0 w 310"/>
                <a:gd name="T3" fmla="*/ 760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55 h 308"/>
                <a:gd name="T10" fmla="*/ 0 w 310"/>
                <a:gd name="T11" fmla="*/ 1554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7" name="Freeform 149">
              <a:extLst>
                <a:ext uri="{FF2B5EF4-FFF2-40B4-BE49-F238E27FC236}">
                  <a16:creationId xmlns:a16="http://schemas.microsoft.com/office/drawing/2014/main" id="{6F8E6A44-52FF-4885-B848-AE02E7FE5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2411"/>
              <a:ext cx="258" cy="288"/>
            </a:xfrm>
            <a:custGeom>
              <a:avLst/>
              <a:gdLst>
                <a:gd name="T0" fmla="*/ 1618 w 103"/>
                <a:gd name="T1" fmla="*/ 547 h 108"/>
                <a:gd name="T2" fmla="*/ 709 w 103"/>
                <a:gd name="T3" fmla="*/ 968 h 108"/>
                <a:gd name="T4" fmla="*/ 363 w 103"/>
                <a:gd name="T5" fmla="*/ 2424 h 108"/>
                <a:gd name="T6" fmla="*/ 521 w 103"/>
                <a:gd name="T7" fmla="*/ 5461 h 108"/>
                <a:gd name="T8" fmla="*/ 992 w 103"/>
                <a:gd name="T9" fmla="*/ 3848 h 108"/>
                <a:gd name="T10" fmla="*/ 1776 w 103"/>
                <a:gd name="T11" fmla="*/ 2581 h 108"/>
                <a:gd name="T12" fmla="*/ 2830 w 103"/>
                <a:gd name="T13" fmla="*/ 1365 h 108"/>
                <a:gd name="T14" fmla="*/ 4053 w 103"/>
                <a:gd name="T15" fmla="*/ 819 h 108"/>
                <a:gd name="T16" fmla="*/ 2485 w 103"/>
                <a:gd name="T17" fmla="*/ 36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08">
                  <a:moveTo>
                    <a:pt x="41" y="11"/>
                  </a:moveTo>
                  <a:cubicBezTo>
                    <a:pt x="33" y="12"/>
                    <a:pt x="25" y="15"/>
                    <a:pt x="18" y="19"/>
                  </a:cubicBezTo>
                  <a:cubicBezTo>
                    <a:pt x="7" y="26"/>
                    <a:pt x="9" y="36"/>
                    <a:pt x="9" y="48"/>
                  </a:cubicBezTo>
                  <a:cubicBezTo>
                    <a:pt x="9" y="62"/>
                    <a:pt x="0" y="100"/>
                    <a:pt x="13" y="108"/>
                  </a:cubicBezTo>
                  <a:cubicBezTo>
                    <a:pt x="22" y="99"/>
                    <a:pt x="21" y="87"/>
                    <a:pt x="25" y="76"/>
                  </a:cubicBezTo>
                  <a:cubicBezTo>
                    <a:pt x="29" y="65"/>
                    <a:pt x="37" y="60"/>
                    <a:pt x="45" y="51"/>
                  </a:cubicBezTo>
                  <a:cubicBezTo>
                    <a:pt x="53" y="42"/>
                    <a:pt x="60" y="33"/>
                    <a:pt x="72" y="27"/>
                  </a:cubicBezTo>
                  <a:cubicBezTo>
                    <a:pt x="81" y="22"/>
                    <a:pt x="94" y="22"/>
                    <a:pt x="103" y="16"/>
                  </a:cubicBezTo>
                  <a:cubicBezTo>
                    <a:pt x="95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8" name="Freeform 150">
              <a:extLst>
                <a:ext uri="{FF2B5EF4-FFF2-40B4-BE49-F238E27FC236}">
                  <a16:creationId xmlns:a16="http://schemas.microsoft.com/office/drawing/2014/main" id="{D7B07F79-2051-47CC-90DF-6CD1F787B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2539"/>
              <a:ext cx="23" cy="26"/>
            </a:xfrm>
            <a:custGeom>
              <a:avLst/>
              <a:gdLst>
                <a:gd name="T0" fmla="*/ 169 w 9"/>
                <a:gd name="T1" fmla="*/ 55 h 10"/>
                <a:gd name="T2" fmla="*/ 84 w 9"/>
                <a:gd name="T3" fmla="*/ 406 h 10"/>
                <a:gd name="T4" fmla="*/ 215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1"/>
                  </a:moveTo>
                  <a:cubicBezTo>
                    <a:pt x="1" y="3"/>
                    <a:pt x="0" y="5"/>
                    <a:pt x="2" y="9"/>
                  </a:cubicBezTo>
                  <a:cubicBezTo>
                    <a:pt x="9" y="10"/>
                    <a:pt x="9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9" name="Freeform 151">
              <a:extLst>
                <a:ext uri="{FF2B5EF4-FFF2-40B4-BE49-F238E27FC236}">
                  <a16:creationId xmlns:a16="http://schemas.microsoft.com/office/drawing/2014/main" id="{A9B87235-82A0-4A60-8C42-1502FAC6C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1" y="2523"/>
              <a:ext cx="17" cy="21"/>
            </a:xfrm>
            <a:custGeom>
              <a:avLst/>
              <a:gdLst>
                <a:gd name="T0" fmla="*/ 170 w 7"/>
                <a:gd name="T1" fmla="*/ 89 h 8"/>
                <a:gd name="T2" fmla="*/ 29 w 7"/>
                <a:gd name="T3" fmla="*/ 378 h 8"/>
                <a:gd name="T4" fmla="*/ 141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2" y="3"/>
                    <a:pt x="0" y="4"/>
                    <a:pt x="1" y="8"/>
                  </a:cubicBezTo>
                  <a:cubicBezTo>
                    <a:pt x="5" y="7"/>
                    <a:pt x="7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0" name="Freeform 152">
              <a:extLst>
                <a:ext uri="{FF2B5EF4-FFF2-40B4-BE49-F238E27FC236}">
                  <a16:creationId xmlns:a16="http://schemas.microsoft.com/office/drawing/2014/main" id="{359828D9-6611-456D-8422-0A1BA3D81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555"/>
              <a:ext cx="45" cy="50"/>
            </a:xfrm>
            <a:custGeom>
              <a:avLst/>
              <a:gdLst>
                <a:gd name="T0" fmla="*/ 470 w 18"/>
                <a:gd name="T1" fmla="*/ 471 h 19"/>
                <a:gd name="T2" fmla="*/ 283 w 18"/>
                <a:gd name="T3" fmla="*/ 768 h 19"/>
                <a:gd name="T4" fmla="*/ 675 w 18"/>
                <a:gd name="T5" fmla="*/ 43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2" y="10"/>
                  </a:moveTo>
                  <a:cubicBezTo>
                    <a:pt x="6" y="0"/>
                    <a:pt x="0" y="12"/>
                    <a:pt x="7" y="16"/>
                  </a:cubicBezTo>
                  <a:cubicBezTo>
                    <a:pt x="13" y="19"/>
                    <a:pt x="18" y="13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1" name="Freeform 153">
              <a:extLst>
                <a:ext uri="{FF2B5EF4-FFF2-40B4-BE49-F238E27FC236}">
                  <a16:creationId xmlns:a16="http://schemas.microsoft.com/office/drawing/2014/main" id="{CD2C68EF-2F14-4332-9856-05EBE14C8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3" y="2507"/>
              <a:ext cx="618" cy="762"/>
            </a:xfrm>
            <a:custGeom>
              <a:avLst/>
              <a:gdLst>
                <a:gd name="T0" fmla="*/ 7173 w 247"/>
                <a:gd name="T1" fmla="*/ 10479 h 286"/>
                <a:gd name="T2" fmla="*/ 0 w 247"/>
                <a:gd name="T3" fmla="*/ 14353 h 286"/>
                <a:gd name="T4" fmla="*/ 9052 w 247"/>
                <a:gd name="T5" fmla="*/ 14353 h 286"/>
                <a:gd name="T6" fmla="*/ 9678 w 247"/>
                <a:gd name="T7" fmla="*/ 13559 h 286"/>
                <a:gd name="T8" fmla="*/ 9678 w 247"/>
                <a:gd name="T9" fmla="*/ 0 h 286"/>
                <a:gd name="T10" fmla="*/ 7173 w 247"/>
                <a:gd name="T11" fmla="*/ 10479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286">
                  <a:moveTo>
                    <a:pt x="183" y="208"/>
                  </a:moveTo>
                  <a:cubicBezTo>
                    <a:pt x="134" y="277"/>
                    <a:pt x="60" y="286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7" y="282"/>
                    <a:pt x="247" y="269"/>
                  </a:cubicBezTo>
                  <a:cubicBezTo>
                    <a:pt x="247" y="255"/>
                    <a:pt x="247" y="0"/>
                    <a:pt x="247" y="0"/>
                  </a:cubicBezTo>
                  <a:cubicBezTo>
                    <a:pt x="247" y="15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2" name="Freeform 154">
              <a:extLst>
                <a:ext uri="{FF2B5EF4-FFF2-40B4-BE49-F238E27FC236}">
                  <a16:creationId xmlns:a16="http://schemas.microsoft.com/office/drawing/2014/main" id="{D08DAE04-C255-4801-A409-3EA43CF78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1" y="2779"/>
              <a:ext cx="415" cy="498"/>
            </a:xfrm>
            <a:custGeom>
              <a:avLst/>
              <a:gdLst>
                <a:gd name="T0" fmla="*/ 1220 w 166"/>
                <a:gd name="T1" fmla="*/ 9198 h 187"/>
                <a:gd name="T2" fmla="*/ 5783 w 166"/>
                <a:gd name="T3" fmla="*/ 9198 h 187"/>
                <a:gd name="T4" fmla="*/ 6408 w 166"/>
                <a:gd name="T5" fmla="*/ 8405 h 187"/>
                <a:gd name="T6" fmla="*/ 6408 w 166"/>
                <a:gd name="T7" fmla="*/ 0 h 187"/>
                <a:gd name="T8" fmla="*/ 4583 w 166"/>
                <a:gd name="T9" fmla="*/ 8405 h 187"/>
                <a:gd name="T10" fmla="*/ 1220 w 166"/>
                <a:gd name="T11" fmla="*/ 919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4" y="180"/>
                    <a:pt x="164" y="167"/>
                  </a:cubicBezTo>
                  <a:cubicBezTo>
                    <a:pt x="164" y="153"/>
                    <a:pt x="164" y="0"/>
                    <a:pt x="164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3" name="Line 155">
              <a:extLst>
                <a:ext uri="{FF2B5EF4-FFF2-40B4-BE49-F238E27FC236}">
                  <a16:creationId xmlns:a16="http://schemas.microsoft.com/office/drawing/2014/main" id="{AC76E1A4-F055-4CE8-A6E0-A96B1CFFBA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1" y="2568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4" name="Line 156">
              <a:extLst>
                <a:ext uri="{FF2B5EF4-FFF2-40B4-BE49-F238E27FC236}">
                  <a16:creationId xmlns:a16="http://schemas.microsoft.com/office/drawing/2014/main" id="{1D44E8DB-10F8-4182-988B-D36FF21D2F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6" y="2808"/>
              <a:ext cx="860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5" name="Line 157">
              <a:extLst>
                <a:ext uri="{FF2B5EF4-FFF2-40B4-BE49-F238E27FC236}">
                  <a16:creationId xmlns:a16="http://schemas.microsoft.com/office/drawing/2014/main" id="{A9FFAFC6-54B1-4A1B-9793-4CF353FCA4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1" y="305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6" name="Line 158">
              <a:extLst>
                <a:ext uri="{FF2B5EF4-FFF2-40B4-BE49-F238E27FC236}">
                  <a16:creationId xmlns:a16="http://schemas.microsoft.com/office/drawing/2014/main" id="{4A5A3377-B9BE-4422-BD14-4E3EE36DC5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7" name="Line 159">
              <a:extLst>
                <a:ext uri="{FF2B5EF4-FFF2-40B4-BE49-F238E27FC236}">
                  <a16:creationId xmlns:a16="http://schemas.microsoft.com/office/drawing/2014/main" id="{60BE3101-13C9-42FC-93ED-6FCE91E59A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7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8" name="Line 160">
              <a:extLst>
                <a:ext uri="{FF2B5EF4-FFF2-40B4-BE49-F238E27FC236}">
                  <a16:creationId xmlns:a16="http://schemas.microsoft.com/office/drawing/2014/main" id="{EC8DB098-77DF-4FCD-8FAE-9353009796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69" name="Line 161">
              <a:extLst>
                <a:ext uri="{FF2B5EF4-FFF2-40B4-BE49-F238E27FC236}">
                  <a16:creationId xmlns:a16="http://schemas.microsoft.com/office/drawing/2014/main" id="{59196EDF-1AC9-4918-8757-F0FB160892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0" name="Line 162">
              <a:extLst>
                <a:ext uri="{FF2B5EF4-FFF2-40B4-BE49-F238E27FC236}">
                  <a16:creationId xmlns:a16="http://schemas.microsoft.com/office/drawing/2014/main" id="{EB3E5405-CD70-4257-A6F7-BBAA8749CB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1" name="Line 163">
              <a:extLst>
                <a:ext uri="{FF2B5EF4-FFF2-40B4-BE49-F238E27FC236}">
                  <a16:creationId xmlns:a16="http://schemas.microsoft.com/office/drawing/2014/main" id="{52EDF94D-16AD-4E3B-A9D6-4BDD6BFF40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2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2" name="Line 164">
              <a:extLst>
                <a:ext uri="{FF2B5EF4-FFF2-40B4-BE49-F238E27FC236}">
                  <a16:creationId xmlns:a16="http://schemas.microsoft.com/office/drawing/2014/main" id="{8124EBC5-D36F-4B01-816E-41528EC7E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3" name="Line 165">
              <a:extLst>
                <a:ext uri="{FF2B5EF4-FFF2-40B4-BE49-F238E27FC236}">
                  <a16:creationId xmlns:a16="http://schemas.microsoft.com/office/drawing/2014/main" id="{693F5A66-C503-4DFF-B748-D03511574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4" name="Line 166">
              <a:extLst>
                <a:ext uri="{FF2B5EF4-FFF2-40B4-BE49-F238E27FC236}">
                  <a16:creationId xmlns:a16="http://schemas.microsoft.com/office/drawing/2014/main" id="{67DC05B5-7854-4BA6-94D8-4F199DDA06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5" name="Line 167">
              <a:extLst>
                <a:ext uri="{FF2B5EF4-FFF2-40B4-BE49-F238E27FC236}">
                  <a16:creationId xmlns:a16="http://schemas.microsoft.com/office/drawing/2014/main" id="{A9386484-E615-42D3-BCA7-59D2B2465E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6" name="Line 168">
              <a:extLst>
                <a:ext uri="{FF2B5EF4-FFF2-40B4-BE49-F238E27FC236}">
                  <a16:creationId xmlns:a16="http://schemas.microsoft.com/office/drawing/2014/main" id="{28290D56-8D52-42FD-B335-8C8A20012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6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7" name="Line 169">
              <a:extLst>
                <a:ext uri="{FF2B5EF4-FFF2-40B4-BE49-F238E27FC236}">
                  <a16:creationId xmlns:a16="http://schemas.microsoft.com/office/drawing/2014/main" id="{3C2A62FB-A56A-4F67-827D-55E9DD83E4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9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8" name="Line 170">
              <a:extLst>
                <a:ext uri="{FF2B5EF4-FFF2-40B4-BE49-F238E27FC236}">
                  <a16:creationId xmlns:a16="http://schemas.microsoft.com/office/drawing/2014/main" id="{16CF0846-A670-4628-8E1B-EF7E8B88EF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79" name="Line 171">
              <a:extLst>
                <a:ext uri="{FF2B5EF4-FFF2-40B4-BE49-F238E27FC236}">
                  <a16:creationId xmlns:a16="http://schemas.microsoft.com/office/drawing/2014/main" id="{287EE57B-BB1C-4D5D-9AA6-5B2C2EF068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0" name="Line 172">
              <a:extLst>
                <a:ext uri="{FF2B5EF4-FFF2-40B4-BE49-F238E27FC236}">
                  <a16:creationId xmlns:a16="http://schemas.microsoft.com/office/drawing/2014/main" id="{9F6EDAF9-5589-49C2-B9A8-F41DEE0481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7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1" name="Line 173">
              <a:extLst>
                <a:ext uri="{FF2B5EF4-FFF2-40B4-BE49-F238E27FC236}">
                  <a16:creationId xmlns:a16="http://schemas.microsoft.com/office/drawing/2014/main" id="{D4FCC2B5-E5D6-4CEA-A73D-8DD34AA93D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3" y="2357"/>
              <a:ext cx="1" cy="923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2" name="Line 174">
              <a:extLst>
                <a:ext uri="{FF2B5EF4-FFF2-40B4-BE49-F238E27FC236}">
                  <a16:creationId xmlns:a16="http://schemas.microsoft.com/office/drawing/2014/main" id="{979257D7-7E58-4715-A998-8E3CBDD527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3" name="Line 175">
              <a:extLst>
                <a:ext uri="{FF2B5EF4-FFF2-40B4-BE49-F238E27FC236}">
                  <a16:creationId xmlns:a16="http://schemas.microsoft.com/office/drawing/2014/main" id="{4515F984-EA97-4EB6-AFD4-921A1EBC3C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4" name="Line 176">
              <a:extLst>
                <a:ext uri="{FF2B5EF4-FFF2-40B4-BE49-F238E27FC236}">
                  <a16:creationId xmlns:a16="http://schemas.microsoft.com/office/drawing/2014/main" id="{AEA13F58-CB12-4F81-B5E6-481FC1672B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5" name="Line 177">
              <a:extLst>
                <a:ext uri="{FF2B5EF4-FFF2-40B4-BE49-F238E27FC236}">
                  <a16:creationId xmlns:a16="http://schemas.microsoft.com/office/drawing/2014/main" id="{88E36894-97F2-4D3E-8C31-16605C0185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6" name="Line 178">
              <a:extLst>
                <a:ext uri="{FF2B5EF4-FFF2-40B4-BE49-F238E27FC236}">
                  <a16:creationId xmlns:a16="http://schemas.microsoft.com/office/drawing/2014/main" id="{876EA21E-635F-4989-A096-1A3DC001C0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4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7" name="Line 179">
              <a:extLst>
                <a:ext uri="{FF2B5EF4-FFF2-40B4-BE49-F238E27FC236}">
                  <a16:creationId xmlns:a16="http://schemas.microsoft.com/office/drawing/2014/main" id="{63C7FB26-5207-4A5A-81A1-301F8F5592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8" name="Line 180">
              <a:extLst>
                <a:ext uri="{FF2B5EF4-FFF2-40B4-BE49-F238E27FC236}">
                  <a16:creationId xmlns:a16="http://schemas.microsoft.com/office/drawing/2014/main" id="{16E050DB-FB96-42C0-B99A-B645E51B96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0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89" name="Line 181">
              <a:extLst>
                <a:ext uri="{FF2B5EF4-FFF2-40B4-BE49-F238E27FC236}">
                  <a16:creationId xmlns:a16="http://schemas.microsoft.com/office/drawing/2014/main" id="{6D77128C-E44D-438D-86BA-D430F768E7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3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0" name="Line 182">
              <a:extLst>
                <a:ext uri="{FF2B5EF4-FFF2-40B4-BE49-F238E27FC236}">
                  <a16:creationId xmlns:a16="http://schemas.microsoft.com/office/drawing/2014/main" id="{93E5CB71-FEB3-43E3-BB9D-0469AF638B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1" name="Line 183">
              <a:extLst>
                <a:ext uri="{FF2B5EF4-FFF2-40B4-BE49-F238E27FC236}">
                  <a16:creationId xmlns:a16="http://schemas.microsoft.com/office/drawing/2014/main" id="{2480E8A3-8DAB-424D-A6B8-A918622A35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8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2" name="Line 184">
              <a:extLst>
                <a:ext uri="{FF2B5EF4-FFF2-40B4-BE49-F238E27FC236}">
                  <a16:creationId xmlns:a16="http://schemas.microsoft.com/office/drawing/2014/main" id="{DA2FB6AA-796D-4BA2-846D-292EB0DC3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16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3" name="Line 185">
              <a:extLst>
                <a:ext uri="{FF2B5EF4-FFF2-40B4-BE49-F238E27FC236}">
                  <a16:creationId xmlns:a16="http://schemas.microsoft.com/office/drawing/2014/main" id="{7C0020C8-5622-444C-B1EE-FBABE73FE2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4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4" name="Line 186">
              <a:extLst>
                <a:ext uri="{FF2B5EF4-FFF2-40B4-BE49-F238E27FC236}">
                  <a16:creationId xmlns:a16="http://schemas.microsoft.com/office/drawing/2014/main" id="{AABF645B-CE82-4477-B768-65E9214CAF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5" name="Line 187">
              <a:extLst>
                <a:ext uri="{FF2B5EF4-FFF2-40B4-BE49-F238E27FC236}">
                  <a16:creationId xmlns:a16="http://schemas.microsoft.com/office/drawing/2014/main" id="{506277A7-2352-4262-85EB-C7C070C4E3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01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6" name="Line 188">
              <a:extLst>
                <a:ext uri="{FF2B5EF4-FFF2-40B4-BE49-F238E27FC236}">
                  <a16:creationId xmlns:a16="http://schemas.microsoft.com/office/drawing/2014/main" id="{8EB0B66B-A065-4689-A298-194C664EC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2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97" name="Freeform 189">
              <a:extLst>
                <a:ext uri="{FF2B5EF4-FFF2-40B4-BE49-F238E27FC236}">
                  <a16:creationId xmlns:a16="http://schemas.microsoft.com/office/drawing/2014/main" id="{9888B3C5-25F3-4576-9835-AF0EF88FE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2352"/>
              <a:ext cx="873" cy="931"/>
            </a:xfrm>
            <a:custGeom>
              <a:avLst/>
              <a:gdLst>
                <a:gd name="T0" fmla="*/ 0 w 349"/>
                <a:gd name="T1" fmla="*/ 512 h 349"/>
                <a:gd name="T2" fmla="*/ 395 w 349"/>
                <a:gd name="T3" fmla="*/ 0 h 349"/>
                <a:gd name="T4" fmla="*/ 13303 w 349"/>
                <a:gd name="T5" fmla="*/ 0 h 349"/>
                <a:gd name="T6" fmla="*/ 13665 w 349"/>
                <a:gd name="T7" fmla="*/ 512 h 349"/>
                <a:gd name="T8" fmla="*/ 13665 w 349"/>
                <a:gd name="T9" fmla="*/ 17222 h 349"/>
                <a:gd name="T10" fmla="*/ 13303 w 349"/>
                <a:gd name="T11" fmla="*/ 17676 h 349"/>
                <a:gd name="T12" fmla="*/ 395 w 349"/>
                <a:gd name="T13" fmla="*/ 17676 h 349"/>
                <a:gd name="T14" fmla="*/ 0 w 349"/>
                <a:gd name="T15" fmla="*/ 17222 h 349"/>
                <a:gd name="T16" fmla="*/ 0 w 349"/>
                <a:gd name="T17" fmla="*/ 512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10"/>
                  </a:moveTo>
                  <a:cubicBezTo>
                    <a:pt x="0" y="5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5"/>
                    <a:pt x="349" y="10"/>
                  </a:cubicBezTo>
                  <a:cubicBezTo>
                    <a:pt x="349" y="340"/>
                    <a:pt x="349" y="340"/>
                    <a:pt x="349" y="340"/>
                  </a:cubicBezTo>
                  <a:cubicBezTo>
                    <a:pt x="349" y="345"/>
                    <a:pt x="345" y="349"/>
                    <a:pt x="340" y="349"/>
                  </a:cubicBezTo>
                  <a:cubicBezTo>
                    <a:pt x="10" y="349"/>
                    <a:pt x="10" y="349"/>
                    <a:pt x="10" y="349"/>
                  </a:cubicBezTo>
                  <a:cubicBezTo>
                    <a:pt x="5" y="349"/>
                    <a:pt x="0" y="345"/>
                    <a:pt x="0" y="340"/>
                  </a:cubicBezTo>
                  <a:lnTo>
                    <a:pt x="0" y="10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5" name="Text Box 190">
            <a:extLst>
              <a:ext uri="{FF2B5EF4-FFF2-40B4-BE49-F238E27FC236}">
                <a16:creationId xmlns:a16="http://schemas.microsoft.com/office/drawing/2014/main" id="{B3A61AF0-B83B-4F5C-BA03-71D0BB8127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86800" y="5583238"/>
            <a:ext cx="9588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Lemaur</a:t>
            </a:r>
          </a:p>
        </p:txBody>
      </p:sp>
      <p:grpSp>
        <p:nvGrpSpPr>
          <p:cNvPr id="44040" name="Group 191">
            <a:extLst>
              <a:ext uri="{FF2B5EF4-FFF2-40B4-BE49-F238E27FC236}">
                <a16:creationId xmlns:a16="http://schemas.microsoft.com/office/drawing/2014/main" id="{1A526E22-0E15-4396-9FBE-EEA31919475E}"/>
              </a:ext>
            </a:extLst>
          </p:cNvPr>
          <p:cNvGrpSpPr>
            <a:grpSpLocks/>
          </p:cNvGrpSpPr>
          <p:nvPr/>
        </p:nvGrpSpPr>
        <p:grpSpPr bwMode="auto">
          <a:xfrm>
            <a:off x="7470775" y="1625600"/>
            <a:ext cx="1385888" cy="1473200"/>
            <a:chOff x="3746" y="915"/>
            <a:chExt cx="873" cy="928"/>
          </a:xfrm>
        </p:grpSpPr>
        <p:sp>
          <p:nvSpPr>
            <p:cNvPr id="44206" name="Freeform 192">
              <a:extLst>
                <a:ext uri="{FF2B5EF4-FFF2-40B4-BE49-F238E27FC236}">
                  <a16:creationId xmlns:a16="http://schemas.microsoft.com/office/drawing/2014/main" id="{AFE39925-E021-4563-BE84-40E2DFD4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915"/>
              <a:ext cx="873" cy="928"/>
            </a:xfrm>
            <a:custGeom>
              <a:avLst/>
              <a:gdLst>
                <a:gd name="T0" fmla="*/ 0 w 349"/>
                <a:gd name="T1" fmla="*/ 456 h 348"/>
                <a:gd name="T2" fmla="*/ 395 w 349"/>
                <a:gd name="T3" fmla="*/ 0 h 348"/>
                <a:gd name="T4" fmla="*/ 13303 w 349"/>
                <a:gd name="T5" fmla="*/ 0 h 348"/>
                <a:gd name="T6" fmla="*/ 13665 w 349"/>
                <a:gd name="T7" fmla="*/ 456 h 348"/>
                <a:gd name="T8" fmla="*/ 13665 w 349"/>
                <a:gd name="T9" fmla="*/ 17144 h 348"/>
                <a:gd name="T10" fmla="*/ 13303 w 349"/>
                <a:gd name="T11" fmla="*/ 17600 h 348"/>
                <a:gd name="T12" fmla="*/ 395 w 349"/>
                <a:gd name="T13" fmla="*/ 17600 h 348"/>
                <a:gd name="T14" fmla="*/ 0 w 349"/>
                <a:gd name="T15" fmla="*/ 17144 h 348"/>
                <a:gd name="T16" fmla="*/ 0 w 349"/>
                <a:gd name="T17" fmla="*/ 45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8">
                  <a:moveTo>
                    <a:pt x="0" y="9"/>
                  </a:moveTo>
                  <a:cubicBezTo>
                    <a:pt x="0" y="4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5" y="348"/>
                    <a:pt x="340" y="348"/>
                  </a:cubicBezTo>
                  <a:cubicBezTo>
                    <a:pt x="10" y="348"/>
                    <a:pt x="10" y="348"/>
                    <a:pt x="10" y="348"/>
                  </a:cubicBezTo>
                  <a:cubicBezTo>
                    <a:pt x="5" y="348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7" name="Freeform 193">
              <a:extLst>
                <a:ext uri="{FF2B5EF4-FFF2-40B4-BE49-F238E27FC236}">
                  <a16:creationId xmlns:a16="http://schemas.microsoft.com/office/drawing/2014/main" id="{48A8F628-8872-469C-82EA-97347F9EC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939"/>
              <a:ext cx="775" cy="821"/>
            </a:xfrm>
            <a:custGeom>
              <a:avLst/>
              <a:gdLst>
                <a:gd name="T0" fmla="*/ 0 w 310"/>
                <a:gd name="T1" fmla="*/ 15546 h 308"/>
                <a:gd name="T2" fmla="*/ 0 w 310"/>
                <a:gd name="T3" fmla="*/ 760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55 h 308"/>
                <a:gd name="T10" fmla="*/ 0 w 310"/>
                <a:gd name="T11" fmla="*/ 1554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8" name="Freeform 194">
              <a:extLst>
                <a:ext uri="{FF2B5EF4-FFF2-40B4-BE49-F238E27FC236}">
                  <a16:creationId xmlns:a16="http://schemas.microsoft.com/office/drawing/2014/main" id="{57CE3949-E21D-44B1-B73E-D003F012C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971"/>
              <a:ext cx="258" cy="290"/>
            </a:xfrm>
            <a:custGeom>
              <a:avLst/>
              <a:gdLst>
                <a:gd name="T0" fmla="*/ 1618 w 103"/>
                <a:gd name="T1" fmla="*/ 545 h 109"/>
                <a:gd name="T2" fmla="*/ 709 w 103"/>
                <a:gd name="T3" fmla="*/ 963 h 109"/>
                <a:gd name="T4" fmla="*/ 363 w 103"/>
                <a:gd name="T5" fmla="*/ 2450 h 109"/>
                <a:gd name="T6" fmla="*/ 521 w 103"/>
                <a:gd name="T7" fmla="*/ 5465 h 109"/>
                <a:gd name="T8" fmla="*/ 992 w 103"/>
                <a:gd name="T9" fmla="*/ 3858 h 109"/>
                <a:gd name="T10" fmla="*/ 1776 w 103"/>
                <a:gd name="T11" fmla="*/ 2597 h 109"/>
                <a:gd name="T12" fmla="*/ 2830 w 103"/>
                <a:gd name="T13" fmla="*/ 1394 h 109"/>
                <a:gd name="T14" fmla="*/ 4053 w 103"/>
                <a:gd name="T15" fmla="*/ 849 h 109"/>
                <a:gd name="T16" fmla="*/ 2485 w 103"/>
                <a:gd name="T17" fmla="*/ 362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09">
                  <a:moveTo>
                    <a:pt x="41" y="11"/>
                  </a:moveTo>
                  <a:cubicBezTo>
                    <a:pt x="33" y="13"/>
                    <a:pt x="25" y="15"/>
                    <a:pt x="18" y="19"/>
                  </a:cubicBezTo>
                  <a:cubicBezTo>
                    <a:pt x="7" y="27"/>
                    <a:pt x="9" y="36"/>
                    <a:pt x="9" y="49"/>
                  </a:cubicBezTo>
                  <a:cubicBezTo>
                    <a:pt x="9" y="62"/>
                    <a:pt x="0" y="101"/>
                    <a:pt x="13" y="109"/>
                  </a:cubicBezTo>
                  <a:cubicBezTo>
                    <a:pt x="22" y="100"/>
                    <a:pt x="21" y="88"/>
                    <a:pt x="25" y="77"/>
                  </a:cubicBezTo>
                  <a:cubicBezTo>
                    <a:pt x="29" y="65"/>
                    <a:pt x="37" y="60"/>
                    <a:pt x="45" y="52"/>
                  </a:cubicBezTo>
                  <a:cubicBezTo>
                    <a:pt x="53" y="42"/>
                    <a:pt x="60" y="34"/>
                    <a:pt x="72" y="28"/>
                  </a:cubicBezTo>
                  <a:cubicBezTo>
                    <a:pt x="81" y="23"/>
                    <a:pt x="94" y="22"/>
                    <a:pt x="103" y="17"/>
                  </a:cubicBezTo>
                  <a:cubicBezTo>
                    <a:pt x="95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9" name="Freeform 195">
              <a:extLst>
                <a:ext uri="{FF2B5EF4-FFF2-40B4-BE49-F238E27FC236}">
                  <a16:creationId xmlns:a16="http://schemas.microsoft.com/office/drawing/2014/main" id="{7008D8B3-F698-4FEF-A4C9-F61A8EFD0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7" y="1099"/>
              <a:ext cx="22" cy="26"/>
            </a:xfrm>
            <a:custGeom>
              <a:avLst/>
              <a:gdLst>
                <a:gd name="T0" fmla="*/ 144 w 9"/>
                <a:gd name="T1" fmla="*/ 55 h 10"/>
                <a:gd name="T2" fmla="*/ 71 w 9"/>
                <a:gd name="T3" fmla="*/ 406 h 10"/>
                <a:gd name="T4" fmla="*/ 174 w 9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10">
                  <a:moveTo>
                    <a:pt x="4" y="1"/>
                  </a:moveTo>
                  <a:cubicBezTo>
                    <a:pt x="1" y="4"/>
                    <a:pt x="0" y="6"/>
                    <a:pt x="2" y="9"/>
                  </a:cubicBezTo>
                  <a:cubicBezTo>
                    <a:pt x="9" y="10"/>
                    <a:pt x="9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0" name="Freeform 196">
              <a:extLst>
                <a:ext uri="{FF2B5EF4-FFF2-40B4-BE49-F238E27FC236}">
                  <a16:creationId xmlns:a16="http://schemas.microsoft.com/office/drawing/2014/main" id="{5F64F8B7-7E31-406C-8FA8-FD9505A6D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1083"/>
              <a:ext cx="18" cy="21"/>
            </a:xfrm>
            <a:custGeom>
              <a:avLst/>
              <a:gdLst>
                <a:gd name="T0" fmla="*/ 219 w 7"/>
                <a:gd name="T1" fmla="*/ 89 h 8"/>
                <a:gd name="T2" fmla="*/ 54 w 7"/>
                <a:gd name="T3" fmla="*/ 378 h 8"/>
                <a:gd name="T4" fmla="*/ 172 w 7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8">
                  <a:moveTo>
                    <a:pt x="5" y="2"/>
                  </a:moveTo>
                  <a:cubicBezTo>
                    <a:pt x="2" y="4"/>
                    <a:pt x="0" y="4"/>
                    <a:pt x="1" y="8"/>
                  </a:cubicBezTo>
                  <a:cubicBezTo>
                    <a:pt x="5" y="7"/>
                    <a:pt x="7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1" name="Freeform 197">
              <a:extLst>
                <a:ext uri="{FF2B5EF4-FFF2-40B4-BE49-F238E27FC236}">
                  <a16:creationId xmlns:a16="http://schemas.microsoft.com/office/drawing/2014/main" id="{66C645A9-43CB-480F-88EE-246A216DD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4" y="1115"/>
              <a:ext cx="45" cy="50"/>
            </a:xfrm>
            <a:custGeom>
              <a:avLst/>
              <a:gdLst>
                <a:gd name="T0" fmla="*/ 470 w 18"/>
                <a:gd name="T1" fmla="*/ 471 h 19"/>
                <a:gd name="T2" fmla="*/ 283 w 18"/>
                <a:gd name="T3" fmla="*/ 768 h 19"/>
                <a:gd name="T4" fmla="*/ 675 w 18"/>
                <a:gd name="T5" fmla="*/ 437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19">
                  <a:moveTo>
                    <a:pt x="12" y="10"/>
                  </a:moveTo>
                  <a:cubicBezTo>
                    <a:pt x="6" y="0"/>
                    <a:pt x="0" y="12"/>
                    <a:pt x="7" y="16"/>
                  </a:cubicBezTo>
                  <a:cubicBezTo>
                    <a:pt x="13" y="19"/>
                    <a:pt x="18" y="14"/>
                    <a:pt x="17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2" name="Freeform 198">
              <a:extLst>
                <a:ext uri="{FF2B5EF4-FFF2-40B4-BE49-F238E27FC236}">
                  <a16:creationId xmlns:a16="http://schemas.microsoft.com/office/drawing/2014/main" id="{18914827-BA5F-47D7-8957-35D0DD048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1067"/>
              <a:ext cx="617" cy="762"/>
            </a:xfrm>
            <a:custGeom>
              <a:avLst/>
              <a:gdLst>
                <a:gd name="T0" fmla="*/ 7127 w 247"/>
                <a:gd name="T1" fmla="*/ 10479 h 286"/>
                <a:gd name="T2" fmla="*/ 0 w 247"/>
                <a:gd name="T3" fmla="*/ 14353 h 286"/>
                <a:gd name="T4" fmla="*/ 8993 w 247"/>
                <a:gd name="T5" fmla="*/ 14353 h 286"/>
                <a:gd name="T6" fmla="*/ 9615 w 247"/>
                <a:gd name="T7" fmla="*/ 13559 h 286"/>
                <a:gd name="T8" fmla="*/ 9615 w 247"/>
                <a:gd name="T9" fmla="*/ 0 h 286"/>
                <a:gd name="T10" fmla="*/ 7127 w 247"/>
                <a:gd name="T11" fmla="*/ 10479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286">
                  <a:moveTo>
                    <a:pt x="183" y="208"/>
                  </a:moveTo>
                  <a:cubicBezTo>
                    <a:pt x="134" y="277"/>
                    <a:pt x="60" y="286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7" y="282"/>
                    <a:pt x="247" y="269"/>
                  </a:cubicBezTo>
                  <a:cubicBezTo>
                    <a:pt x="247" y="255"/>
                    <a:pt x="247" y="0"/>
                    <a:pt x="247" y="0"/>
                  </a:cubicBezTo>
                  <a:cubicBezTo>
                    <a:pt x="247" y="16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3" name="Freeform 199">
              <a:extLst>
                <a:ext uri="{FF2B5EF4-FFF2-40B4-BE49-F238E27FC236}">
                  <a16:creationId xmlns:a16="http://schemas.microsoft.com/office/drawing/2014/main" id="{77D43B4F-E8DE-4321-A07D-9AAA987A5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1339"/>
              <a:ext cx="415" cy="498"/>
            </a:xfrm>
            <a:custGeom>
              <a:avLst/>
              <a:gdLst>
                <a:gd name="T0" fmla="*/ 1220 w 166"/>
                <a:gd name="T1" fmla="*/ 9198 h 187"/>
                <a:gd name="T2" fmla="*/ 5783 w 166"/>
                <a:gd name="T3" fmla="*/ 9198 h 187"/>
                <a:gd name="T4" fmla="*/ 6408 w 166"/>
                <a:gd name="T5" fmla="*/ 8405 h 187"/>
                <a:gd name="T6" fmla="*/ 6408 w 166"/>
                <a:gd name="T7" fmla="*/ 0 h 187"/>
                <a:gd name="T8" fmla="*/ 4583 w 166"/>
                <a:gd name="T9" fmla="*/ 8405 h 187"/>
                <a:gd name="T10" fmla="*/ 1220 w 166"/>
                <a:gd name="T11" fmla="*/ 919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4" y="180"/>
                    <a:pt x="164" y="167"/>
                  </a:cubicBezTo>
                  <a:cubicBezTo>
                    <a:pt x="164" y="153"/>
                    <a:pt x="164" y="0"/>
                    <a:pt x="164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4" name="Line 200">
              <a:extLst>
                <a:ext uri="{FF2B5EF4-FFF2-40B4-BE49-F238E27FC236}">
                  <a16:creationId xmlns:a16="http://schemas.microsoft.com/office/drawing/2014/main" id="{BD241D31-146A-4D84-A70A-CE3C35DC30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952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5" name="Line 201">
              <a:extLst>
                <a:ext uri="{FF2B5EF4-FFF2-40B4-BE49-F238E27FC236}">
                  <a16:creationId xmlns:a16="http://schemas.microsoft.com/office/drawing/2014/main" id="{9D7E2A87-82A9-4C04-BA17-B65E530BDC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98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6" name="Line 202">
              <a:extLst>
                <a:ext uri="{FF2B5EF4-FFF2-40B4-BE49-F238E27FC236}">
                  <a16:creationId xmlns:a16="http://schemas.microsoft.com/office/drawing/2014/main" id="{28CAFB84-144A-483B-81E9-2A7B29385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01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7" name="Line 203">
              <a:extLst>
                <a:ext uri="{FF2B5EF4-FFF2-40B4-BE49-F238E27FC236}">
                  <a16:creationId xmlns:a16="http://schemas.microsoft.com/office/drawing/2014/main" id="{5AADEB8B-8133-4685-8DB0-2B78A98A27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04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8" name="Line 204">
              <a:extLst>
                <a:ext uri="{FF2B5EF4-FFF2-40B4-BE49-F238E27FC236}">
                  <a16:creationId xmlns:a16="http://schemas.microsoft.com/office/drawing/2014/main" id="{47F63CEA-30F4-46D5-9886-6689ADCE88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072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19" name="Line 205">
              <a:extLst>
                <a:ext uri="{FF2B5EF4-FFF2-40B4-BE49-F238E27FC236}">
                  <a16:creationId xmlns:a16="http://schemas.microsoft.com/office/drawing/2014/main" id="{CC091814-7A61-4AC4-9620-17112F95B4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19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0" name="Line 206">
              <a:extLst>
                <a:ext uri="{FF2B5EF4-FFF2-40B4-BE49-F238E27FC236}">
                  <a16:creationId xmlns:a16="http://schemas.microsoft.com/office/drawing/2014/main" id="{66231969-F5C2-4847-9CF7-E2D3674B8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224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1" name="Line 207">
              <a:extLst>
                <a:ext uri="{FF2B5EF4-FFF2-40B4-BE49-F238E27FC236}">
                  <a16:creationId xmlns:a16="http://schemas.microsoft.com/office/drawing/2014/main" id="{3BB7822F-D7A8-4089-BECD-84EE545A9C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25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2" name="Line 208">
              <a:extLst>
                <a:ext uri="{FF2B5EF4-FFF2-40B4-BE49-F238E27FC236}">
                  <a16:creationId xmlns:a16="http://schemas.microsoft.com/office/drawing/2014/main" id="{40D617B7-0736-4C97-93CA-25571B21B6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28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3" name="Line 209">
              <a:extLst>
                <a:ext uri="{FF2B5EF4-FFF2-40B4-BE49-F238E27FC236}">
                  <a16:creationId xmlns:a16="http://schemas.microsoft.com/office/drawing/2014/main" id="{83651DCC-8A8B-491B-BEA0-9473DF81B0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31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4" name="Line 210">
              <a:extLst>
                <a:ext uri="{FF2B5EF4-FFF2-40B4-BE49-F238E27FC236}">
                  <a16:creationId xmlns:a16="http://schemas.microsoft.com/office/drawing/2014/main" id="{7F125AB2-CECA-49F5-B9BC-F97B1A2243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43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5" name="Line 211">
              <a:extLst>
                <a:ext uri="{FF2B5EF4-FFF2-40B4-BE49-F238E27FC236}">
                  <a16:creationId xmlns:a16="http://schemas.microsoft.com/office/drawing/2014/main" id="{2CF83215-2FC4-441D-83AB-E09490E1C1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46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6" name="Line 212">
              <a:extLst>
                <a:ext uri="{FF2B5EF4-FFF2-40B4-BE49-F238E27FC236}">
                  <a16:creationId xmlns:a16="http://schemas.microsoft.com/office/drawing/2014/main" id="{B952398E-2EBD-44E2-9742-A9659F3521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49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7" name="Line 213">
              <a:extLst>
                <a:ext uri="{FF2B5EF4-FFF2-40B4-BE49-F238E27FC236}">
                  <a16:creationId xmlns:a16="http://schemas.microsoft.com/office/drawing/2014/main" id="{DF47851C-8EC9-40A7-84C5-E7FB97791D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528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8" name="Line 214">
              <a:extLst>
                <a:ext uri="{FF2B5EF4-FFF2-40B4-BE49-F238E27FC236}">
                  <a16:creationId xmlns:a16="http://schemas.microsoft.com/office/drawing/2014/main" id="{08EB2CEA-2F69-4760-9F15-9BBF1E18E2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55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29" name="Line 215">
              <a:extLst>
                <a:ext uri="{FF2B5EF4-FFF2-40B4-BE49-F238E27FC236}">
                  <a16:creationId xmlns:a16="http://schemas.microsoft.com/office/drawing/2014/main" id="{EC580039-E3BD-44EA-9A61-334600EBD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67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0" name="Line 216">
              <a:extLst>
                <a:ext uri="{FF2B5EF4-FFF2-40B4-BE49-F238E27FC236}">
                  <a16:creationId xmlns:a16="http://schemas.microsoft.com/office/drawing/2014/main" id="{F0F0833D-1283-45C8-A5E4-03D167D41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70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1" name="Line 217">
              <a:extLst>
                <a:ext uri="{FF2B5EF4-FFF2-40B4-BE49-F238E27FC236}">
                  <a16:creationId xmlns:a16="http://schemas.microsoft.com/office/drawing/2014/main" id="{60D4EA26-5606-4EE9-875E-0FE583E10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73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2" name="Line 218">
              <a:extLst>
                <a:ext uri="{FF2B5EF4-FFF2-40B4-BE49-F238E27FC236}">
                  <a16:creationId xmlns:a16="http://schemas.microsoft.com/office/drawing/2014/main" id="{5359D1C9-5484-4DAC-9A42-8E1CAB1D5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768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3" name="Line 219">
              <a:extLst>
                <a:ext uri="{FF2B5EF4-FFF2-40B4-BE49-F238E27FC236}">
                  <a16:creationId xmlns:a16="http://schemas.microsoft.com/office/drawing/2014/main" id="{7E3294FE-EE49-4D23-A9E0-3AF8DCEE15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9" y="180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4" name="Line 220">
              <a:extLst>
                <a:ext uri="{FF2B5EF4-FFF2-40B4-BE49-F238E27FC236}">
                  <a16:creationId xmlns:a16="http://schemas.microsoft.com/office/drawing/2014/main" id="{8F76C7B8-5AD2-46D4-92D8-10F8804C58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5" name="Line 221">
              <a:extLst>
                <a:ext uri="{FF2B5EF4-FFF2-40B4-BE49-F238E27FC236}">
                  <a16:creationId xmlns:a16="http://schemas.microsoft.com/office/drawing/2014/main" id="{ACE3B646-2107-4E96-B198-5B3A7D08C2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6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6" name="Line 222">
              <a:extLst>
                <a:ext uri="{FF2B5EF4-FFF2-40B4-BE49-F238E27FC236}">
                  <a16:creationId xmlns:a16="http://schemas.microsoft.com/office/drawing/2014/main" id="{4CA42484-76E2-4FC6-B6EB-D7C643076A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37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7" name="Line 223">
              <a:extLst>
                <a:ext uri="{FF2B5EF4-FFF2-40B4-BE49-F238E27FC236}">
                  <a16:creationId xmlns:a16="http://schemas.microsoft.com/office/drawing/2014/main" id="{E3C5889A-667B-4B65-ADDC-BBAAA6B300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8" name="Line 224">
              <a:extLst>
                <a:ext uri="{FF2B5EF4-FFF2-40B4-BE49-F238E27FC236}">
                  <a16:creationId xmlns:a16="http://schemas.microsoft.com/office/drawing/2014/main" id="{FA9F90E7-2F32-4D20-8693-204BA35382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39" name="Line 225">
              <a:extLst>
                <a:ext uri="{FF2B5EF4-FFF2-40B4-BE49-F238E27FC236}">
                  <a16:creationId xmlns:a16="http://schemas.microsoft.com/office/drawing/2014/main" id="{C44941EE-9AF5-4E7F-9055-A810FB2CBD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7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0" name="Line 226">
              <a:extLst>
                <a:ext uri="{FF2B5EF4-FFF2-40B4-BE49-F238E27FC236}">
                  <a16:creationId xmlns:a16="http://schemas.microsoft.com/office/drawing/2014/main" id="{53836EB6-E062-460A-8FD1-7BCEC30E2C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1" name="Line 227">
              <a:extLst>
                <a:ext uri="{FF2B5EF4-FFF2-40B4-BE49-F238E27FC236}">
                  <a16:creationId xmlns:a16="http://schemas.microsoft.com/office/drawing/2014/main" id="{B8AED9CC-54CA-4F26-88C9-5B49A3A508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0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2" name="Line 228">
              <a:extLst>
                <a:ext uri="{FF2B5EF4-FFF2-40B4-BE49-F238E27FC236}">
                  <a16:creationId xmlns:a16="http://schemas.microsoft.com/office/drawing/2014/main" id="{DBE32BBA-F98F-4B37-9991-EA71EDAFA7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2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3" name="Line 229">
              <a:extLst>
                <a:ext uri="{FF2B5EF4-FFF2-40B4-BE49-F238E27FC236}">
                  <a16:creationId xmlns:a16="http://schemas.microsoft.com/office/drawing/2014/main" id="{8EA8A2E9-FD75-4E92-921C-14C0795338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5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4" name="Line 230">
              <a:extLst>
                <a:ext uri="{FF2B5EF4-FFF2-40B4-BE49-F238E27FC236}">
                  <a16:creationId xmlns:a16="http://schemas.microsoft.com/office/drawing/2014/main" id="{5C43F4D6-9D3B-4C85-ABCA-A0BE129ABA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5" name="Line 231">
              <a:extLst>
                <a:ext uri="{FF2B5EF4-FFF2-40B4-BE49-F238E27FC236}">
                  <a16:creationId xmlns:a16="http://schemas.microsoft.com/office/drawing/2014/main" id="{BB6139F3-1B55-4C7D-94BC-799A5950D7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12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6" name="Line 232">
              <a:extLst>
                <a:ext uri="{FF2B5EF4-FFF2-40B4-BE49-F238E27FC236}">
                  <a16:creationId xmlns:a16="http://schemas.microsoft.com/office/drawing/2014/main" id="{EA51A1C0-3B0C-43CF-BE8E-93B2E45559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7" name="Line 233">
              <a:extLst>
                <a:ext uri="{FF2B5EF4-FFF2-40B4-BE49-F238E27FC236}">
                  <a16:creationId xmlns:a16="http://schemas.microsoft.com/office/drawing/2014/main" id="{D7C10FE2-BD68-4F5D-9611-AD9B244551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5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8" name="Line 234">
              <a:extLst>
                <a:ext uri="{FF2B5EF4-FFF2-40B4-BE49-F238E27FC236}">
                  <a16:creationId xmlns:a16="http://schemas.microsoft.com/office/drawing/2014/main" id="{6FA51FD7-B226-49BA-895D-6461A69B6C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27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49" name="Line 235">
              <a:extLst>
                <a:ext uri="{FF2B5EF4-FFF2-40B4-BE49-F238E27FC236}">
                  <a16:creationId xmlns:a16="http://schemas.microsoft.com/office/drawing/2014/main" id="{4C1C9296-4239-41F0-B7C0-3654DB6FA7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0" name="Line 236">
              <a:extLst>
                <a:ext uri="{FF2B5EF4-FFF2-40B4-BE49-F238E27FC236}">
                  <a16:creationId xmlns:a16="http://schemas.microsoft.com/office/drawing/2014/main" id="{BA2AA486-F692-4383-89DC-CDD321FA2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4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1" name="Line 237">
              <a:extLst>
                <a:ext uri="{FF2B5EF4-FFF2-40B4-BE49-F238E27FC236}">
                  <a16:creationId xmlns:a16="http://schemas.microsoft.com/office/drawing/2014/main" id="{5930FE34-27D3-4F91-8FC7-11E23BE1DE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6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2" name="Line 238">
              <a:extLst>
                <a:ext uri="{FF2B5EF4-FFF2-40B4-BE49-F238E27FC236}">
                  <a16:creationId xmlns:a16="http://schemas.microsoft.com/office/drawing/2014/main" id="{F7E7BB07-1149-4FD3-AB49-A1D9A07FDD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2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3" name="Line 239">
              <a:extLst>
                <a:ext uri="{FF2B5EF4-FFF2-40B4-BE49-F238E27FC236}">
                  <a16:creationId xmlns:a16="http://schemas.microsoft.com/office/drawing/2014/main" id="{03C998D0-961C-49AD-8BF3-792C373BBD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9" y="915"/>
              <a:ext cx="1" cy="928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54" name="Freeform 240">
              <a:extLst>
                <a:ext uri="{FF2B5EF4-FFF2-40B4-BE49-F238E27FC236}">
                  <a16:creationId xmlns:a16="http://schemas.microsoft.com/office/drawing/2014/main" id="{EFF794A9-830D-49F2-A67D-474A286A1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915"/>
              <a:ext cx="873" cy="928"/>
            </a:xfrm>
            <a:custGeom>
              <a:avLst/>
              <a:gdLst>
                <a:gd name="T0" fmla="*/ 0 w 349"/>
                <a:gd name="T1" fmla="*/ 456 h 348"/>
                <a:gd name="T2" fmla="*/ 395 w 349"/>
                <a:gd name="T3" fmla="*/ 0 h 348"/>
                <a:gd name="T4" fmla="*/ 13303 w 349"/>
                <a:gd name="T5" fmla="*/ 0 h 348"/>
                <a:gd name="T6" fmla="*/ 13665 w 349"/>
                <a:gd name="T7" fmla="*/ 456 h 348"/>
                <a:gd name="T8" fmla="*/ 13665 w 349"/>
                <a:gd name="T9" fmla="*/ 17144 h 348"/>
                <a:gd name="T10" fmla="*/ 13303 w 349"/>
                <a:gd name="T11" fmla="*/ 17600 h 348"/>
                <a:gd name="T12" fmla="*/ 395 w 349"/>
                <a:gd name="T13" fmla="*/ 17600 h 348"/>
                <a:gd name="T14" fmla="*/ 0 w 349"/>
                <a:gd name="T15" fmla="*/ 17144 h 348"/>
                <a:gd name="T16" fmla="*/ 0 w 349"/>
                <a:gd name="T17" fmla="*/ 45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8">
                  <a:moveTo>
                    <a:pt x="0" y="9"/>
                  </a:moveTo>
                  <a:cubicBezTo>
                    <a:pt x="0" y="4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5" y="348"/>
                    <a:pt x="340" y="348"/>
                  </a:cubicBezTo>
                  <a:cubicBezTo>
                    <a:pt x="10" y="348"/>
                    <a:pt x="10" y="348"/>
                    <a:pt x="10" y="348"/>
                  </a:cubicBezTo>
                  <a:cubicBezTo>
                    <a:pt x="5" y="348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7" name="Text Box 241">
            <a:extLst>
              <a:ext uri="{FF2B5EF4-FFF2-40B4-BE49-F238E27FC236}">
                <a16:creationId xmlns:a16="http://schemas.microsoft.com/office/drawing/2014/main" id="{BF5F6FDD-F624-4CD7-ABFF-9C22C78ACF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0" y="3144838"/>
            <a:ext cx="1149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chemeClr val="bg1"/>
                </a:solidFill>
              </a:rPr>
              <a:t>Malassez</a:t>
            </a:r>
          </a:p>
        </p:txBody>
      </p:sp>
      <p:grpSp>
        <p:nvGrpSpPr>
          <p:cNvPr id="44042" name="Group 242">
            <a:extLst>
              <a:ext uri="{FF2B5EF4-FFF2-40B4-BE49-F238E27FC236}">
                <a16:creationId xmlns:a16="http://schemas.microsoft.com/office/drawing/2014/main" id="{B64DBA34-A2D1-4B09-B95E-C4C0596FD870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3914775"/>
            <a:ext cx="1385887" cy="1477963"/>
            <a:chOff x="1829" y="2357"/>
            <a:chExt cx="873" cy="931"/>
          </a:xfrm>
        </p:grpSpPr>
        <p:sp>
          <p:nvSpPr>
            <p:cNvPr id="44166" name="Freeform 243">
              <a:extLst>
                <a:ext uri="{FF2B5EF4-FFF2-40B4-BE49-F238E27FC236}">
                  <a16:creationId xmlns:a16="http://schemas.microsoft.com/office/drawing/2014/main" id="{B967BD35-CE81-4AA7-A1AC-6205BF8A8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357"/>
              <a:ext cx="873" cy="931"/>
            </a:xfrm>
            <a:custGeom>
              <a:avLst/>
              <a:gdLst>
                <a:gd name="T0" fmla="*/ 0 w 349"/>
                <a:gd name="T1" fmla="*/ 512 h 349"/>
                <a:gd name="T2" fmla="*/ 363 w 349"/>
                <a:gd name="T3" fmla="*/ 0 h 349"/>
                <a:gd name="T4" fmla="*/ 13273 w 349"/>
                <a:gd name="T5" fmla="*/ 0 h 349"/>
                <a:gd name="T6" fmla="*/ 13665 w 349"/>
                <a:gd name="T7" fmla="*/ 512 h 349"/>
                <a:gd name="T8" fmla="*/ 13665 w 349"/>
                <a:gd name="T9" fmla="*/ 17222 h 349"/>
                <a:gd name="T10" fmla="*/ 13273 w 349"/>
                <a:gd name="T11" fmla="*/ 17676 h 349"/>
                <a:gd name="T12" fmla="*/ 363 w 349"/>
                <a:gd name="T13" fmla="*/ 17676 h 349"/>
                <a:gd name="T14" fmla="*/ 0 w 349"/>
                <a:gd name="T15" fmla="*/ 17222 h 349"/>
                <a:gd name="T16" fmla="*/ 0 w 349"/>
                <a:gd name="T17" fmla="*/ 512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10"/>
                  </a:moveTo>
                  <a:cubicBezTo>
                    <a:pt x="0" y="5"/>
                    <a:pt x="4" y="0"/>
                    <a:pt x="9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4" y="0"/>
                    <a:pt x="349" y="5"/>
                    <a:pt x="349" y="10"/>
                  </a:cubicBezTo>
                  <a:cubicBezTo>
                    <a:pt x="349" y="340"/>
                    <a:pt x="349" y="340"/>
                    <a:pt x="349" y="340"/>
                  </a:cubicBezTo>
                  <a:cubicBezTo>
                    <a:pt x="349" y="345"/>
                    <a:pt x="344" y="349"/>
                    <a:pt x="339" y="349"/>
                  </a:cubicBezTo>
                  <a:cubicBezTo>
                    <a:pt x="9" y="349"/>
                    <a:pt x="9" y="349"/>
                    <a:pt x="9" y="349"/>
                  </a:cubicBezTo>
                  <a:cubicBezTo>
                    <a:pt x="4" y="349"/>
                    <a:pt x="0" y="345"/>
                    <a:pt x="0" y="340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7" name="Freeform 244">
              <a:extLst>
                <a:ext uri="{FF2B5EF4-FFF2-40B4-BE49-F238E27FC236}">
                  <a16:creationId xmlns:a16="http://schemas.microsoft.com/office/drawing/2014/main" id="{03A22928-9255-49D5-9B37-071FBEEC3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384"/>
              <a:ext cx="775" cy="821"/>
            </a:xfrm>
            <a:custGeom>
              <a:avLst/>
              <a:gdLst>
                <a:gd name="T0" fmla="*/ 0 w 310"/>
                <a:gd name="T1" fmla="*/ 15546 h 308"/>
                <a:gd name="T2" fmla="*/ 0 w 310"/>
                <a:gd name="T3" fmla="*/ 760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55 h 308"/>
                <a:gd name="T10" fmla="*/ 0 w 310"/>
                <a:gd name="T11" fmla="*/ 1554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8" name="Freeform 245">
              <a:extLst>
                <a:ext uri="{FF2B5EF4-FFF2-40B4-BE49-F238E27FC236}">
                  <a16:creationId xmlns:a16="http://schemas.microsoft.com/office/drawing/2014/main" id="{4F8C5D2C-2DE6-4F45-B47C-F90A414AF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7" y="2416"/>
              <a:ext cx="260" cy="288"/>
            </a:xfrm>
            <a:custGeom>
              <a:avLst/>
              <a:gdLst>
                <a:gd name="T0" fmla="*/ 1613 w 104"/>
                <a:gd name="T1" fmla="*/ 547 h 108"/>
                <a:gd name="T2" fmla="*/ 750 w 104"/>
                <a:gd name="T3" fmla="*/ 968 h 108"/>
                <a:gd name="T4" fmla="*/ 363 w 104"/>
                <a:gd name="T5" fmla="*/ 2424 h 108"/>
                <a:gd name="T6" fmla="*/ 550 w 104"/>
                <a:gd name="T7" fmla="*/ 5461 h 108"/>
                <a:gd name="T8" fmla="*/ 988 w 104"/>
                <a:gd name="T9" fmla="*/ 3848 h 108"/>
                <a:gd name="T10" fmla="*/ 1770 w 104"/>
                <a:gd name="T11" fmla="*/ 2581 h 108"/>
                <a:gd name="T12" fmla="*/ 2813 w 104"/>
                <a:gd name="T13" fmla="*/ 1365 h 108"/>
                <a:gd name="T14" fmla="*/ 4063 w 104"/>
                <a:gd name="T15" fmla="*/ 819 h 108"/>
                <a:gd name="T16" fmla="*/ 2470 w 104"/>
                <a:gd name="T17" fmla="*/ 36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8">
                  <a:moveTo>
                    <a:pt x="41" y="11"/>
                  </a:moveTo>
                  <a:cubicBezTo>
                    <a:pt x="34" y="12"/>
                    <a:pt x="25" y="15"/>
                    <a:pt x="19" y="19"/>
                  </a:cubicBezTo>
                  <a:cubicBezTo>
                    <a:pt x="8" y="26"/>
                    <a:pt x="9" y="36"/>
                    <a:pt x="9" y="48"/>
                  </a:cubicBezTo>
                  <a:cubicBezTo>
                    <a:pt x="9" y="62"/>
                    <a:pt x="0" y="100"/>
                    <a:pt x="14" y="108"/>
                  </a:cubicBezTo>
                  <a:cubicBezTo>
                    <a:pt x="22" y="99"/>
                    <a:pt x="21" y="87"/>
                    <a:pt x="25" y="76"/>
                  </a:cubicBezTo>
                  <a:cubicBezTo>
                    <a:pt x="30" y="65"/>
                    <a:pt x="37" y="60"/>
                    <a:pt x="45" y="51"/>
                  </a:cubicBezTo>
                  <a:cubicBezTo>
                    <a:pt x="54" y="42"/>
                    <a:pt x="60" y="33"/>
                    <a:pt x="72" y="27"/>
                  </a:cubicBezTo>
                  <a:cubicBezTo>
                    <a:pt x="82" y="22"/>
                    <a:pt x="95" y="22"/>
                    <a:pt x="104" y="16"/>
                  </a:cubicBezTo>
                  <a:cubicBezTo>
                    <a:pt x="96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9" name="Freeform 246">
              <a:extLst>
                <a:ext uri="{FF2B5EF4-FFF2-40B4-BE49-F238E27FC236}">
                  <a16:creationId xmlns:a16="http://schemas.microsoft.com/office/drawing/2014/main" id="{79730FA5-B5F6-4A35-933C-29589551C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544"/>
              <a:ext cx="25" cy="27"/>
            </a:xfrm>
            <a:custGeom>
              <a:avLst/>
              <a:gdLst>
                <a:gd name="T0" fmla="*/ 158 w 10"/>
                <a:gd name="T1" fmla="*/ 59 h 10"/>
                <a:gd name="T2" fmla="*/ 83 w 10"/>
                <a:gd name="T3" fmla="*/ 475 h 10"/>
                <a:gd name="T4" fmla="*/ 208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4" y="1"/>
                  </a:moveTo>
                  <a:cubicBezTo>
                    <a:pt x="2" y="3"/>
                    <a:pt x="0" y="5"/>
                    <a:pt x="2" y="9"/>
                  </a:cubicBezTo>
                  <a:cubicBezTo>
                    <a:pt x="10" y="10"/>
                    <a:pt x="10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0" name="Freeform 247">
              <a:extLst>
                <a:ext uri="{FF2B5EF4-FFF2-40B4-BE49-F238E27FC236}">
                  <a16:creationId xmlns:a16="http://schemas.microsoft.com/office/drawing/2014/main" id="{71151978-7B28-4F8E-AA48-4D81F3AAE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528"/>
              <a:ext cx="20" cy="21"/>
            </a:xfrm>
            <a:custGeom>
              <a:avLst/>
              <a:gdLst>
                <a:gd name="T0" fmla="*/ 208 w 8"/>
                <a:gd name="T1" fmla="*/ 89 h 8"/>
                <a:gd name="T2" fmla="*/ 83 w 8"/>
                <a:gd name="T3" fmla="*/ 378 h 8"/>
                <a:gd name="T4" fmla="*/ 158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cubicBezTo>
                    <a:pt x="2" y="3"/>
                    <a:pt x="0" y="4"/>
                    <a:pt x="2" y="8"/>
                  </a:cubicBezTo>
                  <a:cubicBezTo>
                    <a:pt x="6" y="7"/>
                    <a:pt x="8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1" name="Freeform 248">
              <a:extLst>
                <a:ext uri="{FF2B5EF4-FFF2-40B4-BE49-F238E27FC236}">
                  <a16:creationId xmlns:a16="http://schemas.microsoft.com/office/drawing/2014/main" id="{92E06E03-CCFA-4905-AF43-FC37C140E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560"/>
              <a:ext cx="42" cy="51"/>
            </a:xfrm>
            <a:custGeom>
              <a:avLst/>
              <a:gdLst>
                <a:gd name="T0" fmla="*/ 410 w 17"/>
                <a:gd name="T1" fmla="*/ 518 h 19"/>
                <a:gd name="T2" fmla="*/ 257 w 17"/>
                <a:gd name="T3" fmla="*/ 829 h 19"/>
                <a:gd name="T4" fmla="*/ 605 w 17"/>
                <a:gd name="T5" fmla="*/ 46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1" y="10"/>
                  </a:moveTo>
                  <a:cubicBezTo>
                    <a:pt x="6" y="0"/>
                    <a:pt x="0" y="12"/>
                    <a:pt x="7" y="16"/>
                  </a:cubicBezTo>
                  <a:cubicBezTo>
                    <a:pt x="12" y="19"/>
                    <a:pt x="17" y="13"/>
                    <a:pt x="1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2" name="Freeform 249">
              <a:extLst>
                <a:ext uri="{FF2B5EF4-FFF2-40B4-BE49-F238E27FC236}">
                  <a16:creationId xmlns:a16="http://schemas.microsoft.com/office/drawing/2014/main" id="{721D5BAC-ABED-4424-B9CC-D2270DA6A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512"/>
              <a:ext cx="620" cy="763"/>
            </a:xfrm>
            <a:custGeom>
              <a:avLst/>
              <a:gdLst>
                <a:gd name="T0" fmla="*/ 7158 w 248"/>
                <a:gd name="T1" fmla="*/ 10541 h 286"/>
                <a:gd name="T2" fmla="*/ 0 w 248"/>
                <a:gd name="T3" fmla="*/ 14433 h 286"/>
                <a:gd name="T4" fmla="*/ 9033 w 248"/>
                <a:gd name="T5" fmla="*/ 14433 h 286"/>
                <a:gd name="T6" fmla="*/ 9688 w 248"/>
                <a:gd name="T7" fmla="*/ 13638 h 286"/>
                <a:gd name="T8" fmla="*/ 9688 w 248"/>
                <a:gd name="T9" fmla="*/ 0 h 286"/>
                <a:gd name="T10" fmla="*/ 7158 w 248"/>
                <a:gd name="T11" fmla="*/ 10541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86">
                  <a:moveTo>
                    <a:pt x="183" y="208"/>
                  </a:moveTo>
                  <a:cubicBezTo>
                    <a:pt x="134" y="277"/>
                    <a:pt x="60" y="286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8" y="282"/>
                    <a:pt x="248" y="269"/>
                  </a:cubicBezTo>
                  <a:cubicBezTo>
                    <a:pt x="248" y="255"/>
                    <a:pt x="248" y="0"/>
                    <a:pt x="248" y="0"/>
                  </a:cubicBezTo>
                  <a:cubicBezTo>
                    <a:pt x="247" y="15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3" name="Freeform 250">
              <a:extLst>
                <a:ext uri="{FF2B5EF4-FFF2-40B4-BE49-F238E27FC236}">
                  <a16:creationId xmlns:a16="http://schemas.microsoft.com/office/drawing/2014/main" id="{66F4DBF9-5F6C-49ED-BB78-E4C50F7D7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784"/>
              <a:ext cx="415" cy="499"/>
            </a:xfrm>
            <a:custGeom>
              <a:avLst/>
              <a:gdLst>
                <a:gd name="T0" fmla="*/ 1220 w 166"/>
                <a:gd name="T1" fmla="*/ 9270 h 187"/>
                <a:gd name="T2" fmla="*/ 5783 w 166"/>
                <a:gd name="T3" fmla="*/ 9270 h 187"/>
                <a:gd name="T4" fmla="*/ 6458 w 166"/>
                <a:gd name="T5" fmla="*/ 8472 h 187"/>
                <a:gd name="T6" fmla="*/ 6458 w 166"/>
                <a:gd name="T7" fmla="*/ 0 h 187"/>
                <a:gd name="T8" fmla="*/ 4583 w 166"/>
                <a:gd name="T9" fmla="*/ 8472 h 187"/>
                <a:gd name="T10" fmla="*/ 1220 w 166"/>
                <a:gd name="T11" fmla="*/ 9270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5" y="180"/>
                    <a:pt x="165" y="167"/>
                  </a:cubicBezTo>
                  <a:cubicBezTo>
                    <a:pt x="165" y="153"/>
                    <a:pt x="165" y="0"/>
                    <a:pt x="165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4" name="Line 251">
              <a:extLst>
                <a:ext uri="{FF2B5EF4-FFF2-40B4-BE49-F238E27FC236}">
                  <a16:creationId xmlns:a16="http://schemas.microsoft.com/office/drawing/2014/main" id="{4FF49C3C-8707-489F-9C5C-92807A2756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9" y="265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5" name="Freeform 252">
              <a:extLst>
                <a:ext uri="{FF2B5EF4-FFF2-40B4-BE49-F238E27FC236}">
                  <a16:creationId xmlns:a16="http://schemas.microsoft.com/office/drawing/2014/main" id="{EA583C9F-4312-42D6-BCF0-1FDF3BAE7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9" y="2357"/>
              <a:ext cx="873" cy="931"/>
            </a:xfrm>
            <a:custGeom>
              <a:avLst/>
              <a:gdLst>
                <a:gd name="T0" fmla="*/ 0 w 349"/>
                <a:gd name="T1" fmla="*/ 512 h 349"/>
                <a:gd name="T2" fmla="*/ 363 w 349"/>
                <a:gd name="T3" fmla="*/ 0 h 349"/>
                <a:gd name="T4" fmla="*/ 13273 w 349"/>
                <a:gd name="T5" fmla="*/ 0 h 349"/>
                <a:gd name="T6" fmla="*/ 13665 w 349"/>
                <a:gd name="T7" fmla="*/ 512 h 349"/>
                <a:gd name="T8" fmla="*/ 13665 w 349"/>
                <a:gd name="T9" fmla="*/ 17222 h 349"/>
                <a:gd name="T10" fmla="*/ 13273 w 349"/>
                <a:gd name="T11" fmla="*/ 17676 h 349"/>
                <a:gd name="T12" fmla="*/ 363 w 349"/>
                <a:gd name="T13" fmla="*/ 17676 h 349"/>
                <a:gd name="T14" fmla="*/ 0 w 349"/>
                <a:gd name="T15" fmla="*/ 17222 h 349"/>
                <a:gd name="T16" fmla="*/ 0 w 349"/>
                <a:gd name="T17" fmla="*/ 512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10"/>
                  </a:moveTo>
                  <a:cubicBezTo>
                    <a:pt x="0" y="5"/>
                    <a:pt x="4" y="0"/>
                    <a:pt x="9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4" y="0"/>
                    <a:pt x="349" y="5"/>
                    <a:pt x="349" y="10"/>
                  </a:cubicBezTo>
                  <a:cubicBezTo>
                    <a:pt x="349" y="340"/>
                    <a:pt x="349" y="340"/>
                    <a:pt x="349" y="340"/>
                  </a:cubicBezTo>
                  <a:cubicBezTo>
                    <a:pt x="349" y="345"/>
                    <a:pt x="344" y="349"/>
                    <a:pt x="339" y="349"/>
                  </a:cubicBezTo>
                  <a:cubicBezTo>
                    <a:pt x="9" y="349"/>
                    <a:pt x="9" y="349"/>
                    <a:pt x="9" y="349"/>
                  </a:cubicBezTo>
                  <a:cubicBezTo>
                    <a:pt x="4" y="349"/>
                    <a:pt x="0" y="345"/>
                    <a:pt x="0" y="340"/>
                  </a:cubicBezTo>
                  <a:lnTo>
                    <a:pt x="0" y="10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6" name="Line 253">
              <a:extLst>
                <a:ext uri="{FF2B5EF4-FFF2-40B4-BE49-F238E27FC236}">
                  <a16:creationId xmlns:a16="http://schemas.microsoft.com/office/drawing/2014/main" id="{06C9B9E2-D148-4F03-AC90-56130CF9ACD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384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7" name="Line 254">
              <a:extLst>
                <a:ext uri="{FF2B5EF4-FFF2-40B4-BE49-F238E27FC236}">
                  <a16:creationId xmlns:a16="http://schemas.microsoft.com/office/drawing/2014/main" id="{AE536713-610E-459E-96FC-3CA0DFB79B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416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8" name="Line 255">
              <a:extLst>
                <a:ext uri="{FF2B5EF4-FFF2-40B4-BE49-F238E27FC236}">
                  <a16:creationId xmlns:a16="http://schemas.microsoft.com/office/drawing/2014/main" id="{6E23A293-6986-48CE-8B78-11DAC2C4D4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445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79" name="Line 256">
              <a:extLst>
                <a:ext uri="{FF2B5EF4-FFF2-40B4-BE49-F238E27FC236}">
                  <a16:creationId xmlns:a16="http://schemas.microsoft.com/office/drawing/2014/main" id="{2BECE454-BAD2-4DC6-971D-17BA370B33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475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0" name="Line 257">
              <a:extLst>
                <a:ext uri="{FF2B5EF4-FFF2-40B4-BE49-F238E27FC236}">
                  <a16:creationId xmlns:a16="http://schemas.microsoft.com/office/drawing/2014/main" id="{0CB1428B-E567-4BD0-883B-DDAF57D247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50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1" name="Line 258">
              <a:extLst>
                <a:ext uri="{FF2B5EF4-FFF2-40B4-BE49-F238E27FC236}">
                  <a16:creationId xmlns:a16="http://schemas.microsoft.com/office/drawing/2014/main" id="{02E91504-F8D1-48C2-AE09-1D556F209F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536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2" name="Line 259">
              <a:extLst>
                <a:ext uri="{FF2B5EF4-FFF2-40B4-BE49-F238E27FC236}">
                  <a16:creationId xmlns:a16="http://schemas.microsoft.com/office/drawing/2014/main" id="{DFF73A91-C750-42E4-BA9C-BF1E7030E6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565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3" name="Line 260">
              <a:extLst>
                <a:ext uri="{FF2B5EF4-FFF2-40B4-BE49-F238E27FC236}">
                  <a16:creationId xmlns:a16="http://schemas.microsoft.com/office/drawing/2014/main" id="{D34C0EDD-445A-4787-8AA8-65FF627C1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59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4" name="Line 261">
              <a:extLst>
                <a:ext uri="{FF2B5EF4-FFF2-40B4-BE49-F238E27FC236}">
                  <a16:creationId xmlns:a16="http://schemas.microsoft.com/office/drawing/2014/main" id="{A012BF5F-6D26-43D0-857A-3412AC97E0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62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5" name="Line 262">
              <a:extLst>
                <a:ext uri="{FF2B5EF4-FFF2-40B4-BE49-F238E27FC236}">
                  <a16:creationId xmlns:a16="http://schemas.microsoft.com/office/drawing/2014/main" id="{6441F3EB-CC86-41E3-93E8-A98DB038B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656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6" name="Line 263">
              <a:extLst>
                <a:ext uri="{FF2B5EF4-FFF2-40B4-BE49-F238E27FC236}">
                  <a16:creationId xmlns:a16="http://schemas.microsoft.com/office/drawing/2014/main" id="{4FD78EAB-FE56-4A70-A322-61710130C4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688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7" name="Line 264">
              <a:extLst>
                <a:ext uri="{FF2B5EF4-FFF2-40B4-BE49-F238E27FC236}">
                  <a16:creationId xmlns:a16="http://schemas.microsoft.com/office/drawing/2014/main" id="{8B586CAB-179F-4A44-A80F-D672C97187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71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8" name="Line 265">
              <a:extLst>
                <a:ext uri="{FF2B5EF4-FFF2-40B4-BE49-F238E27FC236}">
                  <a16:creationId xmlns:a16="http://schemas.microsoft.com/office/drawing/2014/main" id="{6763557D-5DB4-4B47-A9FD-A0722697F9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74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89" name="Line 266">
              <a:extLst>
                <a:ext uri="{FF2B5EF4-FFF2-40B4-BE49-F238E27FC236}">
                  <a16:creationId xmlns:a16="http://schemas.microsoft.com/office/drawing/2014/main" id="{6161492A-6AE4-4071-9D91-640D350FB3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77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0" name="Line 267">
              <a:extLst>
                <a:ext uri="{FF2B5EF4-FFF2-40B4-BE49-F238E27FC236}">
                  <a16:creationId xmlns:a16="http://schemas.microsoft.com/office/drawing/2014/main" id="{82A82023-7216-42D5-BBE6-9DCA183FCC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32" y="2808"/>
              <a:ext cx="862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1" name="Line 268">
              <a:extLst>
                <a:ext uri="{FF2B5EF4-FFF2-40B4-BE49-F238E27FC236}">
                  <a16:creationId xmlns:a16="http://schemas.microsoft.com/office/drawing/2014/main" id="{0B833365-A423-430B-AC1A-13A8C49EE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837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2" name="Line 269">
              <a:extLst>
                <a:ext uri="{FF2B5EF4-FFF2-40B4-BE49-F238E27FC236}">
                  <a16:creationId xmlns:a16="http://schemas.microsoft.com/office/drawing/2014/main" id="{BC71E1AC-CB8E-4820-8AFD-40DEC4B34D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86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3" name="Line 270">
              <a:extLst>
                <a:ext uri="{FF2B5EF4-FFF2-40B4-BE49-F238E27FC236}">
                  <a16:creationId xmlns:a16="http://schemas.microsoft.com/office/drawing/2014/main" id="{076698DC-9261-48C3-BE11-A5D7DA5D62B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89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4" name="Line 271">
              <a:extLst>
                <a:ext uri="{FF2B5EF4-FFF2-40B4-BE49-F238E27FC236}">
                  <a16:creationId xmlns:a16="http://schemas.microsoft.com/office/drawing/2014/main" id="{6AA70535-30EB-43D3-B84A-6C44DC189F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928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5" name="Line 272">
              <a:extLst>
                <a:ext uri="{FF2B5EF4-FFF2-40B4-BE49-F238E27FC236}">
                  <a16:creationId xmlns:a16="http://schemas.microsoft.com/office/drawing/2014/main" id="{B474A847-61BB-47D6-976C-89DEA1DE77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960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6" name="Line 273">
              <a:extLst>
                <a:ext uri="{FF2B5EF4-FFF2-40B4-BE49-F238E27FC236}">
                  <a16:creationId xmlns:a16="http://schemas.microsoft.com/office/drawing/2014/main" id="{71656BD2-3C5E-4C0A-AA67-BB4990913A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298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7" name="Line 274">
              <a:extLst>
                <a:ext uri="{FF2B5EF4-FFF2-40B4-BE49-F238E27FC236}">
                  <a16:creationId xmlns:a16="http://schemas.microsoft.com/office/drawing/2014/main" id="{C281EB2B-A44B-42E7-B58C-3E4087CABA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01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8" name="Line 275">
              <a:extLst>
                <a:ext uri="{FF2B5EF4-FFF2-40B4-BE49-F238E27FC236}">
                  <a16:creationId xmlns:a16="http://schemas.microsoft.com/office/drawing/2014/main" id="{F06E70F3-CDD6-4804-A6C0-FC550F79F2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051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99" name="Line 276">
              <a:extLst>
                <a:ext uri="{FF2B5EF4-FFF2-40B4-BE49-F238E27FC236}">
                  <a16:creationId xmlns:a16="http://schemas.microsoft.com/office/drawing/2014/main" id="{BC188B09-6E50-4BEF-B7C7-44A34A964C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080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0" name="Line 277">
              <a:extLst>
                <a:ext uri="{FF2B5EF4-FFF2-40B4-BE49-F238E27FC236}">
                  <a16:creationId xmlns:a16="http://schemas.microsoft.com/office/drawing/2014/main" id="{B7751C70-B326-4EED-9C25-0D433EB42B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109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1" name="Line 278">
              <a:extLst>
                <a:ext uri="{FF2B5EF4-FFF2-40B4-BE49-F238E27FC236}">
                  <a16:creationId xmlns:a16="http://schemas.microsoft.com/office/drawing/2014/main" id="{68BC6C99-7740-45D4-BEE7-BA32E7283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141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2" name="Line 279">
              <a:extLst>
                <a:ext uri="{FF2B5EF4-FFF2-40B4-BE49-F238E27FC236}">
                  <a16:creationId xmlns:a16="http://schemas.microsoft.com/office/drawing/2014/main" id="{EF7AD0A2-1CA0-4A8F-B0D4-0F5A6D04B3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171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3" name="Line 280">
              <a:extLst>
                <a:ext uri="{FF2B5EF4-FFF2-40B4-BE49-F238E27FC236}">
                  <a16:creationId xmlns:a16="http://schemas.microsoft.com/office/drawing/2014/main" id="{D891320A-658D-42EB-A020-6D48C0980F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200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4" name="Line 281">
              <a:extLst>
                <a:ext uri="{FF2B5EF4-FFF2-40B4-BE49-F238E27FC236}">
                  <a16:creationId xmlns:a16="http://schemas.microsoft.com/office/drawing/2014/main" id="{F2C121FD-6A2E-488B-ABE7-BE060E8F64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232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205" name="Line 282">
              <a:extLst>
                <a:ext uri="{FF2B5EF4-FFF2-40B4-BE49-F238E27FC236}">
                  <a16:creationId xmlns:a16="http://schemas.microsoft.com/office/drawing/2014/main" id="{E69700BE-330F-4E61-A694-67FE2EA6A5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29" y="3261"/>
              <a:ext cx="868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19" name="Text Box 283">
            <a:extLst>
              <a:ext uri="{FF2B5EF4-FFF2-40B4-BE49-F238E27FC236}">
                <a16:creationId xmlns:a16="http://schemas.microsoft.com/office/drawing/2014/main" id="{A97B1EEC-5FB1-447A-8726-B280D04F44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2000" y="5583238"/>
            <a:ext cx="11112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Nageotte</a:t>
            </a:r>
          </a:p>
        </p:txBody>
      </p:sp>
      <p:grpSp>
        <p:nvGrpSpPr>
          <p:cNvPr id="44044" name="Group 284">
            <a:extLst>
              <a:ext uri="{FF2B5EF4-FFF2-40B4-BE49-F238E27FC236}">
                <a16:creationId xmlns:a16="http://schemas.microsoft.com/office/drawing/2014/main" id="{0D6EC5E9-A505-4682-9083-ADD2AA8CB46C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3906838"/>
            <a:ext cx="1385888" cy="1477962"/>
            <a:chOff x="3120" y="2352"/>
            <a:chExt cx="873" cy="931"/>
          </a:xfrm>
        </p:grpSpPr>
        <p:sp>
          <p:nvSpPr>
            <p:cNvPr id="44097" name="Freeform 285">
              <a:extLst>
                <a:ext uri="{FF2B5EF4-FFF2-40B4-BE49-F238E27FC236}">
                  <a16:creationId xmlns:a16="http://schemas.microsoft.com/office/drawing/2014/main" id="{E78AAA15-0502-45EF-8E96-D5216AA93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52"/>
              <a:ext cx="873" cy="931"/>
            </a:xfrm>
            <a:custGeom>
              <a:avLst/>
              <a:gdLst>
                <a:gd name="T0" fmla="*/ 0 w 349"/>
                <a:gd name="T1" fmla="*/ 456 h 349"/>
                <a:gd name="T2" fmla="*/ 395 w 349"/>
                <a:gd name="T3" fmla="*/ 0 h 349"/>
                <a:gd name="T4" fmla="*/ 13303 w 349"/>
                <a:gd name="T5" fmla="*/ 0 h 349"/>
                <a:gd name="T6" fmla="*/ 13665 w 349"/>
                <a:gd name="T7" fmla="*/ 456 h 349"/>
                <a:gd name="T8" fmla="*/ 13665 w 349"/>
                <a:gd name="T9" fmla="*/ 17163 h 349"/>
                <a:gd name="T10" fmla="*/ 13303 w 349"/>
                <a:gd name="T11" fmla="*/ 17676 h 349"/>
                <a:gd name="T12" fmla="*/ 395 w 349"/>
                <a:gd name="T13" fmla="*/ 17676 h 349"/>
                <a:gd name="T14" fmla="*/ 0 w 349"/>
                <a:gd name="T15" fmla="*/ 17163 h 349"/>
                <a:gd name="T16" fmla="*/ 0 w 349"/>
                <a:gd name="T17" fmla="*/ 45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9"/>
                  </a:moveTo>
                  <a:cubicBezTo>
                    <a:pt x="0" y="4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5" y="349"/>
                    <a:pt x="340" y="349"/>
                  </a:cubicBezTo>
                  <a:cubicBezTo>
                    <a:pt x="10" y="349"/>
                    <a:pt x="10" y="349"/>
                    <a:pt x="10" y="349"/>
                  </a:cubicBezTo>
                  <a:cubicBezTo>
                    <a:pt x="5" y="349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8" name="Freeform 286">
              <a:extLst>
                <a:ext uri="{FF2B5EF4-FFF2-40B4-BE49-F238E27FC236}">
                  <a16:creationId xmlns:a16="http://schemas.microsoft.com/office/drawing/2014/main" id="{E76BA973-E2C8-4227-B312-E4F015F7D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8" y="2379"/>
              <a:ext cx="775" cy="821"/>
            </a:xfrm>
            <a:custGeom>
              <a:avLst/>
              <a:gdLst>
                <a:gd name="T0" fmla="*/ 0 w 310"/>
                <a:gd name="T1" fmla="*/ 15546 h 308"/>
                <a:gd name="T2" fmla="*/ 0 w 310"/>
                <a:gd name="T3" fmla="*/ 760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55 h 308"/>
                <a:gd name="T10" fmla="*/ 0 w 310"/>
                <a:gd name="T11" fmla="*/ 1554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9" name="Freeform 287">
              <a:extLst>
                <a:ext uri="{FF2B5EF4-FFF2-40B4-BE49-F238E27FC236}">
                  <a16:creationId xmlns:a16="http://schemas.microsoft.com/office/drawing/2014/main" id="{FC0F7372-23B4-4BE0-988A-B3E4B3487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411"/>
              <a:ext cx="258" cy="288"/>
            </a:xfrm>
            <a:custGeom>
              <a:avLst/>
              <a:gdLst>
                <a:gd name="T0" fmla="*/ 1618 w 103"/>
                <a:gd name="T1" fmla="*/ 547 h 108"/>
                <a:gd name="T2" fmla="*/ 709 w 103"/>
                <a:gd name="T3" fmla="*/ 968 h 108"/>
                <a:gd name="T4" fmla="*/ 363 w 103"/>
                <a:gd name="T5" fmla="*/ 2424 h 108"/>
                <a:gd name="T6" fmla="*/ 521 w 103"/>
                <a:gd name="T7" fmla="*/ 5461 h 108"/>
                <a:gd name="T8" fmla="*/ 992 w 103"/>
                <a:gd name="T9" fmla="*/ 3848 h 108"/>
                <a:gd name="T10" fmla="*/ 1776 w 103"/>
                <a:gd name="T11" fmla="*/ 2581 h 108"/>
                <a:gd name="T12" fmla="*/ 2830 w 103"/>
                <a:gd name="T13" fmla="*/ 1365 h 108"/>
                <a:gd name="T14" fmla="*/ 4053 w 103"/>
                <a:gd name="T15" fmla="*/ 819 h 108"/>
                <a:gd name="T16" fmla="*/ 2485 w 103"/>
                <a:gd name="T17" fmla="*/ 363 h 1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3" h="108">
                  <a:moveTo>
                    <a:pt x="41" y="11"/>
                  </a:moveTo>
                  <a:cubicBezTo>
                    <a:pt x="33" y="12"/>
                    <a:pt x="25" y="14"/>
                    <a:pt x="18" y="19"/>
                  </a:cubicBezTo>
                  <a:cubicBezTo>
                    <a:pt x="7" y="26"/>
                    <a:pt x="9" y="35"/>
                    <a:pt x="9" y="48"/>
                  </a:cubicBezTo>
                  <a:cubicBezTo>
                    <a:pt x="9" y="62"/>
                    <a:pt x="0" y="100"/>
                    <a:pt x="13" y="108"/>
                  </a:cubicBezTo>
                  <a:cubicBezTo>
                    <a:pt x="22" y="99"/>
                    <a:pt x="21" y="87"/>
                    <a:pt x="25" y="76"/>
                  </a:cubicBezTo>
                  <a:cubicBezTo>
                    <a:pt x="29" y="64"/>
                    <a:pt x="37" y="59"/>
                    <a:pt x="45" y="51"/>
                  </a:cubicBezTo>
                  <a:cubicBezTo>
                    <a:pt x="53" y="41"/>
                    <a:pt x="60" y="33"/>
                    <a:pt x="72" y="27"/>
                  </a:cubicBezTo>
                  <a:cubicBezTo>
                    <a:pt x="81" y="22"/>
                    <a:pt x="94" y="21"/>
                    <a:pt x="103" y="16"/>
                  </a:cubicBezTo>
                  <a:cubicBezTo>
                    <a:pt x="95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0" name="Freeform 288">
              <a:extLst>
                <a:ext uri="{FF2B5EF4-FFF2-40B4-BE49-F238E27FC236}">
                  <a16:creationId xmlns:a16="http://schemas.microsoft.com/office/drawing/2014/main" id="{66B0C779-C8C4-4788-BFEA-C9BD5852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539"/>
              <a:ext cx="23" cy="24"/>
            </a:xfrm>
            <a:custGeom>
              <a:avLst/>
              <a:gdLst>
                <a:gd name="T0" fmla="*/ 169 w 9"/>
                <a:gd name="T1" fmla="*/ 56 h 9"/>
                <a:gd name="T2" fmla="*/ 84 w 9"/>
                <a:gd name="T3" fmla="*/ 397 h 9"/>
                <a:gd name="T4" fmla="*/ 215 w 9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9">
                  <a:moveTo>
                    <a:pt x="4" y="1"/>
                  </a:moveTo>
                  <a:cubicBezTo>
                    <a:pt x="1" y="3"/>
                    <a:pt x="0" y="5"/>
                    <a:pt x="2" y="8"/>
                  </a:cubicBezTo>
                  <a:cubicBezTo>
                    <a:pt x="9" y="9"/>
                    <a:pt x="9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1" name="Freeform 289">
              <a:extLst>
                <a:ext uri="{FF2B5EF4-FFF2-40B4-BE49-F238E27FC236}">
                  <a16:creationId xmlns:a16="http://schemas.microsoft.com/office/drawing/2014/main" id="{F936112A-3FC0-43E9-86EA-145CF5474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523"/>
              <a:ext cx="17" cy="18"/>
            </a:xfrm>
            <a:custGeom>
              <a:avLst/>
              <a:gdLst>
                <a:gd name="T0" fmla="*/ 170 w 7"/>
                <a:gd name="T1" fmla="*/ 85 h 7"/>
                <a:gd name="T2" fmla="*/ 29 w 7"/>
                <a:gd name="T3" fmla="*/ 303 h 7"/>
                <a:gd name="T4" fmla="*/ 141 w 7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" h="7">
                  <a:moveTo>
                    <a:pt x="5" y="2"/>
                  </a:moveTo>
                  <a:cubicBezTo>
                    <a:pt x="2" y="3"/>
                    <a:pt x="0" y="3"/>
                    <a:pt x="1" y="7"/>
                  </a:cubicBezTo>
                  <a:cubicBezTo>
                    <a:pt x="5" y="7"/>
                    <a:pt x="7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2" name="Freeform 290">
              <a:extLst>
                <a:ext uri="{FF2B5EF4-FFF2-40B4-BE49-F238E27FC236}">
                  <a16:creationId xmlns:a16="http://schemas.microsoft.com/office/drawing/2014/main" id="{37596BC7-BD46-4656-B305-7B91EEA13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552"/>
              <a:ext cx="45" cy="53"/>
            </a:xfrm>
            <a:custGeom>
              <a:avLst/>
              <a:gdLst>
                <a:gd name="T0" fmla="*/ 470 w 18"/>
                <a:gd name="T1" fmla="*/ 541 h 20"/>
                <a:gd name="T2" fmla="*/ 283 w 18"/>
                <a:gd name="T3" fmla="*/ 835 h 20"/>
                <a:gd name="T4" fmla="*/ 675 w 18"/>
                <a:gd name="T5" fmla="*/ 506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0">
                  <a:moveTo>
                    <a:pt x="12" y="11"/>
                  </a:moveTo>
                  <a:cubicBezTo>
                    <a:pt x="6" y="0"/>
                    <a:pt x="0" y="13"/>
                    <a:pt x="7" y="17"/>
                  </a:cubicBezTo>
                  <a:cubicBezTo>
                    <a:pt x="13" y="20"/>
                    <a:pt x="18" y="14"/>
                    <a:pt x="17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3" name="Freeform 291">
              <a:extLst>
                <a:ext uri="{FF2B5EF4-FFF2-40B4-BE49-F238E27FC236}">
                  <a16:creationId xmlns:a16="http://schemas.microsoft.com/office/drawing/2014/main" id="{531B86D7-6B4C-415A-B721-FD8FC8F24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507"/>
              <a:ext cx="618" cy="760"/>
            </a:xfrm>
            <a:custGeom>
              <a:avLst/>
              <a:gdLst>
                <a:gd name="T0" fmla="*/ 7173 w 247"/>
                <a:gd name="T1" fmla="*/ 10525 h 285"/>
                <a:gd name="T2" fmla="*/ 0 w 247"/>
                <a:gd name="T3" fmla="*/ 14413 h 285"/>
                <a:gd name="T4" fmla="*/ 9052 w 247"/>
                <a:gd name="T5" fmla="*/ 14413 h 285"/>
                <a:gd name="T6" fmla="*/ 9678 w 247"/>
                <a:gd name="T7" fmla="*/ 13560 h 285"/>
                <a:gd name="T8" fmla="*/ 9678 w 247"/>
                <a:gd name="T9" fmla="*/ 0 h 285"/>
                <a:gd name="T10" fmla="*/ 7173 w 247"/>
                <a:gd name="T11" fmla="*/ 10525 h 28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7" h="285">
                  <a:moveTo>
                    <a:pt x="183" y="208"/>
                  </a:moveTo>
                  <a:cubicBezTo>
                    <a:pt x="134" y="277"/>
                    <a:pt x="60" y="285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7" y="282"/>
                    <a:pt x="247" y="268"/>
                  </a:cubicBezTo>
                  <a:cubicBezTo>
                    <a:pt x="247" y="255"/>
                    <a:pt x="247" y="0"/>
                    <a:pt x="247" y="0"/>
                  </a:cubicBezTo>
                  <a:cubicBezTo>
                    <a:pt x="247" y="15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4" name="Freeform 292">
              <a:extLst>
                <a:ext uri="{FF2B5EF4-FFF2-40B4-BE49-F238E27FC236}">
                  <a16:creationId xmlns:a16="http://schemas.microsoft.com/office/drawing/2014/main" id="{2192994B-429E-4D79-8B0C-9F530BC87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2779"/>
              <a:ext cx="415" cy="498"/>
            </a:xfrm>
            <a:custGeom>
              <a:avLst/>
              <a:gdLst>
                <a:gd name="T0" fmla="*/ 1220 w 166"/>
                <a:gd name="T1" fmla="*/ 9198 h 187"/>
                <a:gd name="T2" fmla="*/ 5783 w 166"/>
                <a:gd name="T3" fmla="*/ 9198 h 187"/>
                <a:gd name="T4" fmla="*/ 6408 w 166"/>
                <a:gd name="T5" fmla="*/ 8346 h 187"/>
                <a:gd name="T6" fmla="*/ 6408 w 166"/>
                <a:gd name="T7" fmla="*/ 0 h 187"/>
                <a:gd name="T8" fmla="*/ 4583 w 166"/>
                <a:gd name="T9" fmla="*/ 8405 h 187"/>
                <a:gd name="T10" fmla="*/ 1220 w 166"/>
                <a:gd name="T11" fmla="*/ 9198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4" y="180"/>
                    <a:pt x="164" y="166"/>
                  </a:cubicBezTo>
                  <a:cubicBezTo>
                    <a:pt x="164" y="153"/>
                    <a:pt x="164" y="0"/>
                    <a:pt x="164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5" name="Line 293">
              <a:extLst>
                <a:ext uri="{FF2B5EF4-FFF2-40B4-BE49-F238E27FC236}">
                  <a16:creationId xmlns:a16="http://schemas.microsoft.com/office/drawing/2014/main" id="{3C7A8248-59E6-492E-AD67-579E9EF242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6" name="Line 294">
              <a:extLst>
                <a:ext uri="{FF2B5EF4-FFF2-40B4-BE49-F238E27FC236}">
                  <a16:creationId xmlns:a16="http://schemas.microsoft.com/office/drawing/2014/main" id="{9563D57C-6D4D-4990-A4A1-E7FD787D8B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7" name="Line 295">
              <a:extLst>
                <a:ext uri="{FF2B5EF4-FFF2-40B4-BE49-F238E27FC236}">
                  <a16:creationId xmlns:a16="http://schemas.microsoft.com/office/drawing/2014/main" id="{130C305C-8DFF-4ED7-8FD4-4003A15E2E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8" name="Line 296">
              <a:extLst>
                <a:ext uri="{FF2B5EF4-FFF2-40B4-BE49-F238E27FC236}">
                  <a16:creationId xmlns:a16="http://schemas.microsoft.com/office/drawing/2014/main" id="{4E1A0B25-E188-43C3-B059-364E665B84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09" name="Line 297">
              <a:extLst>
                <a:ext uri="{FF2B5EF4-FFF2-40B4-BE49-F238E27FC236}">
                  <a16:creationId xmlns:a16="http://schemas.microsoft.com/office/drawing/2014/main" id="{E9CBFB07-E150-48C2-B86B-6A9185812B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88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0" name="Line 298">
              <a:extLst>
                <a:ext uri="{FF2B5EF4-FFF2-40B4-BE49-F238E27FC236}">
                  <a16:creationId xmlns:a16="http://schemas.microsoft.com/office/drawing/2014/main" id="{DA895056-CF7E-4B1D-B5AD-D5999FED4F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0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1" name="Line 299">
              <a:extLst>
                <a:ext uri="{FF2B5EF4-FFF2-40B4-BE49-F238E27FC236}">
                  <a16:creationId xmlns:a16="http://schemas.microsoft.com/office/drawing/2014/main" id="{165F0201-549C-4D58-9648-286B680849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2" name="Line 300">
              <a:extLst>
                <a:ext uri="{FF2B5EF4-FFF2-40B4-BE49-F238E27FC236}">
                  <a16:creationId xmlns:a16="http://schemas.microsoft.com/office/drawing/2014/main" id="{206A18C6-BA66-4472-AF8C-63A4BFD420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3" name="Line 301">
              <a:extLst>
                <a:ext uri="{FF2B5EF4-FFF2-40B4-BE49-F238E27FC236}">
                  <a16:creationId xmlns:a16="http://schemas.microsoft.com/office/drawing/2014/main" id="{88E36444-8FF1-4510-A0AD-6D9872D3A0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3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4" name="Line 302">
              <a:extLst>
                <a:ext uri="{FF2B5EF4-FFF2-40B4-BE49-F238E27FC236}">
                  <a16:creationId xmlns:a16="http://schemas.microsoft.com/office/drawing/2014/main" id="{1E504403-434B-4D7A-BFA0-9BF2C3ACE3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73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5" name="Line 303">
              <a:extLst>
                <a:ext uri="{FF2B5EF4-FFF2-40B4-BE49-F238E27FC236}">
                  <a16:creationId xmlns:a16="http://schemas.microsoft.com/office/drawing/2014/main" id="{1692F225-B776-45DD-96F0-E3D1AFF907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6" name="Line 304">
              <a:extLst>
                <a:ext uri="{FF2B5EF4-FFF2-40B4-BE49-F238E27FC236}">
                  <a16:creationId xmlns:a16="http://schemas.microsoft.com/office/drawing/2014/main" id="{5EFB8DC8-1238-4BD2-AC55-6F8CB81AC4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7" name="Line 305">
              <a:extLst>
                <a:ext uri="{FF2B5EF4-FFF2-40B4-BE49-F238E27FC236}">
                  <a16:creationId xmlns:a16="http://schemas.microsoft.com/office/drawing/2014/main" id="{23421D7F-B039-4F0E-BB17-5E215972BA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3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8" name="Line 306">
              <a:extLst>
                <a:ext uri="{FF2B5EF4-FFF2-40B4-BE49-F238E27FC236}">
                  <a16:creationId xmlns:a16="http://schemas.microsoft.com/office/drawing/2014/main" id="{587027F6-014B-4B61-BD20-23BC48886D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8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19" name="Line 307">
              <a:extLst>
                <a:ext uri="{FF2B5EF4-FFF2-40B4-BE49-F238E27FC236}">
                  <a16:creationId xmlns:a16="http://schemas.microsoft.com/office/drawing/2014/main" id="{DCBAA0D3-EB0B-4E67-A4BE-725F660062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8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0" name="Line 308">
              <a:extLst>
                <a:ext uri="{FF2B5EF4-FFF2-40B4-BE49-F238E27FC236}">
                  <a16:creationId xmlns:a16="http://schemas.microsoft.com/office/drawing/2014/main" id="{D1BC4294-7A23-4400-8DDB-CA5BA198F0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1" name="Line 309">
              <a:extLst>
                <a:ext uri="{FF2B5EF4-FFF2-40B4-BE49-F238E27FC236}">
                  <a16:creationId xmlns:a16="http://schemas.microsoft.com/office/drawing/2014/main" id="{4754EFE3-A585-471C-A42A-308D88950E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2" name="Line 310">
              <a:extLst>
                <a:ext uri="{FF2B5EF4-FFF2-40B4-BE49-F238E27FC236}">
                  <a16:creationId xmlns:a16="http://schemas.microsoft.com/office/drawing/2014/main" id="{11438F69-5965-475E-8F50-993DCFA5E6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3" name="Line 311">
              <a:extLst>
                <a:ext uri="{FF2B5EF4-FFF2-40B4-BE49-F238E27FC236}">
                  <a16:creationId xmlns:a16="http://schemas.microsoft.com/office/drawing/2014/main" id="{33099A7D-5D0F-45D8-B8A2-E2600ED0CB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4" name="Line 312">
              <a:extLst>
                <a:ext uri="{FF2B5EF4-FFF2-40B4-BE49-F238E27FC236}">
                  <a16:creationId xmlns:a16="http://schemas.microsoft.com/office/drawing/2014/main" id="{A1D155F5-F8DC-4AA9-B12D-98D5535076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" y="2355"/>
              <a:ext cx="1" cy="925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5" name="Line 313">
              <a:extLst>
                <a:ext uri="{FF2B5EF4-FFF2-40B4-BE49-F238E27FC236}">
                  <a16:creationId xmlns:a16="http://schemas.microsoft.com/office/drawing/2014/main" id="{8B84A661-3603-421A-B6F2-9FF8ABD496A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6" name="Line 314">
              <a:extLst>
                <a:ext uri="{FF2B5EF4-FFF2-40B4-BE49-F238E27FC236}">
                  <a16:creationId xmlns:a16="http://schemas.microsoft.com/office/drawing/2014/main" id="{571F8E7C-4FC1-4226-87C7-713312A173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7" name="Line 315">
              <a:extLst>
                <a:ext uri="{FF2B5EF4-FFF2-40B4-BE49-F238E27FC236}">
                  <a16:creationId xmlns:a16="http://schemas.microsoft.com/office/drawing/2014/main" id="{BA8D75A3-7C99-4CB1-99A3-758D5380A4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0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8" name="Line 316">
              <a:extLst>
                <a:ext uri="{FF2B5EF4-FFF2-40B4-BE49-F238E27FC236}">
                  <a16:creationId xmlns:a16="http://schemas.microsoft.com/office/drawing/2014/main" id="{6C52D724-07D9-44C0-80C0-5797DEF01E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29" name="Line 317">
              <a:extLst>
                <a:ext uri="{FF2B5EF4-FFF2-40B4-BE49-F238E27FC236}">
                  <a16:creationId xmlns:a16="http://schemas.microsoft.com/office/drawing/2014/main" id="{D85E0F87-AF44-4EB5-95D7-3BE9258D30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5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0" name="Line 318">
              <a:extLst>
                <a:ext uri="{FF2B5EF4-FFF2-40B4-BE49-F238E27FC236}">
                  <a16:creationId xmlns:a16="http://schemas.microsoft.com/office/drawing/2014/main" id="{C6EFEA28-E15A-4B1A-87B7-308965C525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3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1" name="Line 319">
              <a:extLst>
                <a:ext uri="{FF2B5EF4-FFF2-40B4-BE49-F238E27FC236}">
                  <a16:creationId xmlns:a16="http://schemas.microsoft.com/office/drawing/2014/main" id="{29303350-AF3C-4B9F-ACA5-6F623EF5E3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8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2" name="Line 320">
              <a:extLst>
                <a:ext uri="{FF2B5EF4-FFF2-40B4-BE49-F238E27FC236}">
                  <a16:creationId xmlns:a16="http://schemas.microsoft.com/office/drawing/2014/main" id="{BB325616-0C0F-4A4E-B132-6060C2BE4D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0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3" name="Line 321">
              <a:extLst>
                <a:ext uri="{FF2B5EF4-FFF2-40B4-BE49-F238E27FC236}">
                  <a16:creationId xmlns:a16="http://schemas.microsoft.com/office/drawing/2014/main" id="{8651558A-A1A4-4256-851C-E4AD6D0720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98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4" name="Line 322">
              <a:extLst>
                <a:ext uri="{FF2B5EF4-FFF2-40B4-BE49-F238E27FC236}">
                  <a16:creationId xmlns:a16="http://schemas.microsoft.com/office/drawing/2014/main" id="{11CB05C4-9BFB-4423-A9CE-590B94EA32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55" y="2355"/>
              <a:ext cx="1" cy="925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5" name="Line 323">
              <a:extLst>
                <a:ext uri="{FF2B5EF4-FFF2-40B4-BE49-F238E27FC236}">
                  <a16:creationId xmlns:a16="http://schemas.microsoft.com/office/drawing/2014/main" id="{E161E4A8-EE0F-4415-8BFD-ED2AC67CED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39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6" name="Line 324">
              <a:extLst>
                <a:ext uri="{FF2B5EF4-FFF2-40B4-BE49-F238E27FC236}">
                  <a16:creationId xmlns:a16="http://schemas.microsoft.com/office/drawing/2014/main" id="{E07145A4-6FA6-4885-91DC-6CAA3B018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45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7" name="Line 325">
              <a:extLst>
                <a:ext uri="{FF2B5EF4-FFF2-40B4-BE49-F238E27FC236}">
                  <a16:creationId xmlns:a16="http://schemas.microsoft.com/office/drawing/2014/main" id="{27655B22-CF77-4D2A-A926-AB114E91A0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51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8" name="Line 326">
              <a:extLst>
                <a:ext uri="{FF2B5EF4-FFF2-40B4-BE49-F238E27FC236}">
                  <a16:creationId xmlns:a16="http://schemas.microsoft.com/office/drawing/2014/main" id="{C9DEF37E-F316-4CA5-AF6D-AA5A29F4C6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57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39" name="Line 327">
              <a:extLst>
                <a:ext uri="{FF2B5EF4-FFF2-40B4-BE49-F238E27FC236}">
                  <a16:creationId xmlns:a16="http://schemas.microsoft.com/office/drawing/2014/main" id="{5A93A7BE-2C08-43A7-98F9-F44C351C29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635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0" name="Line 328">
              <a:extLst>
                <a:ext uri="{FF2B5EF4-FFF2-40B4-BE49-F238E27FC236}">
                  <a16:creationId xmlns:a16="http://schemas.microsoft.com/office/drawing/2014/main" id="{FFEA61FA-EFD5-457C-A30A-2A1A416C21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65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1" name="Line 329">
              <a:extLst>
                <a:ext uri="{FF2B5EF4-FFF2-40B4-BE49-F238E27FC236}">
                  <a16:creationId xmlns:a16="http://schemas.microsoft.com/office/drawing/2014/main" id="{2E23F9EE-0BBE-4AF7-A9BE-B7F28C4CF7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68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2" name="Line 330">
              <a:extLst>
                <a:ext uri="{FF2B5EF4-FFF2-40B4-BE49-F238E27FC236}">
                  <a16:creationId xmlns:a16="http://schemas.microsoft.com/office/drawing/2014/main" id="{CAC4B4EB-DCC5-4CC5-90DA-E2A7AE0C98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04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3" name="Line 331">
              <a:extLst>
                <a:ext uri="{FF2B5EF4-FFF2-40B4-BE49-F238E27FC236}">
                  <a16:creationId xmlns:a16="http://schemas.microsoft.com/office/drawing/2014/main" id="{B7B10A99-2BA1-4FA8-8327-0300E8FE3B2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25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4" name="Line 332">
              <a:extLst>
                <a:ext uri="{FF2B5EF4-FFF2-40B4-BE49-F238E27FC236}">
                  <a16:creationId xmlns:a16="http://schemas.microsoft.com/office/drawing/2014/main" id="{4C3102F5-0CA8-4D52-81C2-DFB319BA92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25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5" name="Line 333">
              <a:extLst>
                <a:ext uri="{FF2B5EF4-FFF2-40B4-BE49-F238E27FC236}">
                  <a16:creationId xmlns:a16="http://schemas.microsoft.com/office/drawing/2014/main" id="{7CB85122-E294-4CBF-ABD3-DAF05201C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4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6" name="Line 334">
              <a:extLst>
                <a:ext uri="{FF2B5EF4-FFF2-40B4-BE49-F238E27FC236}">
                  <a16:creationId xmlns:a16="http://schemas.microsoft.com/office/drawing/2014/main" id="{DE1B5BDD-63E2-436A-9FE2-AF9835C1ED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7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7" name="Line 335">
              <a:extLst>
                <a:ext uri="{FF2B5EF4-FFF2-40B4-BE49-F238E27FC236}">
                  <a16:creationId xmlns:a16="http://schemas.microsoft.com/office/drawing/2014/main" id="{8614BB4E-7279-47FE-A6D6-867A0B0E1F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79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8" name="Line 336">
              <a:extLst>
                <a:ext uri="{FF2B5EF4-FFF2-40B4-BE49-F238E27FC236}">
                  <a16:creationId xmlns:a16="http://schemas.microsoft.com/office/drawing/2014/main" id="{40FD4E29-4469-4658-8B9A-61B28FB00C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16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49" name="Line 337">
              <a:extLst>
                <a:ext uri="{FF2B5EF4-FFF2-40B4-BE49-F238E27FC236}">
                  <a16:creationId xmlns:a16="http://schemas.microsoft.com/office/drawing/2014/main" id="{09F4C682-5375-44DE-8035-BA983583AC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16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0" name="Line 338">
              <a:extLst>
                <a:ext uri="{FF2B5EF4-FFF2-40B4-BE49-F238E27FC236}">
                  <a16:creationId xmlns:a16="http://schemas.microsoft.com/office/drawing/2014/main" id="{DFEA2B20-73C4-4399-A124-98F833C485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4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1" name="Line 339">
              <a:extLst>
                <a:ext uri="{FF2B5EF4-FFF2-40B4-BE49-F238E27FC236}">
                  <a16:creationId xmlns:a16="http://schemas.microsoft.com/office/drawing/2014/main" id="{6FA18362-290E-4F5F-9E8C-CE7A3B72A0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6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2" name="Line 340">
              <a:extLst>
                <a:ext uri="{FF2B5EF4-FFF2-40B4-BE49-F238E27FC236}">
                  <a16:creationId xmlns:a16="http://schemas.microsoft.com/office/drawing/2014/main" id="{4B3FA5BC-794B-4CDC-A614-22BEA830CB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8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3" name="Line 341">
              <a:extLst>
                <a:ext uri="{FF2B5EF4-FFF2-40B4-BE49-F238E27FC236}">
                  <a16:creationId xmlns:a16="http://schemas.microsoft.com/office/drawing/2014/main" id="{3CEF83CA-D30D-4E14-BD82-9272095440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07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4" name="Line 342">
              <a:extLst>
                <a:ext uri="{FF2B5EF4-FFF2-40B4-BE49-F238E27FC236}">
                  <a16:creationId xmlns:a16="http://schemas.microsoft.com/office/drawing/2014/main" id="{976B87FE-387C-4FCF-B261-59AAB5728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07"/>
              <a:ext cx="870" cy="1"/>
            </a:xfrm>
            <a:prstGeom prst="line">
              <a:avLst/>
            </a:prstGeom>
            <a:noFill/>
            <a:ln w="15875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5" name="Line 343">
              <a:extLst>
                <a:ext uri="{FF2B5EF4-FFF2-40B4-BE49-F238E27FC236}">
                  <a16:creationId xmlns:a16="http://schemas.microsoft.com/office/drawing/2014/main" id="{E63F02BA-614A-4013-97C2-8565AABFE5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3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6" name="Line 344">
              <a:extLst>
                <a:ext uri="{FF2B5EF4-FFF2-40B4-BE49-F238E27FC236}">
                  <a16:creationId xmlns:a16="http://schemas.microsoft.com/office/drawing/2014/main" id="{BF7902ED-6186-4C93-AEA6-3EC06ED744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52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7" name="Line 345">
              <a:extLst>
                <a:ext uri="{FF2B5EF4-FFF2-40B4-BE49-F238E27FC236}">
                  <a16:creationId xmlns:a16="http://schemas.microsoft.com/office/drawing/2014/main" id="{BB80EE42-F0C0-4036-830A-1A5EA31729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7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8" name="Line 346">
              <a:extLst>
                <a:ext uri="{FF2B5EF4-FFF2-40B4-BE49-F238E27FC236}">
                  <a16:creationId xmlns:a16="http://schemas.microsoft.com/office/drawing/2014/main" id="{3764CE91-59C0-4063-AB35-E2CA9DE509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9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59" name="Line 347">
              <a:extLst>
                <a:ext uri="{FF2B5EF4-FFF2-40B4-BE49-F238E27FC236}">
                  <a16:creationId xmlns:a16="http://schemas.microsoft.com/office/drawing/2014/main" id="{C3A8328C-C5AC-45F8-A2CA-6FA720D90F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81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0" name="Line 348">
              <a:extLst>
                <a:ext uri="{FF2B5EF4-FFF2-40B4-BE49-F238E27FC236}">
                  <a16:creationId xmlns:a16="http://schemas.microsoft.com/office/drawing/2014/main" id="{71FFEAE5-C5B2-4436-B70E-8DAF204785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290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1" name="Line 349">
              <a:extLst>
                <a:ext uri="{FF2B5EF4-FFF2-40B4-BE49-F238E27FC236}">
                  <a16:creationId xmlns:a16="http://schemas.microsoft.com/office/drawing/2014/main" id="{5007FCC1-34B6-4647-8799-C2F58F01DE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305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2" name="Line 350">
              <a:extLst>
                <a:ext uri="{FF2B5EF4-FFF2-40B4-BE49-F238E27FC236}">
                  <a16:creationId xmlns:a16="http://schemas.microsoft.com/office/drawing/2014/main" id="{4221040D-4750-4D77-BF0C-081ED90258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312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3" name="Line 351">
              <a:extLst>
                <a:ext uri="{FF2B5EF4-FFF2-40B4-BE49-F238E27FC236}">
                  <a16:creationId xmlns:a16="http://schemas.microsoft.com/office/drawing/2014/main" id="{1F48EEDC-6337-426F-AAA4-08064B2256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317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4" name="Line 352">
              <a:extLst>
                <a:ext uri="{FF2B5EF4-FFF2-40B4-BE49-F238E27FC236}">
                  <a16:creationId xmlns:a16="http://schemas.microsoft.com/office/drawing/2014/main" id="{77BFBA1F-26B0-4838-A74A-98F20A92BF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23" y="3240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165" name="Freeform 353">
              <a:extLst>
                <a:ext uri="{FF2B5EF4-FFF2-40B4-BE49-F238E27FC236}">
                  <a16:creationId xmlns:a16="http://schemas.microsoft.com/office/drawing/2014/main" id="{112B84D1-C8E1-4348-BFF1-E269938A8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0" y="2352"/>
              <a:ext cx="873" cy="931"/>
            </a:xfrm>
            <a:custGeom>
              <a:avLst/>
              <a:gdLst>
                <a:gd name="T0" fmla="*/ 0 w 349"/>
                <a:gd name="T1" fmla="*/ 456 h 349"/>
                <a:gd name="T2" fmla="*/ 395 w 349"/>
                <a:gd name="T3" fmla="*/ 0 h 349"/>
                <a:gd name="T4" fmla="*/ 13303 w 349"/>
                <a:gd name="T5" fmla="*/ 0 h 349"/>
                <a:gd name="T6" fmla="*/ 13665 w 349"/>
                <a:gd name="T7" fmla="*/ 456 h 349"/>
                <a:gd name="T8" fmla="*/ 13665 w 349"/>
                <a:gd name="T9" fmla="*/ 17163 h 349"/>
                <a:gd name="T10" fmla="*/ 13303 w 349"/>
                <a:gd name="T11" fmla="*/ 17676 h 349"/>
                <a:gd name="T12" fmla="*/ 395 w 349"/>
                <a:gd name="T13" fmla="*/ 17676 h 349"/>
                <a:gd name="T14" fmla="*/ 0 w 349"/>
                <a:gd name="T15" fmla="*/ 17163 h 349"/>
                <a:gd name="T16" fmla="*/ 0 w 349"/>
                <a:gd name="T17" fmla="*/ 456 h 3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9">
                  <a:moveTo>
                    <a:pt x="0" y="9"/>
                  </a:moveTo>
                  <a:cubicBezTo>
                    <a:pt x="0" y="4"/>
                    <a:pt x="5" y="0"/>
                    <a:pt x="10" y="0"/>
                  </a:cubicBezTo>
                  <a:cubicBezTo>
                    <a:pt x="340" y="0"/>
                    <a:pt x="340" y="0"/>
                    <a:pt x="340" y="0"/>
                  </a:cubicBezTo>
                  <a:cubicBezTo>
                    <a:pt x="345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5" y="349"/>
                    <a:pt x="340" y="349"/>
                  </a:cubicBezTo>
                  <a:cubicBezTo>
                    <a:pt x="10" y="349"/>
                    <a:pt x="10" y="349"/>
                    <a:pt x="10" y="349"/>
                  </a:cubicBezTo>
                  <a:cubicBezTo>
                    <a:pt x="5" y="349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1" name="Text Box 354">
            <a:extLst>
              <a:ext uri="{FF2B5EF4-FFF2-40B4-BE49-F238E27FC236}">
                <a16:creationId xmlns:a16="http://schemas.microsoft.com/office/drawing/2014/main" id="{FF989061-2347-42AF-ACA9-9709991DE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583238"/>
            <a:ext cx="11874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Neubauer</a:t>
            </a:r>
          </a:p>
        </p:txBody>
      </p:sp>
      <p:grpSp>
        <p:nvGrpSpPr>
          <p:cNvPr id="44046" name="Group 355">
            <a:extLst>
              <a:ext uri="{FF2B5EF4-FFF2-40B4-BE49-F238E27FC236}">
                <a16:creationId xmlns:a16="http://schemas.microsoft.com/office/drawing/2014/main" id="{50CE0E91-2957-49C2-AA4A-FD010077415A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3911600"/>
            <a:ext cx="1385887" cy="1476375"/>
            <a:chOff x="531" y="2355"/>
            <a:chExt cx="873" cy="930"/>
          </a:xfrm>
        </p:grpSpPr>
        <p:sp>
          <p:nvSpPr>
            <p:cNvPr id="44048" name="Freeform 356">
              <a:extLst>
                <a:ext uri="{FF2B5EF4-FFF2-40B4-BE49-F238E27FC236}">
                  <a16:creationId xmlns:a16="http://schemas.microsoft.com/office/drawing/2014/main" id="{8CBBFDBB-ED39-40CE-922D-02776F126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2357"/>
              <a:ext cx="873" cy="928"/>
            </a:xfrm>
            <a:custGeom>
              <a:avLst/>
              <a:gdLst>
                <a:gd name="T0" fmla="*/ 0 w 349"/>
                <a:gd name="T1" fmla="*/ 456 h 348"/>
                <a:gd name="T2" fmla="*/ 363 w 349"/>
                <a:gd name="T3" fmla="*/ 0 h 348"/>
                <a:gd name="T4" fmla="*/ 13273 w 349"/>
                <a:gd name="T5" fmla="*/ 0 h 348"/>
                <a:gd name="T6" fmla="*/ 13665 w 349"/>
                <a:gd name="T7" fmla="*/ 456 h 348"/>
                <a:gd name="T8" fmla="*/ 13665 w 349"/>
                <a:gd name="T9" fmla="*/ 17144 h 348"/>
                <a:gd name="T10" fmla="*/ 13273 w 349"/>
                <a:gd name="T11" fmla="*/ 17600 h 348"/>
                <a:gd name="T12" fmla="*/ 363 w 349"/>
                <a:gd name="T13" fmla="*/ 17600 h 348"/>
                <a:gd name="T14" fmla="*/ 0 w 349"/>
                <a:gd name="T15" fmla="*/ 17144 h 348"/>
                <a:gd name="T16" fmla="*/ 0 w 349"/>
                <a:gd name="T17" fmla="*/ 45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8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4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4" y="348"/>
                    <a:pt x="339" y="348"/>
                  </a:cubicBezTo>
                  <a:cubicBezTo>
                    <a:pt x="9" y="348"/>
                    <a:pt x="9" y="348"/>
                    <a:pt x="9" y="348"/>
                  </a:cubicBezTo>
                  <a:cubicBezTo>
                    <a:pt x="4" y="348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DCF0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49" name="Freeform 357">
              <a:extLst>
                <a:ext uri="{FF2B5EF4-FFF2-40B4-BE49-F238E27FC236}">
                  <a16:creationId xmlns:a16="http://schemas.microsoft.com/office/drawing/2014/main" id="{A2BFE54F-FBCE-49EA-93E1-A84A1DA1F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2381"/>
              <a:ext cx="775" cy="822"/>
            </a:xfrm>
            <a:custGeom>
              <a:avLst/>
              <a:gdLst>
                <a:gd name="T0" fmla="*/ 0 w 310"/>
                <a:gd name="T1" fmla="*/ 15626 h 308"/>
                <a:gd name="T2" fmla="*/ 0 w 310"/>
                <a:gd name="T3" fmla="*/ 763 h 308"/>
                <a:gd name="T4" fmla="*/ 1250 w 310"/>
                <a:gd name="T5" fmla="*/ 0 h 308"/>
                <a:gd name="T6" fmla="*/ 12113 w 310"/>
                <a:gd name="T7" fmla="*/ 0 h 308"/>
                <a:gd name="T8" fmla="*/ 3175 w 310"/>
                <a:gd name="T9" fmla="*/ 5775 h 308"/>
                <a:gd name="T10" fmla="*/ 0 w 310"/>
                <a:gd name="T11" fmla="*/ 15626 h 30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0" h="308">
                  <a:moveTo>
                    <a:pt x="0" y="308"/>
                  </a:moveTo>
                  <a:cubicBezTo>
                    <a:pt x="0" y="308"/>
                    <a:pt x="0" y="29"/>
                    <a:pt x="0" y="15"/>
                  </a:cubicBezTo>
                  <a:cubicBezTo>
                    <a:pt x="0" y="1"/>
                    <a:pt x="10" y="0"/>
                    <a:pt x="32" y="0"/>
                  </a:cubicBezTo>
                  <a:cubicBezTo>
                    <a:pt x="54" y="0"/>
                    <a:pt x="310" y="0"/>
                    <a:pt x="310" y="0"/>
                  </a:cubicBezTo>
                  <a:cubicBezTo>
                    <a:pt x="267" y="3"/>
                    <a:pt x="122" y="47"/>
                    <a:pt x="81" y="114"/>
                  </a:cubicBezTo>
                  <a:cubicBezTo>
                    <a:pt x="40" y="181"/>
                    <a:pt x="3" y="279"/>
                    <a:pt x="0" y="308"/>
                  </a:cubicBezTo>
                  <a:close/>
                </a:path>
              </a:pathLst>
            </a:custGeom>
            <a:solidFill>
              <a:srgbClr val="ED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0" name="Freeform 358">
              <a:extLst>
                <a:ext uri="{FF2B5EF4-FFF2-40B4-BE49-F238E27FC236}">
                  <a16:creationId xmlns:a16="http://schemas.microsoft.com/office/drawing/2014/main" id="{943C1970-9D21-4565-9525-989CBD7A1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" y="2413"/>
              <a:ext cx="260" cy="291"/>
            </a:xfrm>
            <a:custGeom>
              <a:avLst/>
              <a:gdLst>
                <a:gd name="T0" fmla="*/ 1613 w 104"/>
                <a:gd name="T1" fmla="*/ 550 h 109"/>
                <a:gd name="T2" fmla="*/ 750 w 104"/>
                <a:gd name="T3" fmla="*/ 969 h 109"/>
                <a:gd name="T4" fmla="*/ 363 w 104"/>
                <a:gd name="T5" fmla="*/ 2494 h 109"/>
                <a:gd name="T6" fmla="*/ 550 w 104"/>
                <a:gd name="T7" fmla="*/ 5537 h 109"/>
                <a:gd name="T8" fmla="*/ 988 w 104"/>
                <a:gd name="T9" fmla="*/ 3919 h 109"/>
                <a:gd name="T10" fmla="*/ 1770 w 104"/>
                <a:gd name="T11" fmla="*/ 2643 h 109"/>
                <a:gd name="T12" fmla="*/ 2813 w 104"/>
                <a:gd name="T13" fmla="*/ 1426 h 109"/>
                <a:gd name="T14" fmla="*/ 4063 w 104"/>
                <a:gd name="T15" fmla="*/ 854 h 109"/>
                <a:gd name="T16" fmla="*/ 2470 w 104"/>
                <a:gd name="T17" fmla="*/ 363 h 10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" h="109">
                  <a:moveTo>
                    <a:pt x="41" y="11"/>
                  </a:moveTo>
                  <a:cubicBezTo>
                    <a:pt x="34" y="13"/>
                    <a:pt x="25" y="15"/>
                    <a:pt x="19" y="19"/>
                  </a:cubicBezTo>
                  <a:cubicBezTo>
                    <a:pt x="8" y="27"/>
                    <a:pt x="9" y="36"/>
                    <a:pt x="9" y="49"/>
                  </a:cubicBezTo>
                  <a:cubicBezTo>
                    <a:pt x="9" y="62"/>
                    <a:pt x="0" y="101"/>
                    <a:pt x="14" y="109"/>
                  </a:cubicBezTo>
                  <a:cubicBezTo>
                    <a:pt x="22" y="100"/>
                    <a:pt x="21" y="88"/>
                    <a:pt x="25" y="77"/>
                  </a:cubicBezTo>
                  <a:cubicBezTo>
                    <a:pt x="30" y="65"/>
                    <a:pt x="37" y="60"/>
                    <a:pt x="45" y="52"/>
                  </a:cubicBezTo>
                  <a:cubicBezTo>
                    <a:pt x="54" y="42"/>
                    <a:pt x="60" y="34"/>
                    <a:pt x="72" y="28"/>
                  </a:cubicBezTo>
                  <a:cubicBezTo>
                    <a:pt x="82" y="23"/>
                    <a:pt x="95" y="22"/>
                    <a:pt x="104" y="17"/>
                  </a:cubicBezTo>
                  <a:cubicBezTo>
                    <a:pt x="96" y="0"/>
                    <a:pt x="74" y="16"/>
                    <a:pt x="63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1" name="Freeform 359">
              <a:extLst>
                <a:ext uri="{FF2B5EF4-FFF2-40B4-BE49-F238E27FC236}">
                  <a16:creationId xmlns:a16="http://schemas.microsoft.com/office/drawing/2014/main" id="{4B74E1C8-5D30-4D6E-A40D-D55768F41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541"/>
              <a:ext cx="25" cy="27"/>
            </a:xfrm>
            <a:custGeom>
              <a:avLst/>
              <a:gdLst>
                <a:gd name="T0" fmla="*/ 158 w 10"/>
                <a:gd name="T1" fmla="*/ 59 h 10"/>
                <a:gd name="T2" fmla="*/ 83 w 10"/>
                <a:gd name="T3" fmla="*/ 475 h 10"/>
                <a:gd name="T4" fmla="*/ 208 w 1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0">
                  <a:moveTo>
                    <a:pt x="4" y="1"/>
                  </a:moveTo>
                  <a:cubicBezTo>
                    <a:pt x="2" y="4"/>
                    <a:pt x="0" y="6"/>
                    <a:pt x="2" y="9"/>
                  </a:cubicBezTo>
                  <a:cubicBezTo>
                    <a:pt x="10" y="10"/>
                    <a:pt x="10" y="1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2" name="Freeform 360">
              <a:extLst>
                <a:ext uri="{FF2B5EF4-FFF2-40B4-BE49-F238E27FC236}">
                  <a16:creationId xmlns:a16="http://schemas.microsoft.com/office/drawing/2014/main" id="{BEE1DE0A-9810-4E07-9204-4C50AF315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2525"/>
              <a:ext cx="20" cy="22"/>
            </a:xfrm>
            <a:custGeom>
              <a:avLst/>
              <a:gdLst>
                <a:gd name="T0" fmla="*/ 208 w 8"/>
                <a:gd name="T1" fmla="*/ 129 h 8"/>
                <a:gd name="T2" fmla="*/ 83 w 8"/>
                <a:gd name="T3" fmla="*/ 462 h 8"/>
                <a:gd name="T4" fmla="*/ 158 w 8"/>
                <a:gd name="T5" fmla="*/ 0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cubicBezTo>
                    <a:pt x="2" y="4"/>
                    <a:pt x="0" y="4"/>
                    <a:pt x="2" y="8"/>
                  </a:cubicBezTo>
                  <a:cubicBezTo>
                    <a:pt x="6" y="7"/>
                    <a:pt x="8" y="4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3" name="Freeform 361">
              <a:extLst>
                <a:ext uri="{FF2B5EF4-FFF2-40B4-BE49-F238E27FC236}">
                  <a16:creationId xmlns:a16="http://schemas.microsoft.com/office/drawing/2014/main" id="{DEC2A6DC-E1C8-4482-9938-B56C2355A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" y="2557"/>
              <a:ext cx="43" cy="51"/>
            </a:xfrm>
            <a:custGeom>
              <a:avLst/>
              <a:gdLst>
                <a:gd name="T0" fmla="*/ 455 w 17"/>
                <a:gd name="T1" fmla="*/ 518 h 19"/>
                <a:gd name="T2" fmla="*/ 293 w 17"/>
                <a:gd name="T3" fmla="*/ 829 h 19"/>
                <a:gd name="T4" fmla="*/ 645 w 17"/>
                <a:gd name="T5" fmla="*/ 46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19">
                  <a:moveTo>
                    <a:pt x="11" y="10"/>
                  </a:moveTo>
                  <a:cubicBezTo>
                    <a:pt x="6" y="0"/>
                    <a:pt x="0" y="12"/>
                    <a:pt x="7" y="16"/>
                  </a:cubicBezTo>
                  <a:cubicBezTo>
                    <a:pt x="12" y="19"/>
                    <a:pt x="17" y="14"/>
                    <a:pt x="16" y="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4" name="Freeform 362">
              <a:extLst>
                <a:ext uri="{FF2B5EF4-FFF2-40B4-BE49-F238E27FC236}">
                  <a16:creationId xmlns:a16="http://schemas.microsoft.com/office/drawing/2014/main" id="{E3277612-F0B9-4706-9942-69B7DEC64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3" y="2509"/>
              <a:ext cx="621" cy="763"/>
            </a:xfrm>
            <a:custGeom>
              <a:avLst/>
              <a:gdLst>
                <a:gd name="T0" fmla="*/ 7192 w 248"/>
                <a:gd name="T1" fmla="*/ 10541 h 286"/>
                <a:gd name="T2" fmla="*/ 0 w 248"/>
                <a:gd name="T3" fmla="*/ 14433 h 286"/>
                <a:gd name="T4" fmla="*/ 9072 w 248"/>
                <a:gd name="T5" fmla="*/ 14433 h 286"/>
                <a:gd name="T6" fmla="*/ 9751 w 248"/>
                <a:gd name="T7" fmla="*/ 13638 h 286"/>
                <a:gd name="T8" fmla="*/ 9751 w 248"/>
                <a:gd name="T9" fmla="*/ 0 h 286"/>
                <a:gd name="T10" fmla="*/ 7192 w 248"/>
                <a:gd name="T11" fmla="*/ 10541 h 28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8" h="286">
                  <a:moveTo>
                    <a:pt x="183" y="208"/>
                  </a:moveTo>
                  <a:cubicBezTo>
                    <a:pt x="134" y="277"/>
                    <a:pt x="60" y="286"/>
                    <a:pt x="0" y="285"/>
                  </a:cubicBezTo>
                  <a:cubicBezTo>
                    <a:pt x="0" y="285"/>
                    <a:pt x="219" y="285"/>
                    <a:pt x="231" y="285"/>
                  </a:cubicBezTo>
                  <a:cubicBezTo>
                    <a:pt x="243" y="285"/>
                    <a:pt x="248" y="282"/>
                    <a:pt x="248" y="269"/>
                  </a:cubicBezTo>
                  <a:cubicBezTo>
                    <a:pt x="248" y="255"/>
                    <a:pt x="248" y="0"/>
                    <a:pt x="248" y="0"/>
                  </a:cubicBezTo>
                  <a:cubicBezTo>
                    <a:pt x="247" y="16"/>
                    <a:pt x="232" y="139"/>
                    <a:pt x="183" y="208"/>
                  </a:cubicBezTo>
                  <a:close/>
                </a:path>
              </a:pathLst>
            </a:custGeom>
            <a:solidFill>
              <a:srgbClr val="C9E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5" name="Freeform 363">
              <a:extLst>
                <a:ext uri="{FF2B5EF4-FFF2-40B4-BE49-F238E27FC236}">
                  <a16:creationId xmlns:a16="http://schemas.microsoft.com/office/drawing/2014/main" id="{3491E090-5754-4121-A0EA-0CF18D6D9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" y="2781"/>
              <a:ext cx="415" cy="499"/>
            </a:xfrm>
            <a:custGeom>
              <a:avLst/>
              <a:gdLst>
                <a:gd name="T0" fmla="*/ 1220 w 166"/>
                <a:gd name="T1" fmla="*/ 9270 h 187"/>
                <a:gd name="T2" fmla="*/ 5783 w 166"/>
                <a:gd name="T3" fmla="*/ 9270 h 187"/>
                <a:gd name="T4" fmla="*/ 6458 w 166"/>
                <a:gd name="T5" fmla="*/ 8472 h 187"/>
                <a:gd name="T6" fmla="*/ 6458 w 166"/>
                <a:gd name="T7" fmla="*/ 0 h 187"/>
                <a:gd name="T8" fmla="*/ 4583 w 166"/>
                <a:gd name="T9" fmla="*/ 8472 h 187"/>
                <a:gd name="T10" fmla="*/ 1220 w 166"/>
                <a:gd name="T11" fmla="*/ 9270 h 1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6" h="187">
                  <a:moveTo>
                    <a:pt x="31" y="183"/>
                  </a:moveTo>
                  <a:cubicBezTo>
                    <a:pt x="31" y="183"/>
                    <a:pt x="136" y="183"/>
                    <a:pt x="148" y="183"/>
                  </a:cubicBezTo>
                  <a:cubicBezTo>
                    <a:pt x="160" y="183"/>
                    <a:pt x="165" y="180"/>
                    <a:pt x="165" y="167"/>
                  </a:cubicBezTo>
                  <a:cubicBezTo>
                    <a:pt x="165" y="153"/>
                    <a:pt x="165" y="0"/>
                    <a:pt x="165" y="0"/>
                  </a:cubicBezTo>
                  <a:cubicBezTo>
                    <a:pt x="166" y="39"/>
                    <a:pt x="152" y="147"/>
                    <a:pt x="117" y="167"/>
                  </a:cubicBezTo>
                  <a:cubicBezTo>
                    <a:pt x="82" y="187"/>
                    <a:pt x="0" y="184"/>
                    <a:pt x="31" y="183"/>
                  </a:cubicBezTo>
                  <a:close/>
                </a:path>
              </a:pathLst>
            </a:custGeom>
            <a:solidFill>
              <a:srgbClr val="9DD8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6" name="Line 364">
              <a:extLst>
                <a:ext uri="{FF2B5EF4-FFF2-40B4-BE49-F238E27FC236}">
                  <a16:creationId xmlns:a16="http://schemas.microsoft.com/office/drawing/2014/main" id="{73BAA453-CA2C-4CD4-89B4-3B2B9EE376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928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Line 365">
              <a:extLst>
                <a:ext uri="{FF2B5EF4-FFF2-40B4-BE49-F238E27FC236}">
                  <a16:creationId xmlns:a16="http://schemas.microsoft.com/office/drawing/2014/main" id="{8992994D-2A53-47D4-A562-FFF1A24EA8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957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366">
              <a:extLst>
                <a:ext uri="{FF2B5EF4-FFF2-40B4-BE49-F238E27FC236}">
                  <a16:creationId xmlns:a16="http://schemas.microsoft.com/office/drawing/2014/main" id="{4EA02318-4442-451E-887C-15C1B30F96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984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367">
              <a:extLst>
                <a:ext uri="{FF2B5EF4-FFF2-40B4-BE49-F238E27FC236}">
                  <a16:creationId xmlns:a16="http://schemas.microsoft.com/office/drawing/2014/main" id="{12345D73-13AB-4908-B79B-2056FD315D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301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368">
              <a:extLst>
                <a:ext uri="{FF2B5EF4-FFF2-40B4-BE49-F238E27FC236}">
                  <a16:creationId xmlns:a16="http://schemas.microsoft.com/office/drawing/2014/main" id="{52BC312D-7C36-4512-BA21-71DE355A3B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3037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369">
              <a:extLst>
                <a:ext uri="{FF2B5EF4-FFF2-40B4-BE49-F238E27FC236}">
                  <a16:creationId xmlns:a16="http://schemas.microsoft.com/office/drawing/2014/main" id="{3A4AA9F3-A9B6-4360-99A9-89F78DAB54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819"/>
              <a:ext cx="858" cy="1"/>
            </a:xfrm>
            <a:prstGeom prst="line">
              <a:avLst/>
            </a:prstGeom>
            <a:noFill/>
            <a:ln w="31750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370">
              <a:extLst>
                <a:ext uri="{FF2B5EF4-FFF2-40B4-BE49-F238E27FC236}">
                  <a16:creationId xmlns:a16="http://schemas.microsoft.com/office/drawing/2014/main" id="{B62E31D5-C319-4076-AE92-97F839F9CF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848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371">
              <a:extLst>
                <a:ext uri="{FF2B5EF4-FFF2-40B4-BE49-F238E27FC236}">
                  <a16:creationId xmlns:a16="http://schemas.microsoft.com/office/drawing/2014/main" id="{ABAEEBB4-A59F-4128-89B7-4CE9453160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87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372">
              <a:extLst>
                <a:ext uri="{FF2B5EF4-FFF2-40B4-BE49-F238E27FC236}">
                  <a16:creationId xmlns:a16="http://schemas.microsoft.com/office/drawing/2014/main" id="{33263F7B-BFC0-43EC-AC08-C066AFA1A9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901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373">
              <a:extLst>
                <a:ext uri="{FF2B5EF4-FFF2-40B4-BE49-F238E27FC236}">
                  <a16:creationId xmlns:a16="http://schemas.microsoft.com/office/drawing/2014/main" id="{ADA454A4-5F0D-4F88-876E-0BE20CD593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928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374">
              <a:extLst>
                <a:ext uri="{FF2B5EF4-FFF2-40B4-BE49-F238E27FC236}">
                  <a16:creationId xmlns:a16="http://schemas.microsoft.com/office/drawing/2014/main" id="{13495ED3-E286-464A-BF7C-2771141341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712"/>
              <a:ext cx="858" cy="1"/>
            </a:xfrm>
            <a:prstGeom prst="line">
              <a:avLst/>
            </a:prstGeom>
            <a:noFill/>
            <a:ln w="31750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375">
              <a:extLst>
                <a:ext uri="{FF2B5EF4-FFF2-40B4-BE49-F238E27FC236}">
                  <a16:creationId xmlns:a16="http://schemas.microsoft.com/office/drawing/2014/main" id="{8A5CD75D-2F83-4B0A-AE98-F094CC3CD6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73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8" name="Line 376">
              <a:extLst>
                <a:ext uri="{FF2B5EF4-FFF2-40B4-BE49-F238E27FC236}">
                  <a16:creationId xmlns:a16="http://schemas.microsoft.com/office/drawing/2014/main" id="{EFD28BFD-962F-4AA5-9C36-9B3F75789F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765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377">
              <a:extLst>
                <a:ext uri="{FF2B5EF4-FFF2-40B4-BE49-F238E27FC236}">
                  <a16:creationId xmlns:a16="http://schemas.microsoft.com/office/drawing/2014/main" id="{E09DED1D-A2FF-4DC6-929C-1257C70F537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792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378">
              <a:extLst>
                <a:ext uri="{FF2B5EF4-FFF2-40B4-BE49-F238E27FC236}">
                  <a16:creationId xmlns:a16="http://schemas.microsoft.com/office/drawing/2014/main" id="{3A862D77-D9B7-4FE4-A155-CD1416E756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819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379">
              <a:extLst>
                <a:ext uri="{FF2B5EF4-FFF2-40B4-BE49-F238E27FC236}">
                  <a16:creationId xmlns:a16="http://schemas.microsoft.com/office/drawing/2014/main" id="{15670BF2-3D2F-4E69-A48C-03CB82A98E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603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380">
              <a:extLst>
                <a:ext uri="{FF2B5EF4-FFF2-40B4-BE49-F238E27FC236}">
                  <a16:creationId xmlns:a16="http://schemas.microsoft.com/office/drawing/2014/main" id="{C9595401-784B-4185-8714-679E5183CC2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629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381">
              <a:extLst>
                <a:ext uri="{FF2B5EF4-FFF2-40B4-BE49-F238E27FC236}">
                  <a16:creationId xmlns:a16="http://schemas.microsoft.com/office/drawing/2014/main" id="{FC985DE9-F741-498A-84F9-09BB88FF31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656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382">
              <a:extLst>
                <a:ext uri="{FF2B5EF4-FFF2-40B4-BE49-F238E27FC236}">
                  <a16:creationId xmlns:a16="http://schemas.microsoft.com/office/drawing/2014/main" id="{00065333-805F-4476-BCD8-8F2EF33D51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" y="2683"/>
              <a:ext cx="870" cy="1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Line 383">
              <a:extLst>
                <a:ext uri="{FF2B5EF4-FFF2-40B4-BE49-F238E27FC236}">
                  <a16:creationId xmlns:a16="http://schemas.microsoft.com/office/drawing/2014/main" id="{F327560D-29AB-4324-88E3-9D97736D1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8" y="2712"/>
              <a:ext cx="858" cy="1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Line 384">
              <a:extLst>
                <a:ext uri="{FF2B5EF4-FFF2-40B4-BE49-F238E27FC236}">
                  <a16:creationId xmlns:a16="http://schemas.microsoft.com/office/drawing/2014/main" id="{D8ACC381-F409-459D-9B8D-29969E7DBE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Line 385">
              <a:extLst>
                <a:ext uri="{FF2B5EF4-FFF2-40B4-BE49-F238E27FC236}">
                  <a16:creationId xmlns:a16="http://schemas.microsoft.com/office/drawing/2014/main" id="{05420B4A-4730-420C-9264-808AE956BB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8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Line 386">
              <a:extLst>
                <a:ext uri="{FF2B5EF4-FFF2-40B4-BE49-F238E27FC236}">
                  <a16:creationId xmlns:a16="http://schemas.microsoft.com/office/drawing/2014/main" id="{F8551377-BA24-4EC6-AAA6-7219E2184B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3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Line 387">
              <a:extLst>
                <a:ext uri="{FF2B5EF4-FFF2-40B4-BE49-F238E27FC236}">
                  <a16:creationId xmlns:a16="http://schemas.microsoft.com/office/drawing/2014/main" id="{13BE5BC3-3891-4D7B-B4D8-1D775569E9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8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0" name="Line 388">
              <a:extLst>
                <a:ext uri="{FF2B5EF4-FFF2-40B4-BE49-F238E27FC236}">
                  <a16:creationId xmlns:a16="http://schemas.microsoft.com/office/drawing/2014/main" id="{B5BCE716-434B-4EC9-B234-178F2E8A7B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3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1" name="Line 389">
              <a:extLst>
                <a:ext uri="{FF2B5EF4-FFF2-40B4-BE49-F238E27FC236}">
                  <a16:creationId xmlns:a16="http://schemas.microsoft.com/office/drawing/2014/main" id="{D85BBDB2-C8A1-4AE6-BE37-22CC60F4F3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2" name="Line 390">
              <a:extLst>
                <a:ext uri="{FF2B5EF4-FFF2-40B4-BE49-F238E27FC236}">
                  <a16:creationId xmlns:a16="http://schemas.microsoft.com/office/drawing/2014/main" id="{6B5EB26F-2049-4EF2-BED2-F500205B14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1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3" name="Line 391">
              <a:extLst>
                <a:ext uri="{FF2B5EF4-FFF2-40B4-BE49-F238E27FC236}">
                  <a16:creationId xmlns:a16="http://schemas.microsoft.com/office/drawing/2014/main" id="{553D8801-EFAC-4102-BBEA-BAC638C83C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16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4" name="Line 392">
              <a:extLst>
                <a:ext uri="{FF2B5EF4-FFF2-40B4-BE49-F238E27FC236}">
                  <a16:creationId xmlns:a16="http://schemas.microsoft.com/office/drawing/2014/main" id="{E3B8510B-1CCE-44CA-A6A9-363EFD3436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1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5" name="Line 393">
              <a:extLst>
                <a:ext uri="{FF2B5EF4-FFF2-40B4-BE49-F238E27FC236}">
                  <a16:creationId xmlns:a16="http://schemas.microsoft.com/office/drawing/2014/main" id="{A01910B6-8218-4E41-A8C5-0792E8EAE6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63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6" name="Line 394">
              <a:extLst>
                <a:ext uri="{FF2B5EF4-FFF2-40B4-BE49-F238E27FC236}">
                  <a16:creationId xmlns:a16="http://schemas.microsoft.com/office/drawing/2014/main" id="{FFFE83F6-2573-4FFC-9F04-CE3BEC5373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8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7" name="Line 395">
              <a:extLst>
                <a:ext uri="{FF2B5EF4-FFF2-40B4-BE49-F238E27FC236}">
                  <a16:creationId xmlns:a16="http://schemas.microsoft.com/office/drawing/2014/main" id="{9AABAA85-ED61-436A-9F99-5DE9A6EA7F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43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8" name="Line 396">
              <a:extLst>
                <a:ext uri="{FF2B5EF4-FFF2-40B4-BE49-F238E27FC236}">
                  <a16:creationId xmlns:a16="http://schemas.microsoft.com/office/drawing/2014/main" id="{AADD076F-560D-4F6C-A220-413647646B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18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89" name="Line 397">
              <a:extLst>
                <a:ext uri="{FF2B5EF4-FFF2-40B4-BE49-F238E27FC236}">
                  <a16:creationId xmlns:a16="http://schemas.microsoft.com/office/drawing/2014/main" id="{C94B5F5D-5646-496C-955E-F125F40615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93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0" name="Line 398">
              <a:extLst>
                <a:ext uri="{FF2B5EF4-FFF2-40B4-BE49-F238E27FC236}">
                  <a16:creationId xmlns:a16="http://schemas.microsoft.com/office/drawing/2014/main" id="{D401C01A-094C-4DF7-9710-B6A8DF46CF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66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1" name="Line 399">
              <a:extLst>
                <a:ext uri="{FF2B5EF4-FFF2-40B4-BE49-F238E27FC236}">
                  <a16:creationId xmlns:a16="http://schemas.microsoft.com/office/drawing/2014/main" id="{17A969C9-5F30-4E8F-8C8F-1FC5933E25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1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2" name="Line 400">
              <a:extLst>
                <a:ext uri="{FF2B5EF4-FFF2-40B4-BE49-F238E27FC236}">
                  <a16:creationId xmlns:a16="http://schemas.microsoft.com/office/drawing/2014/main" id="{4A9AA3A7-7626-4C94-A833-0E3A47EB822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3" name="Line 401">
              <a:extLst>
                <a:ext uri="{FF2B5EF4-FFF2-40B4-BE49-F238E27FC236}">
                  <a16:creationId xmlns:a16="http://schemas.microsoft.com/office/drawing/2014/main" id="{5C809FB5-2E83-4F98-BDBB-5392EDC4CE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1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4" name="Line 402">
              <a:extLst>
                <a:ext uri="{FF2B5EF4-FFF2-40B4-BE49-F238E27FC236}">
                  <a16:creationId xmlns:a16="http://schemas.microsoft.com/office/drawing/2014/main" id="{4723480B-D1E9-405A-8199-996FE4C94C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96" y="2355"/>
              <a:ext cx="1" cy="930"/>
            </a:xfrm>
            <a:prstGeom prst="line">
              <a:avLst/>
            </a:prstGeom>
            <a:noFill/>
            <a:ln w="7938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5" name="Line 403">
              <a:extLst>
                <a:ext uri="{FF2B5EF4-FFF2-40B4-BE49-F238E27FC236}">
                  <a16:creationId xmlns:a16="http://schemas.microsoft.com/office/drawing/2014/main" id="{3BB89C29-583D-4A9B-9273-AF21F3FB7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8" y="2363"/>
              <a:ext cx="1" cy="914"/>
            </a:xfrm>
            <a:prstGeom prst="line">
              <a:avLst/>
            </a:prstGeom>
            <a:noFill/>
            <a:ln w="23813" cap="rnd">
              <a:solidFill>
                <a:srgbClr val="008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96" name="Freeform 404">
              <a:extLst>
                <a:ext uri="{FF2B5EF4-FFF2-40B4-BE49-F238E27FC236}">
                  <a16:creationId xmlns:a16="http://schemas.microsoft.com/office/drawing/2014/main" id="{EC5E6E66-A1AE-40C0-BE2D-8C85CD753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" y="2357"/>
              <a:ext cx="873" cy="928"/>
            </a:xfrm>
            <a:custGeom>
              <a:avLst/>
              <a:gdLst>
                <a:gd name="T0" fmla="*/ 0 w 349"/>
                <a:gd name="T1" fmla="*/ 456 h 348"/>
                <a:gd name="T2" fmla="*/ 363 w 349"/>
                <a:gd name="T3" fmla="*/ 0 h 348"/>
                <a:gd name="T4" fmla="*/ 13273 w 349"/>
                <a:gd name="T5" fmla="*/ 0 h 348"/>
                <a:gd name="T6" fmla="*/ 13665 w 349"/>
                <a:gd name="T7" fmla="*/ 456 h 348"/>
                <a:gd name="T8" fmla="*/ 13665 w 349"/>
                <a:gd name="T9" fmla="*/ 17144 h 348"/>
                <a:gd name="T10" fmla="*/ 13273 w 349"/>
                <a:gd name="T11" fmla="*/ 17600 h 348"/>
                <a:gd name="T12" fmla="*/ 363 w 349"/>
                <a:gd name="T13" fmla="*/ 17600 h 348"/>
                <a:gd name="T14" fmla="*/ 0 w 349"/>
                <a:gd name="T15" fmla="*/ 17144 h 348"/>
                <a:gd name="T16" fmla="*/ 0 w 349"/>
                <a:gd name="T17" fmla="*/ 456 h 3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9" h="348">
                  <a:moveTo>
                    <a:pt x="0" y="9"/>
                  </a:moveTo>
                  <a:cubicBezTo>
                    <a:pt x="0" y="4"/>
                    <a:pt x="4" y="0"/>
                    <a:pt x="9" y="0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344" y="0"/>
                    <a:pt x="349" y="4"/>
                    <a:pt x="349" y="9"/>
                  </a:cubicBezTo>
                  <a:cubicBezTo>
                    <a:pt x="349" y="339"/>
                    <a:pt x="349" y="339"/>
                    <a:pt x="349" y="339"/>
                  </a:cubicBezTo>
                  <a:cubicBezTo>
                    <a:pt x="349" y="344"/>
                    <a:pt x="344" y="348"/>
                    <a:pt x="339" y="348"/>
                  </a:cubicBezTo>
                  <a:cubicBezTo>
                    <a:pt x="9" y="348"/>
                    <a:pt x="9" y="348"/>
                    <a:pt x="9" y="348"/>
                  </a:cubicBezTo>
                  <a:cubicBezTo>
                    <a:pt x="4" y="348"/>
                    <a:pt x="0" y="344"/>
                    <a:pt x="0" y="339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3" name="Text Box 405">
            <a:extLst>
              <a:ext uri="{FF2B5EF4-FFF2-40B4-BE49-F238E27FC236}">
                <a16:creationId xmlns:a16="http://schemas.microsoft.com/office/drawing/2014/main" id="{55391867-3482-4B6E-AA8F-C30A05CB42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0" y="5583238"/>
            <a:ext cx="89535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>
                <a:solidFill>
                  <a:srgbClr val="0070C0"/>
                </a:solidFill>
              </a:rPr>
              <a:t>Thoma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21BDEB5E-ABE2-4219-84E0-7437FA6B96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Multi-well plates (1)</a:t>
            </a:r>
          </a:p>
        </p:txBody>
      </p:sp>
      <p:grpSp>
        <p:nvGrpSpPr>
          <p:cNvPr id="45059" name="Group 3">
            <a:extLst>
              <a:ext uri="{FF2B5EF4-FFF2-40B4-BE49-F238E27FC236}">
                <a16:creationId xmlns:a16="http://schemas.microsoft.com/office/drawing/2014/main" id="{630C4BA1-0C61-48C8-A7AE-E7E97192C2F7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1981200"/>
            <a:ext cx="4343400" cy="2836863"/>
            <a:chOff x="677" y="1390"/>
            <a:chExt cx="2461" cy="1607"/>
          </a:xfrm>
        </p:grpSpPr>
        <p:grpSp>
          <p:nvGrpSpPr>
            <p:cNvPr id="45551" name="Group 4">
              <a:extLst>
                <a:ext uri="{FF2B5EF4-FFF2-40B4-BE49-F238E27FC236}">
                  <a16:creationId xmlns:a16="http://schemas.microsoft.com/office/drawing/2014/main" id="{89E9F478-D371-4305-BDD2-9B90004821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7" y="1390"/>
              <a:ext cx="2461" cy="1607"/>
              <a:chOff x="677" y="1390"/>
              <a:chExt cx="2461" cy="1607"/>
            </a:xfrm>
          </p:grpSpPr>
          <p:sp>
            <p:nvSpPr>
              <p:cNvPr id="45916" name="Freeform 5">
                <a:extLst>
                  <a:ext uri="{FF2B5EF4-FFF2-40B4-BE49-F238E27FC236}">
                    <a16:creationId xmlns:a16="http://schemas.microsoft.com/office/drawing/2014/main" id="{42267F1A-B973-43ED-87F5-72502A8F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" y="1390"/>
                <a:ext cx="2348" cy="1269"/>
              </a:xfrm>
              <a:custGeom>
                <a:avLst/>
                <a:gdLst>
                  <a:gd name="T0" fmla="*/ 25560 w 939"/>
                  <a:gd name="T1" fmla="*/ 248 h 476"/>
                  <a:gd name="T2" fmla="*/ 36585 w 939"/>
                  <a:gd name="T3" fmla="*/ 11728 h 476"/>
                  <a:gd name="T4" fmla="*/ 36585 w 939"/>
                  <a:gd name="T5" fmla="*/ 11920 h 476"/>
                  <a:gd name="T6" fmla="*/ 10630 w 939"/>
                  <a:gd name="T7" fmla="*/ 23988 h 476"/>
                  <a:gd name="T8" fmla="*/ 10442 w 939"/>
                  <a:gd name="T9" fmla="*/ 23951 h 476"/>
                  <a:gd name="T10" fmla="*/ 208 w 939"/>
                  <a:gd name="T11" fmla="*/ 10520 h 476"/>
                  <a:gd name="T12" fmla="*/ 283 w 939"/>
                  <a:gd name="T13" fmla="*/ 9851 h 476"/>
                  <a:gd name="T14" fmla="*/ 25173 w 939"/>
                  <a:gd name="T15" fmla="*/ 93 h 476"/>
                  <a:gd name="T16" fmla="*/ 25560 w 939"/>
                  <a:gd name="T17" fmla="*/ 248 h 47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39" h="476">
                    <a:moveTo>
                      <a:pt x="654" y="5"/>
                    </a:moveTo>
                    <a:cubicBezTo>
                      <a:pt x="658" y="9"/>
                      <a:pt x="908" y="204"/>
                      <a:pt x="936" y="232"/>
                    </a:cubicBezTo>
                    <a:cubicBezTo>
                      <a:pt x="939" y="235"/>
                      <a:pt x="936" y="236"/>
                      <a:pt x="936" y="236"/>
                    </a:cubicBezTo>
                    <a:cubicBezTo>
                      <a:pt x="272" y="475"/>
                      <a:pt x="272" y="475"/>
                      <a:pt x="272" y="475"/>
                    </a:cubicBezTo>
                    <a:cubicBezTo>
                      <a:pt x="272" y="475"/>
                      <a:pt x="270" y="476"/>
                      <a:pt x="267" y="474"/>
                    </a:cubicBezTo>
                    <a:cubicBezTo>
                      <a:pt x="241" y="448"/>
                      <a:pt x="10" y="213"/>
                      <a:pt x="5" y="208"/>
                    </a:cubicBezTo>
                    <a:cubicBezTo>
                      <a:pt x="1" y="203"/>
                      <a:pt x="0" y="197"/>
                      <a:pt x="7" y="195"/>
                    </a:cubicBezTo>
                    <a:cubicBezTo>
                      <a:pt x="14" y="192"/>
                      <a:pt x="581" y="25"/>
                      <a:pt x="644" y="2"/>
                    </a:cubicBezTo>
                    <a:cubicBezTo>
                      <a:pt x="647" y="1"/>
                      <a:pt x="650" y="0"/>
                      <a:pt x="654" y="5"/>
                    </a:cubicBezTo>
                    <a:close/>
                  </a:path>
                </a:pathLst>
              </a:custGeom>
              <a:solidFill>
                <a:srgbClr val="EE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7" name="Freeform 6">
                <a:extLst>
                  <a:ext uri="{FF2B5EF4-FFF2-40B4-BE49-F238E27FC236}">
                    <a16:creationId xmlns:a16="http://schemas.microsoft.com/office/drawing/2014/main" id="{796854A7-D816-4F98-8E96-017998751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987"/>
                <a:ext cx="2374" cy="949"/>
              </a:xfrm>
              <a:custGeom>
                <a:avLst/>
                <a:gdLst>
                  <a:gd name="T0" fmla="*/ 10769 w 949"/>
                  <a:gd name="T1" fmla="*/ 14091 h 356"/>
                  <a:gd name="T2" fmla="*/ 37116 w 949"/>
                  <a:gd name="T3" fmla="*/ 1877 h 356"/>
                  <a:gd name="T4" fmla="*/ 37166 w 949"/>
                  <a:gd name="T5" fmla="*/ 1877 h 356"/>
                  <a:gd name="T6" fmla="*/ 37166 w 949"/>
                  <a:gd name="T7" fmla="*/ 4846 h 356"/>
                  <a:gd name="T8" fmla="*/ 37083 w 949"/>
                  <a:gd name="T9" fmla="*/ 4945 h 356"/>
                  <a:gd name="T10" fmla="*/ 10927 w 949"/>
                  <a:gd name="T11" fmla="*/ 17922 h 356"/>
                  <a:gd name="T12" fmla="*/ 10727 w 949"/>
                  <a:gd name="T13" fmla="*/ 17823 h 356"/>
                  <a:gd name="T14" fmla="*/ 158 w 949"/>
                  <a:gd name="T15" fmla="*/ 3242 h 356"/>
                  <a:gd name="T16" fmla="*/ 0 w 949"/>
                  <a:gd name="T17" fmla="*/ 2935 h 356"/>
                  <a:gd name="T18" fmla="*/ 0 w 949"/>
                  <a:gd name="T19" fmla="*/ 0 h 356"/>
                  <a:gd name="T20" fmla="*/ 0 w 949"/>
                  <a:gd name="T21" fmla="*/ 0 h 356"/>
                  <a:gd name="T22" fmla="*/ 10769 w 949"/>
                  <a:gd name="T23" fmla="*/ 14091 h 35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49" h="356">
                    <a:moveTo>
                      <a:pt x="275" y="279"/>
                    </a:moveTo>
                    <a:cubicBezTo>
                      <a:pt x="948" y="37"/>
                      <a:pt x="948" y="37"/>
                      <a:pt x="948" y="37"/>
                    </a:cubicBezTo>
                    <a:cubicBezTo>
                      <a:pt x="949" y="37"/>
                      <a:pt x="949" y="37"/>
                      <a:pt x="949" y="37"/>
                    </a:cubicBezTo>
                    <a:cubicBezTo>
                      <a:pt x="949" y="37"/>
                      <a:pt x="949" y="95"/>
                      <a:pt x="949" y="96"/>
                    </a:cubicBezTo>
                    <a:cubicBezTo>
                      <a:pt x="948" y="97"/>
                      <a:pt x="947" y="98"/>
                      <a:pt x="947" y="98"/>
                    </a:cubicBezTo>
                    <a:cubicBezTo>
                      <a:pt x="279" y="355"/>
                      <a:pt x="279" y="355"/>
                      <a:pt x="279" y="355"/>
                    </a:cubicBezTo>
                    <a:cubicBezTo>
                      <a:pt x="279" y="355"/>
                      <a:pt x="277" y="356"/>
                      <a:pt x="274" y="353"/>
                    </a:cubicBezTo>
                    <a:cubicBezTo>
                      <a:pt x="248" y="327"/>
                      <a:pt x="8" y="69"/>
                      <a:pt x="4" y="64"/>
                    </a:cubicBezTo>
                    <a:cubicBezTo>
                      <a:pt x="1" y="60"/>
                      <a:pt x="0" y="60"/>
                      <a:pt x="0" y="5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2" y="13"/>
                      <a:pt x="225" y="229"/>
                      <a:pt x="275" y="279"/>
                    </a:cubicBezTo>
                  </a:path>
                </a:pathLst>
              </a:custGeom>
              <a:solidFill>
                <a:srgbClr val="93D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8" name="Freeform 7">
                <a:extLst>
                  <a:ext uri="{FF2B5EF4-FFF2-40B4-BE49-F238E27FC236}">
                    <a16:creationId xmlns:a16="http://schemas.microsoft.com/office/drawing/2014/main" id="{341319D5-EC94-48FC-99AF-B8A86B5DD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987"/>
                <a:ext cx="688" cy="944"/>
              </a:xfrm>
              <a:custGeom>
                <a:avLst/>
                <a:gdLst>
                  <a:gd name="T0" fmla="*/ 10773 w 275"/>
                  <a:gd name="T1" fmla="*/ 14109 h 354"/>
                  <a:gd name="T2" fmla="*/ 10773 w 275"/>
                  <a:gd name="T3" fmla="*/ 14109 h 354"/>
                  <a:gd name="T4" fmla="*/ 0 w 275"/>
                  <a:gd name="T5" fmla="*/ 0 h 354"/>
                  <a:gd name="T6" fmla="*/ 0 w 275"/>
                  <a:gd name="T7" fmla="*/ 0 h 354"/>
                  <a:gd name="T8" fmla="*/ 0 w 275"/>
                  <a:gd name="T9" fmla="*/ 2936 h 354"/>
                  <a:gd name="T10" fmla="*/ 158 w 275"/>
                  <a:gd name="T11" fmla="*/ 3243 h 354"/>
                  <a:gd name="T12" fmla="*/ 10728 w 275"/>
                  <a:gd name="T13" fmla="*/ 17843 h 354"/>
                  <a:gd name="T14" fmla="*/ 10773 w 275"/>
                  <a:gd name="T15" fmla="*/ 17899 h 354"/>
                  <a:gd name="T16" fmla="*/ 10773 w 275"/>
                  <a:gd name="T17" fmla="*/ 17899 h 354"/>
                  <a:gd name="T18" fmla="*/ 10773 w 275"/>
                  <a:gd name="T19" fmla="*/ 14109 h 35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5" h="354">
                    <a:moveTo>
                      <a:pt x="275" y="279"/>
                    </a:moveTo>
                    <a:cubicBezTo>
                      <a:pt x="275" y="279"/>
                      <a:pt x="275" y="279"/>
                      <a:pt x="275" y="279"/>
                    </a:cubicBezTo>
                    <a:cubicBezTo>
                      <a:pt x="225" y="229"/>
                      <a:pt x="12" y="1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60"/>
                      <a:pt x="1" y="60"/>
                      <a:pt x="4" y="64"/>
                    </a:cubicBezTo>
                    <a:cubicBezTo>
                      <a:pt x="8" y="69"/>
                      <a:pt x="248" y="327"/>
                      <a:pt x="274" y="353"/>
                    </a:cubicBezTo>
                    <a:cubicBezTo>
                      <a:pt x="274" y="354"/>
                      <a:pt x="275" y="354"/>
                      <a:pt x="275" y="354"/>
                    </a:cubicBezTo>
                    <a:cubicBezTo>
                      <a:pt x="275" y="354"/>
                      <a:pt x="275" y="354"/>
                      <a:pt x="275" y="354"/>
                    </a:cubicBezTo>
                    <a:cubicBezTo>
                      <a:pt x="275" y="354"/>
                      <a:pt x="275" y="288"/>
                      <a:pt x="275" y="279"/>
                    </a:cubicBezTo>
                    <a:close/>
                  </a:path>
                </a:pathLst>
              </a:custGeom>
              <a:solidFill>
                <a:srgbClr val="D9F1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9" name="Freeform 8">
                <a:extLst>
                  <a:ext uri="{FF2B5EF4-FFF2-40B4-BE49-F238E27FC236}">
                    <a16:creationId xmlns:a16="http://schemas.microsoft.com/office/drawing/2014/main" id="{6ADE4470-8885-41CF-A9FB-6BD7CF65B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" y="2147"/>
                <a:ext cx="2461" cy="850"/>
              </a:xfrm>
              <a:custGeom>
                <a:avLst/>
                <a:gdLst>
                  <a:gd name="T0" fmla="*/ 37825 w 984"/>
                  <a:gd name="T1" fmla="*/ 1873 h 319"/>
                  <a:gd name="T2" fmla="*/ 37793 w 984"/>
                  <a:gd name="T3" fmla="*/ 1911 h 319"/>
                  <a:gd name="T4" fmla="*/ 11652 w 984"/>
                  <a:gd name="T5" fmla="*/ 14868 h 319"/>
                  <a:gd name="T6" fmla="*/ 11465 w 984"/>
                  <a:gd name="T7" fmla="*/ 14775 h 319"/>
                  <a:gd name="T8" fmla="*/ 908 w 984"/>
                  <a:gd name="T9" fmla="*/ 205 h 319"/>
                  <a:gd name="T10" fmla="*/ 783 w 984"/>
                  <a:gd name="T11" fmla="*/ 0 h 319"/>
                  <a:gd name="T12" fmla="*/ 0 w 984"/>
                  <a:gd name="T13" fmla="*/ 397 h 319"/>
                  <a:gd name="T14" fmla="*/ 11235 w 984"/>
                  <a:gd name="T15" fmla="*/ 15932 h 319"/>
                  <a:gd name="T16" fmla="*/ 11465 w 984"/>
                  <a:gd name="T17" fmla="*/ 15990 h 319"/>
                  <a:gd name="T18" fmla="*/ 38501 w 984"/>
                  <a:gd name="T19" fmla="*/ 2670 h 319"/>
                  <a:gd name="T20" fmla="*/ 37825 w 984"/>
                  <a:gd name="T21" fmla="*/ 1873 h 3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84" h="319">
                    <a:moveTo>
                      <a:pt x="967" y="37"/>
                    </a:moveTo>
                    <a:cubicBezTo>
                      <a:pt x="967" y="37"/>
                      <a:pt x="966" y="38"/>
                      <a:pt x="966" y="38"/>
                    </a:cubicBezTo>
                    <a:cubicBezTo>
                      <a:pt x="298" y="295"/>
                      <a:pt x="298" y="295"/>
                      <a:pt x="298" y="295"/>
                    </a:cubicBezTo>
                    <a:cubicBezTo>
                      <a:pt x="298" y="295"/>
                      <a:pt x="296" y="296"/>
                      <a:pt x="293" y="293"/>
                    </a:cubicBezTo>
                    <a:cubicBezTo>
                      <a:pt x="267" y="267"/>
                      <a:pt x="27" y="9"/>
                      <a:pt x="23" y="4"/>
                    </a:cubicBezTo>
                    <a:cubicBezTo>
                      <a:pt x="21" y="2"/>
                      <a:pt x="20" y="1"/>
                      <a:pt x="20" y="0"/>
                    </a:cubicBezTo>
                    <a:cubicBezTo>
                      <a:pt x="13" y="0"/>
                      <a:pt x="1" y="5"/>
                      <a:pt x="0" y="8"/>
                    </a:cubicBezTo>
                    <a:cubicBezTo>
                      <a:pt x="4" y="13"/>
                      <a:pt x="262" y="290"/>
                      <a:pt x="287" y="316"/>
                    </a:cubicBezTo>
                    <a:cubicBezTo>
                      <a:pt x="290" y="319"/>
                      <a:pt x="293" y="317"/>
                      <a:pt x="293" y="317"/>
                    </a:cubicBezTo>
                    <a:cubicBezTo>
                      <a:pt x="984" y="53"/>
                      <a:pt x="984" y="53"/>
                      <a:pt x="984" y="53"/>
                    </a:cubicBezTo>
                    <a:cubicBezTo>
                      <a:pt x="984" y="50"/>
                      <a:pt x="975" y="38"/>
                      <a:pt x="967" y="37"/>
                    </a:cubicBezTo>
                    <a:close/>
                  </a:path>
                </a:pathLst>
              </a:custGeom>
              <a:solidFill>
                <a:srgbClr val="EF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0" name="Freeform 9">
                <a:extLst>
                  <a:ext uri="{FF2B5EF4-FFF2-40B4-BE49-F238E27FC236}">
                    <a16:creationId xmlns:a16="http://schemas.microsoft.com/office/drawing/2014/main" id="{A3291973-35C5-4ABF-AD73-4C96B3FB0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245"/>
                <a:ext cx="1736" cy="750"/>
              </a:xfrm>
              <a:custGeom>
                <a:avLst/>
                <a:gdLst>
                  <a:gd name="T0" fmla="*/ 125 w 694"/>
                  <a:gd name="T1" fmla="*/ 14205 h 281"/>
                  <a:gd name="T2" fmla="*/ 27176 w 694"/>
                  <a:gd name="T3" fmla="*/ 819 h 281"/>
                  <a:gd name="T4" fmla="*/ 26500 w 694"/>
                  <a:gd name="T5" fmla="*/ 0 h 281"/>
                  <a:gd name="T6" fmla="*/ 26468 w 694"/>
                  <a:gd name="T7" fmla="*/ 56 h 281"/>
                  <a:gd name="T8" fmla="*/ 313 w 694"/>
                  <a:gd name="T9" fmla="*/ 13100 h 281"/>
                  <a:gd name="T10" fmla="*/ 158 w 694"/>
                  <a:gd name="T11" fmla="*/ 13044 h 281"/>
                  <a:gd name="T12" fmla="*/ 158 w 694"/>
                  <a:gd name="T13" fmla="*/ 13044 h 281"/>
                  <a:gd name="T14" fmla="*/ 0 w 694"/>
                  <a:gd name="T15" fmla="*/ 14261 h 281"/>
                  <a:gd name="T16" fmla="*/ 125 w 694"/>
                  <a:gd name="T17" fmla="*/ 14205 h 28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94" h="281">
                    <a:moveTo>
                      <a:pt x="3" y="280"/>
                    </a:moveTo>
                    <a:cubicBezTo>
                      <a:pt x="694" y="16"/>
                      <a:pt x="694" y="16"/>
                      <a:pt x="694" y="16"/>
                    </a:cubicBezTo>
                    <a:cubicBezTo>
                      <a:pt x="694" y="13"/>
                      <a:pt x="685" y="1"/>
                      <a:pt x="677" y="0"/>
                    </a:cubicBezTo>
                    <a:cubicBezTo>
                      <a:pt x="677" y="0"/>
                      <a:pt x="676" y="1"/>
                      <a:pt x="676" y="1"/>
                    </a:cubicBezTo>
                    <a:cubicBezTo>
                      <a:pt x="8" y="258"/>
                      <a:pt x="8" y="258"/>
                      <a:pt x="8" y="258"/>
                    </a:cubicBezTo>
                    <a:cubicBezTo>
                      <a:pt x="8" y="258"/>
                      <a:pt x="7" y="259"/>
                      <a:pt x="4" y="257"/>
                    </a:cubicBezTo>
                    <a:cubicBezTo>
                      <a:pt x="4" y="257"/>
                      <a:pt x="4" y="257"/>
                      <a:pt x="4" y="257"/>
                    </a:cubicBezTo>
                    <a:cubicBezTo>
                      <a:pt x="0" y="268"/>
                      <a:pt x="0" y="279"/>
                      <a:pt x="0" y="281"/>
                    </a:cubicBezTo>
                    <a:cubicBezTo>
                      <a:pt x="2" y="281"/>
                      <a:pt x="3" y="280"/>
                      <a:pt x="3" y="280"/>
                    </a:cubicBezTo>
                    <a:close/>
                  </a:path>
                </a:pathLst>
              </a:custGeom>
              <a:solidFill>
                <a:srgbClr val="E0F3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1" name="Freeform 10">
                <a:extLst>
                  <a:ext uri="{FF2B5EF4-FFF2-40B4-BE49-F238E27FC236}">
                    <a16:creationId xmlns:a16="http://schemas.microsoft.com/office/drawing/2014/main" id="{40818E1E-2381-451D-A1F7-1B0F1A55B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0" y="2283"/>
                <a:ext cx="1632" cy="696"/>
              </a:xfrm>
              <a:custGeom>
                <a:avLst/>
                <a:gdLst>
                  <a:gd name="T0" fmla="*/ 0 w 653"/>
                  <a:gd name="T1" fmla="*/ 13197 h 261"/>
                  <a:gd name="T2" fmla="*/ 30 w 653"/>
                  <a:gd name="T3" fmla="*/ 12800 h 261"/>
                  <a:gd name="T4" fmla="*/ 75 w 653"/>
                  <a:gd name="T5" fmla="*/ 12536 h 261"/>
                  <a:gd name="T6" fmla="*/ 187 w 653"/>
                  <a:gd name="T7" fmla="*/ 12493 h 261"/>
                  <a:gd name="T8" fmla="*/ 25477 w 653"/>
                  <a:gd name="T9" fmla="*/ 0 h 261"/>
                  <a:gd name="T10" fmla="*/ 230 w 653"/>
                  <a:gd name="T11" fmla="*/ 12800 h 26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53" h="261">
                    <a:moveTo>
                      <a:pt x="0" y="261"/>
                    </a:moveTo>
                    <a:cubicBezTo>
                      <a:pt x="0" y="261"/>
                      <a:pt x="1" y="255"/>
                      <a:pt x="1" y="253"/>
                    </a:cubicBezTo>
                    <a:cubicBezTo>
                      <a:pt x="2" y="251"/>
                      <a:pt x="2" y="248"/>
                      <a:pt x="2" y="248"/>
                    </a:cubicBezTo>
                    <a:cubicBezTo>
                      <a:pt x="5" y="247"/>
                      <a:pt x="5" y="247"/>
                      <a:pt x="5" y="247"/>
                    </a:cubicBezTo>
                    <a:cubicBezTo>
                      <a:pt x="653" y="0"/>
                      <a:pt x="653" y="0"/>
                      <a:pt x="653" y="0"/>
                    </a:cubicBezTo>
                    <a:cubicBezTo>
                      <a:pt x="6" y="253"/>
                      <a:pt x="6" y="253"/>
                      <a:pt x="6" y="25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2" name="Freeform 11">
                <a:extLst>
                  <a:ext uri="{FF2B5EF4-FFF2-40B4-BE49-F238E27FC236}">
                    <a16:creationId xmlns:a16="http://schemas.microsoft.com/office/drawing/2014/main" id="{2582261F-17D7-4F4F-B07D-38B18B1DD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84"/>
                <a:ext cx="138" cy="117"/>
              </a:xfrm>
              <a:custGeom>
                <a:avLst/>
                <a:gdLst>
                  <a:gd name="T0" fmla="*/ 158 w 55"/>
                  <a:gd name="T1" fmla="*/ 1505 h 44"/>
                  <a:gd name="T2" fmla="*/ 838 w 55"/>
                  <a:gd name="T3" fmla="*/ 247 h 44"/>
                  <a:gd name="T4" fmla="*/ 2020 w 55"/>
                  <a:gd name="T5" fmla="*/ 657 h 44"/>
                  <a:gd name="T6" fmla="*/ 1310 w 55"/>
                  <a:gd name="T7" fmla="*/ 1960 h 44"/>
                  <a:gd name="T8" fmla="*/ 158 w 55"/>
                  <a:gd name="T9" fmla="*/ 150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0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3" name="Freeform 12">
                <a:extLst>
                  <a:ext uri="{FF2B5EF4-FFF2-40B4-BE49-F238E27FC236}">
                    <a16:creationId xmlns:a16="http://schemas.microsoft.com/office/drawing/2014/main" id="{381D3D7B-8F84-4AF7-8F53-BF95A44B4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35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4" name="Freeform 13">
                <a:extLst>
                  <a:ext uri="{FF2B5EF4-FFF2-40B4-BE49-F238E27FC236}">
                    <a16:creationId xmlns:a16="http://schemas.microsoft.com/office/drawing/2014/main" id="{5F1D862D-7326-47D2-B74B-BFC6A799C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85"/>
                <a:ext cx="137" cy="115"/>
              </a:xfrm>
              <a:custGeom>
                <a:avLst/>
                <a:gdLst>
                  <a:gd name="T0" fmla="*/ 1960 w 55"/>
                  <a:gd name="T1" fmla="*/ 671 h 43"/>
                  <a:gd name="T2" fmla="*/ 1315 w 55"/>
                  <a:gd name="T3" fmla="*/ 1987 h 43"/>
                  <a:gd name="T4" fmla="*/ 154 w 55"/>
                  <a:gd name="T5" fmla="*/ 1530 h 43"/>
                  <a:gd name="T6" fmla="*/ 807 w 55"/>
                  <a:gd name="T7" fmla="*/ 209 h 43"/>
                  <a:gd name="T8" fmla="*/ 1960 w 55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3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4"/>
                      <a:pt x="5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5" name="Freeform 14">
                <a:extLst>
                  <a:ext uri="{FF2B5EF4-FFF2-40B4-BE49-F238E27FC236}">
                    <a16:creationId xmlns:a16="http://schemas.microsoft.com/office/drawing/2014/main" id="{9547E303-FF9B-4A90-918C-155E6EA7A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33"/>
                <a:ext cx="135" cy="118"/>
              </a:xfrm>
              <a:custGeom>
                <a:avLst/>
                <a:gdLst>
                  <a:gd name="T0" fmla="*/ 833 w 54"/>
                  <a:gd name="T1" fmla="*/ 252 h 44"/>
                  <a:gd name="T2" fmla="*/ 2000 w 54"/>
                  <a:gd name="T3" fmla="*/ 735 h 44"/>
                  <a:gd name="T4" fmla="*/ 1300 w 54"/>
                  <a:gd name="T5" fmla="*/ 2065 h 44"/>
                  <a:gd name="T6" fmla="*/ 125 w 54"/>
                  <a:gd name="T7" fmla="*/ 1604 h 44"/>
                  <a:gd name="T8" fmla="*/ 833 w 54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21" y="5"/>
                    </a:move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7" y="35"/>
                      <a:pt x="33" y="40"/>
                    </a:cubicBezTo>
                    <a:cubicBezTo>
                      <a:pt x="20" y="44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6" name="Freeform 15">
                <a:extLst>
                  <a:ext uri="{FF2B5EF4-FFF2-40B4-BE49-F238E27FC236}">
                    <a16:creationId xmlns:a16="http://schemas.microsoft.com/office/drawing/2014/main" id="{38F9C0B3-42D9-4F31-A436-3141FF814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984"/>
                <a:ext cx="138" cy="117"/>
              </a:xfrm>
              <a:custGeom>
                <a:avLst/>
                <a:gdLst>
                  <a:gd name="T0" fmla="*/ 2052 w 55"/>
                  <a:gd name="T1" fmla="*/ 694 h 44"/>
                  <a:gd name="T2" fmla="*/ 1340 w 55"/>
                  <a:gd name="T3" fmla="*/ 1994 h 44"/>
                  <a:gd name="T4" fmla="*/ 158 w 55"/>
                  <a:gd name="T5" fmla="*/ 1542 h 44"/>
                  <a:gd name="T6" fmla="*/ 838 w 55"/>
                  <a:gd name="T7" fmla="*/ 247 h 44"/>
                  <a:gd name="T8" fmla="*/ 2052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7" name="Freeform 16">
                <a:extLst>
                  <a:ext uri="{FF2B5EF4-FFF2-40B4-BE49-F238E27FC236}">
                    <a16:creationId xmlns:a16="http://schemas.microsoft.com/office/drawing/2014/main" id="{E0A416AE-7027-45AB-8935-95FA8ED0D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035"/>
                <a:ext cx="138" cy="117"/>
              </a:xfrm>
              <a:custGeom>
                <a:avLst/>
                <a:gdLst>
                  <a:gd name="T0" fmla="*/ 2020 w 55"/>
                  <a:gd name="T1" fmla="*/ 657 h 44"/>
                  <a:gd name="T2" fmla="*/ 131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2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8" name="Freeform 17">
                <a:extLst>
                  <a:ext uri="{FF2B5EF4-FFF2-40B4-BE49-F238E27FC236}">
                    <a16:creationId xmlns:a16="http://schemas.microsoft.com/office/drawing/2014/main" id="{AB6050AA-94FD-41B6-BEE6-97985C1B9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085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29" name="Freeform 18">
                <a:extLst>
                  <a:ext uri="{FF2B5EF4-FFF2-40B4-BE49-F238E27FC236}">
                    <a16:creationId xmlns:a16="http://schemas.microsoft.com/office/drawing/2014/main" id="{E40BF74F-8AC4-415A-A272-FAD7DFD899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36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0" name="Freeform 19">
                <a:extLst>
                  <a:ext uri="{FF2B5EF4-FFF2-40B4-BE49-F238E27FC236}">
                    <a16:creationId xmlns:a16="http://schemas.microsoft.com/office/drawing/2014/main" id="{B4FD642F-4354-40F1-80F6-6481D93F7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184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1" name="Freeform 20">
                <a:extLst>
                  <a:ext uri="{FF2B5EF4-FFF2-40B4-BE49-F238E27FC236}">
                    <a16:creationId xmlns:a16="http://schemas.microsoft.com/office/drawing/2014/main" id="{2DDCD76A-03E0-4B39-A31A-393665915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235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2" name="Freeform 21">
                <a:extLst>
                  <a:ext uri="{FF2B5EF4-FFF2-40B4-BE49-F238E27FC236}">
                    <a16:creationId xmlns:a16="http://schemas.microsoft.com/office/drawing/2014/main" id="{627B6FFB-CFF4-44FD-B32A-51FF73704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14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3" name="Freeform 22">
                <a:extLst>
                  <a:ext uri="{FF2B5EF4-FFF2-40B4-BE49-F238E27FC236}">
                    <a16:creationId xmlns:a16="http://schemas.microsoft.com/office/drawing/2014/main" id="{68751AE2-0FA7-4C9D-B029-AF0D00521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6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6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9" y="9"/>
                      <a:pt x="22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4" name="Freeform 23">
                <a:extLst>
                  <a:ext uri="{FF2B5EF4-FFF2-40B4-BE49-F238E27FC236}">
                    <a16:creationId xmlns:a16="http://schemas.microsoft.com/office/drawing/2014/main" id="{44BA7634-5406-4EB1-8894-80DB6E182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973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5" name="Freeform 24">
                <a:extLst>
                  <a:ext uri="{FF2B5EF4-FFF2-40B4-BE49-F238E27FC236}">
                    <a16:creationId xmlns:a16="http://schemas.microsoft.com/office/drawing/2014/main" id="{9023CDCC-FDBA-41C6-8332-0B77692B1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885"/>
                <a:ext cx="137" cy="118"/>
              </a:xfrm>
              <a:custGeom>
                <a:avLst/>
                <a:gdLst>
                  <a:gd name="T0" fmla="*/ 2010 w 55"/>
                  <a:gd name="T1" fmla="*/ 735 h 44"/>
                  <a:gd name="T2" fmla="*/ 1315 w 55"/>
                  <a:gd name="T3" fmla="*/ 2065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6" name="Freeform 25">
                <a:extLst>
                  <a:ext uri="{FF2B5EF4-FFF2-40B4-BE49-F238E27FC236}">
                    <a16:creationId xmlns:a16="http://schemas.microsoft.com/office/drawing/2014/main" id="{26A04175-B241-429F-A7BE-9E5032D33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1797"/>
                <a:ext cx="135" cy="120"/>
              </a:xfrm>
              <a:custGeom>
                <a:avLst/>
                <a:gdLst>
                  <a:gd name="T0" fmla="*/ 125 w 54"/>
                  <a:gd name="T1" fmla="*/ 1571 h 45"/>
                  <a:gd name="T2" fmla="*/ 833 w 54"/>
                  <a:gd name="T3" fmla="*/ 248 h 45"/>
                  <a:gd name="T4" fmla="*/ 2000 w 54"/>
                  <a:gd name="T5" fmla="*/ 704 h 45"/>
                  <a:gd name="T6" fmla="*/ 1300 w 54"/>
                  <a:gd name="T7" fmla="*/ 2027 h 45"/>
                  <a:gd name="T8" fmla="*/ 125 w 54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5">
                    <a:moveTo>
                      <a:pt x="3" y="31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6" y="35"/>
                      <a:pt x="33" y="40"/>
                    </a:cubicBezTo>
                    <a:cubicBezTo>
                      <a:pt x="20" y="45"/>
                      <a:pt x="6" y="41"/>
                      <a:pt x="3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7" name="Freeform 26">
                <a:extLst>
                  <a:ext uri="{FF2B5EF4-FFF2-40B4-BE49-F238E27FC236}">
                    <a16:creationId xmlns:a16="http://schemas.microsoft.com/office/drawing/2014/main" id="{3EE73CB7-83E4-4D43-8501-D1242E83F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013"/>
                <a:ext cx="138" cy="115"/>
              </a:xfrm>
              <a:custGeom>
                <a:avLst/>
                <a:gdLst>
                  <a:gd name="T0" fmla="*/ 158 w 55"/>
                  <a:gd name="T1" fmla="*/ 1530 h 43"/>
                  <a:gd name="T2" fmla="*/ 838 w 55"/>
                  <a:gd name="T3" fmla="*/ 209 h 43"/>
                  <a:gd name="T4" fmla="*/ 2020 w 55"/>
                  <a:gd name="T5" fmla="*/ 671 h 43"/>
                  <a:gd name="T6" fmla="*/ 1310 w 55"/>
                  <a:gd name="T7" fmla="*/ 1952 h 43"/>
                  <a:gd name="T8" fmla="*/ 158 w 55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4" y="30"/>
                    </a:move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ubicBezTo>
                      <a:pt x="55" y="22"/>
                      <a:pt x="47" y="34"/>
                      <a:pt x="33" y="38"/>
                    </a:cubicBezTo>
                    <a:cubicBezTo>
                      <a:pt x="20" y="43"/>
                      <a:pt x="7" y="39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8" name="Freeform 27">
                <a:extLst>
                  <a:ext uri="{FF2B5EF4-FFF2-40B4-BE49-F238E27FC236}">
                    <a16:creationId xmlns:a16="http://schemas.microsoft.com/office/drawing/2014/main" id="{487008E3-0ACA-4A60-9A99-19AF4FFFB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2061"/>
                <a:ext cx="135" cy="118"/>
              </a:xfrm>
              <a:custGeom>
                <a:avLst/>
                <a:gdLst>
                  <a:gd name="T0" fmla="*/ 2000 w 54"/>
                  <a:gd name="T1" fmla="*/ 735 h 44"/>
                  <a:gd name="T2" fmla="*/ 1300 w 54"/>
                  <a:gd name="T3" fmla="*/ 2027 h 44"/>
                  <a:gd name="T4" fmla="*/ 125 w 54"/>
                  <a:gd name="T5" fmla="*/ 1604 h 44"/>
                  <a:gd name="T6" fmla="*/ 833 w 54"/>
                  <a:gd name="T7" fmla="*/ 252 h 44"/>
                  <a:gd name="T8" fmla="*/ 2000 w 54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5"/>
                      <a:pt x="33" y="39"/>
                    </a:cubicBezTo>
                    <a:cubicBezTo>
                      <a:pt x="20" y="44"/>
                      <a:pt x="6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39" name="Freeform 28">
                <a:extLst>
                  <a:ext uri="{FF2B5EF4-FFF2-40B4-BE49-F238E27FC236}">
                    <a16:creationId xmlns:a16="http://schemas.microsoft.com/office/drawing/2014/main" id="{99FA0361-8648-4900-BDC0-05CF6A6E9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2112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315 w 55"/>
                  <a:gd name="T3" fmla="*/ 1960 h 44"/>
                  <a:gd name="T4" fmla="*/ 154 w 55"/>
                  <a:gd name="T5" fmla="*/ 1505 h 44"/>
                  <a:gd name="T6" fmla="*/ 807 w 55"/>
                  <a:gd name="T7" fmla="*/ 247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1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0" name="Freeform 29">
                <a:extLst>
                  <a:ext uri="{FF2B5EF4-FFF2-40B4-BE49-F238E27FC236}">
                    <a16:creationId xmlns:a16="http://schemas.microsoft.com/office/drawing/2014/main" id="{51481910-5C31-4D1C-9A53-37F21AFB2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163"/>
                <a:ext cx="135" cy="117"/>
              </a:xfrm>
              <a:custGeom>
                <a:avLst/>
                <a:gdLst>
                  <a:gd name="T0" fmla="*/ 833 w 54"/>
                  <a:gd name="T1" fmla="*/ 247 h 44"/>
                  <a:gd name="T2" fmla="*/ 2000 w 54"/>
                  <a:gd name="T3" fmla="*/ 657 h 44"/>
                  <a:gd name="T4" fmla="*/ 1300 w 54"/>
                  <a:gd name="T5" fmla="*/ 1960 h 44"/>
                  <a:gd name="T6" fmla="*/ 125 w 54"/>
                  <a:gd name="T7" fmla="*/ 1505 h 44"/>
                  <a:gd name="T8" fmla="*/ 833 w 54"/>
                  <a:gd name="T9" fmla="*/ 24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21" y="5"/>
                    </a:moveTo>
                    <a:cubicBezTo>
                      <a:pt x="34" y="0"/>
                      <a:pt x="48" y="4"/>
                      <a:pt x="51" y="13"/>
                    </a:cubicBezTo>
                    <a:cubicBezTo>
                      <a:pt x="54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1" name="Freeform 30">
                <a:extLst>
                  <a:ext uri="{FF2B5EF4-FFF2-40B4-BE49-F238E27FC236}">
                    <a16:creationId xmlns:a16="http://schemas.microsoft.com/office/drawing/2014/main" id="{254B4F30-701B-419F-818F-7A74CD392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213"/>
                <a:ext cx="138" cy="118"/>
              </a:xfrm>
              <a:custGeom>
                <a:avLst/>
                <a:gdLst>
                  <a:gd name="T0" fmla="*/ 2052 w 55"/>
                  <a:gd name="T1" fmla="*/ 676 h 44"/>
                  <a:gd name="T2" fmla="*/ 1340 w 55"/>
                  <a:gd name="T3" fmla="*/ 2027 h 44"/>
                  <a:gd name="T4" fmla="*/ 158 w 55"/>
                  <a:gd name="T5" fmla="*/ 1547 h 44"/>
                  <a:gd name="T6" fmla="*/ 838 w 55"/>
                  <a:gd name="T7" fmla="*/ 215 h 44"/>
                  <a:gd name="T8" fmla="*/ 2052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2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2" name="Freeform 31">
                <a:extLst>
                  <a:ext uri="{FF2B5EF4-FFF2-40B4-BE49-F238E27FC236}">
                    <a16:creationId xmlns:a16="http://schemas.microsoft.com/office/drawing/2014/main" id="{EEDAF96C-41FE-4FC5-88C9-9BF4CDA78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261"/>
                <a:ext cx="138" cy="118"/>
              </a:xfrm>
              <a:custGeom>
                <a:avLst/>
                <a:gdLst>
                  <a:gd name="T0" fmla="*/ 2020 w 55"/>
                  <a:gd name="T1" fmla="*/ 735 h 44"/>
                  <a:gd name="T2" fmla="*/ 1310 w 55"/>
                  <a:gd name="T3" fmla="*/ 2065 h 44"/>
                  <a:gd name="T4" fmla="*/ 125 w 55"/>
                  <a:gd name="T5" fmla="*/ 1604 h 44"/>
                  <a:gd name="T6" fmla="*/ 838 w 55"/>
                  <a:gd name="T7" fmla="*/ 252 h 44"/>
                  <a:gd name="T8" fmla="*/ 202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4"/>
                    </a:moveTo>
                    <a:cubicBezTo>
                      <a:pt x="55" y="23"/>
                      <a:pt x="47" y="35"/>
                      <a:pt x="33" y="40"/>
                    </a:cubicBezTo>
                    <a:cubicBezTo>
                      <a:pt x="20" y="44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3" name="Freeform 32">
                <a:extLst>
                  <a:ext uri="{FF2B5EF4-FFF2-40B4-BE49-F238E27FC236}">
                    <a16:creationId xmlns:a16="http://schemas.microsoft.com/office/drawing/2014/main" id="{6C365D11-D387-4035-B1DC-D6B44D297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312"/>
                <a:ext cx="137" cy="117"/>
              </a:xfrm>
              <a:custGeom>
                <a:avLst/>
                <a:gdLst>
                  <a:gd name="T0" fmla="*/ 2010 w 55"/>
                  <a:gd name="T1" fmla="*/ 694 h 44"/>
                  <a:gd name="T2" fmla="*/ 1315 w 55"/>
                  <a:gd name="T3" fmla="*/ 1994 h 44"/>
                  <a:gd name="T4" fmla="*/ 154 w 55"/>
                  <a:gd name="T5" fmla="*/ 1542 h 44"/>
                  <a:gd name="T6" fmla="*/ 849 w 55"/>
                  <a:gd name="T7" fmla="*/ 247 h 44"/>
                  <a:gd name="T8" fmla="*/ 2010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4" name="Freeform 33">
                <a:extLst>
                  <a:ext uri="{FF2B5EF4-FFF2-40B4-BE49-F238E27FC236}">
                    <a16:creationId xmlns:a16="http://schemas.microsoft.com/office/drawing/2014/main" id="{6E1D7173-97CE-4A86-8B8D-07B0958FA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363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05 w 55"/>
                  <a:gd name="T5" fmla="*/ 1542 h 44"/>
                  <a:gd name="T6" fmla="*/ 807 w 55"/>
                  <a:gd name="T7" fmla="*/ 247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5" name="Freeform 34">
                <a:extLst>
                  <a:ext uri="{FF2B5EF4-FFF2-40B4-BE49-F238E27FC236}">
                    <a16:creationId xmlns:a16="http://schemas.microsoft.com/office/drawing/2014/main" id="{78380EE5-8381-4212-9BA6-5720FE7A5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413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6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6" name="Freeform 35">
                <a:extLst>
                  <a:ext uri="{FF2B5EF4-FFF2-40B4-BE49-F238E27FC236}">
                    <a16:creationId xmlns:a16="http://schemas.microsoft.com/office/drawing/2014/main" id="{F1A2AE4B-C0E8-4D56-BE16-1CDB09312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461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613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4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7" name="Freeform 36">
                <a:extLst>
                  <a:ext uri="{FF2B5EF4-FFF2-40B4-BE49-F238E27FC236}">
                    <a16:creationId xmlns:a16="http://schemas.microsoft.com/office/drawing/2014/main" id="{0F34EC02-D4CA-4AD0-97E4-C6C736D9A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376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60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8" name="Freeform 37">
                <a:extLst>
                  <a:ext uri="{FF2B5EF4-FFF2-40B4-BE49-F238E27FC236}">
                    <a16:creationId xmlns:a16="http://schemas.microsoft.com/office/drawing/2014/main" id="{3E94C3C3-E1C6-4E7B-A299-1B51CADC3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288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9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49" name="Freeform 38">
                <a:extLst>
                  <a:ext uri="{FF2B5EF4-FFF2-40B4-BE49-F238E27FC236}">
                    <a16:creationId xmlns:a16="http://schemas.microsoft.com/office/drawing/2014/main" id="{CD604188-3F0E-4DA5-ADBC-182A8C447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2200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0" name="Freeform 39">
                <a:extLst>
                  <a:ext uri="{FF2B5EF4-FFF2-40B4-BE49-F238E27FC236}">
                    <a16:creationId xmlns:a16="http://schemas.microsoft.com/office/drawing/2014/main" id="{EF6991F0-FA20-4C3A-8C1F-D4BE329D3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115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54 w 55"/>
                  <a:gd name="T5" fmla="*/ 1505 h 44"/>
                  <a:gd name="T6" fmla="*/ 849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2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2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1" name="Freeform 40">
                <a:extLst>
                  <a:ext uri="{FF2B5EF4-FFF2-40B4-BE49-F238E27FC236}">
                    <a16:creationId xmlns:a16="http://schemas.microsoft.com/office/drawing/2014/main" id="{86EF7DE2-B072-4CD6-B07A-28C8EFBAD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2027"/>
                <a:ext cx="135" cy="117"/>
              </a:xfrm>
              <a:custGeom>
                <a:avLst/>
                <a:gdLst>
                  <a:gd name="T0" fmla="*/ 125 w 54"/>
                  <a:gd name="T1" fmla="*/ 1505 h 44"/>
                  <a:gd name="T2" fmla="*/ 833 w 54"/>
                  <a:gd name="T3" fmla="*/ 247 h 44"/>
                  <a:gd name="T4" fmla="*/ 2000 w 54"/>
                  <a:gd name="T5" fmla="*/ 657 h 44"/>
                  <a:gd name="T6" fmla="*/ 1300 w 54"/>
                  <a:gd name="T7" fmla="*/ 1960 h 44"/>
                  <a:gd name="T8" fmla="*/ 125 w 54"/>
                  <a:gd name="T9" fmla="*/ 150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2" name="Freeform 41">
                <a:extLst>
                  <a:ext uri="{FF2B5EF4-FFF2-40B4-BE49-F238E27FC236}">
                    <a16:creationId xmlns:a16="http://schemas.microsoft.com/office/drawing/2014/main" id="{6B177615-BBAC-4CF3-BD6A-54190C37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22" y="1819"/>
                <a:ext cx="128" cy="309"/>
              </a:xfrm>
              <a:custGeom>
                <a:avLst/>
                <a:gdLst>
                  <a:gd name="T0" fmla="*/ 1865 w 51"/>
                  <a:gd name="T1" fmla="*/ 4329 h 116"/>
                  <a:gd name="T2" fmla="*/ 1152 w 51"/>
                  <a:gd name="T3" fmla="*/ 5591 h 116"/>
                  <a:gd name="T4" fmla="*/ 0 w 51"/>
                  <a:gd name="T5" fmla="*/ 5181 h 116"/>
                  <a:gd name="T6" fmla="*/ 0 w 51"/>
                  <a:gd name="T7" fmla="*/ 852 h 116"/>
                  <a:gd name="T8" fmla="*/ 1152 w 51"/>
                  <a:gd name="T9" fmla="*/ 1305 h 116"/>
                  <a:gd name="T10" fmla="*/ 1865 w 51"/>
                  <a:gd name="T11" fmla="*/ 0 h 116"/>
                  <a:gd name="T12" fmla="*/ 1865 w 51"/>
                  <a:gd name="T13" fmla="*/ 4329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7" y="86"/>
                    </a:moveTo>
                    <a:cubicBezTo>
                      <a:pt x="51" y="95"/>
                      <a:pt x="43" y="107"/>
                      <a:pt x="29" y="111"/>
                    </a:cubicBezTo>
                    <a:cubicBezTo>
                      <a:pt x="16" y="116"/>
                      <a:pt x="3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6" y="31"/>
                      <a:pt x="29" y="26"/>
                    </a:cubicBezTo>
                    <a:cubicBezTo>
                      <a:pt x="43" y="21"/>
                      <a:pt x="51" y="10"/>
                      <a:pt x="47" y="0"/>
                    </a:cubicBezTo>
                    <a:lnTo>
                      <a:pt x="47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3" name="Freeform 42">
                <a:extLst>
                  <a:ext uri="{FF2B5EF4-FFF2-40B4-BE49-F238E27FC236}">
                    <a16:creationId xmlns:a16="http://schemas.microsoft.com/office/drawing/2014/main" id="{BA579F27-A352-477B-832C-2AA62A065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1869"/>
                <a:ext cx="127" cy="310"/>
              </a:xfrm>
              <a:custGeom>
                <a:avLst/>
                <a:gdLst>
                  <a:gd name="T0" fmla="*/ 1855 w 51"/>
                  <a:gd name="T1" fmla="*/ 4393 h 116"/>
                  <a:gd name="T2" fmla="*/ 1160 w 51"/>
                  <a:gd name="T3" fmla="*/ 5671 h 116"/>
                  <a:gd name="T4" fmla="*/ 0 w 51"/>
                  <a:gd name="T5" fmla="*/ 5249 h 116"/>
                  <a:gd name="T6" fmla="*/ 0 w 51"/>
                  <a:gd name="T7" fmla="*/ 858 h 116"/>
                  <a:gd name="T8" fmla="*/ 1160 w 51"/>
                  <a:gd name="T9" fmla="*/ 1315 h 116"/>
                  <a:gd name="T10" fmla="*/ 1855 w 51"/>
                  <a:gd name="T11" fmla="*/ 0 h 116"/>
                  <a:gd name="T12" fmla="*/ 1855 w 51"/>
                  <a:gd name="T13" fmla="*/ 439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6"/>
                    </a:moveTo>
                    <a:cubicBezTo>
                      <a:pt x="51" y="95"/>
                      <a:pt x="43" y="107"/>
                      <a:pt x="30" y="111"/>
                    </a:cubicBezTo>
                    <a:cubicBezTo>
                      <a:pt x="17" y="116"/>
                      <a:pt x="3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3" y="21"/>
                      <a:pt x="51" y="10"/>
                      <a:pt x="48" y="0"/>
                    </a:cubicBezTo>
                    <a:lnTo>
                      <a:pt x="48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4" name="Freeform 43">
                <a:extLst>
                  <a:ext uri="{FF2B5EF4-FFF2-40B4-BE49-F238E27FC236}">
                    <a16:creationId xmlns:a16="http://schemas.microsoft.com/office/drawing/2014/main" id="{B4C19FB6-6A18-416E-963B-37F4D5461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920"/>
                <a:ext cx="127" cy="309"/>
              </a:xfrm>
              <a:custGeom>
                <a:avLst/>
                <a:gdLst>
                  <a:gd name="T0" fmla="*/ 1805 w 51"/>
                  <a:gd name="T1" fmla="*/ 4273 h 116"/>
                  <a:gd name="T2" fmla="*/ 1160 w 51"/>
                  <a:gd name="T3" fmla="*/ 5591 h 116"/>
                  <a:gd name="T4" fmla="*/ 0 w 51"/>
                  <a:gd name="T5" fmla="*/ 5144 h 116"/>
                  <a:gd name="T6" fmla="*/ 0 w 51"/>
                  <a:gd name="T7" fmla="*/ 852 h 116"/>
                  <a:gd name="T8" fmla="*/ 1160 w 51"/>
                  <a:gd name="T9" fmla="*/ 1305 h 116"/>
                  <a:gd name="T10" fmla="*/ 1805 w 51"/>
                  <a:gd name="T11" fmla="*/ 0 h 116"/>
                  <a:gd name="T12" fmla="*/ 1805 w 51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7" y="85"/>
                    </a:moveTo>
                    <a:cubicBezTo>
                      <a:pt x="51" y="95"/>
                      <a:pt x="43" y="106"/>
                      <a:pt x="30" y="111"/>
                    </a:cubicBezTo>
                    <a:cubicBezTo>
                      <a:pt x="16" y="116"/>
                      <a:pt x="3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6" y="30"/>
                      <a:pt x="30" y="26"/>
                    </a:cubicBezTo>
                    <a:cubicBezTo>
                      <a:pt x="43" y="21"/>
                      <a:pt x="51" y="10"/>
                      <a:pt x="47" y="0"/>
                    </a:cubicBezTo>
                    <a:lnTo>
                      <a:pt x="47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5" name="Freeform 44">
                <a:extLst>
                  <a:ext uri="{FF2B5EF4-FFF2-40B4-BE49-F238E27FC236}">
                    <a16:creationId xmlns:a16="http://schemas.microsoft.com/office/drawing/2014/main" id="{1034B30A-5408-4308-9227-B6552646E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1971"/>
                <a:ext cx="128" cy="309"/>
              </a:xfrm>
              <a:custGeom>
                <a:avLst/>
                <a:gdLst>
                  <a:gd name="T0" fmla="*/ 1895 w 51"/>
                  <a:gd name="T1" fmla="*/ 4273 h 116"/>
                  <a:gd name="T2" fmla="*/ 1185 w 51"/>
                  <a:gd name="T3" fmla="*/ 5591 h 116"/>
                  <a:gd name="T4" fmla="*/ 0 w 51"/>
                  <a:gd name="T5" fmla="*/ 5144 h 116"/>
                  <a:gd name="T6" fmla="*/ 0 w 51"/>
                  <a:gd name="T7" fmla="*/ 852 h 116"/>
                  <a:gd name="T8" fmla="*/ 1185 w 51"/>
                  <a:gd name="T9" fmla="*/ 1305 h 116"/>
                  <a:gd name="T10" fmla="*/ 1895 w 51"/>
                  <a:gd name="T11" fmla="*/ 0 h 116"/>
                  <a:gd name="T12" fmla="*/ 1895 w 51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5"/>
                    </a:moveTo>
                    <a:cubicBezTo>
                      <a:pt x="51" y="95"/>
                      <a:pt x="44" y="106"/>
                      <a:pt x="30" y="111"/>
                    </a:cubicBezTo>
                    <a:cubicBezTo>
                      <a:pt x="17" y="116"/>
                      <a:pt x="4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0"/>
                      <a:pt x="30" y="26"/>
                    </a:cubicBezTo>
                    <a:cubicBezTo>
                      <a:pt x="44" y="21"/>
                      <a:pt x="51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6" name="Freeform 45">
                <a:extLst>
                  <a:ext uri="{FF2B5EF4-FFF2-40B4-BE49-F238E27FC236}">
                    <a16:creationId xmlns:a16="http://schemas.microsoft.com/office/drawing/2014/main" id="{7699628E-7C38-414F-8E5D-1D5886415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2021"/>
                <a:ext cx="128" cy="310"/>
              </a:xfrm>
              <a:custGeom>
                <a:avLst/>
                <a:gdLst>
                  <a:gd name="T0" fmla="*/ 1895 w 51"/>
                  <a:gd name="T1" fmla="*/ 4335 h 116"/>
                  <a:gd name="T2" fmla="*/ 1185 w 51"/>
                  <a:gd name="T3" fmla="*/ 5671 h 116"/>
                  <a:gd name="T4" fmla="*/ 0 w 51"/>
                  <a:gd name="T5" fmla="*/ 5214 h 116"/>
                  <a:gd name="T6" fmla="*/ 0 w 51"/>
                  <a:gd name="T7" fmla="*/ 858 h 116"/>
                  <a:gd name="T8" fmla="*/ 1185 w 51"/>
                  <a:gd name="T9" fmla="*/ 1315 h 116"/>
                  <a:gd name="T10" fmla="*/ 1895 w 51"/>
                  <a:gd name="T11" fmla="*/ 0 h 116"/>
                  <a:gd name="T12" fmla="*/ 1895 w 51"/>
                  <a:gd name="T13" fmla="*/ 4335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5"/>
                    </a:moveTo>
                    <a:cubicBezTo>
                      <a:pt x="51" y="94"/>
                      <a:pt x="43" y="106"/>
                      <a:pt x="30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6"/>
                      <a:pt x="17" y="30"/>
                      <a:pt x="30" y="26"/>
                    </a:cubicBezTo>
                    <a:cubicBezTo>
                      <a:pt x="43" y="21"/>
                      <a:pt x="51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7" name="Freeform 46">
                <a:extLst>
                  <a:ext uri="{FF2B5EF4-FFF2-40B4-BE49-F238E27FC236}">
                    <a16:creationId xmlns:a16="http://schemas.microsoft.com/office/drawing/2014/main" id="{2CB58F63-A41D-4F25-8F30-A32CC8FC0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069"/>
                <a:ext cx="130" cy="310"/>
              </a:xfrm>
              <a:custGeom>
                <a:avLst/>
                <a:gdLst>
                  <a:gd name="T0" fmla="*/ 1875 w 52"/>
                  <a:gd name="T1" fmla="*/ 4393 h 116"/>
                  <a:gd name="T2" fmla="*/ 1175 w 52"/>
                  <a:gd name="T3" fmla="*/ 5706 h 116"/>
                  <a:gd name="T4" fmla="*/ 0 w 52"/>
                  <a:gd name="T5" fmla="*/ 5249 h 116"/>
                  <a:gd name="T6" fmla="*/ 0 w 52"/>
                  <a:gd name="T7" fmla="*/ 914 h 116"/>
                  <a:gd name="T8" fmla="*/ 1175 w 52"/>
                  <a:gd name="T9" fmla="*/ 1315 h 116"/>
                  <a:gd name="T10" fmla="*/ 1875 w 52"/>
                  <a:gd name="T11" fmla="*/ 0 h 116"/>
                  <a:gd name="T12" fmla="*/ 1875 w 52"/>
                  <a:gd name="T13" fmla="*/ 439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6"/>
                    </a:moveTo>
                    <a:cubicBezTo>
                      <a:pt x="52" y="95"/>
                      <a:pt x="44" y="107"/>
                      <a:pt x="30" y="112"/>
                    </a:cubicBezTo>
                    <a:cubicBezTo>
                      <a:pt x="17" y="116"/>
                      <a:pt x="4" y="113"/>
                      <a:pt x="0" y="10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7" y="31"/>
                      <a:pt x="30" y="26"/>
                    </a:cubicBezTo>
                    <a:cubicBezTo>
                      <a:pt x="44" y="22"/>
                      <a:pt x="52" y="10"/>
                      <a:pt x="48" y="0"/>
                    </a:cubicBezTo>
                    <a:lnTo>
                      <a:pt x="48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8" name="Freeform 47">
                <a:extLst>
                  <a:ext uri="{FF2B5EF4-FFF2-40B4-BE49-F238E27FC236}">
                    <a16:creationId xmlns:a16="http://schemas.microsoft.com/office/drawing/2014/main" id="{AF7B0BBD-1B9D-4157-B7F8-F897B1B1E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5" y="2120"/>
                <a:ext cx="127" cy="309"/>
              </a:xfrm>
              <a:custGeom>
                <a:avLst/>
                <a:gdLst>
                  <a:gd name="T0" fmla="*/ 1855 w 51"/>
                  <a:gd name="T1" fmla="*/ 4329 h 116"/>
                  <a:gd name="T2" fmla="*/ 1160 w 51"/>
                  <a:gd name="T3" fmla="*/ 5634 h 116"/>
                  <a:gd name="T4" fmla="*/ 0 w 51"/>
                  <a:gd name="T5" fmla="*/ 5181 h 116"/>
                  <a:gd name="T6" fmla="*/ 0 w 51"/>
                  <a:gd name="T7" fmla="*/ 908 h 116"/>
                  <a:gd name="T8" fmla="*/ 1160 w 51"/>
                  <a:gd name="T9" fmla="*/ 1305 h 116"/>
                  <a:gd name="T10" fmla="*/ 1855 w 51"/>
                  <a:gd name="T11" fmla="*/ 0 h 116"/>
                  <a:gd name="T12" fmla="*/ 1855 w 51"/>
                  <a:gd name="T13" fmla="*/ 4329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6"/>
                    </a:moveTo>
                    <a:cubicBezTo>
                      <a:pt x="51" y="95"/>
                      <a:pt x="43" y="107"/>
                      <a:pt x="30" y="112"/>
                    </a:cubicBezTo>
                    <a:cubicBezTo>
                      <a:pt x="17" y="116"/>
                      <a:pt x="3" y="113"/>
                      <a:pt x="0" y="10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3" y="21"/>
                      <a:pt x="51" y="10"/>
                      <a:pt x="48" y="0"/>
                    </a:cubicBezTo>
                    <a:lnTo>
                      <a:pt x="48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59" name="Freeform 48">
                <a:extLst>
                  <a:ext uri="{FF2B5EF4-FFF2-40B4-BE49-F238E27FC236}">
                    <a16:creationId xmlns:a16="http://schemas.microsoft.com/office/drawing/2014/main" id="{D656B1D6-4EA4-4727-93D5-09C677958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171"/>
                <a:ext cx="130" cy="309"/>
              </a:xfrm>
              <a:custGeom>
                <a:avLst/>
                <a:gdLst>
                  <a:gd name="T0" fmla="*/ 1925 w 52"/>
                  <a:gd name="T1" fmla="*/ 4273 h 116"/>
                  <a:gd name="T2" fmla="*/ 1220 w 52"/>
                  <a:gd name="T3" fmla="*/ 5591 h 116"/>
                  <a:gd name="T4" fmla="*/ 0 w 52"/>
                  <a:gd name="T5" fmla="*/ 5181 h 116"/>
                  <a:gd name="T6" fmla="*/ 0 w 52"/>
                  <a:gd name="T7" fmla="*/ 852 h 116"/>
                  <a:gd name="T8" fmla="*/ 1220 w 52"/>
                  <a:gd name="T9" fmla="*/ 1305 h 116"/>
                  <a:gd name="T10" fmla="*/ 1925 w 52"/>
                  <a:gd name="T11" fmla="*/ 0 h 116"/>
                  <a:gd name="T12" fmla="*/ 1925 w 52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85"/>
                    </a:moveTo>
                    <a:cubicBezTo>
                      <a:pt x="52" y="95"/>
                      <a:pt x="44" y="107"/>
                      <a:pt x="31" y="111"/>
                    </a:cubicBezTo>
                    <a:cubicBezTo>
                      <a:pt x="17" y="116"/>
                      <a:pt x="4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1"/>
                      <a:pt x="52" y="10"/>
                      <a:pt x="49" y="0"/>
                    </a:cubicBezTo>
                    <a:lnTo>
                      <a:pt x="49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0" name="Freeform 49">
                <a:extLst>
                  <a:ext uri="{FF2B5EF4-FFF2-40B4-BE49-F238E27FC236}">
                    <a16:creationId xmlns:a16="http://schemas.microsoft.com/office/drawing/2014/main" id="{F13030BF-A759-460D-B6EF-2B53EE3DB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2221"/>
                <a:ext cx="130" cy="310"/>
              </a:xfrm>
              <a:custGeom>
                <a:avLst/>
                <a:gdLst>
                  <a:gd name="T0" fmla="*/ 1875 w 52"/>
                  <a:gd name="T1" fmla="*/ 4335 h 116"/>
                  <a:gd name="T2" fmla="*/ 1175 w 52"/>
                  <a:gd name="T3" fmla="*/ 5671 h 116"/>
                  <a:gd name="T4" fmla="*/ 0 w 52"/>
                  <a:gd name="T5" fmla="*/ 5249 h 116"/>
                  <a:gd name="T6" fmla="*/ 0 w 52"/>
                  <a:gd name="T7" fmla="*/ 858 h 116"/>
                  <a:gd name="T8" fmla="*/ 1175 w 52"/>
                  <a:gd name="T9" fmla="*/ 1315 h 116"/>
                  <a:gd name="T10" fmla="*/ 1875 w 52"/>
                  <a:gd name="T11" fmla="*/ 0 h 116"/>
                  <a:gd name="T12" fmla="*/ 1875 w 52"/>
                  <a:gd name="T13" fmla="*/ 4335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5"/>
                    </a:moveTo>
                    <a:cubicBezTo>
                      <a:pt x="52" y="95"/>
                      <a:pt x="44" y="106"/>
                      <a:pt x="30" y="111"/>
                    </a:cubicBezTo>
                    <a:cubicBezTo>
                      <a:pt x="17" y="116"/>
                      <a:pt x="3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1" name="Freeform 50">
                <a:extLst>
                  <a:ext uri="{FF2B5EF4-FFF2-40B4-BE49-F238E27FC236}">
                    <a16:creationId xmlns:a16="http://schemas.microsoft.com/office/drawing/2014/main" id="{72F5CE6F-957E-4684-A9B3-25322C79B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272"/>
                <a:ext cx="130" cy="309"/>
              </a:xfrm>
              <a:custGeom>
                <a:avLst/>
                <a:gdLst>
                  <a:gd name="T0" fmla="*/ 1925 w 52"/>
                  <a:gd name="T1" fmla="*/ 4273 h 116"/>
                  <a:gd name="T2" fmla="*/ 1220 w 52"/>
                  <a:gd name="T3" fmla="*/ 5591 h 116"/>
                  <a:gd name="T4" fmla="*/ 0 w 52"/>
                  <a:gd name="T5" fmla="*/ 5181 h 116"/>
                  <a:gd name="T6" fmla="*/ 0 w 52"/>
                  <a:gd name="T7" fmla="*/ 852 h 116"/>
                  <a:gd name="T8" fmla="*/ 1220 w 52"/>
                  <a:gd name="T9" fmla="*/ 1305 h 116"/>
                  <a:gd name="T10" fmla="*/ 1925 w 52"/>
                  <a:gd name="T11" fmla="*/ 0 h 116"/>
                  <a:gd name="T12" fmla="*/ 1925 w 52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85"/>
                    </a:moveTo>
                    <a:cubicBezTo>
                      <a:pt x="52" y="95"/>
                      <a:pt x="44" y="106"/>
                      <a:pt x="31" y="111"/>
                    </a:cubicBezTo>
                    <a:cubicBezTo>
                      <a:pt x="18" y="116"/>
                      <a:pt x="4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1"/>
                      <a:pt x="52" y="9"/>
                      <a:pt x="49" y="0"/>
                    </a:cubicBezTo>
                    <a:lnTo>
                      <a:pt x="49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2" name="Freeform 51">
                <a:extLst>
                  <a:ext uri="{FF2B5EF4-FFF2-40B4-BE49-F238E27FC236}">
                    <a16:creationId xmlns:a16="http://schemas.microsoft.com/office/drawing/2014/main" id="{00D772CC-245C-49D8-A134-29B4FBB19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184"/>
                <a:ext cx="130" cy="309"/>
              </a:xfrm>
              <a:custGeom>
                <a:avLst/>
                <a:gdLst>
                  <a:gd name="T0" fmla="*/ 1875 w 52"/>
                  <a:gd name="T1" fmla="*/ 4273 h 116"/>
                  <a:gd name="T2" fmla="*/ 1175 w 52"/>
                  <a:gd name="T3" fmla="*/ 5591 h 116"/>
                  <a:gd name="T4" fmla="*/ 0 w 52"/>
                  <a:gd name="T5" fmla="*/ 5181 h 116"/>
                  <a:gd name="T6" fmla="*/ 0 w 52"/>
                  <a:gd name="T7" fmla="*/ 852 h 116"/>
                  <a:gd name="T8" fmla="*/ 1175 w 52"/>
                  <a:gd name="T9" fmla="*/ 1305 h 116"/>
                  <a:gd name="T10" fmla="*/ 1875 w 52"/>
                  <a:gd name="T11" fmla="*/ 0 h 116"/>
                  <a:gd name="T12" fmla="*/ 1875 w 52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5"/>
                    </a:moveTo>
                    <a:cubicBezTo>
                      <a:pt x="52" y="95"/>
                      <a:pt x="44" y="107"/>
                      <a:pt x="30" y="111"/>
                    </a:cubicBezTo>
                    <a:cubicBezTo>
                      <a:pt x="17" y="116"/>
                      <a:pt x="3" y="112"/>
                      <a:pt x="0" y="10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3" name="Freeform 52">
                <a:extLst>
                  <a:ext uri="{FF2B5EF4-FFF2-40B4-BE49-F238E27FC236}">
                    <a16:creationId xmlns:a16="http://schemas.microsoft.com/office/drawing/2014/main" id="{A98B0ED5-EE04-4A9B-A29F-476F59396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096"/>
                <a:ext cx="130" cy="309"/>
              </a:xfrm>
              <a:custGeom>
                <a:avLst/>
                <a:gdLst>
                  <a:gd name="T0" fmla="*/ 1875 w 52"/>
                  <a:gd name="T1" fmla="*/ 4273 h 116"/>
                  <a:gd name="T2" fmla="*/ 1175 w 52"/>
                  <a:gd name="T3" fmla="*/ 5634 h 116"/>
                  <a:gd name="T4" fmla="*/ 0 w 52"/>
                  <a:gd name="T5" fmla="*/ 5181 h 116"/>
                  <a:gd name="T6" fmla="*/ 0 w 52"/>
                  <a:gd name="T7" fmla="*/ 908 h 116"/>
                  <a:gd name="T8" fmla="*/ 1175 w 52"/>
                  <a:gd name="T9" fmla="*/ 1305 h 116"/>
                  <a:gd name="T10" fmla="*/ 1875 w 52"/>
                  <a:gd name="T11" fmla="*/ 0 h 116"/>
                  <a:gd name="T12" fmla="*/ 1875 w 52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5"/>
                    </a:moveTo>
                    <a:cubicBezTo>
                      <a:pt x="52" y="95"/>
                      <a:pt x="44" y="107"/>
                      <a:pt x="30" y="112"/>
                    </a:cubicBezTo>
                    <a:cubicBezTo>
                      <a:pt x="17" y="116"/>
                      <a:pt x="3" y="113"/>
                      <a:pt x="0" y="10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10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4" name="Freeform 53">
                <a:extLst>
                  <a:ext uri="{FF2B5EF4-FFF2-40B4-BE49-F238E27FC236}">
                    <a16:creationId xmlns:a16="http://schemas.microsoft.com/office/drawing/2014/main" id="{A2628D49-9372-44D4-B184-9AB63D215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2" y="2008"/>
                <a:ext cx="130" cy="312"/>
              </a:xfrm>
              <a:custGeom>
                <a:avLst/>
                <a:gdLst>
                  <a:gd name="T0" fmla="*/ 1925 w 52"/>
                  <a:gd name="T1" fmla="*/ 4344 h 117"/>
                  <a:gd name="T2" fmla="*/ 1220 w 52"/>
                  <a:gd name="T3" fmla="*/ 5667 h 117"/>
                  <a:gd name="T4" fmla="*/ 0 w 52"/>
                  <a:gd name="T5" fmla="*/ 5213 h 117"/>
                  <a:gd name="T6" fmla="*/ 0 w 52"/>
                  <a:gd name="T7" fmla="*/ 909 h 117"/>
                  <a:gd name="T8" fmla="*/ 1220 w 52"/>
                  <a:gd name="T9" fmla="*/ 1309 h 117"/>
                  <a:gd name="T10" fmla="*/ 1925 w 52"/>
                  <a:gd name="T11" fmla="*/ 0 h 117"/>
                  <a:gd name="T12" fmla="*/ 1925 w 52"/>
                  <a:gd name="T13" fmla="*/ 4344 h 11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7">
                    <a:moveTo>
                      <a:pt x="49" y="86"/>
                    </a:moveTo>
                    <a:cubicBezTo>
                      <a:pt x="52" y="95"/>
                      <a:pt x="44" y="107"/>
                      <a:pt x="31" y="112"/>
                    </a:cubicBezTo>
                    <a:cubicBezTo>
                      <a:pt x="17" y="117"/>
                      <a:pt x="4" y="113"/>
                      <a:pt x="0" y="103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2"/>
                      <a:pt x="52" y="10"/>
                      <a:pt x="49" y="0"/>
                    </a:cubicBezTo>
                    <a:lnTo>
                      <a:pt x="49" y="86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5" name="Freeform 54">
                <a:extLst>
                  <a:ext uri="{FF2B5EF4-FFF2-40B4-BE49-F238E27FC236}">
                    <a16:creationId xmlns:a16="http://schemas.microsoft.com/office/drawing/2014/main" id="{7964D8D3-2A16-462E-8AE7-0F453EC2A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923"/>
                <a:ext cx="127" cy="309"/>
              </a:xfrm>
              <a:custGeom>
                <a:avLst/>
                <a:gdLst>
                  <a:gd name="T0" fmla="*/ 1855 w 51"/>
                  <a:gd name="T1" fmla="*/ 4273 h 116"/>
                  <a:gd name="T2" fmla="*/ 1160 w 51"/>
                  <a:gd name="T3" fmla="*/ 5591 h 116"/>
                  <a:gd name="T4" fmla="*/ 0 w 51"/>
                  <a:gd name="T5" fmla="*/ 5144 h 116"/>
                  <a:gd name="T6" fmla="*/ 0 w 51"/>
                  <a:gd name="T7" fmla="*/ 852 h 116"/>
                  <a:gd name="T8" fmla="*/ 1160 w 51"/>
                  <a:gd name="T9" fmla="*/ 1305 h 116"/>
                  <a:gd name="T10" fmla="*/ 1855 w 51"/>
                  <a:gd name="T11" fmla="*/ 0 h 116"/>
                  <a:gd name="T12" fmla="*/ 1855 w 51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5"/>
                    </a:moveTo>
                    <a:cubicBezTo>
                      <a:pt x="51" y="94"/>
                      <a:pt x="43" y="106"/>
                      <a:pt x="30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0"/>
                      <a:pt x="30" y="26"/>
                    </a:cubicBezTo>
                    <a:cubicBezTo>
                      <a:pt x="43" y="21"/>
                      <a:pt x="51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6" name="Freeform 55">
                <a:extLst>
                  <a:ext uri="{FF2B5EF4-FFF2-40B4-BE49-F238E27FC236}">
                    <a16:creationId xmlns:a16="http://schemas.microsoft.com/office/drawing/2014/main" id="{E8D4A715-5239-4BBE-ADE4-40191486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5" y="1835"/>
                <a:ext cx="127" cy="309"/>
              </a:xfrm>
              <a:custGeom>
                <a:avLst/>
                <a:gdLst>
                  <a:gd name="T0" fmla="*/ 1855 w 51"/>
                  <a:gd name="T1" fmla="*/ 4273 h 116"/>
                  <a:gd name="T2" fmla="*/ 1160 w 51"/>
                  <a:gd name="T3" fmla="*/ 5591 h 116"/>
                  <a:gd name="T4" fmla="*/ 0 w 51"/>
                  <a:gd name="T5" fmla="*/ 5144 h 116"/>
                  <a:gd name="T6" fmla="*/ 0 w 51"/>
                  <a:gd name="T7" fmla="*/ 852 h 116"/>
                  <a:gd name="T8" fmla="*/ 1160 w 51"/>
                  <a:gd name="T9" fmla="*/ 1305 h 116"/>
                  <a:gd name="T10" fmla="*/ 1855 w 51"/>
                  <a:gd name="T11" fmla="*/ 0 h 116"/>
                  <a:gd name="T12" fmla="*/ 1855 w 51"/>
                  <a:gd name="T13" fmla="*/ 4273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6">
                    <a:moveTo>
                      <a:pt x="48" y="85"/>
                    </a:moveTo>
                    <a:cubicBezTo>
                      <a:pt x="51" y="95"/>
                      <a:pt x="43" y="106"/>
                      <a:pt x="30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3" y="21"/>
                      <a:pt x="51" y="9"/>
                      <a:pt x="48" y="0"/>
                    </a:cubicBezTo>
                    <a:lnTo>
                      <a:pt x="48" y="85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7" name="Freeform 56">
                <a:extLst>
                  <a:ext uri="{FF2B5EF4-FFF2-40B4-BE49-F238E27FC236}">
                    <a16:creationId xmlns:a16="http://schemas.microsoft.com/office/drawing/2014/main" id="{042DB021-2B52-4787-BFF0-A20C0F88E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1877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74 h 115"/>
                  <a:gd name="T6" fmla="*/ 0 w 52"/>
                  <a:gd name="T7" fmla="*/ 913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4"/>
                      <a:pt x="44" y="105"/>
                      <a:pt x="31" y="110"/>
                    </a:cubicBezTo>
                    <a:cubicBezTo>
                      <a:pt x="18" y="115"/>
                      <a:pt x="4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1"/>
                      <a:pt x="52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8" name="Freeform 57">
                <a:extLst>
                  <a:ext uri="{FF2B5EF4-FFF2-40B4-BE49-F238E27FC236}">
                    <a16:creationId xmlns:a16="http://schemas.microsoft.com/office/drawing/2014/main" id="{4A7C235C-2292-4BDC-99FE-7FB66A882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" y="1965"/>
                <a:ext cx="130" cy="307"/>
              </a:xfrm>
              <a:custGeom>
                <a:avLst/>
                <a:gdLst>
                  <a:gd name="T0" fmla="*/ 1875 w 52"/>
                  <a:gd name="T1" fmla="*/ 4261 h 115"/>
                  <a:gd name="T2" fmla="*/ 1175 w 52"/>
                  <a:gd name="T3" fmla="*/ 5630 h 115"/>
                  <a:gd name="T4" fmla="*/ 0 w 52"/>
                  <a:gd name="T5" fmla="*/ 5174 h 115"/>
                  <a:gd name="T6" fmla="*/ 0 w 52"/>
                  <a:gd name="T7" fmla="*/ 913 h 115"/>
                  <a:gd name="T8" fmla="*/ 1175 w 52"/>
                  <a:gd name="T9" fmla="*/ 1369 h 115"/>
                  <a:gd name="T10" fmla="*/ 1875 w 52"/>
                  <a:gd name="T11" fmla="*/ 0 h 115"/>
                  <a:gd name="T12" fmla="*/ 187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4"/>
                      <a:pt x="44" y="106"/>
                      <a:pt x="30" y="111"/>
                    </a:cubicBezTo>
                    <a:cubicBezTo>
                      <a:pt x="17" y="115"/>
                      <a:pt x="3" y="112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8"/>
                      <a:pt x="17" y="31"/>
                      <a:pt x="30" y="27"/>
                    </a:cubicBezTo>
                    <a:cubicBezTo>
                      <a:pt x="44" y="22"/>
                      <a:pt x="52" y="10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69" name="Freeform 58">
                <a:extLst>
                  <a:ext uri="{FF2B5EF4-FFF2-40B4-BE49-F238E27FC236}">
                    <a16:creationId xmlns:a16="http://schemas.microsoft.com/office/drawing/2014/main" id="{3BA145F9-A146-4254-9C9A-EB27FFE6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7" y="2056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39 h 115"/>
                  <a:gd name="T6" fmla="*/ 0 w 52"/>
                  <a:gd name="T7" fmla="*/ 854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3"/>
                      <a:pt x="44" y="105"/>
                      <a:pt x="31" y="110"/>
                    </a:cubicBezTo>
                    <a:cubicBezTo>
                      <a:pt x="18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1"/>
                      <a:pt x="52" y="9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0" name="Freeform 59">
                <a:extLst>
                  <a:ext uri="{FF2B5EF4-FFF2-40B4-BE49-F238E27FC236}">
                    <a16:creationId xmlns:a16="http://schemas.microsoft.com/office/drawing/2014/main" id="{80241E9D-A731-41D7-A064-E0E550474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2" y="2144"/>
                <a:ext cx="130" cy="307"/>
              </a:xfrm>
              <a:custGeom>
                <a:avLst/>
                <a:gdLst>
                  <a:gd name="T0" fmla="*/ 1875 w 52"/>
                  <a:gd name="T1" fmla="*/ 4261 h 115"/>
                  <a:gd name="T2" fmla="*/ 1175 w 52"/>
                  <a:gd name="T3" fmla="*/ 5595 h 115"/>
                  <a:gd name="T4" fmla="*/ 0 w 52"/>
                  <a:gd name="T5" fmla="*/ 5174 h 115"/>
                  <a:gd name="T6" fmla="*/ 0 w 52"/>
                  <a:gd name="T7" fmla="*/ 913 h 115"/>
                  <a:gd name="T8" fmla="*/ 1175 w 52"/>
                  <a:gd name="T9" fmla="*/ 1311 h 115"/>
                  <a:gd name="T10" fmla="*/ 1875 w 52"/>
                  <a:gd name="T11" fmla="*/ 0 h 115"/>
                  <a:gd name="T12" fmla="*/ 187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3"/>
                      <a:pt x="44" y="105"/>
                      <a:pt x="30" y="110"/>
                    </a:cubicBezTo>
                    <a:cubicBezTo>
                      <a:pt x="17" y="115"/>
                      <a:pt x="3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1" name="Freeform 60">
                <a:extLst>
                  <a:ext uri="{FF2B5EF4-FFF2-40B4-BE49-F238E27FC236}">
                    <a16:creationId xmlns:a16="http://schemas.microsoft.com/office/drawing/2014/main" id="{7C160ED6-0089-435A-871B-575A28D26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2232"/>
                <a:ext cx="132" cy="307"/>
              </a:xfrm>
              <a:custGeom>
                <a:avLst/>
                <a:gdLst>
                  <a:gd name="T0" fmla="*/ 1885 w 53"/>
                  <a:gd name="T1" fmla="*/ 4261 h 115"/>
                  <a:gd name="T2" fmla="*/ 1190 w 53"/>
                  <a:gd name="T3" fmla="*/ 5595 h 115"/>
                  <a:gd name="T4" fmla="*/ 0 w 53"/>
                  <a:gd name="T5" fmla="*/ 5174 h 115"/>
                  <a:gd name="T6" fmla="*/ 0 w 53"/>
                  <a:gd name="T7" fmla="*/ 913 h 115"/>
                  <a:gd name="T8" fmla="*/ 1190 w 53"/>
                  <a:gd name="T9" fmla="*/ 1311 h 115"/>
                  <a:gd name="T10" fmla="*/ 1885 w 53"/>
                  <a:gd name="T11" fmla="*/ 0 h 115"/>
                  <a:gd name="T12" fmla="*/ 1885 w 53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84"/>
                    </a:moveTo>
                    <a:cubicBezTo>
                      <a:pt x="53" y="94"/>
                      <a:pt x="44" y="106"/>
                      <a:pt x="31" y="110"/>
                    </a:cubicBezTo>
                    <a:cubicBezTo>
                      <a:pt x="18" y="115"/>
                      <a:pt x="4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2"/>
                      <a:pt x="53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2" name="Freeform 61">
                <a:extLst>
                  <a:ext uri="{FF2B5EF4-FFF2-40B4-BE49-F238E27FC236}">
                    <a16:creationId xmlns:a16="http://schemas.microsoft.com/office/drawing/2014/main" id="{176217DF-C0A4-4642-B4EF-669538EF4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85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3" name="Freeform 62">
                <a:extLst>
                  <a:ext uri="{FF2B5EF4-FFF2-40B4-BE49-F238E27FC236}">
                    <a16:creationId xmlns:a16="http://schemas.microsoft.com/office/drawing/2014/main" id="{7456B50F-3ECA-4362-99ED-EE5733889A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19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25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4" name="Freeform 63">
                <a:extLst>
                  <a:ext uri="{FF2B5EF4-FFF2-40B4-BE49-F238E27FC236}">
                    <a16:creationId xmlns:a16="http://schemas.microsoft.com/office/drawing/2014/main" id="{36AB750F-3AAE-4107-8F5A-27CCF3355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10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5" name="Freeform 64">
                <a:extLst>
                  <a:ext uri="{FF2B5EF4-FFF2-40B4-BE49-F238E27FC236}">
                    <a16:creationId xmlns:a16="http://schemas.microsoft.com/office/drawing/2014/main" id="{D72C861B-BEC4-455B-9C21-086726601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0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6" name="Freeform 65">
                <a:extLst>
                  <a:ext uri="{FF2B5EF4-FFF2-40B4-BE49-F238E27FC236}">
                    <a16:creationId xmlns:a16="http://schemas.microsoft.com/office/drawing/2014/main" id="{60636C87-BA6A-495D-BCD0-E3562CA3E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931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7" name="Freeform 66">
                <a:extLst>
                  <a:ext uri="{FF2B5EF4-FFF2-40B4-BE49-F238E27FC236}">
                    <a16:creationId xmlns:a16="http://schemas.microsoft.com/office/drawing/2014/main" id="{EB013AEA-0A1E-40C1-9C0E-B39DD144A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843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60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8" name="Freeform 67">
                <a:extLst>
                  <a:ext uri="{FF2B5EF4-FFF2-40B4-BE49-F238E27FC236}">
                    <a16:creationId xmlns:a16="http://schemas.microsoft.com/office/drawing/2014/main" id="{AEF29857-0452-4F75-82BB-B1474BEF3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509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79" name="Freeform 68">
                <a:extLst>
                  <a:ext uri="{FF2B5EF4-FFF2-40B4-BE49-F238E27FC236}">
                    <a16:creationId xmlns:a16="http://schemas.microsoft.com/office/drawing/2014/main" id="{972A5BFF-4856-4FA9-AD91-0D2431DA9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42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25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0" name="Freeform 69">
                <a:extLst>
                  <a:ext uri="{FF2B5EF4-FFF2-40B4-BE49-F238E27FC236}">
                    <a16:creationId xmlns:a16="http://schemas.microsoft.com/office/drawing/2014/main" id="{E6FB7A8A-DE46-4E79-B5D3-8380A8550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331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1" name="Freeform 70">
                <a:extLst>
                  <a:ext uri="{FF2B5EF4-FFF2-40B4-BE49-F238E27FC236}">
                    <a16:creationId xmlns:a16="http://schemas.microsoft.com/office/drawing/2014/main" id="{D5F61616-DBD7-4BAD-9CD8-8DD0D2CD6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243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2" name="Freeform 71">
                <a:extLst>
                  <a:ext uri="{FF2B5EF4-FFF2-40B4-BE49-F238E27FC236}">
                    <a16:creationId xmlns:a16="http://schemas.microsoft.com/office/drawing/2014/main" id="{82EF0872-271B-4DAF-96B2-18895EB75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2155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3" name="Freeform 72">
                <a:extLst>
                  <a:ext uri="{FF2B5EF4-FFF2-40B4-BE49-F238E27FC236}">
                    <a16:creationId xmlns:a16="http://schemas.microsoft.com/office/drawing/2014/main" id="{D351673C-ECFE-428C-BE64-9160DD194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2067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60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4" name="Freeform 73">
                <a:extLst>
                  <a:ext uri="{FF2B5EF4-FFF2-40B4-BE49-F238E27FC236}">
                    <a16:creationId xmlns:a16="http://schemas.microsoft.com/office/drawing/2014/main" id="{DFBD59A4-6DCA-44CE-804F-2E1DE16C76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2320"/>
                <a:ext cx="130" cy="309"/>
              </a:xfrm>
              <a:custGeom>
                <a:avLst/>
                <a:gdLst>
                  <a:gd name="T0" fmla="*/ 1925 w 52"/>
                  <a:gd name="T1" fmla="*/ 4235 h 116"/>
                  <a:gd name="T2" fmla="*/ 1220 w 52"/>
                  <a:gd name="T3" fmla="*/ 5591 h 116"/>
                  <a:gd name="T4" fmla="*/ 0 w 52"/>
                  <a:gd name="T5" fmla="*/ 5144 h 116"/>
                  <a:gd name="T6" fmla="*/ 0 w 52"/>
                  <a:gd name="T7" fmla="*/ 908 h 116"/>
                  <a:gd name="T8" fmla="*/ 1220 w 52"/>
                  <a:gd name="T9" fmla="*/ 1361 h 116"/>
                  <a:gd name="T10" fmla="*/ 1925 w 52"/>
                  <a:gd name="T11" fmla="*/ 0 h 116"/>
                  <a:gd name="T12" fmla="*/ 1925 w 52"/>
                  <a:gd name="T13" fmla="*/ 4235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84"/>
                    </a:moveTo>
                    <a:cubicBezTo>
                      <a:pt x="52" y="94"/>
                      <a:pt x="44" y="106"/>
                      <a:pt x="31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8"/>
                      <a:pt x="17" y="32"/>
                      <a:pt x="31" y="27"/>
                    </a:cubicBezTo>
                    <a:cubicBezTo>
                      <a:pt x="44" y="22"/>
                      <a:pt x="52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5EFF6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5" name="Freeform 74">
                <a:extLst>
                  <a:ext uri="{FF2B5EF4-FFF2-40B4-BE49-F238E27FC236}">
                    <a16:creationId xmlns:a16="http://schemas.microsoft.com/office/drawing/2014/main" id="{5666AF45-A5A8-4CB8-8430-4375267CA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859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49 w 55"/>
                  <a:gd name="T3" fmla="*/ 247 h 44"/>
                  <a:gd name="T4" fmla="*/ 2010 w 55"/>
                  <a:gd name="T5" fmla="*/ 694 h 44"/>
                  <a:gd name="T6" fmla="*/ 1315 w 55"/>
                  <a:gd name="T7" fmla="*/ 1994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6" name="Freeform 75">
                <a:extLst>
                  <a:ext uri="{FF2B5EF4-FFF2-40B4-BE49-F238E27FC236}">
                    <a16:creationId xmlns:a16="http://schemas.microsoft.com/office/drawing/2014/main" id="{491D0431-17E8-411B-857C-BBDFBC89D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09"/>
                <a:ext cx="137" cy="120"/>
              </a:xfrm>
              <a:custGeom>
                <a:avLst/>
                <a:gdLst>
                  <a:gd name="T0" fmla="*/ 196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196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1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7" name="Freeform 76">
                <a:extLst>
                  <a:ext uri="{FF2B5EF4-FFF2-40B4-BE49-F238E27FC236}">
                    <a16:creationId xmlns:a16="http://schemas.microsoft.com/office/drawing/2014/main" id="{A3E465D7-FE07-4A52-B2EC-1A155290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963"/>
                <a:ext cx="138" cy="117"/>
              </a:xfrm>
              <a:custGeom>
                <a:avLst/>
                <a:gdLst>
                  <a:gd name="T0" fmla="*/ 2052 w 55"/>
                  <a:gd name="T1" fmla="*/ 657 h 44"/>
                  <a:gd name="T2" fmla="*/ 134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52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8" name="Freeform 77">
                <a:extLst>
                  <a:ext uri="{FF2B5EF4-FFF2-40B4-BE49-F238E27FC236}">
                    <a16:creationId xmlns:a16="http://schemas.microsoft.com/office/drawing/2014/main" id="{CF151BDC-4E4D-4049-94D4-103E10A43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013"/>
                <a:ext cx="140" cy="118"/>
              </a:xfrm>
              <a:custGeom>
                <a:avLst/>
                <a:gdLst>
                  <a:gd name="T0" fmla="*/ 863 w 56"/>
                  <a:gd name="T1" fmla="*/ 252 h 44"/>
                  <a:gd name="T2" fmla="*/ 2033 w 56"/>
                  <a:gd name="T3" fmla="*/ 735 h 44"/>
                  <a:gd name="T4" fmla="*/ 1333 w 56"/>
                  <a:gd name="T5" fmla="*/ 2065 h 44"/>
                  <a:gd name="T6" fmla="*/ 158 w 56"/>
                  <a:gd name="T7" fmla="*/ 1604 h 44"/>
                  <a:gd name="T8" fmla="*/ 863 w 56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22" y="5"/>
                    </a:move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89" name="Freeform 78">
                <a:extLst>
                  <a:ext uri="{FF2B5EF4-FFF2-40B4-BE49-F238E27FC236}">
                    <a16:creationId xmlns:a16="http://schemas.microsoft.com/office/drawing/2014/main" id="{01F436F4-8446-4AD3-B595-6E9339D91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064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0" name="Freeform 79">
                <a:extLst>
                  <a:ext uri="{FF2B5EF4-FFF2-40B4-BE49-F238E27FC236}">
                    <a16:creationId xmlns:a16="http://schemas.microsoft.com/office/drawing/2014/main" id="{F00CA7D5-ECBB-4DF5-8CA3-E027F6C06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11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1" name="Freeform 80">
                <a:extLst>
                  <a:ext uri="{FF2B5EF4-FFF2-40B4-BE49-F238E27FC236}">
                    <a16:creationId xmlns:a16="http://schemas.microsoft.com/office/drawing/2014/main" id="{8BB3C38A-2567-4905-A5C5-158C4F576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68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2" name="Freeform 81">
                <a:extLst>
                  <a:ext uri="{FF2B5EF4-FFF2-40B4-BE49-F238E27FC236}">
                    <a16:creationId xmlns:a16="http://schemas.microsoft.com/office/drawing/2014/main" id="{F3598FA5-2770-493B-9A03-A3445E3A5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3" name="Freeform 82">
                <a:extLst>
                  <a:ext uri="{FF2B5EF4-FFF2-40B4-BE49-F238E27FC236}">
                    <a16:creationId xmlns:a16="http://schemas.microsoft.com/office/drawing/2014/main" id="{B6043D52-CA86-4C4F-8A90-BB7E042A1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269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4" name="Freeform 83">
                <a:extLst>
                  <a:ext uri="{FF2B5EF4-FFF2-40B4-BE49-F238E27FC236}">
                    <a16:creationId xmlns:a16="http://schemas.microsoft.com/office/drawing/2014/main" id="{B61071E3-6E43-4E42-A64C-D813D97E5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323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5" name="Freeform 84">
                <a:extLst>
                  <a:ext uri="{FF2B5EF4-FFF2-40B4-BE49-F238E27FC236}">
                    <a16:creationId xmlns:a16="http://schemas.microsoft.com/office/drawing/2014/main" id="{C80FD68D-580A-4DAF-BF63-C5FF61BC9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373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6" name="Freeform 85">
                <a:extLst>
                  <a:ext uri="{FF2B5EF4-FFF2-40B4-BE49-F238E27FC236}">
                    <a16:creationId xmlns:a16="http://schemas.microsoft.com/office/drawing/2014/main" id="{445AD8B1-964B-4F21-8D81-F2BB939EF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083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49 w 55"/>
                  <a:gd name="T3" fmla="*/ 247 h 44"/>
                  <a:gd name="T4" fmla="*/ 2010 w 55"/>
                  <a:gd name="T5" fmla="*/ 694 h 44"/>
                  <a:gd name="T6" fmla="*/ 1315 w 55"/>
                  <a:gd name="T7" fmla="*/ 1994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7" name="Freeform 86">
                <a:extLst>
                  <a:ext uri="{FF2B5EF4-FFF2-40B4-BE49-F238E27FC236}">
                    <a16:creationId xmlns:a16="http://schemas.microsoft.com/office/drawing/2014/main" id="{82A99C53-0D47-4280-9AFF-5EE069525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133"/>
                <a:ext cx="137" cy="120"/>
              </a:xfrm>
              <a:custGeom>
                <a:avLst/>
                <a:gdLst>
                  <a:gd name="T0" fmla="*/ 196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196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1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8" name="Freeform 87">
                <a:extLst>
                  <a:ext uri="{FF2B5EF4-FFF2-40B4-BE49-F238E27FC236}">
                    <a16:creationId xmlns:a16="http://schemas.microsoft.com/office/drawing/2014/main" id="{E94E15B4-BC30-4FF5-AEC9-3284469B3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2187"/>
                <a:ext cx="138" cy="117"/>
              </a:xfrm>
              <a:custGeom>
                <a:avLst/>
                <a:gdLst>
                  <a:gd name="T0" fmla="*/ 2052 w 55"/>
                  <a:gd name="T1" fmla="*/ 657 h 44"/>
                  <a:gd name="T2" fmla="*/ 134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52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99" name="Freeform 88">
                <a:extLst>
                  <a:ext uri="{FF2B5EF4-FFF2-40B4-BE49-F238E27FC236}">
                    <a16:creationId xmlns:a16="http://schemas.microsoft.com/office/drawing/2014/main" id="{4D70BD3E-FEFA-4AF3-AA9C-D29423FC5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237"/>
                <a:ext cx="140" cy="118"/>
              </a:xfrm>
              <a:custGeom>
                <a:avLst/>
                <a:gdLst>
                  <a:gd name="T0" fmla="*/ 863 w 56"/>
                  <a:gd name="T1" fmla="*/ 252 h 44"/>
                  <a:gd name="T2" fmla="*/ 2033 w 56"/>
                  <a:gd name="T3" fmla="*/ 735 h 44"/>
                  <a:gd name="T4" fmla="*/ 1333 w 56"/>
                  <a:gd name="T5" fmla="*/ 2065 h 44"/>
                  <a:gd name="T6" fmla="*/ 158 w 56"/>
                  <a:gd name="T7" fmla="*/ 1604 h 44"/>
                  <a:gd name="T8" fmla="*/ 863 w 56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22" y="5"/>
                    </a:move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0" name="Freeform 89">
                <a:extLst>
                  <a:ext uri="{FF2B5EF4-FFF2-40B4-BE49-F238E27FC236}">
                    <a16:creationId xmlns:a16="http://schemas.microsoft.com/office/drawing/2014/main" id="{648136FE-E4AE-4A84-B77C-45EA4C9E8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288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1" name="Freeform 90">
                <a:extLst>
                  <a:ext uri="{FF2B5EF4-FFF2-40B4-BE49-F238E27FC236}">
                    <a16:creationId xmlns:a16="http://schemas.microsoft.com/office/drawing/2014/main" id="{A5AC22FC-D35C-4F25-B303-882D3D5DC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34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2" name="Freeform 91">
                <a:extLst>
                  <a:ext uri="{FF2B5EF4-FFF2-40B4-BE49-F238E27FC236}">
                    <a16:creationId xmlns:a16="http://schemas.microsoft.com/office/drawing/2014/main" id="{A2D5026B-9A97-4EF3-B377-05E6DF267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392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3" name="Freeform 92">
                <a:extLst>
                  <a:ext uri="{FF2B5EF4-FFF2-40B4-BE49-F238E27FC236}">
                    <a16:creationId xmlns:a16="http://schemas.microsoft.com/office/drawing/2014/main" id="{1067EC85-C475-407E-954C-7D4A72D77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443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4" name="Freeform 93">
                <a:extLst>
                  <a:ext uri="{FF2B5EF4-FFF2-40B4-BE49-F238E27FC236}">
                    <a16:creationId xmlns:a16="http://schemas.microsoft.com/office/drawing/2014/main" id="{6ED972E9-E780-406E-8CBA-675752ACB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493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5" name="Freeform 94">
                <a:extLst>
                  <a:ext uri="{FF2B5EF4-FFF2-40B4-BE49-F238E27FC236}">
                    <a16:creationId xmlns:a16="http://schemas.microsoft.com/office/drawing/2014/main" id="{63057209-FB13-4619-9C9F-F54AFF6BD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547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6" name="Freeform 95">
                <a:extLst>
                  <a:ext uri="{FF2B5EF4-FFF2-40B4-BE49-F238E27FC236}">
                    <a16:creationId xmlns:a16="http://schemas.microsoft.com/office/drawing/2014/main" id="{454264FB-D1C9-4A0C-AC8E-5211B685B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59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7" name="Freeform 96">
                <a:extLst>
                  <a:ext uri="{FF2B5EF4-FFF2-40B4-BE49-F238E27FC236}">
                    <a16:creationId xmlns:a16="http://schemas.microsoft.com/office/drawing/2014/main" id="{65F6EEC0-4F25-4BCE-A510-657B1C452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896"/>
                <a:ext cx="127" cy="304"/>
              </a:xfrm>
              <a:custGeom>
                <a:avLst/>
                <a:gdLst>
                  <a:gd name="T0" fmla="*/ 1855 w 51"/>
                  <a:gd name="T1" fmla="*/ 4245 h 114"/>
                  <a:gd name="T2" fmla="*/ 1160 w 51"/>
                  <a:gd name="T3" fmla="*/ 5555 h 114"/>
                  <a:gd name="T4" fmla="*/ 0 w 51"/>
                  <a:gd name="T5" fmla="*/ 5099 h 114"/>
                  <a:gd name="T6" fmla="*/ 0 w 51"/>
                  <a:gd name="T7" fmla="*/ 853 h 114"/>
                  <a:gd name="T8" fmla="*/ 1160 w 51"/>
                  <a:gd name="T9" fmla="*/ 1309 h 114"/>
                  <a:gd name="T10" fmla="*/ 1855 w 51"/>
                  <a:gd name="T11" fmla="*/ 0 h 114"/>
                  <a:gd name="T12" fmla="*/ 1855 w 51"/>
                  <a:gd name="T13" fmla="*/ 4245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114">
                    <a:moveTo>
                      <a:pt x="48" y="84"/>
                    </a:moveTo>
                    <a:cubicBezTo>
                      <a:pt x="51" y="93"/>
                      <a:pt x="43" y="105"/>
                      <a:pt x="30" y="110"/>
                    </a:cubicBezTo>
                    <a:cubicBezTo>
                      <a:pt x="17" y="114"/>
                      <a:pt x="3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0"/>
                      <a:pt x="30" y="26"/>
                    </a:cubicBezTo>
                    <a:cubicBezTo>
                      <a:pt x="43" y="21"/>
                      <a:pt x="51" y="9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8" name="Freeform 97">
                <a:extLst>
                  <a:ext uri="{FF2B5EF4-FFF2-40B4-BE49-F238E27FC236}">
                    <a16:creationId xmlns:a16="http://schemas.microsoft.com/office/drawing/2014/main" id="{DD129A7F-D65C-429A-8048-A696BFA58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2" y="1947"/>
                <a:ext cx="130" cy="306"/>
              </a:xfrm>
              <a:custGeom>
                <a:avLst/>
                <a:gdLst>
                  <a:gd name="T0" fmla="*/ 1875 w 52"/>
                  <a:gd name="T1" fmla="*/ 4220 h 115"/>
                  <a:gd name="T2" fmla="*/ 1220 w 52"/>
                  <a:gd name="T3" fmla="*/ 5521 h 115"/>
                  <a:gd name="T4" fmla="*/ 0 w 52"/>
                  <a:gd name="T5" fmla="*/ 5069 h 115"/>
                  <a:gd name="T6" fmla="*/ 0 w 52"/>
                  <a:gd name="T7" fmla="*/ 849 h 115"/>
                  <a:gd name="T8" fmla="*/ 1220 w 52"/>
                  <a:gd name="T9" fmla="*/ 1304 h 115"/>
                  <a:gd name="T10" fmla="*/ 1875 w 52"/>
                  <a:gd name="T11" fmla="*/ 0 h 115"/>
                  <a:gd name="T12" fmla="*/ 1875 w 52"/>
                  <a:gd name="T13" fmla="*/ 422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3"/>
                      <a:pt x="44" y="105"/>
                      <a:pt x="31" y="110"/>
                    </a:cubicBezTo>
                    <a:cubicBezTo>
                      <a:pt x="17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09" name="Freeform 98">
                <a:extLst>
                  <a:ext uri="{FF2B5EF4-FFF2-40B4-BE49-F238E27FC236}">
                    <a16:creationId xmlns:a16="http://schemas.microsoft.com/office/drawing/2014/main" id="{7D9480E3-7F9F-4C83-8259-D8CCBD425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5" y="1997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74 h 115"/>
                  <a:gd name="T6" fmla="*/ 0 w 52"/>
                  <a:gd name="T7" fmla="*/ 913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4"/>
                      <a:pt x="44" y="105"/>
                      <a:pt x="31" y="110"/>
                    </a:cubicBezTo>
                    <a:cubicBezTo>
                      <a:pt x="18" y="115"/>
                      <a:pt x="4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4" y="21"/>
                      <a:pt x="52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0" name="Freeform 99">
                <a:extLst>
                  <a:ext uri="{FF2B5EF4-FFF2-40B4-BE49-F238E27FC236}">
                    <a16:creationId xmlns:a16="http://schemas.microsoft.com/office/drawing/2014/main" id="{6B3BE5DC-527A-4651-9FF7-D58DED98D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0" y="2051"/>
                <a:ext cx="130" cy="304"/>
              </a:xfrm>
              <a:custGeom>
                <a:avLst/>
                <a:gdLst>
                  <a:gd name="T0" fmla="*/ 1875 w 52"/>
                  <a:gd name="T1" fmla="*/ 4245 h 114"/>
                  <a:gd name="T2" fmla="*/ 1175 w 52"/>
                  <a:gd name="T3" fmla="*/ 5555 h 114"/>
                  <a:gd name="T4" fmla="*/ 0 w 52"/>
                  <a:gd name="T5" fmla="*/ 5099 h 114"/>
                  <a:gd name="T6" fmla="*/ 0 w 52"/>
                  <a:gd name="T7" fmla="*/ 853 h 114"/>
                  <a:gd name="T8" fmla="*/ 1175 w 52"/>
                  <a:gd name="T9" fmla="*/ 1309 h 114"/>
                  <a:gd name="T10" fmla="*/ 1875 w 52"/>
                  <a:gd name="T11" fmla="*/ 0 h 114"/>
                  <a:gd name="T12" fmla="*/ 1875 w 52"/>
                  <a:gd name="T13" fmla="*/ 4245 h 1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4">
                    <a:moveTo>
                      <a:pt x="48" y="84"/>
                    </a:moveTo>
                    <a:cubicBezTo>
                      <a:pt x="52" y="93"/>
                      <a:pt x="44" y="105"/>
                      <a:pt x="30" y="110"/>
                    </a:cubicBezTo>
                    <a:cubicBezTo>
                      <a:pt x="17" y="114"/>
                      <a:pt x="3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7"/>
                      <a:pt x="17" y="30"/>
                      <a:pt x="30" y="26"/>
                    </a:cubicBezTo>
                    <a:cubicBezTo>
                      <a:pt x="44" y="21"/>
                      <a:pt x="52" y="9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1" name="Freeform 100">
                <a:extLst>
                  <a:ext uri="{FF2B5EF4-FFF2-40B4-BE49-F238E27FC236}">
                    <a16:creationId xmlns:a16="http://schemas.microsoft.com/office/drawing/2014/main" id="{11360FD8-D7DF-4AEB-9EB5-B226247A3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2101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39 h 115"/>
                  <a:gd name="T6" fmla="*/ 0 w 52"/>
                  <a:gd name="T7" fmla="*/ 854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3"/>
                      <a:pt x="44" y="105"/>
                      <a:pt x="31" y="110"/>
                    </a:cubicBezTo>
                    <a:cubicBezTo>
                      <a:pt x="17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1"/>
                      <a:pt x="52" y="9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2" name="Freeform 101">
                <a:extLst>
                  <a:ext uri="{FF2B5EF4-FFF2-40B4-BE49-F238E27FC236}">
                    <a16:creationId xmlns:a16="http://schemas.microsoft.com/office/drawing/2014/main" id="{93911069-089E-46B4-95A7-4FB7B1D73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2152"/>
                <a:ext cx="130" cy="307"/>
              </a:xfrm>
              <a:custGeom>
                <a:avLst/>
                <a:gdLst>
                  <a:gd name="T0" fmla="*/ 1875 w 52"/>
                  <a:gd name="T1" fmla="*/ 4261 h 115"/>
                  <a:gd name="T2" fmla="*/ 1175 w 52"/>
                  <a:gd name="T3" fmla="*/ 5595 h 115"/>
                  <a:gd name="T4" fmla="*/ 0 w 52"/>
                  <a:gd name="T5" fmla="*/ 5174 h 115"/>
                  <a:gd name="T6" fmla="*/ 0 w 52"/>
                  <a:gd name="T7" fmla="*/ 913 h 115"/>
                  <a:gd name="T8" fmla="*/ 1175 w 52"/>
                  <a:gd name="T9" fmla="*/ 1311 h 115"/>
                  <a:gd name="T10" fmla="*/ 1875 w 52"/>
                  <a:gd name="T11" fmla="*/ 0 h 115"/>
                  <a:gd name="T12" fmla="*/ 187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4"/>
                      <a:pt x="43" y="105"/>
                      <a:pt x="30" y="110"/>
                    </a:cubicBezTo>
                    <a:cubicBezTo>
                      <a:pt x="17" y="115"/>
                      <a:pt x="3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3" y="21"/>
                      <a:pt x="52" y="10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3" name="Freeform 102">
                <a:extLst>
                  <a:ext uri="{FF2B5EF4-FFF2-40B4-BE49-F238E27FC236}">
                    <a16:creationId xmlns:a16="http://schemas.microsoft.com/office/drawing/2014/main" id="{BC7E93AA-2FFC-4315-82C3-A77515C67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203"/>
                <a:ext cx="130" cy="309"/>
              </a:xfrm>
              <a:custGeom>
                <a:avLst/>
                <a:gdLst>
                  <a:gd name="T0" fmla="*/ 1875 w 52"/>
                  <a:gd name="T1" fmla="*/ 4235 h 116"/>
                  <a:gd name="T2" fmla="*/ 1175 w 52"/>
                  <a:gd name="T3" fmla="*/ 5591 h 116"/>
                  <a:gd name="T4" fmla="*/ 0 w 52"/>
                  <a:gd name="T5" fmla="*/ 5144 h 116"/>
                  <a:gd name="T6" fmla="*/ 0 w 52"/>
                  <a:gd name="T7" fmla="*/ 908 h 116"/>
                  <a:gd name="T8" fmla="*/ 1175 w 52"/>
                  <a:gd name="T9" fmla="*/ 1361 h 116"/>
                  <a:gd name="T10" fmla="*/ 1875 w 52"/>
                  <a:gd name="T11" fmla="*/ 0 h 116"/>
                  <a:gd name="T12" fmla="*/ 1875 w 52"/>
                  <a:gd name="T13" fmla="*/ 4235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8" y="84"/>
                    </a:moveTo>
                    <a:cubicBezTo>
                      <a:pt x="52" y="94"/>
                      <a:pt x="44" y="106"/>
                      <a:pt x="30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8"/>
                      <a:pt x="17" y="32"/>
                      <a:pt x="30" y="27"/>
                    </a:cubicBezTo>
                    <a:cubicBezTo>
                      <a:pt x="44" y="22"/>
                      <a:pt x="52" y="10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4" name="Freeform 103">
                <a:extLst>
                  <a:ext uri="{FF2B5EF4-FFF2-40B4-BE49-F238E27FC236}">
                    <a16:creationId xmlns:a16="http://schemas.microsoft.com/office/drawing/2014/main" id="{A4FB0A4D-0316-49D3-AD50-C478F63AF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2" y="2256"/>
                <a:ext cx="130" cy="307"/>
              </a:xfrm>
              <a:custGeom>
                <a:avLst/>
                <a:gdLst>
                  <a:gd name="T0" fmla="*/ 1925 w 52"/>
                  <a:gd name="T1" fmla="*/ 4261 h 115"/>
                  <a:gd name="T2" fmla="*/ 1220 w 52"/>
                  <a:gd name="T3" fmla="*/ 5595 h 115"/>
                  <a:gd name="T4" fmla="*/ 0 w 52"/>
                  <a:gd name="T5" fmla="*/ 5139 h 115"/>
                  <a:gd name="T6" fmla="*/ 0 w 52"/>
                  <a:gd name="T7" fmla="*/ 854 h 115"/>
                  <a:gd name="T8" fmla="*/ 1220 w 52"/>
                  <a:gd name="T9" fmla="*/ 1311 h 115"/>
                  <a:gd name="T10" fmla="*/ 1925 w 52"/>
                  <a:gd name="T11" fmla="*/ 0 h 115"/>
                  <a:gd name="T12" fmla="*/ 1925 w 52"/>
                  <a:gd name="T13" fmla="*/ 4261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84"/>
                    </a:moveTo>
                    <a:cubicBezTo>
                      <a:pt x="52" y="93"/>
                      <a:pt x="44" y="105"/>
                      <a:pt x="31" y="110"/>
                    </a:cubicBezTo>
                    <a:cubicBezTo>
                      <a:pt x="17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7" y="31"/>
                      <a:pt x="31" y="26"/>
                    </a:cubicBezTo>
                    <a:cubicBezTo>
                      <a:pt x="44" y="21"/>
                      <a:pt x="52" y="9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5" name="Freeform 104">
                <a:extLst>
                  <a:ext uri="{FF2B5EF4-FFF2-40B4-BE49-F238E27FC236}">
                    <a16:creationId xmlns:a16="http://schemas.microsoft.com/office/drawing/2014/main" id="{8D4DDB71-9742-494C-993F-C32FC3030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7" y="2307"/>
                <a:ext cx="130" cy="306"/>
              </a:xfrm>
              <a:custGeom>
                <a:avLst/>
                <a:gdLst>
                  <a:gd name="T0" fmla="*/ 1875 w 52"/>
                  <a:gd name="T1" fmla="*/ 4220 h 115"/>
                  <a:gd name="T2" fmla="*/ 1175 w 52"/>
                  <a:gd name="T3" fmla="*/ 5521 h 115"/>
                  <a:gd name="T4" fmla="*/ 0 w 52"/>
                  <a:gd name="T5" fmla="*/ 5104 h 115"/>
                  <a:gd name="T6" fmla="*/ 0 w 52"/>
                  <a:gd name="T7" fmla="*/ 907 h 115"/>
                  <a:gd name="T8" fmla="*/ 1175 w 52"/>
                  <a:gd name="T9" fmla="*/ 1304 h 115"/>
                  <a:gd name="T10" fmla="*/ 1875 w 52"/>
                  <a:gd name="T11" fmla="*/ 0 h 115"/>
                  <a:gd name="T12" fmla="*/ 1875 w 52"/>
                  <a:gd name="T13" fmla="*/ 422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84"/>
                    </a:moveTo>
                    <a:cubicBezTo>
                      <a:pt x="52" y="94"/>
                      <a:pt x="44" y="105"/>
                      <a:pt x="30" y="110"/>
                    </a:cubicBezTo>
                    <a:cubicBezTo>
                      <a:pt x="17" y="115"/>
                      <a:pt x="3" y="111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7"/>
                      <a:pt x="17" y="31"/>
                      <a:pt x="30" y="26"/>
                    </a:cubicBezTo>
                    <a:cubicBezTo>
                      <a:pt x="44" y="21"/>
                      <a:pt x="52" y="10"/>
                      <a:pt x="48" y="0"/>
                    </a:cubicBezTo>
                    <a:lnTo>
                      <a:pt x="48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6" name="Freeform 105">
                <a:extLst>
                  <a:ext uri="{FF2B5EF4-FFF2-40B4-BE49-F238E27FC236}">
                    <a16:creationId xmlns:a16="http://schemas.microsoft.com/office/drawing/2014/main" id="{939387DD-928E-4B06-915B-4D1CE680D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2357"/>
                <a:ext cx="130" cy="310"/>
              </a:xfrm>
              <a:custGeom>
                <a:avLst/>
                <a:gdLst>
                  <a:gd name="T0" fmla="*/ 1925 w 52"/>
                  <a:gd name="T1" fmla="*/ 4279 h 116"/>
                  <a:gd name="T2" fmla="*/ 1220 w 52"/>
                  <a:gd name="T3" fmla="*/ 5671 h 116"/>
                  <a:gd name="T4" fmla="*/ 0 w 52"/>
                  <a:gd name="T5" fmla="*/ 5214 h 116"/>
                  <a:gd name="T6" fmla="*/ 0 w 52"/>
                  <a:gd name="T7" fmla="*/ 914 h 116"/>
                  <a:gd name="T8" fmla="*/ 1220 w 52"/>
                  <a:gd name="T9" fmla="*/ 1371 h 116"/>
                  <a:gd name="T10" fmla="*/ 1925 w 52"/>
                  <a:gd name="T11" fmla="*/ 0 h 116"/>
                  <a:gd name="T12" fmla="*/ 1925 w 52"/>
                  <a:gd name="T13" fmla="*/ 4279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84"/>
                    </a:moveTo>
                    <a:cubicBezTo>
                      <a:pt x="52" y="94"/>
                      <a:pt x="44" y="106"/>
                      <a:pt x="31" y="111"/>
                    </a:cubicBezTo>
                    <a:cubicBezTo>
                      <a:pt x="17" y="116"/>
                      <a:pt x="3" y="112"/>
                      <a:pt x="0" y="10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8"/>
                      <a:pt x="17" y="32"/>
                      <a:pt x="31" y="27"/>
                    </a:cubicBezTo>
                    <a:cubicBezTo>
                      <a:pt x="44" y="22"/>
                      <a:pt x="52" y="10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7" name="Freeform 106">
                <a:extLst>
                  <a:ext uri="{FF2B5EF4-FFF2-40B4-BE49-F238E27FC236}">
                    <a16:creationId xmlns:a16="http://schemas.microsoft.com/office/drawing/2014/main" id="{19F36449-B166-40BE-B5C6-503A6E571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2411"/>
                <a:ext cx="133" cy="306"/>
              </a:xfrm>
              <a:custGeom>
                <a:avLst/>
                <a:gdLst>
                  <a:gd name="T0" fmla="*/ 1945 w 53"/>
                  <a:gd name="T1" fmla="*/ 4220 h 115"/>
                  <a:gd name="T2" fmla="*/ 1235 w 53"/>
                  <a:gd name="T3" fmla="*/ 5521 h 115"/>
                  <a:gd name="T4" fmla="*/ 0 w 53"/>
                  <a:gd name="T5" fmla="*/ 5069 h 115"/>
                  <a:gd name="T6" fmla="*/ 0 w 53"/>
                  <a:gd name="T7" fmla="*/ 849 h 115"/>
                  <a:gd name="T8" fmla="*/ 1235 w 53"/>
                  <a:gd name="T9" fmla="*/ 1304 h 115"/>
                  <a:gd name="T10" fmla="*/ 1945 w 53"/>
                  <a:gd name="T11" fmla="*/ 0 h 115"/>
                  <a:gd name="T12" fmla="*/ 1945 w 53"/>
                  <a:gd name="T13" fmla="*/ 422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84"/>
                    </a:moveTo>
                    <a:cubicBezTo>
                      <a:pt x="53" y="93"/>
                      <a:pt x="45" y="105"/>
                      <a:pt x="31" y="110"/>
                    </a:cubicBezTo>
                    <a:cubicBezTo>
                      <a:pt x="18" y="115"/>
                      <a:pt x="4" y="111"/>
                      <a:pt x="0" y="101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27"/>
                      <a:pt x="18" y="31"/>
                      <a:pt x="31" y="26"/>
                    </a:cubicBezTo>
                    <a:cubicBezTo>
                      <a:pt x="45" y="21"/>
                      <a:pt x="53" y="9"/>
                      <a:pt x="49" y="0"/>
                    </a:cubicBezTo>
                    <a:lnTo>
                      <a:pt x="49" y="84"/>
                    </a:lnTo>
                    <a:close/>
                  </a:path>
                </a:pathLst>
              </a:custGeom>
              <a:solidFill>
                <a:srgbClr val="D4EFF5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8" name="Freeform 107">
                <a:extLst>
                  <a:ext uri="{FF2B5EF4-FFF2-40B4-BE49-F238E27FC236}">
                    <a16:creationId xmlns:a16="http://schemas.microsoft.com/office/drawing/2014/main" id="{D422B471-5ED6-48E7-B029-D48170698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2552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11 h 115"/>
                  <a:gd name="T4" fmla="*/ 0 w 52"/>
                  <a:gd name="T5" fmla="*/ 913 h 115"/>
                  <a:gd name="T6" fmla="*/ 0 w 52"/>
                  <a:gd name="T7" fmla="*/ 5139 h 115"/>
                  <a:gd name="T8" fmla="*/ 1220 w 52"/>
                  <a:gd name="T9" fmla="*/ 5595 h 115"/>
                  <a:gd name="T10" fmla="*/ 1925 w 52"/>
                  <a:gd name="T11" fmla="*/ 4226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3" y="27"/>
                      <a:pt x="0" y="1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3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19" name="Freeform 108">
                <a:extLst>
                  <a:ext uri="{FF2B5EF4-FFF2-40B4-BE49-F238E27FC236}">
                    <a16:creationId xmlns:a16="http://schemas.microsoft.com/office/drawing/2014/main" id="{00A7191F-889B-49FB-8423-ADFB8D662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971"/>
                <a:ext cx="130" cy="301"/>
              </a:xfrm>
              <a:custGeom>
                <a:avLst/>
                <a:gdLst>
                  <a:gd name="T0" fmla="*/ 1925 w 52"/>
                  <a:gd name="T1" fmla="*/ 0 h 113"/>
                  <a:gd name="T2" fmla="*/ 1220 w 52"/>
                  <a:gd name="T3" fmla="*/ 1305 h 113"/>
                  <a:gd name="T4" fmla="*/ 0 w 52"/>
                  <a:gd name="T5" fmla="*/ 908 h 113"/>
                  <a:gd name="T6" fmla="*/ 0 w 52"/>
                  <a:gd name="T7" fmla="*/ 4989 h 113"/>
                  <a:gd name="T8" fmla="*/ 1220 w 52"/>
                  <a:gd name="T9" fmla="*/ 5442 h 113"/>
                  <a:gd name="T10" fmla="*/ 1925 w 52"/>
                  <a:gd name="T11" fmla="*/ 4081 h 113"/>
                  <a:gd name="T12" fmla="*/ 1925 w 52"/>
                  <a:gd name="T13" fmla="*/ 0 h 1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3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4" y="27"/>
                      <a:pt x="0" y="1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4" y="109"/>
                      <a:pt x="17" y="113"/>
                      <a:pt x="31" y="108"/>
                    </a:cubicBezTo>
                    <a:cubicBezTo>
                      <a:pt x="44" y="103"/>
                      <a:pt x="52" y="91"/>
                      <a:pt x="49" y="81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0" name="Freeform 109">
                <a:extLst>
                  <a:ext uri="{FF2B5EF4-FFF2-40B4-BE49-F238E27FC236}">
                    <a16:creationId xmlns:a16="http://schemas.microsoft.com/office/drawing/2014/main" id="{42394DC6-D44D-41B8-883E-16A9E50FB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024"/>
                <a:ext cx="132" cy="307"/>
              </a:xfrm>
              <a:custGeom>
                <a:avLst/>
                <a:gdLst>
                  <a:gd name="T0" fmla="*/ 1885 w 53"/>
                  <a:gd name="T1" fmla="*/ 0 h 115"/>
                  <a:gd name="T2" fmla="*/ 1190 w 53"/>
                  <a:gd name="T3" fmla="*/ 1311 h 115"/>
                  <a:gd name="T4" fmla="*/ 0 w 53"/>
                  <a:gd name="T5" fmla="*/ 854 h 115"/>
                  <a:gd name="T6" fmla="*/ 0 w 53"/>
                  <a:gd name="T7" fmla="*/ 5139 h 115"/>
                  <a:gd name="T8" fmla="*/ 1190 w 53"/>
                  <a:gd name="T9" fmla="*/ 5595 h 115"/>
                  <a:gd name="T10" fmla="*/ 1885 w 53"/>
                  <a:gd name="T11" fmla="*/ 4226 h 115"/>
                  <a:gd name="T12" fmla="*/ 1885 w 53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0"/>
                    </a:moveTo>
                    <a:cubicBezTo>
                      <a:pt x="53" y="9"/>
                      <a:pt x="44" y="21"/>
                      <a:pt x="31" y="26"/>
                    </a:cubicBezTo>
                    <a:cubicBezTo>
                      <a:pt x="18" y="31"/>
                      <a:pt x="4" y="27"/>
                      <a:pt x="0" y="17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4" y="111"/>
                      <a:pt x="18" y="115"/>
                      <a:pt x="31" y="110"/>
                    </a:cubicBezTo>
                    <a:cubicBezTo>
                      <a:pt x="44" y="105"/>
                      <a:pt x="53" y="93"/>
                      <a:pt x="49" y="83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1" name="Freeform 110">
                <a:extLst>
                  <a:ext uri="{FF2B5EF4-FFF2-40B4-BE49-F238E27FC236}">
                    <a16:creationId xmlns:a16="http://schemas.microsoft.com/office/drawing/2014/main" id="{A8588436-0D8D-44BE-92D1-F0E306D2F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2" y="2075"/>
                <a:ext cx="133" cy="309"/>
              </a:xfrm>
              <a:custGeom>
                <a:avLst/>
                <a:gdLst>
                  <a:gd name="T0" fmla="*/ 1945 w 53"/>
                  <a:gd name="T1" fmla="*/ 0 h 116"/>
                  <a:gd name="T2" fmla="*/ 1235 w 53"/>
                  <a:gd name="T3" fmla="*/ 1361 h 116"/>
                  <a:gd name="T4" fmla="*/ 0 w 53"/>
                  <a:gd name="T5" fmla="*/ 908 h 116"/>
                  <a:gd name="T6" fmla="*/ 0 w 53"/>
                  <a:gd name="T7" fmla="*/ 5144 h 116"/>
                  <a:gd name="T8" fmla="*/ 1235 w 53"/>
                  <a:gd name="T9" fmla="*/ 5591 h 116"/>
                  <a:gd name="T10" fmla="*/ 1945 w 53"/>
                  <a:gd name="T11" fmla="*/ 4235 h 116"/>
                  <a:gd name="T12" fmla="*/ 1945 w 53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6">
                    <a:moveTo>
                      <a:pt x="49" y="0"/>
                    </a:moveTo>
                    <a:cubicBezTo>
                      <a:pt x="53" y="10"/>
                      <a:pt x="45" y="22"/>
                      <a:pt x="31" y="27"/>
                    </a:cubicBezTo>
                    <a:cubicBezTo>
                      <a:pt x="18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2"/>
                      <a:pt x="18" y="116"/>
                      <a:pt x="31" y="111"/>
                    </a:cubicBezTo>
                    <a:cubicBezTo>
                      <a:pt x="45" y="106"/>
                      <a:pt x="53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2" name="Freeform 111">
                <a:extLst>
                  <a:ext uri="{FF2B5EF4-FFF2-40B4-BE49-F238E27FC236}">
                    <a16:creationId xmlns:a16="http://schemas.microsoft.com/office/drawing/2014/main" id="{8C385558-835A-43C3-AE1A-A98553C4B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" y="2128"/>
                <a:ext cx="130" cy="307"/>
              </a:xfrm>
              <a:custGeom>
                <a:avLst/>
                <a:gdLst>
                  <a:gd name="T0" fmla="*/ 1875 w 52"/>
                  <a:gd name="T1" fmla="*/ 0 h 115"/>
                  <a:gd name="T2" fmla="*/ 1175 w 52"/>
                  <a:gd name="T3" fmla="*/ 1369 h 115"/>
                  <a:gd name="T4" fmla="*/ 0 w 52"/>
                  <a:gd name="T5" fmla="*/ 913 h 115"/>
                  <a:gd name="T6" fmla="*/ 0 w 52"/>
                  <a:gd name="T7" fmla="*/ 5174 h 115"/>
                  <a:gd name="T8" fmla="*/ 1175 w 52"/>
                  <a:gd name="T9" fmla="*/ 5595 h 115"/>
                  <a:gd name="T10" fmla="*/ 1875 w 52"/>
                  <a:gd name="T11" fmla="*/ 4261 h 115"/>
                  <a:gd name="T12" fmla="*/ 187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0"/>
                    </a:moveTo>
                    <a:cubicBezTo>
                      <a:pt x="52" y="10"/>
                      <a:pt x="44" y="22"/>
                      <a:pt x="30" y="27"/>
                    </a:cubicBezTo>
                    <a:cubicBezTo>
                      <a:pt x="17" y="32"/>
                      <a:pt x="3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1"/>
                      <a:pt x="17" y="115"/>
                      <a:pt x="30" y="110"/>
                    </a:cubicBezTo>
                    <a:cubicBezTo>
                      <a:pt x="44" y="105"/>
                      <a:pt x="52" y="94"/>
                      <a:pt x="48" y="84"/>
                    </a:cubicBez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3" name="Freeform 112">
                <a:extLst>
                  <a:ext uri="{FF2B5EF4-FFF2-40B4-BE49-F238E27FC236}">
                    <a16:creationId xmlns:a16="http://schemas.microsoft.com/office/drawing/2014/main" id="{60F66AFC-9F2D-4DEB-BBEE-4682ACF0D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0" y="2181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11 h 115"/>
                  <a:gd name="T4" fmla="*/ 0 w 52"/>
                  <a:gd name="T5" fmla="*/ 913 h 115"/>
                  <a:gd name="T6" fmla="*/ 0 w 52"/>
                  <a:gd name="T7" fmla="*/ 5174 h 115"/>
                  <a:gd name="T8" fmla="*/ 1220 w 52"/>
                  <a:gd name="T9" fmla="*/ 5595 h 115"/>
                  <a:gd name="T10" fmla="*/ 1925 w 52"/>
                  <a:gd name="T11" fmla="*/ 4261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10"/>
                      <a:pt x="44" y="22"/>
                      <a:pt x="31" y="26"/>
                    </a:cubicBezTo>
                    <a:cubicBezTo>
                      <a:pt x="17" y="31"/>
                      <a:pt x="3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4" name="Freeform 113">
                <a:extLst>
                  <a:ext uri="{FF2B5EF4-FFF2-40B4-BE49-F238E27FC236}">
                    <a16:creationId xmlns:a16="http://schemas.microsoft.com/office/drawing/2014/main" id="{764A74BB-E0D2-4A7B-9314-B1E339316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235"/>
                <a:ext cx="130" cy="306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04 h 115"/>
                  <a:gd name="T4" fmla="*/ 0 w 52"/>
                  <a:gd name="T5" fmla="*/ 907 h 115"/>
                  <a:gd name="T6" fmla="*/ 0 w 52"/>
                  <a:gd name="T7" fmla="*/ 5069 h 115"/>
                  <a:gd name="T8" fmla="*/ 1220 w 52"/>
                  <a:gd name="T9" fmla="*/ 5521 h 115"/>
                  <a:gd name="T10" fmla="*/ 1925 w 52"/>
                  <a:gd name="T11" fmla="*/ 4220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3" y="27"/>
                      <a:pt x="0" y="1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5" name="Freeform 114">
                <a:extLst>
                  <a:ext uri="{FF2B5EF4-FFF2-40B4-BE49-F238E27FC236}">
                    <a16:creationId xmlns:a16="http://schemas.microsoft.com/office/drawing/2014/main" id="{E3DA66D0-E6CA-482E-8521-455A4ECA4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2288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11 h 115"/>
                  <a:gd name="T4" fmla="*/ 0 w 52"/>
                  <a:gd name="T5" fmla="*/ 854 h 115"/>
                  <a:gd name="T6" fmla="*/ 0 w 52"/>
                  <a:gd name="T7" fmla="*/ 5139 h 115"/>
                  <a:gd name="T8" fmla="*/ 1220 w 52"/>
                  <a:gd name="T9" fmla="*/ 5595 h 115"/>
                  <a:gd name="T10" fmla="*/ 1925 w 52"/>
                  <a:gd name="T11" fmla="*/ 4226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4" y="27"/>
                      <a:pt x="0" y="17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4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3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6" name="Freeform 115">
                <a:extLst>
                  <a:ext uri="{FF2B5EF4-FFF2-40B4-BE49-F238E27FC236}">
                    <a16:creationId xmlns:a16="http://schemas.microsoft.com/office/drawing/2014/main" id="{0AECED58-FC34-4DC7-AB42-95DC3B84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7" y="2339"/>
                <a:ext cx="133" cy="309"/>
              </a:xfrm>
              <a:custGeom>
                <a:avLst/>
                <a:gdLst>
                  <a:gd name="T0" fmla="*/ 1945 w 53"/>
                  <a:gd name="T1" fmla="*/ 0 h 116"/>
                  <a:gd name="T2" fmla="*/ 1235 w 53"/>
                  <a:gd name="T3" fmla="*/ 1361 h 116"/>
                  <a:gd name="T4" fmla="*/ 0 w 53"/>
                  <a:gd name="T5" fmla="*/ 908 h 116"/>
                  <a:gd name="T6" fmla="*/ 0 w 53"/>
                  <a:gd name="T7" fmla="*/ 5144 h 116"/>
                  <a:gd name="T8" fmla="*/ 1235 w 53"/>
                  <a:gd name="T9" fmla="*/ 5591 h 116"/>
                  <a:gd name="T10" fmla="*/ 1945 w 53"/>
                  <a:gd name="T11" fmla="*/ 4235 h 116"/>
                  <a:gd name="T12" fmla="*/ 1945 w 53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6">
                    <a:moveTo>
                      <a:pt x="49" y="0"/>
                    </a:moveTo>
                    <a:cubicBezTo>
                      <a:pt x="53" y="10"/>
                      <a:pt x="45" y="22"/>
                      <a:pt x="31" y="27"/>
                    </a:cubicBezTo>
                    <a:cubicBezTo>
                      <a:pt x="18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2"/>
                      <a:pt x="18" y="116"/>
                      <a:pt x="31" y="111"/>
                    </a:cubicBezTo>
                    <a:cubicBezTo>
                      <a:pt x="45" y="106"/>
                      <a:pt x="53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7" name="Freeform 116">
                <a:extLst>
                  <a:ext uri="{FF2B5EF4-FFF2-40B4-BE49-F238E27FC236}">
                    <a16:creationId xmlns:a16="http://schemas.microsoft.com/office/drawing/2014/main" id="{439471B1-A46B-4F22-ACAA-DB4492DE0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2392"/>
                <a:ext cx="132" cy="307"/>
              </a:xfrm>
              <a:custGeom>
                <a:avLst/>
                <a:gdLst>
                  <a:gd name="T0" fmla="*/ 1885 w 53"/>
                  <a:gd name="T1" fmla="*/ 0 h 115"/>
                  <a:gd name="T2" fmla="*/ 1190 w 53"/>
                  <a:gd name="T3" fmla="*/ 1369 h 115"/>
                  <a:gd name="T4" fmla="*/ 0 w 53"/>
                  <a:gd name="T5" fmla="*/ 913 h 115"/>
                  <a:gd name="T6" fmla="*/ 0 w 53"/>
                  <a:gd name="T7" fmla="*/ 5174 h 115"/>
                  <a:gd name="T8" fmla="*/ 1190 w 53"/>
                  <a:gd name="T9" fmla="*/ 5595 h 115"/>
                  <a:gd name="T10" fmla="*/ 1885 w 53"/>
                  <a:gd name="T11" fmla="*/ 4261 h 115"/>
                  <a:gd name="T12" fmla="*/ 1885 w 53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0"/>
                    </a:moveTo>
                    <a:cubicBezTo>
                      <a:pt x="53" y="10"/>
                      <a:pt x="45" y="22"/>
                      <a:pt x="31" y="27"/>
                    </a:cubicBezTo>
                    <a:cubicBezTo>
                      <a:pt x="18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2"/>
                      <a:pt x="18" y="115"/>
                      <a:pt x="31" y="110"/>
                    </a:cubicBezTo>
                    <a:cubicBezTo>
                      <a:pt x="45" y="106"/>
                      <a:pt x="53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8" name="Freeform 117">
                <a:extLst>
                  <a:ext uri="{FF2B5EF4-FFF2-40B4-BE49-F238E27FC236}">
                    <a16:creationId xmlns:a16="http://schemas.microsoft.com/office/drawing/2014/main" id="{A555B50F-8AC0-4222-88C4-A4FE868C3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2445"/>
                <a:ext cx="130" cy="307"/>
              </a:xfrm>
              <a:custGeom>
                <a:avLst/>
                <a:gdLst>
                  <a:gd name="T0" fmla="*/ 1875 w 52"/>
                  <a:gd name="T1" fmla="*/ 0 h 115"/>
                  <a:gd name="T2" fmla="*/ 1175 w 52"/>
                  <a:gd name="T3" fmla="*/ 1311 h 115"/>
                  <a:gd name="T4" fmla="*/ 0 w 52"/>
                  <a:gd name="T5" fmla="*/ 913 h 115"/>
                  <a:gd name="T6" fmla="*/ 0 w 52"/>
                  <a:gd name="T7" fmla="*/ 5174 h 115"/>
                  <a:gd name="T8" fmla="*/ 1175 w 52"/>
                  <a:gd name="T9" fmla="*/ 5595 h 115"/>
                  <a:gd name="T10" fmla="*/ 1875 w 52"/>
                  <a:gd name="T11" fmla="*/ 4261 h 115"/>
                  <a:gd name="T12" fmla="*/ 187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0"/>
                    </a:moveTo>
                    <a:cubicBezTo>
                      <a:pt x="52" y="10"/>
                      <a:pt x="44" y="22"/>
                      <a:pt x="30" y="26"/>
                    </a:cubicBezTo>
                    <a:cubicBezTo>
                      <a:pt x="17" y="31"/>
                      <a:pt x="3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1"/>
                      <a:pt x="17" y="115"/>
                      <a:pt x="30" y="110"/>
                    </a:cubicBezTo>
                    <a:cubicBezTo>
                      <a:pt x="44" y="105"/>
                      <a:pt x="52" y="93"/>
                      <a:pt x="48" y="84"/>
                    </a:cubicBez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29" name="Freeform 118">
                <a:extLst>
                  <a:ext uri="{FF2B5EF4-FFF2-40B4-BE49-F238E27FC236}">
                    <a16:creationId xmlns:a16="http://schemas.microsoft.com/office/drawing/2014/main" id="{C83F2D42-7292-462D-9D0D-D5ECD47BF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2499"/>
                <a:ext cx="130" cy="306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04 h 115"/>
                  <a:gd name="T4" fmla="*/ 0 w 52"/>
                  <a:gd name="T5" fmla="*/ 907 h 115"/>
                  <a:gd name="T6" fmla="*/ 0 w 52"/>
                  <a:gd name="T7" fmla="*/ 5069 h 115"/>
                  <a:gd name="T8" fmla="*/ 1220 w 52"/>
                  <a:gd name="T9" fmla="*/ 5521 h 115"/>
                  <a:gd name="T10" fmla="*/ 1925 w 52"/>
                  <a:gd name="T11" fmla="*/ 4220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10"/>
                      <a:pt x="44" y="21"/>
                      <a:pt x="31" y="26"/>
                    </a:cubicBezTo>
                    <a:cubicBezTo>
                      <a:pt x="17" y="31"/>
                      <a:pt x="3" y="27"/>
                      <a:pt x="0" y="1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A3DDEA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0" name="Freeform 119">
                <a:extLst>
                  <a:ext uri="{FF2B5EF4-FFF2-40B4-BE49-F238E27FC236}">
                    <a16:creationId xmlns:a16="http://schemas.microsoft.com/office/drawing/2014/main" id="{75498DFC-C883-4308-BC73-29DF0F645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2152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1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1" name="Freeform 120">
                <a:extLst>
                  <a:ext uri="{FF2B5EF4-FFF2-40B4-BE49-F238E27FC236}">
                    <a16:creationId xmlns:a16="http://schemas.microsoft.com/office/drawing/2014/main" id="{806FD1F9-0C38-41F5-BE67-7ED830DF9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2211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2" name="Freeform 121">
                <a:extLst>
                  <a:ext uri="{FF2B5EF4-FFF2-40B4-BE49-F238E27FC236}">
                    <a16:creationId xmlns:a16="http://schemas.microsoft.com/office/drawing/2014/main" id="{2D5A4736-0A70-4DA6-A7E2-0015A7C71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264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3" name="Freeform 122">
                <a:extLst>
                  <a:ext uri="{FF2B5EF4-FFF2-40B4-BE49-F238E27FC236}">
                    <a16:creationId xmlns:a16="http://schemas.microsoft.com/office/drawing/2014/main" id="{5C097910-43F1-4230-9853-2E55481BE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315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4" name="Freeform 123">
                <a:extLst>
                  <a:ext uri="{FF2B5EF4-FFF2-40B4-BE49-F238E27FC236}">
                    <a16:creationId xmlns:a16="http://schemas.microsoft.com/office/drawing/2014/main" id="{C05E0D7D-196A-4AEA-829D-56DACE31D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368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5" name="Freeform 124">
                <a:extLst>
                  <a:ext uri="{FF2B5EF4-FFF2-40B4-BE49-F238E27FC236}">
                    <a16:creationId xmlns:a16="http://schemas.microsoft.com/office/drawing/2014/main" id="{75C551F4-4877-40FB-99F1-6A46D01FD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421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6" name="Freeform 125">
                <a:extLst>
                  <a:ext uri="{FF2B5EF4-FFF2-40B4-BE49-F238E27FC236}">
                    <a16:creationId xmlns:a16="http://schemas.microsoft.com/office/drawing/2014/main" id="{AF6A7E72-4863-4AF4-8596-BB1EF5B99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475"/>
                <a:ext cx="138" cy="120"/>
              </a:xfrm>
              <a:custGeom>
                <a:avLst/>
                <a:gdLst>
                  <a:gd name="T0" fmla="*/ 2052 w 55"/>
                  <a:gd name="T1" fmla="*/ 661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3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7" name="Freeform 126">
                <a:extLst>
                  <a:ext uri="{FF2B5EF4-FFF2-40B4-BE49-F238E27FC236}">
                    <a16:creationId xmlns:a16="http://schemas.microsoft.com/office/drawing/2014/main" id="{3BD2525B-5760-47CF-99FE-270BA6BA0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528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8" name="Freeform 127">
                <a:extLst>
                  <a:ext uri="{FF2B5EF4-FFF2-40B4-BE49-F238E27FC236}">
                    <a16:creationId xmlns:a16="http://schemas.microsoft.com/office/drawing/2014/main" id="{5D769B15-5F93-4D85-B36F-F12EBA430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579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613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6"/>
                      <a:pt x="34" y="40"/>
                    </a:cubicBezTo>
                    <a:cubicBezTo>
                      <a:pt x="21" y="45"/>
                      <a:pt x="7" y="42"/>
                      <a:pt x="3" y="32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39" name="Freeform 128">
                <a:extLst>
                  <a:ext uri="{FF2B5EF4-FFF2-40B4-BE49-F238E27FC236}">
                    <a16:creationId xmlns:a16="http://schemas.microsoft.com/office/drawing/2014/main" id="{0CC08D9E-36A8-4088-BE0D-F78B4D6A6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632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0" name="Freeform 129">
                <a:extLst>
                  <a:ext uri="{FF2B5EF4-FFF2-40B4-BE49-F238E27FC236}">
                    <a16:creationId xmlns:a16="http://schemas.microsoft.com/office/drawing/2014/main" id="{9F51A982-AAAB-4D58-989D-85843441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685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1" name="Freeform 130">
                <a:extLst>
                  <a:ext uri="{FF2B5EF4-FFF2-40B4-BE49-F238E27FC236}">
                    <a16:creationId xmlns:a16="http://schemas.microsoft.com/office/drawing/2014/main" id="{620382F2-C69C-4452-AB74-90E13B778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" y="1920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69 h 115"/>
                  <a:gd name="T4" fmla="*/ 0 w 52"/>
                  <a:gd name="T5" fmla="*/ 913 h 115"/>
                  <a:gd name="T6" fmla="*/ 0 w 52"/>
                  <a:gd name="T7" fmla="*/ 5174 h 115"/>
                  <a:gd name="T8" fmla="*/ 1220 w 52"/>
                  <a:gd name="T9" fmla="*/ 5630 h 115"/>
                  <a:gd name="T10" fmla="*/ 1925 w 52"/>
                  <a:gd name="T11" fmla="*/ 4261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10"/>
                      <a:pt x="44" y="22"/>
                      <a:pt x="31" y="27"/>
                    </a:cubicBezTo>
                    <a:cubicBezTo>
                      <a:pt x="17" y="32"/>
                      <a:pt x="3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2"/>
                      <a:pt x="17" y="115"/>
                      <a:pt x="31" y="111"/>
                    </a:cubicBezTo>
                    <a:cubicBezTo>
                      <a:pt x="44" y="106"/>
                      <a:pt x="52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2" name="Freeform 131">
                <a:extLst>
                  <a:ext uri="{FF2B5EF4-FFF2-40B4-BE49-F238E27FC236}">
                    <a16:creationId xmlns:a16="http://schemas.microsoft.com/office/drawing/2014/main" id="{64277D6B-859C-401B-8F0F-7DEF0FE19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2011"/>
                <a:ext cx="131" cy="306"/>
              </a:xfrm>
              <a:custGeom>
                <a:avLst/>
                <a:gdLst>
                  <a:gd name="T0" fmla="*/ 1968 w 52"/>
                  <a:gd name="T1" fmla="*/ 0 h 115"/>
                  <a:gd name="T2" fmla="*/ 1250 w 52"/>
                  <a:gd name="T3" fmla="*/ 1360 h 115"/>
                  <a:gd name="T4" fmla="*/ 0 w 52"/>
                  <a:gd name="T5" fmla="*/ 907 h 115"/>
                  <a:gd name="T6" fmla="*/ 0 w 52"/>
                  <a:gd name="T7" fmla="*/ 5104 h 115"/>
                  <a:gd name="T8" fmla="*/ 1250 w 52"/>
                  <a:gd name="T9" fmla="*/ 5521 h 115"/>
                  <a:gd name="T10" fmla="*/ 1968 w 52"/>
                  <a:gd name="T11" fmla="*/ 4220 h 115"/>
                  <a:gd name="T12" fmla="*/ 1968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10"/>
                      <a:pt x="44" y="22"/>
                      <a:pt x="31" y="27"/>
                    </a:cubicBezTo>
                    <a:cubicBezTo>
                      <a:pt x="17" y="31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1"/>
                      <a:pt x="17" y="115"/>
                      <a:pt x="31" y="110"/>
                    </a:cubicBezTo>
                    <a:cubicBezTo>
                      <a:pt x="44" y="105"/>
                      <a:pt x="52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3" name="Freeform 132">
                <a:extLst>
                  <a:ext uri="{FF2B5EF4-FFF2-40B4-BE49-F238E27FC236}">
                    <a16:creationId xmlns:a16="http://schemas.microsoft.com/office/drawing/2014/main" id="{5E40E664-11CA-4E27-B292-24DBD77CF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2197"/>
                <a:ext cx="138" cy="120"/>
              </a:xfrm>
              <a:custGeom>
                <a:avLst/>
                <a:gdLst>
                  <a:gd name="T0" fmla="*/ 125 w 55"/>
                  <a:gd name="T1" fmla="*/ 1613 h 45"/>
                  <a:gd name="T2" fmla="*/ 838 w 55"/>
                  <a:gd name="T3" fmla="*/ 248 h 45"/>
                  <a:gd name="T4" fmla="*/ 2052 w 55"/>
                  <a:gd name="T5" fmla="*/ 704 h 45"/>
                  <a:gd name="T6" fmla="*/ 1340 w 55"/>
                  <a:gd name="T7" fmla="*/ 2027 h 45"/>
                  <a:gd name="T8" fmla="*/ 125 w 55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ubicBezTo>
                      <a:pt x="55" y="24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2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4" name="Freeform 133">
                <a:extLst>
                  <a:ext uri="{FF2B5EF4-FFF2-40B4-BE49-F238E27FC236}">
                    <a16:creationId xmlns:a16="http://schemas.microsoft.com/office/drawing/2014/main" id="{00C0F46D-96CC-4B02-869B-17884BF1F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2" y="2101"/>
                <a:ext cx="133" cy="307"/>
              </a:xfrm>
              <a:custGeom>
                <a:avLst/>
                <a:gdLst>
                  <a:gd name="T0" fmla="*/ 1945 w 53"/>
                  <a:gd name="T1" fmla="*/ 0 h 115"/>
                  <a:gd name="T2" fmla="*/ 1235 w 53"/>
                  <a:gd name="T3" fmla="*/ 1311 h 115"/>
                  <a:gd name="T4" fmla="*/ 0 w 53"/>
                  <a:gd name="T5" fmla="*/ 913 h 115"/>
                  <a:gd name="T6" fmla="*/ 0 w 53"/>
                  <a:gd name="T7" fmla="*/ 5139 h 115"/>
                  <a:gd name="T8" fmla="*/ 1235 w 53"/>
                  <a:gd name="T9" fmla="*/ 5595 h 115"/>
                  <a:gd name="T10" fmla="*/ 1945 w 53"/>
                  <a:gd name="T11" fmla="*/ 4261 h 115"/>
                  <a:gd name="T12" fmla="*/ 1945 w 53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0"/>
                    </a:moveTo>
                    <a:cubicBezTo>
                      <a:pt x="53" y="10"/>
                      <a:pt x="45" y="21"/>
                      <a:pt x="31" y="26"/>
                    </a:cubicBezTo>
                    <a:cubicBezTo>
                      <a:pt x="18" y="31"/>
                      <a:pt x="4" y="27"/>
                      <a:pt x="0" y="1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4" y="111"/>
                      <a:pt x="18" y="115"/>
                      <a:pt x="31" y="110"/>
                    </a:cubicBezTo>
                    <a:cubicBezTo>
                      <a:pt x="45" y="105"/>
                      <a:pt x="53" y="93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5" name="Freeform 134">
                <a:extLst>
                  <a:ext uri="{FF2B5EF4-FFF2-40B4-BE49-F238E27FC236}">
                    <a16:creationId xmlns:a16="http://schemas.microsoft.com/office/drawing/2014/main" id="{91C99DC2-3143-4AFC-83A4-8B9D9ADC6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288"/>
                <a:ext cx="140" cy="120"/>
              </a:xfrm>
              <a:custGeom>
                <a:avLst/>
                <a:gdLst>
                  <a:gd name="T0" fmla="*/ 125 w 56"/>
                  <a:gd name="T1" fmla="*/ 1571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1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6" name="Freeform 135">
                <a:extLst>
                  <a:ext uri="{FF2B5EF4-FFF2-40B4-BE49-F238E27FC236}">
                    <a16:creationId xmlns:a16="http://schemas.microsoft.com/office/drawing/2014/main" id="{2D11E726-36CE-4AFE-A14F-74705579A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7" y="2192"/>
                <a:ext cx="130" cy="307"/>
              </a:xfrm>
              <a:custGeom>
                <a:avLst/>
                <a:gdLst>
                  <a:gd name="T0" fmla="*/ 1925 w 52"/>
                  <a:gd name="T1" fmla="*/ 0 h 115"/>
                  <a:gd name="T2" fmla="*/ 1220 w 52"/>
                  <a:gd name="T3" fmla="*/ 1311 h 115"/>
                  <a:gd name="T4" fmla="*/ 0 w 52"/>
                  <a:gd name="T5" fmla="*/ 854 h 115"/>
                  <a:gd name="T6" fmla="*/ 0 w 52"/>
                  <a:gd name="T7" fmla="*/ 5139 h 115"/>
                  <a:gd name="T8" fmla="*/ 1220 w 52"/>
                  <a:gd name="T9" fmla="*/ 5595 h 115"/>
                  <a:gd name="T10" fmla="*/ 1925 w 52"/>
                  <a:gd name="T11" fmla="*/ 4226 h 115"/>
                  <a:gd name="T12" fmla="*/ 192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9" y="0"/>
                    </a:moveTo>
                    <a:cubicBezTo>
                      <a:pt x="52" y="9"/>
                      <a:pt x="44" y="21"/>
                      <a:pt x="31" y="26"/>
                    </a:cubicBezTo>
                    <a:cubicBezTo>
                      <a:pt x="17" y="31"/>
                      <a:pt x="3" y="27"/>
                      <a:pt x="0" y="17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3" y="111"/>
                      <a:pt x="17" y="115"/>
                      <a:pt x="31" y="110"/>
                    </a:cubicBezTo>
                    <a:cubicBezTo>
                      <a:pt x="44" y="105"/>
                      <a:pt x="52" y="93"/>
                      <a:pt x="49" y="83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7" name="Freeform 136">
                <a:extLst>
                  <a:ext uri="{FF2B5EF4-FFF2-40B4-BE49-F238E27FC236}">
                    <a16:creationId xmlns:a16="http://schemas.microsoft.com/office/drawing/2014/main" id="{17563B65-934E-4DC0-BD82-14D4DC007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379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8" name="Freeform 137">
                <a:extLst>
                  <a:ext uri="{FF2B5EF4-FFF2-40B4-BE49-F238E27FC236}">
                    <a16:creationId xmlns:a16="http://schemas.microsoft.com/office/drawing/2014/main" id="{C8298634-63A7-4881-80F5-4EBDC816F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0" y="2280"/>
                <a:ext cx="130" cy="309"/>
              </a:xfrm>
              <a:custGeom>
                <a:avLst/>
                <a:gdLst>
                  <a:gd name="T0" fmla="*/ 1925 w 52"/>
                  <a:gd name="T1" fmla="*/ 0 h 116"/>
                  <a:gd name="T2" fmla="*/ 1220 w 52"/>
                  <a:gd name="T3" fmla="*/ 1361 h 116"/>
                  <a:gd name="T4" fmla="*/ 0 w 52"/>
                  <a:gd name="T5" fmla="*/ 908 h 116"/>
                  <a:gd name="T6" fmla="*/ 0 w 52"/>
                  <a:gd name="T7" fmla="*/ 5144 h 116"/>
                  <a:gd name="T8" fmla="*/ 1220 w 52"/>
                  <a:gd name="T9" fmla="*/ 5591 h 116"/>
                  <a:gd name="T10" fmla="*/ 1925 w 52"/>
                  <a:gd name="T11" fmla="*/ 4235 h 116"/>
                  <a:gd name="T12" fmla="*/ 1925 w 52"/>
                  <a:gd name="T13" fmla="*/ 0 h 11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6">
                    <a:moveTo>
                      <a:pt x="49" y="0"/>
                    </a:moveTo>
                    <a:cubicBezTo>
                      <a:pt x="52" y="10"/>
                      <a:pt x="44" y="22"/>
                      <a:pt x="31" y="27"/>
                    </a:cubicBezTo>
                    <a:cubicBezTo>
                      <a:pt x="17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2"/>
                      <a:pt x="17" y="116"/>
                      <a:pt x="31" y="111"/>
                    </a:cubicBezTo>
                    <a:cubicBezTo>
                      <a:pt x="44" y="106"/>
                      <a:pt x="52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49" name="Freeform 138">
                <a:extLst>
                  <a:ext uri="{FF2B5EF4-FFF2-40B4-BE49-F238E27FC236}">
                    <a16:creationId xmlns:a16="http://schemas.microsoft.com/office/drawing/2014/main" id="{AC9C1C6D-4B78-409D-B07B-079856A37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469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1"/>
                      <a:pt x="9" y="9"/>
                      <a:pt x="22" y="5"/>
                    </a:cubicBezTo>
                    <a:cubicBezTo>
                      <a:pt x="36" y="0"/>
                      <a:pt x="49" y="3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0" name="Freeform 139">
                <a:extLst>
                  <a:ext uri="{FF2B5EF4-FFF2-40B4-BE49-F238E27FC236}">
                    <a16:creationId xmlns:a16="http://schemas.microsoft.com/office/drawing/2014/main" id="{ADD13AD8-D2EB-4426-9FA5-700ACC386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2" y="2371"/>
                <a:ext cx="133" cy="306"/>
              </a:xfrm>
              <a:custGeom>
                <a:avLst/>
                <a:gdLst>
                  <a:gd name="T0" fmla="*/ 1945 w 53"/>
                  <a:gd name="T1" fmla="*/ 0 h 115"/>
                  <a:gd name="T2" fmla="*/ 1235 w 53"/>
                  <a:gd name="T3" fmla="*/ 1360 h 115"/>
                  <a:gd name="T4" fmla="*/ 0 w 53"/>
                  <a:gd name="T5" fmla="*/ 907 h 115"/>
                  <a:gd name="T6" fmla="*/ 0 w 53"/>
                  <a:gd name="T7" fmla="*/ 5104 h 115"/>
                  <a:gd name="T8" fmla="*/ 1235 w 53"/>
                  <a:gd name="T9" fmla="*/ 5521 h 115"/>
                  <a:gd name="T10" fmla="*/ 1945 w 53"/>
                  <a:gd name="T11" fmla="*/ 4220 h 115"/>
                  <a:gd name="T12" fmla="*/ 1945 w 53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115">
                    <a:moveTo>
                      <a:pt x="49" y="0"/>
                    </a:moveTo>
                    <a:cubicBezTo>
                      <a:pt x="53" y="10"/>
                      <a:pt x="45" y="22"/>
                      <a:pt x="31" y="27"/>
                    </a:cubicBezTo>
                    <a:cubicBezTo>
                      <a:pt x="18" y="32"/>
                      <a:pt x="4" y="28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4" y="111"/>
                      <a:pt x="18" y="115"/>
                      <a:pt x="31" y="110"/>
                    </a:cubicBezTo>
                    <a:cubicBezTo>
                      <a:pt x="45" y="105"/>
                      <a:pt x="53" y="94"/>
                      <a:pt x="49" y="84"/>
                    </a:cubicBez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1" name="Freeform 140">
                <a:extLst>
                  <a:ext uri="{FF2B5EF4-FFF2-40B4-BE49-F238E27FC236}">
                    <a16:creationId xmlns:a16="http://schemas.microsoft.com/office/drawing/2014/main" id="{A9CFE9A5-8F0C-4DEB-9D25-27E402F3B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557"/>
                <a:ext cx="140" cy="120"/>
              </a:xfrm>
              <a:custGeom>
                <a:avLst/>
                <a:gdLst>
                  <a:gd name="T0" fmla="*/ 125 w 56"/>
                  <a:gd name="T1" fmla="*/ 1613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2" name="Freeform 141">
                <a:extLst>
                  <a:ext uri="{FF2B5EF4-FFF2-40B4-BE49-F238E27FC236}">
                    <a16:creationId xmlns:a16="http://schemas.microsoft.com/office/drawing/2014/main" id="{472CFC12-2E24-42DF-9CF9-DAB694686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7" y="2461"/>
                <a:ext cx="130" cy="307"/>
              </a:xfrm>
              <a:custGeom>
                <a:avLst/>
                <a:gdLst>
                  <a:gd name="T0" fmla="*/ 1875 w 52"/>
                  <a:gd name="T1" fmla="*/ 0 h 115"/>
                  <a:gd name="T2" fmla="*/ 1175 w 52"/>
                  <a:gd name="T3" fmla="*/ 1311 h 115"/>
                  <a:gd name="T4" fmla="*/ 0 w 52"/>
                  <a:gd name="T5" fmla="*/ 913 h 115"/>
                  <a:gd name="T6" fmla="*/ 0 w 52"/>
                  <a:gd name="T7" fmla="*/ 5174 h 115"/>
                  <a:gd name="T8" fmla="*/ 1175 w 52"/>
                  <a:gd name="T9" fmla="*/ 5595 h 115"/>
                  <a:gd name="T10" fmla="*/ 1875 w 52"/>
                  <a:gd name="T11" fmla="*/ 4261 h 115"/>
                  <a:gd name="T12" fmla="*/ 1875 w 5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115">
                    <a:moveTo>
                      <a:pt x="48" y="0"/>
                    </a:moveTo>
                    <a:cubicBezTo>
                      <a:pt x="52" y="10"/>
                      <a:pt x="44" y="21"/>
                      <a:pt x="30" y="26"/>
                    </a:cubicBezTo>
                    <a:cubicBezTo>
                      <a:pt x="17" y="31"/>
                      <a:pt x="3" y="27"/>
                      <a:pt x="0" y="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3" y="111"/>
                      <a:pt x="17" y="115"/>
                      <a:pt x="30" y="110"/>
                    </a:cubicBezTo>
                    <a:cubicBezTo>
                      <a:pt x="44" y="105"/>
                      <a:pt x="52" y="93"/>
                      <a:pt x="48" y="84"/>
                    </a:cubicBez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C1E8F1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3" name="Freeform 142">
                <a:extLst>
                  <a:ext uri="{FF2B5EF4-FFF2-40B4-BE49-F238E27FC236}">
                    <a16:creationId xmlns:a16="http://schemas.microsoft.com/office/drawing/2014/main" id="{124D953F-A8C8-4FFA-AC0B-DD0ABBB03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648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4" name="Freeform 143">
                <a:extLst>
                  <a:ext uri="{FF2B5EF4-FFF2-40B4-BE49-F238E27FC236}">
                    <a16:creationId xmlns:a16="http://schemas.microsoft.com/office/drawing/2014/main" id="{3920B4D0-7475-4277-B3FF-19D5F4C66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739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5AC1DA"/>
              </a:solidFill>
              <a:ln w="7938" cap="rnd">
                <a:solidFill>
                  <a:srgbClr val="D6F0F6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5" name="Freeform 144">
                <a:extLst>
                  <a:ext uri="{FF2B5EF4-FFF2-40B4-BE49-F238E27FC236}">
                    <a16:creationId xmlns:a16="http://schemas.microsoft.com/office/drawing/2014/main" id="{5491A360-0CB1-416A-B1C8-4E0ADAA9C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2115"/>
                <a:ext cx="92" cy="112"/>
              </a:xfrm>
              <a:custGeom>
                <a:avLst/>
                <a:gdLst>
                  <a:gd name="T0" fmla="*/ 1415 w 37"/>
                  <a:gd name="T1" fmla="*/ 56 h 42"/>
                  <a:gd name="T2" fmla="*/ 848 w 37"/>
                  <a:gd name="T3" fmla="*/ 93 h 42"/>
                  <a:gd name="T4" fmla="*/ 154 w 37"/>
                  <a:gd name="T5" fmla="*/ 1459 h 42"/>
                  <a:gd name="T6" fmla="*/ 1335 w 37"/>
                  <a:gd name="T7" fmla="*/ 1912 h 42"/>
                  <a:gd name="T8" fmla="*/ 1415 w 37"/>
                  <a:gd name="T9" fmla="*/ 1877 h 42"/>
                  <a:gd name="T10" fmla="*/ 1415 w 37"/>
                  <a:gd name="T11" fmla="*/ 56 h 4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7" h="42">
                    <a:moveTo>
                      <a:pt x="37" y="1"/>
                    </a:moveTo>
                    <a:cubicBezTo>
                      <a:pt x="32" y="0"/>
                      <a:pt x="27" y="1"/>
                      <a:pt x="22" y="2"/>
                    </a:cubicBezTo>
                    <a:cubicBezTo>
                      <a:pt x="8" y="7"/>
                      <a:pt x="0" y="19"/>
                      <a:pt x="4" y="29"/>
                    </a:cubicBezTo>
                    <a:cubicBezTo>
                      <a:pt x="7" y="39"/>
                      <a:pt x="21" y="42"/>
                      <a:pt x="35" y="38"/>
                    </a:cubicBezTo>
                    <a:cubicBezTo>
                      <a:pt x="35" y="37"/>
                      <a:pt x="36" y="37"/>
                      <a:pt x="37" y="37"/>
                    </a:cubicBezTo>
                    <a:lnTo>
                      <a:pt x="37" y="1"/>
                    </a:lnTo>
                    <a:close/>
                  </a:path>
                </a:pathLst>
              </a:custGeom>
              <a:solidFill>
                <a:srgbClr val="99D9E8"/>
              </a:solidFill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6" name="Freeform 145">
                <a:extLst>
                  <a:ext uri="{FF2B5EF4-FFF2-40B4-BE49-F238E27FC236}">
                    <a16:creationId xmlns:a16="http://schemas.microsoft.com/office/drawing/2014/main" id="{2E679C53-B5F3-42F4-8AEC-5BE048A44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976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94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4"/>
                      <a:pt x="7" y="41"/>
                      <a:pt x="3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7" name="Freeform 146">
                <a:extLst>
                  <a:ext uri="{FF2B5EF4-FFF2-40B4-BE49-F238E27FC236}">
                    <a16:creationId xmlns:a16="http://schemas.microsoft.com/office/drawing/2014/main" id="{054B7585-8CAD-437A-9784-67CA69504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064"/>
                <a:ext cx="140" cy="120"/>
              </a:xfrm>
              <a:custGeom>
                <a:avLst/>
                <a:gdLst>
                  <a:gd name="T0" fmla="*/ 125 w 56"/>
                  <a:gd name="T1" fmla="*/ 1613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8" name="Freeform 147">
                <a:extLst>
                  <a:ext uri="{FF2B5EF4-FFF2-40B4-BE49-F238E27FC236}">
                    <a16:creationId xmlns:a16="http://schemas.microsoft.com/office/drawing/2014/main" id="{72205526-BA6C-4471-A345-D6279086D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15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59" name="Freeform 148">
                <a:extLst>
                  <a:ext uri="{FF2B5EF4-FFF2-40B4-BE49-F238E27FC236}">
                    <a16:creationId xmlns:a16="http://schemas.microsoft.com/office/drawing/2014/main" id="{22BCDCAB-F078-41B3-A817-C59D791F0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24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0" name="Freeform 149">
                <a:extLst>
                  <a:ext uri="{FF2B5EF4-FFF2-40B4-BE49-F238E27FC236}">
                    <a16:creationId xmlns:a16="http://schemas.microsoft.com/office/drawing/2014/main" id="{B21F7ADB-F56D-4BD9-8069-F549F618F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336"/>
                <a:ext cx="140" cy="120"/>
              </a:xfrm>
              <a:custGeom>
                <a:avLst/>
                <a:gdLst>
                  <a:gd name="T0" fmla="*/ 125 w 56"/>
                  <a:gd name="T1" fmla="*/ 1571 h 45"/>
                  <a:gd name="T2" fmla="*/ 833 w 56"/>
                  <a:gd name="T3" fmla="*/ 248 h 45"/>
                  <a:gd name="T4" fmla="*/ 2033 w 56"/>
                  <a:gd name="T5" fmla="*/ 661 h 45"/>
                  <a:gd name="T6" fmla="*/ 1333 w 56"/>
                  <a:gd name="T7" fmla="*/ 2027 h 45"/>
                  <a:gd name="T8" fmla="*/ 125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1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3"/>
                      <a:pt x="52" y="13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1" name="Freeform 150">
                <a:extLst>
                  <a:ext uri="{FF2B5EF4-FFF2-40B4-BE49-F238E27FC236}">
                    <a16:creationId xmlns:a16="http://schemas.microsoft.com/office/drawing/2014/main" id="{1B2A3A4E-2A16-450A-896B-EA3905F64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24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2" name="Freeform 151">
                <a:extLst>
                  <a:ext uri="{FF2B5EF4-FFF2-40B4-BE49-F238E27FC236}">
                    <a16:creationId xmlns:a16="http://schemas.microsoft.com/office/drawing/2014/main" id="{FACFC555-587A-4EFD-A85B-2582F30DD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515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3" name="Freeform 152">
                <a:extLst>
                  <a:ext uri="{FF2B5EF4-FFF2-40B4-BE49-F238E27FC236}">
                    <a16:creationId xmlns:a16="http://schemas.microsoft.com/office/drawing/2014/main" id="{5B92C8C0-08C6-42C9-AE9A-75636E54E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8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4" name="Freeform 153">
                <a:extLst>
                  <a:ext uri="{FF2B5EF4-FFF2-40B4-BE49-F238E27FC236}">
                    <a16:creationId xmlns:a16="http://schemas.microsoft.com/office/drawing/2014/main" id="{23A9E867-602B-4F47-9FA3-0F37BF785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933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5" name="Freeform 154">
                <a:extLst>
                  <a:ext uri="{FF2B5EF4-FFF2-40B4-BE49-F238E27FC236}">
                    <a16:creationId xmlns:a16="http://schemas.microsoft.com/office/drawing/2014/main" id="{E66FF44F-AE08-46BC-9A9B-8DEEFC60B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8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6" name="Freeform 155">
                <a:extLst>
                  <a:ext uri="{FF2B5EF4-FFF2-40B4-BE49-F238E27FC236}">
                    <a16:creationId xmlns:a16="http://schemas.microsoft.com/office/drawing/2014/main" id="{5AF36327-A26C-4389-BBCE-C9EFF4400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040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7" name="Freeform 156">
                <a:extLst>
                  <a:ext uri="{FF2B5EF4-FFF2-40B4-BE49-F238E27FC236}">
                    <a16:creationId xmlns:a16="http://schemas.microsoft.com/office/drawing/2014/main" id="{20769BB0-B0E8-4758-9BB7-519F2A0F6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093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8" name="Freeform 157">
                <a:extLst>
                  <a:ext uri="{FF2B5EF4-FFF2-40B4-BE49-F238E27FC236}">
                    <a16:creationId xmlns:a16="http://schemas.microsoft.com/office/drawing/2014/main" id="{B4B09A71-C4D4-4829-9CB8-489251DC6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144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6"/>
                      <a:pt x="35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69" name="Freeform 158">
                <a:extLst>
                  <a:ext uri="{FF2B5EF4-FFF2-40B4-BE49-F238E27FC236}">
                    <a16:creationId xmlns:a16="http://schemas.microsoft.com/office/drawing/2014/main" id="{162AB169-8D89-45EA-8143-418A1F6ED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97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0" name="Freeform 159">
                <a:extLst>
                  <a:ext uri="{FF2B5EF4-FFF2-40B4-BE49-F238E27FC236}">
                    <a16:creationId xmlns:a16="http://schemas.microsoft.com/office/drawing/2014/main" id="{253103F1-DA00-4FDA-80C0-3F16A5EEC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51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1" name="Freeform 160">
                <a:extLst>
                  <a:ext uri="{FF2B5EF4-FFF2-40B4-BE49-F238E27FC236}">
                    <a16:creationId xmlns:a16="http://schemas.microsoft.com/office/drawing/2014/main" id="{8B496DE9-DC36-4AD8-A01B-EA2E68DCF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304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2" name="Freeform 161">
                <a:extLst>
                  <a:ext uri="{FF2B5EF4-FFF2-40B4-BE49-F238E27FC236}">
                    <a16:creationId xmlns:a16="http://schemas.microsoft.com/office/drawing/2014/main" id="{33299923-41EA-4B07-95F4-0132F7DAA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57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3" name="Freeform 162">
                <a:extLst>
                  <a:ext uri="{FF2B5EF4-FFF2-40B4-BE49-F238E27FC236}">
                    <a16:creationId xmlns:a16="http://schemas.microsoft.com/office/drawing/2014/main" id="{DF32B387-DD51-4C8D-A721-1BECA9FF4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408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6"/>
                      <a:pt x="34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4" name="Freeform 163">
                <a:extLst>
                  <a:ext uri="{FF2B5EF4-FFF2-40B4-BE49-F238E27FC236}">
                    <a16:creationId xmlns:a16="http://schemas.microsoft.com/office/drawing/2014/main" id="{A4C29A9D-3CFC-4734-B684-0268225B3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461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5" name="Freeform 164">
                <a:extLst>
                  <a:ext uri="{FF2B5EF4-FFF2-40B4-BE49-F238E27FC236}">
                    <a16:creationId xmlns:a16="http://schemas.microsoft.com/office/drawing/2014/main" id="{636D5428-D7B0-4132-959F-E56095FBB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" y="2016"/>
                <a:ext cx="381" cy="416"/>
              </a:xfrm>
              <a:custGeom>
                <a:avLst/>
                <a:gdLst>
                  <a:gd name="T0" fmla="*/ 0 w 152"/>
                  <a:gd name="T1" fmla="*/ 2219 h 156"/>
                  <a:gd name="T2" fmla="*/ 0 w 152"/>
                  <a:gd name="T3" fmla="*/ 0 h 156"/>
                  <a:gd name="T4" fmla="*/ 6001 w 152"/>
                  <a:gd name="T5" fmla="*/ 7885 h 156"/>
                  <a:gd name="T6" fmla="*/ 709 w 152"/>
                  <a:gd name="T7" fmla="*/ 1571 h 156"/>
                  <a:gd name="T8" fmla="*/ 0 w 152"/>
                  <a:gd name="T9" fmla="*/ 2219 h 1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2" h="156">
                    <a:moveTo>
                      <a:pt x="0" y="44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2" y="156"/>
                      <a:pt x="152" y="156"/>
                      <a:pt x="152" y="156"/>
                    </a:cubicBezTo>
                    <a:cubicBezTo>
                      <a:pt x="152" y="156"/>
                      <a:pt x="24" y="38"/>
                      <a:pt x="18" y="31"/>
                    </a:cubicBezTo>
                    <a:cubicBezTo>
                      <a:pt x="11" y="24"/>
                      <a:pt x="6" y="24"/>
                      <a:pt x="0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6" name="Freeform 165">
                <a:extLst>
                  <a:ext uri="{FF2B5EF4-FFF2-40B4-BE49-F238E27FC236}">
                    <a16:creationId xmlns:a16="http://schemas.microsoft.com/office/drawing/2014/main" id="{70A93252-FBEF-4385-A4BE-C588F7C76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28"/>
                <a:ext cx="2338" cy="763"/>
              </a:xfrm>
              <a:custGeom>
                <a:avLst/>
                <a:gdLst>
                  <a:gd name="T0" fmla="*/ 36553 w 935"/>
                  <a:gd name="T1" fmla="*/ 1673 h 286"/>
                  <a:gd name="T2" fmla="*/ 36510 w 935"/>
                  <a:gd name="T3" fmla="*/ 1729 h 286"/>
                  <a:gd name="T4" fmla="*/ 10555 w 935"/>
                  <a:gd name="T5" fmla="*/ 13822 h 286"/>
                  <a:gd name="T6" fmla="*/ 10367 w 935"/>
                  <a:gd name="T7" fmla="*/ 13787 h 286"/>
                  <a:gd name="T8" fmla="*/ 125 w 935"/>
                  <a:gd name="T9" fmla="*/ 307 h 286"/>
                  <a:gd name="T10" fmla="*/ 0 w 935"/>
                  <a:gd name="T11" fmla="*/ 0 h 286"/>
                  <a:gd name="T12" fmla="*/ 0 w 935"/>
                  <a:gd name="T13" fmla="*/ 606 h 286"/>
                  <a:gd name="T14" fmla="*/ 125 w 935"/>
                  <a:gd name="T15" fmla="*/ 910 h 286"/>
                  <a:gd name="T16" fmla="*/ 10367 w 935"/>
                  <a:gd name="T17" fmla="*/ 14390 h 286"/>
                  <a:gd name="T18" fmla="*/ 10555 w 935"/>
                  <a:gd name="T19" fmla="*/ 14433 h 286"/>
                  <a:gd name="T20" fmla="*/ 36510 w 935"/>
                  <a:gd name="T21" fmla="*/ 2334 h 286"/>
                  <a:gd name="T22" fmla="*/ 36553 w 935"/>
                  <a:gd name="T23" fmla="*/ 2220 h 286"/>
                  <a:gd name="T24" fmla="*/ 36553 w 935"/>
                  <a:gd name="T25" fmla="*/ 1673 h 28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35" h="286">
                    <a:moveTo>
                      <a:pt x="935" y="33"/>
                    </a:moveTo>
                    <a:cubicBezTo>
                      <a:pt x="934" y="34"/>
                      <a:pt x="934" y="34"/>
                      <a:pt x="934" y="34"/>
                    </a:cubicBezTo>
                    <a:cubicBezTo>
                      <a:pt x="270" y="273"/>
                      <a:pt x="270" y="273"/>
                      <a:pt x="270" y="273"/>
                    </a:cubicBezTo>
                    <a:cubicBezTo>
                      <a:pt x="270" y="273"/>
                      <a:pt x="268" y="274"/>
                      <a:pt x="265" y="272"/>
                    </a:cubicBezTo>
                    <a:cubicBezTo>
                      <a:pt x="239" y="246"/>
                      <a:pt x="8" y="11"/>
                      <a:pt x="3" y="6"/>
                    </a:cubicBezTo>
                    <a:cubicBezTo>
                      <a:pt x="2" y="4"/>
                      <a:pt x="0" y="2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5"/>
                      <a:pt x="0" y="15"/>
                      <a:pt x="3" y="18"/>
                    </a:cubicBezTo>
                    <a:cubicBezTo>
                      <a:pt x="8" y="23"/>
                      <a:pt x="239" y="258"/>
                      <a:pt x="265" y="284"/>
                    </a:cubicBezTo>
                    <a:cubicBezTo>
                      <a:pt x="268" y="286"/>
                      <a:pt x="270" y="285"/>
                      <a:pt x="270" y="285"/>
                    </a:cubicBezTo>
                    <a:cubicBezTo>
                      <a:pt x="934" y="46"/>
                      <a:pt x="934" y="46"/>
                      <a:pt x="934" y="46"/>
                    </a:cubicBezTo>
                    <a:cubicBezTo>
                      <a:pt x="934" y="46"/>
                      <a:pt x="935" y="45"/>
                      <a:pt x="935" y="44"/>
                    </a:cubicBezTo>
                    <a:cubicBezTo>
                      <a:pt x="935" y="43"/>
                      <a:pt x="935" y="33"/>
                      <a:pt x="935" y="33"/>
                    </a:cubicBezTo>
                    <a:close/>
                  </a:path>
                </a:pathLst>
              </a:custGeom>
              <a:solidFill>
                <a:srgbClr val="51AF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7" name="Freeform 166">
                <a:extLst>
                  <a:ext uri="{FF2B5EF4-FFF2-40B4-BE49-F238E27FC236}">
                    <a16:creationId xmlns:a16="http://schemas.microsoft.com/office/drawing/2014/main" id="{44868E3F-01DC-4197-8330-F3F7665A1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" y="1928"/>
                <a:ext cx="670" cy="760"/>
              </a:xfrm>
              <a:custGeom>
                <a:avLst/>
                <a:gdLst>
                  <a:gd name="T0" fmla="*/ 125 w 268"/>
                  <a:gd name="T1" fmla="*/ 307 h 285"/>
                  <a:gd name="T2" fmla="*/ 0 w 268"/>
                  <a:gd name="T3" fmla="*/ 0 h 285"/>
                  <a:gd name="T4" fmla="*/ 0 w 268"/>
                  <a:gd name="T5" fmla="*/ 605 h 285"/>
                  <a:gd name="T6" fmla="*/ 125 w 268"/>
                  <a:gd name="T7" fmla="*/ 909 h 285"/>
                  <a:gd name="T8" fmla="*/ 10363 w 268"/>
                  <a:gd name="T9" fmla="*/ 14357 h 285"/>
                  <a:gd name="T10" fmla="*/ 10470 w 268"/>
                  <a:gd name="T11" fmla="*/ 14413 h 285"/>
                  <a:gd name="T12" fmla="*/ 10470 w 268"/>
                  <a:gd name="T13" fmla="*/ 13803 h 285"/>
                  <a:gd name="T14" fmla="*/ 10470 w 268"/>
                  <a:gd name="T15" fmla="*/ 13803 h 285"/>
                  <a:gd name="T16" fmla="*/ 10363 w 268"/>
                  <a:gd name="T17" fmla="*/ 13747 h 285"/>
                  <a:gd name="T18" fmla="*/ 125 w 268"/>
                  <a:gd name="T19" fmla="*/ 307 h 2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8" h="285">
                    <a:moveTo>
                      <a:pt x="3" y="6"/>
                    </a:moveTo>
                    <a:cubicBezTo>
                      <a:pt x="2" y="4"/>
                      <a:pt x="0" y="2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5"/>
                      <a:pt x="0" y="15"/>
                      <a:pt x="3" y="18"/>
                    </a:cubicBezTo>
                    <a:cubicBezTo>
                      <a:pt x="8" y="23"/>
                      <a:pt x="239" y="258"/>
                      <a:pt x="265" y="284"/>
                    </a:cubicBezTo>
                    <a:cubicBezTo>
                      <a:pt x="266" y="285"/>
                      <a:pt x="267" y="285"/>
                      <a:pt x="268" y="285"/>
                    </a:cubicBezTo>
                    <a:cubicBezTo>
                      <a:pt x="268" y="273"/>
                      <a:pt x="268" y="273"/>
                      <a:pt x="268" y="273"/>
                    </a:cubicBezTo>
                    <a:cubicBezTo>
                      <a:pt x="268" y="273"/>
                      <a:pt x="268" y="273"/>
                      <a:pt x="268" y="273"/>
                    </a:cubicBezTo>
                    <a:cubicBezTo>
                      <a:pt x="267" y="273"/>
                      <a:pt x="266" y="273"/>
                      <a:pt x="265" y="272"/>
                    </a:cubicBezTo>
                    <a:cubicBezTo>
                      <a:pt x="239" y="246"/>
                      <a:pt x="8" y="11"/>
                      <a:pt x="3" y="6"/>
                    </a:cubicBezTo>
                    <a:close/>
                  </a:path>
                </a:pathLst>
              </a:custGeom>
              <a:solidFill>
                <a:srgbClr val="B0E2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8" name="Freeform 167">
                <a:extLst>
                  <a:ext uri="{FF2B5EF4-FFF2-40B4-BE49-F238E27FC236}">
                    <a16:creationId xmlns:a16="http://schemas.microsoft.com/office/drawing/2014/main" id="{95950006-74BB-4C44-88DC-FD9E0FAD3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4" y="1965"/>
                <a:ext cx="693" cy="766"/>
              </a:xfrm>
              <a:custGeom>
                <a:avLst/>
                <a:gdLst>
                  <a:gd name="T0" fmla="*/ 470 w 277"/>
                  <a:gd name="T1" fmla="*/ 206 h 287"/>
                  <a:gd name="T2" fmla="*/ 363 w 277"/>
                  <a:gd name="T3" fmla="*/ 56 h 287"/>
                  <a:gd name="T4" fmla="*/ 0 w 277"/>
                  <a:gd name="T5" fmla="*/ 398 h 287"/>
                  <a:gd name="T6" fmla="*/ 10773 w 277"/>
                  <a:gd name="T7" fmla="*/ 14559 h 287"/>
                  <a:gd name="T8" fmla="*/ 10853 w 277"/>
                  <a:gd name="T9" fmla="*/ 13748 h 287"/>
                  <a:gd name="T10" fmla="*/ 10728 w 277"/>
                  <a:gd name="T11" fmla="*/ 13705 h 287"/>
                  <a:gd name="T12" fmla="*/ 470 w 277"/>
                  <a:gd name="T13" fmla="*/ 206 h 2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7" h="287">
                    <a:moveTo>
                      <a:pt x="12" y="4"/>
                    </a:moveTo>
                    <a:cubicBezTo>
                      <a:pt x="11" y="2"/>
                      <a:pt x="10" y="1"/>
                      <a:pt x="9" y="1"/>
                    </a:cubicBezTo>
                    <a:cubicBezTo>
                      <a:pt x="5" y="0"/>
                      <a:pt x="0" y="6"/>
                      <a:pt x="0" y="8"/>
                    </a:cubicBezTo>
                    <a:cubicBezTo>
                      <a:pt x="12" y="21"/>
                      <a:pt x="225" y="237"/>
                      <a:pt x="275" y="287"/>
                    </a:cubicBezTo>
                    <a:cubicBezTo>
                      <a:pt x="277" y="271"/>
                      <a:pt x="277" y="271"/>
                      <a:pt x="277" y="271"/>
                    </a:cubicBezTo>
                    <a:cubicBezTo>
                      <a:pt x="276" y="271"/>
                      <a:pt x="275" y="271"/>
                      <a:pt x="274" y="270"/>
                    </a:cubicBezTo>
                    <a:cubicBezTo>
                      <a:pt x="248" y="244"/>
                      <a:pt x="17" y="9"/>
                      <a:pt x="12" y="4"/>
                    </a:cubicBezTo>
                    <a:close/>
                  </a:path>
                </a:pathLst>
              </a:custGeom>
              <a:solidFill>
                <a:srgbClr val="E3F5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79" name="Freeform 168">
                <a:extLst>
                  <a:ext uri="{FF2B5EF4-FFF2-40B4-BE49-F238E27FC236}">
                    <a16:creationId xmlns:a16="http://schemas.microsoft.com/office/drawing/2014/main" id="{C5396245-1FDA-4509-9189-24EC0B651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2" y="2048"/>
                <a:ext cx="1683" cy="683"/>
              </a:xfrm>
              <a:custGeom>
                <a:avLst/>
                <a:gdLst>
                  <a:gd name="T0" fmla="*/ 26165 w 673"/>
                  <a:gd name="T1" fmla="*/ 0 h 256"/>
                  <a:gd name="T2" fmla="*/ 26165 w 673"/>
                  <a:gd name="T3" fmla="*/ 0 h 256"/>
                  <a:gd name="T4" fmla="*/ 26115 w 673"/>
                  <a:gd name="T5" fmla="*/ 56 h 256"/>
                  <a:gd name="T6" fmla="*/ 158 w 673"/>
                  <a:gd name="T7" fmla="*/ 12158 h 256"/>
                  <a:gd name="T8" fmla="*/ 83 w 673"/>
                  <a:gd name="T9" fmla="*/ 12158 h 256"/>
                  <a:gd name="T10" fmla="*/ 83 w 673"/>
                  <a:gd name="T11" fmla="*/ 12158 h 256"/>
                  <a:gd name="T12" fmla="*/ 0 w 673"/>
                  <a:gd name="T13" fmla="*/ 12969 h 256"/>
                  <a:gd name="T14" fmla="*/ 0 w 673"/>
                  <a:gd name="T15" fmla="*/ 12969 h 256"/>
                  <a:gd name="T16" fmla="*/ 26323 w 673"/>
                  <a:gd name="T17" fmla="*/ 704 h 256"/>
                  <a:gd name="T18" fmla="*/ 26165 w 673"/>
                  <a:gd name="T19" fmla="*/ 0 h 2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3" h="256">
                    <a:moveTo>
                      <a:pt x="669" y="0"/>
                    </a:moveTo>
                    <a:cubicBezTo>
                      <a:pt x="669" y="0"/>
                      <a:pt x="669" y="0"/>
                      <a:pt x="669" y="0"/>
                    </a:cubicBezTo>
                    <a:cubicBezTo>
                      <a:pt x="668" y="1"/>
                      <a:pt x="668" y="1"/>
                      <a:pt x="668" y="1"/>
                    </a:cubicBezTo>
                    <a:cubicBezTo>
                      <a:pt x="4" y="240"/>
                      <a:pt x="4" y="240"/>
                      <a:pt x="4" y="240"/>
                    </a:cubicBezTo>
                    <a:cubicBezTo>
                      <a:pt x="4" y="240"/>
                      <a:pt x="3" y="241"/>
                      <a:pt x="2" y="240"/>
                    </a:cubicBezTo>
                    <a:cubicBezTo>
                      <a:pt x="2" y="240"/>
                      <a:pt x="2" y="240"/>
                      <a:pt x="2" y="240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6"/>
                      <a:pt x="0" y="256"/>
                      <a:pt x="0" y="256"/>
                    </a:cubicBezTo>
                    <a:cubicBezTo>
                      <a:pt x="673" y="14"/>
                      <a:pt x="673" y="14"/>
                      <a:pt x="673" y="14"/>
                    </a:cubicBezTo>
                    <a:cubicBezTo>
                      <a:pt x="673" y="4"/>
                      <a:pt x="670" y="1"/>
                      <a:pt x="669" y="0"/>
                    </a:cubicBezTo>
                    <a:close/>
                  </a:path>
                </a:pathLst>
              </a:custGeom>
              <a:solidFill>
                <a:srgbClr val="6AC7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0" name="Freeform 169">
                <a:extLst>
                  <a:ext uri="{FF2B5EF4-FFF2-40B4-BE49-F238E27FC236}">
                    <a16:creationId xmlns:a16="http://schemas.microsoft.com/office/drawing/2014/main" id="{39ACB3C7-D190-4B64-BB91-9A4CA6AA2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976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94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4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1" name="Freeform 170">
                <a:extLst>
                  <a:ext uri="{FF2B5EF4-FFF2-40B4-BE49-F238E27FC236}">
                    <a16:creationId xmlns:a16="http://schemas.microsoft.com/office/drawing/2014/main" id="{C9260ADF-2A88-43F4-8798-90D4ADF7D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064"/>
                <a:ext cx="140" cy="120"/>
              </a:xfrm>
              <a:custGeom>
                <a:avLst/>
                <a:gdLst>
                  <a:gd name="T0" fmla="*/ 125 w 56"/>
                  <a:gd name="T1" fmla="*/ 1613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2" name="Freeform 171">
                <a:extLst>
                  <a:ext uri="{FF2B5EF4-FFF2-40B4-BE49-F238E27FC236}">
                    <a16:creationId xmlns:a16="http://schemas.microsoft.com/office/drawing/2014/main" id="{4A4BD3A0-2886-462A-A486-337A0DCF8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15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3" name="Freeform 172">
                <a:extLst>
                  <a:ext uri="{FF2B5EF4-FFF2-40B4-BE49-F238E27FC236}">
                    <a16:creationId xmlns:a16="http://schemas.microsoft.com/office/drawing/2014/main" id="{22CAD29E-E6A8-42E1-B779-D898B47BEB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24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4" name="Freeform 173">
                <a:extLst>
                  <a:ext uri="{FF2B5EF4-FFF2-40B4-BE49-F238E27FC236}">
                    <a16:creationId xmlns:a16="http://schemas.microsoft.com/office/drawing/2014/main" id="{3E9A4115-A7CD-46A7-B06C-18FCFB6AB2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336"/>
                <a:ext cx="140" cy="120"/>
              </a:xfrm>
              <a:custGeom>
                <a:avLst/>
                <a:gdLst>
                  <a:gd name="T0" fmla="*/ 125 w 56"/>
                  <a:gd name="T1" fmla="*/ 1571 h 45"/>
                  <a:gd name="T2" fmla="*/ 833 w 56"/>
                  <a:gd name="T3" fmla="*/ 248 h 45"/>
                  <a:gd name="T4" fmla="*/ 2033 w 56"/>
                  <a:gd name="T5" fmla="*/ 661 h 45"/>
                  <a:gd name="T6" fmla="*/ 1333 w 56"/>
                  <a:gd name="T7" fmla="*/ 2027 h 45"/>
                  <a:gd name="T8" fmla="*/ 125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1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3"/>
                      <a:pt x="52" y="13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5" name="Freeform 174">
                <a:extLst>
                  <a:ext uri="{FF2B5EF4-FFF2-40B4-BE49-F238E27FC236}">
                    <a16:creationId xmlns:a16="http://schemas.microsoft.com/office/drawing/2014/main" id="{E1143E8F-CD27-4B7B-A54B-DFCC3A774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24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6" name="Freeform 175">
                <a:extLst>
                  <a:ext uri="{FF2B5EF4-FFF2-40B4-BE49-F238E27FC236}">
                    <a16:creationId xmlns:a16="http://schemas.microsoft.com/office/drawing/2014/main" id="{AD8CAEDD-2BC3-4063-8554-92EC31E50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515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7" name="Freeform 176">
                <a:extLst>
                  <a:ext uri="{FF2B5EF4-FFF2-40B4-BE49-F238E27FC236}">
                    <a16:creationId xmlns:a16="http://schemas.microsoft.com/office/drawing/2014/main" id="{4E3C7F3E-860B-48B3-A6DE-BC85C03A1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8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8" name="Freeform 177">
                <a:extLst>
                  <a:ext uri="{FF2B5EF4-FFF2-40B4-BE49-F238E27FC236}">
                    <a16:creationId xmlns:a16="http://schemas.microsoft.com/office/drawing/2014/main" id="{E9425CBE-1359-4C49-8576-F0AE403E9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933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89" name="Freeform 178">
                <a:extLst>
                  <a:ext uri="{FF2B5EF4-FFF2-40B4-BE49-F238E27FC236}">
                    <a16:creationId xmlns:a16="http://schemas.microsoft.com/office/drawing/2014/main" id="{B5C3B949-F65B-4BC6-A9BB-F0901C2F4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859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49 w 55"/>
                  <a:gd name="T3" fmla="*/ 247 h 44"/>
                  <a:gd name="T4" fmla="*/ 2010 w 55"/>
                  <a:gd name="T5" fmla="*/ 694 h 44"/>
                  <a:gd name="T6" fmla="*/ 1315 w 55"/>
                  <a:gd name="T7" fmla="*/ 1994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0" name="Freeform 179">
                <a:extLst>
                  <a:ext uri="{FF2B5EF4-FFF2-40B4-BE49-F238E27FC236}">
                    <a16:creationId xmlns:a16="http://schemas.microsoft.com/office/drawing/2014/main" id="{38324A17-202D-4A9B-AD4A-4A40A6E97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84"/>
                <a:ext cx="138" cy="117"/>
              </a:xfrm>
              <a:custGeom>
                <a:avLst/>
                <a:gdLst>
                  <a:gd name="T0" fmla="*/ 158 w 55"/>
                  <a:gd name="T1" fmla="*/ 1505 h 44"/>
                  <a:gd name="T2" fmla="*/ 838 w 55"/>
                  <a:gd name="T3" fmla="*/ 247 h 44"/>
                  <a:gd name="T4" fmla="*/ 2020 w 55"/>
                  <a:gd name="T5" fmla="*/ 657 h 44"/>
                  <a:gd name="T6" fmla="*/ 1310 w 55"/>
                  <a:gd name="T7" fmla="*/ 1960 h 44"/>
                  <a:gd name="T8" fmla="*/ 158 w 55"/>
                  <a:gd name="T9" fmla="*/ 150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0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4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1" name="Freeform 180">
                <a:extLst>
                  <a:ext uri="{FF2B5EF4-FFF2-40B4-BE49-F238E27FC236}">
                    <a16:creationId xmlns:a16="http://schemas.microsoft.com/office/drawing/2014/main" id="{F7C17774-D448-4271-9024-A2B24945D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709"/>
                <a:ext cx="135" cy="115"/>
              </a:xfrm>
              <a:custGeom>
                <a:avLst/>
                <a:gdLst>
                  <a:gd name="T0" fmla="*/ 125 w 54"/>
                  <a:gd name="T1" fmla="*/ 1530 h 43"/>
                  <a:gd name="T2" fmla="*/ 833 w 54"/>
                  <a:gd name="T3" fmla="*/ 251 h 43"/>
                  <a:gd name="T4" fmla="*/ 1958 w 54"/>
                  <a:gd name="T5" fmla="*/ 671 h 43"/>
                  <a:gd name="T6" fmla="*/ 1300 w 54"/>
                  <a:gd name="T7" fmla="*/ 1952 h 43"/>
                  <a:gd name="T8" fmla="*/ 125 w 54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4" y="23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2" name="Freeform 181">
                <a:extLst>
                  <a:ext uri="{FF2B5EF4-FFF2-40B4-BE49-F238E27FC236}">
                    <a16:creationId xmlns:a16="http://schemas.microsoft.com/office/drawing/2014/main" id="{0F6685B8-6445-4698-A2DC-D4ECBF528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635"/>
                <a:ext cx="133" cy="112"/>
              </a:xfrm>
              <a:custGeom>
                <a:avLst/>
                <a:gdLst>
                  <a:gd name="T0" fmla="*/ 125 w 53"/>
                  <a:gd name="T1" fmla="*/ 1459 h 42"/>
                  <a:gd name="T2" fmla="*/ 838 w 53"/>
                  <a:gd name="T3" fmla="*/ 248 h 42"/>
                  <a:gd name="T4" fmla="*/ 1945 w 53"/>
                  <a:gd name="T5" fmla="*/ 661 h 42"/>
                  <a:gd name="T6" fmla="*/ 1265 w 53"/>
                  <a:gd name="T7" fmla="*/ 1912 h 42"/>
                  <a:gd name="T8" fmla="*/ 125 w 53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3" y="29"/>
                    </a:moveTo>
                    <a:cubicBezTo>
                      <a:pt x="0" y="20"/>
                      <a:pt x="8" y="9"/>
                      <a:pt x="21" y="5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3" name="Freeform 182">
                <a:extLst>
                  <a:ext uri="{FF2B5EF4-FFF2-40B4-BE49-F238E27FC236}">
                    <a16:creationId xmlns:a16="http://schemas.microsoft.com/office/drawing/2014/main" id="{F36A60F5-A4EC-4AEA-89A8-6D5B67163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560"/>
                <a:ext cx="130" cy="112"/>
              </a:xfrm>
              <a:custGeom>
                <a:avLst/>
                <a:gdLst>
                  <a:gd name="T0" fmla="*/ 125 w 52"/>
                  <a:gd name="T1" fmla="*/ 1459 h 42"/>
                  <a:gd name="T2" fmla="*/ 783 w 52"/>
                  <a:gd name="T3" fmla="*/ 205 h 42"/>
                  <a:gd name="T4" fmla="*/ 1925 w 52"/>
                  <a:gd name="T5" fmla="*/ 661 h 42"/>
                  <a:gd name="T6" fmla="*/ 1220 w 52"/>
                  <a:gd name="T7" fmla="*/ 1877 h 42"/>
                  <a:gd name="T8" fmla="*/ 125 w 52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3" y="29"/>
                    </a:moveTo>
                    <a:cubicBezTo>
                      <a:pt x="0" y="20"/>
                      <a:pt x="8" y="9"/>
                      <a:pt x="20" y="4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1" y="37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4" name="Freeform 183">
                <a:extLst>
                  <a:ext uri="{FF2B5EF4-FFF2-40B4-BE49-F238E27FC236}">
                    <a16:creationId xmlns:a16="http://schemas.microsoft.com/office/drawing/2014/main" id="{BCE26A3A-69DE-4AD5-ADD9-869B1AC8E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485"/>
                <a:ext cx="128" cy="110"/>
              </a:xfrm>
              <a:custGeom>
                <a:avLst/>
                <a:gdLst>
                  <a:gd name="T0" fmla="*/ 125 w 51"/>
                  <a:gd name="T1" fmla="*/ 1446 h 41"/>
                  <a:gd name="T2" fmla="*/ 788 w 51"/>
                  <a:gd name="T3" fmla="*/ 215 h 41"/>
                  <a:gd name="T4" fmla="*/ 1895 w 51"/>
                  <a:gd name="T5" fmla="*/ 676 h 41"/>
                  <a:gd name="T6" fmla="*/ 1235 w 51"/>
                  <a:gd name="T7" fmla="*/ 1916 h 41"/>
                  <a:gd name="T8" fmla="*/ 125 w 51"/>
                  <a:gd name="T9" fmla="*/ 14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7" y="8"/>
                      <a:pt x="20" y="4"/>
                    </a:cubicBezTo>
                    <a:cubicBezTo>
                      <a:pt x="32" y="0"/>
                      <a:pt x="45" y="4"/>
                      <a:pt x="48" y="13"/>
                    </a:cubicBezTo>
                    <a:cubicBezTo>
                      <a:pt x="51" y="22"/>
                      <a:pt x="43" y="33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5" name="Freeform 184">
                <a:extLst>
                  <a:ext uri="{FF2B5EF4-FFF2-40B4-BE49-F238E27FC236}">
                    <a16:creationId xmlns:a16="http://schemas.microsoft.com/office/drawing/2014/main" id="{C7E139C5-9C06-42F0-982A-4F6934D18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411"/>
                <a:ext cx="125" cy="106"/>
              </a:xfrm>
              <a:custGeom>
                <a:avLst/>
                <a:gdLst>
                  <a:gd name="T0" fmla="*/ 83 w 50"/>
                  <a:gd name="T1" fmla="*/ 1341 h 40"/>
                  <a:gd name="T2" fmla="*/ 750 w 50"/>
                  <a:gd name="T3" fmla="*/ 204 h 40"/>
                  <a:gd name="T4" fmla="*/ 1845 w 50"/>
                  <a:gd name="T5" fmla="*/ 633 h 40"/>
                  <a:gd name="T6" fmla="*/ 1175 w 50"/>
                  <a:gd name="T7" fmla="*/ 1770 h 40"/>
                  <a:gd name="T8" fmla="*/ 83 w 50"/>
                  <a:gd name="T9" fmla="*/ 13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0">
                    <a:moveTo>
                      <a:pt x="2" y="27"/>
                    </a:moveTo>
                    <a:cubicBezTo>
                      <a:pt x="0" y="19"/>
                      <a:pt x="7" y="8"/>
                      <a:pt x="19" y="4"/>
                    </a:cubicBezTo>
                    <a:cubicBezTo>
                      <a:pt x="32" y="0"/>
                      <a:pt x="44" y="4"/>
                      <a:pt x="47" y="13"/>
                    </a:cubicBezTo>
                    <a:cubicBezTo>
                      <a:pt x="50" y="22"/>
                      <a:pt x="42" y="32"/>
                      <a:pt x="30" y="36"/>
                    </a:cubicBezTo>
                    <a:cubicBezTo>
                      <a:pt x="18" y="40"/>
                      <a:pt x="5" y="36"/>
                      <a:pt x="2" y="27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6" name="Freeform 185">
                <a:extLst>
                  <a:ext uri="{FF2B5EF4-FFF2-40B4-BE49-F238E27FC236}">
                    <a16:creationId xmlns:a16="http://schemas.microsoft.com/office/drawing/2014/main" id="{89D951D1-5F64-4030-9621-927312EC5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8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7" name="Freeform 186">
                <a:extLst>
                  <a:ext uri="{FF2B5EF4-FFF2-40B4-BE49-F238E27FC236}">
                    <a16:creationId xmlns:a16="http://schemas.microsoft.com/office/drawing/2014/main" id="{9D7409DD-23AB-4C06-9279-9B64FC25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09"/>
                <a:ext cx="137" cy="120"/>
              </a:xfrm>
              <a:custGeom>
                <a:avLst/>
                <a:gdLst>
                  <a:gd name="T0" fmla="*/ 196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196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1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8" name="Freeform 187">
                <a:extLst>
                  <a:ext uri="{FF2B5EF4-FFF2-40B4-BE49-F238E27FC236}">
                    <a16:creationId xmlns:a16="http://schemas.microsoft.com/office/drawing/2014/main" id="{83137BEE-A9E4-47AB-AF5B-B11FD0D2C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35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099" name="Freeform 188">
                <a:extLst>
                  <a:ext uri="{FF2B5EF4-FFF2-40B4-BE49-F238E27FC236}">
                    <a16:creationId xmlns:a16="http://schemas.microsoft.com/office/drawing/2014/main" id="{EA2FF47A-AAA8-4CE1-AB93-32B9E66A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757"/>
                <a:ext cx="132" cy="115"/>
              </a:xfrm>
              <a:custGeom>
                <a:avLst/>
                <a:gdLst>
                  <a:gd name="T0" fmla="*/ 1930 w 53"/>
                  <a:gd name="T1" fmla="*/ 709 h 43"/>
                  <a:gd name="T2" fmla="*/ 1265 w 53"/>
                  <a:gd name="T3" fmla="*/ 1987 h 43"/>
                  <a:gd name="T4" fmla="*/ 105 w 53"/>
                  <a:gd name="T5" fmla="*/ 1530 h 43"/>
                  <a:gd name="T6" fmla="*/ 807 w 53"/>
                  <a:gd name="T7" fmla="*/ 251 h 43"/>
                  <a:gd name="T8" fmla="*/ 1930 w 53"/>
                  <a:gd name="T9" fmla="*/ 70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4"/>
                    </a:moveTo>
                    <a:cubicBezTo>
                      <a:pt x="53" y="23"/>
                      <a:pt x="46" y="34"/>
                      <a:pt x="33" y="39"/>
                    </a:cubicBezTo>
                    <a:cubicBezTo>
                      <a:pt x="20" y="43"/>
                      <a:pt x="6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0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0" name="Freeform 189">
                <a:extLst>
                  <a:ext uri="{FF2B5EF4-FFF2-40B4-BE49-F238E27FC236}">
                    <a16:creationId xmlns:a16="http://schemas.microsoft.com/office/drawing/2014/main" id="{27529A00-C7AA-4F5D-8924-F73A885C9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683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265 w 53"/>
                  <a:gd name="T3" fmla="*/ 1912 h 42"/>
                  <a:gd name="T4" fmla="*/ 125 w 53"/>
                  <a:gd name="T5" fmla="*/ 1459 h 42"/>
                  <a:gd name="T6" fmla="*/ 78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0" y="4"/>
                    </a:cubicBezTo>
                    <a:cubicBezTo>
                      <a:pt x="33" y="0"/>
                      <a:pt x="46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1" name="Freeform 190">
                <a:extLst>
                  <a:ext uri="{FF2B5EF4-FFF2-40B4-BE49-F238E27FC236}">
                    <a16:creationId xmlns:a16="http://schemas.microsoft.com/office/drawing/2014/main" id="{6264BED5-6425-47E1-B8B3-6D88AF76D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05"/>
                <a:ext cx="130" cy="112"/>
              </a:xfrm>
              <a:custGeom>
                <a:avLst/>
                <a:gdLst>
                  <a:gd name="T0" fmla="*/ 1925 w 52"/>
                  <a:gd name="T1" fmla="*/ 661 h 42"/>
                  <a:gd name="T2" fmla="*/ 1250 w 52"/>
                  <a:gd name="T3" fmla="*/ 1912 h 42"/>
                  <a:gd name="T4" fmla="*/ 125 w 52"/>
                  <a:gd name="T5" fmla="*/ 1459 h 42"/>
                  <a:gd name="T6" fmla="*/ 783 w 52"/>
                  <a:gd name="T7" fmla="*/ 248 h 42"/>
                  <a:gd name="T8" fmla="*/ 1925 w 52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49" y="13"/>
                    </a:moveTo>
                    <a:cubicBezTo>
                      <a:pt x="52" y="22"/>
                      <a:pt x="44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0" y="5"/>
                    </a:cubicBezTo>
                    <a:cubicBezTo>
                      <a:pt x="33" y="0"/>
                      <a:pt x="46" y="4"/>
                      <a:pt x="49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2" name="Freeform 191">
                <a:extLst>
                  <a:ext uri="{FF2B5EF4-FFF2-40B4-BE49-F238E27FC236}">
                    <a16:creationId xmlns:a16="http://schemas.microsoft.com/office/drawing/2014/main" id="{A49C7DA9-D39A-4798-BFB7-0AF687FA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531"/>
                <a:ext cx="128" cy="109"/>
              </a:xfrm>
              <a:custGeom>
                <a:avLst/>
                <a:gdLst>
                  <a:gd name="T0" fmla="*/ 1895 w 51"/>
                  <a:gd name="T1" fmla="*/ 657 h 41"/>
                  <a:gd name="T2" fmla="*/ 1235 w 51"/>
                  <a:gd name="T3" fmla="*/ 1845 h 41"/>
                  <a:gd name="T4" fmla="*/ 125 w 51"/>
                  <a:gd name="T5" fmla="*/ 1393 h 41"/>
                  <a:gd name="T6" fmla="*/ 788 w 51"/>
                  <a:gd name="T7" fmla="*/ 205 h 41"/>
                  <a:gd name="T8" fmla="*/ 1895 w 51"/>
                  <a:gd name="T9" fmla="*/ 65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13"/>
                    </a:moveTo>
                    <a:cubicBezTo>
                      <a:pt x="51" y="22"/>
                      <a:pt x="44" y="32"/>
                      <a:pt x="31" y="37"/>
                    </a:cubicBezTo>
                    <a:cubicBezTo>
                      <a:pt x="19" y="41"/>
                      <a:pt x="6" y="37"/>
                      <a:pt x="3" y="28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5" y="4"/>
                      <a:pt x="48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3" name="Freeform 192">
                <a:extLst>
                  <a:ext uri="{FF2B5EF4-FFF2-40B4-BE49-F238E27FC236}">
                    <a16:creationId xmlns:a16="http://schemas.microsoft.com/office/drawing/2014/main" id="{3845D7B3-40F2-4B58-AAE3-B2EEA4D23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454"/>
                <a:ext cx="127" cy="109"/>
              </a:xfrm>
              <a:custGeom>
                <a:avLst/>
                <a:gdLst>
                  <a:gd name="T0" fmla="*/ 105 w 51"/>
                  <a:gd name="T1" fmla="*/ 1393 h 41"/>
                  <a:gd name="T2" fmla="*/ 774 w 51"/>
                  <a:gd name="T3" fmla="*/ 205 h 41"/>
                  <a:gd name="T4" fmla="*/ 1855 w 51"/>
                  <a:gd name="T5" fmla="*/ 657 h 41"/>
                  <a:gd name="T6" fmla="*/ 1190 w 51"/>
                  <a:gd name="T7" fmla="*/ 1845 h 41"/>
                  <a:gd name="T8" fmla="*/ 105 w 51"/>
                  <a:gd name="T9" fmla="*/ 1393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8" y="9"/>
                      <a:pt x="20" y="4"/>
                    </a:cubicBezTo>
                    <a:cubicBezTo>
                      <a:pt x="32" y="0"/>
                      <a:pt x="45" y="4"/>
                      <a:pt x="48" y="13"/>
                    </a:cubicBezTo>
                    <a:cubicBezTo>
                      <a:pt x="51" y="22"/>
                      <a:pt x="43" y="33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4" name="Freeform 193">
                <a:extLst>
                  <a:ext uri="{FF2B5EF4-FFF2-40B4-BE49-F238E27FC236}">
                    <a16:creationId xmlns:a16="http://schemas.microsoft.com/office/drawing/2014/main" id="{9C3B5FA4-498E-4CD1-AF5B-115A8914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040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5" name="Freeform 194">
                <a:extLst>
                  <a:ext uri="{FF2B5EF4-FFF2-40B4-BE49-F238E27FC236}">
                    <a16:creationId xmlns:a16="http://schemas.microsoft.com/office/drawing/2014/main" id="{24139C01-288D-470A-9A53-62D82DB0A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963"/>
                <a:ext cx="138" cy="117"/>
              </a:xfrm>
              <a:custGeom>
                <a:avLst/>
                <a:gdLst>
                  <a:gd name="T0" fmla="*/ 2052 w 55"/>
                  <a:gd name="T1" fmla="*/ 657 h 44"/>
                  <a:gd name="T2" fmla="*/ 134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52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6" name="Freeform 195">
                <a:extLst>
                  <a:ext uri="{FF2B5EF4-FFF2-40B4-BE49-F238E27FC236}">
                    <a16:creationId xmlns:a16="http://schemas.microsoft.com/office/drawing/2014/main" id="{3D683CD7-6988-4A0D-A11E-02A16F7A8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85"/>
                <a:ext cx="137" cy="115"/>
              </a:xfrm>
              <a:custGeom>
                <a:avLst/>
                <a:gdLst>
                  <a:gd name="T0" fmla="*/ 1960 w 55"/>
                  <a:gd name="T1" fmla="*/ 671 h 43"/>
                  <a:gd name="T2" fmla="*/ 1315 w 55"/>
                  <a:gd name="T3" fmla="*/ 1987 h 43"/>
                  <a:gd name="T4" fmla="*/ 154 w 55"/>
                  <a:gd name="T5" fmla="*/ 1530 h 43"/>
                  <a:gd name="T6" fmla="*/ 807 w 55"/>
                  <a:gd name="T7" fmla="*/ 209 h 43"/>
                  <a:gd name="T8" fmla="*/ 1960 w 55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3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7" name="Freeform 196">
                <a:extLst>
                  <a:ext uri="{FF2B5EF4-FFF2-40B4-BE49-F238E27FC236}">
                    <a16:creationId xmlns:a16="http://schemas.microsoft.com/office/drawing/2014/main" id="{C1310EC3-8DA6-4141-A970-9CEFE9AA0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808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52 h 43"/>
                  <a:gd name="T4" fmla="*/ 158 w 54"/>
                  <a:gd name="T5" fmla="*/ 1530 h 43"/>
                  <a:gd name="T6" fmla="*/ 833 w 54"/>
                  <a:gd name="T7" fmla="*/ 209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8" name="Freeform 197">
                <a:extLst>
                  <a:ext uri="{FF2B5EF4-FFF2-40B4-BE49-F238E27FC236}">
                    <a16:creationId xmlns:a16="http://schemas.microsoft.com/office/drawing/2014/main" id="{AFBF974D-7D2B-40AB-B09C-CAA184C6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731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265 w 53"/>
                  <a:gd name="T3" fmla="*/ 1912 h 42"/>
                  <a:gd name="T4" fmla="*/ 125 w 53"/>
                  <a:gd name="T5" fmla="*/ 1459 h 42"/>
                  <a:gd name="T6" fmla="*/ 78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7" y="9"/>
                      <a:pt x="20" y="4"/>
                    </a:cubicBezTo>
                    <a:cubicBezTo>
                      <a:pt x="33" y="0"/>
                      <a:pt x="46" y="3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9" name="Freeform 198">
                <a:extLst>
                  <a:ext uri="{FF2B5EF4-FFF2-40B4-BE49-F238E27FC236}">
                    <a16:creationId xmlns:a16="http://schemas.microsoft.com/office/drawing/2014/main" id="{8C114B7C-C82B-414F-8979-8A89B527D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653"/>
                <a:ext cx="130" cy="112"/>
              </a:xfrm>
              <a:custGeom>
                <a:avLst/>
                <a:gdLst>
                  <a:gd name="T0" fmla="*/ 1925 w 52"/>
                  <a:gd name="T1" fmla="*/ 661 h 42"/>
                  <a:gd name="T2" fmla="*/ 1250 w 52"/>
                  <a:gd name="T3" fmla="*/ 1877 h 42"/>
                  <a:gd name="T4" fmla="*/ 125 w 52"/>
                  <a:gd name="T5" fmla="*/ 1459 h 42"/>
                  <a:gd name="T6" fmla="*/ 783 w 52"/>
                  <a:gd name="T7" fmla="*/ 205 h 42"/>
                  <a:gd name="T8" fmla="*/ 1925 w 52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49" y="13"/>
                    </a:moveTo>
                    <a:cubicBezTo>
                      <a:pt x="52" y="22"/>
                      <a:pt x="45" y="33"/>
                      <a:pt x="32" y="37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3"/>
                      <a:pt x="49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0" name="Freeform 199">
                <a:extLst>
                  <a:ext uri="{FF2B5EF4-FFF2-40B4-BE49-F238E27FC236}">
                    <a16:creationId xmlns:a16="http://schemas.microsoft.com/office/drawing/2014/main" id="{90E92152-327B-4FD4-817A-F1B849151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576"/>
                <a:ext cx="130" cy="109"/>
              </a:xfrm>
              <a:custGeom>
                <a:avLst/>
                <a:gdLst>
                  <a:gd name="T0" fmla="*/ 1925 w 52"/>
                  <a:gd name="T1" fmla="*/ 601 h 41"/>
                  <a:gd name="T2" fmla="*/ 1250 w 52"/>
                  <a:gd name="T3" fmla="*/ 1845 h 41"/>
                  <a:gd name="T4" fmla="*/ 125 w 52"/>
                  <a:gd name="T5" fmla="*/ 1393 h 41"/>
                  <a:gd name="T6" fmla="*/ 783 w 52"/>
                  <a:gd name="T7" fmla="*/ 205 h 41"/>
                  <a:gd name="T8" fmla="*/ 1925 w 52"/>
                  <a:gd name="T9" fmla="*/ 60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1">
                    <a:moveTo>
                      <a:pt x="49" y="12"/>
                    </a:moveTo>
                    <a:cubicBezTo>
                      <a:pt x="52" y="22"/>
                      <a:pt x="44" y="32"/>
                      <a:pt x="32" y="37"/>
                    </a:cubicBezTo>
                    <a:cubicBezTo>
                      <a:pt x="19" y="41"/>
                      <a:pt x="6" y="37"/>
                      <a:pt x="3" y="28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3"/>
                      <a:pt x="49" y="1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1" name="Freeform 200">
                <a:extLst>
                  <a:ext uri="{FF2B5EF4-FFF2-40B4-BE49-F238E27FC236}">
                    <a16:creationId xmlns:a16="http://schemas.microsoft.com/office/drawing/2014/main" id="{E68C87E4-01AE-437B-8797-422586E57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1496"/>
                <a:ext cx="130" cy="109"/>
              </a:xfrm>
              <a:custGeom>
                <a:avLst/>
                <a:gdLst>
                  <a:gd name="T0" fmla="*/ 125 w 52"/>
                  <a:gd name="T1" fmla="*/ 1449 h 41"/>
                  <a:gd name="T2" fmla="*/ 783 w 52"/>
                  <a:gd name="T3" fmla="*/ 247 h 41"/>
                  <a:gd name="T4" fmla="*/ 1925 w 52"/>
                  <a:gd name="T5" fmla="*/ 657 h 41"/>
                  <a:gd name="T6" fmla="*/ 1220 w 52"/>
                  <a:gd name="T7" fmla="*/ 1845 h 41"/>
                  <a:gd name="T8" fmla="*/ 125 w 52"/>
                  <a:gd name="T9" fmla="*/ 1449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1">
                    <a:moveTo>
                      <a:pt x="3" y="29"/>
                    </a:moveTo>
                    <a:cubicBezTo>
                      <a:pt x="0" y="20"/>
                      <a:pt x="8" y="9"/>
                      <a:pt x="20" y="5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1" y="37"/>
                    </a:cubicBezTo>
                    <a:cubicBezTo>
                      <a:pt x="19" y="41"/>
                      <a:pt x="6" y="37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2" name="Freeform 201">
                <a:extLst>
                  <a:ext uri="{FF2B5EF4-FFF2-40B4-BE49-F238E27FC236}">
                    <a16:creationId xmlns:a16="http://schemas.microsoft.com/office/drawing/2014/main" id="{DEC1F8E2-7CA8-402F-BDD5-B63EB960C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093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3" name="Freeform 202">
                <a:extLst>
                  <a:ext uri="{FF2B5EF4-FFF2-40B4-BE49-F238E27FC236}">
                    <a16:creationId xmlns:a16="http://schemas.microsoft.com/office/drawing/2014/main" id="{DDAB2F07-6AFB-4D9E-9C04-CBC7A662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013"/>
                <a:ext cx="140" cy="118"/>
              </a:xfrm>
              <a:custGeom>
                <a:avLst/>
                <a:gdLst>
                  <a:gd name="T0" fmla="*/ 863 w 56"/>
                  <a:gd name="T1" fmla="*/ 252 h 44"/>
                  <a:gd name="T2" fmla="*/ 2033 w 56"/>
                  <a:gd name="T3" fmla="*/ 735 h 44"/>
                  <a:gd name="T4" fmla="*/ 1333 w 56"/>
                  <a:gd name="T5" fmla="*/ 2065 h 44"/>
                  <a:gd name="T6" fmla="*/ 158 w 56"/>
                  <a:gd name="T7" fmla="*/ 1604 h 44"/>
                  <a:gd name="T8" fmla="*/ 863 w 56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22" y="5"/>
                    </a:move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4" name="Freeform 203">
                <a:extLst>
                  <a:ext uri="{FF2B5EF4-FFF2-40B4-BE49-F238E27FC236}">
                    <a16:creationId xmlns:a16="http://schemas.microsoft.com/office/drawing/2014/main" id="{4A846B96-451B-4FA1-9BF8-6D09785DC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33"/>
                <a:ext cx="135" cy="118"/>
              </a:xfrm>
              <a:custGeom>
                <a:avLst/>
                <a:gdLst>
                  <a:gd name="T0" fmla="*/ 833 w 54"/>
                  <a:gd name="T1" fmla="*/ 252 h 44"/>
                  <a:gd name="T2" fmla="*/ 2000 w 54"/>
                  <a:gd name="T3" fmla="*/ 735 h 44"/>
                  <a:gd name="T4" fmla="*/ 1300 w 54"/>
                  <a:gd name="T5" fmla="*/ 2065 h 44"/>
                  <a:gd name="T6" fmla="*/ 125 w 54"/>
                  <a:gd name="T7" fmla="*/ 1604 h 44"/>
                  <a:gd name="T8" fmla="*/ 833 w 54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21" y="5"/>
                    </a:move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7" y="35"/>
                      <a:pt x="33" y="40"/>
                    </a:cubicBezTo>
                    <a:cubicBezTo>
                      <a:pt x="20" y="44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5" name="Freeform 204">
                <a:extLst>
                  <a:ext uri="{FF2B5EF4-FFF2-40B4-BE49-F238E27FC236}">
                    <a16:creationId xmlns:a16="http://schemas.microsoft.com/office/drawing/2014/main" id="{F48A7B65-E888-422A-943C-82B9D1E3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856"/>
                <a:ext cx="135" cy="115"/>
              </a:xfrm>
              <a:custGeom>
                <a:avLst/>
                <a:gdLst>
                  <a:gd name="T0" fmla="*/ 833 w 54"/>
                  <a:gd name="T1" fmla="*/ 251 h 43"/>
                  <a:gd name="T2" fmla="*/ 2000 w 54"/>
                  <a:gd name="T3" fmla="*/ 671 h 43"/>
                  <a:gd name="T4" fmla="*/ 1300 w 54"/>
                  <a:gd name="T5" fmla="*/ 1987 h 43"/>
                  <a:gd name="T6" fmla="*/ 125 w 54"/>
                  <a:gd name="T7" fmla="*/ 1530 h 43"/>
                  <a:gd name="T8" fmla="*/ 833 w 54"/>
                  <a:gd name="T9" fmla="*/ 25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21" y="5"/>
                    </a:moveTo>
                    <a:cubicBezTo>
                      <a:pt x="34" y="0"/>
                      <a:pt x="48" y="4"/>
                      <a:pt x="51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552" name="Group 205">
              <a:extLst>
                <a:ext uri="{FF2B5EF4-FFF2-40B4-BE49-F238E27FC236}">
                  <a16:creationId xmlns:a16="http://schemas.microsoft.com/office/drawing/2014/main" id="{BCEB80A5-BC8C-4726-9037-3CC01C049C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7" y="1411"/>
              <a:ext cx="2230" cy="1224"/>
              <a:chOff x="797" y="1411"/>
              <a:chExt cx="2230" cy="1224"/>
            </a:xfrm>
          </p:grpSpPr>
          <p:sp>
            <p:nvSpPr>
              <p:cNvPr id="45716" name="Freeform 206">
                <a:extLst>
                  <a:ext uri="{FF2B5EF4-FFF2-40B4-BE49-F238E27FC236}">
                    <a16:creationId xmlns:a16="http://schemas.microsoft.com/office/drawing/2014/main" id="{A2473C6E-B158-41E9-A0F8-AF6DD0080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776"/>
                <a:ext cx="135" cy="115"/>
              </a:xfrm>
              <a:custGeom>
                <a:avLst/>
                <a:gdLst>
                  <a:gd name="T0" fmla="*/ 833 w 54"/>
                  <a:gd name="T1" fmla="*/ 251 h 43"/>
                  <a:gd name="T2" fmla="*/ 2000 w 54"/>
                  <a:gd name="T3" fmla="*/ 709 h 43"/>
                  <a:gd name="T4" fmla="*/ 1300 w 54"/>
                  <a:gd name="T5" fmla="*/ 1987 h 43"/>
                  <a:gd name="T6" fmla="*/ 158 w 54"/>
                  <a:gd name="T7" fmla="*/ 1530 h 43"/>
                  <a:gd name="T8" fmla="*/ 833 w 54"/>
                  <a:gd name="T9" fmla="*/ 25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21" y="5"/>
                    </a:moveTo>
                    <a:cubicBezTo>
                      <a:pt x="34" y="0"/>
                      <a:pt x="47" y="4"/>
                      <a:pt x="51" y="14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7" name="Freeform 207">
                <a:extLst>
                  <a:ext uri="{FF2B5EF4-FFF2-40B4-BE49-F238E27FC236}">
                    <a16:creationId xmlns:a16="http://schemas.microsoft.com/office/drawing/2014/main" id="{E2C4E61F-FC45-4656-BCBA-F7C40B9B2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699"/>
                <a:ext cx="132" cy="112"/>
              </a:xfrm>
              <a:custGeom>
                <a:avLst/>
                <a:gdLst>
                  <a:gd name="T0" fmla="*/ 807 w 53"/>
                  <a:gd name="T1" fmla="*/ 205 h 42"/>
                  <a:gd name="T2" fmla="*/ 1930 w 53"/>
                  <a:gd name="T3" fmla="*/ 661 h 42"/>
                  <a:gd name="T4" fmla="*/ 1235 w 53"/>
                  <a:gd name="T5" fmla="*/ 1912 h 42"/>
                  <a:gd name="T6" fmla="*/ 105 w 53"/>
                  <a:gd name="T7" fmla="*/ 1459 h 42"/>
                  <a:gd name="T8" fmla="*/ 807 w 53"/>
                  <a:gd name="T9" fmla="*/ 205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21" y="4"/>
                    </a:moveTo>
                    <a:cubicBezTo>
                      <a:pt x="33" y="0"/>
                      <a:pt x="46" y="4"/>
                      <a:pt x="50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1" y="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8" name="Freeform 208">
                <a:extLst>
                  <a:ext uri="{FF2B5EF4-FFF2-40B4-BE49-F238E27FC236}">
                    <a16:creationId xmlns:a16="http://schemas.microsoft.com/office/drawing/2014/main" id="{CBA9896C-6EAF-4DDD-9724-A169CBD74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19"/>
                <a:ext cx="133" cy="112"/>
              </a:xfrm>
              <a:custGeom>
                <a:avLst/>
                <a:gdLst>
                  <a:gd name="T0" fmla="*/ 838 w 53"/>
                  <a:gd name="T1" fmla="*/ 248 h 42"/>
                  <a:gd name="T2" fmla="*/ 1945 w 53"/>
                  <a:gd name="T3" fmla="*/ 661 h 42"/>
                  <a:gd name="T4" fmla="*/ 1265 w 53"/>
                  <a:gd name="T5" fmla="*/ 1912 h 42"/>
                  <a:gd name="T6" fmla="*/ 125 w 53"/>
                  <a:gd name="T7" fmla="*/ 1459 h 42"/>
                  <a:gd name="T8" fmla="*/ 838 w 53"/>
                  <a:gd name="T9" fmla="*/ 24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21" y="5"/>
                    </a:moveTo>
                    <a:cubicBezTo>
                      <a:pt x="33" y="0"/>
                      <a:pt x="46" y="4"/>
                      <a:pt x="49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19" name="Freeform 209">
                <a:extLst>
                  <a:ext uri="{FF2B5EF4-FFF2-40B4-BE49-F238E27FC236}">
                    <a16:creationId xmlns:a16="http://schemas.microsoft.com/office/drawing/2014/main" id="{2CECB68E-08BA-47FD-B90E-D079D9915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541"/>
                <a:ext cx="128" cy="110"/>
              </a:xfrm>
              <a:custGeom>
                <a:avLst/>
                <a:gdLst>
                  <a:gd name="T0" fmla="*/ 125 w 51"/>
                  <a:gd name="T1" fmla="*/ 1446 h 41"/>
                  <a:gd name="T2" fmla="*/ 788 w 51"/>
                  <a:gd name="T3" fmla="*/ 215 h 41"/>
                  <a:gd name="T4" fmla="*/ 1895 w 51"/>
                  <a:gd name="T5" fmla="*/ 676 h 41"/>
                  <a:gd name="T6" fmla="*/ 1235 w 51"/>
                  <a:gd name="T7" fmla="*/ 1916 h 41"/>
                  <a:gd name="T8" fmla="*/ 125 w 51"/>
                  <a:gd name="T9" fmla="*/ 14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7" y="8"/>
                      <a:pt x="20" y="4"/>
                    </a:cubicBezTo>
                    <a:cubicBezTo>
                      <a:pt x="33" y="0"/>
                      <a:pt x="45" y="3"/>
                      <a:pt x="48" y="13"/>
                    </a:cubicBezTo>
                    <a:cubicBezTo>
                      <a:pt x="51" y="22"/>
                      <a:pt x="44" y="32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0" name="Freeform 210">
                <a:extLst>
                  <a:ext uri="{FF2B5EF4-FFF2-40B4-BE49-F238E27FC236}">
                    <a16:creationId xmlns:a16="http://schemas.microsoft.com/office/drawing/2014/main" id="{3E13D0B4-8CEC-443C-A8F0-3F185A53A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144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6"/>
                      <a:pt x="35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1" name="Freeform 211">
                <a:extLst>
                  <a:ext uri="{FF2B5EF4-FFF2-40B4-BE49-F238E27FC236}">
                    <a16:creationId xmlns:a16="http://schemas.microsoft.com/office/drawing/2014/main" id="{0164E8CC-D2EA-46B6-B1A0-E6A759D01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064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2" name="Freeform 212">
                <a:extLst>
                  <a:ext uri="{FF2B5EF4-FFF2-40B4-BE49-F238E27FC236}">
                    <a16:creationId xmlns:a16="http://schemas.microsoft.com/office/drawing/2014/main" id="{6686F6CD-8159-48D1-A84A-52E0023DE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984"/>
                <a:ext cx="138" cy="117"/>
              </a:xfrm>
              <a:custGeom>
                <a:avLst/>
                <a:gdLst>
                  <a:gd name="T0" fmla="*/ 2052 w 55"/>
                  <a:gd name="T1" fmla="*/ 694 h 44"/>
                  <a:gd name="T2" fmla="*/ 1340 w 55"/>
                  <a:gd name="T3" fmla="*/ 1994 h 44"/>
                  <a:gd name="T4" fmla="*/ 158 w 55"/>
                  <a:gd name="T5" fmla="*/ 1542 h 44"/>
                  <a:gd name="T6" fmla="*/ 838 w 55"/>
                  <a:gd name="T7" fmla="*/ 247 h 44"/>
                  <a:gd name="T8" fmla="*/ 2052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3" name="Freeform 213">
                <a:extLst>
                  <a:ext uri="{FF2B5EF4-FFF2-40B4-BE49-F238E27FC236}">
                    <a16:creationId xmlns:a16="http://schemas.microsoft.com/office/drawing/2014/main" id="{8D82BAD9-0CC7-49E6-AC5C-979298AA0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904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4" name="Freeform 214">
                <a:extLst>
                  <a:ext uri="{FF2B5EF4-FFF2-40B4-BE49-F238E27FC236}">
                    <a16:creationId xmlns:a16="http://schemas.microsoft.com/office/drawing/2014/main" id="{4BA985D3-7C42-40A0-8748-8376D1D9A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824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58 w 54"/>
                  <a:gd name="T5" fmla="*/ 1530 h 43"/>
                  <a:gd name="T6" fmla="*/ 833 w 54"/>
                  <a:gd name="T7" fmla="*/ 251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5" name="Freeform 215">
                <a:extLst>
                  <a:ext uri="{FF2B5EF4-FFF2-40B4-BE49-F238E27FC236}">
                    <a16:creationId xmlns:a16="http://schemas.microsoft.com/office/drawing/2014/main" id="{B57DFF4A-F5A1-4975-8230-6AD4FC2B3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744"/>
                <a:ext cx="132" cy="115"/>
              </a:xfrm>
              <a:custGeom>
                <a:avLst/>
                <a:gdLst>
                  <a:gd name="T0" fmla="*/ 1930 w 53"/>
                  <a:gd name="T1" fmla="*/ 671 h 43"/>
                  <a:gd name="T2" fmla="*/ 1235 w 53"/>
                  <a:gd name="T3" fmla="*/ 1952 h 43"/>
                  <a:gd name="T4" fmla="*/ 105 w 53"/>
                  <a:gd name="T5" fmla="*/ 1495 h 43"/>
                  <a:gd name="T6" fmla="*/ 807 w 53"/>
                  <a:gd name="T7" fmla="*/ 209 h 43"/>
                  <a:gd name="T8" fmla="*/ 1930 w 53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3"/>
                    </a:moveTo>
                    <a:cubicBezTo>
                      <a:pt x="53" y="22"/>
                      <a:pt x="45" y="34"/>
                      <a:pt x="32" y="38"/>
                    </a:cubicBezTo>
                    <a:cubicBezTo>
                      <a:pt x="19" y="43"/>
                      <a:pt x="6" y="39"/>
                      <a:pt x="3" y="29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6" name="Freeform 216">
                <a:extLst>
                  <a:ext uri="{FF2B5EF4-FFF2-40B4-BE49-F238E27FC236}">
                    <a16:creationId xmlns:a16="http://schemas.microsoft.com/office/drawing/2014/main" id="{6E73CE6F-173C-4F41-B367-DB819C905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664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310 w 53"/>
                  <a:gd name="T3" fmla="*/ 1912 h 42"/>
                  <a:gd name="T4" fmla="*/ 158 w 53"/>
                  <a:gd name="T5" fmla="*/ 1459 h 42"/>
                  <a:gd name="T6" fmla="*/ 83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3" y="38"/>
                    </a:cubicBezTo>
                    <a:cubicBezTo>
                      <a:pt x="20" y="42"/>
                      <a:pt x="7" y="38"/>
                      <a:pt x="4" y="29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7" name="Freeform 217">
                <a:extLst>
                  <a:ext uri="{FF2B5EF4-FFF2-40B4-BE49-F238E27FC236}">
                    <a16:creationId xmlns:a16="http://schemas.microsoft.com/office/drawing/2014/main" id="{EFB4FDE1-81A3-4BE7-AD3E-4A2A63B60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84"/>
                <a:ext cx="130" cy="112"/>
              </a:xfrm>
              <a:custGeom>
                <a:avLst/>
                <a:gdLst>
                  <a:gd name="T0" fmla="*/ 125 w 52"/>
                  <a:gd name="T1" fmla="*/ 1459 h 42"/>
                  <a:gd name="T2" fmla="*/ 783 w 52"/>
                  <a:gd name="T3" fmla="*/ 205 h 42"/>
                  <a:gd name="T4" fmla="*/ 1925 w 52"/>
                  <a:gd name="T5" fmla="*/ 661 h 42"/>
                  <a:gd name="T6" fmla="*/ 1250 w 52"/>
                  <a:gd name="T7" fmla="*/ 1877 h 42"/>
                  <a:gd name="T8" fmla="*/ 125 w 52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3" y="29"/>
                    </a:move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2" y="37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8" name="Freeform 218">
                <a:extLst>
                  <a:ext uri="{FF2B5EF4-FFF2-40B4-BE49-F238E27FC236}">
                    <a16:creationId xmlns:a16="http://schemas.microsoft.com/office/drawing/2014/main" id="{CE68A577-DA86-422D-945A-DA88447A2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97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29" name="Freeform 219">
                <a:extLst>
                  <a:ext uri="{FF2B5EF4-FFF2-40B4-BE49-F238E27FC236}">
                    <a16:creationId xmlns:a16="http://schemas.microsoft.com/office/drawing/2014/main" id="{7C201CC6-420E-489F-A641-C83A81086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11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0" name="Freeform 220">
                <a:extLst>
                  <a:ext uri="{FF2B5EF4-FFF2-40B4-BE49-F238E27FC236}">
                    <a16:creationId xmlns:a16="http://schemas.microsoft.com/office/drawing/2014/main" id="{B69F8BA8-0A7F-468A-9AEB-A44EC054A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035"/>
                <a:ext cx="138" cy="117"/>
              </a:xfrm>
              <a:custGeom>
                <a:avLst/>
                <a:gdLst>
                  <a:gd name="T0" fmla="*/ 2020 w 55"/>
                  <a:gd name="T1" fmla="*/ 657 h 44"/>
                  <a:gd name="T2" fmla="*/ 131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2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1" name="Freeform 221">
                <a:extLst>
                  <a:ext uri="{FF2B5EF4-FFF2-40B4-BE49-F238E27FC236}">
                    <a16:creationId xmlns:a16="http://schemas.microsoft.com/office/drawing/2014/main" id="{7E7070DC-AB09-48BD-8DC0-C0438FF0F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52"/>
                <a:ext cx="137" cy="117"/>
              </a:xfrm>
              <a:custGeom>
                <a:avLst/>
                <a:gdLst>
                  <a:gd name="T0" fmla="*/ 2010 w 55"/>
                  <a:gd name="T1" fmla="*/ 694 h 44"/>
                  <a:gd name="T2" fmla="*/ 1315 w 55"/>
                  <a:gd name="T3" fmla="*/ 1960 h 44"/>
                  <a:gd name="T4" fmla="*/ 154 w 55"/>
                  <a:gd name="T5" fmla="*/ 1542 h 44"/>
                  <a:gd name="T6" fmla="*/ 849 w 55"/>
                  <a:gd name="T7" fmla="*/ 247 h 44"/>
                  <a:gd name="T8" fmla="*/ 2010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2" name="Freeform 222">
                <a:extLst>
                  <a:ext uri="{FF2B5EF4-FFF2-40B4-BE49-F238E27FC236}">
                    <a16:creationId xmlns:a16="http://schemas.microsoft.com/office/drawing/2014/main" id="{3F5E6281-0C38-4CC8-87B0-35EC07488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72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09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3" name="Freeform 223">
                <a:extLst>
                  <a:ext uri="{FF2B5EF4-FFF2-40B4-BE49-F238E27FC236}">
                    <a16:creationId xmlns:a16="http://schemas.microsoft.com/office/drawing/2014/main" id="{EC3DBF49-7585-473C-BC7B-44384FFEE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789"/>
                <a:ext cx="135" cy="115"/>
              </a:xfrm>
              <a:custGeom>
                <a:avLst/>
                <a:gdLst>
                  <a:gd name="T0" fmla="*/ 1958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51 h 43"/>
                  <a:gd name="T8" fmla="*/ 1958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0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6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4" name="Freeform 224">
                <a:extLst>
                  <a:ext uri="{FF2B5EF4-FFF2-40B4-BE49-F238E27FC236}">
                    <a16:creationId xmlns:a16="http://schemas.microsoft.com/office/drawing/2014/main" id="{E5F79B09-257D-41D9-9168-827B05141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709"/>
                <a:ext cx="132" cy="112"/>
              </a:xfrm>
              <a:custGeom>
                <a:avLst/>
                <a:gdLst>
                  <a:gd name="T0" fmla="*/ 1930 w 53"/>
                  <a:gd name="T1" fmla="*/ 661 h 42"/>
                  <a:gd name="T2" fmla="*/ 1235 w 53"/>
                  <a:gd name="T3" fmla="*/ 1912 h 42"/>
                  <a:gd name="T4" fmla="*/ 105 w 53"/>
                  <a:gd name="T5" fmla="*/ 1459 h 42"/>
                  <a:gd name="T6" fmla="*/ 775 w 53"/>
                  <a:gd name="T7" fmla="*/ 205 h 42"/>
                  <a:gd name="T8" fmla="*/ 1930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7" y="9"/>
                      <a:pt x="20" y="4"/>
                    </a:cubicBezTo>
                    <a:cubicBezTo>
                      <a:pt x="33" y="0"/>
                      <a:pt x="46" y="3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5" name="Freeform 225">
                <a:extLst>
                  <a:ext uri="{FF2B5EF4-FFF2-40B4-BE49-F238E27FC236}">
                    <a16:creationId xmlns:a16="http://schemas.microsoft.com/office/drawing/2014/main" id="{721A8D65-7317-494E-B1BE-6A3FCC993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1627"/>
                <a:ext cx="133" cy="112"/>
              </a:xfrm>
              <a:custGeom>
                <a:avLst/>
                <a:gdLst>
                  <a:gd name="T0" fmla="*/ 125 w 53"/>
                  <a:gd name="T1" fmla="*/ 1459 h 42"/>
                  <a:gd name="T2" fmla="*/ 838 w 53"/>
                  <a:gd name="T3" fmla="*/ 205 h 42"/>
                  <a:gd name="T4" fmla="*/ 1977 w 53"/>
                  <a:gd name="T5" fmla="*/ 661 h 42"/>
                  <a:gd name="T6" fmla="*/ 1265 w 53"/>
                  <a:gd name="T7" fmla="*/ 1912 h 42"/>
                  <a:gd name="T8" fmla="*/ 125 w 53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3" y="29"/>
                    </a:move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20" y="42"/>
                      <a:pt x="7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6" name="Freeform 226">
                <a:extLst>
                  <a:ext uri="{FF2B5EF4-FFF2-40B4-BE49-F238E27FC236}">
                    <a16:creationId xmlns:a16="http://schemas.microsoft.com/office/drawing/2014/main" id="{C2286D94-7ECB-4100-80DD-CA2C8E630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51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7" name="Freeform 227">
                <a:extLst>
                  <a:ext uri="{FF2B5EF4-FFF2-40B4-BE49-F238E27FC236}">
                    <a16:creationId xmlns:a16="http://schemas.microsoft.com/office/drawing/2014/main" id="{652A5AFD-20FA-4D34-AA8A-2698C3348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68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8" name="Freeform 228">
                <a:extLst>
                  <a:ext uri="{FF2B5EF4-FFF2-40B4-BE49-F238E27FC236}">
                    <a16:creationId xmlns:a16="http://schemas.microsoft.com/office/drawing/2014/main" id="{E969803D-2230-4296-AC3F-9FE0523D7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085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39" name="Freeform 229">
                <a:extLst>
                  <a:ext uri="{FF2B5EF4-FFF2-40B4-BE49-F238E27FC236}">
                    <a16:creationId xmlns:a16="http://schemas.microsoft.com/office/drawing/2014/main" id="{E3EE922A-758A-4B01-9A8D-FF819B451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003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54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0" name="Freeform 230">
                <a:extLst>
                  <a:ext uri="{FF2B5EF4-FFF2-40B4-BE49-F238E27FC236}">
                    <a16:creationId xmlns:a16="http://schemas.microsoft.com/office/drawing/2014/main" id="{A0FBD471-B000-4AB9-AFCF-5A5518CF2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1917"/>
                <a:ext cx="135" cy="118"/>
              </a:xfrm>
              <a:custGeom>
                <a:avLst/>
                <a:gdLst>
                  <a:gd name="T0" fmla="*/ 2000 w 54"/>
                  <a:gd name="T1" fmla="*/ 735 h 44"/>
                  <a:gd name="T2" fmla="*/ 1300 w 54"/>
                  <a:gd name="T3" fmla="*/ 2027 h 44"/>
                  <a:gd name="T4" fmla="*/ 125 w 54"/>
                  <a:gd name="T5" fmla="*/ 1604 h 44"/>
                  <a:gd name="T6" fmla="*/ 833 w 54"/>
                  <a:gd name="T7" fmla="*/ 252 h 44"/>
                  <a:gd name="T8" fmla="*/ 2000 w 54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1" name="Freeform 231">
                <a:extLst>
                  <a:ext uri="{FF2B5EF4-FFF2-40B4-BE49-F238E27FC236}">
                    <a16:creationId xmlns:a16="http://schemas.microsoft.com/office/drawing/2014/main" id="{1ECE1FDA-3034-4D7E-BF78-1328B3A41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835"/>
                <a:ext cx="135" cy="117"/>
              </a:xfrm>
              <a:custGeom>
                <a:avLst/>
                <a:gdLst>
                  <a:gd name="T0" fmla="*/ 2000 w 54"/>
                  <a:gd name="T1" fmla="*/ 694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2" name="Freeform 232">
                <a:extLst>
                  <a:ext uri="{FF2B5EF4-FFF2-40B4-BE49-F238E27FC236}">
                    <a16:creationId xmlns:a16="http://schemas.microsoft.com/office/drawing/2014/main" id="{1EBF92A6-8FFF-49E6-8F87-4990B422A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752"/>
                <a:ext cx="132" cy="115"/>
              </a:xfrm>
              <a:custGeom>
                <a:avLst/>
                <a:gdLst>
                  <a:gd name="T0" fmla="*/ 1930 w 53"/>
                  <a:gd name="T1" fmla="*/ 671 h 43"/>
                  <a:gd name="T2" fmla="*/ 1265 w 53"/>
                  <a:gd name="T3" fmla="*/ 1987 h 43"/>
                  <a:gd name="T4" fmla="*/ 105 w 53"/>
                  <a:gd name="T5" fmla="*/ 1530 h 43"/>
                  <a:gd name="T6" fmla="*/ 807 w 53"/>
                  <a:gd name="T7" fmla="*/ 251 h 43"/>
                  <a:gd name="T8" fmla="*/ 1930 w 53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3"/>
                    </a:moveTo>
                    <a:cubicBezTo>
                      <a:pt x="53" y="23"/>
                      <a:pt x="46" y="34"/>
                      <a:pt x="33" y="39"/>
                    </a:cubicBezTo>
                    <a:cubicBezTo>
                      <a:pt x="20" y="43"/>
                      <a:pt x="6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3" name="Freeform 233">
                <a:extLst>
                  <a:ext uri="{FF2B5EF4-FFF2-40B4-BE49-F238E27FC236}">
                    <a16:creationId xmlns:a16="http://schemas.microsoft.com/office/drawing/2014/main" id="{D8F1FE8C-ECFD-4381-B9CF-E089F23B8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669"/>
                <a:ext cx="132" cy="115"/>
              </a:xfrm>
              <a:custGeom>
                <a:avLst/>
                <a:gdLst>
                  <a:gd name="T0" fmla="*/ 105 w 53"/>
                  <a:gd name="T1" fmla="*/ 1530 h 43"/>
                  <a:gd name="T2" fmla="*/ 775 w 53"/>
                  <a:gd name="T3" fmla="*/ 251 h 43"/>
                  <a:gd name="T4" fmla="*/ 1930 w 53"/>
                  <a:gd name="T5" fmla="*/ 671 h 43"/>
                  <a:gd name="T6" fmla="*/ 1235 w 53"/>
                  <a:gd name="T7" fmla="*/ 1952 h 43"/>
                  <a:gd name="T8" fmla="*/ 105 w 53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3" y="30"/>
                    </a:moveTo>
                    <a:cubicBezTo>
                      <a:pt x="0" y="20"/>
                      <a:pt x="7" y="9"/>
                      <a:pt x="20" y="5"/>
                    </a:cubicBezTo>
                    <a:cubicBezTo>
                      <a:pt x="33" y="0"/>
                      <a:pt x="46" y="4"/>
                      <a:pt x="50" y="13"/>
                    </a:cubicBezTo>
                    <a:cubicBezTo>
                      <a:pt x="53" y="22"/>
                      <a:pt x="45" y="34"/>
                      <a:pt x="32" y="38"/>
                    </a:cubicBezTo>
                    <a:cubicBezTo>
                      <a:pt x="19" y="43"/>
                      <a:pt x="6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4" name="Freeform 234">
                <a:extLst>
                  <a:ext uri="{FF2B5EF4-FFF2-40B4-BE49-F238E27FC236}">
                    <a16:creationId xmlns:a16="http://schemas.microsoft.com/office/drawing/2014/main" id="{1F00B391-2BD4-40E3-9090-2F1D814BD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304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5" name="Freeform 235">
                <a:extLst>
                  <a:ext uri="{FF2B5EF4-FFF2-40B4-BE49-F238E27FC236}">
                    <a16:creationId xmlns:a16="http://schemas.microsoft.com/office/drawing/2014/main" id="{1CB82F7F-F825-48BD-A41B-5175AD429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6" name="Freeform 236">
                <a:extLst>
                  <a:ext uri="{FF2B5EF4-FFF2-40B4-BE49-F238E27FC236}">
                    <a16:creationId xmlns:a16="http://schemas.microsoft.com/office/drawing/2014/main" id="{D7246EC2-B5BA-4FF0-9940-EEC96C540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36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7" name="Freeform 237">
                <a:extLst>
                  <a:ext uri="{FF2B5EF4-FFF2-40B4-BE49-F238E27FC236}">
                    <a16:creationId xmlns:a16="http://schemas.microsoft.com/office/drawing/2014/main" id="{BDD6BC39-8725-4C2C-AC84-E76A4B88C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051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315 w 55"/>
                  <a:gd name="T3" fmla="*/ 1960 h 44"/>
                  <a:gd name="T4" fmla="*/ 105 w 55"/>
                  <a:gd name="T5" fmla="*/ 1542 h 44"/>
                  <a:gd name="T6" fmla="*/ 807 w 55"/>
                  <a:gd name="T7" fmla="*/ 247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8" name="Freeform 238">
                <a:extLst>
                  <a:ext uri="{FF2B5EF4-FFF2-40B4-BE49-F238E27FC236}">
                    <a16:creationId xmlns:a16="http://schemas.microsoft.com/office/drawing/2014/main" id="{9B33600D-0EF5-4F6F-851C-CA5D3C8CE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965"/>
                <a:ext cx="137" cy="118"/>
              </a:xfrm>
              <a:custGeom>
                <a:avLst/>
                <a:gdLst>
                  <a:gd name="T0" fmla="*/ 1960 w 55"/>
                  <a:gd name="T1" fmla="*/ 735 h 44"/>
                  <a:gd name="T2" fmla="*/ 126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196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4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49" name="Freeform 239">
                <a:extLst>
                  <a:ext uri="{FF2B5EF4-FFF2-40B4-BE49-F238E27FC236}">
                    <a16:creationId xmlns:a16="http://schemas.microsoft.com/office/drawing/2014/main" id="{D9B66A8E-73EE-41A5-9F06-3985F4F0C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883"/>
                <a:ext cx="135" cy="114"/>
              </a:xfrm>
              <a:custGeom>
                <a:avLst/>
                <a:gdLst>
                  <a:gd name="T0" fmla="*/ 2000 w 54"/>
                  <a:gd name="T1" fmla="*/ 634 h 43"/>
                  <a:gd name="T2" fmla="*/ 1300 w 54"/>
                  <a:gd name="T3" fmla="*/ 1885 h 43"/>
                  <a:gd name="T4" fmla="*/ 125 w 54"/>
                  <a:gd name="T5" fmla="*/ 1490 h 43"/>
                  <a:gd name="T6" fmla="*/ 833 w 54"/>
                  <a:gd name="T7" fmla="*/ 204 h 43"/>
                  <a:gd name="T8" fmla="*/ 2000 w 54"/>
                  <a:gd name="T9" fmla="*/ 6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0" name="Freeform 240">
                <a:extLst>
                  <a:ext uri="{FF2B5EF4-FFF2-40B4-BE49-F238E27FC236}">
                    <a16:creationId xmlns:a16="http://schemas.microsoft.com/office/drawing/2014/main" id="{DF630B28-3489-4E0F-A413-A2A991479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797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51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1" name="Freeform 241">
                <a:extLst>
                  <a:ext uri="{FF2B5EF4-FFF2-40B4-BE49-F238E27FC236}">
                    <a16:creationId xmlns:a16="http://schemas.microsoft.com/office/drawing/2014/main" id="{BF8B756E-CDE5-40B2-897D-C8230692A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712"/>
                <a:ext cx="135" cy="115"/>
              </a:xfrm>
              <a:custGeom>
                <a:avLst/>
                <a:gdLst>
                  <a:gd name="T0" fmla="*/ 125 w 54"/>
                  <a:gd name="T1" fmla="*/ 1530 h 43"/>
                  <a:gd name="T2" fmla="*/ 833 w 54"/>
                  <a:gd name="T3" fmla="*/ 251 h 43"/>
                  <a:gd name="T4" fmla="*/ 1958 w 54"/>
                  <a:gd name="T5" fmla="*/ 671 h 43"/>
                  <a:gd name="T6" fmla="*/ 1300 w 54"/>
                  <a:gd name="T7" fmla="*/ 1987 h 43"/>
                  <a:gd name="T8" fmla="*/ 125 w 54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2" name="Freeform 242">
                <a:extLst>
                  <a:ext uri="{FF2B5EF4-FFF2-40B4-BE49-F238E27FC236}">
                    <a16:creationId xmlns:a16="http://schemas.microsoft.com/office/drawing/2014/main" id="{66C6D2FA-C9B4-454E-AB4A-F0B85102D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57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3" name="Freeform 243">
                <a:extLst>
                  <a:ext uri="{FF2B5EF4-FFF2-40B4-BE49-F238E27FC236}">
                    <a16:creationId xmlns:a16="http://schemas.microsoft.com/office/drawing/2014/main" id="{6DF5A228-4997-476F-99A2-EB530A29B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269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4" name="Freeform 244">
                <a:extLst>
                  <a:ext uri="{FF2B5EF4-FFF2-40B4-BE49-F238E27FC236}">
                    <a16:creationId xmlns:a16="http://schemas.microsoft.com/office/drawing/2014/main" id="{F57AEDB4-ADA8-47C9-92DD-E4B4E4BBF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184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5" name="Freeform 245">
                <a:extLst>
                  <a:ext uri="{FF2B5EF4-FFF2-40B4-BE49-F238E27FC236}">
                    <a16:creationId xmlns:a16="http://schemas.microsoft.com/office/drawing/2014/main" id="{E2993604-6B96-46E8-B5D6-B342C8A7A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099"/>
                <a:ext cx="140" cy="117"/>
              </a:xfrm>
              <a:custGeom>
                <a:avLst/>
                <a:gdLst>
                  <a:gd name="T0" fmla="*/ 2033 w 56"/>
                  <a:gd name="T1" fmla="*/ 694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6" name="Freeform 246">
                <a:extLst>
                  <a:ext uri="{FF2B5EF4-FFF2-40B4-BE49-F238E27FC236}">
                    <a16:creationId xmlns:a16="http://schemas.microsoft.com/office/drawing/2014/main" id="{2E3C22F2-15F0-4759-B3A1-E0A8C1350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13"/>
                <a:ext cx="137" cy="118"/>
              </a:xfrm>
              <a:custGeom>
                <a:avLst/>
                <a:gdLst>
                  <a:gd name="T0" fmla="*/ 1960 w 55"/>
                  <a:gd name="T1" fmla="*/ 676 h 44"/>
                  <a:gd name="T2" fmla="*/ 126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196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7" name="Freeform 247">
                <a:extLst>
                  <a:ext uri="{FF2B5EF4-FFF2-40B4-BE49-F238E27FC236}">
                    <a16:creationId xmlns:a16="http://schemas.microsoft.com/office/drawing/2014/main" id="{21F08761-C391-4FF4-86D9-26FC374AA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928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26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8" name="Freeform 248">
                <a:extLst>
                  <a:ext uri="{FF2B5EF4-FFF2-40B4-BE49-F238E27FC236}">
                    <a16:creationId xmlns:a16="http://schemas.microsoft.com/office/drawing/2014/main" id="{0DF44B52-C16A-47C4-925F-BA67EFEAF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843"/>
                <a:ext cx="137" cy="114"/>
              </a:xfrm>
              <a:custGeom>
                <a:avLst/>
                <a:gdLst>
                  <a:gd name="T0" fmla="*/ 1960 w 55"/>
                  <a:gd name="T1" fmla="*/ 634 h 43"/>
                  <a:gd name="T2" fmla="*/ 1265 w 55"/>
                  <a:gd name="T3" fmla="*/ 1919 h 43"/>
                  <a:gd name="T4" fmla="*/ 105 w 55"/>
                  <a:gd name="T5" fmla="*/ 1490 h 43"/>
                  <a:gd name="T6" fmla="*/ 807 w 55"/>
                  <a:gd name="T7" fmla="*/ 204 h 43"/>
                  <a:gd name="T8" fmla="*/ 1960 w 55"/>
                  <a:gd name="T9" fmla="*/ 6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2"/>
                      <a:pt x="47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59" name="Freeform 249">
                <a:extLst>
                  <a:ext uri="{FF2B5EF4-FFF2-40B4-BE49-F238E27FC236}">
                    <a16:creationId xmlns:a16="http://schemas.microsoft.com/office/drawing/2014/main" id="{684C55AC-58FC-4A0C-9F1B-22ED6DF03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755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07 w 55"/>
                  <a:gd name="T3" fmla="*/ 247 h 44"/>
                  <a:gd name="T4" fmla="*/ 1960 w 55"/>
                  <a:gd name="T5" fmla="*/ 694 h 44"/>
                  <a:gd name="T6" fmla="*/ 1315 w 55"/>
                  <a:gd name="T7" fmla="*/ 1960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1" y="14"/>
                    </a:cubicBez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0" name="Freeform 250">
                <a:extLst>
                  <a:ext uri="{FF2B5EF4-FFF2-40B4-BE49-F238E27FC236}">
                    <a16:creationId xmlns:a16="http://schemas.microsoft.com/office/drawing/2014/main" id="{32EE6BBA-F019-4062-AD5C-3D4736E84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408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6"/>
                      <a:pt x="34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1" name="Freeform 251">
                <a:extLst>
                  <a:ext uri="{FF2B5EF4-FFF2-40B4-BE49-F238E27FC236}">
                    <a16:creationId xmlns:a16="http://schemas.microsoft.com/office/drawing/2014/main" id="{A9FA7825-0080-43EF-B63E-372B8A93B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323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2" name="Freeform 252">
                <a:extLst>
                  <a:ext uri="{FF2B5EF4-FFF2-40B4-BE49-F238E27FC236}">
                    <a16:creationId xmlns:a16="http://schemas.microsoft.com/office/drawing/2014/main" id="{A7605467-2248-4361-8A68-B41E9C10A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235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3" name="Freeform 253">
                <a:extLst>
                  <a:ext uri="{FF2B5EF4-FFF2-40B4-BE49-F238E27FC236}">
                    <a16:creationId xmlns:a16="http://schemas.microsoft.com/office/drawing/2014/main" id="{F2FF2CBA-9BC3-4113-BD5E-1BE10D36D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14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4" name="Freeform 254">
                <a:extLst>
                  <a:ext uri="{FF2B5EF4-FFF2-40B4-BE49-F238E27FC236}">
                    <a16:creationId xmlns:a16="http://schemas.microsoft.com/office/drawing/2014/main" id="{7E77D44B-D965-47EE-A778-C6B6DE621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6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6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9" y="9"/>
                      <a:pt x="22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5" name="Freeform 255">
                <a:extLst>
                  <a:ext uri="{FF2B5EF4-FFF2-40B4-BE49-F238E27FC236}">
                    <a16:creationId xmlns:a16="http://schemas.microsoft.com/office/drawing/2014/main" id="{4183C895-404D-4AE5-9CA1-0B99BB2EC3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973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6" name="Freeform 256">
                <a:extLst>
                  <a:ext uri="{FF2B5EF4-FFF2-40B4-BE49-F238E27FC236}">
                    <a16:creationId xmlns:a16="http://schemas.microsoft.com/office/drawing/2014/main" id="{03532163-4728-4251-AF72-7272A37DB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885"/>
                <a:ext cx="137" cy="118"/>
              </a:xfrm>
              <a:custGeom>
                <a:avLst/>
                <a:gdLst>
                  <a:gd name="T0" fmla="*/ 2010 w 55"/>
                  <a:gd name="T1" fmla="*/ 735 h 44"/>
                  <a:gd name="T2" fmla="*/ 1315 w 55"/>
                  <a:gd name="T3" fmla="*/ 2065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7" name="Freeform 257">
                <a:extLst>
                  <a:ext uri="{FF2B5EF4-FFF2-40B4-BE49-F238E27FC236}">
                    <a16:creationId xmlns:a16="http://schemas.microsoft.com/office/drawing/2014/main" id="{8F753D81-8EBF-4A5B-9DD8-470A28C86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1797"/>
                <a:ext cx="135" cy="120"/>
              </a:xfrm>
              <a:custGeom>
                <a:avLst/>
                <a:gdLst>
                  <a:gd name="T0" fmla="*/ 125 w 54"/>
                  <a:gd name="T1" fmla="*/ 1571 h 45"/>
                  <a:gd name="T2" fmla="*/ 833 w 54"/>
                  <a:gd name="T3" fmla="*/ 248 h 45"/>
                  <a:gd name="T4" fmla="*/ 2000 w 54"/>
                  <a:gd name="T5" fmla="*/ 704 h 45"/>
                  <a:gd name="T6" fmla="*/ 1300 w 54"/>
                  <a:gd name="T7" fmla="*/ 2027 h 45"/>
                  <a:gd name="T8" fmla="*/ 125 w 54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5">
                    <a:moveTo>
                      <a:pt x="3" y="31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6" y="35"/>
                      <a:pt x="33" y="40"/>
                    </a:cubicBezTo>
                    <a:cubicBezTo>
                      <a:pt x="20" y="45"/>
                      <a:pt x="6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8" name="Freeform 258">
                <a:extLst>
                  <a:ext uri="{FF2B5EF4-FFF2-40B4-BE49-F238E27FC236}">
                    <a16:creationId xmlns:a16="http://schemas.microsoft.com/office/drawing/2014/main" id="{78DDB11F-1105-47AE-99CF-D7E5DD5A74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461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69" name="Freeform 259">
                <a:extLst>
                  <a:ext uri="{FF2B5EF4-FFF2-40B4-BE49-F238E27FC236}">
                    <a16:creationId xmlns:a16="http://schemas.microsoft.com/office/drawing/2014/main" id="{AAF88D85-5C8C-4D61-871E-FCCA6E5C8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373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0" name="Freeform 260">
                <a:extLst>
                  <a:ext uri="{FF2B5EF4-FFF2-40B4-BE49-F238E27FC236}">
                    <a16:creationId xmlns:a16="http://schemas.microsoft.com/office/drawing/2014/main" id="{ECC62454-3055-4458-9396-AB75EC749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85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1" name="Freeform 261">
                <a:extLst>
                  <a:ext uri="{FF2B5EF4-FFF2-40B4-BE49-F238E27FC236}">
                    <a16:creationId xmlns:a16="http://schemas.microsoft.com/office/drawing/2014/main" id="{6D145FAC-3C47-4FCF-9066-06A765DCA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19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25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2" name="Freeform 262">
                <a:extLst>
                  <a:ext uri="{FF2B5EF4-FFF2-40B4-BE49-F238E27FC236}">
                    <a16:creationId xmlns:a16="http://schemas.microsoft.com/office/drawing/2014/main" id="{CCA8EAA4-6935-4FFD-A3D8-0944E5DAD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10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3" name="Freeform 263">
                <a:extLst>
                  <a:ext uri="{FF2B5EF4-FFF2-40B4-BE49-F238E27FC236}">
                    <a16:creationId xmlns:a16="http://schemas.microsoft.com/office/drawing/2014/main" id="{15B6A97D-9317-4E27-9CBE-09D62C5E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0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4" name="Freeform 264">
                <a:extLst>
                  <a:ext uri="{FF2B5EF4-FFF2-40B4-BE49-F238E27FC236}">
                    <a16:creationId xmlns:a16="http://schemas.microsoft.com/office/drawing/2014/main" id="{F1B11480-B746-44D2-83D1-5FDFD1330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931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5" name="Freeform 265">
                <a:extLst>
                  <a:ext uri="{FF2B5EF4-FFF2-40B4-BE49-F238E27FC236}">
                    <a16:creationId xmlns:a16="http://schemas.microsoft.com/office/drawing/2014/main" id="{5946D08D-6752-4754-BED1-1C166A5CC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843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60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6" name="Freeform 266">
                <a:extLst>
                  <a:ext uri="{FF2B5EF4-FFF2-40B4-BE49-F238E27FC236}">
                    <a16:creationId xmlns:a16="http://schemas.microsoft.com/office/drawing/2014/main" id="{08C8E43C-4842-4340-9987-3E14D0D17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976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94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4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7" name="Freeform 267">
                <a:extLst>
                  <a:ext uri="{FF2B5EF4-FFF2-40B4-BE49-F238E27FC236}">
                    <a16:creationId xmlns:a16="http://schemas.microsoft.com/office/drawing/2014/main" id="{F8375C04-FF18-404F-9A5A-C8F1A3D52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5" y="2064"/>
                <a:ext cx="140" cy="120"/>
              </a:xfrm>
              <a:custGeom>
                <a:avLst/>
                <a:gdLst>
                  <a:gd name="T0" fmla="*/ 125 w 56"/>
                  <a:gd name="T1" fmla="*/ 1613 h 45"/>
                  <a:gd name="T2" fmla="*/ 83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25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2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8" name="Freeform 268">
                <a:extLst>
                  <a:ext uri="{FF2B5EF4-FFF2-40B4-BE49-F238E27FC236}">
                    <a16:creationId xmlns:a16="http://schemas.microsoft.com/office/drawing/2014/main" id="{D4745904-FF8C-4C57-9E1F-01B9A48AA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215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79" name="Freeform 269">
                <a:extLst>
                  <a:ext uri="{FF2B5EF4-FFF2-40B4-BE49-F238E27FC236}">
                    <a16:creationId xmlns:a16="http://schemas.microsoft.com/office/drawing/2014/main" id="{AF258A3A-4E9A-4D23-B803-7B3EBE886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0" y="2245"/>
                <a:ext cx="140" cy="120"/>
              </a:xfrm>
              <a:custGeom>
                <a:avLst/>
                <a:gdLst>
                  <a:gd name="T0" fmla="*/ 158 w 56"/>
                  <a:gd name="T1" fmla="*/ 1571 h 45"/>
                  <a:gd name="T2" fmla="*/ 863 w 56"/>
                  <a:gd name="T3" fmla="*/ 248 h 45"/>
                  <a:gd name="T4" fmla="*/ 2083 w 56"/>
                  <a:gd name="T5" fmla="*/ 661 h 45"/>
                  <a:gd name="T6" fmla="*/ 1375 w 56"/>
                  <a:gd name="T7" fmla="*/ 2027 h 45"/>
                  <a:gd name="T8" fmla="*/ 158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1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3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0" name="Freeform 270">
                <a:extLst>
                  <a:ext uri="{FF2B5EF4-FFF2-40B4-BE49-F238E27FC236}">
                    <a16:creationId xmlns:a16="http://schemas.microsoft.com/office/drawing/2014/main" id="{AB64593D-6371-4049-81CC-03AAB1D7A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336"/>
                <a:ext cx="140" cy="120"/>
              </a:xfrm>
              <a:custGeom>
                <a:avLst/>
                <a:gdLst>
                  <a:gd name="T0" fmla="*/ 125 w 56"/>
                  <a:gd name="T1" fmla="*/ 1571 h 45"/>
                  <a:gd name="T2" fmla="*/ 833 w 56"/>
                  <a:gd name="T3" fmla="*/ 248 h 45"/>
                  <a:gd name="T4" fmla="*/ 2033 w 56"/>
                  <a:gd name="T5" fmla="*/ 661 h 45"/>
                  <a:gd name="T6" fmla="*/ 1333 w 56"/>
                  <a:gd name="T7" fmla="*/ 2027 h 45"/>
                  <a:gd name="T8" fmla="*/ 125 w 56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3" y="31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9" y="3"/>
                      <a:pt x="52" y="13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1" name="Freeform 271">
                <a:extLst>
                  <a:ext uri="{FF2B5EF4-FFF2-40B4-BE49-F238E27FC236}">
                    <a16:creationId xmlns:a16="http://schemas.microsoft.com/office/drawing/2014/main" id="{95D302B7-B9CE-493F-BCC5-0A9FC6FF0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424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33 w 56"/>
                  <a:gd name="T5" fmla="*/ 704 h 45"/>
                  <a:gd name="T6" fmla="*/ 1333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2" name="Freeform 272">
                <a:extLst>
                  <a:ext uri="{FF2B5EF4-FFF2-40B4-BE49-F238E27FC236}">
                    <a16:creationId xmlns:a16="http://schemas.microsoft.com/office/drawing/2014/main" id="{26653C02-5547-42C0-847D-E50E4519F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0" y="2515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3" name="Freeform 273">
                <a:extLst>
                  <a:ext uri="{FF2B5EF4-FFF2-40B4-BE49-F238E27FC236}">
                    <a16:creationId xmlns:a16="http://schemas.microsoft.com/office/drawing/2014/main" id="{1DCB0952-25F9-43D4-B67A-B0FBBB9AB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7" y="1933"/>
                <a:ext cx="140" cy="120"/>
              </a:xfrm>
              <a:custGeom>
                <a:avLst/>
                <a:gdLst>
                  <a:gd name="T0" fmla="*/ 158 w 56"/>
                  <a:gd name="T1" fmla="*/ 1613 h 45"/>
                  <a:gd name="T2" fmla="*/ 863 w 56"/>
                  <a:gd name="T3" fmla="*/ 248 h 45"/>
                  <a:gd name="T4" fmla="*/ 2083 w 56"/>
                  <a:gd name="T5" fmla="*/ 704 h 45"/>
                  <a:gd name="T6" fmla="*/ 1375 w 56"/>
                  <a:gd name="T7" fmla="*/ 2027 h 45"/>
                  <a:gd name="T8" fmla="*/ 158 w 56"/>
                  <a:gd name="T9" fmla="*/ 1613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4" y="32"/>
                    </a:moveTo>
                    <a:cubicBezTo>
                      <a:pt x="0" y="22"/>
                      <a:pt x="9" y="10"/>
                      <a:pt x="22" y="5"/>
                    </a:cubicBezTo>
                    <a:cubicBezTo>
                      <a:pt x="36" y="0"/>
                      <a:pt x="49" y="4"/>
                      <a:pt x="53" y="14"/>
                    </a:cubicBez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8" y="41"/>
                      <a:pt x="4" y="3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4" name="Freeform 274">
                <a:extLst>
                  <a:ext uri="{FF2B5EF4-FFF2-40B4-BE49-F238E27FC236}">
                    <a16:creationId xmlns:a16="http://schemas.microsoft.com/office/drawing/2014/main" id="{219E25C8-E1C1-467E-881C-364B42BB5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1859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49 w 55"/>
                  <a:gd name="T3" fmla="*/ 247 h 44"/>
                  <a:gd name="T4" fmla="*/ 2010 w 55"/>
                  <a:gd name="T5" fmla="*/ 694 h 44"/>
                  <a:gd name="T6" fmla="*/ 1315 w 55"/>
                  <a:gd name="T7" fmla="*/ 1994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5" name="Freeform 275">
                <a:extLst>
                  <a:ext uri="{FF2B5EF4-FFF2-40B4-BE49-F238E27FC236}">
                    <a16:creationId xmlns:a16="http://schemas.microsoft.com/office/drawing/2014/main" id="{A2A847EE-47D9-479B-8164-0A7CB4B5F2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1784"/>
                <a:ext cx="138" cy="117"/>
              </a:xfrm>
              <a:custGeom>
                <a:avLst/>
                <a:gdLst>
                  <a:gd name="T0" fmla="*/ 158 w 55"/>
                  <a:gd name="T1" fmla="*/ 1505 h 44"/>
                  <a:gd name="T2" fmla="*/ 838 w 55"/>
                  <a:gd name="T3" fmla="*/ 247 h 44"/>
                  <a:gd name="T4" fmla="*/ 2020 w 55"/>
                  <a:gd name="T5" fmla="*/ 657 h 44"/>
                  <a:gd name="T6" fmla="*/ 1310 w 55"/>
                  <a:gd name="T7" fmla="*/ 1960 h 44"/>
                  <a:gd name="T8" fmla="*/ 158 w 55"/>
                  <a:gd name="T9" fmla="*/ 150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0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4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6" name="Freeform 276">
                <a:extLst>
                  <a:ext uri="{FF2B5EF4-FFF2-40B4-BE49-F238E27FC236}">
                    <a16:creationId xmlns:a16="http://schemas.microsoft.com/office/drawing/2014/main" id="{E662A3BE-7B88-40AC-BD23-79D61A004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5" y="1709"/>
                <a:ext cx="135" cy="115"/>
              </a:xfrm>
              <a:custGeom>
                <a:avLst/>
                <a:gdLst>
                  <a:gd name="T0" fmla="*/ 125 w 54"/>
                  <a:gd name="T1" fmla="*/ 1530 h 43"/>
                  <a:gd name="T2" fmla="*/ 833 w 54"/>
                  <a:gd name="T3" fmla="*/ 251 h 43"/>
                  <a:gd name="T4" fmla="*/ 1958 w 54"/>
                  <a:gd name="T5" fmla="*/ 671 h 43"/>
                  <a:gd name="T6" fmla="*/ 1300 w 54"/>
                  <a:gd name="T7" fmla="*/ 1952 h 43"/>
                  <a:gd name="T8" fmla="*/ 125 w 54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4" y="23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7" name="Freeform 277">
                <a:extLst>
                  <a:ext uri="{FF2B5EF4-FFF2-40B4-BE49-F238E27FC236}">
                    <a16:creationId xmlns:a16="http://schemas.microsoft.com/office/drawing/2014/main" id="{BC843FFC-BAE5-4EA5-B3ED-F7B6595A0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635"/>
                <a:ext cx="133" cy="112"/>
              </a:xfrm>
              <a:custGeom>
                <a:avLst/>
                <a:gdLst>
                  <a:gd name="T0" fmla="*/ 125 w 53"/>
                  <a:gd name="T1" fmla="*/ 1459 h 42"/>
                  <a:gd name="T2" fmla="*/ 838 w 53"/>
                  <a:gd name="T3" fmla="*/ 248 h 42"/>
                  <a:gd name="T4" fmla="*/ 1945 w 53"/>
                  <a:gd name="T5" fmla="*/ 661 h 42"/>
                  <a:gd name="T6" fmla="*/ 1265 w 53"/>
                  <a:gd name="T7" fmla="*/ 1912 h 42"/>
                  <a:gd name="T8" fmla="*/ 125 w 53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3" y="29"/>
                    </a:moveTo>
                    <a:cubicBezTo>
                      <a:pt x="0" y="20"/>
                      <a:pt x="8" y="9"/>
                      <a:pt x="21" y="5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8" name="Freeform 278">
                <a:extLst>
                  <a:ext uri="{FF2B5EF4-FFF2-40B4-BE49-F238E27FC236}">
                    <a16:creationId xmlns:a16="http://schemas.microsoft.com/office/drawing/2014/main" id="{4FC7B677-826E-4905-A449-F80E71C36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560"/>
                <a:ext cx="130" cy="112"/>
              </a:xfrm>
              <a:custGeom>
                <a:avLst/>
                <a:gdLst>
                  <a:gd name="T0" fmla="*/ 125 w 52"/>
                  <a:gd name="T1" fmla="*/ 1459 h 42"/>
                  <a:gd name="T2" fmla="*/ 783 w 52"/>
                  <a:gd name="T3" fmla="*/ 205 h 42"/>
                  <a:gd name="T4" fmla="*/ 1925 w 52"/>
                  <a:gd name="T5" fmla="*/ 661 h 42"/>
                  <a:gd name="T6" fmla="*/ 1220 w 52"/>
                  <a:gd name="T7" fmla="*/ 1877 h 42"/>
                  <a:gd name="T8" fmla="*/ 125 w 52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3" y="29"/>
                    </a:moveTo>
                    <a:cubicBezTo>
                      <a:pt x="0" y="20"/>
                      <a:pt x="8" y="9"/>
                      <a:pt x="20" y="4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1" y="37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89" name="Freeform 279">
                <a:extLst>
                  <a:ext uri="{FF2B5EF4-FFF2-40B4-BE49-F238E27FC236}">
                    <a16:creationId xmlns:a16="http://schemas.microsoft.com/office/drawing/2014/main" id="{9383986E-2B8A-4425-AACA-58E73987E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485"/>
                <a:ext cx="128" cy="110"/>
              </a:xfrm>
              <a:custGeom>
                <a:avLst/>
                <a:gdLst>
                  <a:gd name="T0" fmla="*/ 125 w 51"/>
                  <a:gd name="T1" fmla="*/ 1446 h 41"/>
                  <a:gd name="T2" fmla="*/ 788 w 51"/>
                  <a:gd name="T3" fmla="*/ 215 h 41"/>
                  <a:gd name="T4" fmla="*/ 1895 w 51"/>
                  <a:gd name="T5" fmla="*/ 676 h 41"/>
                  <a:gd name="T6" fmla="*/ 1235 w 51"/>
                  <a:gd name="T7" fmla="*/ 1916 h 41"/>
                  <a:gd name="T8" fmla="*/ 125 w 51"/>
                  <a:gd name="T9" fmla="*/ 14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7" y="8"/>
                      <a:pt x="20" y="4"/>
                    </a:cubicBezTo>
                    <a:cubicBezTo>
                      <a:pt x="32" y="0"/>
                      <a:pt x="45" y="4"/>
                      <a:pt x="48" y="13"/>
                    </a:cubicBezTo>
                    <a:cubicBezTo>
                      <a:pt x="51" y="22"/>
                      <a:pt x="43" y="33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0" name="Freeform 280">
                <a:extLst>
                  <a:ext uri="{FF2B5EF4-FFF2-40B4-BE49-F238E27FC236}">
                    <a16:creationId xmlns:a16="http://schemas.microsoft.com/office/drawing/2014/main" id="{0AFE7B9B-AA2E-406B-8EAC-EFABAE668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5" y="1411"/>
                <a:ext cx="125" cy="106"/>
              </a:xfrm>
              <a:custGeom>
                <a:avLst/>
                <a:gdLst>
                  <a:gd name="T0" fmla="*/ 83 w 50"/>
                  <a:gd name="T1" fmla="*/ 1341 h 40"/>
                  <a:gd name="T2" fmla="*/ 750 w 50"/>
                  <a:gd name="T3" fmla="*/ 204 h 40"/>
                  <a:gd name="T4" fmla="*/ 1845 w 50"/>
                  <a:gd name="T5" fmla="*/ 633 h 40"/>
                  <a:gd name="T6" fmla="*/ 1175 w 50"/>
                  <a:gd name="T7" fmla="*/ 1770 h 40"/>
                  <a:gd name="T8" fmla="*/ 83 w 50"/>
                  <a:gd name="T9" fmla="*/ 1341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40">
                    <a:moveTo>
                      <a:pt x="2" y="27"/>
                    </a:moveTo>
                    <a:cubicBezTo>
                      <a:pt x="0" y="19"/>
                      <a:pt x="7" y="8"/>
                      <a:pt x="19" y="4"/>
                    </a:cubicBezTo>
                    <a:cubicBezTo>
                      <a:pt x="32" y="0"/>
                      <a:pt x="44" y="4"/>
                      <a:pt x="47" y="13"/>
                    </a:cubicBezTo>
                    <a:cubicBezTo>
                      <a:pt x="50" y="22"/>
                      <a:pt x="42" y="32"/>
                      <a:pt x="30" y="36"/>
                    </a:cubicBezTo>
                    <a:cubicBezTo>
                      <a:pt x="18" y="40"/>
                      <a:pt x="5" y="36"/>
                      <a:pt x="2" y="27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1" name="Freeform 281">
                <a:extLst>
                  <a:ext uri="{FF2B5EF4-FFF2-40B4-BE49-F238E27FC236}">
                    <a16:creationId xmlns:a16="http://schemas.microsoft.com/office/drawing/2014/main" id="{F10792D3-B0BE-4790-8FAE-75851A0D4B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198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2" name="Freeform 282">
                <a:extLst>
                  <a:ext uri="{FF2B5EF4-FFF2-40B4-BE49-F238E27FC236}">
                    <a16:creationId xmlns:a16="http://schemas.microsoft.com/office/drawing/2014/main" id="{FF9FFD07-FDFB-4E5C-B1FC-54CB96D4A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1909"/>
                <a:ext cx="137" cy="120"/>
              </a:xfrm>
              <a:custGeom>
                <a:avLst/>
                <a:gdLst>
                  <a:gd name="T0" fmla="*/ 196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196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1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3" name="Freeform 283">
                <a:extLst>
                  <a:ext uri="{FF2B5EF4-FFF2-40B4-BE49-F238E27FC236}">
                    <a16:creationId xmlns:a16="http://schemas.microsoft.com/office/drawing/2014/main" id="{F78B24C6-9851-4F13-8A18-B9F9F2434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835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4" name="Freeform 284">
                <a:extLst>
                  <a:ext uri="{FF2B5EF4-FFF2-40B4-BE49-F238E27FC236}">
                    <a16:creationId xmlns:a16="http://schemas.microsoft.com/office/drawing/2014/main" id="{51E3059B-2431-466B-8BA5-50D463D4C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0" y="1757"/>
                <a:ext cx="132" cy="115"/>
              </a:xfrm>
              <a:custGeom>
                <a:avLst/>
                <a:gdLst>
                  <a:gd name="T0" fmla="*/ 1930 w 53"/>
                  <a:gd name="T1" fmla="*/ 709 h 43"/>
                  <a:gd name="T2" fmla="*/ 1265 w 53"/>
                  <a:gd name="T3" fmla="*/ 1987 h 43"/>
                  <a:gd name="T4" fmla="*/ 105 w 53"/>
                  <a:gd name="T5" fmla="*/ 1530 h 43"/>
                  <a:gd name="T6" fmla="*/ 807 w 53"/>
                  <a:gd name="T7" fmla="*/ 251 h 43"/>
                  <a:gd name="T8" fmla="*/ 1930 w 53"/>
                  <a:gd name="T9" fmla="*/ 709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4"/>
                    </a:moveTo>
                    <a:cubicBezTo>
                      <a:pt x="53" y="23"/>
                      <a:pt x="46" y="34"/>
                      <a:pt x="33" y="39"/>
                    </a:cubicBezTo>
                    <a:cubicBezTo>
                      <a:pt x="20" y="43"/>
                      <a:pt x="6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0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5" name="Freeform 285">
                <a:extLst>
                  <a:ext uri="{FF2B5EF4-FFF2-40B4-BE49-F238E27FC236}">
                    <a16:creationId xmlns:a16="http://schemas.microsoft.com/office/drawing/2014/main" id="{1A9DCE23-D1D8-4F89-8C06-A44C234A0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1683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265 w 53"/>
                  <a:gd name="T3" fmla="*/ 1912 h 42"/>
                  <a:gd name="T4" fmla="*/ 125 w 53"/>
                  <a:gd name="T5" fmla="*/ 1459 h 42"/>
                  <a:gd name="T6" fmla="*/ 78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0" y="4"/>
                    </a:cubicBezTo>
                    <a:cubicBezTo>
                      <a:pt x="33" y="0"/>
                      <a:pt x="46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6" name="Freeform 286">
                <a:extLst>
                  <a:ext uri="{FF2B5EF4-FFF2-40B4-BE49-F238E27FC236}">
                    <a16:creationId xmlns:a16="http://schemas.microsoft.com/office/drawing/2014/main" id="{3F599D5F-97ED-45E1-8A26-50B12E155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05"/>
                <a:ext cx="130" cy="112"/>
              </a:xfrm>
              <a:custGeom>
                <a:avLst/>
                <a:gdLst>
                  <a:gd name="T0" fmla="*/ 1925 w 52"/>
                  <a:gd name="T1" fmla="*/ 661 h 42"/>
                  <a:gd name="T2" fmla="*/ 1250 w 52"/>
                  <a:gd name="T3" fmla="*/ 1912 h 42"/>
                  <a:gd name="T4" fmla="*/ 125 w 52"/>
                  <a:gd name="T5" fmla="*/ 1459 h 42"/>
                  <a:gd name="T6" fmla="*/ 783 w 52"/>
                  <a:gd name="T7" fmla="*/ 248 h 42"/>
                  <a:gd name="T8" fmla="*/ 1925 w 52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49" y="13"/>
                    </a:moveTo>
                    <a:cubicBezTo>
                      <a:pt x="52" y="22"/>
                      <a:pt x="44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0" y="5"/>
                    </a:cubicBezTo>
                    <a:cubicBezTo>
                      <a:pt x="33" y="0"/>
                      <a:pt x="46" y="4"/>
                      <a:pt x="49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7" name="Freeform 287">
                <a:extLst>
                  <a:ext uri="{FF2B5EF4-FFF2-40B4-BE49-F238E27FC236}">
                    <a16:creationId xmlns:a16="http://schemas.microsoft.com/office/drawing/2014/main" id="{1D4E2479-D8BC-4F1A-9745-C0A741DB3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531"/>
                <a:ext cx="128" cy="109"/>
              </a:xfrm>
              <a:custGeom>
                <a:avLst/>
                <a:gdLst>
                  <a:gd name="T0" fmla="*/ 1895 w 51"/>
                  <a:gd name="T1" fmla="*/ 657 h 41"/>
                  <a:gd name="T2" fmla="*/ 1235 w 51"/>
                  <a:gd name="T3" fmla="*/ 1845 h 41"/>
                  <a:gd name="T4" fmla="*/ 125 w 51"/>
                  <a:gd name="T5" fmla="*/ 1393 h 41"/>
                  <a:gd name="T6" fmla="*/ 788 w 51"/>
                  <a:gd name="T7" fmla="*/ 205 h 41"/>
                  <a:gd name="T8" fmla="*/ 1895 w 51"/>
                  <a:gd name="T9" fmla="*/ 657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48" y="13"/>
                    </a:moveTo>
                    <a:cubicBezTo>
                      <a:pt x="51" y="22"/>
                      <a:pt x="44" y="32"/>
                      <a:pt x="31" y="37"/>
                    </a:cubicBezTo>
                    <a:cubicBezTo>
                      <a:pt x="19" y="41"/>
                      <a:pt x="6" y="37"/>
                      <a:pt x="3" y="28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5" y="4"/>
                      <a:pt x="48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8" name="Freeform 288">
                <a:extLst>
                  <a:ext uri="{FF2B5EF4-FFF2-40B4-BE49-F238E27FC236}">
                    <a16:creationId xmlns:a16="http://schemas.microsoft.com/office/drawing/2014/main" id="{AC0801DC-2C48-4168-9023-74021AEDD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454"/>
                <a:ext cx="127" cy="109"/>
              </a:xfrm>
              <a:custGeom>
                <a:avLst/>
                <a:gdLst>
                  <a:gd name="T0" fmla="*/ 105 w 51"/>
                  <a:gd name="T1" fmla="*/ 1393 h 41"/>
                  <a:gd name="T2" fmla="*/ 774 w 51"/>
                  <a:gd name="T3" fmla="*/ 205 h 41"/>
                  <a:gd name="T4" fmla="*/ 1855 w 51"/>
                  <a:gd name="T5" fmla="*/ 657 h 41"/>
                  <a:gd name="T6" fmla="*/ 1190 w 51"/>
                  <a:gd name="T7" fmla="*/ 1845 h 41"/>
                  <a:gd name="T8" fmla="*/ 105 w 51"/>
                  <a:gd name="T9" fmla="*/ 1393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8" y="9"/>
                      <a:pt x="20" y="4"/>
                    </a:cubicBezTo>
                    <a:cubicBezTo>
                      <a:pt x="32" y="0"/>
                      <a:pt x="45" y="4"/>
                      <a:pt x="48" y="13"/>
                    </a:cubicBezTo>
                    <a:cubicBezTo>
                      <a:pt x="51" y="22"/>
                      <a:pt x="43" y="33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799" name="Freeform 289">
                <a:extLst>
                  <a:ext uri="{FF2B5EF4-FFF2-40B4-BE49-F238E27FC236}">
                    <a16:creationId xmlns:a16="http://schemas.microsoft.com/office/drawing/2014/main" id="{7DE65C92-0AEC-481F-8DE0-3D5BC9B2F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5" y="2040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0" name="Freeform 290">
                <a:extLst>
                  <a:ext uri="{FF2B5EF4-FFF2-40B4-BE49-F238E27FC236}">
                    <a16:creationId xmlns:a16="http://schemas.microsoft.com/office/drawing/2014/main" id="{BA21D876-8FA4-4E8E-91FC-2B0E4B9D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963"/>
                <a:ext cx="138" cy="117"/>
              </a:xfrm>
              <a:custGeom>
                <a:avLst/>
                <a:gdLst>
                  <a:gd name="T0" fmla="*/ 2052 w 55"/>
                  <a:gd name="T1" fmla="*/ 657 h 44"/>
                  <a:gd name="T2" fmla="*/ 134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52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1" name="Freeform 291">
                <a:extLst>
                  <a:ext uri="{FF2B5EF4-FFF2-40B4-BE49-F238E27FC236}">
                    <a16:creationId xmlns:a16="http://schemas.microsoft.com/office/drawing/2014/main" id="{81B56151-F9CA-4ACC-9913-D18ECD963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885"/>
                <a:ext cx="137" cy="115"/>
              </a:xfrm>
              <a:custGeom>
                <a:avLst/>
                <a:gdLst>
                  <a:gd name="T0" fmla="*/ 1960 w 55"/>
                  <a:gd name="T1" fmla="*/ 671 h 43"/>
                  <a:gd name="T2" fmla="*/ 1315 w 55"/>
                  <a:gd name="T3" fmla="*/ 1987 h 43"/>
                  <a:gd name="T4" fmla="*/ 154 w 55"/>
                  <a:gd name="T5" fmla="*/ 1530 h 43"/>
                  <a:gd name="T6" fmla="*/ 807 w 55"/>
                  <a:gd name="T7" fmla="*/ 209 h 43"/>
                  <a:gd name="T8" fmla="*/ 1960 w 55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3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2" name="Freeform 292">
                <a:extLst>
                  <a:ext uri="{FF2B5EF4-FFF2-40B4-BE49-F238E27FC236}">
                    <a16:creationId xmlns:a16="http://schemas.microsoft.com/office/drawing/2014/main" id="{82F3795E-4A72-4188-8B25-AA615898F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2" y="1808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52 h 43"/>
                  <a:gd name="T4" fmla="*/ 158 w 54"/>
                  <a:gd name="T5" fmla="*/ 1530 h 43"/>
                  <a:gd name="T6" fmla="*/ 833 w 54"/>
                  <a:gd name="T7" fmla="*/ 209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3" name="Freeform 293">
                <a:extLst>
                  <a:ext uri="{FF2B5EF4-FFF2-40B4-BE49-F238E27FC236}">
                    <a16:creationId xmlns:a16="http://schemas.microsoft.com/office/drawing/2014/main" id="{77713579-8E21-4C37-8306-9C91520A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7" y="1731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265 w 53"/>
                  <a:gd name="T3" fmla="*/ 1912 h 42"/>
                  <a:gd name="T4" fmla="*/ 125 w 53"/>
                  <a:gd name="T5" fmla="*/ 1459 h 42"/>
                  <a:gd name="T6" fmla="*/ 78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7" y="9"/>
                      <a:pt x="20" y="4"/>
                    </a:cubicBezTo>
                    <a:cubicBezTo>
                      <a:pt x="33" y="0"/>
                      <a:pt x="46" y="3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4" name="Freeform 294">
                <a:extLst>
                  <a:ext uri="{FF2B5EF4-FFF2-40B4-BE49-F238E27FC236}">
                    <a16:creationId xmlns:a16="http://schemas.microsoft.com/office/drawing/2014/main" id="{8DF10866-7390-48B6-9A7A-3562362A7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653"/>
                <a:ext cx="130" cy="112"/>
              </a:xfrm>
              <a:custGeom>
                <a:avLst/>
                <a:gdLst>
                  <a:gd name="T0" fmla="*/ 1925 w 52"/>
                  <a:gd name="T1" fmla="*/ 661 h 42"/>
                  <a:gd name="T2" fmla="*/ 1250 w 52"/>
                  <a:gd name="T3" fmla="*/ 1877 h 42"/>
                  <a:gd name="T4" fmla="*/ 125 w 52"/>
                  <a:gd name="T5" fmla="*/ 1459 h 42"/>
                  <a:gd name="T6" fmla="*/ 783 w 52"/>
                  <a:gd name="T7" fmla="*/ 205 h 42"/>
                  <a:gd name="T8" fmla="*/ 1925 w 52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49" y="13"/>
                    </a:moveTo>
                    <a:cubicBezTo>
                      <a:pt x="52" y="22"/>
                      <a:pt x="45" y="33"/>
                      <a:pt x="32" y="37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3"/>
                      <a:pt x="49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5" name="Freeform 295">
                <a:extLst>
                  <a:ext uri="{FF2B5EF4-FFF2-40B4-BE49-F238E27FC236}">
                    <a16:creationId xmlns:a16="http://schemas.microsoft.com/office/drawing/2014/main" id="{A3600C12-4685-4E1F-BAED-D87EB9180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576"/>
                <a:ext cx="130" cy="109"/>
              </a:xfrm>
              <a:custGeom>
                <a:avLst/>
                <a:gdLst>
                  <a:gd name="T0" fmla="*/ 1925 w 52"/>
                  <a:gd name="T1" fmla="*/ 601 h 41"/>
                  <a:gd name="T2" fmla="*/ 1250 w 52"/>
                  <a:gd name="T3" fmla="*/ 1845 h 41"/>
                  <a:gd name="T4" fmla="*/ 125 w 52"/>
                  <a:gd name="T5" fmla="*/ 1393 h 41"/>
                  <a:gd name="T6" fmla="*/ 783 w 52"/>
                  <a:gd name="T7" fmla="*/ 205 h 41"/>
                  <a:gd name="T8" fmla="*/ 1925 w 52"/>
                  <a:gd name="T9" fmla="*/ 601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1">
                    <a:moveTo>
                      <a:pt x="49" y="12"/>
                    </a:moveTo>
                    <a:cubicBezTo>
                      <a:pt x="52" y="22"/>
                      <a:pt x="44" y="32"/>
                      <a:pt x="32" y="37"/>
                    </a:cubicBezTo>
                    <a:cubicBezTo>
                      <a:pt x="19" y="41"/>
                      <a:pt x="6" y="37"/>
                      <a:pt x="3" y="28"/>
                    </a:cubicBez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3"/>
                      <a:pt x="49" y="12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6" name="Freeform 296">
                <a:extLst>
                  <a:ext uri="{FF2B5EF4-FFF2-40B4-BE49-F238E27FC236}">
                    <a16:creationId xmlns:a16="http://schemas.microsoft.com/office/drawing/2014/main" id="{F1481D2E-0297-4AB1-B25A-B02F73D0B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1496"/>
                <a:ext cx="130" cy="109"/>
              </a:xfrm>
              <a:custGeom>
                <a:avLst/>
                <a:gdLst>
                  <a:gd name="T0" fmla="*/ 125 w 52"/>
                  <a:gd name="T1" fmla="*/ 1449 h 41"/>
                  <a:gd name="T2" fmla="*/ 783 w 52"/>
                  <a:gd name="T3" fmla="*/ 247 h 41"/>
                  <a:gd name="T4" fmla="*/ 1925 w 52"/>
                  <a:gd name="T5" fmla="*/ 657 h 41"/>
                  <a:gd name="T6" fmla="*/ 1220 w 52"/>
                  <a:gd name="T7" fmla="*/ 1845 h 41"/>
                  <a:gd name="T8" fmla="*/ 125 w 52"/>
                  <a:gd name="T9" fmla="*/ 1449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1">
                    <a:moveTo>
                      <a:pt x="3" y="29"/>
                    </a:moveTo>
                    <a:cubicBezTo>
                      <a:pt x="0" y="20"/>
                      <a:pt x="8" y="9"/>
                      <a:pt x="20" y="5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1" y="37"/>
                    </a:cubicBezTo>
                    <a:cubicBezTo>
                      <a:pt x="19" y="41"/>
                      <a:pt x="6" y="37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7" name="Freeform 297">
                <a:extLst>
                  <a:ext uri="{FF2B5EF4-FFF2-40B4-BE49-F238E27FC236}">
                    <a16:creationId xmlns:a16="http://schemas.microsoft.com/office/drawing/2014/main" id="{B65908C1-5D58-4DF3-9BB4-020E3A401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7" y="2093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8" name="Freeform 298">
                <a:extLst>
                  <a:ext uri="{FF2B5EF4-FFF2-40B4-BE49-F238E27FC236}">
                    <a16:creationId xmlns:a16="http://schemas.microsoft.com/office/drawing/2014/main" id="{C085B08F-3095-4B9C-94B1-7F24A3481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2013"/>
                <a:ext cx="140" cy="118"/>
              </a:xfrm>
              <a:custGeom>
                <a:avLst/>
                <a:gdLst>
                  <a:gd name="T0" fmla="*/ 863 w 56"/>
                  <a:gd name="T1" fmla="*/ 252 h 44"/>
                  <a:gd name="T2" fmla="*/ 2033 w 56"/>
                  <a:gd name="T3" fmla="*/ 735 h 44"/>
                  <a:gd name="T4" fmla="*/ 1333 w 56"/>
                  <a:gd name="T5" fmla="*/ 2065 h 44"/>
                  <a:gd name="T6" fmla="*/ 158 w 56"/>
                  <a:gd name="T7" fmla="*/ 1604 h 44"/>
                  <a:gd name="T8" fmla="*/ 863 w 56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22" y="5"/>
                    </a:moveTo>
                    <a:cubicBezTo>
                      <a:pt x="35" y="0"/>
                      <a:pt x="49" y="4"/>
                      <a:pt x="52" y="14"/>
                    </a:cubicBez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09" name="Freeform 299">
                <a:extLst>
                  <a:ext uri="{FF2B5EF4-FFF2-40B4-BE49-F238E27FC236}">
                    <a16:creationId xmlns:a16="http://schemas.microsoft.com/office/drawing/2014/main" id="{BB732FF5-468B-4410-A77D-39A963736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1933"/>
                <a:ext cx="135" cy="118"/>
              </a:xfrm>
              <a:custGeom>
                <a:avLst/>
                <a:gdLst>
                  <a:gd name="T0" fmla="*/ 833 w 54"/>
                  <a:gd name="T1" fmla="*/ 252 h 44"/>
                  <a:gd name="T2" fmla="*/ 2000 w 54"/>
                  <a:gd name="T3" fmla="*/ 735 h 44"/>
                  <a:gd name="T4" fmla="*/ 1300 w 54"/>
                  <a:gd name="T5" fmla="*/ 2065 h 44"/>
                  <a:gd name="T6" fmla="*/ 125 w 54"/>
                  <a:gd name="T7" fmla="*/ 1604 h 44"/>
                  <a:gd name="T8" fmla="*/ 833 w 54"/>
                  <a:gd name="T9" fmla="*/ 25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21" y="5"/>
                    </a:move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7" y="35"/>
                      <a:pt x="33" y="40"/>
                    </a:cubicBezTo>
                    <a:cubicBezTo>
                      <a:pt x="20" y="44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0" name="Freeform 300">
                <a:extLst>
                  <a:ext uri="{FF2B5EF4-FFF2-40B4-BE49-F238E27FC236}">
                    <a16:creationId xmlns:a16="http://schemas.microsoft.com/office/drawing/2014/main" id="{1EBD618C-6D89-4576-A2C4-17A84525D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7" y="1856"/>
                <a:ext cx="135" cy="115"/>
              </a:xfrm>
              <a:custGeom>
                <a:avLst/>
                <a:gdLst>
                  <a:gd name="T0" fmla="*/ 833 w 54"/>
                  <a:gd name="T1" fmla="*/ 251 h 43"/>
                  <a:gd name="T2" fmla="*/ 2000 w 54"/>
                  <a:gd name="T3" fmla="*/ 671 h 43"/>
                  <a:gd name="T4" fmla="*/ 1300 w 54"/>
                  <a:gd name="T5" fmla="*/ 1987 h 43"/>
                  <a:gd name="T6" fmla="*/ 125 w 54"/>
                  <a:gd name="T7" fmla="*/ 1530 h 43"/>
                  <a:gd name="T8" fmla="*/ 833 w 54"/>
                  <a:gd name="T9" fmla="*/ 25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21" y="5"/>
                    </a:moveTo>
                    <a:cubicBezTo>
                      <a:pt x="34" y="0"/>
                      <a:pt x="48" y="4"/>
                      <a:pt x="51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1" name="Freeform 301">
                <a:extLst>
                  <a:ext uri="{FF2B5EF4-FFF2-40B4-BE49-F238E27FC236}">
                    <a16:creationId xmlns:a16="http://schemas.microsoft.com/office/drawing/2014/main" id="{080DB0A6-0756-4AEB-9458-87411DF1B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0" y="1776"/>
                <a:ext cx="135" cy="115"/>
              </a:xfrm>
              <a:custGeom>
                <a:avLst/>
                <a:gdLst>
                  <a:gd name="T0" fmla="*/ 833 w 54"/>
                  <a:gd name="T1" fmla="*/ 251 h 43"/>
                  <a:gd name="T2" fmla="*/ 2000 w 54"/>
                  <a:gd name="T3" fmla="*/ 709 h 43"/>
                  <a:gd name="T4" fmla="*/ 1300 w 54"/>
                  <a:gd name="T5" fmla="*/ 1987 h 43"/>
                  <a:gd name="T6" fmla="*/ 158 w 54"/>
                  <a:gd name="T7" fmla="*/ 1530 h 43"/>
                  <a:gd name="T8" fmla="*/ 833 w 54"/>
                  <a:gd name="T9" fmla="*/ 25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21" y="5"/>
                    </a:moveTo>
                    <a:cubicBezTo>
                      <a:pt x="34" y="0"/>
                      <a:pt x="47" y="4"/>
                      <a:pt x="51" y="14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2" name="Freeform 302">
                <a:extLst>
                  <a:ext uri="{FF2B5EF4-FFF2-40B4-BE49-F238E27FC236}">
                    <a16:creationId xmlns:a16="http://schemas.microsoft.com/office/drawing/2014/main" id="{3AEDA10F-A35D-4B80-A4B5-E2606F8C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1699"/>
                <a:ext cx="132" cy="112"/>
              </a:xfrm>
              <a:custGeom>
                <a:avLst/>
                <a:gdLst>
                  <a:gd name="T0" fmla="*/ 807 w 53"/>
                  <a:gd name="T1" fmla="*/ 205 h 42"/>
                  <a:gd name="T2" fmla="*/ 1930 w 53"/>
                  <a:gd name="T3" fmla="*/ 661 h 42"/>
                  <a:gd name="T4" fmla="*/ 1235 w 53"/>
                  <a:gd name="T5" fmla="*/ 1912 h 42"/>
                  <a:gd name="T6" fmla="*/ 105 w 53"/>
                  <a:gd name="T7" fmla="*/ 1459 h 42"/>
                  <a:gd name="T8" fmla="*/ 807 w 53"/>
                  <a:gd name="T9" fmla="*/ 205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21" y="4"/>
                    </a:moveTo>
                    <a:cubicBezTo>
                      <a:pt x="33" y="0"/>
                      <a:pt x="46" y="4"/>
                      <a:pt x="50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1" y="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3" name="Freeform 303">
                <a:extLst>
                  <a:ext uri="{FF2B5EF4-FFF2-40B4-BE49-F238E27FC236}">
                    <a16:creationId xmlns:a16="http://schemas.microsoft.com/office/drawing/2014/main" id="{FBE9212F-AFE5-4B7A-B695-08973F8D0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7" y="1619"/>
                <a:ext cx="133" cy="112"/>
              </a:xfrm>
              <a:custGeom>
                <a:avLst/>
                <a:gdLst>
                  <a:gd name="T0" fmla="*/ 838 w 53"/>
                  <a:gd name="T1" fmla="*/ 248 h 42"/>
                  <a:gd name="T2" fmla="*/ 1945 w 53"/>
                  <a:gd name="T3" fmla="*/ 661 h 42"/>
                  <a:gd name="T4" fmla="*/ 1265 w 53"/>
                  <a:gd name="T5" fmla="*/ 1912 h 42"/>
                  <a:gd name="T6" fmla="*/ 125 w 53"/>
                  <a:gd name="T7" fmla="*/ 1459 h 42"/>
                  <a:gd name="T8" fmla="*/ 838 w 53"/>
                  <a:gd name="T9" fmla="*/ 248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21" y="5"/>
                    </a:moveTo>
                    <a:cubicBezTo>
                      <a:pt x="33" y="0"/>
                      <a:pt x="46" y="4"/>
                      <a:pt x="49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8" y="9"/>
                      <a:pt x="21" y="5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4" name="Freeform 304">
                <a:extLst>
                  <a:ext uri="{FF2B5EF4-FFF2-40B4-BE49-F238E27FC236}">
                    <a16:creationId xmlns:a16="http://schemas.microsoft.com/office/drawing/2014/main" id="{1B0866D5-EFF3-4F72-AF1C-4F1633998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2" y="1541"/>
                <a:ext cx="128" cy="110"/>
              </a:xfrm>
              <a:custGeom>
                <a:avLst/>
                <a:gdLst>
                  <a:gd name="T0" fmla="*/ 125 w 51"/>
                  <a:gd name="T1" fmla="*/ 1446 h 41"/>
                  <a:gd name="T2" fmla="*/ 788 w 51"/>
                  <a:gd name="T3" fmla="*/ 215 h 41"/>
                  <a:gd name="T4" fmla="*/ 1895 w 51"/>
                  <a:gd name="T5" fmla="*/ 676 h 41"/>
                  <a:gd name="T6" fmla="*/ 1235 w 51"/>
                  <a:gd name="T7" fmla="*/ 1916 h 41"/>
                  <a:gd name="T8" fmla="*/ 125 w 51"/>
                  <a:gd name="T9" fmla="*/ 1446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3" y="28"/>
                    </a:moveTo>
                    <a:cubicBezTo>
                      <a:pt x="0" y="19"/>
                      <a:pt x="7" y="8"/>
                      <a:pt x="20" y="4"/>
                    </a:cubicBezTo>
                    <a:cubicBezTo>
                      <a:pt x="33" y="0"/>
                      <a:pt x="45" y="3"/>
                      <a:pt x="48" y="13"/>
                    </a:cubicBezTo>
                    <a:cubicBezTo>
                      <a:pt x="51" y="22"/>
                      <a:pt x="44" y="32"/>
                      <a:pt x="31" y="37"/>
                    </a:cubicBezTo>
                    <a:cubicBezTo>
                      <a:pt x="18" y="41"/>
                      <a:pt x="6" y="37"/>
                      <a:pt x="3" y="28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5" name="Freeform 305">
                <a:extLst>
                  <a:ext uri="{FF2B5EF4-FFF2-40B4-BE49-F238E27FC236}">
                    <a16:creationId xmlns:a16="http://schemas.microsoft.com/office/drawing/2014/main" id="{903AFF22-76DE-46C5-8339-5AB7DF0A5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0" y="2144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6"/>
                      <a:pt x="35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6" name="Freeform 306">
                <a:extLst>
                  <a:ext uri="{FF2B5EF4-FFF2-40B4-BE49-F238E27FC236}">
                    <a16:creationId xmlns:a16="http://schemas.microsoft.com/office/drawing/2014/main" id="{293B7974-442D-4C0B-AD41-BBADFDD91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5" y="2064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7" name="Freeform 307">
                <a:extLst>
                  <a:ext uri="{FF2B5EF4-FFF2-40B4-BE49-F238E27FC236}">
                    <a16:creationId xmlns:a16="http://schemas.microsoft.com/office/drawing/2014/main" id="{A5574A0D-E314-48EC-9BEE-0E413ACC4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984"/>
                <a:ext cx="138" cy="117"/>
              </a:xfrm>
              <a:custGeom>
                <a:avLst/>
                <a:gdLst>
                  <a:gd name="T0" fmla="*/ 2052 w 55"/>
                  <a:gd name="T1" fmla="*/ 694 h 44"/>
                  <a:gd name="T2" fmla="*/ 1340 w 55"/>
                  <a:gd name="T3" fmla="*/ 1994 h 44"/>
                  <a:gd name="T4" fmla="*/ 158 w 55"/>
                  <a:gd name="T5" fmla="*/ 1542 h 44"/>
                  <a:gd name="T6" fmla="*/ 838 w 55"/>
                  <a:gd name="T7" fmla="*/ 247 h 44"/>
                  <a:gd name="T8" fmla="*/ 2052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8" name="Freeform 308">
                <a:extLst>
                  <a:ext uri="{FF2B5EF4-FFF2-40B4-BE49-F238E27FC236}">
                    <a16:creationId xmlns:a16="http://schemas.microsoft.com/office/drawing/2014/main" id="{5B7ED75C-1CB9-4EC9-ADFC-7BF67CB06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904"/>
                <a:ext cx="135" cy="117"/>
              </a:xfrm>
              <a:custGeom>
                <a:avLst/>
                <a:gdLst>
                  <a:gd name="T0" fmla="*/ 2000 w 54"/>
                  <a:gd name="T1" fmla="*/ 657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6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19" name="Freeform 309">
                <a:extLst>
                  <a:ext uri="{FF2B5EF4-FFF2-40B4-BE49-F238E27FC236}">
                    <a16:creationId xmlns:a16="http://schemas.microsoft.com/office/drawing/2014/main" id="{4278C48C-8F30-4CB6-9856-167FF394A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824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58 w 54"/>
                  <a:gd name="T5" fmla="*/ 1530 h 43"/>
                  <a:gd name="T6" fmla="*/ 833 w 54"/>
                  <a:gd name="T7" fmla="*/ 251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4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0" name="Freeform 310">
                <a:extLst>
                  <a:ext uri="{FF2B5EF4-FFF2-40B4-BE49-F238E27FC236}">
                    <a16:creationId xmlns:a16="http://schemas.microsoft.com/office/drawing/2014/main" id="{B6B11DA7-2EB0-47CF-BE60-989B1F354E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744"/>
                <a:ext cx="132" cy="115"/>
              </a:xfrm>
              <a:custGeom>
                <a:avLst/>
                <a:gdLst>
                  <a:gd name="T0" fmla="*/ 1930 w 53"/>
                  <a:gd name="T1" fmla="*/ 671 h 43"/>
                  <a:gd name="T2" fmla="*/ 1235 w 53"/>
                  <a:gd name="T3" fmla="*/ 1952 h 43"/>
                  <a:gd name="T4" fmla="*/ 105 w 53"/>
                  <a:gd name="T5" fmla="*/ 1495 h 43"/>
                  <a:gd name="T6" fmla="*/ 807 w 53"/>
                  <a:gd name="T7" fmla="*/ 209 h 43"/>
                  <a:gd name="T8" fmla="*/ 1930 w 53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3"/>
                    </a:moveTo>
                    <a:cubicBezTo>
                      <a:pt x="53" y="22"/>
                      <a:pt x="45" y="34"/>
                      <a:pt x="32" y="38"/>
                    </a:cubicBezTo>
                    <a:cubicBezTo>
                      <a:pt x="19" y="43"/>
                      <a:pt x="6" y="39"/>
                      <a:pt x="3" y="29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1" name="Freeform 311">
                <a:extLst>
                  <a:ext uri="{FF2B5EF4-FFF2-40B4-BE49-F238E27FC236}">
                    <a16:creationId xmlns:a16="http://schemas.microsoft.com/office/drawing/2014/main" id="{DC00D406-C003-4854-9E75-12FDBE2EE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664"/>
                <a:ext cx="133" cy="112"/>
              </a:xfrm>
              <a:custGeom>
                <a:avLst/>
                <a:gdLst>
                  <a:gd name="T0" fmla="*/ 1977 w 53"/>
                  <a:gd name="T1" fmla="*/ 661 h 42"/>
                  <a:gd name="T2" fmla="*/ 1310 w 53"/>
                  <a:gd name="T3" fmla="*/ 1912 h 42"/>
                  <a:gd name="T4" fmla="*/ 158 w 53"/>
                  <a:gd name="T5" fmla="*/ 1459 h 42"/>
                  <a:gd name="T6" fmla="*/ 838 w 53"/>
                  <a:gd name="T7" fmla="*/ 205 h 42"/>
                  <a:gd name="T8" fmla="*/ 1977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3" y="38"/>
                    </a:cubicBezTo>
                    <a:cubicBezTo>
                      <a:pt x="20" y="42"/>
                      <a:pt x="7" y="38"/>
                      <a:pt x="4" y="29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2" name="Freeform 312">
                <a:extLst>
                  <a:ext uri="{FF2B5EF4-FFF2-40B4-BE49-F238E27FC236}">
                    <a16:creationId xmlns:a16="http://schemas.microsoft.com/office/drawing/2014/main" id="{A6E99AC2-60B3-48ED-A334-99DA7CA75A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84"/>
                <a:ext cx="130" cy="112"/>
              </a:xfrm>
              <a:custGeom>
                <a:avLst/>
                <a:gdLst>
                  <a:gd name="T0" fmla="*/ 125 w 52"/>
                  <a:gd name="T1" fmla="*/ 1459 h 42"/>
                  <a:gd name="T2" fmla="*/ 783 w 52"/>
                  <a:gd name="T3" fmla="*/ 205 h 42"/>
                  <a:gd name="T4" fmla="*/ 1925 w 52"/>
                  <a:gd name="T5" fmla="*/ 661 h 42"/>
                  <a:gd name="T6" fmla="*/ 1250 w 52"/>
                  <a:gd name="T7" fmla="*/ 1877 h 42"/>
                  <a:gd name="T8" fmla="*/ 125 w 52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3" y="29"/>
                    </a:moveTo>
                    <a:cubicBezTo>
                      <a:pt x="0" y="19"/>
                      <a:pt x="8" y="8"/>
                      <a:pt x="20" y="4"/>
                    </a:cubicBezTo>
                    <a:cubicBezTo>
                      <a:pt x="33" y="0"/>
                      <a:pt x="46" y="4"/>
                      <a:pt x="49" y="13"/>
                    </a:cubicBezTo>
                    <a:cubicBezTo>
                      <a:pt x="52" y="22"/>
                      <a:pt x="44" y="33"/>
                      <a:pt x="32" y="37"/>
                    </a:cubicBezTo>
                    <a:cubicBezTo>
                      <a:pt x="19" y="42"/>
                      <a:pt x="6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3" name="Freeform 313">
                <a:extLst>
                  <a:ext uri="{FF2B5EF4-FFF2-40B4-BE49-F238E27FC236}">
                    <a16:creationId xmlns:a16="http://schemas.microsoft.com/office/drawing/2014/main" id="{C2003EA2-17EE-4073-8113-679F41AA7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197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4" name="Freeform 314">
                <a:extLst>
                  <a:ext uri="{FF2B5EF4-FFF2-40B4-BE49-F238E27FC236}">
                    <a16:creationId xmlns:a16="http://schemas.microsoft.com/office/drawing/2014/main" id="{99FEE3B0-6FF2-4041-AF01-BD526745F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11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5" name="Freeform 315">
                <a:extLst>
                  <a:ext uri="{FF2B5EF4-FFF2-40B4-BE49-F238E27FC236}">
                    <a16:creationId xmlns:a16="http://schemas.microsoft.com/office/drawing/2014/main" id="{09380933-2536-4B99-AFF5-FB12F23F8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035"/>
                <a:ext cx="138" cy="117"/>
              </a:xfrm>
              <a:custGeom>
                <a:avLst/>
                <a:gdLst>
                  <a:gd name="T0" fmla="*/ 2020 w 55"/>
                  <a:gd name="T1" fmla="*/ 657 h 44"/>
                  <a:gd name="T2" fmla="*/ 1310 w 55"/>
                  <a:gd name="T3" fmla="*/ 1960 h 44"/>
                  <a:gd name="T4" fmla="*/ 125 w 55"/>
                  <a:gd name="T5" fmla="*/ 1542 h 44"/>
                  <a:gd name="T6" fmla="*/ 838 w 55"/>
                  <a:gd name="T7" fmla="*/ 247 h 44"/>
                  <a:gd name="T8" fmla="*/ 202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6" name="Freeform 316">
                <a:extLst>
                  <a:ext uri="{FF2B5EF4-FFF2-40B4-BE49-F238E27FC236}">
                    <a16:creationId xmlns:a16="http://schemas.microsoft.com/office/drawing/2014/main" id="{EF488EC5-EDF4-4A0A-8AD9-CB541AA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5" y="1952"/>
                <a:ext cx="137" cy="117"/>
              </a:xfrm>
              <a:custGeom>
                <a:avLst/>
                <a:gdLst>
                  <a:gd name="T0" fmla="*/ 2010 w 55"/>
                  <a:gd name="T1" fmla="*/ 694 h 44"/>
                  <a:gd name="T2" fmla="*/ 1315 w 55"/>
                  <a:gd name="T3" fmla="*/ 1960 h 44"/>
                  <a:gd name="T4" fmla="*/ 154 w 55"/>
                  <a:gd name="T5" fmla="*/ 1542 h 44"/>
                  <a:gd name="T6" fmla="*/ 849 w 55"/>
                  <a:gd name="T7" fmla="*/ 247 h 44"/>
                  <a:gd name="T8" fmla="*/ 2010 w 55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7" name="Freeform 317">
                <a:extLst>
                  <a:ext uri="{FF2B5EF4-FFF2-40B4-BE49-F238E27FC236}">
                    <a16:creationId xmlns:a16="http://schemas.microsoft.com/office/drawing/2014/main" id="{5CD31383-1986-434D-B96D-83B96CD69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0" y="1872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09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8" name="Freeform 318">
                <a:extLst>
                  <a:ext uri="{FF2B5EF4-FFF2-40B4-BE49-F238E27FC236}">
                    <a16:creationId xmlns:a16="http://schemas.microsoft.com/office/drawing/2014/main" id="{956AB8FC-A90F-4071-89C1-19153CB9A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789"/>
                <a:ext cx="135" cy="115"/>
              </a:xfrm>
              <a:custGeom>
                <a:avLst/>
                <a:gdLst>
                  <a:gd name="T0" fmla="*/ 1958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51 h 43"/>
                  <a:gd name="T8" fmla="*/ 1958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0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6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29" name="Freeform 319">
                <a:extLst>
                  <a:ext uri="{FF2B5EF4-FFF2-40B4-BE49-F238E27FC236}">
                    <a16:creationId xmlns:a16="http://schemas.microsoft.com/office/drawing/2014/main" id="{2E61F27C-324F-4C6C-8FEE-503C2079B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709"/>
                <a:ext cx="132" cy="112"/>
              </a:xfrm>
              <a:custGeom>
                <a:avLst/>
                <a:gdLst>
                  <a:gd name="T0" fmla="*/ 1930 w 53"/>
                  <a:gd name="T1" fmla="*/ 661 h 42"/>
                  <a:gd name="T2" fmla="*/ 1235 w 53"/>
                  <a:gd name="T3" fmla="*/ 1912 h 42"/>
                  <a:gd name="T4" fmla="*/ 105 w 53"/>
                  <a:gd name="T5" fmla="*/ 1459 h 42"/>
                  <a:gd name="T6" fmla="*/ 775 w 53"/>
                  <a:gd name="T7" fmla="*/ 205 h 42"/>
                  <a:gd name="T8" fmla="*/ 1930 w 53"/>
                  <a:gd name="T9" fmla="*/ 661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50" y="13"/>
                    </a:moveTo>
                    <a:cubicBezTo>
                      <a:pt x="53" y="22"/>
                      <a:pt x="45" y="33"/>
                      <a:pt x="32" y="38"/>
                    </a:cubicBezTo>
                    <a:cubicBezTo>
                      <a:pt x="19" y="42"/>
                      <a:pt x="6" y="38"/>
                      <a:pt x="3" y="29"/>
                    </a:cubicBezTo>
                    <a:cubicBezTo>
                      <a:pt x="0" y="20"/>
                      <a:pt x="7" y="9"/>
                      <a:pt x="20" y="4"/>
                    </a:cubicBezTo>
                    <a:cubicBezTo>
                      <a:pt x="33" y="0"/>
                      <a:pt x="46" y="3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0" name="Freeform 320">
                <a:extLst>
                  <a:ext uri="{FF2B5EF4-FFF2-40B4-BE49-F238E27FC236}">
                    <a16:creationId xmlns:a16="http://schemas.microsoft.com/office/drawing/2014/main" id="{E5FFB89E-067A-45BD-8BB2-F7BC7D360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1627"/>
                <a:ext cx="133" cy="112"/>
              </a:xfrm>
              <a:custGeom>
                <a:avLst/>
                <a:gdLst>
                  <a:gd name="T0" fmla="*/ 125 w 53"/>
                  <a:gd name="T1" fmla="*/ 1459 h 42"/>
                  <a:gd name="T2" fmla="*/ 838 w 53"/>
                  <a:gd name="T3" fmla="*/ 205 h 42"/>
                  <a:gd name="T4" fmla="*/ 1977 w 53"/>
                  <a:gd name="T5" fmla="*/ 661 h 42"/>
                  <a:gd name="T6" fmla="*/ 1265 w 53"/>
                  <a:gd name="T7" fmla="*/ 1912 h 42"/>
                  <a:gd name="T8" fmla="*/ 125 w 53"/>
                  <a:gd name="T9" fmla="*/ 145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2">
                    <a:moveTo>
                      <a:pt x="3" y="29"/>
                    </a:move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3" y="22"/>
                      <a:pt x="45" y="33"/>
                      <a:pt x="32" y="38"/>
                    </a:cubicBezTo>
                    <a:cubicBezTo>
                      <a:pt x="20" y="42"/>
                      <a:pt x="7" y="38"/>
                      <a:pt x="3" y="29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1" name="Freeform 321">
                <a:extLst>
                  <a:ext uri="{FF2B5EF4-FFF2-40B4-BE49-F238E27FC236}">
                    <a16:creationId xmlns:a16="http://schemas.microsoft.com/office/drawing/2014/main" id="{033B8148-3C46-4832-A74B-F69FFA91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2251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2" name="Freeform 322">
                <a:extLst>
                  <a:ext uri="{FF2B5EF4-FFF2-40B4-BE49-F238E27FC236}">
                    <a16:creationId xmlns:a16="http://schemas.microsoft.com/office/drawing/2014/main" id="{C2ECC86C-8029-4AFF-9C88-2745D55CA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2168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3" name="Freeform 323">
                <a:extLst>
                  <a:ext uri="{FF2B5EF4-FFF2-40B4-BE49-F238E27FC236}">
                    <a16:creationId xmlns:a16="http://schemas.microsoft.com/office/drawing/2014/main" id="{68D3D48F-151D-4134-99E2-DF7C298BD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2085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8" y="9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4" name="Freeform 324">
                <a:extLst>
                  <a:ext uri="{FF2B5EF4-FFF2-40B4-BE49-F238E27FC236}">
                    <a16:creationId xmlns:a16="http://schemas.microsoft.com/office/drawing/2014/main" id="{2063C1F5-5E79-4BBC-B7A4-F3E1DAEB8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2003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54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4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5" name="Freeform 325">
                <a:extLst>
                  <a:ext uri="{FF2B5EF4-FFF2-40B4-BE49-F238E27FC236}">
                    <a16:creationId xmlns:a16="http://schemas.microsoft.com/office/drawing/2014/main" id="{2A281317-CC59-4C18-AD48-13DC865E3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5" y="1917"/>
                <a:ext cx="135" cy="118"/>
              </a:xfrm>
              <a:custGeom>
                <a:avLst/>
                <a:gdLst>
                  <a:gd name="T0" fmla="*/ 2000 w 54"/>
                  <a:gd name="T1" fmla="*/ 735 h 44"/>
                  <a:gd name="T2" fmla="*/ 1300 w 54"/>
                  <a:gd name="T3" fmla="*/ 2027 h 44"/>
                  <a:gd name="T4" fmla="*/ 125 w 54"/>
                  <a:gd name="T5" fmla="*/ 1604 h 44"/>
                  <a:gd name="T6" fmla="*/ 833 w 54"/>
                  <a:gd name="T7" fmla="*/ 252 h 44"/>
                  <a:gd name="T8" fmla="*/ 2000 w 54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6" name="Freeform 326">
                <a:extLst>
                  <a:ext uri="{FF2B5EF4-FFF2-40B4-BE49-F238E27FC236}">
                    <a16:creationId xmlns:a16="http://schemas.microsoft.com/office/drawing/2014/main" id="{82F35C60-4297-4BCC-B2F3-EE9CAC4BC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835"/>
                <a:ext cx="135" cy="117"/>
              </a:xfrm>
              <a:custGeom>
                <a:avLst/>
                <a:gdLst>
                  <a:gd name="T0" fmla="*/ 2000 w 54"/>
                  <a:gd name="T1" fmla="*/ 694 h 44"/>
                  <a:gd name="T2" fmla="*/ 1300 w 54"/>
                  <a:gd name="T3" fmla="*/ 1960 h 44"/>
                  <a:gd name="T4" fmla="*/ 125 w 54"/>
                  <a:gd name="T5" fmla="*/ 1505 h 44"/>
                  <a:gd name="T6" fmla="*/ 833 w 54"/>
                  <a:gd name="T7" fmla="*/ 247 h 44"/>
                  <a:gd name="T8" fmla="*/ 2000 w 54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4">
                    <a:moveTo>
                      <a:pt x="51" y="14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7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7" name="Freeform 327">
                <a:extLst>
                  <a:ext uri="{FF2B5EF4-FFF2-40B4-BE49-F238E27FC236}">
                    <a16:creationId xmlns:a16="http://schemas.microsoft.com/office/drawing/2014/main" id="{6BB855A8-797D-4000-9A1A-891290916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752"/>
                <a:ext cx="132" cy="115"/>
              </a:xfrm>
              <a:custGeom>
                <a:avLst/>
                <a:gdLst>
                  <a:gd name="T0" fmla="*/ 1930 w 53"/>
                  <a:gd name="T1" fmla="*/ 671 h 43"/>
                  <a:gd name="T2" fmla="*/ 1265 w 53"/>
                  <a:gd name="T3" fmla="*/ 1987 h 43"/>
                  <a:gd name="T4" fmla="*/ 105 w 53"/>
                  <a:gd name="T5" fmla="*/ 1530 h 43"/>
                  <a:gd name="T6" fmla="*/ 807 w 53"/>
                  <a:gd name="T7" fmla="*/ 251 h 43"/>
                  <a:gd name="T8" fmla="*/ 1930 w 53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50" y="13"/>
                    </a:moveTo>
                    <a:cubicBezTo>
                      <a:pt x="53" y="23"/>
                      <a:pt x="46" y="34"/>
                      <a:pt x="33" y="39"/>
                    </a:cubicBezTo>
                    <a:cubicBezTo>
                      <a:pt x="20" y="43"/>
                      <a:pt x="6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8" name="Freeform 328">
                <a:extLst>
                  <a:ext uri="{FF2B5EF4-FFF2-40B4-BE49-F238E27FC236}">
                    <a16:creationId xmlns:a16="http://schemas.microsoft.com/office/drawing/2014/main" id="{3505F709-9800-4C7C-83CF-13AD13A79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669"/>
                <a:ext cx="132" cy="115"/>
              </a:xfrm>
              <a:custGeom>
                <a:avLst/>
                <a:gdLst>
                  <a:gd name="T0" fmla="*/ 105 w 53"/>
                  <a:gd name="T1" fmla="*/ 1530 h 43"/>
                  <a:gd name="T2" fmla="*/ 775 w 53"/>
                  <a:gd name="T3" fmla="*/ 251 h 43"/>
                  <a:gd name="T4" fmla="*/ 1930 w 53"/>
                  <a:gd name="T5" fmla="*/ 671 h 43"/>
                  <a:gd name="T6" fmla="*/ 1235 w 53"/>
                  <a:gd name="T7" fmla="*/ 1952 h 43"/>
                  <a:gd name="T8" fmla="*/ 105 w 53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43">
                    <a:moveTo>
                      <a:pt x="3" y="30"/>
                    </a:moveTo>
                    <a:cubicBezTo>
                      <a:pt x="0" y="20"/>
                      <a:pt x="7" y="9"/>
                      <a:pt x="20" y="5"/>
                    </a:cubicBezTo>
                    <a:cubicBezTo>
                      <a:pt x="33" y="0"/>
                      <a:pt x="46" y="4"/>
                      <a:pt x="50" y="13"/>
                    </a:cubicBezTo>
                    <a:cubicBezTo>
                      <a:pt x="53" y="22"/>
                      <a:pt x="45" y="34"/>
                      <a:pt x="32" y="38"/>
                    </a:cubicBezTo>
                    <a:cubicBezTo>
                      <a:pt x="19" y="43"/>
                      <a:pt x="6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39" name="Freeform 329">
                <a:extLst>
                  <a:ext uri="{FF2B5EF4-FFF2-40B4-BE49-F238E27FC236}">
                    <a16:creationId xmlns:a16="http://schemas.microsoft.com/office/drawing/2014/main" id="{AB5159CB-92D4-4209-AE71-5BCC0C216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2304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0" name="Freeform 330">
                <a:extLst>
                  <a:ext uri="{FF2B5EF4-FFF2-40B4-BE49-F238E27FC236}">
                    <a16:creationId xmlns:a16="http://schemas.microsoft.com/office/drawing/2014/main" id="{97C83C43-9589-4FF7-96EE-5900C15D2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0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1" name="Freeform 331">
                <a:extLst>
                  <a:ext uri="{FF2B5EF4-FFF2-40B4-BE49-F238E27FC236}">
                    <a16:creationId xmlns:a16="http://schemas.microsoft.com/office/drawing/2014/main" id="{5148C9AA-BA8D-412D-82D9-907271E2F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0" y="2136"/>
                <a:ext cx="137" cy="117"/>
              </a:xfrm>
              <a:custGeom>
                <a:avLst/>
                <a:gdLst>
                  <a:gd name="T0" fmla="*/ 2010 w 55"/>
                  <a:gd name="T1" fmla="*/ 657 h 44"/>
                  <a:gd name="T2" fmla="*/ 131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201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2" name="Freeform 332">
                <a:extLst>
                  <a:ext uri="{FF2B5EF4-FFF2-40B4-BE49-F238E27FC236}">
                    <a16:creationId xmlns:a16="http://schemas.microsoft.com/office/drawing/2014/main" id="{29E752EB-79CA-451B-BC1C-8292AA009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051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315 w 55"/>
                  <a:gd name="T3" fmla="*/ 1960 h 44"/>
                  <a:gd name="T4" fmla="*/ 105 w 55"/>
                  <a:gd name="T5" fmla="*/ 1542 h 44"/>
                  <a:gd name="T6" fmla="*/ 807 w 55"/>
                  <a:gd name="T7" fmla="*/ 247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3" name="Freeform 333">
                <a:extLst>
                  <a:ext uri="{FF2B5EF4-FFF2-40B4-BE49-F238E27FC236}">
                    <a16:creationId xmlns:a16="http://schemas.microsoft.com/office/drawing/2014/main" id="{8EEE32D2-4B88-43C2-A055-DDCECC686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1965"/>
                <a:ext cx="137" cy="118"/>
              </a:xfrm>
              <a:custGeom>
                <a:avLst/>
                <a:gdLst>
                  <a:gd name="T0" fmla="*/ 1960 w 55"/>
                  <a:gd name="T1" fmla="*/ 735 h 44"/>
                  <a:gd name="T2" fmla="*/ 126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196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4"/>
                    </a:moveTo>
                    <a:cubicBezTo>
                      <a:pt x="55" y="23"/>
                      <a:pt x="47" y="35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4" name="Freeform 334">
                <a:extLst>
                  <a:ext uri="{FF2B5EF4-FFF2-40B4-BE49-F238E27FC236}">
                    <a16:creationId xmlns:a16="http://schemas.microsoft.com/office/drawing/2014/main" id="{6404725E-929F-4FD5-A4E9-07D2D4F8A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883"/>
                <a:ext cx="135" cy="114"/>
              </a:xfrm>
              <a:custGeom>
                <a:avLst/>
                <a:gdLst>
                  <a:gd name="T0" fmla="*/ 2000 w 54"/>
                  <a:gd name="T1" fmla="*/ 634 h 43"/>
                  <a:gd name="T2" fmla="*/ 1300 w 54"/>
                  <a:gd name="T3" fmla="*/ 1885 h 43"/>
                  <a:gd name="T4" fmla="*/ 125 w 54"/>
                  <a:gd name="T5" fmla="*/ 1490 h 43"/>
                  <a:gd name="T6" fmla="*/ 833 w 54"/>
                  <a:gd name="T7" fmla="*/ 204 h 43"/>
                  <a:gd name="T8" fmla="*/ 2000 w 54"/>
                  <a:gd name="T9" fmla="*/ 6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2"/>
                      <a:pt x="46" y="34"/>
                      <a:pt x="33" y="38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5" name="Freeform 335">
                <a:extLst>
                  <a:ext uri="{FF2B5EF4-FFF2-40B4-BE49-F238E27FC236}">
                    <a16:creationId xmlns:a16="http://schemas.microsoft.com/office/drawing/2014/main" id="{ADBFA436-CF21-45D3-AF21-B3F08CB4A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1797"/>
                <a:ext cx="135" cy="115"/>
              </a:xfrm>
              <a:custGeom>
                <a:avLst/>
                <a:gdLst>
                  <a:gd name="T0" fmla="*/ 2000 w 54"/>
                  <a:gd name="T1" fmla="*/ 671 h 43"/>
                  <a:gd name="T2" fmla="*/ 1300 w 54"/>
                  <a:gd name="T3" fmla="*/ 1987 h 43"/>
                  <a:gd name="T4" fmla="*/ 125 w 54"/>
                  <a:gd name="T5" fmla="*/ 1530 h 43"/>
                  <a:gd name="T6" fmla="*/ 833 w 54"/>
                  <a:gd name="T7" fmla="*/ 251 h 43"/>
                  <a:gd name="T8" fmla="*/ 2000 w 54"/>
                  <a:gd name="T9" fmla="*/ 671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51" y="13"/>
                    </a:move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6" name="Freeform 336">
                <a:extLst>
                  <a:ext uri="{FF2B5EF4-FFF2-40B4-BE49-F238E27FC236}">
                    <a16:creationId xmlns:a16="http://schemas.microsoft.com/office/drawing/2014/main" id="{0EDA4EA5-AA8F-4970-9673-E40FA441C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712"/>
                <a:ext cx="135" cy="115"/>
              </a:xfrm>
              <a:custGeom>
                <a:avLst/>
                <a:gdLst>
                  <a:gd name="T0" fmla="*/ 125 w 54"/>
                  <a:gd name="T1" fmla="*/ 1530 h 43"/>
                  <a:gd name="T2" fmla="*/ 833 w 54"/>
                  <a:gd name="T3" fmla="*/ 251 h 43"/>
                  <a:gd name="T4" fmla="*/ 1958 w 54"/>
                  <a:gd name="T5" fmla="*/ 671 h 43"/>
                  <a:gd name="T6" fmla="*/ 1300 w 54"/>
                  <a:gd name="T7" fmla="*/ 1987 h 43"/>
                  <a:gd name="T8" fmla="*/ 125 w 54"/>
                  <a:gd name="T9" fmla="*/ 1530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3">
                    <a:moveTo>
                      <a:pt x="3" y="30"/>
                    </a:move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7" y="4"/>
                      <a:pt x="50" y="13"/>
                    </a:cubicBezTo>
                    <a:cubicBezTo>
                      <a:pt x="54" y="23"/>
                      <a:pt x="46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7" name="Freeform 337">
                <a:extLst>
                  <a:ext uri="{FF2B5EF4-FFF2-40B4-BE49-F238E27FC236}">
                    <a16:creationId xmlns:a16="http://schemas.microsoft.com/office/drawing/2014/main" id="{F2361B3C-0EF6-4397-96D6-74D17CF01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357"/>
                <a:ext cx="140" cy="120"/>
              </a:xfrm>
              <a:custGeom>
                <a:avLst/>
                <a:gdLst>
                  <a:gd name="T0" fmla="*/ 2033 w 56"/>
                  <a:gd name="T1" fmla="*/ 661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8" name="Freeform 338">
                <a:extLst>
                  <a:ext uri="{FF2B5EF4-FFF2-40B4-BE49-F238E27FC236}">
                    <a16:creationId xmlns:a16="http://schemas.microsoft.com/office/drawing/2014/main" id="{DAC31E10-B29E-446C-83E2-C9B2F4484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2269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49" name="Freeform 339">
                <a:extLst>
                  <a:ext uri="{FF2B5EF4-FFF2-40B4-BE49-F238E27FC236}">
                    <a16:creationId xmlns:a16="http://schemas.microsoft.com/office/drawing/2014/main" id="{43BF27B6-3A51-4F26-8636-24D898974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184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0" name="Freeform 340">
                <a:extLst>
                  <a:ext uri="{FF2B5EF4-FFF2-40B4-BE49-F238E27FC236}">
                    <a16:creationId xmlns:a16="http://schemas.microsoft.com/office/drawing/2014/main" id="{7F21310B-6760-40C7-A96E-A04346C65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2099"/>
                <a:ext cx="140" cy="117"/>
              </a:xfrm>
              <a:custGeom>
                <a:avLst/>
                <a:gdLst>
                  <a:gd name="T0" fmla="*/ 2033 w 56"/>
                  <a:gd name="T1" fmla="*/ 694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94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1" name="Freeform 341">
                <a:extLst>
                  <a:ext uri="{FF2B5EF4-FFF2-40B4-BE49-F238E27FC236}">
                    <a16:creationId xmlns:a16="http://schemas.microsoft.com/office/drawing/2014/main" id="{0B25ADFB-82AB-4A22-BCA5-B8D8F4486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2013"/>
                <a:ext cx="137" cy="118"/>
              </a:xfrm>
              <a:custGeom>
                <a:avLst/>
                <a:gdLst>
                  <a:gd name="T0" fmla="*/ 1960 w 55"/>
                  <a:gd name="T1" fmla="*/ 676 h 44"/>
                  <a:gd name="T2" fmla="*/ 126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196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5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2" name="Freeform 342">
                <a:extLst>
                  <a:ext uri="{FF2B5EF4-FFF2-40B4-BE49-F238E27FC236}">
                    <a16:creationId xmlns:a16="http://schemas.microsoft.com/office/drawing/2014/main" id="{B8BFA4B1-DE91-40F0-A762-F70849735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0" y="1928"/>
                <a:ext cx="137" cy="117"/>
              </a:xfrm>
              <a:custGeom>
                <a:avLst/>
                <a:gdLst>
                  <a:gd name="T0" fmla="*/ 1960 w 55"/>
                  <a:gd name="T1" fmla="*/ 657 h 44"/>
                  <a:gd name="T2" fmla="*/ 1265 w 55"/>
                  <a:gd name="T3" fmla="*/ 1960 h 44"/>
                  <a:gd name="T4" fmla="*/ 105 w 55"/>
                  <a:gd name="T5" fmla="*/ 1505 h 44"/>
                  <a:gd name="T6" fmla="*/ 807 w 55"/>
                  <a:gd name="T7" fmla="*/ 205 h 44"/>
                  <a:gd name="T8" fmla="*/ 1960 w 55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1" y="13"/>
                    </a:moveTo>
                    <a:cubicBezTo>
                      <a:pt x="55" y="23"/>
                      <a:pt x="47" y="34"/>
                      <a:pt x="33" y="39"/>
                    </a:cubicBezTo>
                    <a:cubicBezTo>
                      <a:pt x="20" y="44"/>
                      <a:pt x="7" y="40"/>
                      <a:pt x="3" y="30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4" y="0"/>
                      <a:pt x="48" y="4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3" name="Freeform 343">
                <a:extLst>
                  <a:ext uri="{FF2B5EF4-FFF2-40B4-BE49-F238E27FC236}">
                    <a16:creationId xmlns:a16="http://schemas.microsoft.com/office/drawing/2014/main" id="{DA6934A9-DACD-474A-974D-425E8CB79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843"/>
                <a:ext cx="137" cy="114"/>
              </a:xfrm>
              <a:custGeom>
                <a:avLst/>
                <a:gdLst>
                  <a:gd name="T0" fmla="*/ 1960 w 55"/>
                  <a:gd name="T1" fmla="*/ 634 h 43"/>
                  <a:gd name="T2" fmla="*/ 1265 w 55"/>
                  <a:gd name="T3" fmla="*/ 1919 h 43"/>
                  <a:gd name="T4" fmla="*/ 105 w 55"/>
                  <a:gd name="T5" fmla="*/ 1490 h 43"/>
                  <a:gd name="T6" fmla="*/ 807 w 55"/>
                  <a:gd name="T7" fmla="*/ 204 h 43"/>
                  <a:gd name="T8" fmla="*/ 1960 w 55"/>
                  <a:gd name="T9" fmla="*/ 634 h 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3">
                    <a:moveTo>
                      <a:pt x="51" y="13"/>
                    </a:moveTo>
                    <a:cubicBezTo>
                      <a:pt x="55" y="22"/>
                      <a:pt x="47" y="34"/>
                      <a:pt x="33" y="39"/>
                    </a:cubicBezTo>
                    <a:cubicBezTo>
                      <a:pt x="20" y="43"/>
                      <a:pt x="7" y="39"/>
                      <a:pt x="3" y="30"/>
                    </a:cubicBezTo>
                    <a:cubicBezTo>
                      <a:pt x="0" y="20"/>
                      <a:pt x="8" y="9"/>
                      <a:pt x="21" y="4"/>
                    </a:cubicBezTo>
                    <a:cubicBezTo>
                      <a:pt x="34" y="0"/>
                      <a:pt x="48" y="3"/>
                      <a:pt x="51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4" name="Freeform 344">
                <a:extLst>
                  <a:ext uri="{FF2B5EF4-FFF2-40B4-BE49-F238E27FC236}">
                    <a16:creationId xmlns:a16="http://schemas.microsoft.com/office/drawing/2014/main" id="{F94AB711-2A07-4C1F-969B-0513D008F9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1755"/>
                <a:ext cx="137" cy="117"/>
              </a:xfrm>
              <a:custGeom>
                <a:avLst/>
                <a:gdLst>
                  <a:gd name="T0" fmla="*/ 154 w 55"/>
                  <a:gd name="T1" fmla="*/ 1542 h 44"/>
                  <a:gd name="T2" fmla="*/ 807 w 55"/>
                  <a:gd name="T3" fmla="*/ 247 h 44"/>
                  <a:gd name="T4" fmla="*/ 1960 w 55"/>
                  <a:gd name="T5" fmla="*/ 694 h 44"/>
                  <a:gd name="T6" fmla="*/ 1315 w 55"/>
                  <a:gd name="T7" fmla="*/ 1960 h 44"/>
                  <a:gd name="T8" fmla="*/ 154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4" y="31"/>
                    </a:move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1" y="14"/>
                    </a:cubicBez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4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5" name="Freeform 345">
                <a:extLst>
                  <a:ext uri="{FF2B5EF4-FFF2-40B4-BE49-F238E27FC236}">
                    <a16:creationId xmlns:a16="http://schemas.microsoft.com/office/drawing/2014/main" id="{68F42042-AF84-4D08-99EB-D8C4370BC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408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4"/>
                      <a:pt x="48" y="36"/>
                      <a:pt x="34" y="40"/>
                    </a:cubicBezTo>
                    <a:cubicBezTo>
                      <a:pt x="21" y="45"/>
                      <a:pt x="7" y="42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6" name="Freeform 346">
                <a:extLst>
                  <a:ext uri="{FF2B5EF4-FFF2-40B4-BE49-F238E27FC236}">
                    <a16:creationId xmlns:a16="http://schemas.microsoft.com/office/drawing/2014/main" id="{23BF4EFA-0EA3-4302-9845-7869EB85E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2323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7" name="Freeform 347">
                <a:extLst>
                  <a:ext uri="{FF2B5EF4-FFF2-40B4-BE49-F238E27FC236}">
                    <a16:creationId xmlns:a16="http://schemas.microsoft.com/office/drawing/2014/main" id="{29C6E01E-3468-4E34-993D-D5D4844C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2235"/>
                <a:ext cx="138" cy="120"/>
              </a:xfrm>
              <a:custGeom>
                <a:avLst/>
                <a:gdLst>
                  <a:gd name="T0" fmla="*/ 2052 w 55"/>
                  <a:gd name="T1" fmla="*/ 704 h 45"/>
                  <a:gd name="T2" fmla="*/ 1340 w 55"/>
                  <a:gd name="T3" fmla="*/ 2027 h 45"/>
                  <a:gd name="T4" fmla="*/ 125 w 55"/>
                  <a:gd name="T5" fmla="*/ 1571 h 45"/>
                  <a:gd name="T6" fmla="*/ 838 w 55"/>
                  <a:gd name="T7" fmla="*/ 248 h 45"/>
                  <a:gd name="T8" fmla="*/ 2052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8" name="Freeform 348">
                <a:extLst>
                  <a:ext uri="{FF2B5EF4-FFF2-40B4-BE49-F238E27FC236}">
                    <a16:creationId xmlns:a16="http://schemas.microsoft.com/office/drawing/2014/main" id="{553EDDC6-EFAB-44D5-B72E-2AB1FF9AD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214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59" name="Freeform 349">
                <a:extLst>
                  <a:ext uri="{FF2B5EF4-FFF2-40B4-BE49-F238E27FC236}">
                    <a16:creationId xmlns:a16="http://schemas.microsoft.com/office/drawing/2014/main" id="{D988038A-D9CC-4937-B0E9-B45200D6A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61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58 w 56"/>
                  <a:gd name="T5" fmla="*/ 1604 h 44"/>
                  <a:gd name="T6" fmla="*/ 86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4"/>
                      <a:pt x="34" y="39"/>
                    </a:cubicBezTo>
                    <a:cubicBezTo>
                      <a:pt x="21" y="44"/>
                      <a:pt x="7" y="40"/>
                      <a:pt x="4" y="31"/>
                    </a:cubicBezTo>
                    <a:cubicBezTo>
                      <a:pt x="0" y="21"/>
                      <a:pt x="9" y="9"/>
                      <a:pt x="22" y="4"/>
                    </a:cubicBezTo>
                    <a:cubicBezTo>
                      <a:pt x="35" y="0"/>
                      <a:pt x="49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0" name="Freeform 350">
                <a:extLst>
                  <a:ext uri="{FF2B5EF4-FFF2-40B4-BE49-F238E27FC236}">
                    <a16:creationId xmlns:a16="http://schemas.microsoft.com/office/drawing/2014/main" id="{E4627CAF-91D1-43B0-A4C3-719DB4D61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" y="1973"/>
                <a:ext cx="137" cy="118"/>
              </a:xfrm>
              <a:custGeom>
                <a:avLst/>
                <a:gdLst>
                  <a:gd name="T0" fmla="*/ 2010 w 55"/>
                  <a:gd name="T1" fmla="*/ 676 h 44"/>
                  <a:gd name="T2" fmla="*/ 1315 w 55"/>
                  <a:gd name="T3" fmla="*/ 2027 h 44"/>
                  <a:gd name="T4" fmla="*/ 105 w 55"/>
                  <a:gd name="T5" fmla="*/ 1604 h 44"/>
                  <a:gd name="T6" fmla="*/ 807 w 55"/>
                  <a:gd name="T7" fmla="*/ 252 h 44"/>
                  <a:gd name="T8" fmla="*/ 2010 w 55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3"/>
                    </a:moveTo>
                    <a:cubicBezTo>
                      <a:pt x="55" y="23"/>
                      <a:pt x="47" y="35"/>
                      <a:pt x="34" y="39"/>
                    </a:cubicBezTo>
                    <a:cubicBezTo>
                      <a:pt x="20" y="44"/>
                      <a:pt x="7" y="40"/>
                      <a:pt x="3" y="31"/>
                    </a:cubicBezTo>
                    <a:cubicBezTo>
                      <a:pt x="0" y="21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1" name="Freeform 351">
                <a:extLst>
                  <a:ext uri="{FF2B5EF4-FFF2-40B4-BE49-F238E27FC236}">
                    <a16:creationId xmlns:a16="http://schemas.microsoft.com/office/drawing/2014/main" id="{050863D5-FD73-4CDB-97D6-BDF3AE807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885"/>
                <a:ext cx="137" cy="118"/>
              </a:xfrm>
              <a:custGeom>
                <a:avLst/>
                <a:gdLst>
                  <a:gd name="T0" fmla="*/ 2010 w 55"/>
                  <a:gd name="T1" fmla="*/ 735 h 44"/>
                  <a:gd name="T2" fmla="*/ 1315 w 55"/>
                  <a:gd name="T3" fmla="*/ 2065 h 44"/>
                  <a:gd name="T4" fmla="*/ 154 w 55"/>
                  <a:gd name="T5" fmla="*/ 1604 h 44"/>
                  <a:gd name="T6" fmla="*/ 849 w 55"/>
                  <a:gd name="T7" fmla="*/ 252 h 44"/>
                  <a:gd name="T8" fmla="*/ 2010 w 55"/>
                  <a:gd name="T9" fmla="*/ 735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2" name="Freeform 352">
                <a:extLst>
                  <a:ext uri="{FF2B5EF4-FFF2-40B4-BE49-F238E27FC236}">
                    <a16:creationId xmlns:a16="http://schemas.microsoft.com/office/drawing/2014/main" id="{00D43E86-AC8E-40BD-8A20-EFB309712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7" y="1797"/>
                <a:ext cx="135" cy="120"/>
              </a:xfrm>
              <a:custGeom>
                <a:avLst/>
                <a:gdLst>
                  <a:gd name="T0" fmla="*/ 125 w 54"/>
                  <a:gd name="T1" fmla="*/ 1571 h 45"/>
                  <a:gd name="T2" fmla="*/ 833 w 54"/>
                  <a:gd name="T3" fmla="*/ 248 h 45"/>
                  <a:gd name="T4" fmla="*/ 2000 w 54"/>
                  <a:gd name="T5" fmla="*/ 704 h 45"/>
                  <a:gd name="T6" fmla="*/ 1300 w 54"/>
                  <a:gd name="T7" fmla="*/ 2027 h 45"/>
                  <a:gd name="T8" fmla="*/ 125 w 54"/>
                  <a:gd name="T9" fmla="*/ 157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45">
                    <a:moveTo>
                      <a:pt x="3" y="31"/>
                    </a:moveTo>
                    <a:cubicBezTo>
                      <a:pt x="0" y="22"/>
                      <a:pt x="8" y="10"/>
                      <a:pt x="21" y="5"/>
                    </a:cubicBezTo>
                    <a:cubicBezTo>
                      <a:pt x="34" y="0"/>
                      <a:pt x="48" y="4"/>
                      <a:pt x="51" y="14"/>
                    </a:cubicBezTo>
                    <a:cubicBezTo>
                      <a:pt x="54" y="23"/>
                      <a:pt x="46" y="35"/>
                      <a:pt x="33" y="40"/>
                    </a:cubicBezTo>
                    <a:cubicBezTo>
                      <a:pt x="20" y="45"/>
                      <a:pt x="6" y="41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3" name="Freeform 353">
                <a:extLst>
                  <a:ext uri="{FF2B5EF4-FFF2-40B4-BE49-F238E27FC236}">
                    <a16:creationId xmlns:a16="http://schemas.microsoft.com/office/drawing/2014/main" id="{387EB018-28C6-4D92-B7EB-8D21774EE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461"/>
                <a:ext cx="140" cy="120"/>
              </a:xfrm>
              <a:custGeom>
                <a:avLst/>
                <a:gdLst>
                  <a:gd name="T0" fmla="*/ 2083 w 56"/>
                  <a:gd name="T1" fmla="*/ 704 h 45"/>
                  <a:gd name="T2" fmla="*/ 1375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8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4"/>
                    </a:moveTo>
                    <a:cubicBezTo>
                      <a:pt x="56" y="24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4" name="Freeform 354">
                <a:extLst>
                  <a:ext uri="{FF2B5EF4-FFF2-40B4-BE49-F238E27FC236}">
                    <a16:creationId xmlns:a16="http://schemas.microsoft.com/office/drawing/2014/main" id="{92F7B84B-BBC9-4F4C-A061-883829364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2373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25 w 56"/>
                  <a:gd name="T5" fmla="*/ 1571 h 45"/>
                  <a:gd name="T6" fmla="*/ 83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5" name="Freeform 355">
                <a:extLst>
                  <a:ext uri="{FF2B5EF4-FFF2-40B4-BE49-F238E27FC236}">
                    <a16:creationId xmlns:a16="http://schemas.microsoft.com/office/drawing/2014/main" id="{B1ED6381-B731-4599-A715-39657065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2285"/>
                <a:ext cx="140" cy="120"/>
              </a:xfrm>
              <a:custGeom>
                <a:avLst/>
                <a:gdLst>
                  <a:gd name="T0" fmla="*/ 2083 w 56"/>
                  <a:gd name="T1" fmla="*/ 661 h 45"/>
                  <a:gd name="T2" fmla="*/ 1375 w 56"/>
                  <a:gd name="T3" fmla="*/ 2027 h 45"/>
                  <a:gd name="T4" fmla="*/ 158 w 56"/>
                  <a:gd name="T5" fmla="*/ 1571 h 45"/>
                  <a:gd name="T6" fmla="*/ 863 w 56"/>
                  <a:gd name="T7" fmla="*/ 248 h 45"/>
                  <a:gd name="T8" fmla="*/ 2083 w 56"/>
                  <a:gd name="T9" fmla="*/ 661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3" y="13"/>
                    </a:moveTo>
                    <a:cubicBezTo>
                      <a:pt x="56" y="23"/>
                      <a:pt x="48" y="35"/>
                      <a:pt x="35" y="40"/>
                    </a:cubicBezTo>
                    <a:cubicBezTo>
                      <a:pt x="21" y="45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3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6" name="Freeform 356">
                <a:extLst>
                  <a:ext uri="{FF2B5EF4-FFF2-40B4-BE49-F238E27FC236}">
                    <a16:creationId xmlns:a16="http://schemas.microsoft.com/office/drawing/2014/main" id="{442DD0D8-CD36-4CE8-8D2E-D2A0C6644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2197"/>
                <a:ext cx="140" cy="118"/>
              </a:xfrm>
              <a:custGeom>
                <a:avLst/>
                <a:gdLst>
                  <a:gd name="T0" fmla="*/ 2033 w 56"/>
                  <a:gd name="T1" fmla="*/ 676 h 44"/>
                  <a:gd name="T2" fmla="*/ 1333 w 56"/>
                  <a:gd name="T3" fmla="*/ 2027 h 44"/>
                  <a:gd name="T4" fmla="*/ 125 w 56"/>
                  <a:gd name="T5" fmla="*/ 1604 h 44"/>
                  <a:gd name="T6" fmla="*/ 833 w 56"/>
                  <a:gd name="T7" fmla="*/ 215 h 44"/>
                  <a:gd name="T8" fmla="*/ 2033 w 56"/>
                  <a:gd name="T9" fmla="*/ 676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7" y="35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7" name="Freeform 357">
                <a:extLst>
                  <a:ext uri="{FF2B5EF4-FFF2-40B4-BE49-F238E27FC236}">
                    <a16:creationId xmlns:a16="http://schemas.microsoft.com/office/drawing/2014/main" id="{E28DEF4A-4975-4572-8403-964F1E50E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107"/>
                <a:ext cx="140" cy="120"/>
              </a:xfrm>
              <a:custGeom>
                <a:avLst/>
                <a:gdLst>
                  <a:gd name="T0" fmla="*/ 2033 w 56"/>
                  <a:gd name="T1" fmla="*/ 704 h 45"/>
                  <a:gd name="T2" fmla="*/ 1333 w 56"/>
                  <a:gd name="T3" fmla="*/ 2027 h 45"/>
                  <a:gd name="T4" fmla="*/ 158 w 56"/>
                  <a:gd name="T5" fmla="*/ 1613 h 45"/>
                  <a:gd name="T6" fmla="*/ 863 w 56"/>
                  <a:gd name="T7" fmla="*/ 248 h 45"/>
                  <a:gd name="T8" fmla="*/ 2033 w 56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5">
                    <a:moveTo>
                      <a:pt x="52" y="14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5"/>
                      <a:pt x="7" y="41"/>
                      <a:pt x="4" y="32"/>
                    </a:cubicBezTo>
                    <a:cubicBezTo>
                      <a:pt x="0" y="22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8" name="Freeform 358">
                <a:extLst>
                  <a:ext uri="{FF2B5EF4-FFF2-40B4-BE49-F238E27FC236}">
                    <a16:creationId xmlns:a16="http://schemas.microsoft.com/office/drawing/2014/main" id="{763A2612-FB8B-4D7D-A107-ED17EFA3B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" y="2019"/>
                <a:ext cx="137" cy="120"/>
              </a:xfrm>
              <a:custGeom>
                <a:avLst/>
                <a:gdLst>
                  <a:gd name="T0" fmla="*/ 2010 w 55"/>
                  <a:gd name="T1" fmla="*/ 704 h 45"/>
                  <a:gd name="T2" fmla="*/ 1315 w 55"/>
                  <a:gd name="T3" fmla="*/ 2027 h 45"/>
                  <a:gd name="T4" fmla="*/ 105 w 55"/>
                  <a:gd name="T5" fmla="*/ 1571 h 45"/>
                  <a:gd name="T6" fmla="*/ 807 w 55"/>
                  <a:gd name="T7" fmla="*/ 248 h 45"/>
                  <a:gd name="T8" fmla="*/ 2010 w 55"/>
                  <a:gd name="T9" fmla="*/ 704 h 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52" y="14"/>
                    </a:moveTo>
                    <a:cubicBezTo>
                      <a:pt x="55" y="23"/>
                      <a:pt x="47" y="35"/>
                      <a:pt x="34" y="40"/>
                    </a:cubicBezTo>
                    <a:cubicBezTo>
                      <a:pt x="21" y="45"/>
                      <a:pt x="7" y="41"/>
                      <a:pt x="3" y="31"/>
                    </a:cubicBezTo>
                    <a:cubicBezTo>
                      <a:pt x="0" y="22"/>
                      <a:pt x="8" y="10"/>
                      <a:pt x="21" y="5"/>
                    </a:cubicBezTo>
                    <a:cubicBezTo>
                      <a:pt x="35" y="0"/>
                      <a:pt x="48" y="4"/>
                      <a:pt x="52" y="14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69" name="Freeform 359">
                <a:extLst>
                  <a:ext uri="{FF2B5EF4-FFF2-40B4-BE49-F238E27FC236}">
                    <a16:creationId xmlns:a16="http://schemas.microsoft.com/office/drawing/2014/main" id="{B0355D55-0B4E-4DAB-9E4D-43AF6B2D4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5" y="1931"/>
                <a:ext cx="140" cy="117"/>
              </a:xfrm>
              <a:custGeom>
                <a:avLst/>
                <a:gdLst>
                  <a:gd name="T0" fmla="*/ 2033 w 56"/>
                  <a:gd name="T1" fmla="*/ 657 h 44"/>
                  <a:gd name="T2" fmla="*/ 1333 w 56"/>
                  <a:gd name="T3" fmla="*/ 1994 h 44"/>
                  <a:gd name="T4" fmla="*/ 158 w 56"/>
                  <a:gd name="T5" fmla="*/ 1542 h 44"/>
                  <a:gd name="T6" fmla="*/ 863 w 56"/>
                  <a:gd name="T7" fmla="*/ 247 h 44"/>
                  <a:gd name="T8" fmla="*/ 2033 w 56"/>
                  <a:gd name="T9" fmla="*/ 65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4">
                    <a:moveTo>
                      <a:pt x="52" y="13"/>
                    </a:moveTo>
                    <a:cubicBezTo>
                      <a:pt x="56" y="23"/>
                      <a:pt x="48" y="35"/>
                      <a:pt x="34" y="40"/>
                    </a:cubicBezTo>
                    <a:cubicBezTo>
                      <a:pt x="21" y="44"/>
                      <a:pt x="7" y="41"/>
                      <a:pt x="4" y="31"/>
                    </a:cubicBezTo>
                    <a:cubicBezTo>
                      <a:pt x="0" y="21"/>
                      <a:pt x="8" y="10"/>
                      <a:pt x="22" y="5"/>
                    </a:cubicBezTo>
                    <a:cubicBezTo>
                      <a:pt x="35" y="0"/>
                      <a:pt x="49" y="4"/>
                      <a:pt x="52" y="13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0" name="Freeform 360">
                <a:extLst>
                  <a:ext uri="{FF2B5EF4-FFF2-40B4-BE49-F238E27FC236}">
                    <a16:creationId xmlns:a16="http://schemas.microsoft.com/office/drawing/2014/main" id="{BBC1299C-AB54-48EC-8506-172C0C188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" y="1843"/>
                <a:ext cx="138" cy="117"/>
              </a:xfrm>
              <a:custGeom>
                <a:avLst/>
                <a:gdLst>
                  <a:gd name="T0" fmla="*/ 125 w 55"/>
                  <a:gd name="T1" fmla="*/ 1542 h 44"/>
                  <a:gd name="T2" fmla="*/ 838 w 55"/>
                  <a:gd name="T3" fmla="*/ 205 h 44"/>
                  <a:gd name="T4" fmla="*/ 2052 w 55"/>
                  <a:gd name="T5" fmla="*/ 657 h 44"/>
                  <a:gd name="T6" fmla="*/ 1340 w 55"/>
                  <a:gd name="T7" fmla="*/ 1960 h 44"/>
                  <a:gd name="T8" fmla="*/ 125 w 55"/>
                  <a:gd name="T9" fmla="*/ 1542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44">
                    <a:moveTo>
                      <a:pt x="3" y="31"/>
                    </a:moveTo>
                    <a:cubicBezTo>
                      <a:pt x="0" y="21"/>
                      <a:pt x="8" y="9"/>
                      <a:pt x="21" y="4"/>
                    </a:cubicBezTo>
                    <a:cubicBezTo>
                      <a:pt x="35" y="0"/>
                      <a:pt x="48" y="3"/>
                      <a:pt x="52" y="13"/>
                    </a:cubicBezTo>
                    <a:cubicBezTo>
                      <a:pt x="55" y="23"/>
                      <a:pt x="47" y="34"/>
                      <a:pt x="34" y="39"/>
                    </a:cubicBezTo>
                    <a:cubicBezTo>
                      <a:pt x="21" y="44"/>
                      <a:pt x="7" y="40"/>
                      <a:pt x="3" y="31"/>
                    </a:cubicBezTo>
                    <a:close/>
                  </a:path>
                </a:pathLst>
              </a:cu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1" name="Freeform 361">
                <a:extLst>
                  <a:ext uri="{FF2B5EF4-FFF2-40B4-BE49-F238E27FC236}">
                    <a16:creationId xmlns:a16="http://schemas.microsoft.com/office/drawing/2014/main" id="{5F88E6D5-E4F0-40A0-82F1-1E178557C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7" y="1885"/>
                <a:ext cx="135" cy="91"/>
              </a:xfrm>
              <a:custGeom>
                <a:avLst/>
                <a:gdLst>
                  <a:gd name="T0" fmla="*/ 908 w 54"/>
                  <a:gd name="T1" fmla="*/ 1038 h 34"/>
                  <a:gd name="T2" fmla="*/ 2033 w 54"/>
                  <a:gd name="T3" fmla="*/ 1282 h 34"/>
                  <a:gd name="T4" fmla="*/ 2083 w 54"/>
                  <a:gd name="T5" fmla="*/ 674 h 34"/>
                  <a:gd name="T6" fmla="*/ 863 w 54"/>
                  <a:gd name="T7" fmla="*/ 252 h 34"/>
                  <a:gd name="T8" fmla="*/ 158 w 54"/>
                  <a:gd name="T9" fmla="*/ 1590 h 34"/>
                  <a:gd name="T10" fmla="*/ 238 w 54"/>
                  <a:gd name="T11" fmla="*/ 1748 h 34"/>
                  <a:gd name="T12" fmla="*/ 908 w 54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23" y="20"/>
                    </a:moveTo>
                    <a:cubicBezTo>
                      <a:pt x="35" y="15"/>
                      <a:pt x="47" y="18"/>
                      <a:pt x="52" y="25"/>
                    </a:cubicBezTo>
                    <a:cubicBezTo>
                      <a:pt x="54" y="21"/>
                      <a:pt x="54" y="17"/>
                      <a:pt x="53" y="13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1"/>
                      <a:pt x="4" y="31"/>
                    </a:cubicBezTo>
                    <a:cubicBezTo>
                      <a:pt x="4" y="32"/>
                      <a:pt x="5" y="33"/>
                      <a:pt x="6" y="34"/>
                    </a:cubicBezTo>
                    <a:cubicBezTo>
                      <a:pt x="8" y="28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2" name="Freeform 362">
                <a:extLst>
                  <a:ext uri="{FF2B5EF4-FFF2-40B4-BE49-F238E27FC236}">
                    <a16:creationId xmlns:a16="http://schemas.microsoft.com/office/drawing/2014/main" id="{551D5EF1-8E5D-4EE8-A23C-A54ECCC61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840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36 h 35"/>
                  <a:gd name="T4" fmla="*/ 2033 w 54"/>
                  <a:gd name="T5" fmla="*/ 656 h 35"/>
                  <a:gd name="T6" fmla="*/ 863 w 54"/>
                  <a:gd name="T7" fmla="*/ 247 h 35"/>
                  <a:gd name="T8" fmla="*/ 158 w 54"/>
                  <a:gd name="T9" fmla="*/ 1538 h 35"/>
                  <a:gd name="T10" fmla="*/ 20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4" y="16"/>
                      <a:pt x="46" y="18"/>
                      <a:pt x="52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1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8" y="28"/>
                      <a:pt x="14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3" name="Freeform 363">
                <a:extLst>
                  <a:ext uri="{FF2B5EF4-FFF2-40B4-BE49-F238E27FC236}">
                    <a16:creationId xmlns:a16="http://schemas.microsoft.com/office/drawing/2014/main" id="{8A050449-A22A-41D1-B416-69B051EB4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2" y="1800"/>
                <a:ext cx="135" cy="91"/>
              </a:xfrm>
              <a:custGeom>
                <a:avLst/>
                <a:gdLst>
                  <a:gd name="T0" fmla="*/ 863 w 54"/>
                  <a:gd name="T1" fmla="*/ 982 h 34"/>
                  <a:gd name="T2" fmla="*/ 2000 w 54"/>
                  <a:gd name="T3" fmla="*/ 1282 h 34"/>
                  <a:gd name="T4" fmla="*/ 2033 w 54"/>
                  <a:gd name="T5" fmla="*/ 674 h 34"/>
                  <a:gd name="T6" fmla="*/ 833 w 54"/>
                  <a:gd name="T7" fmla="*/ 209 h 34"/>
                  <a:gd name="T8" fmla="*/ 125 w 54"/>
                  <a:gd name="T9" fmla="*/ 1590 h 34"/>
                  <a:gd name="T10" fmla="*/ 208 w 54"/>
                  <a:gd name="T11" fmla="*/ 1748 h 34"/>
                  <a:gd name="T12" fmla="*/ 863 w 54"/>
                  <a:gd name="T13" fmla="*/ 98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22" y="19"/>
                    </a:moveTo>
                    <a:cubicBezTo>
                      <a:pt x="34" y="15"/>
                      <a:pt x="46" y="18"/>
                      <a:pt x="51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3"/>
                      <a:pt x="35" y="0"/>
                      <a:pt x="21" y="4"/>
                    </a:cubicBezTo>
                    <a:cubicBezTo>
                      <a:pt x="8" y="9"/>
                      <a:pt x="0" y="21"/>
                      <a:pt x="3" y="31"/>
                    </a:cubicBezTo>
                    <a:cubicBezTo>
                      <a:pt x="4" y="32"/>
                      <a:pt x="4" y="33"/>
                      <a:pt x="5" y="34"/>
                    </a:cubicBezTo>
                    <a:cubicBezTo>
                      <a:pt x="8" y="28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4" name="Freeform 364">
                <a:extLst>
                  <a:ext uri="{FF2B5EF4-FFF2-40B4-BE49-F238E27FC236}">
                    <a16:creationId xmlns:a16="http://schemas.microsoft.com/office/drawing/2014/main" id="{16F40339-5AA6-4825-8927-6131393C3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755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91 h 35"/>
                  <a:gd name="T4" fmla="*/ 2033 w 54"/>
                  <a:gd name="T5" fmla="*/ 691 h 35"/>
                  <a:gd name="T6" fmla="*/ 863 w 54"/>
                  <a:gd name="T7" fmla="*/ 247 h 35"/>
                  <a:gd name="T8" fmla="*/ 158 w 54"/>
                  <a:gd name="T9" fmla="*/ 1597 h 35"/>
                  <a:gd name="T10" fmla="*/ 20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4" y="16"/>
                      <a:pt x="47" y="18"/>
                      <a:pt x="52" y="26"/>
                    </a:cubicBezTo>
                    <a:cubicBezTo>
                      <a:pt x="53" y="22"/>
                      <a:pt x="54" y="18"/>
                      <a:pt x="52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2"/>
                    </a:cubicBezTo>
                    <a:cubicBezTo>
                      <a:pt x="4" y="33"/>
                      <a:pt x="5" y="34"/>
                      <a:pt x="5" y="35"/>
                    </a:cubicBezTo>
                    <a:cubicBezTo>
                      <a:pt x="8" y="29"/>
                      <a:pt x="14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5" name="Freeform 365">
                <a:extLst>
                  <a:ext uri="{FF2B5EF4-FFF2-40B4-BE49-F238E27FC236}">
                    <a16:creationId xmlns:a16="http://schemas.microsoft.com/office/drawing/2014/main" id="{59B17E5A-8D60-48F3-ADAE-06B558D3C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5" y="1712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1958 w 52"/>
                  <a:gd name="T5" fmla="*/ 674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4" y="18"/>
                      <a:pt x="50" y="25"/>
                    </a:cubicBezTo>
                    <a:cubicBezTo>
                      <a:pt x="51" y="21"/>
                      <a:pt x="52" y="17"/>
                      <a:pt x="50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3" y="30"/>
                    </a:cubicBezTo>
                    <a:cubicBezTo>
                      <a:pt x="4" y="31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6" name="Freeform 366">
                <a:extLst>
                  <a:ext uri="{FF2B5EF4-FFF2-40B4-BE49-F238E27FC236}">
                    <a16:creationId xmlns:a16="http://schemas.microsoft.com/office/drawing/2014/main" id="{003CBF21-F895-458B-913D-B9DF1DB5D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1667"/>
                <a:ext cx="130" cy="90"/>
              </a:xfrm>
              <a:custGeom>
                <a:avLst/>
                <a:gdLst>
                  <a:gd name="T0" fmla="*/ 863 w 52"/>
                  <a:gd name="T1" fmla="*/ 982 h 34"/>
                  <a:gd name="T2" fmla="*/ 1925 w 52"/>
                  <a:gd name="T3" fmla="*/ 1226 h 34"/>
                  <a:gd name="T4" fmla="*/ 1958 w 52"/>
                  <a:gd name="T5" fmla="*/ 686 h 34"/>
                  <a:gd name="T6" fmla="*/ 833 w 52"/>
                  <a:gd name="T7" fmla="*/ 238 h 34"/>
                  <a:gd name="T8" fmla="*/ 125 w 52"/>
                  <a:gd name="T9" fmla="*/ 1464 h 34"/>
                  <a:gd name="T10" fmla="*/ 208 w 52"/>
                  <a:gd name="T11" fmla="*/ 1668 h 34"/>
                  <a:gd name="T12" fmla="*/ 863 w 52"/>
                  <a:gd name="T13" fmla="*/ 98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2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7" name="Freeform 367">
                <a:extLst>
                  <a:ext uri="{FF2B5EF4-FFF2-40B4-BE49-F238E27FC236}">
                    <a16:creationId xmlns:a16="http://schemas.microsoft.com/office/drawing/2014/main" id="{6F36569A-E8C3-4349-9DD7-501271D4D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" y="1627"/>
                <a:ext cx="130" cy="88"/>
              </a:xfrm>
              <a:custGeom>
                <a:avLst/>
                <a:gdLst>
                  <a:gd name="T0" fmla="*/ 863 w 52"/>
                  <a:gd name="T1" fmla="*/ 1003 h 33"/>
                  <a:gd name="T2" fmla="*/ 1958 w 52"/>
                  <a:gd name="T3" fmla="*/ 1272 h 33"/>
                  <a:gd name="T4" fmla="*/ 2000 w 52"/>
                  <a:gd name="T5" fmla="*/ 661 h 33"/>
                  <a:gd name="T6" fmla="*/ 833 w 52"/>
                  <a:gd name="T7" fmla="*/ 248 h 33"/>
                  <a:gd name="T8" fmla="*/ 158 w 52"/>
                  <a:gd name="T9" fmla="*/ 1515 h 33"/>
                  <a:gd name="T10" fmla="*/ 238 w 52"/>
                  <a:gd name="T11" fmla="*/ 1672 h 33"/>
                  <a:gd name="T12" fmla="*/ 863 w 52"/>
                  <a:gd name="T13" fmla="*/ 100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0"/>
                      <a:pt x="4" y="30"/>
                    </a:cubicBezTo>
                    <a:cubicBezTo>
                      <a:pt x="4" y="31"/>
                      <a:pt x="5" y="32"/>
                      <a:pt x="6" y="33"/>
                    </a:cubicBezTo>
                    <a:cubicBezTo>
                      <a:pt x="8" y="28"/>
                      <a:pt x="14" y="22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8" name="Freeform 368">
                <a:extLst>
                  <a:ext uri="{FF2B5EF4-FFF2-40B4-BE49-F238E27FC236}">
                    <a16:creationId xmlns:a16="http://schemas.microsoft.com/office/drawing/2014/main" id="{F5B66BD1-BD07-464E-8A99-EE0B6AEE5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" y="1973"/>
                <a:ext cx="133" cy="94"/>
              </a:xfrm>
              <a:custGeom>
                <a:avLst/>
                <a:gdLst>
                  <a:gd name="T0" fmla="*/ 868 w 53"/>
                  <a:gd name="T1" fmla="*/ 1045 h 35"/>
                  <a:gd name="T2" fmla="*/ 2023 w 53"/>
                  <a:gd name="T3" fmla="*/ 1297 h 35"/>
                  <a:gd name="T4" fmla="*/ 2053 w 53"/>
                  <a:gd name="T5" fmla="*/ 736 h 35"/>
                  <a:gd name="T6" fmla="*/ 838 w 53"/>
                  <a:gd name="T7" fmla="*/ 252 h 35"/>
                  <a:gd name="T8" fmla="*/ 125 w 53"/>
                  <a:gd name="T9" fmla="*/ 1609 h 35"/>
                  <a:gd name="T10" fmla="*/ 208 w 53"/>
                  <a:gd name="T11" fmla="*/ 1818 h 35"/>
                  <a:gd name="T12" fmla="*/ 868 w 53"/>
                  <a:gd name="T13" fmla="*/ 104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22" y="20"/>
                    </a:moveTo>
                    <a:cubicBezTo>
                      <a:pt x="34" y="16"/>
                      <a:pt x="46" y="18"/>
                      <a:pt x="51" y="25"/>
                    </a:cubicBezTo>
                    <a:cubicBezTo>
                      <a:pt x="53" y="21"/>
                      <a:pt x="53" y="17"/>
                      <a:pt x="52" y="14"/>
                    </a:cubicBezTo>
                    <a:cubicBezTo>
                      <a:pt x="48" y="4"/>
                      <a:pt x="35" y="0"/>
                      <a:pt x="21" y="5"/>
                    </a:cubicBezTo>
                    <a:cubicBezTo>
                      <a:pt x="8" y="10"/>
                      <a:pt x="0" y="22"/>
                      <a:pt x="3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8" y="29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79" name="Freeform 369">
                <a:extLst>
                  <a:ext uri="{FF2B5EF4-FFF2-40B4-BE49-F238E27FC236}">
                    <a16:creationId xmlns:a16="http://schemas.microsoft.com/office/drawing/2014/main" id="{71347A21-1A13-4582-9D9F-6DB509185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1928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36 h 35"/>
                  <a:gd name="T4" fmla="*/ 2083 w 54"/>
                  <a:gd name="T5" fmla="*/ 691 h 35"/>
                  <a:gd name="T6" fmla="*/ 863 w 54"/>
                  <a:gd name="T7" fmla="*/ 247 h 35"/>
                  <a:gd name="T8" fmla="*/ 158 w 54"/>
                  <a:gd name="T9" fmla="*/ 1597 h 35"/>
                  <a:gd name="T10" fmla="*/ 23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5" y="16"/>
                      <a:pt x="47" y="18"/>
                      <a:pt x="52" y="25"/>
                    </a:cubicBezTo>
                    <a:cubicBezTo>
                      <a:pt x="54" y="22"/>
                      <a:pt x="54" y="18"/>
                      <a:pt x="53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2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8" y="29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0" name="Freeform 370">
                <a:extLst>
                  <a:ext uri="{FF2B5EF4-FFF2-40B4-BE49-F238E27FC236}">
                    <a16:creationId xmlns:a16="http://schemas.microsoft.com/office/drawing/2014/main" id="{730A7097-03C1-46D3-B554-F6D58E8B2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885"/>
                <a:ext cx="135" cy="94"/>
              </a:xfrm>
              <a:custGeom>
                <a:avLst/>
                <a:gdLst>
                  <a:gd name="T0" fmla="*/ 908 w 54"/>
                  <a:gd name="T1" fmla="*/ 1045 h 35"/>
                  <a:gd name="T2" fmla="*/ 2033 w 54"/>
                  <a:gd name="T3" fmla="*/ 1297 h 35"/>
                  <a:gd name="T4" fmla="*/ 2033 w 54"/>
                  <a:gd name="T5" fmla="*/ 736 h 35"/>
                  <a:gd name="T6" fmla="*/ 863 w 54"/>
                  <a:gd name="T7" fmla="*/ 252 h 35"/>
                  <a:gd name="T8" fmla="*/ 158 w 54"/>
                  <a:gd name="T9" fmla="*/ 1609 h 35"/>
                  <a:gd name="T10" fmla="*/ 208 w 54"/>
                  <a:gd name="T11" fmla="*/ 1818 h 35"/>
                  <a:gd name="T12" fmla="*/ 908 w 54"/>
                  <a:gd name="T13" fmla="*/ 104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4" y="16"/>
                      <a:pt x="47" y="18"/>
                      <a:pt x="52" y="25"/>
                    </a:cubicBezTo>
                    <a:cubicBezTo>
                      <a:pt x="53" y="21"/>
                      <a:pt x="54" y="17"/>
                      <a:pt x="52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1"/>
                    </a:cubicBezTo>
                    <a:cubicBezTo>
                      <a:pt x="4" y="33"/>
                      <a:pt x="5" y="34"/>
                      <a:pt x="5" y="35"/>
                    </a:cubicBezTo>
                    <a:cubicBezTo>
                      <a:pt x="8" y="29"/>
                      <a:pt x="14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1" name="Freeform 371">
                <a:extLst>
                  <a:ext uri="{FF2B5EF4-FFF2-40B4-BE49-F238E27FC236}">
                    <a16:creationId xmlns:a16="http://schemas.microsoft.com/office/drawing/2014/main" id="{D5CFE631-7423-4EB3-BF59-425660A7A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5" y="1843"/>
                <a:ext cx="135" cy="90"/>
              </a:xfrm>
              <a:custGeom>
                <a:avLst/>
                <a:gdLst>
                  <a:gd name="T0" fmla="*/ 908 w 54"/>
                  <a:gd name="T1" fmla="*/ 924 h 34"/>
                  <a:gd name="T2" fmla="*/ 2033 w 54"/>
                  <a:gd name="T3" fmla="*/ 1226 h 34"/>
                  <a:gd name="T4" fmla="*/ 2033 w 54"/>
                  <a:gd name="T5" fmla="*/ 630 h 34"/>
                  <a:gd name="T6" fmla="*/ 863 w 54"/>
                  <a:gd name="T7" fmla="*/ 204 h 34"/>
                  <a:gd name="T8" fmla="*/ 158 w 54"/>
                  <a:gd name="T9" fmla="*/ 1519 h 34"/>
                  <a:gd name="T10" fmla="*/ 208 w 54"/>
                  <a:gd name="T11" fmla="*/ 1668 h 34"/>
                  <a:gd name="T12" fmla="*/ 908 w 54"/>
                  <a:gd name="T13" fmla="*/ 924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23" y="19"/>
                    </a:moveTo>
                    <a:cubicBezTo>
                      <a:pt x="34" y="15"/>
                      <a:pt x="46" y="18"/>
                      <a:pt x="52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3"/>
                      <a:pt x="35" y="0"/>
                      <a:pt x="22" y="4"/>
                    </a:cubicBezTo>
                    <a:cubicBezTo>
                      <a:pt x="8" y="9"/>
                      <a:pt x="0" y="21"/>
                      <a:pt x="4" y="31"/>
                    </a:cubicBezTo>
                    <a:cubicBezTo>
                      <a:pt x="4" y="32"/>
                      <a:pt x="5" y="33"/>
                      <a:pt x="5" y="34"/>
                    </a:cubicBezTo>
                    <a:cubicBezTo>
                      <a:pt x="8" y="28"/>
                      <a:pt x="14" y="23"/>
                      <a:pt x="23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2" name="Freeform 372">
                <a:extLst>
                  <a:ext uri="{FF2B5EF4-FFF2-40B4-BE49-F238E27FC236}">
                    <a16:creationId xmlns:a16="http://schemas.microsoft.com/office/drawing/2014/main" id="{EDF14C47-1830-431D-BCC7-296619CBF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2" y="1797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674 h 34"/>
                  <a:gd name="T6" fmla="*/ 833 w 52"/>
                  <a:gd name="T7" fmla="*/ 252 h 34"/>
                  <a:gd name="T8" fmla="*/ 158 w 52"/>
                  <a:gd name="T9" fmla="*/ 1534 h 34"/>
                  <a:gd name="T10" fmla="*/ 23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4" y="30"/>
                    </a:cubicBezTo>
                    <a:cubicBezTo>
                      <a:pt x="4" y="31"/>
                      <a:pt x="5" y="33"/>
                      <a:pt x="6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3" name="Freeform 373">
                <a:extLst>
                  <a:ext uri="{FF2B5EF4-FFF2-40B4-BE49-F238E27FC236}">
                    <a16:creationId xmlns:a16="http://schemas.microsoft.com/office/drawing/2014/main" id="{10BD829F-8379-4476-988B-58E4F7386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752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25 w 52"/>
                  <a:gd name="T3" fmla="*/ 1282 h 34"/>
                  <a:gd name="T4" fmla="*/ 1958 w 52"/>
                  <a:gd name="T5" fmla="*/ 709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2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4" name="Freeform 374">
                <a:extLst>
                  <a:ext uri="{FF2B5EF4-FFF2-40B4-BE49-F238E27FC236}">
                    <a16:creationId xmlns:a16="http://schemas.microsoft.com/office/drawing/2014/main" id="{7CD56C03-71D0-4D20-BFC3-BDC4F4A53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7" y="2064"/>
                <a:ext cx="133" cy="93"/>
              </a:xfrm>
              <a:custGeom>
                <a:avLst/>
                <a:gdLst>
                  <a:gd name="T0" fmla="*/ 868 w 53"/>
                  <a:gd name="T1" fmla="*/ 996 h 35"/>
                  <a:gd name="T2" fmla="*/ 2023 w 53"/>
                  <a:gd name="T3" fmla="*/ 1236 h 35"/>
                  <a:gd name="T4" fmla="*/ 2053 w 53"/>
                  <a:gd name="T5" fmla="*/ 691 h 35"/>
                  <a:gd name="T6" fmla="*/ 838 w 53"/>
                  <a:gd name="T7" fmla="*/ 247 h 35"/>
                  <a:gd name="T8" fmla="*/ 125 w 53"/>
                  <a:gd name="T9" fmla="*/ 1597 h 35"/>
                  <a:gd name="T10" fmla="*/ 208 w 53"/>
                  <a:gd name="T11" fmla="*/ 1743 h 35"/>
                  <a:gd name="T12" fmla="*/ 868 w 53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22" y="20"/>
                    </a:moveTo>
                    <a:cubicBezTo>
                      <a:pt x="34" y="16"/>
                      <a:pt x="46" y="18"/>
                      <a:pt x="51" y="25"/>
                    </a:cubicBezTo>
                    <a:cubicBezTo>
                      <a:pt x="53" y="22"/>
                      <a:pt x="53" y="18"/>
                      <a:pt x="52" y="14"/>
                    </a:cubicBezTo>
                    <a:cubicBezTo>
                      <a:pt x="49" y="4"/>
                      <a:pt x="35" y="0"/>
                      <a:pt x="21" y="5"/>
                    </a:cubicBezTo>
                    <a:cubicBezTo>
                      <a:pt x="8" y="10"/>
                      <a:pt x="0" y="22"/>
                      <a:pt x="3" y="32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8" y="29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5" name="Freeform 375">
                <a:extLst>
                  <a:ext uri="{FF2B5EF4-FFF2-40B4-BE49-F238E27FC236}">
                    <a16:creationId xmlns:a16="http://schemas.microsoft.com/office/drawing/2014/main" id="{4DE91B95-900C-4030-931C-5E2CDB11B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7" y="2019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91 h 35"/>
                  <a:gd name="T4" fmla="*/ 2083 w 54"/>
                  <a:gd name="T5" fmla="*/ 691 h 35"/>
                  <a:gd name="T6" fmla="*/ 863 w 54"/>
                  <a:gd name="T7" fmla="*/ 247 h 35"/>
                  <a:gd name="T8" fmla="*/ 158 w 54"/>
                  <a:gd name="T9" fmla="*/ 1597 h 35"/>
                  <a:gd name="T10" fmla="*/ 23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5" y="16"/>
                      <a:pt x="47" y="18"/>
                      <a:pt x="52" y="26"/>
                    </a:cubicBezTo>
                    <a:cubicBezTo>
                      <a:pt x="54" y="22"/>
                      <a:pt x="54" y="18"/>
                      <a:pt x="53" y="14"/>
                    </a:cubicBezTo>
                    <a:cubicBezTo>
                      <a:pt x="49" y="4"/>
                      <a:pt x="36" y="0"/>
                      <a:pt x="22" y="5"/>
                    </a:cubicBezTo>
                    <a:cubicBezTo>
                      <a:pt x="9" y="10"/>
                      <a:pt x="0" y="22"/>
                      <a:pt x="4" y="32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9" y="29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6" name="Freeform 376">
                <a:extLst>
                  <a:ext uri="{FF2B5EF4-FFF2-40B4-BE49-F238E27FC236}">
                    <a16:creationId xmlns:a16="http://schemas.microsoft.com/office/drawing/2014/main" id="{DB85F858-8FC8-4283-B5BA-F643A0920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973"/>
                <a:ext cx="135" cy="94"/>
              </a:xfrm>
              <a:custGeom>
                <a:avLst/>
                <a:gdLst>
                  <a:gd name="T0" fmla="*/ 908 w 54"/>
                  <a:gd name="T1" fmla="*/ 1045 h 35"/>
                  <a:gd name="T2" fmla="*/ 2033 w 54"/>
                  <a:gd name="T3" fmla="*/ 1297 h 35"/>
                  <a:gd name="T4" fmla="*/ 2083 w 54"/>
                  <a:gd name="T5" fmla="*/ 736 h 35"/>
                  <a:gd name="T6" fmla="*/ 863 w 54"/>
                  <a:gd name="T7" fmla="*/ 252 h 35"/>
                  <a:gd name="T8" fmla="*/ 158 w 54"/>
                  <a:gd name="T9" fmla="*/ 1609 h 35"/>
                  <a:gd name="T10" fmla="*/ 238 w 54"/>
                  <a:gd name="T11" fmla="*/ 1818 h 35"/>
                  <a:gd name="T12" fmla="*/ 908 w 54"/>
                  <a:gd name="T13" fmla="*/ 1045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5" y="16"/>
                      <a:pt x="47" y="18"/>
                      <a:pt x="52" y="25"/>
                    </a:cubicBezTo>
                    <a:cubicBezTo>
                      <a:pt x="54" y="21"/>
                      <a:pt x="54" y="17"/>
                      <a:pt x="53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9" y="10"/>
                      <a:pt x="0" y="22"/>
                      <a:pt x="4" y="31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9" y="29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7" name="Freeform 377">
                <a:extLst>
                  <a:ext uri="{FF2B5EF4-FFF2-40B4-BE49-F238E27FC236}">
                    <a16:creationId xmlns:a16="http://schemas.microsoft.com/office/drawing/2014/main" id="{B2B15C0B-9E47-4CB7-921F-550C6240E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7" y="1928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36 h 35"/>
                  <a:gd name="T4" fmla="*/ 2083 w 54"/>
                  <a:gd name="T5" fmla="*/ 691 h 35"/>
                  <a:gd name="T6" fmla="*/ 863 w 54"/>
                  <a:gd name="T7" fmla="*/ 247 h 35"/>
                  <a:gd name="T8" fmla="*/ 158 w 54"/>
                  <a:gd name="T9" fmla="*/ 1597 h 35"/>
                  <a:gd name="T10" fmla="*/ 23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5" y="16"/>
                      <a:pt x="47" y="18"/>
                      <a:pt x="52" y="25"/>
                    </a:cubicBezTo>
                    <a:cubicBezTo>
                      <a:pt x="54" y="22"/>
                      <a:pt x="54" y="17"/>
                      <a:pt x="53" y="14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2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8" y="29"/>
                      <a:pt x="15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8" name="Freeform 378">
                <a:extLst>
                  <a:ext uri="{FF2B5EF4-FFF2-40B4-BE49-F238E27FC236}">
                    <a16:creationId xmlns:a16="http://schemas.microsoft.com/office/drawing/2014/main" id="{8D0F33EB-59BB-4071-81BA-FB4D07213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5" y="1885"/>
                <a:ext cx="130" cy="88"/>
              </a:xfrm>
              <a:custGeom>
                <a:avLst/>
                <a:gdLst>
                  <a:gd name="T0" fmla="*/ 863 w 52"/>
                  <a:gd name="T1" fmla="*/ 968 h 33"/>
                  <a:gd name="T2" fmla="*/ 1925 w 52"/>
                  <a:gd name="T3" fmla="*/ 1216 h 33"/>
                  <a:gd name="T4" fmla="*/ 1958 w 52"/>
                  <a:gd name="T5" fmla="*/ 661 h 33"/>
                  <a:gd name="T6" fmla="*/ 833 w 52"/>
                  <a:gd name="T7" fmla="*/ 205 h 33"/>
                  <a:gd name="T8" fmla="*/ 125 w 52"/>
                  <a:gd name="T9" fmla="*/ 1515 h 33"/>
                  <a:gd name="T10" fmla="*/ 208 w 52"/>
                  <a:gd name="T11" fmla="*/ 1672 h 33"/>
                  <a:gd name="T12" fmla="*/ 863 w 52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19"/>
                    </a:moveTo>
                    <a:cubicBezTo>
                      <a:pt x="33" y="15"/>
                      <a:pt x="44" y="18"/>
                      <a:pt x="49" y="24"/>
                    </a:cubicBezTo>
                    <a:cubicBezTo>
                      <a:pt x="51" y="21"/>
                      <a:pt x="52" y="17"/>
                      <a:pt x="50" y="13"/>
                    </a:cubicBezTo>
                    <a:cubicBezTo>
                      <a:pt x="47" y="4"/>
                      <a:pt x="34" y="0"/>
                      <a:pt x="21" y="4"/>
                    </a:cubicBezTo>
                    <a:cubicBezTo>
                      <a:pt x="8" y="9"/>
                      <a:pt x="0" y="20"/>
                      <a:pt x="3" y="30"/>
                    </a:cubicBezTo>
                    <a:cubicBezTo>
                      <a:pt x="4" y="31"/>
                      <a:pt x="4" y="32"/>
                      <a:pt x="5" y="33"/>
                    </a:cubicBezTo>
                    <a:cubicBezTo>
                      <a:pt x="8" y="27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89" name="Freeform 379">
                <a:extLst>
                  <a:ext uri="{FF2B5EF4-FFF2-40B4-BE49-F238E27FC236}">
                    <a16:creationId xmlns:a16="http://schemas.microsoft.com/office/drawing/2014/main" id="{C600E3E8-C526-4791-B1A0-DBB7726E1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" y="1837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674 h 34"/>
                  <a:gd name="T6" fmla="*/ 833 w 52"/>
                  <a:gd name="T7" fmla="*/ 252 h 34"/>
                  <a:gd name="T8" fmla="*/ 158 w 52"/>
                  <a:gd name="T9" fmla="*/ 1534 h 34"/>
                  <a:gd name="T10" fmla="*/ 23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8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4" y="30"/>
                    </a:cubicBezTo>
                    <a:cubicBezTo>
                      <a:pt x="4" y="31"/>
                      <a:pt x="5" y="33"/>
                      <a:pt x="6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0" name="Freeform 380">
                <a:extLst>
                  <a:ext uri="{FF2B5EF4-FFF2-40B4-BE49-F238E27FC236}">
                    <a16:creationId xmlns:a16="http://schemas.microsoft.com/office/drawing/2014/main" id="{09EA7FCA-6CD0-4316-A6E4-7E12AA2FDC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0" y="1709"/>
                <a:ext cx="130" cy="88"/>
              </a:xfrm>
              <a:custGeom>
                <a:avLst/>
                <a:gdLst>
                  <a:gd name="T0" fmla="*/ 863 w 52"/>
                  <a:gd name="T1" fmla="*/ 968 h 33"/>
                  <a:gd name="T2" fmla="*/ 1958 w 52"/>
                  <a:gd name="T3" fmla="*/ 1216 h 33"/>
                  <a:gd name="T4" fmla="*/ 2000 w 52"/>
                  <a:gd name="T5" fmla="*/ 661 h 33"/>
                  <a:gd name="T6" fmla="*/ 833 w 52"/>
                  <a:gd name="T7" fmla="*/ 205 h 33"/>
                  <a:gd name="T8" fmla="*/ 158 w 52"/>
                  <a:gd name="T9" fmla="*/ 1459 h 33"/>
                  <a:gd name="T10" fmla="*/ 238 w 52"/>
                  <a:gd name="T11" fmla="*/ 1672 h 33"/>
                  <a:gd name="T12" fmla="*/ 863 w 52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19"/>
                    </a:moveTo>
                    <a:cubicBezTo>
                      <a:pt x="33" y="15"/>
                      <a:pt x="45" y="18"/>
                      <a:pt x="50" y="24"/>
                    </a:cubicBezTo>
                    <a:cubicBezTo>
                      <a:pt x="52" y="20"/>
                      <a:pt x="52" y="17"/>
                      <a:pt x="51" y="13"/>
                    </a:cubicBezTo>
                    <a:cubicBezTo>
                      <a:pt x="47" y="3"/>
                      <a:pt x="34" y="0"/>
                      <a:pt x="21" y="4"/>
                    </a:cubicBezTo>
                    <a:cubicBezTo>
                      <a:pt x="8" y="9"/>
                      <a:pt x="0" y="20"/>
                      <a:pt x="4" y="29"/>
                    </a:cubicBezTo>
                    <a:cubicBezTo>
                      <a:pt x="4" y="31"/>
                      <a:pt x="5" y="32"/>
                      <a:pt x="6" y="33"/>
                    </a:cubicBezTo>
                    <a:cubicBezTo>
                      <a:pt x="8" y="27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1" name="Freeform 381">
                <a:extLst>
                  <a:ext uri="{FF2B5EF4-FFF2-40B4-BE49-F238E27FC236}">
                    <a16:creationId xmlns:a16="http://schemas.microsoft.com/office/drawing/2014/main" id="{C8D3E1C2-81F1-4295-8975-5C09FBE56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587"/>
                <a:ext cx="125" cy="82"/>
              </a:xfrm>
              <a:custGeom>
                <a:avLst/>
                <a:gdLst>
                  <a:gd name="T0" fmla="*/ 863 w 50"/>
                  <a:gd name="T1" fmla="*/ 889 h 31"/>
                  <a:gd name="T2" fmla="*/ 1875 w 50"/>
                  <a:gd name="T3" fmla="*/ 1127 h 31"/>
                  <a:gd name="T4" fmla="*/ 1925 w 50"/>
                  <a:gd name="T5" fmla="*/ 595 h 31"/>
                  <a:gd name="T6" fmla="*/ 833 w 50"/>
                  <a:gd name="T7" fmla="*/ 204 h 31"/>
                  <a:gd name="T8" fmla="*/ 158 w 50"/>
                  <a:gd name="T9" fmla="*/ 1315 h 31"/>
                  <a:gd name="T10" fmla="*/ 208 w 50"/>
                  <a:gd name="T11" fmla="*/ 1518 h 31"/>
                  <a:gd name="T12" fmla="*/ 863 w 50"/>
                  <a:gd name="T13" fmla="*/ 889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1">
                    <a:moveTo>
                      <a:pt x="22" y="18"/>
                    </a:moveTo>
                    <a:cubicBezTo>
                      <a:pt x="32" y="14"/>
                      <a:pt x="43" y="16"/>
                      <a:pt x="48" y="23"/>
                    </a:cubicBezTo>
                    <a:cubicBezTo>
                      <a:pt x="50" y="19"/>
                      <a:pt x="50" y="16"/>
                      <a:pt x="49" y="12"/>
                    </a:cubicBezTo>
                    <a:cubicBezTo>
                      <a:pt x="46" y="4"/>
                      <a:pt x="33" y="0"/>
                      <a:pt x="21" y="4"/>
                    </a:cubicBezTo>
                    <a:cubicBezTo>
                      <a:pt x="8" y="9"/>
                      <a:pt x="0" y="19"/>
                      <a:pt x="4" y="27"/>
                    </a:cubicBezTo>
                    <a:cubicBezTo>
                      <a:pt x="4" y="29"/>
                      <a:pt x="5" y="30"/>
                      <a:pt x="5" y="31"/>
                    </a:cubicBezTo>
                    <a:cubicBezTo>
                      <a:pt x="8" y="25"/>
                      <a:pt x="14" y="21"/>
                      <a:pt x="22" y="1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2" name="Freeform 382">
                <a:extLst>
                  <a:ext uri="{FF2B5EF4-FFF2-40B4-BE49-F238E27FC236}">
                    <a16:creationId xmlns:a16="http://schemas.microsoft.com/office/drawing/2014/main" id="{2B5EC28C-EDFC-4C65-8BB3-9F3EDE8B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0" y="1541"/>
                <a:ext cx="125" cy="88"/>
              </a:xfrm>
              <a:custGeom>
                <a:avLst/>
                <a:gdLst>
                  <a:gd name="T0" fmla="*/ 833 w 50"/>
                  <a:gd name="T1" fmla="*/ 968 h 33"/>
                  <a:gd name="T2" fmla="*/ 1875 w 50"/>
                  <a:gd name="T3" fmla="*/ 1216 h 33"/>
                  <a:gd name="T4" fmla="*/ 1925 w 50"/>
                  <a:gd name="T5" fmla="*/ 661 h 33"/>
                  <a:gd name="T6" fmla="*/ 783 w 50"/>
                  <a:gd name="T7" fmla="*/ 248 h 33"/>
                  <a:gd name="T8" fmla="*/ 158 w 50"/>
                  <a:gd name="T9" fmla="*/ 1459 h 33"/>
                  <a:gd name="T10" fmla="*/ 208 w 50"/>
                  <a:gd name="T11" fmla="*/ 1672 h 33"/>
                  <a:gd name="T12" fmla="*/ 833 w 50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3">
                    <a:moveTo>
                      <a:pt x="21" y="19"/>
                    </a:moveTo>
                    <a:cubicBezTo>
                      <a:pt x="32" y="15"/>
                      <a:pt x="43" y="18"/>
                      <a:pt x="48" y="24"/>
                    </a:cubicBezTo>
                    <a:cubicBezTo>
                      <a:pt x="50" y="20"/>
                      <a:pt x="50" y="17"/>
                      <a:pt x="49" y="13"/>
                    </a:cubicBezTo>
                    <a:cubicBezTo>
                      <a:pt x="46" y="4"/>
                      <a:pt x="33" y="0"/>
                      <a:pt x="20" y="5"/>
                    </a:cubicBezTo>
                    <a:cubicBezTo>
                      <a:pt x="8" y="9"/>
                      <a:pt x="0" y="20"/>
                      <a:pt x="4" y="29"/>
                    </a:cubicBezTo>
                    <a:cubicBezTo>
                      <a:pt x="4" y="30"/>
                      <a:pt x="5" y="32"/>
                      <a:pt x="5" y="33"/>
                    </a:cubicBezTo>
                    <a:cubicBezTo>
                      <a:pt x="8" y="27"/>
                      <a:pt x="14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3" name="Freeform 383">
                <a:extLst>
                  <a:ext uri="{FF2B5EF4-FFF2-40B4-BE49-F238E27FC236}">
                    <a16:creationId xmlns:a16="http://schemas.microsoft.com/office/drawing/2014/main" id="{8D178CB4-1FFE-4BAB-87AF-DEDD0C172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1499"/>
                <a:ext cx="125" cy="85"/>
              </a:xfrm>
              <a:custGeom>
                <a:avLst/>
                <a:gdLst>
                  <a:gd name="T0" fmla="*/ 833 w 50"/>
                  <a:gd name="T1" fmla="*/ 903 h 32"/>
                  <a:gd name="T2" fmla="*/ 1875 w 50"/>
                  <a:gd name="T3" fmla="*/ 1142 h 32"/>
                  <a:gd name="T4" fmla="*/ 1875 w 50"/>
                  <a:gd name="T5" fmla="*/ 600 h 32"/>
                  <a:gd name="T6" fmla="*/ 783 w 50"/>
                  <a:gd name="T7" fmla="*/ 205 h 32"/>
                  <a:gd name="T8" fmla="*/ 125 w 50"/>
                  <a:gd name="T9" fmla="*/ 1389 h 32"/>
                  <a:gd name="T10" fmla="*/ 208 w 50"/>
                  <a:gd name="T11" fmla="*/ 1594 h 32"/>
                  <a:gd name="T12" fmla="*/ 833 w 50"/>
                  <a:gd name="T13" fmla="*/ 90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8"/>
                    </a:moveTo>
                    <a:cubicBezTo>
                      <a:pt x="32" y="15"/>
                      <a:pt x="43" y="17"/>
                      <a:pt x="48" y="23"/>
                    </a:cubicBezTo>
                    <a:cubicBezTo>
                      <a:pt x="49" y="20"/>
                      <a:pt x="50" y="16"/>
                      <a:pt x="48" y="12"/>
                    </a:cubicBezTo>
                    <a:cubicBezTo>
                      <a:pt x="45" y="3"/>
                      <a:pt x="33" y="0"/>
                      <a:pt x="20" y="4"/>
                    </a:cubicBezTo>
                    <a:cubicBezTo>
                      <a:pt x="8" y="8"/>
                      <a:pt x="0" y="19"/>
                      <a:pt x="3" y="28"/>
                    </a:cubicBezTo>
                    <a:cubicBezTo>
                      <a:pt x="4" y="29"/>
                      <a:pt x="4" y="31"/>
                      <a:pt x="5" y="32"/>
                    </a:cubicBezTo>
                    <a:cubicBezTo>
                      <a:pt x="8" y="26"/>
                      <a:pt x="13" y="21"/>
                      <a:pt x="21" y="1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4" name="Freeform 384">
                <a:extLst>
                  <a:ext uri="{FF2B5EF4-FFF2-40B4-BE49-F238E27FC236}">
                    <a16:creationId xmlns:a16="http://schemas.microsoft.com/office/drawing/2014/main" id="{FD0DE67F-F0A4-4B3B-B0FA-327D1D328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" y="1454"/>
                <a:ext cx="125" cy="85"/>
              </a:xfrm>
              <a:custGeom>
                <a:avLst/>
                <a:gdLst>
                  <a:gd name="T0" fmla="*/ 833 w 50"/>
                  <a:gd name="T1" fmla="*/ 938 h 32"/>
                  <a:gd name="T2" fmla="*/ 1875 w 50"/>
                  <a:gd name="T3" fmla="*/ 1201 h 32"/>
                  <a:gd name="T4" fmla="*/ 1875 w 50"/>
                  <a:gd name="T5" fmla="*/ 656 h 32"/>
                  <a:gd name="T6" fmla="*/ 783 w 50"/>
                  <a:gd name="T7" fmla="*/ 247 h 32"/>
                  <a:gd name="T8" fmla="*/ 125 w 50"/>
                  <a:gd name="T9" fmla="*/ 1448 h 32"/>
                  <a:gd name="T10" fmla="*/ 208 w 50"/>
                  <a:gd name="T11" fmla="*/ 1594 h 32"/>
                  <a:gd name="T12" fmla="*/ 833 w 50"/>
                  <a:gd name="T13" fmla="*/ 93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9"/>
                    </a:moveTo>
                    <a:cubicBezTo>
                      <a:pt x="32" y="15"/>
                      <a:pt x="43" y="17"/>
                      <a:pt x="48" y="24"/>
                    </a:cubicBezTo>
                    <a:cubicBezTo>
                      <a:pt x="49" y="20"/>
                      <a:pt x="50" y="16"/>
                      <a:pt x="48" y="13"/>
                    </a:cubicBezTo>
                    <a:cubicBezTo>
                      <a:pt x="45" y="4"/>
                      <a:pt x="33" y="0"/>
                      <a:pt x="20" y="5"/>
                    </a:cubicBezTo>
                    <a:cubicBezTo>
                      <a:pt x="8" y="9"/>
                      <a:pt x="0" y="20"/>
                      <a:pt x="3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8" y="27"/>
                      <a:pt x="13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5" name="Freeform 385">
                <a:extLst>
                  <a:ext uri="{FF2B5EF4-FFF2-40B4-BE49-F238E27FC236}">
                    <a16:creationId xmlns:a16="http://schemas.microsoft.com/office/drawing/2014/main" id="{17CA2A06-FDEA-4466-829F-D75C53344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2" y="1411"/>
                <a:ext cx="123" cy="85"/>
              </a:xfrm>
              <a:custGeom>
                <a:avLst/>
                <a:gdLst>
                  <a:gd name="T0" fmla="*/ 838 w 49"/>
                  <a:gd name="T1" fmla="*/ 938 h 32"/>
                  <a:gd name="T2" fmla="*/ 1865 w 49"/>
                  <a:gd name="T3" fmla="*/ 1201 h 32"/>
                  <a:gd name="T4" fmla="*/ 1898 w 49"/>
                  <a:gd name="T5" fmla="*/ 656 h 32"/>
                  <a:gd name="T6" fmla="*/ 793 w 49"/>
                  <a:gd name="T7" fmla="*/ 205 h 32"/>
                  <a:gd name="T8" fmla="*/ 126 w 49"/>
                  <a:gd name="T9" fmla="*/ 1448 h 32"/>
                  <a:gd name="T10" fmla="*/ 208 w 49"/>
                  <a:gd name="T11" fmla="*/ 1594 h 32"/>
                  <a:gd name="T12" fmla="*/ 838 w 49"/>
                  <a:gd name="T13" fmla="*/ 93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2">
                    <a:moveTo>
                      <a:pt x="21" y="19"/>
                    </a:moveTo>
                    <a:cubicBezTo>
                      <a:pt x="32" y="15"/>
                      <a:pt x="42" y="17"/>
                      <a:pt x="47" y="24"/>
                    </a:cubicBezTo>
                    <a:cubicBezTo>
                      <a:pt x="49" y="20"/>
                      <a:pt x="49" y="16"/>
                      <a:pt x="48" y="13"/>
                    </a:cubicBezTo>
                    <a:cubicBezTo>
                      <a:pt x="45" y="4"/>
                      <a:pt x="32" y="0"/>
                      <a:pt x="20" y="4"/>
                    </a:cubicBezTo>
                    <a:cubicBezTo>
                      <a:pt x="7" y="9"/>
                      <a:pt x="0" y="20"/>
                      <a:pt x="3" y="29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7" y="26"/>
                      <a:pt x="13" y="21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6" name="Freeform 386">
                <a:extLst>
                  <a:ext uri="{FF2B5EF4-FFF2-40B4-BE49-F238E27FC236}">
                    <a16:creationId xmlns:a16="http://schemas.microsoft.com/office/drawing/2014/main" id="{3DD83416-41C3-489F-8DC6-138236DA7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5" y="1616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674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3" y="30"/>
                    </a:cubicBezTo>
                    <a:cubicBezTo>
                      <a:pt x="4" y="31"/>
                      <a:pt x="5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7" name="Freeform 387">
                <a:extLst>
                  <a:ext uri="{FF2B5EF4-FFF2-40B4-BE49-F238E27FC236}">
                    <a16:creationId xmlns:a16="http://schemas.microsoft.com/office/drawing/2014/main" id="{201A762C-6B4A-423A-A035-4698973E2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2" y="1661"/>
                <a:ext cx="128" cy="91"/>
              </a:xfrm>
              <a:custGeom>
                <a:avLst/>
                <a:gdLst>
                  <a:gd name="T0" fmla="*/ 868 w 51"/>
                  <a:gd name="T1" fmla="*/ 1038 h 34"/>
                  <a:gd name="T2" fmla="*/ 1948 w 51"/>
                  <a:gd name="T3" fmla="*/ 1282 h 34"/>
                  <a:gd name="T4" fmla="*/ 1978 w 51"/>
                  <a:gd name="T5" fmla="*/ 709 h 34"/>
                  <a:gd name="T6" fmla="*/ 838 w 51"/>
                  <a:gd name="T7" fmla="*/ 252 h 34"/>
                  <a:gd name="T8" fmla="*/ 125 w 51"/>
                  <a:gd name="T9" fmla="*/ 1534 h 34"/>
                  <a:gd name="T10" fmla="*/ 208 w 51"/>
                  <a:gd name="T11" fmla="*/ 1748 h 34"/>
                  <a:gd name="T12" fmla="*/ 868 w 51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1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8" name="Freeform 388">
                <a:extLst>
                  <a:ext uri="{FF2B5EF4-FFF2-40B4-BE49-F238E27FC236}">
                    <a16:creationId xmlns:a16="http://schemas.microsoft.com/office/drawing/2014/main" id="{5BEA4123-E4C3-4FFE-84C9-85379FFCC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573"/>
                <a:ext cx="125" cy="86"/>
              </a:xfrm>
              <a:custGeom>
                <a:avLst/>
                <a:gdLst>
                  <a:gd name="T0" fmla="*/ 833 w 50"/>
                  <a:gd name="T1" fmla="*/ 933 h 32"/>
                  <a:gd name="T2" fmla="*/ 1875 w 50"/>
                  <a:gd name="T3" fmla="*/ 1207 h 32"/>
                  <a:gd name="T4" fmla="*/ 1875 w 50"/>
                  <a:gd name="T5" fmla="*/ 621 h 32"/>
                  <a:gd name="T6" fmla="*/ 783 w 50"/>
                  <a:gd name="T7" fmla="*/ 218 h 32"/>
                  <a:gd name="T8" fmla="*/ 125 w 50"/>
                  <a:gd name="T9" fmla="*/ 1459 h 32"/>
                  <a:gd name="T10" fmla="*/ 208 w 50"/>
                  <a:gd name="T11" fmla="*/ 1669 h 32"/>
                  <a:gd name="T12" fmla="*/ 833 w 50"/>
                  <a:gd name="T13" fmla="*/ 93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8"/>
                    </a:moveTo>
                    <a:cubicBezTo>
                      <a:pt x="32" y="15"/>
                      <a:pt x="43" y="17"/>
                      <a:pt x="48" y="23"/>
                    </a:cubicBezTo>
                    <a:cubicBezTo>
                      <a:pt x="49" y="20"/>
                      <a:pt x="50" y="16"/>
                      <a:pt x="48" y="12"/>
                    </a:cubicBezTo>
                    <a:cubicBezTo>
                      <a:pt x="45" y="3"/>
                      <a:pt x="33" y="0"/>
                      <a:pt x="20" y="4"/>
                    </a:cubicBezTo>
                    <a:cubicBezTo>
                      <a:pt x="8" y="8"/>
                      <a:pt x="0" y="19"/>
                      <a:pt x="3" y="28"/>
                    </a:cubicBezTo>
                    <a:cubicBezTo>
                      <a:pt x="4" y="29"/>
                      <a:pt x="4" y="31"/>
                      <a:pt x="5" y="32"/>
                    </a:cubicBezTo>
                    <a:cubicBezTo>
                      <a:pt x="8" y="26"/>
                      <a:pt x="13" y="21"/>
                      <a:pt x="21" y="1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899" name="Freeform 389">
                <a:extLst>
                  <a:ext uri="{FF2B5EF4-FFF2-40B4-BE49-F238E27FC236}">
                    <a16:creationId xmlns:a16="http://schemas.microsoft.com/office/drawing/2014/main" id="{5D7C89AA-49E0-4A2B-947E-5F66D913DA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7" y="1528"/>
                <a:ext cx="125" cy="85"/>
              </a:xfrm>
              <a:custGeom>
                <a:avLst/>
                <a:gdLst>
                  <a:gd name="T0" fmla="*/ 833 w 50"/>
                  <a:gd name="T1" fmla="*/ 938 h 32"/>
                  <a:gd name="T2" fmla="*/ 1875 w 50"/>
                  <a:gd name="T3" fmla="*/ 1201 h 32"/>
                  <a:gd name="T4" fmla="*/ 1875 w 50"/>
                  <a:gd name="T5" fmla="*/ 656 h 32"/>
                  <a:gd name="T6" fmla="*/ 783 w 50"/>
                  <a:gd name="T7" fmla="*/ 247 h 32"/>
                  <a:gd name="T8" fmla="*/ 125 w 50"/>
                  <a:gd name="T9" fmla="*/ 1448 h 32"/>
                  <a:gd name="T10" fmla="*/ 208 w 50"/>
                  <a:gd name="T11" fmla="*/ 1594 h 32"/>
                  <a:gd name="T12" fmla="*/ 833 w 50"/>
                  <a:gd name="T13" fmla="*/ 93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9"/>
                    </a:moveTo>
                    <a:cubicBezTo>
                      <a:pt x="32" y="15"/>
                      <a:pt x="43" y="17"/>
                      <a:pt x="48" y="24"/>
                    </a:cubicBezTo>
                    <a:cubicBezTo>
                      <a:pt x="49" y="20"/>
                      <a:pt x="50" y="16"/>
                      <a:pt x="48" y="13"/>
                    </a:cubicBezTo>
                    <a:cubicBezTo>
                      <a:pt x="45" y="4"/>
                      <a:pt x="33" y="0"/>
                      <a:pt x="20" y="5"/>
                    </a:cubicBezTo>
                    <a:cubicBezTo>
                      <a:pt x="8" y="9"/>
                      <a:pt x="0" y="20"/>
                      <a:pt x="3" y="29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8" y="27"/>
                      <a:pt x="13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0" name="Freeform 390">
                <a:extLst>
                  <a:ext uri="{FF2B5EF4-FFF2-40B4-BE49-F238E27FC236}">
                    <a16:creationId xmlns:a16="http://schemas.microsoft.com/office/drawing/2014/main" id="{39F594C1-E111-4D48-95C6-36872DF70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485"/>
                <a:ext cx="123" cy="86"/>
              </a:xfrm>
              <a:custGeom>
                <a:avLst/>
                <a:gdLst>
                  <a:gd name="T0" fmla="*/ 838 w 49"/>
                  <a:gd name="T1" fmla="*/ 989 h 32"/>
                  <a:gd name="T2" fmla="*/ 1865 w 49"/>
                  <a:gd name="T3" fmla="*/ 1263 h 32"/>
                  <a:gd name="T4" fmla="*/ 1898 w 49"/>
                  <a:gd name="T5" fmla="*/ 680 h 32"/>
                  <a:gd name="T6" fmla="*/ 793 w 49"/>
                  <a:gd name="T7" fmla="*/ 218 h 32"/>
                  <a:gd name="T8" fmla="*/ 126 w 49"/>
                  <a:gd name="T9" fmla="*/ 1516 h 32"/>
                  <a:gd name="T10" fmla="*/ 208 w 49"/>
                  <a:gd name="T11" fmla="*/ 1669 h 32"/>
                  <a:gd name="T12" fmla="*/ 838 w 49"/>
                  <a:gd name="T13" fmla="*/ 989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2">
                    <a:moveTo>
                      <a:pt x="21" y="19"/>
                    </a:moveTo>
                    <a:cubicBezTo>
                      <a:pt x="32" y="15"/>
                      <a:pt x="42" y="17"/>
                      <a:pt x="47" y="24"/>
                    </a:cubicBezTo>
                    <a:cubicBezTo>
                      <a:pt x="49" y="20"/>
                      <a:pt x="49" y="16"/>
                      <a:pt x="48" y="13"/>
                    </a:cubicBezTo>
                    <a:cubicBezTo>
                      <a:pt x="45" y="4"/>
                      <a:pt x="32" y="0"/>
                      <a:pt x="20" y="4"/>
                    </a:cubicBezTo>
                    <a:cubicBezTo>
                      <a:pt x="7" y="9"/>
                      <a:pt x="0" y="20"/>
                      <a:pt x="3" y="29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7" y="26"/>
                      <a:pt x="13" y="21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1" name="Freeform 391">
                <a:extLst>
                  <a:ext uri="{FF2B5EF4-FFF2-40B4-BE49-F238E27FC236}">
                    <a16:creationId xmlns:a16="http://schemas.microsoft.com/office/drawing/2014/main" id="{3D0813CC-DC35-414B-9B1D-5E4447C41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1787"/>
                <a:ext cx="130" cy="90"/>
              </a:xfrm>
              <a:custGeom>
                <a:avLst/>
                <a:gdLst>
                  <a:gd name="T0" fmla="*/ 863 w 52"/>
                  <a:gd name="T1" fmla="*/ 982 h 34"/>
                  <a:gd name="T2" fmla="*/ 1958 w 52"/>
                  <a:gd name="T3" fmla="*/ 1226 h 34"/>
                  <a:gd name="T4" fmla="*/ 2000 w 52"/>
                  <a:gd name="T5" fmla="*/ 686 h 34"/>
                  <a:gd name="T6" fmla="*/ 833 w 52"/>
                  <a:gd name="T7" fmla="*/ 238 h 34"/>
                  <a:gd name="T8" fmla="*/ 158 w 52"/>
                  <a:gd name="T9" fmla="*/ 1464 h 34"/>
                  <a:gd name="T10" fmla="*/ 238 w 52"/>
                  <a:gd name="T11" fmla="*/ 1668 h 34"/>
                  <a:gd name="T12" fmla="*/ 863 w 52"/>
                  <a:gd name="T13" fmla="*/ 982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4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4"/>
                    </a:cubicBezTo>
                    <a:cubicBezTo>
                      <a:pt x="48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4" y="30"/>
                    </a:cubicBezTo>
                    <a:cubicBezTo>
                      <a:pt x="4" y="32"/>
                      <a:pt x="5" y="33"/>
                      <a:pt x="6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2" name="Freeform 392">
                <a:extLst>
                  <a:ext uri="{FF2B5EF4-FFF2-40B4-BE49-F238E27FC236}">
                    <a16:creationId xmlns:a16="http://schemas.microsoft.com/office/drawing/2014/main" id="{88F42F67-6BDD-4243-AE0C-0DC762D8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1696"/>
                <a:ext cx="128" cy="91"/>
              </a:xfrm>
              <a:custGeom>
                <a:avLst/>
                <a:gdLst>
                  <a:gd name="T0" fmla="*/ 868 w 51"/>
                  <a:gd name="T1" fmla="*/ 1038 h 34"/>
                  <a:gd name="T2" fmla="*/ 1948 w 51"/>
                  <a:gd name="T3" fmla="*/ 1282 h 34"/>
                  <a:gd name="T4" fmla="*/ 1978 w 51"/>
                  <a:gd name="T5" fmla="*/ 709 h 34"/>
                  <a:gd name="T6" fmla="*/ 838 w 51"/>
                  <a:gd name="T7" fmla="*/ 252 h 34"/>
                  <a:gd name="T8" fmla="*/ 125 w 51"/>
                  <a:gd name="T9" fmla="*/ 1534 h 34"/>
                  <a:gd name="T10" fmla="*/ 208 w 51"/>
                  <a:gd name="T11" fmla="*/ 1748 h 34"/>
                  <a:gd name="T12" fmla="*/ 868 w 51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1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3" name="Freeform 393">
                <a:extLst>
                  <a:ext uri="{FF2B5EF4-FFF2-40B4-BE49-F238E27FC236}">
                    <a16:creationId xmlns:a16="http://schemas.microsoft.com/office/drawing/2014/main" id="{44F4C015-F275-4E89-A999-6512A32D2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1741"/>
                <a:ext cx="130" cy="88"/>
              </a:xfrm>
              <a:custGeom>
                <a:avLst/>
                <a:gdLst>
                  <a:gd name="T0" fmla="*/ 863 w 52"/>
                  <a:gd name="T1" fmla="*/ 1003 h 33"/>
                  <a:gd name="T2" fmla="*/ 1958 w 52"/>
                  <a:gd name="T3" fmla="*/ 1272 h 33"/>
                  <a:gd name="T4" fmla="*/ 2000 w 52"/>
                  <a:gd name="T5" fmla="*/ 661 h 33"/>
                  <a:gd name="T6" fmla="*/ 833 w 52"/>
                  <a:gd name="T7" fmla="*/ 248 h 33"/>
                  <a:gd name="T8" fmla="*/ 125 w 52"/>
                  <a:gd name="T9" fmla="*/ 1515 h 33"/>
                  <a:gd name="T10" fmla="*/ 208 w 52"/>
                  <a:gd name="T11" fmla="*/ 1672 h 33"/>
                  <a:gd name="T12" fmla="*/ 863 w 52"/>
                  <a:gd name="T13" fmla="*/ 1003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0"/>
                      <a:pt x="3" y="30"/>
                    </a:cubicBezTo>
                    <a:cubicBezTo>
                      <a:pt x="4" y="31"/>
                      <a:pt x="5" y="32"/>
                      <a:pt x="5" y="33"/>
                    </a:cubicBezTo>
                    <a:cubicBezTo>
                      <a:pt x="8" y="28"/>
                      <a:pt x="14" y="22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4" name="Freeform 394">
                <a:extLst>
                  <a:ext uri="{FF2B5EF4-FFF2-40B4-BE49-F238E27FC236}">
                    <a16:creationId xmlns:a16="http://schemas.microsoft.com/office/drawing/2014/main" id="{2990B422-B28C-402E-9530-290BC193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651"/>
                <a:ext cx="125" cy="88"/>
              </a:xfrm>
              <a:custGeom>
                <a:avLst/>
                <a:gdLst>
                  <a:gd name="T0" fmla="*/ 833 w 50"/>
                  <a:gd name="T1" fmla="*/ 968 h 33"/>
                  <a:gd name="T2" fmla="*/ 1875 w 50"/>
                  <a:gd name="T3" fmla="*/ 1216 h 33"/>
                  <a:gd name="T4" fmla="*/ 1925 w 50"/>
                  <a:gd name="T5" fmla="*/ 661 h 33"/>
                  <a:gd name="T6" fmla="*/ 783 w 50"/>
                  <a:gd name="T7" fmla="*/ 248 h 33"/>
                  <a:gd name="T8" fmla="*/ 125 w 50"/>
                  <a:gd name="T9" fmla="*/ 1459 h 33"/>
                  <a:gd name="T10" fmla="*/ 208 w 50"/>
                  <a:gd name="T11" fmla="*/ 1672 h 33"/>
                  <a:gd name="T12" fmla="*/ 833 w 50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3">
                    <a:moveTo>
                      <a:pt x="21" y="19"/>
                    </a:moveTo>
                    <a:cubicBezTo>
                      <a:pt x="32" y="15"/>
                      <a:pt x="43" y="18"/>
                      <a:pt x="48" y="24"/>
                    </a:cubicBezTo>
                    <a:cubicBezTo>
                      <a:pt x="49" y="21"/>
                      <a:pt x="50" y="17"/>
                      <a:pt x="49" y="13"/>
                    </a:cubicBezTo>
                    <a:cubicBezTo>
                      <a:pt x="45" y="4"/>
                      <a:pt x="33" y="0"/>
                      <a:pt x="20" y="5"/>
                    </a:cubicBezTo>
                    <a:cubicBezTo>
                      <a:pt x="8" y="9"/>
                      <a:pt x="0" y="20"/>
                      <a:pt x="3" y="29"/>
                    </a:cubicBezTo>
                    <a:cubicBezTo>
                      <a:pt x="4" y="30"/>
                      <a:pt x="4" y="32"/>
                      <a:pt x="5" y="33"/>
                    </a:cubicBezTo>
                    <a:cubicBezTo>
                      <a:pt x="8" y="27"/>
                      <a:pt x="14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5" name="Freeform 395">
                <a:extLst>
                  <a:ext uri="{FF2B5EF4-FFF2-40B4-BE49-F238E27FC236}">
                    <a16:creationId xmlns:a16="http://schemas.microsoft.com/office/drawing/2014/main" id="{0FCA9490-D9E0-4390-B704-2290E0FF3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05"/>
                <a:ext cx="125" cy="86"/>
              </a:xfrm>
              <a:custGeom>
                <a:avLst/>
                <a:gdLst>
                  <a:gd name="T0" fmla="*/ 833 w 50"/>
                  <a:gd name="T1" fmla="*/ 933 h 32"/>
                  <a:gd name="T2" fmla="*/ 1845 w 50"/>
                  <a:gd name="T3" fmla="*/ 1207 h 32"/>
                  <a:gd name="T4" fmla="*/ 1875 w 50"/>
                  <a:gd name="T5" fmla="*/ 621 h 32"/>
                  <a:gd name="T6" fmla="*/ 783 w 50"/>
                  <a:gd name="T7" fmla="*/ 218 h 32"/>
                  <a:gd name="T8" fmla="*/ 125 w 50"/>
                  <a:gd name="T9" fmla="*/ 1459 h 32"/>
                  <a:gd name="T10" fmla="*/ 208 w 50"/>
                  <a:gd name="T11" fmla="*/ 1669 h 32"/>
                  <a:gd name="T12" fmla="*/ 833 w 50"/>
                  <a:gd name="T13" fmla="*/ 933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" h="32">
                    <a:moveTo>
                      <a:pt x="21" y="18"/>
                    </a:moveTo>
                    <a:cubicBezTo>
                      <a:pt x="32" y="15"/>
                      <a:pt x="43" y="17"/>
                      <a:pt x="47" y="23"/>
                    </a:cubicBezTo>
                    <a:cubicBezTo>
                      <a:pt x="49" y="20"/>
                      <a:pt x="50" y="16"/>
                      <a:pt x="48" y="12"/>
                    </a:cubicBezTo>
                    <a:cubicBezTo>
                      <a:pt x="45" y="3"/>
                      <a:pt x="33" y="0"/>
                      <a:pt x="20" y="4"/>
                    </a:cubicBezTo>
                    <a:cubicBezTo>
                      <a:pt x="7" y="8"/>
                      <a:pt x="0" y="19"/>
                      <a:pt x="3" y="28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8" y="26"/>
                      <a:pt x="13" y="21"/>
                      <a:pt x="21" y="1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6" name="Freeform 396">
                <a:extLst>
                  <a:ext uri="{FF2B5EF4-FFF2-40B4-BE49-F238E27FC236}">
                    <a16:creationId xmlns:a16="http://schemas.microsoft.com/office/drawing/2014/main" id="{979602D0-6BE5-49BB-B830-285F480F4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0" y="1560"/>
                <a:ext cx="122" cy="85"/>
              </a:xfrm>
              <a:custGeom>
                <a:avLst/>
                <a:gdLst>
                  <a:gd name="T0" fmla="*/ 799 w 49"/>
                  <a:gd name="T1" fmla="*/ 938 h 32"/>
                  <a:gd name="T2" fmla="*/ 1805 w 49"/>
                  <a:gd name="T3" fmla="*/ 1201 h 32"/>
                  <a:gd name="T4" fmla="*/ 1852 w 49"/>
                  <a:gd name="T5" fmla="*/ 656 h 32"/>
                  <a:gd name="T6" fmla="*/ 769 w 49"/>
                  <a:gd name="T7" fmla="*/ 247 h 32"/>
                  <a:gd name="T8" fmla="*/ 105 w 49"/>
                  <a:gd name="T9" fmla="*/ 1448 h 32"/>
                  <a:gd name="T10" fmla="*/ 187 w 49"/>
                  <a:gd name="T11" fmla="*/ 1594 h 32"/>
                  <a:gd name="T12" fmla="*/ 799 w 49"/>
                  <a:gd name="T13" fmla="*/ 938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9" h="32">
                    <a:moveTo>
                      <a:pt x="21" y="19"/>
                    </a:moveTo>
                    <a:cubicBezTo>
                      <a:pt x="31" y="15"/>
                      <a:pt x="42" y="18"/>
                      <a:pt x="47" y="24"/>
                    </a:cubicBezTo>
                    <a:cubicBezTo>
                      <a:pt x="49" y="20"/>
                      <a:pt x="49" y="17"/>
                      <a:pt x="48" y="13"/>
                    </a:cubicBezTo>
                    <a:cubicBezTo>
                      <a:pt x="45" y="4"/>
                      <a:pt x="32" y="0"/>
                      <a:pt x="20" y="5"/>
                    </a:cubicBezTo>
                    <a:cubicBezTo>
                      <a:pt x="7" y="9"/>
                      <a:pt x="0" y="20"/>
                      <a:pt x="3" y="29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7" y="27"/>
                      <a:pt x="13" y="22"/>
                      <a:pt x="21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7" name="Freeform 397">
                <a:extLst>
                  <a:ext uri="{FF2B5EF4-FFF2-40B4-BE49-F238E27FC236}">
                    <a16:creationId xmlns:a16="http://schemas.microsoft.com/office/drawing/2014/main" id="{FA588DFB-E964-4964-88B3-BD5BC8A65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2152"/>
                <a:ext cx="135" cy="93"/>
              </a:xfrm>
              <a:custGeom>
                <a:avLst/>
                <a:gdLst>
                  <a:gd name="T0" fmla="*/ 908 w 54"/>
                  <a:gd name="T1" fmla="*/ 996 h 35"/>
                  <a:gd name="T2" fmla="*/ 2033 w 54"/>
                  <a:gd name="T3" fmla="*/ 1236 h 35"/>
                  <a:gd name="T4" fmla="*/ 2033 w 54"/>
                  <a:gd name="T5" fmla="*/ 656 h 35"/>
                  <a:gd name="T6" fmla="*/ 863 w 54"/>
                  <a:gd name="T7" fmla="*/ 247 h 35"/>
                  <a:gd name="T8" fmla="*/ 158 w 54"/>
                  <a:gd name="T9" fmla="*/ 1538 h 35"/>
                  <a:gd name="T10" fmla="*/ 208 w 54"/>
                  <a:gd name="T11" fmla="*/ 1743 h 35"/>
                  <a:gd name="T12" fmla="*/ 908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3" y="20"/>
                    </a:moveTo>
                    <a:cubicBezTo>
                      <a:pt x="34" y="16"/>
                      <a:pt x="46" y="18"/>
                      <a:pt x="52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4"/>
                      <a:pt x="35" y="0"/>
                      <a:pt x="22" y="5"/>
                    </a:cubicBezTo>
                    <a:cubicBezTo>
                      <a:pt x="8" y="10"/>
                      <a:pt x="0" y="22"/>
                      <a:pt x="4" y="31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8" y="28"/>
                      <a:pt x="14" y="23"/>
                      <a:pt x="23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8" name="Freeform 398">
                <a:extLst>
                  <a:ext uri="{FF2B5EF4-FFF2-40B4-BE49-F238E27FC236}">
                    <a16:creationId xmlns:a16="http://schemas.microsoft.com/office/drawing/2014/main" id="{AF4ECF1D-CDB7-4AAC-A5D4-2FF90FD3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2" y="2107"/>
                <a:ext cx="135" cy="93"/>
              </a:xfrm>
              <a:custGeom>
                <a:avLst/>
                <a:gdLst>
                  <a:gd name="T0" fmla="*/ 863 w 54"/>
                  <a:gd name="T1" fmla="*/ 996 h 35"/>
                  <a:gd name="T2" fmla="*/ 2000 w 54"/>
                  <a:gd name="T3" fmla="*/ 1236 h 35"/>
                  <a:gd name="T4" fmla="*/ 2033 w 54"/>
                  <a:gd name="T5" fmla="*/ 691 h 35"/>
                  <a:gd name="T6" fmla="*/ 833 w 54"/>
                  <a:gd name="T7" fmla="*/ 247 h 35"/>
                  <a:gd name="T8" fmla="*/ 125 w 54"/>
                  <a:gd name="T9" fmla="*/ 1538 h 35"/>
                  <a:gd name="T10" fmla="*/ 208 w 54"/>
                  <a:gd name="T11" fmla="*/ 1743 h 35"/>
                  <a:gd name="T12" fmla="*/ 863 w 54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5">
                    <a:moveTo>
                      <a:pt x="22" y="20"/>
                    </a:moveTo>
                    <a:cubicBezTo>
                      <a:pt x="34" y="16"/>
                      <a:pt x="46" y="18"/>
                      <a:pt x="51" y="25"/>
                    </a:cubicBezTo>
                    <a:cubicBezTo>
                      <a:pt x="53" y="21"/>
                      <a:pt x="54" y="17"/>
                      <a:pt x="52" y="14"/>
                    </a:cubicBezTo>
                    <a:cubicBezTo>
                      <a:pt x="49" y="4"/>
                      <a:pt x="35" y="0"/>
                      <a:pt x="21" y="5"/>
                    </a:cubicBezTo>
                    <a:cubicBezTo>
                      <a:pt x="8" y="10"/>
                      <a:pt x="0" y="22"/>
                      <a:pt x="3" y="31"/>
                    </a:cubicBezTo>
                    <a:cubicBezTo>
                      <a:pt x="4" y="33"/>
                      <a:pt x="4" y="34"/>
                      <a:pt x="5" y="35"/>
                    </a:cubicBezTo>
                    <a:cubicBezTo>
                      <a:pt x="8" y="29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09" name="Freeform 399">
                <a:extLst>
                  <a:ext uri="{FF2B5EF4-FFF2-40B4-BE49-F238E27FC236}">
                    <a16:creationId xmlns:a16="http://schemas.microsoft.com/office/drawing/2014/main" id="{962D0E5A-49AF-4A74-BEFB-1BFB35D1EC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7" y="2061"/>
                <a:ext cx="135" cy="91"/>
              </a:xfrm>
              <a:custGeom>
                <a:avLst/>
                <a:gdLst>
                  <a:gd name="T0" fmla="*/ 863 w 54"/>
                  <a:gd name="T1" fmla="*/ 1038 h 34"/>
                  <a:gd name="T2" fmla="*/ 2000 w 54"/>
                  <a:gd name="T3" fmla="*/ 1282 h 34"/>
                  <a:gd name="T4" fmla="*/ 2033 w 54"/>
                  <a:gd name="T5" fmla="*/ 674 h 34"/>
                  <a:gd name="T6" fmla="*/ 833 w 54"/>
                  <a:gd name="T7" fmla="*/ 252 h 34"/>
                  <a:gd name="T8" fmla="*/ 125 w 54"/>
                  <a:gd name="T9" fmla="*/ 1590 h 34"/>
                  <a:gd name="T10" fmla="*/ 208 w 54"/>
                  <a:gd name="T11" fmla="*/ 1748 h 34"/>
                  <a:gd name="T12" fmla="*/ 863 w 54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34">
                    <a:moveTo>
                      <a:pt x="22" y="20"/>
                    </a:moveTo>
                    <a:cubicBezTo>
                      <a:pt x="34" y="15"/>
                      <a:pt x="46" y="18"/>
                      <a:pt x="51" y="25"/>
                    </a:cubicBezTo>
                    <a:cubicBezTo>
                      <a:pt x="53" y="21"/>
                      <a:pt x="54" y="17"/>
                      <a:pt x="52" y="13"/>
                    </a:cubicBezTo>
                    <a:cubicBezTo>
                      <a:pt x="49" y="4"/>
                      <a:pt x="35" y="0"/>
                      <a:pt x="21" y="5"/>
                    </a:cubicBezTo>
                    <a:cubicBezTo>
                      <a:pt x="8" y="10"/>
                      <a:pt x="0" y="21"/>
                      <a:pt x="3" y="31"/>
                    </a:cubicBezTo>
                    <a:cubicBezTo>
                      <a:pt x="4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0" name="Freeform 400">
                <a:extLst>
                  <a:ext uri="{FF2B5EF4-FFF2-40B4-BE49-F238E27FC236}">
                    <a16:creationId xmlns:a16="http://schemas.microsoft.com/office/drawing/2014/main" id="{143A2BF9-97E5-42D2-80EB-5E076234EC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2016"/>
                <a:ext cx="133" cy="93"/>
              </a:xfrm>
              <a:custGeom>
                <a:avLst/>
                <a:gdLst>
                  <a:gd name="T0" fmla="*/ 868 w 53"/>
                  <a:gd name="T1" fmla="*/ 996 h 35"/>
                  <a:gd name="T2" fmla="*/ 2023 w 53"/>
                  <a:gd name="T3" fmla="*/ 1236 h 35"/>
                  <a:gd name="T4" fmla="*/ 2053 w 53"/>
                  <a:gd name="T5" fmla="*/ 656 h 35"/>
                  <a:gd name="T6" fmla="*/ 838 w 53"/>
                  <a:gd name="T7" fmla="*/ 247 h 35"/>
                  <a:gd name="T8" fmla="*/ 125 w 53"/>
                  <a:gd name="T9" fmla="*/ 1538 h 35"/>
                  <a:gd name="T10" fmla="*/ 208 w 53"/>
                  <a:gd name="T11" fmla="*/ 1743 h 35"/>
                  <a:gd name="T12" fmla="*/ 868 w 53"/>
                  <a:gd name="T13" fmla="*/ 996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22" y="20"/>
                    </a:moveTo>
                    <a:cubicBezTo>
                      <a:pt x="34" y="15"/>
                      <a:pt x="46" y="18"/>
                      <a:pt x="51" y="25"/>
                    </a:cubicBezTo>
                    <a:cubicBezTo>
                      <a:pt x="53" y="21"/>
                      <a:pt x="53" y="17"/>
                      <a:pt x="52" y="13"/>
                    </a:cubicBezTo>
                    <a:cubicBezTo>
                      <a:pt x="49" y="4"/>
                      <a:pt x="35" y="0"/>
                      <a:pt x="21" y="5"/>
                    </a:cubicBezTo>
                    <a:cubicBezTo>
                      <a:pt x="8" y="10"/>
                      <a:pt x="0" y="22"/>
                      <a:pt x="3" y="31"/>
                    </a:cubicBezTo>
                    <a:cubicBezTo>
                      <a:pt x="4" y="32"/>
                      <a:pt x="4" y="34"/>
                      <a:pt x="5" y="35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1" name="Freeform 401">
                <a:extLst>
                  <a:ext uri="{FF2B5EF4-FFF2-40B4-BE49-F238E27FC236}">
                    <a16:creationId xmlns:a16="http://schemas.microsoft.com/office/drawing/2014/main" id="{6E18E5E4-7E4A-4267-9EB5-3C28B3015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1965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709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2" y="21"/>
                      <a:pt x="52" y="17"/>
                      <a:pt x="51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4" y="32"/>
                      <a:pt x="5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2" name="Freeform 402">
                <a:extLst>
                  <a:ext uri="{FF2B5EF4-FFF2-40B4-BE49-F238E27FC236}">
                    <a16:creationId xmlns:a16="http://schemas.microsoft.com/office/drawing/2014/main" id="{9D156B9F-3647-48B5-877A-9AEC93C92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920"/>
                <a:ext cx="128" cy="91"/>
              </a:xfrm>
              <a:custGeom>
                <a:avLst/>
                <a:gdLst>
                  <a:gd name="T0" fmla="*/ 868 w 51"/>
                  <a:gd name="T1" fmla="*/ 1038 h 34"/>
                  <a:gd name="T2" fmla="*/ 1948 w 51"/>
                  <a:gd name="T3" fmla="*/ 1282 h 34"/>
                  <a:gd name="T4" fmla="*/ 1978 w 51"/>
                  <a:gd name="T5" fmla="*/ 709 h 34"/>
                  <a:gd name="T6" fmla="*/ 838 w 51"/>
                  <a:gd name="T7" fmla="*/ 252 h 34"/>
                  <a:gd name="T8" fmla="*/ 125 w 51"/>
                  <a:gd name="T9" fmla="*/ 1534 h 34"/>
                  <a:gd name="T10" fmla="*/ 208 w 51"/>
                  <a:gd name="T11" fmla="*/ 1748 h 34"/>
                  <a:gd name="T12" fmla="*/ 868 w 51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4">
                    <a:moveTo>
                      <a:pt x="22" y="20"/>
                    </a:moveTo>
                    <a:cubicBezTo>
                      <a:pt x="33" y="16"/>
                      <a:pt x="44" y="18"/>
                      <a:pt x="49" y="25"/>
                    </a:cubicBezTo>
                    <a:cubicBezTo>
                      <a:pt x="51" y="21"/>
                      <a:pt x="51" y="17"/>
                      <a:pt x="50" y="14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10"/>
                      <a:pt x="0" y="21"/>
                      <a:pt x="3" y="30"/>
                    </a:cubicBezTo>
                    <a:cubicBezTo>
                      <a:pt x="3" y="32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3" name="Freeform 403">
                <a:extLst>
                  <a:ext uri="{FF2B5EF4-FFF2-40B4-BE49-F238E27FC236}">
                    <a16:creationId xmlns:a16="http://schemas.microsoft.com/office/drawing/2014/main" id="{85D0C5DB-FE3A-41C7-9DB5-56963F3D4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2" y="1872"/>
                <a:ext cx="130" cy="91"/>
              </a:xfrm>
              <a:custGeom>
                <a:avLst/>
                <a:gdLst>
                  <a:gd name="T0" fmla="*/ 863 w 52"/>
                  <a:gd name="T1" fmla="*/ 1038 h 34"/>
                  <a:gd name="T2" fmla="*/ 1958 w 52"/>
                  <a:gd name="T3" fmla="*/ 1282 h 34"/>
                  <a:gd name="T4" fmla="*/ 2000 w 52"/>
                  <a:gd name="T5" fmla="*/ 674 h 34"/>
                  <a:gd name="T6" fmla="*/ 833 w 52"/>
                  <a:gd name="T7" fmla="*/ 252 h 34"/>
                  <a:gd name="T8" fmla="*/ 125 w 52"/>
                  <a:gd name="T9" fmla="*/ 1534 h 34"/>
                  <a:gd name="T10" fmla="*/ 208 w 52"/>
                  <a:gd name="T11" fmla="*/ 1748 h 34"/>
                  <a:gd name="T12" fmla="*/ 863 w 52"/>
                  <a:gd name="T13" fmla="*/ 1038 h 3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4">
                    <a:moveTo>
                      <a:pt x="22" y="20"/>
                    </a:moveTo>
                    <a:cubicBezTo>
                      <a:pt x="33" y="16"/>
                      <a:pt x="45" y="18"/>
                      <a:pt x="50" y="25"/>
                    </a:cubicBezTo>
                    <a:cubicBezTo>
                      <a:pt x="51" y="21"/>
                      <a:pt x="52" y="17"/>
                      <a:pt x="51" y="13"/>
                    </a:cubicBezTo>
                    <a:cubicBezTo>
                      <a:pt x="47" y="4"/>
                      <a:pt x="34" y="0"/>
                      <a:pt x="21" y="5"/>
                    </a:cubicBezTo>
                    <a:cubicBezTo>
                      <a:pt x="8" y="9"/>
                      <a:pt x="0" y="21"/>
                      <a:pt x="3" y="30"/>
                    </a:cubicBezTo>
                    <a:cubicBezTo>
                      <a:pt x="4" y="31"/>
                      <a:pt x="4" y="33"/>
                      <a:pt x="5" y="34"/>
                    </a:cubicBezTo>
                    <a:cubicBezTo>
                      <a:pt x="8" y="28"/>
                      <a:pt x="14" y="23"/>
                      <a:pt x="22" y="20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4" name="Freeform 404">
                <a:extLst>
                  <a:ext uri="{FF2B5EF4-FFF2-40B4-BE49-F238E27FC236}">
                    <a16:creationId xmlns:a16="http://schemas.microsoft.com/office/drawing/2014/main" id="{86B239F0-A1A0-46C2-ACB5-175D45838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2" y="1779"/>
                <a:ext cx="128" cy="88"/>
              </a:xfrm>
              <a:custGeom>
                <a:avLst/>
                <a:gdLst>
                  <a:gd name="T0" fmla="*/ 868 w 51"/>
                  <a:gd name="T1" fmla="*/ 968 h 33"/>
                  <a:gd name="T2" fmla="*/ 1948 w 51"/>
                  <a:gd name="T3" fmla="*/ 1216 h 33"/>
                  <a:gd name="T4" fmla="*/ 1978 w 51"/>
                  <a:gd name="T5" fmla="*/ 661 h 33"/>
                  <a:gd name="T6" fmla="*/ 838 w 51"/>
                  <a:gd name="T7" fmla="*/ 205 h 33"/>
                  <a:gd name="T8" fmla="*/ 125 w 51"/>
                  <a:gd name="T9" fmla="*/ 1515 h 33"/>
                  <a:gd name="T10" fmla="*/ 208 w 51"/>
                  <a:gd name="T11" fmla="*/ 1672 h 33"/>
                  <a:gd name="T12" fmla="*/ 868 w 51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33">
                    <a:moveTo>
                      <a:pt x="22" y="19"/>
                    </a:moveTo>
                    <a:cubicBezTo>
                      <a:pt x="33" y="15"/>
                      <a:pt x="44" y="18"/>
                      <a:pt x="49" y="24"/>
                    </a:cubicBezTo>
                    <a:cubicBezTo>
                      <a:pt x="51" y="21"/>
                      <a:pt x="51" y="17"/>
                      <a:pt x="50" y="13"/>
                    </a:cubicBezTo>
                    <a:cubicBezTo>
                      <a:pt x="47" y="4"/>
                      <a:pt x="34" y="0"/>
                      <a:pt x="21" y="4"/>
                    </a:cubicBezTo>
                    <a:cubicBezTo>
                      <a:pt x="8" y="9"/>
                      <a:pt x="0" y="20"/>
                      <a:pt x="3" y="30"/>
                    </a:cubicBezTo>
                    <a:cubicBezTo>
                      <a:pt x="3" y="31"/>
                      <a:pt x="4" y="32"/>
                      <a:pt x="5" y="33"/>
                    </a:cubicBezTo>
                    <a:cubicBezTo>
                      <a:pt x="8" y="27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915" name="Freeform 405">
                <a:extLst>
                  <a:ext uri="{FF2B5EF4-FFF2-40B4-BE49-F238E27FC236}">
                    <a16:creationId xmlns:a16="http://schemas.microsoft.com/office/drawing/2014/main" id="{89DC78E6-E960-4B17-BDD2-82EF8340F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824"/>
                <a:ext cx="130" cy="88"/>
              </a:xfrm>
              <a:custGeom>
                <a:avLst/>
                <a:gdLst>
                  <a:gd name="T0" fmla="*/ 863 w 52"/>
                  <a:gd name="T1" fmla="*/ 968 h 33"/>
                  <a:gd name="T2" fmla="*/ 1958 w 52"/>
                  <a:gd name="T3" fmla="*/ 1216 h 33"/>
                  <a:gd name="T4" fmla="*/ 2000 w 52"/>
                  <a:gd name="T5" fmla="*/ 661 h 33"/>
                  <a:gd name="T6" fmla="*/ 833 w 52"/>
                  <a:gd name="T7" fmla="*/ 205 h 33"/>
                  <a:gd name="T8" fmla="*/ 125 w 52"/>
                  <a:gd name="T9" fmla="*/ 1459 h 33"/>
                  <a:gd name="T10" fmla="*/ 208 w 52"/>
                  <a:gd name="T11" fmla="*/ 1672 h 33"/>
                  <a:gd name="T12" fmla="*/ 863 w 52"/>
                  <a:gd name="T13" fmla="*/ 968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2" h="33">
                    <a:moveTo>
                      <a:pt x="22" y="19"/>
                    </a:moveTo>
                    <a:cubicBezTo>
                      <a:pt x="33" y="15"/>
                      <a:pt x="45" y="18"/>
                      <a:pt x="50" y="24"/>
                    </a:cubicBezTo>
                    <a:cubicBezTo>
                      <a:pt x="52" y="20"/>
                      <a:pt x="52" y="16"/>
                      <a:pt x="51" y="13"/>
                    </a:cubicBezTo>
                    <a:cubicBezTo>
                      <a:pt x="47" y="3"/>
                      <a:pt x="34" y="0"/>
                      <a:pt x="21" y="4"/>
                    </a:cubicBezTo>
                    <a:cubicBezTo>
                      <a:pt x="8" y="9"/>
                      <a:pt x="0" y="20"/>
                      <a:pt x="3" y="29"/>
                    </a:cubicBezTo>
                    <a:cubicBezTo>
                      <a:pt x="4" y="31"/>
                      <a:pt x="5" y="32"/>
                      <a:pt x="5" y="33"/>
                    </a:cubicBezTo>
                    <a:cubicBezTo>
                      <a:pt x="8" y="27"/>
                      <a:pt x="14" y="22"/>
                      <a:pt x="22" y="19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553" name="Freeform 406">
              <a:extLst>
                <a:ext uri="{FF2B5EF4-FFF2-40B4-BE49-F238E27FC236}">
                  <a16:creationId xmlns:a16="http://schemas.microsoft.com/office/drawing/2014/main" id="{7012C8FA-9026-49F8-BDC4-AEBDCD94E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0" y="1731"/>
              <a:ext cx="122" cy="88"/>
            </a:xfrm>
            <a:custGeom>
              <a:avLst/>
              <a:gdLst>
                <a:gd name="T0" fmla="*/ 799 w 49"/>
                <a:gd name="T1" fmla="*/ 968 h 33"/>
                <a:gd name="T2" fmla="*/ 1805 w 49"/>
                <a:gd name="T3" fmla="*/ 1216 h 33"/>
                <a:gd name="T4" fmla="*/ 1852 w 49"/>
                <a:gd name="T5" fmla="*/ 661 h 33"/>
                <a:gd name="T6" fmla="*/ 769 w 49"/>
                <a:gd name="T7" fmla="*/ 248 h 33"/>
                <a:gd name="T8" fmla="*/ 105 w 49"/>
                <a:gd name="T9" fmla="*/ 1459 h 33"/>
                <a:gd name="T10" fmla="*/ 187 w 49"/>
                <a:gd name="T11" fmla="*/ 1672 h 33"/>
                <a:gd name="T12" fmla="*/ 799 w 49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3">
                  <a:moveTo>
                    <a:pt x="21" y="19"/>
                  </a:moveTo>
                  <a:cubicBezTo>
                    <a:pt x="32" y="15"/>
                    <a:pt x="42" y="18"/>
                    <a:pt x="47" y="24"/>
                  </a:cubicBezTo>
                  <a:cubicBezTo>
                    <a:pt x="49" y="21"/>
                    <a:pt x="49" y="17"/>
                    <a:pt x="48" y="13"/>
                  </a:cubicBezTo>
                  <a:cubicBezTo>
                    <a:pt x="45" y="4"/>
                    <a:pt x="32" y="0"/>
                    <a:pt x="20" y="5"/>
                  </a:cubicBezTo>
                  <a:cubicBezTo>
                    <a:pt x="7" y="9"/>
                    <a:pt x="0" y="20"/>
                    <a:pt x="3" y="29"/>
                  </a:cubicBezTo>
                  <a:cubicBezTo>
                    <a:pt x="3" y="30"/>
                    <a:pt x="4" y="32"/>
                    <a:pt x="5" y="33"/>
                  </a:cubicBezTo>
                  <a:cubicBezTo>
                    <a:pt x="7" y="27"/>
                    <a:pt x="13" y="22"/>
                    <a:pt x="21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4" name="Freeform 407">
              <a:extLst>
                <a:ext uri="{FF2B5EF4-FFF2-40B4-BE49-F238E27FC236}">
                  <a16:creationId xmlns:a16="http://schemas.microsoft.com/office/drawing/2014/main" id="{F77D7A71-48B3-4A51-8F23-7584FB18A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5" y="1685"/>
              <a:ext cx="122" cy="86"/>
            </a:xfrm>
            <a:custGeom>
              <a:avLst/>
              <a:gdLst>
                <a:gd name="T0" fmla="*/ 799 w 49"/>
                <a:gd name="T1" fmla="*/ 989 h 32"/>
                <a:gd name="T2" fmla="*/ 1805 w 49"/>
                <a:gd name="T3" fmla="*/ 1263 h 32"/>
                <a:gd name="T4" fmla="*/ 1852 w 49"/>
                <a:gd name="T5" fmla="*/ 680 h 32"/>
                <a:gd name="T6" fmla="*/ 769 w 49"/>
                <a:gd name="T7" fmla="*/ 218 h 32"/>
                <a:gd name="T8" fmla="*/ 105 w 49"/>
                <a:gd name="T9" fmla="*/ 1516 h 32"/>
                <a:gd name="T10" fmla="*/ 187 w 49"/>
                <a:gd name="T11" fmla="*/ 1669 h 32"/>
                <a:gd name="T12" fmla="*/ 799 w 49"/>
                <a:gd name="T13" fmla="*/ 98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2">
                  <a:moveTo>
                    <a:pt x="21" y="19"/>
                  </a:moveTo>
                  <a:cubicBezTo>
                    <a:pt x="31" y="15"/>
                    <a:pt x="42" y="17"/>
                    <a:pt x="47" y="24"/>
                  </a:cubicBezTo>
                  <a:cubicBezTo>
                    <a:pt x="49" y="20"/>
                    <a:pt x="49" y="16"/>
                    <a:pt x="48" y="13"/>
                  </a:cubicBezTo>
                  <a:cubicBezTo>
                    <a:pt x="45" y="4"/>
                    <a:pt x="32" y="0"/>
                    <a:pt x="20" y="4"/>
                  </a:cubicBezTo>
                  <a:cubicBezTo>
                    <a:pt x="7" y="9"/>
                    <a:pt x="0" y="20"/>
                    <a:pt x="3" y="29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7" y="26"/>
                    <a:pt x="13" y="21"/>
                    <a:pt x="21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5" name="Freeform 408">
              <a:extLst>
                <a:ext uri="{FF2B5EF4-FFF2-40B4-BE49-F238E27FC236}">
                  <a16:creationId xmlns:a16="http://schemas.microsoft.com/office/drawing/2014/main" id="{5AEB9F40-1AC9-474A-AC47-8FB4E68F9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" y="1637"/>
              <a:ext cx="122" cy="86"/>
            </a:xfrm>
            <a:custGeom>
              <a:avLst/>
              <a:gdLst>
                <a:gd name="T0" fmla="*/ 799 w 49"/>
                <a:gd name="T1" fmla="*/ 933 h 32"/>
                <a:gd name="T2" fmla="*/ 1805 w 49"/>
                <a:gd name="T3" fmla="*/ 1207 h 32"/>
                <a:gd name="T4" fmla="*/ 1852 w 49"/>
                <a:gd name="T5" fmla="*/ 621 h 32"/>
                <a:gd name="T6" fmla="*/ 769 w 49"/>
                <a:gd name="T7" fmla="*/ 218 h 32"/>
                <a:gd name="T8" fmla="*/ 105 w 49"/>
                <a:gd name="T9" fmla="*/ 1459 h 32"/>
                <a:gd name="T10" fmla="*/ 187 w 49"/>
                <a:gd name="T11" fmla="*/ 1669 h 32"/>
                <a:gd name="T12" fmla="*/ 799 w 49"/>
                <a:gd name="T13" fmla="*/ 9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2">
                  <a:moveTo>
                    <a:pt x="21" y="18"/>
                  </a:moveTo>
                  <a:cubicBezTo>
                    <a:pt x="31" y="15"/>
                    <a:pt x="42" y="17"/>
                    <a:pt x="47" y="23"/>
                  </a:cubicBezTo>
                  <a:cubicBezTo>
                    <a:pt x="49" y="20"/>
                    <a:pt x="49" y="16"/>
                    <a:pt x="48" y="12"/>
                  </a:cubicBezTo>
                  <a:cubicBezTo>
                    <a:pt x="45" y="3"/>
                    <a:pt x="32" y="0"/>
                    <a:pt x="20" y="4"/>
                  </a:cubicBezTo>
                  <a:cubicBezTo>
                    <a:pt x="7" y="8"/>
                    <a:pt x="0" y="19"/>
                    <a:pt x="3" y="28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7" y="26"/>
                    <a:pt x="13" y="21"/>
                    <a:pt x="21" y="18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6" name="Freeform 409">
              <a:extLst>
                <a:ext uri="{FF2B5EF4-FFF2-40B4-BE49-F238E27FC236}">
                  <a16:creationId xmlns:a16="http://schemas.microsoft.com/office/drawing/2014/main" id="{6CCF7786-72A5-4E17-88A9-0052A743B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2" y="2243"/>
              <a:ext cx="133" cy="93"/>
            </a:xfrm>
            <a:custGeom>
              <a:avLst/>
              <a:gdLst>
                <a:gd name="T0" fmla="*/ 868 w 53"/>
                <a:gd name="T1" fmla="*/ 996 h 35"/>
                <a:gd name="T2" fmla="*/ 2023 w 53"/>
                <a:gd name="T3" fmla="*/ 1236 h 35"/>
                <a:gd name="T4" fmla="*/ 2053 w 53"/>
                <a:gd name="T5" fmla="*/ 656 h 35"/>
                <a:gd name="T6" fmla="*/ 838 w 53"/>
                <a:gd name="T7" fmla="*/ 247 h 35"/>
                <a:gd name="T8" fmla="*/ 125 w 53"/>
                <a:gd name="T9" fmla="*/ 1538 h 35"/>
                <a:gd name="T10" fmla="*/ 208 w 53"/>
                <a:gd name="T11" fmla="*/ 1743 h 35"/>
                <a:gd name="T12" fmla="*/ 868 w 53"/>
                <a:gd name="T13" fmla="*/ 99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5">
                  <a:moveTo>
                    <a:pt x="22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1"/>
                    <a:pt x="53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2"/>
                    <a:pt x="3" y="31"/>
                  </a:cubicBezTo>
                  <a:cubicBezTo>
                    <a:pt x="4" y="32"/>
                    <a:pt x="4" y="34"/>
                    <a:pt x="5" y="35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7" name="Freeform 410">
              <a:extLst>
                <a:ext uri="{FF2B5EF4-FFF2-40B4-BE49-F238E27FC236}">
                  <a16:creationId xmlns:a16="http://schemas.microsoft.com/office/drawing/2014/main" id="{F2AE21F3-C806-4F28-9CEE-3C33B47E0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2" y="2197"/>
              <a:ext cx="135" cy="94"/>
            </a:xfrm>
            <a:custGeom>
              <a:avLst/>
              <a:gdLst>
                <a:gd name="T0" fmla="*/ 908 w 54"/>
                <a:gd name="T1" fmla="*/ 1045 h 35"/>
                <a:gd name="T2" fmla="*/ 2033 w 54"/>
                <a:gd name="T3" fmla="*/ 1297 h 35"/>
                <a:gd name="T4" fmla="*/ 2083 w 54"/>
                <a:gd name="T5" fmla="*/ 736 h 35"/>
                <a:gd name="T6" fmla="*/ 863 w 54"/>
                <a:gd name="T7" fmla="*/ 252 h 35"/>
                <a:gd name="T8" fmla="*/ 158 w 54"/>
                <a:gd name="T9" fmla="*/ 1609 h 35"/>
                <a:gd name="T10" fmla="*/ 238 w 54"/>
                <a:gd name="T11" fmla="*/ 1818 h 35"/>
                <a:gd name="T12" fmla="*/ 908 w 54"/>
                <a:gd name="T13" fmla="*/ 10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0"/>
                  </a:moveTo>
                  <a:cubicBezTo>
                    <a:pt x="35" y="16"/>
                    <a:pt x="47" y="18"/>
                    <a:pt x="52" y="25"/>
                  </a:cubicBezTo>
                  <a:cubicBezTo>
                    <a:pt x="54" y="21"/>
                    <a:pt x="54" y="17"/>
                    <a:pt x="53" y="14"/>
                  </a:cubicBezTo>
                  <a:cubicBezTo>
                    <a:pt x="49" y="4"/>
                    <a:pt x="36" y="0"/>
                    <a:pt x="22" y="5"/>
                  </a:cubicBezTo>
                  <a:cubicBezTo>
                    <a:pt x="9" y="10"/>
                    <a:pt x="0" y="22"/>
                    <a:pt x="4" y="31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9" y="29"/>
                    <a:pt x="15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8" name="Freeform 411">
              <a:extLst>
                <a:ext uri="{FF2B5EF4-FFF2-40B4-BE49-F238E27FC236}">
                  <a16:creationId xmlns:a16="http://schemas.microsoft.com/office/drawing/2014/main" id="{F20E5EEE-011C-4FAC-8A0B-5084FEC56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147"/>
              <a:ext cx="135" cy="90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26 h 34"/>
                <a:gd name="T4" fmla="*/ 2083 w 54"/>
                <a:gd name="T5" fmla="*/ 630 h 34"/>
                <a:gd name="T6" fmla="*/ 863 w 54"/>
                <a:gd name="T7" fmla="*/ 238 h 34"/>
                <a:gd name="T8" fmla="*/ 158 w 54"/>
                <a:gd name="T9" fmla="*/ 1519 h 34"/>
                <a:gd name="T10" fmla="*/ 238 w 54"/>
                <a:gd name="T11" fmla="*/ 166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5" y="15"/>
                    <a:pt x="47" y="18"/>
                    <a:pt x="52" y="25"/>
                  </a:cubicBezTo>
                  <a:cubicBezTo>
                    <a:pt x="54" y="21"/>
                    <a:pt x="54" y="17"/>
                    <a:pt x="53" y="13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9" y="10"/>
                    <a:pt x="0" y="21"/>
                    <a:pt x="4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9" y="28"/>
                    <a:pt x="15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59" name="Freeform 412">
              <a:extLst>
                <a:ext uri="{FF2B5EF4-FFF2-40B4-BE49-F238E27FC236}">
                  <a16:creationId xmlns:a16="http://schemas.microsoft.com/office/drawing/2014/main" id="{0C63BC26-F8BE-4AFA-80BB-EF97AA3A2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0" y="2101"/>
              <a:ext cx="135" cy="94"/>
            </a:xfrm>
            <a:custGeom>
              <a:avLst/>
              <a:gdLst>
                <a:gd name="T0" fmla="*/ 863 w 54"/>
                <a:gd name="T1" fmla="*/ 1045 h 35"/>
                <a:gd name="T2" fmla="*/ 2000 w 54"/>
                <a:gd name="T3" fmla="*/ 1297 h 35"/>
                <a:gd name="T4" fmla="*/ 2033 w 54"/>
                <a:gd name="T5" fmla="*/ 677 h 35"/>
                <a:gd name="T6" fmla="*/ 833 w 54"/>
                <a:gd name="T7" fmla="*/ 252 h 35"/>
                <a:gd name="T8" fmla="*/ 125 w 54"/>
                <a:gd name="T9" fmla="*/ 1609 h 35"/>
                <a:gd name="T10" fmla="*/ 208 w 54"/>
                <a:gd name="T11" fmla="*/ 1818 h 35"/>
                <a:gd name="T12" fmla="*/ 863 w 54"/>
                <a:gd name="T13" fmla="*/ 10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2" y="20"/>
                  </a:moveTo>
                  <a:cubicBezTo>
                    <a:pt x="34" y="15"/>
                    <a:pt x="46" y="18"/>
                    <a:pt x="51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2"/>
                    <a:pt x="3" y="31"/>
                  </a:cubicBezTo>
                  <a:cubicBezTo>
                    <a:pt x="4" y="32"/>
                    <a:pt x="4" y="34"/>
                    <a:pt x="5" y="35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0" name="Freeform 413">
              <a:extLst>
                <a:ext uri="{FF2B5EF4-FFF2-40B4-BE49-F238E27FC236}">
                  <a16:creationId xmlns:a16="http://schemas.microsoft.com/office/drawing/2014/main" id="{17517E9E-CAF3-425A-ACF1-69101DF75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2053"/>
              <a:ext cx="130" cy="88"/>
            </a:xfrm>
            <a:custGeom>
              <a:avLst/>
              <a:gdLst>
                <a:gd name="T0" fmla="*/ 863 w 52"/>
                <a:gd name="T1" fmla="*/ 1003 h 33"/>
                <a:gd name="T2" fmla="*/ 1925 w 52"/>
                <a:gd name="T3" fmla="*/ 1272 h 33"/>
                <a:gd name="T4" fmla="*/ 1958 w 52"/>
                <a:gd name="T5" fmla="*/ 661 h 33"/>
                <a:gd name="T6" fmla="*/ 833 w 52"/>
                <a:gd name="T7" fmla="*/ 248 h 33"/>
                <a:gd name="T8" fmla="*/ 125 w 52"/>
                <a:gd name="T9" fmla="*/ 1515 h 33"/>
                <a:gd name="T10" fmla="*/ 208 w 52"/>
                <a:gd name="T11" fmla="*/ 1672 h 33"/>
                <a:gd name="T12" fmla="*/ 863 w 52"/>
                <a:gd name="T13" fmla="*/ 10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0"/>
                    <a:pt x="3" y="30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1" name="Freeform 414">
              <a:extLst>
                <a:ext uri="{FF2B5EF4-FFF2-40B4-BE49-F238E27FC236}">
                  <a16:creationId xmlns:a16="http://schemas.microsoft.com/office/drawing/2014/main" id="{3857BE45-D2B9-4F86-8FD4-AEAB31BD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005"/>
              <a:ext cx="130" cy="88"/>
            </a:xfrm>
            <a:custGeom>
              <a:avLst/>
              <a:gdLst>
                <a:gd name="T0" fmla="*/ 863 w 52"/>
                <a:gd name="T1" fmla="*/ 1003 h 33"/>
                <a:gd name="T2" fmla="*/ 1958 w 52"/>
                <a:gd name="T3" fmla="*/ 1272 h 33"/>
                <a:gd name="T4" fmla="*/ 2000 w 52"/>
                <a:gd name="T5" fmla="*/ 661 h 33"/>
                <a:gd name="T6" fmla="*/ 833 w 52"/>
                <a:gd name="T7" fmla="*/ 248 h 33"/>
                <a:gd name="T8" fmla="*/ 158 w 52"/>
                <a:gd name="T9" fmla="*/ 1515 h 33"/>
                <a:gd name="T10" fmla="*/ 238 w 52"/>
                <a:gd name="T11" fmla="*/ 1672 h 33"/>
                <a:gd name="T12" fmla="*/ 863 w 52"/>
                <a:gd name="T13" fmla="*/ 10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20"/>
                  </a:moveTo>
                  <a:cubicBezTo>
                    <a:pt x="33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1"/>
                    <a:pt x="4" y="30"/>
                  </a:cubicBezTo>
                  <a:cubicBezTo>
                    <a:pt x="4" y="31"/>
                    <a:pt x="5" y="32"/>
                    <a:pt x="6" y="33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2" name="Freeform 415">
              <a:extLst>
                <a:ext uri="{FF2B5EF4-FFF2-40B4-BE49-F238E27FC236}">
                  <a16:creationId xmlns:a16="http://schemas.microsoft.com/office/drawing/2014/main" id="{B32964DE-7E9F-4BEA-B0D5-C73EE9D53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7" y="1955"/>
              <a:ext cx="130" cy="90"/>
            </a:xfrm>
            <a:custGeom>
              <a:avLst/>
              <a:gdLst>
                <a:gd name="T0" fmla="*/ 863 w 52"/>
                <a:gd name="T1" fmla="*/ 982 h 34"/>
                <a:gd name="T2" fmla="*/ 1925 w 52"/>
                <a:gd name="T3" fmla="*/ 1226 h 34"/>
                <a:gd name="T4" fmla="*/ 1958 w 52"/>
                <a:gd name="T5" fmla="*/ 630 h 34"/>
                <a:gd name="T6" fmla="*/ 833 w 52"/>
                <a:gd name="T7" fmla="*/ 238 h 34"/>
                <a:gd name="T8" fmla="*/ 125 w 52"/>
                <a:gd name="T9" fmla="*/ 1464 h 34"/>
                <a:gd name="T10" fmla="*/ 208 w 52"/>
                <a:gd name="T11" fmla="*/ 1668 h 34"/>
                <a:gd name="T12" fmla="*/ 863 w 52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3" y="31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3" name="Freeform 416">
              <a:extLst>
                <a:ext uri="{FF2B5EF4-FFF2-40B4-BE49-F238E27FC236}">
                  <a16:creationId xmlns:a16="http://schemas.microsoft.com/office/drawing/2014/main" id="{5ED4F0EB-CA46-45E3-9525-87FC11B67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856"/>
              <a:ext cx="130" cy="91"/>
            </a:xfrm>
            <a:custGeom>
              <a:avLst/>
              <a:gdLst>
                <a:gd name="T0" fmla="*/ 863 w 52"/>
                <a:gd name="T1" fmla="*/ 1038 h 34"/>
                <a:gd name="T2" fmla="*/ 1958 w 52"/>
                <a:gd name="T3" fmla="*/ 1282 h 34"/>
                <a:gd name="T4" fmla="*/ 2000 w 52"/>
                <a:gd name="T5" fmla="*/ 709 h 34"/>
                <a:gd name="T6" fmla="*/ 833 w 52"/>
                <a:gd name="T7" fmla="*/ 252 h 34"/>
                <a:gd name="T8" fmla="*/ 158 w 52"/>
                <a:gd name="T9" fmla="*/ 1534 h 34"/>
                <a:gd name="T10" fmla="*/ 238 w 52"/>
                <a:gd name="T11" fmla="*/ 1748 h 34"/>
                <a:gd name="T12" fmla="*/ 863 w 52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4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1"/>
                    <a:pt x="4" y="30"/>
                  </a:cubicBezTo>
                  <a:cubicBezTo>
                    <a:pt x="4" y="31"/>
                    <a:pt x="5" y="33"/>
                    <a:pt x="6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4" name="Freeform 417">
              <a:extLst>
                <a:ext uri="{FF2B5EF4-FFF2-40B4-BE49-F238E27FC236}">
                  <a16:creationId xmlns:a16="http://schemas.microsoft.com/office/drawing/2014/main" id="{4D08C252-2884-4EEC-AAB0-E6F7B0821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907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25 w 52"/>
                <a:gd name="T3" fmla="*/ 1216 h 33"/>
                <a:gd name="T4" fmla="*/ 1958 w 52"/>
                <a:gd name="T5" fmla="*/ 661 h 33"/>
                <a:gd name="T6" fmla="*/ 833 w 52"/>
                <a:gd name="T7" fmla="*/ 205 h 33"/>
                <a:gd name="T8" fmla="*/ 125 w 52"/>
                <a:gd name="T9" fmla="*/ 1459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4" y="18"/>
                    <a:pt x="49" y="24"/>
                  </a:cubicBezTo>
                  <a:cubicBezTo>
                    <a:pt x="51" y="20"/>
                    <a:pt x="52" y="16"/>
                    <a:pt x="50" y="13"/>
                  </a:cubicBezTo>
                  <a:cubicBezTo>
                    <a:pt x="47" y="3"/>
                    <a:pt x="34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5" name="Freeform 418">
              <a:extLst>
                <a:ext uri="{FF2B5EF4-FFF2-40B4-BE49-F238E27FC236}">
                  <a16:creationId xmlns:a16="http://schemas.microsoft.com/office/drawing/2014/main" id="{3494F064-5A7F-44FC-B731-D06352038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5" y="1808"/>
              <a:ext cx="127" cy="85"/>
            </a:xfrm>
            <a:custGeom>
              <a:avLst/>
              <a:gdLst>
                <a:gd name="T0" fmla="*/ 849 w 51"/>
                <a:gd name="T1" fmla="*/ 938 h 32"/>
                <a:gd name="T2" fmla="*/ 1885 w 51"/>
                <a:gd name="T3" fmla="*/ 1201 h 32"/>
                <a:gd name="T4" fmla="*/ 1927 w 51"/>
                <a:gd name="T5" fmla="*/ 656 h 32"/>
                <a:gd name="T6" fmla="*/ 799 w 51"/>
                <a:gd name="T7" fmla="*/ 247 h 32"/>
                <a:gd name="T8" fmla="*/ 105 w 51"/>
                <a:gd name="T9" fmla="*/ 1448 h 32"/>
                <a:gd name="T10" fmla="*/ 187 w 51"/>
                <a:gd name="T11" fmla="*/ 1594 h 32"/>
                <a:gd name="T12" fmla="*/ 849 w 51"/>
                <a:gd name="T13" fmla="*/ 9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2">
                  <a:moveTo>
                    <a:pt x="22" y="19"/>
                  </a:moveTo>
                  <a:cubicBezTo>
                    <a:pt x="33" y="15"/>
                    <a:pt x="44" y="17"/>
                    <a:pt x="49" y="24"/>
                  </a:cubicBezTo>
                  <a:cubicBezTo>
                    <a:pt x="50" y="20"/>
                    <a:pt x="51" y="16"/>
                    <a:pt x="50" y="13"/>
                  </a:cubicBezTo>
                  <a:cubicBezTo>
                    <a:pt x="46" y="4"/>
                    <a:pt x="33" y="0"/>
                    <a:pt x="21" y="5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0"/>
                    <a:pt x="5" y="31"/>
                    <a:pt x="5" y="32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6" name="Freeform 419">
              <a:extLst>
                <a:ext uri="{FF2B5EF4-FFF2-40B4-BE49-F238E27FC236}">
                  <a16:creationId xmlns:a16="http://schemas.microsoft.com/office/drawing/2014/main" id="{1E618F7E-252A-4EC1-8EE2-91346F418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2" y="1760"/>
              <a:ext cx="123" cy="88"/>
            </a:xfrm>
            <a:custGeom>
              <a:avLst/>
              <a:gdLst>
                <a:gd name="T0" fmla="*/ 838 w 49"/>
                <a:gd name="T1" fmla="*/ 968 h 33"/>
                <a:gd name="T2" fmla="*/ 1865 w 49"/>
                <a:gd name="T3" fmla="*/ 1216 h 33"/>
                <a:gd name="T4" fmla="*/ 1898 w 49"/>
                <a:gd name="T5" fmla="*/ 661 h 33"/>
                <a:gd name="T6" fmla="*/ 793 w 49"/>
                <a:gd name="T7" fmla="*/ 248 h 33"/>
                <a:gd name="T8" fmla="*/ 126 w 49"/>
                <a:gd name="T9" fmla="*/ 1459 h 33"/>
                <a:gd name="T10" fmla="*/ 208 w 49"/>
                <a:gd name="T11" fmla="*/ 1672 h 33"/>
                <a:gd name="T12" fmla="*/ 838 w 49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33">
                  <a:moveTo>
                    <a:pt x="21" y="19"/>
                  </a:moveTo>
                  <a:cubicBezTo>
                    <a:pt x="32" y="15"/>
                    <a:pt x="42" y="18"/>
                    <a:pt x="47" y="24"/>
                  </a:cubicBezTo>
                  <a:cubicBezTo>
                    <a:pt x="49" y="20"/>
                    <a:pt x="49" y="17"/>
                    <a:pt x="48" y="13"/>
                  </a:cubicBezTo>
                  <a:cubicBezTo>
                    <a:pt x="45" y="4"/>
                    <a:pt x="32" y="0"/>
                    <a:pt x="20" y="5"/>
                  </a:cubicBezTo>
                  <a:cubicBezTo>
                    <a:pt x="7" y="9"/>
                    <a:pt x="0" y="20"/>
                    <a:pt x="3" y="29"/>
                  </a:cubicBezTo>
                  <a:cubicBezTo>
                    <a:pt x="3" y="30"/>
                    <a:pt x="4" y="31"/>
                    <a:pt x="5" y="33"/>
                  </a:cubicBezTo>
                  <a:cubicBezTo>
                    <a:pt x="7" y="27"/>
                    <a:pt x="13" y="22"/>
                    <a:pt x="21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7" name="Freeform 420">
              <a:extLst>
                <a:ext uri="{FF2B5EF4-FFF2-40B4-BE49-F238E27FC236}">
                  <a16:creationId xmlns:a16="http://schemas.microsoft.com/office/drawing/2014/main" id="{778659D6-28DD-4490-B03B-57E21CF1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709"/>
              <a:ext cx="125" cy="86"/>
            </a:xfrm>
            <a:custGeom>
              <a:avLst/>
              <a:gdLst>
                <a:gd name="T0" fmla="*/ 833 w 50"/>
                <a:gd name="T1" fmla="*/ 989 h 32"/>
                <a:gd name="T2" fmla="*/ 1845 w 50"/>
                <a:gd name="T3" fmla="*/ 1263 h 32"/>
                <a:gd name="T4" fmla="*/ 1875 w 50"/>
                <a:gd name="T5" fmla="*/ 680 h 32"/>
                <a:gd name="T6" fmla="*/ 783 w 50"/>
                <a:gd name="T7" fmla="*/ 253 h 32"/>
                <a:gd name="T8" fmla="*/ 125 w 50"/>
                <a:gd name="T9" fmla="*/ 1516 h 32"/>
                <a:gd name="T10" fmla="*/ 208 w 50"/>
                <a:gd name="T11" fmla="*/ 1669 h 32"/>
                <a:gd name="T12" fmla="*/ 833 w 50"/>
                <a:gd name="T13" fmla="*/ 98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2">
                  <a:moveTo>
                    <a:pt x="21" y="19"/>
                  </a:moveTo>
                  <a:cubicBezTo>
                    <a:pt x="32" y="15"/>
                    <a:pt x="43" y="17"/>
                    <a:pt x="47" y="24"/>
                  </a:cubicBezTo>
                  <a:cubicBezTo>
                    <a:pt x="49" y="20"/>
                    <a:pt x="50" y="16"/>
                    <a:pt x="48" y="13"/>
                  </a:cubicBezTo>
                  <a:cubicBezTo>
                    <a:pt x="45" y="4"/>
                    <a:pt x="32" y="0"/>
                    <a:pt x="20" y="5"/>
                  </a:cubicBezTo>
                  <a:cubicBezTo>
                    <a:pt x="7" y="9"/>
                    <a:pt x="0" y="20"/>
                    <a:pt x="3" y="29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8" y="27"/>
                    <a:pt x="13" y="22"/>
                    <a:pt x="21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8" name="Freeform 421">
              <a:extLst>
                <a:ext uri="{FF2B5EF4-FFF2-40B4-BE49-F238E27FC236}">
                  <a16:creationId xmlns:a16="http://schemas.microsoft.com/office/drawing/2014/main" id="{A589BA71-1919-40F3-9A52-8C3534163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2336"/>
              <a:ext cx="135" cy="91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82 h 34"/>
                <a:gd name="T4" fmla="*/ 2083 w 54"/>
                <a:gd name="T5" fmla="*/ 674 h 34"/>
                <a:gd name="T6" fmla="*/ 863 w 54"/>
                <a:gd name="T7" fmla="*/ 209 h 34"/>
                <a:gd name="T8" fmla="*/ 158 w 54"/>
                <a:gd name="T9" fmla="*/ 1590 h 34"/>
                <a:gd name="T10" fmla="*/ 238 w 54"/>
                <a:gd name="T11" fmla="*/ 174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19"/>
                  </a:moveTo>
                  <a:cubicBezTo>
                    <a:pt x="35" y="15"/>
                    <a:pt x="47" y="18"/>
                    <a:pt x="52" y="25"/>
                  </a:cubicBezTo>
                  <a:cubicBezTo>
                    <a:pt x="54" y="21"/>
                    <a:pt x="54" y="17"/>
                    <a:pt x="53" y="13"/>
                  </a:cubicBezTo>
                  <a:cubicBezTo>
                    <a:pt x="49" y="3"/>
                    <a:pt x="35" y="0"/>
                    <a:pt x="22" y="4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8" y="28"/>
                    <a:pt x="15" y="22"/>
                    <a:pt x="23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69" name="Freeform 422">
              <a:extLst>
                <a:ext uri="{FF2B5EF4-FFF2-40B4-BE49-F238E27FC236}">
                  <a16:creationId xmlns:a16="http://schemas.microsoft.com/office/drawing/2014/main" id="{9E046AFC-D929-446A-B454-E271C4C8D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85"/>
              <a:ext cx="135" cy="94"/>
            </a:xfrm>
            <a:custGeom>
              <a:avLst/>
              <a:gdLst>
                <a:gd name="T0" fmla="*/ 908 w 54"/>
                <a:gd name="T1" fmla="*/ 1045 h 35"/>
                <a:gd name="T2" fmla="*/ 2033 w 54"/>
                <a:gd name="T3" fmla="*/ 1297 h 35"/>
                <a:gd name="T4" fmla="*/ 2033 w 54"/>
                <a:gd name="T5" fmla="*/ 736 h 35"/>
                <a:gd name="T6" fmla="*/ 863 w 54"/>
                <a:gd name="T7" fmla="*/ 252 h 35"/>
                <a:gd name="T8" fmla="*/ 158 w 54"/>
                <a:gd name="T9" fmla="*/ 1609 h 35"/>
                <a:gd name="T10" fmla="*/ 208 w 54"/>
                <a:gd name="T11" fmla="*/ 1818 h 35"/>
                <a:gd name="T12" fmla="*/ 908 w 54"/>
                <a:gd name="T13" fmla="*/ 10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0"/>
                  </a:moveTo>
                  <a:cubicBezTo>
                    <a:pt x="34" y="16"/>
                    <a:pt x="46" y="18"/>
                    <a:pt x="52" y="25"/>
                  </a:cubicBezTo>
                  <a:cubicBezTo>
                    <a:pt x="53" y="21"/>
                    <a:pt x="54" y="17"/>
                    <a:pt x="52" y="14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10"/>
                    <a:pt x="0" y="22"/>
                    <a:pt x="4" y="31"/>
                  </a:cubicBezTo>
                  <a:cubicBezTo>
                    <a:pt x="4" y="33"/>
                    <a:pt x="5" y="34"/>
                    <a:pt x="5" y="35"/>
                  </a:cubicBezTo>
                  <a:cubicBezTo>
                    <a:pt x="8" y="29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0" name="Freeform 423">
              <a:extLst>
                <a:ext uri="{FF2B5EF4-FFF2-40B4-BE49-F238E27FC236}">
                  <a16:creationId xmlns:a16="http://schemas.microsoft.com/office/drawing/2014/main" id="{3EB7033E-4B93-461C-B4C4-41D7BDF48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235"/>
              <a:ext cx="133" cy="90"/>
            </a:xfrm>
            <a:custGeom>
              <a:avLst/>
              <a:gdLst>
                <a:gd name="T0" fmla="*/ 868 w 53"/>
                <a:gd name="T1" fmla="*/ 982 h 34"/>
                <a:gd name="T2" fmla="*/ 2023 w 53"/>
                <a:gd name="T3" fmla="*/ 1226 h 34"/>
                <a:gd name="T4" fmla="*/ 2053 w 53"/>
                <a:gd name="T5" fmla="*/ 630 h 34"/>
                <a:gd name="T6" fmla="*/ 838 w 53"/>
                <a:gd name="T7" fmla="*/ 238 h 34"/>
                <a:gd name="T8" fmla="*/ 125 w 53"/>
                <a:gd name="T9" fmla="*/ 1519 h 34"/>
                <a:gd name="T10" fmla="*/ 208 w 53"/>
                <a:gd name="T11" fmla="*/ 1668 h 34"/>
                <a:gd name="T12" fmla="*/ 868 w 53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2" y="20"/>
                  </a:moveTo>
                  <a:cubicBezTo>
                    <a:pt x="34" y="15"/>
                    <a:pt x="46" y="18"/>
                    <a:pt x="51" y="25"/>
                  </a:cubicBezTo>
                  <a:cubicBezTo>
                    <a:pt x="53" y="21"/>
                    <a:pt x="53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1"/>
                    <a:pt x="3" y="31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1" name="Freeform 424">
              <a:extLst>
                <a:ext uri="{FF2B5EF4-FFF2-40B4-BE49-F238E27FC236}">
                  <a16:creationId xmlns:a16="http://schemas.microsoft.com/office/drawing/2014/main" id="{ED6728B4-33FD-4352-BE96-8639D9442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187"/>
              <a:ext cx="135" cy="90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26 h 34"/>
                <a:gd name="T4" fmla="*/ 2033 w 54"/>
                <a:gd name="T5" fmla="*/ 630 h 34"/>
                <a:gd name="T6" fmla="*/ 863 w 54"/>
                <a:gd name="T7" fmla="*/ 238 h 34"/>
                <a:gd name="T8" fmla="*/ 158 w 54"/>
                <a:gd name="T9" fmla="*/ 1519 h 34"/>
                <a:gd name="T10" fmla="*/ 208 w 54"/>
                <a:gd name="T11" fmla="*/ 166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4" y="15"/>
                    <a:pt x="47" y="18"/>
                    <a:pt x="52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2" name="Freeform 425">
              <a:extLst>
                <a:ext uri="{FF2B5EF4-FFF2-40B4-BE49-F238E27FC236}">
                  <a16:creationId xmlns:a16="http://schemas.microsoft.com/office/drawing/2014/main" id="{FE0388F0-9A77-444F-A764-91FC75F62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" y="2136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58 w 52"/>
                <a:gd name="T3" fmla="*/ 1216 h 33"/>
                <a:gd name="T4" fmla="*/ 2000 w 52"/>
                <a:gd name="T5" fmla="*/ 661 h 33"/>
                <a:gd name="T6" fmla="*/ 833 w 52"/>
                <a:gd name="T7" fmla="*/ 205 h 33"/>
                <a:gd name="T8" fmla="*/ 125 w 52"/>
                <a:gd name="T9" fmla="*/ 1459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5" y="17"/>
                    <a:pt x="50" y="24"/>
                  </a:cubicBezTo>
                  <a:cubicBezTo>
                    <a:pt x="51" y="20"/>
                    <a:pt x="52" y="16"/>
                    <a:pt x="51" y="13"/>
                  </a:cubicBezTo>
                  <a:cubicBezTo>
                    <a:pt x="47" y="3"/>
                    <a:pt x="34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1"/>
                    <a:pt x="4" y="32"/>
                    <a:pt x="5" y="33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3" name="Freeform 426">
              <a:extLst>
                <a:ext uri="{FF2B5EF4-FFF2-40B4-BE49-F238E27FC236}">
                  <a16:creationId xmlns:a16="http://schemas.microsoft.com/office/drawing/2014/main" id="{39A1A82D-B85E-4BCD-ABC6-6C71B7CD7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083"/>
              <a:ext cx="130" cy="90"/>
            </a:xfrm>
            <a:custGeom>
              <a:avLst/>
              <a:gdLst>
                <a:gd name="T0" fmla="*/ 863 w 52"/>
                <a:gd name="T1" fmla="*/ 982 h 34"/>
                <a:gd name="T2" fmla="*/ 1925 w 52"/>
                <a:gd name="T3" fmla="*/ 1226 h 34"/>
                <a:gd name="T4" fmla="*/ 1958 w 52"/>
                <a:gd name="T5" fmla="*/ 686 h 34"/>
                <a:gd name="T6" fmla="*/ 833 w 52"/>
                <a:gd name="T7" fmla="*/ 238 h 34"/>
                <a:gd name="T8" fmla="*/ 125 w 52"/>
                <a:gd name="T9" fmla="*/ 1464 h 34"/>
                <a:gd name="T10" fmla="*/ 208 w 52"/>
                <a:gd name="T11" fmla="*/ 1668 h 34"/>
                <a:gd name="T12" fmla="*/ 863 w 52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4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10"/>
                    <a:pt x="0" y="21"/>
                    <a:pt x="3" y="30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4" name="Freeform 427">
              <a:extLst>
                <a:ext uri="{FF2B5EF4-FFF2-40B4-BE49-F238E27FC236}">
                  <a16:creationId xmlns:a16="http://schemas.microsoft.com/office/drawing/2014/main" id="{92E63C37-F8E4-48C1-A0B1-2BCF3CD4B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2035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58 w 52"/>
                <a:gd name="T3" fmla="*/ 1216 h 33"/>
                <a:gd name="T4" fmla="*/ 2000 w 52"/>
                <a:gd name="T5" fmla="*/ 661 h 33"/>
                <a:gd name="T6" fmla="*/ 833 w 52"/>
                <a:gd name="T7" fmla="*/ 205 h 33"/>
                <a:gd name="T8" fmla="*/ 125 w 52"/>
                <a:gd name="T9" fmla="*/ 1515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5" y="18"/>
                    <a:pt x="50" y="24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7" y="4"/>
                    <a:pt x="34" y="0"/>
                    <a:pt x="21" y="4"/>
                  </a:cubicBezTo>
                  <a:cubicBezTo>
                    <a:pt x="8" y="9"/>
                    <a:pt x="0" y="20"/>
                    <a:pt x="3" y="30"/>
                  </a:cubicBezTo>
                  <a:cubicBezTo>
                    <a:pt x="4" y="31"/>
                    <a:pt x="5" y="32"/>
                    <a:pt x="5" y="33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5" name="Freeform 428">
              <a:extLst>
                <a:ext uri="{FF2B5EF4-FFF2-40B4-BE49-F238E27FC236}">
                  <a16:creationId xmlns:a16="http://schemas.microsoft.com/office/drawing/2014/main" id="{088866FB-9260-46E1-80F2-5C29A53AA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936"/>
              <a:ext cx="130" cy="88"/>
            </a:xfrm>
            <a:custGeom>
              <a:avLst/>
              <a:gdLst>
                <a:gd name="T0" fmla="*/ 863 w 52"/>
                <a:gd name="T1" fmla="*/ 1003 h 33"/>
                <a:gd name="T2" fmla="*/ 1958 w 52"/>
                <a:gd name="T3" fmla="*/ 1272 h 33"/>
                <a:gd name="T4" fmla="*/ 2000 w 52"/>
                <a:gd name="T5" fmla="*/ 661 h 33"/>
                <a:gd name="T6" fmla="*/ 833 w 52"/>
                <a:gd name="T7" fmla="*/ 248 h 33"/>
                <a:gd name="T8" fmla="*/ 158 w 52"/>
                <a:gd name="T9" fmla="*/ 1515 h 33"/>
                <a:gd name="T10" fmla="*/ 238 w 52"/>
                <a:gd name="T11" fmla="*/ 1672 h 33"/>
                <a:gd name="T12" fmla="*/ 863 w 52"/>
                <a:gd name="T13" fmla="*/ 100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20"/>
                  </a:moveTo>
                  <a:cubicBezTo>
                    <a:pt x="34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0"/>
                    <a:pt x="4" y="30"/>
                  </a:cubicBezTo>
                  <a:cubicBezTo>
                    <a:pt x="4" y="31"/>
                    <a:pt x="5" y="32"/>
                    <a:pt x="6" y="33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6" name="Freeform 429">
              <a:extLst>
                <a:ext uri="{FF2B5EF4-FFF2-40B4-BE49-F238E27FC236}">
                  <a16:creationId xmlns:a16="http://schemas.microsoft.com/office/drawing/2014/main" id="{923646E3-DD23-4ACE-9548-BD81002D4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" y="1987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25 w 52"/>
                <a:gd name="T3" fmla="*/ 1272 h 33"/>
                <a:gd name="T4" fmla="*/ 1958 w 52"/>
                <a:gd name="T5" fmla="*/ 661 h 33"/>
                <a:gd name="T6" fmla="*/ 833 w 52"/>
                <a:gd name="T7" fmla="*/ 205 h 33"/>
                <a:gd name="T8" fmla="*/ 125 w 52"/>
                <a:gd name="T9" fmla="*/ 1515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4"/>
                  </a:cubicBezTo>
                  <a:cubicBezTo>
                    <a:pt x="8" y="9"/>
                    <a:pt x="0" y="20"/>
                    <a:pt x="3" y="30"/>
                  </a:cubicBezTo>
                  <a:cubicBezTo>
                    <a:pt x="3" y="31"/>
                    <a:pt x="4" y="32"/>
                    <a:pt x="5" y="33"/>
                  </a:cubicBezTo>
                  <a:cubicBezTo>
                    <a:pt x="8" y="28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7" name="Freeform 430">
              <a:extLst>
                <a:ext uri="{FF2B5EF4-FFF2-40B4-BE49-F238E27FC236}">
                  <a16:creationId xmlns:a16="http://schemas.microsoft.com/office/drawing/2014/main" id="{C0804AE4-1AF4-4520-BEF0-5FD69E2C2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885"/>
              <a:ext cx="128" cy="86"/>
            </a:xfrm>
            <a:custGeom>
              <a:avLst/>
              <a:gdLst>
                <a:gd name="T0" fmla="*/ 868 w 51"/>
                <a:gd name="T1" fmla="*/ 989 h 32"/>
                <a:gd name="T2" fmla="*/ 1948 w 51"/>
                <a:gd name="T3" fmla="*/ 1263 h 32"/>
                <a:gd name="T4" fmla="*/ 1978 w 51"/>
                <a:gd name="T5" fmla="*/ 680 h 32"/>
                <a:gd name="T6" fmla="*/ 838 w 51"/>
                <a:gd name="T7" fmla="*/ 218 h 32"/>
                <a:gd name="T8" fmla="*/ 125 w 51"/>
                <a:gd name="T9" fmla="*/ 1516 h 32"/>
                <a:gd name="T10" fmla="*/ 208 w 51"/>
                <a:gd name="T11" fmla="*/ 1669 h 32"/>
                <a:gd name="T12" fmla="*/ 868 w 51"/>
                <a:gd name="T13" fmla="*/ 98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2">
                  <a:moveTo>
                    <a:pt x="22" y="19"/>
                  </a:moveTo>
                  <a:cubicBezTo>
                    <a:pt x="33" y="15"/>
                    <a:pt x="44" y="17"/>
                    <a:pt x="49" y="24"/>
                  </a:cubicBezTo>
                  <a:cubicBezTo>
                    <a:pt x="50" y="20"/>
                    <a:pt x="51" y="16"/>
                    <a:pt x="50" y="13"/>
                  </a:cubicBezTo>
                  <a:cubicBezTo>
                    <a:pt x="46" y="4"/>
                    <a:pt x="33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0"/>
                    <a:pt x="5" y="31"/>
                    <a:pt x="5" y="32"/>
                  </a:cubicBezTo>
                  <a:cubicBezTo>
                    <a:pt x="8" y="26"/>
                    <a:pt x="14" y="21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8" name="Freeform 431">
              <a:extLst>
                <a:ext uri="{FF2B5EF4-FFF2-40B4-BE49-F238E27FC236}">
                  <a16:creationId xmlns:a16="http://schemas.microsoft.com/office/drawing/2014/main" id="{6B5CA5F1-FEB5-427B-BCF7-0E1769329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32"/>
              <a:ext cx="133" cy="91"/>
            </a:xfrm>
            <a:custGeom>
              <a:avLst/>
              <a:gdLst>
                <a:gd name="T0" fmla="*/ 868 w 53"/>
                <a:gd name="T1" fmla="*/ 1038 h 34"/>
                <a:gd name="T2" fmla="*/ 1977 w 53"/>
                <a:gd name="T3" fmla="*/ 1282 h 34"/>
                <a:gd name="T4" fmla="*/ 2023 w 53"/>
                <a:gd name="T5" fmla="*/ 709 h 34"/>
                <a:gd name="T6" fmla="*/ 838 w 53"/>
                <a:gd name="T7" fmla="*/ 252 h 34"/>
                <a:gd name="T8" fmla="*/ 125 w 53"/>
                <a:gd name="T9" fmla="*/ 1534 h 34"/>
                <a:gd name="T10" fmla="*/ 208 w 53"/>
                <a:gd name="T11" fmla="*/ 1748 h 34"/>
                <a:gd name="T12" fmla="*/ 868 w 53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2" y="20"/>
                  </a:moveTo>
                  <a:cubicBezTo>
                    <a:pt x="34" y="16"/>
                    <a:pt x="45" y="18"/>
                    <a:pt x="50" y="25"/>
                  </a:cubicBezTo>
                  <a:cubicBezTo>
                    <a:pt x="52" y="21"/>
                    <a:pt x="53" y="17"/>
                    <a:pt x="51" y="14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10"/>
                    <a:pt x="0" y="21"/>
                    <a:pt x="3" y="30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79" name="Freeform 432">
              <a:extLst>
                <a:ext uri="{FF2B5EF4-FFF2-40B4-BE49-F238E27FC236}">
                  <a16:creationId xmlns:a16="http://schemas.microsoft.com/office/drawing/2014/main" id="{845A0A36-3F0A-4B99-A6D4-88A19F4DA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784"/>
              <a:ext cx="130" cy="85"/>
            </a:xfrm>
            <a:custGeom>
              <a:avLst/>
              <a:gdLst>
                <a:gd name="T0" fmla="*/ 863 w 52"/>
                <a:gd name="T1" fmla="*/ 938 h 32"/>
                <a:gd name="T2" fmla="*/ 1925 w 52"/>
                <a:gd name="T3" fmla="*/ 1201 h 32"/>
                <a:gd name="T4" fmla="*/ 1958 w 52"/>
                <a:gd name="T5" fmla="*/ 656 h 32"/>
                <a:gd name="T6" fmla="*/ 833 w 52"/>
                <a:gd name="T7" fmla="*/ 247 h 32"/>
                <a:gd name="T8" fmla="*/ 125 w 52"/>
                <a:gd name="T9" fmla="*/ 1448 h 32"/>
                <a:gd name="T10" fmla="*/ 208 w 52"/>
                <a:gd name="T11" fmla="*/ 1594 h 32"/>
                <a:gd name="T12" fmla="*/ 863 w 52"/>
                <a:gd name="T13" fmla="*/ 9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22" y="19"/>
                  </a:moveTo>
                  <a:cubicBezTo>
                    <a:pt x="33" y="15"/>
                    <a:pt x="44" y="18"/>
                    <a:pt x="49" y="24"/>
                  </a:cubicBezTo>
                  <a:cubicBezTo>
                    <a:pt x="51" y="20"/>
                    <a:pt x="52" y="16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0"/>
                    <a:pt x="4" y="31"/>
                    <a:pt x="5" y="32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0" name="Freeform 433">
              <a:extLst>
                <a:ext uri="{FF2B5EF4-FFF2-40B4-BE49-F238E27FC236}">
                  <a16:creationId xmlns:a16="http://schemas.microsoft.com/office/drawing/2014/main" id="{405945B0-81D5-42BA-B8C6-37882899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424"/>
              <a:ext cx="135" cy="91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82 h 34"/>
                <a:gd name="T4" fmla="*/ 2083 w 54"/>
                <a:gd name="T5" fmla="*/ 674 h 34"/>
                <a:gd name="T6" fmla="*/ 863 w 54"/>
                <a:gd name="T7" fmla="*/ 209 h 34"/>
                <a:gd name="T8" fmla="*/ 158 w 54"/>
                <a:gd name="T9" fmla="*/ 1590 h 34"/>
                <a:gd name="T10" fmla="*/ 238 w 54"/>
                <a:gd name="T11" fmla="*/ 174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19"/>
                  </a:moveTo>
                  <a:cubicBezTo>
                    <a:pt x="35" y="15"/>
                    <a:pt x="47" y="18"/>
                    <a:pt x="52" y="25"/>
                  </a:cubicBezTo>
                  <a:cubicBezTo>
                    <a:pt x="54" y="21"/>
                    <a:pt x="54" y="17"/>
                    <a:pt x="53" y="13"/>
                  </a:cubicBezTo>
                  <a:cubicBezTo>
                    <a:pt x="49" y="3"/>
                    <a:pt x="35" y="0"/>
                    <a:pt x="22" y="4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8" y="28"/>
                    <a:pt x="15" y="22"/>
                    <a:pt x="23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1" name="Freeform 434">
              <a:extLst>
                <a:ext uri="{FF2B5EF4-FFF2-40B4-BE49-F238E27FC236}">
                  <a16:creationId xmlns:a16="http://schemas.microsoft.com/office/drawing/2014/main" id="{08511E0A-D65F-4B39-AF3D-47426EFDA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2" y="2373"/>
              <a:ext cx="135" cy="94"/>
            </a:xfrm>
            <a:custGeom>
              <a:avLst/>
              <a:gdLst>
                <a:gd name="T0" fmla="*/ 908 w 54"/>
                <a:gd name="T1" fmla="*/ 1045 h 35"/>
                <a:gd name="T2" fmla="*/ 2033 w 54"/>
                <a:gd name="T3" fmla="*/ 1297 h 35"/>
                <a:gd name="T4" fmla="*/ 2033 w 54"/>
                <a:gd name="T5" fmla="*/ 736 h 35"/>
                <a:gd name="T6" fmla="*/ 863 w 54"/>
                <a:gd name="T7" fmla="*/ 252 h 35"/>
                <a:gd name="T8" fmla="*/ 158 w 54"/>
                <a:gd name="T9" fmla="*/ 1609 h 35"/>
                <a:gd name="T10" fmla="*/ 208 w 54"/>
                <a:gd name="T11" fmla="*/ 1818 h 35"/>
                <a:gd name="T12" fmla="*/ 908 w 54"/>
                <a:gd name="T13" fmla="*/ 104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0"/>
                  </a:moveTo>
                  <a:cubicBezTo>
                    <a:pt x="34" y="16"/>
                    <a:pt x="46" y="18"/>
                    <a:pt x="52" y="25"/>
                  </a:cubicBezTo>
                  <a:cubicBezTo>
                    <a:pt x="53" y="21"/>
                    <a:pt x="54" y="17"/>
                    <a:pt x="52" y="14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10"/>
                    <a:pt x="0" y="22"/>
                    <a:pt x="4" y="31"/>
                  </a:cubicBezTo>
                  <a:cubicBezTo>
                    <a:pt x="4" y="33"/>
                    <a:pt x="5" y="34"/>
                    <a:pt x="5" y="35"/>
                  </a:cubicBezTo>
                  <a:cubicBezTo>
                    <a:pt x="8" y="29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2" name="Freeform 435">
              <a:extLst>
                <a:ext uri="{FF2B5EF4-FFF2-40B4-BE49-F238E27FC236}">
                  <a16:creationId xmlns:a16="http://schemas.microsoft.com/office/drawing/2014/main" id="{6A85E0C5-E776-41CE-A801-F720CAA4A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323"/>
              <a:ext cx="132" cy="90"/>
            </a:xfrm>
            <a:custGeom>
              <a:avLst/>
              <a:gdLst>
                <a:gd name="T0" fmla="*/ 849 w 53"/>
                <a:gd name="T1" fmla="*/ 982 h 34"/>
                <a:gd name="T2" fmla="*/ 1960 w 53"/>
                <a:gd name="T3" fmla="*/ 1226 h 34"/>
                <a:gd name="T4" fmla="*/ 2010 w 53"/>
                <a:gd name="T5" fmla="*/ 630 h 34"/>
                <a:gd name="T6" fmla="*/ 807 w 53"/>
                <a:gd name="T7" fmla="*/ 238 h 34"/>
                <a:gd name="T8" fmla="*/ 105 w 53"/>
                <a:gd name="T9" fmla="*/ 1519 h 34"/>
                <a:gd name="T10" fmla="*/ 187 w 53"/>
                <a:gd name="T11" fmla="*/ 1668 h 34"/>
                <a:gd name="T12" fmla="*/ 849 w 53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2" y="20"/>
                  </a:moveTo>
                  <a:cubicBezTo>
                    <a:pt x="34" y="15"/>
                    <a:pt x="46" y="18"/>
                    <a:pt x="51" y="25"/>
                  </a:cubicBezTo>
                  <a:cubicBezTo>
                    <a:pt x="53" y="21"/>
                    <a:pt x="53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1"/>
                    <a:pt x="3" y="31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3" name="Freeform 436">
              <a:extLst>
                <a:ext uri="{FF2B5EF4-FFF2-40B4-BE49-F238E27FC236}">
                  <a16:creationId xmlns:a16="http://schemas.microsoft.com/office/drawing/2014/main" id="{5C9AF301-D9B9-487C-8646-5FF34F473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5" y="2275"/>
              <a:ext cx="135" cy="90"/>
            </a:xfrm>
            <a:custGeom>
              <a:avLst/>
              <a:gdLst>
                <a:gd name="T0" fmla="*/ 908 w 54"/>
                <a:gd name="T1" fmla="*/ 982 h 34"/>
                <a:gd name="T2" fmla="*/ 2033 w 54"/>
                <a:gd name="T3" fmla="*/ 1226 h 34"/>
                <a:gd name="T4" fmla="*/ 2033 w 54"/>
                <a:gd name="T5" fmla="*/ 630 h 34"/>
                <a:gd name="T6" fmla="*/ 863 w 54"/>
                <a:gd name="T7" fmla="*/ 238 h 34"/>
                <a:gd name="T8" fmla="*/ 158 w 54"/>
                <a:gd name="T9" fmla="*/ 1519 h 34"/>
                <a:gd name="T10" fmla="*/ 208 w 54"/>
                <a:gd name="T11" fmla="*/ 1668 h 34"/>
                <a:gd name="T12" fmla="*/ 908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4" y="15"/>
                    <a:pt x="47" y="18"/>
                    <a:pt x="52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4" name="Freeform 437">
              <a:extLst>
                <a:ext uri="{FF2B5EF4-FFF2-40B4-BE49-F238E27FC236}">
                  <a16:creationId xmlns:a16="http://schemas.microsoft.com/office/drawing/2014/main" id="{8B323A84-A058-437B-98C9-23931791D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221"/>
              <a:ext cx="130" cy="91"/>
            </a:xfrm>
            <a:custGeom>
              <a:avLst/>
              <a:gdLst>
                <a:gd name="T0" fmla="*/ 863 w 52"/>
                <a:gd name="T1" fmla="*/ 1038 h 34"/>
                <a:gd name="T2" fmla="*/ 1925 w 52"/>
                <a:gd name="T3" fmla="*/ 1282 h 34"/>
                <a:gd name="T4" fmla="*/ 1958 w 52"/>
                <a:gd name="T5" fmla="*/ 674 h 34"/>
                <a:gd name="T6" fmla="*/ 833 w 52"/>
                <a:gd name="T7" fmla="*/ 252 h 34"/>
                <a:gd name="T8" fmla="*/ 125 w 52"/>
                <a:gd name="T9" fmla="*/ 1534 h 34"/>
                <a:gd name="T10" fmla="*/ 208 w 52"/>
                <a:gd name="T11" fmla="*/ 1748 h 34"/>
                <a:gd name="T12" fmla="*/ 863 w 52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3" y="31"/>
                    <a:pt x="4" y="32"/>
                    <a:pt x="5" y="34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5" name="Freeform 438">
              <a:extLst>
                <a:ext uri="{FF2B5EF4-FFF2-40B4-BE49-F238E27FC236}">
                  <a16:creationId xmlns:a16="http://schemas.microsoft.com/office/drawing/2014/main" id="{213537DF-F652-4041-936F-E907992BD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168"/>
              <a:ext cx="130" cy="91"/>
            </a:xfrm>
            <a:custGeom>
              <a:avLst/>
              <a:gdLst>
                <a:gd name="T0" fmla="*/ 863 w 52"/>
                <a:gd name="T1" fmla="*/ 1038 h 34"/>
                <a:gd name="T2" fmla="*/ 1958 w 52"/>
                <a:gd name="T3" fmla="*/ 1282 h 34"/>
                <a:gd name="T4" fmla="*/ 2000 w 52"/>
                <a:gd name="T5" fmla="*/ 674 h 34"/>
                <a:gd name="T6" fmla="*/ 833 w 52"/>
                <a:gd name="T7" fmla="*/ 252 h 34"/>
                <a:gd name="T8" fmla="*/ 158 w 52"/>
                <a:gd name="T9" fmla="*/ 1534 h 34"/>
                <a:gd name="T10" fmla="*/ 238 w 52"/>
                <a:gd name="T11" fmla="*/ 1748 h 34"/>
                <a:gd name="T12" fmla="*/ 863 w 52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4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1"/>
                    <a:pt x="4" y="30"/>
                  </a:cubicBezTo>
                  <a:cubicBezTo>
                    <a:pt x="4" y="31"/>
                    <a:pt x="5" y="33"/>
                    <a:pt x="6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6" name="Freeform 439">
              <a:extLst>
                <a:ext uri="{FF2B5EF4-FFF2-40B4-BE49-F238E27FC236}">
                  <a16:creationId xmlns:a16="http://schemas.microsoft.com/office/drawing/2014/main" id="{655301A1-71D8-4B3E-8654-E320954D7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0" y="2117"/>
              <a:ext cx="130" cy="91"/>
            </a:xfrm>
            <a:custGeom>
              <a:avLst/>
              <a:gdLst>
                <a:gd name="T0" fmla="*/ 863 w 52"/>
                <a:gd name="T1" fmla="*/ 1038 h 34"/>
                <a:gd name="T2" fmla="*/ 1925 w 52"/>
                <a:gd name="T3" fmla="*/ 1282 h 34"/>
                <a:gd name="T4" fmla="*/ 1958 w 52"/>
                <a:gd name="T5" fmla="*/ 674 h 34"/>
                <a:gd name="T6" fmla="*/ 833 w 52"/>
                <a:gd name="T7" fmla="*/ 252 h 34"/>
                <a:gd name="T8" fmla="*/ 125 w 52"/>
                <a:gd name="T9" fmla="*/ 1534 h 34"/>
                <a:gd name="T10" fmla="*/ 208 w 52"/>
                <a:gd name="T11" fmla="*/ 1748 h 34"/>
                <a:gd name="T12" fmla="*/ 863 w 52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4" y="18"/>
                    <a:pt x="49" y="25"/>
                  </a:cubicBezTo>
                  <a:cubicBezTo>
                    <a:pt x="51" y="21"/>
                    <a:pt x="52" y="17"/>
                    <a:pt x="50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4" y="31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7" name="Freeform 440">
              <a:extLst>
                <a:ext uri="{FF2B5EF4-FFF2-40B4-BE49-F238E27FC236}">
                  <a16:creationId xmlns:a16="http://schemas.microsoft.com/office/drawing/2014/main" id="{A2D4E0A5-AD46-44B5-B291-91BC32950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013"/>
              <a:ext cx="135" cy="91"/>
            </a:xfrm>
            <a:custGeom>
              <a:avLst/>
              <a:gdLst>
                <a:gd name="T0" fmla="*/ 908 w 54"/>
                <a:gd name="T1" fmla="*/ 1038 h 34"/>
                <a:gd name="T2" fmla="*/ 2000 w 54"/>
                <a:gd name="T3" fmla="*/ 1282 h 34"/>
                <a:gd name="T4" fmla="*/ 2033 w 54"/>
                <a:gd name="T5" fmla="*/ 674 h 34"/>
                <a:gd name="T6" fmla="*/ 863 w 54"/>
                <a:gd name="T7" fmla="*/ 209 h 34"/>
                <a:gd name="T8" fmla="*/ 125 w 54"/>
                <a:gd name="T9" fmla="*/ 1590 h 34"/>
                <a:gd name="T10" fmla="*/ 208 w 54"/>
                <a:gd name="T11" fmla="*/ 1748 h 34"/>
                <a:gd name="T12" fmla="*/ 908 w 54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2" y="4"/>
                  </a:cubicBezTo>
                  <a:cubicBezTo>
                    <a:pt x="8" y="9"/>
                    <a:pt x="0" y="21"/>
                    <a:pt x="3" y="31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8" name="Freeform 441">
              <a:extLst>
                <a:ext uri="{FF2B5EF4-FFF2-40B4-BE49-F238E27FC236}">
                  <a16:creationId xmlns:a16="http://schemas.microsoft.com/office/drawing/2014/main" id="{F5835685-4408-4ED1-A621-5D9A817DF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7" y="2067"/>
              <a:ext cx="130" cy="90"/>
            </a:xfrm>
            <a:custGeom>
              <a:avLst/>
              <a:gdLst>
                <a:gd name="T0" fmla="*/ 863 w 52"/>
                <a:gd name="T1" fmla="*/ 982 h 34"/>
                <a:gd name="T2" fmla="*/ 1958 w 52"/>
                <a:gd name="T3" fmla="*/ 1226 h 34"/>
                <a:gd name="T4" fmla="*/ 2000 w 52"/>
                <a:gd name="T5" fmla="*/ 630 h 34"/>
                <a:gd name="T6" fmla="*/ 833 w 52"/>
                <a:gd name="T7" fmla="*/ 238 h 34"/>
                <a:gd name="T8" fmla="*/ 125 w 52"/>
                <a:gd name="T9" fmla="*/ 1464 h 34"/>
                <a:gd name="T10" fmla="*/ 208 w 52"/>
                <a:gd name="T11" fmla="*/ 1668 h 34"/>
                <a:gd name="T12" fmla="*/ 863 w 52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4" y="31"/>
                    <a:pt x="5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89" name="Freeform 442">
              <a:extLst>
                <a:ext uri="{FF2B5EF4-FFF2-40B4-BE49-F238E27FC236}">
                  <a16:creationId xmlns:a16="http://schemas.microsoft.com/office/drawing/2014/main" id="{0A83185B-6EC5-46AC-8D5A-E7E083D92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65"/>
              <a:ext cx="130" cy="86"/>
            </a:xfrm>
            <a:custGeom>
              <a:avLst/>
              <a:gdLst>
                <a:gd name="T0" fmla="*/ 863 w 52"/>
                <a:gd name="T1" fmla="*/ 933 h 32"/>
                <a:gd name="T2" fmla="*/ 1958 w 52"/>
                <a:gd name="T3" fmla="*/ 1207 h 32"/>
                <a:gd name="T4" fmla="*/ 2000 w 52"/>
                <a:gd name="T5" fmla="*/ 621 h 32"/>
                <a:gd name="T6" fmla="*/ 833 w 52"/>
                <a:gd name="T7" fmla="*/ 218 h 32"/>
                <a:gd name="T8" fmla="*/ 158 w 52"/>
                <a:gd name="T9" fmla="*/ 1459 h 32"/>
                <a:gd name="T10" fmla="*/ 238 w 52"/>
                <a:gd name="T11" fmla="*/ 1669 h 32"/>
                <a:gd name="T12" fmla="*/ 863 w 52"/>
                <a:gd name="T13" fmla="*/ 933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22" y="18"/>
                  </a:moveTo>
                  <a:cubicBezTo>
                    <a:pt x="34" y="15"/>
                    <a:pt x="45" y="17"/>
                    <a:pt x="50" y="23"/>
                  </a:cubicBezTo>
                  <a:cubicBezTo>
                    <a:pt x="52" y="20"/>
                    <a:pt x="52" y="16"/>
                    <a:pt x="51" y="12"/>
                  </a:cubicBezTo>
                  <a:cubicBezTo>
                    <a:pt x="48" y="3"/>
                    <a:pt x="34" y="0"/>
                    <a:pt x="21" y="4"/>
                  </a:cubicBezTo>
                  <a:cubicBezTo>
                    <a:pt x="8" y="8"/>
                    <a:pt x="0" y="19"/>
                    <a:pt x="4" y="28"/>
                  </a:cubicBezTo>
                  <a:cubicBezTo>
                    <a:pt x="4" y="29"/>
                    <a:pt x="5" y="31"/>
                    <a:pt x="6" y="32"/>
                  </a:cubicBezTo>
                  <a:cubicBezTo>
                    <a:pt x="8" y="26"/>
                    <a:pt x="14" y="21"/>
                    <a:pt x="22" y="18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0" name="Freeform 443">
              <a:extLst>
                <a:ext uri="{FF2B5EF4-FFF2-40B4-BE49-F238E27FC236}">
                  <a16:creationId xmlns:a16="http://schemas.microsoft.com/office/drawing/2014/main" id="{D3310DA7-917A-4952-8F12-8034ACD00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912"/>
              <a:ext cx="132" cy="91"/>
            </a:xfrm>
            <a:custGeom>
              <a:avLst/>
              <a:gdLst>
                <a:gd name="T0" fmla="*/ 849 w 53"/>
                <a:gd name="T1" fmla="*/ 1038 h 34"/>
                <a:gd name="T2" fmla="*/ 1930 w 53"/>
                <a:gd name="T3" fmla="*/ 1282 h 34"/>
                <a:gd name="T4" fmla="*/ 1960 w 53"/>
                <a:gd name="T5" fmla="*/ 709 h 34"/>
                <a:gd name="T6" fmla="*/ 807 w 53"/>
                <a:gd name="T7" fmla="*/ 252 h 34"/>
                <a:gd name="T8" fmla="*/ 105 w 53"/>
                <a:gd name="T9" fmla="*/ 1534 h 34"/>
                <a:gd name="T10" fmla="*/ 187 w 53"/>
                <a:gd name="T11" fmla="*/ 1748 h 34"/>
                <a:gd name="T12" fmla="*/ 849 w 53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2" y="20"/>
                  </a:moveTo>
                  <a:cubicBezTo>
                    <a:pt x="34" y="16"/>
                    <a:pt x="45" y="18"/>
                    <a:pt x="50" y="25"/>
                  </a:cubicBezTo>
                  <a:cubicBezTo>
                    <a:pt x="52" y="21"/>
                    <a:pt x="53" y="17"/>
                    <a:pt x="51" y="14"/>
                  </a:cubicBezTo>
                  <a:cubicBezTo>
                    <a:pt x="48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1" name="Freeform 444">
              <a:extLst>
                <a:ext uri="{FF2B5EF4-FFF2-40B4-BE49-F238E27FC236}">
                  <a16:creationId xmlns:a16="http://schemas.microsoft.com/office/drawing/2014/main" id="{FD058E77-8C7F-4EDE-8337-810FC0BE3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1861"/>
              <a:ext cx="133" cy="86"/>
            </a:xfrm>
            <a:custGeom>
              <a:avLst/>
              <a:gdLst>
                <a:gd name="T0" fmla="*/ 868 w 53"/>
                <a:gd name="T1" fmla="*/ 989 h 32"/>
                <a:gd name="T2" fmla="*/ 2023 w 53"/>
                <a:gd name="T3" fmla="*/ 1207 h 32"/>
                <a:gd name="T4" fmla="*/ 2053 w 53"/>
                <a:gd name="T5" fmla="*/ 621 h 32"/>
                <a:gd name="T6" fmla="*/ 838 w 53"/>
                <a:gd name="T7" fmla="*/ 218 h 32"/>
                <a:gd name="T8" fmla="*/ 125 w 53"/>
                <a:gd name="T9" fmla="*/ 1459 h 32"/>
                <a:gd name="T10" fmla="*/ 208 w 53"/>
                <a:gd name="T11" fmla="*/ 1669 h 32"/>
                <a:gd name="T12" fmla="*/ 868 w 53"/>
                <a:gd name="T13" fmla="*/ 989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2">
                  <a:moveTo>
                    <a:pt x="22" y="19"/>
                  </a:moveTo>
                  <a:cubicBezTo>
                    <a:pt x="34" y="15"/>
                    <a:pt x="46" y="17"/>
                    <a:pt x="51" y="23"/>
                  </a:cubicBezTo>
                  <a:cubicBezTo>
                    <a:pt x="53" y="20"/>
                    <a:pt x="53" y="16"/>
                    <a:pt x="52" y="12"/>
                  </a:cubicBezTo>
                  <a:cubicBezTo>
                    <a:pt x="48" y="4"/>
                    <a:pt x="35" y="0"/>
                    <a:pt x="21" y="4"/>
                  </a:cubicBezTo>
                  <a:cubicBezTo>
                    <a:pt x="8" y="9"/>
                    <a:pt x="0" y="19"/>
                    <a:pt x="3" y="28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8" y="26"/>
                    <a:pt x="14" y="21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2" name="Freeform 445">
              <a:extLst>
                <a:ext uri="{FF2B5EF4-FFF2-40B4-BE49-F238E27FC236}">
                  <a16:creationId xmlns:a16="http://schemas.microsoft.com/office/drawing/2014/main" id="{65BA7A5F-39FA-44B1-A5FF-863A2F29E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512"/>
              <a:ext cx="135" cy="93"/>
            </a:xfrm>
            <a:custGeom>
              <a:avLst/>
              <a:gdLst>
                <a:gd name="T0" fmla="*/ 908 w 54"/>
                <a:gd name="T1" fmla="*/ 996 h 35"/>
                <a:gd name="T2" fmla="*/ 2033 w 54"/>
                <a:gd name="T3" fmla="*/ 1291 h 35"/>
                <a:gd name="T4" fmla="*/ 2033 w 54"/>
                <a:gd name="T5" fmla="*/ 691 h 35"/>
                <a:gd name="T6" fmla="*/ 863 w 54"/>
                <a:gd name="T7" fmla="*/ 247 h 35"/>
                <a:gd name="T8" fmla="*/ 158 w 54"/>
                <a:gd name="T9" fmla="*/ 1597 h 35"/>
                <a:gd name="T10" fmla="*/ 208 w 54"/>
                <a:gd name="T11" fmla="*/ 1743 h 35"/>
                <a:gd name="T12" fmla="*/ 908 w 54"/>
                <a:gd name="T13" fmla="*/ 99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0"/>
                  </a:moveTo>
                  <a:cubicBezTo>
                    <a:pt x="34" y="16"/>
                    <a:pt x="46" y="18"/>
                    <a:pt x="52" y="26"/>
                  </a:cubicBezTo>
                  <a:cubicBezTo>
                    <a:pt x="53" y="22"/>
                    <a:pt x="54" y="18"/>
                    <a:pt x="52" y="14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10"/>
                    <a:pt x="0" y="22"/>
                    <a:pt x="4" y="32"/>
                  </a:cubicBezTo>
                  <a:cubicBezTo>
                    <a:pt x="4" y="33"/>
                    <a:pt x="5" y="34"/>
                    <a:pt x="5" y="35"/>
                  </a:cubicBezTo>
                  <a:cubicBezTo>
                    <a:pt x="8" y="29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3" name="Freeform 446">
              <a:extLst>
                <a:ext uri="{FF2B5EF4-FFF2-40B4-BE49-F238E27FC236}">
                  <a16:creationId xmlns:a16="http://schemas.microsoft.com/office/drawing/2014/main" id="{42E9D6A4-E99C-49E0-99C9-F8D172C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461"/>
              <a:ext cx="135" cy="91"/>
            </a:xfrm>
            <a:custGeom>
              <a:avLst/>
              <a:gdLst>
                <a:gd name="T0" fmla="*/ 908 w 54"/>
                <a:gd name="T1" fmla="*/ 1038 h 34"/>
                <a:gd name="T2" fmla="*/ 2033 w 54"/>
                <a:gd name="T3" fmla="*/ 1282 h 34"/>
                <a:gd name="T4" fmla="*/ 2083 w 54"/>
                <a:gd name="T5" fmla="*/ 674 h 34"/>
                <a:gd name="T6" fmla="*/ 863 w 54"/>
                <a:gd name="T7" fmla="*/ 252 h 34"/>
                <a:gd name="T8" fmla="*/ 158 w 54"/>
                <a:gd name="T9" fmla="*/ 1590 h 34"/>
                <a:gd name="T10" fmla="*/ 238 w 54"/>
                <a:gd name="T11" fmla="*/ 1748 h 34"/>
                <a:gd name="T12" fmla="*/ 908 w 54"/>
                <a:gd name="T13" fmla="*/ 1038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3" y="20"/>
                  </a:moveTo>
                  <a:cubicBezTo>
                    <a:pt x="35" y="15"/>
                    <a:pt x="47" y="18"/>
                    <a:pt x="52" y="25"/>
                  </a:cubicBezTo>
                  <a:cubicBezTo>
                    <a:pt x="54" y="21"/>
                    <a:pt x="54" y="17"/>
                    <a:pt x="53" y="13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9"/>
                    <a:pt x="0" y="21"/>
                    <a:pt x="4" y="31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8" y="28"/>
                    <a:pt x="15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4" name="Freeform 447">
              <a:extLst>
                <a:ext uri="{FF2B5EF4-FFF2-40B4-BE49-F238E27FC236}">
                  <a16:creationId xmlns:a16="http://schemas.microsoft.com/office/drawing/2014/main" id="{9F8CA007-451E-495F-AF24-76FE7D74D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411"/>
              <a:ext cx="135" cy="90"/>
            </a:xfrm>
            <a:custGeom>
              <a:avLst/>
              <a:gdLst>
                <a:gd name="T0" fmla="*/ 863 w 54"/>
                <a:gd name="T1" fmla="*/ 982 h 34"/>
                <a:gd name="T2" fmla="*/ 2000 w 54"/>
                <a:gd name="T3" fmla="*/ 1226 h 34"/>
                <a:gd name="T4" fmla="*/ 2033 w 54"/>
                <a:gd name="T5" fmla="*/ 630 h 34"/>
                <a:gd name="T6" fmla="*/ 833 w 54"/>
                <a:gd name="T7" fmla="*/ 238 h 34"/>
                <a:gd name="T8" fmla="*/ 125 w 54"/>
                <a:gd name="T9" fmla="*/ 1519 h 34"/>
                <a:gd name="T10" fmla="*/ 208 w 54"/>
                <a:gd name="T11" fmla="*/ 1668 h 34"/>
                <a:gd name="T12" fmla="*/ 863 w 54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4">
                  <a:moveTo>
                    <a:pt x="22" y="20"/>
                  </a:moveTo>
                  <a:cubicBezTo>
                    <a:pt x="34" y="15"/>
                    <a:pt x="46" y="18"/>
                    <a:pt x="51" y="25"/>
                  </a:cubicBezTo>
                  <a:cubicBezTo>
                    <a:pt x="53" y="21"/>
                    <a:pt x="54" y="17"/>
                    <a:pt x="52" y="13"/>
                  </a:cubicBezTo>
                  <a:cubicBezTo>
                    <a:pt x="49" y="4"/>
                    <a:pt x="35" y="0"/>
                    <a:pt x="21" y="5"/>
                  </a:cubicBezTo>
                  <a:cubicBezTo>
                    <a:pt x="8" y="10"/>
                    <a:pt x="0" y="21"/>
                    <a:pt x="3" y="31"/>
                  </a:cubicBezTo>
                  <a:cubicBezTo>
                    <a:pt x="4" y="32"/>
                    <a:pt x="4" y="33"/>
                    <a:pt x="5" y="34"/>
                  </a:cubicBezTo>
                  <a:cubicBezTo>
                    <a:pt x="8" y="28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5" name="Freeform 448">
              <a:extLst>
                <a:ext uri="{FF2B5EF4-FFF2-40B4-BE49-F238E27FC236}">
                  <a16:creationId xmlns:a16="http://schemas.microsoft.com/office/drawing/2014/main" id="{E1575D12-5231-4F53-AA0E-996D447531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355"/>
              <a:ext cx="133" cy="93"/>
            </a:xfrm>
            <a:custGeom>
              <a:avLst/>
              <a:gdLst>
                <a:gd name="T0" fmla="*/ 868 w 53"/>
                <a:gd name="T1" fmla="*/ 996 h 35"/>
                <a:gd name="T2" fmla="*/ 2023 w 53"/>
                <a:gd name="T3" fmla="*/ 1236 h 35"/>
                <a:gd name="T4" fmla="*/ 2053 w 53"/>
                <a:gd name="T5" fmla="*/ 691 h 35"/>
                <a:gd name="T6" fmla="*/ 838 w 53"/>
                <a:gd name="T7" fmla="*/ 247 h 35"/>
                <a:gd name="T8" fmla="*/ 125 w 53"/>
                <a:gd name="T9" fmla="*/ 1597 h 35"/>
                <a:gd name="T10" fmla="*/ 208 w 53"/>
                <a:gd name="T11" fmla="*/ 1743 h 35"/>
                <a:gd name="T12" fmla="*/ 868 w 53"/>
                <a:gd name="T13" fmla="*/ 996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5">
                  <a:moveTo>
                    <a:pt x="22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2"/>
                    <a:pt x="53" y="17"/>
                    <a:pt x="52" y="14"/>
                  </a:cubicBezTo>
                  <a:cubicBezTo>
                    <a:pt x="48" y="4"/>
                    <a:pt x="35" y="0"/>
                    <a:pt x="21" y="5"/>
                  </a:cubicBezTo>
                  <a:cubicBezTo>
                    <a:pt x="8" y="10"/>
                    <a:pt x="0" y="22"/>
                    <a:pt x="3" y="32"/>
                  </a:cubicBezTo>
                  <a:cubicBezTo>
                    <a:pt x="4" y="33"/>
                    <a:pt x="4" y="34"/>
                    <a:pt x="5" y="35"/>
                  </a:cubicBezTo>
                  <a:cubicBezTo>
                    <a:pt x="8" y="29"/>
                    <a:pt x="14" y="23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6" name="Freeform 449">
              <a:extLst>
                <a:ext uri="{FF2B5EF4-FFF2-40B4-BE49-F238E27FC236}">
                  <a16:creationId xmlns:a16="http://schemas.microsoft.com/office/drawing/2014/main" id="{2BDE2EE5-7AD3-43B6-97BF-BC01D7250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4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58 w 52"/>
                <a:gd name="T3" fmla="*/ 1272 h 33"/>
                <a:gd name="T4" fmla="*/ 2000 w 52"/>
                <a:gd name="T5" fmla="*/ 661 h 33"/>
                <a:gd name="T6" fmla="*/ 833 w 52"/>
                <a:gd name="T7" fmla="*/ 205 h 33"/>
                <a:gd name="T8" fmla="*/ 158 w 52"/>
                <a:gd name="T9" fmla="*/ 1515 h 33"/>
                <a:gd name="T10" fmla="*/ 23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4" y="15"/>
                    <a:pt x="45" y="18"/>
                    <a:pt x="50" y="25"/>
                  </a:cubicBezTo>
                  <a:cubicBezTo>
                    <a:pt x="52" y="21"/>
                    <a:pt x="52" y="17"/>
                    <a:pt x="51" y="13"/>
                  </a:cubicBezTo>
                  <a:cubicBezTo>
                    <a:pt x="48" y="4"/>
                    <a:pt x="34" y="0"/>
                    <a:pt x="21" y="4"/>
                  </a:cubicBezTo>
                  <a:cubicBezTo>
                    <a:pt x="8" y="9"/>
                    <a:pt x="0" y="20"/>
                    <a:pt x="4" y="30"/>
                  </a:cubicBezTo>
                  <a:cubicBezTo>
                    <a:pt x="4" y="31"/>
                    <a:pt x="5" y="32"/>
                    <a:pt x="6" y="33"/>
                  </a:cubicBezTo>
                  <a:cubicBezTo>
                    <a:pt x="8" y="28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7" name="Freeform 450">
              <a:extLst>
                <a:ext uri="{FF2B5EF4-FFF2-40B4-BE49-F238E27FC236}">
                  <a16:creationId xmlns:a16="http://schemas.microsoft.com/office/drawing/2014/main" id="{BE103328-DC8E-4DB1-8399-536CF821B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2251"/>
              <a:ext cx="132" cy="90"/>
            </a:xfrm>
            <a:custGeom>
              <a:avLst/>
              <a:gdLst>
                <a:gd name="T0" fmla="*/ 882 w 53"/>
                <a:gd name="T1" fmla="*/ 982 h 34"/>
                <a:gd name="T2" fmla="*/ 1960 w 53"/>
                <a:gd name="T3" fmla="*/ 1226 h 34"/>
                <a:gd name="T4" fmla="*/ 2010 w 53"/>
                <a:gd name="T5" fmla="*/ 686 h 34"/>
                <a:gd name="T6" fmla="*/ 849 w 53"/>
                <a:gd name="T7" fmla="*/ 238 h 34"/>
                <a:gd name="T8" fmla="*/ 105 w 53"/>
                <a:gd name="T9" fmla="*/ 1464 h 34"/>
                <a:gd name="T10" fmla="*/ 187 w 53"/>
                <a:gd name="T11" fmla="*/ 1668 h 34"/>
                <a:gd name="T12" fmla="*/ 882 w 53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3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1"/>
                    <a:pt x="53" y="17"/>
                    <a:pt x="52" y="14"/>
                  </a:cubicBezTo>
                  <a:cubicBezTo>
                    <a:pt x="49" y="4"/>
                    <a:pt x="35" y="0"/>
                    <a:pt x="22" y="5"/>
                  </a:cubicBezTo>
                  <a:cubicBezTo>
                    <a:pt x="8" y="10"/>
                    <a:pt x="0" y="21"/>
                    <a:pt x="3" y="30"/>
                  </a:cubicBezTo>
                  <a:cubicBezTo>
                    <a:pt x="4" y="32"/>
                    <a:pt x="5" y="33"/>
                    <a:pt x="5" y="34"/>
                  </a:cubicBezTo>
                  <a:cubicBezTo>
                    <a:pt x="8" y="28"/>
                    <a:pt x="14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8" name="Freeform 451">
              <a:extLst>
                <a:ext uri="{FF2B5EF4-FFF2-40B4-BE49-F238E27FC236}">
                  <a16:creationId xmlns:a16="http://schemas.microsoft.com/office/drawing/2014/main" id="{E0E8F16A-D72E-4DAF-8C63-7ACEA645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200"/>
              <a:ext cx="130" cy="88"/>
            </a:xfrm>
            <a:custGeom>
              <a:avLst/>
              <a:gdLst>
                <a:gd name="T0" fmla="*/ 863 w 52"/>
                <a:gd name="T1" fmla="*/ 968 h 33"/>
                <a:gd name="T2" fmla="*/ 1958 w 52"/>
                <a:gd name="T3" fmla="*/ 1216 h 33"/>
                <a:gd name="T4" fmla="*/ 2000 w 52"/>
                <a:gd name="T5" fmla="*/ 661 h 33"/>
                <a:gd name="T6" fmla="*/ 833 w 52"/>
                <a:gd name="T7" fmla="*/ 205 h 33"/>
                <a:gd name="T8" fmla="*/ 125 w 52"/>
                <a:gd name="T9" fmla="*/ 1459 h 33"/>
                <a:gd name="T10" fmla="*/ 208 w 52"/>
                <a:gd name="T11" fmla="*/ 1672 h 33"/>
                <a:gd name="T12" fmla="*/ 863 w 52"/>
                <a:gd name="T13" fmla="*/ 96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3">
                  <a:moveTo>
                    <a:pt x="22" y="19"/>
                  </a:moveTo>
                  <a:cubicBezTo>
                    <a:pt x="33" y="15"/>
                    <a:pt x="45" y="18"/>
                    <a:pt x="50" y="24"/>
                  </a:cubicBezTo>
                  <a:cubicBezTo>
                    <a:pt x="52" y="20"/>
                    <a:pt x="52" y="16"/>
                    <a:pt x="51" y="13"/>
                  </a:cubicBezTo>
                  <a:cubicBezTo>
                    <a:pt x="47" y="3"/>
                    <a:pt x="34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1"/>
                    <a:pt x="5" y="32"/>
                    <a:pt x="5" y="33"/>
                  </a:cubicBezTo>
                  <a:cubicBezTo>
                    <a:pt x="8" y="27"/>
                    <a:pt x="14" y="22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599" name="Freeform 452">
              <a:extLst>
                <a:ext uri="{FF2B5EF4-FFF2-40B4-BE49-F238E27FC236}">
                  <a16:creationId xmlns:a16="http://schemas.microsoft.com/office/drawing/2014/main" id="{91E5FF72-2D6D-47B3-B5F1-23E1EAE2A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91"/>
              <a:ext cx="135" cy="93"/>
            </a:xfrm>
            <a:custGeom>
              <a:avLst/>
              <a:gdLst>
                <a:gd name="T0" fmla="*/ 908 w 54"/>
                <a:gd name="T1" fmla="*/ 1052 h 35"/>
                <a:gd name="T2" fmla="*/ 2033 w 54"/>
                <a:gd name="T3" fmla="*/ 1291 h 35"/>
                <a:gd name="T4" fmla="*/ 2083 w 54"/>
                <a:gd name="T5" fmla="*/ 691 h 35"/>
                <a:gd name="T6" fmla="*/ 863 w 54"/>
                <a:gd name="T7" fmla="*/ 247 h 35"/>
                <a:gd name="T8" fmla="*/ 158 w 54"/>
                <a:gd name="T9" fmla="*/ 1538 h 35"/>
                <a:gd name="T10" fmla="*/ 238 w 54"/>
                <a:gd name="T11" fmla="*/ 1743 h 35"/>
                <a:gd name="T12" fmla="*/ 908 w 54"/>
                <a:gd name="T13" fmla="*/ 1052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35">
                  <a:moveTo>
                    <a:pt x="23" y="21"/>
                  </a:moveTo>
                  <a:cubicBezTo>
                    <a:pt x="35" y="17"/>
                    <a:pt x="47" y="19"/>
                    <a:pt x="52" y="26"/>
                  </a:cubicBezTo>
                  <a:cubicBezTo>
                    <a:pt x="54" y="22"/>
                    <a:pt x="54" y="18"/>
                    <a:pt x="53" y="14"/>
                  </a:cubicBezTo>
                  <a:cubicBezTo>
                    <a:pt x="50" y="4"/>
                    <a:pt x="36" y="0"/>
                    <a:pt x="22" y="5"/>
                  </a:cubicBezTo>
                  <a:cubicBezTo>
                    <a:pt x="9" y="10"/>
                    <a:pt x="0" y="22"/>
                    <a:pt x="4" y="31"/>
                  </a:cubicBezTo>
                  <a:cubicBezTo>
                    <a:pt x="4" y="33"/>
                    <a:pt x="5" y="34"/>
                    <a:pt x="6" y="35"/>
                  </a:cubicBezTo>
                  <a:cubicBezTo>
                    <a:pt x="9" y="29"/>
                    <a:pt x="15" y="24"/>
                    <a:pt x="23" y="21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0" name="Freeform 453">
              <a:extLst>
                <a:ext uri="{FF2B5EF4-FFF2-40B4-BE49-F238E27FC236}">
                  <a16:creationId xmlns:a16="http://schemas.microsoft.com/office/drawing/2014/main" id="{73D4E608-A581-4A3F-9C5E-EF5C9A45B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2" y="2147"/>
              <a:ext cx="130" cy="90"/>
            </a:xfrm>
            <a:custGeom>
              <a:avLst/>
              <a:gdLst>
                <a:gd name="T0" fmla="*/ 863 w 52"/>
                <a:gd name="T1" fmla="*/ 982 h 34"/>
                <a:gd name="T2" fmla="*/ 1958 w 52"/>
                <a:gd name="T3" fmla="*/ 1226 h 34"/>
                <a:gd name="T4" fmla="*/ 2000 w 52"/>
                <a:gd name="T5" fmla="*/ 630 h 34"/>
                <a:gd name="T6" fmla="*/ 833 w 52"/>
                <a:gd name="T7" fmla="*/ 238 h 34"/>
                <a:gd name="T8" fmla="*/ 125 w 52"/>
                <a:gd name="T9" fmla="*/ 1464 h 34"/>
                <a:gd name="T10" fmla="*/ 208 w 52"/>
                <a:gd name="T11" fmla="*/ 1668 h 34"/>
                <a:gd name="T12" fmla="*/ 863 w 52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4">
                  <a:moveTo>
                    <a:pt x="22" y="20"/>
                  </a:moveTo>
                  <a:cubicBezTo>
                    <a:pt x="33" y="16"/>
                    <a:pt x="45" y="18"/>
                    <a:pt x="50" y="25"/>
                  </a:cubicBezTo>
                  <a:cubicBezTo>
                    <a:pt x="51" y="21"/>
                    <a:pt x="52" y="17"/>
                    <a:pt x="51" y="13"/>
                  </a:cubicBezTo>
                  <a:cubicBezTo>
                    <a:pt x="47" y="4"/>
                    <a:pt x="34" y="0"/>
                    <a:pt x="21" y="5"/>
                  </a:cubicBezTo>
                  <a:cubicBezTo>
                    <a:pt x="8" y="9"/>
                    <a:pt x="0" y="21"/>
                    <a:pt x="3" y="30"/>
                  </a:cubicBezTo>
                  <a:cubicBezTo>
                    <a:pt x="4" y="31"/>
                    <a:pt x="4" y="32"/>
                    <a:pt x="5" y="34"/>
                  </a:cubicBezTo>
                  <a:cubicBezTo>
                    <a:pt x="8" y="28"/>
                    <a:pt x="14" y="22"/>
                    <a:pt x="22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1" name="Freeform 454">
              <a:extLst>
                <a:ext uri="{FF2B5EF4-FFF2-40B4-BE49-F238E27FC236}">
                  <a16:creationId xmlns:a16="http://schemas.microsoft.com/office/drawing/2014/main" id="{DC40F2C0-3AF9-48A6-923B-8950A46EFB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7" y="2043"/>
              <a:ext cx="130" cy="85"/>
            </a:xfrm>
            <a:custGeom>
              <a:avLst/>
              <a:gdLst>
                <a:gd name="T0" fmla="*/ 863 w 52"/>
                <a:gd name="T1" fmla="*/ 938 h 32"/>
                <a:gd name="T2" fmla="*/ 1958 w 52"/>
                <a:gd name="T3" fmla="*/ 1201 h 32"/>
                <a:gd name="T4" fmla="*/ 2000 w 52"/>
                <a:gd name="T5" fmla="*/ 656 h 32"/>
                <a:gd name="T6" fmla="*/ 833 w 52"/>
                <a:gd name="T7" fmla="*/ 205 h 32"/>
                <a:gd name="T8" fmla="*/ 125 w 52"/>
                <a:gd name="T9" fmla="*/ 1448 h 32"/>
                <a:gd name="T10" fmla="*/ 208 w 52"/>
                <a:gd name="T11" fmla="*/ 1594 h 32"/>
                <a:gd name="T12" fmla="*/ 863 w 52"/>
                <a:gd name="T13" fmla="*/ 9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32">
                  <a:moveTo>
                    <a:pt x="22" y="19"/>
                  </a:moveTo>
                  <a:cubicBezTo>
                    <a:pt x="33" y="15"/>
                    <a:pt x="44" y="17"/>
                    <a:pt x="50" y="24"/>
                  </a:cubicBezTo>
                  <a:cubicBezTo>
                    <a:pt x="51" y="20"/>
                    <a:pt x="52" y="16"/>
                    <a:pt x="51" y="13"/>
                  </a:cubicBezTo>
                  <a:cubicBezTo>
                    <a:pt x="47" y="4"/>
                    <a:pt x="34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4" y="30"/>
                    <a:pt x="4" y="31"/>
                    <a:pt x="5" y="32"/>
                  </a:cubicBezTo>
                  <a:cubicBezTo>
                    <a:pt x="8" y="26"/>
                    <a:pt x="14" y="21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2" name="Freeform 455">
              <a:extLst>
                <a:ext uri="{FF2B5EF4-FFF2-40B4-BE49-F238E27FC236}">
                  <a16:creationId xmlns:a16="http://schemas.microsoft.com/office/drawing/2014/main" id="{E87703D8-A921-4324-B94F-C4FC530BC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987"/>
              <a:ext cx="133" cy="90"/>
            </a:xfrm>
            <a:custGeom>
              <a:avLst/>
              <a:gdLst>
                <a:gd name="T0" fmla="*/ 918 w 53"/>
                <a:gd name="T1" fmla="*/ 982 h 34"/>
                <a:gd name="T2" fmla="*/ 2023 w 53"/>
                <a:gd name="T3" fmla="*/ 1226 h 34"/>
                <a:gd name="T4" fmla="*/ 2053 w 53"/>
                <a:gd name="T5" fmla="*/ 686 h 34"/>
                <a:gd name="T6" fmla="*/ 868 w 53"/>
                <a:gd name="T7" fmla="*/ 238 h 34"/>
                <a:gd name="T8" fmla="*/ 158 w 53"/>
                <a:gd name="T9" fmla="*/ 1464 h 34"/>
                <a:gd name="T10" fmla="*/ 238 w 53"/>
                <a:gd name="T11" fmla="*/ 1668 h 34"/>
                <a:gd name="T12" fmla="*/ 918 w 53"/>
                <a:gd name="T13" fmla="*/ 982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">
                  <a:moveTo>
                    <a:pt x="23" y="20"/>
                  </a:moveTo>
                  <a:cubicBezTo>
                    <a:pt x="34" y="16"/>
                    <a:pt x="46" y="18"/>
                    <a:pt x="51" y="25"/>
                  </a:cubicBezTo>
                  <a:cubicBezTo>
                    <a:pt x="53" y="21"/>
                    <a:pt x="53" y="17"/>
                    <a:pt x="52" y="14"/>
                  </a:cubicBezTo>
                  <a:cubicBezTo>
                    <a:pt x="48" y="4"/>
                    <a:pt x="35" y="0"/>
                    <a:pt x="22" y="5"/>
                  </a:cubicBezTo>
                  <a:cubicBezTo>
                    <a:pt x="8" y="10"/>
                    <a:pt x="0" y="21"/>
                    <a:pt x="4" y="30"/>
                  </a:cubicBezTo>
                  <a:cubicBezTo>
                    <a:pt x="4" y="32"/>
                    <a:pt x="5" y="33"/>
                    <a:pt x="6" y="34"/>
                  </a:cubicBezTo>
                  <a:cubicBezTo>
                    <a:pt x="9" y="28"/>
                    <a:pt x="15" y="23"/>
                    <a:pt x="23" y="20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3" name="Freeform 456">
              <a:extLst>
                <a:ext uri="{FF2B5EF4-FFF2-40B4-BE49-F238E27FC236}">
                  <a16:creationId xmlns:a16="http://schemas.microsoft.com/office/drawing/2014/main" id="{BE189C0F-8CD4-462D-B2BA-CA539D590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936"/>
              <a:ext cx="132" cy="85"/>
            </a:xfrm>
            <a:custGeom>
              <a:avLst/>
              <a:gdLst>
                <a:gd name="T0" fmla="*/ 849 w 53"/>
                <a:gd name="T1" fmla="*/ 938 h 32"/>
                <a:gd name="T2" fmla="*/ 1960 w 53"/>
                <a:gd name="T3" fmla="*/ 1201 h 32"/>
                <a:gd name="T4" fmla="*/ 2010 w 53"/>
                <a:gd name="T5" fmla="*/ 656 h 32"/>
                <a:gd name="T6" fmla="*/ 807 w 53"/>
                <a:gd name="T7" fmla="*/ 205 h 32"/>
                <a:gd name="T8" fmla="*/ 105 w 53"/>
                <a:gd name="T9" fmla="*/ 1448 h 32"/>
                <a:gd name="T10" fmla="*/ 187 w 53"/>
                <a:gd name="T11" fmla="*/ 1594 h 32"/>
                <a:gd name="T12" fmla="*/ 849 w 53"/>
                <a:gd name="T13" fmla="*/ 93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2">
                  <a:moveTo>
                    <a:pt x="22" y="19"/>
                  </a:moveTo>
                  <a:cubicBezTo>
                    <a:pt x="34" y="15"/>
                    <a:pt x="46" y="17"/>
                    <a:pt x="51" y="24"/>
                  </a:cubicBezTo>
                  <a:cubicBezTo>
                    <a:pt x="53" y="20"/>
                    <a:pt x="53" y="16"/>
                    <a:pt x="52" y="13"/>
                  </a:cubicBezTo>
                  <a:cubicBezTo>
                    <a:pt x="48" y="4"/>
                    <a:pt x="35" y="0"/>
                    <a:pt x="21" y="4"/>
                  </a:cubicBezTo>
                  <a:cubicBezTo>
                    <a:pt x="8" y="9"/>
                    <a:pt x="0" y="20"/>
                    <a:pt x="3" y="29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8" y="26"/>
                    <a:pt x="14" y="21"/>
                    <a:pt x="22" y="19"/>
                  </a:cubicBezTo>
                  <a:close/>
                </a:path>
              </a:pathLst>
            </a:custGeom>
            <a:solidFill>
              <a:srgbClr val="55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4" name="Freeform 457">
              <a:extLst>
                <a:ext uri="{FF2B5EF4-FFF2-40B4-BE49-F238E27FC236}">
                  <a16:creationId xmlns:a16="http://schemas.microsoft.com/office/drawing/2014/main" id="{F8673A56-AE88-4BC6-B70D-B7D9E25FA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390"/>
              <a:ext cx="2348" cy="1269"/>
            </a:xfrm>
            <a:custGeom>
              <a:avLst/>
              <a:gdLst>
                <a:gd name="T0" fmla="*/ 25560 w 939"/>
                <a:gd name="T1" fmla="*/ 248 h 476"/>
                <a:gd name="T2" fmla="*/ 36585 w 939"/>
                <a:gd name="T3" fmla="*/ 11728 h 476"/>
                <a:gd name="T4" fmla="*/ 36585 w 939"/>
                <a:gd name="T5" fmla="*/ 11920 h 476"/>
                <a:gd name="T6" fmla="*/ 10630 w 939"/>
                <a:gd name="T7" fmla="*/ 23988 h 476"/>
                <a:gd name="T8" fmla="*/ 10442 w 939"/>
                <a:gd name="T9" fmla="*/ 23951 h 476"/>
                <a:gd name="T10" fmla="*/ 208 w 939"/>
                <a:gd name="T11" fmla="*/ 10520 h 476"/>
                <a:gd name="T12" fmla="*/ 283 w 939"/>
                <a:gd name="T13" fmla="*/ 9851 h 476"/>
                <a:gd name="T14" fmla="*/ 25173 w 939"/>
                <a:gd name="T15" fmla="*/ 93 h 476"/>
                <a:gd name="T16" fmla="*/ 25560 w 939"/>
                <a:gd name="T17" fmla="*/ 248 h 4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9" h="476">
                  <a:moveTo>
                    <a:pt x="654" y="5"/>
                  </a:moveTo>
                  <a:cubicBezTo>
                    <a:pt x="658" y="9"/>
                    <a:pt x="908" y="204"/>
                    <a:pt x="936" y="232"/>
                  </a:cubicBezTo>
                  <a:cubicBezTo>
                    <a:pt x="939" y="235"/>
                    <a:pt x="936" y="236"/>
                    <a:pt x="936" y="236"/>
                  </a:cubicBezTo>
                  <a:cubicBezTo>
                    <a:pt x="272" y="475"/>
                    <a:pt x="272" y="475"/>
                    <a:pt x="272" y="475"/>
                  </a:cubicBezTo>
                  <a:cubicBezTo>
                    <a:pt x="272" y="475"/>
                    <a:pt x="270" y="476"/>
                    <a:pt x="267" y="474"/>
                  </a:cubicBezTo>
                  <a:cubicBezTo>
                    <a:pt x="241" y="448"/>
                    <a:pt x="10" y="213"/>
                    <a:pt x="5" y="208"/>
                  </a:cubicBezTo>
                  <a:cubicBezTo>
                    <a:pt x="1" y="203"/>
                    <a:pt x="0" y="197"/>
                    <a:pt x="7" y="195"/>
                  </a:cubicBezTo>
                  <a:cubicBezTo>
                    <a:pt x="14" y="192"/>
                    <a:pt x="581" y="25"/>
                    <a:pt x="644" y="2"/>
                  </a:cubicBezTo>
                  <a:cubicBezTo>
                    <a:pt x="647" y="1"/>
                    <a:pt x="650" y="0"/>
                    <a:pt x="654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5" name="Freeform 458">
              <a:extLst>
                <a:ext uri="{FF2B5EF4-FFF2-40B4-BE49-F238E27FC236}">
                  <a16:creationId xmlns:a16="http://schemas.microsoft.com/office/drawing/2014/main" id="{3BD000F5-CBAE-45B0-9F42-775E52C45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928"/>
              <a:ext cx="2338" cy="763"/>
            </a:xfrm>
            <a:custGeom>
              <a:avLst/>
              <a:gdLst>
                <a:gd name="T0" fmla="*/ 36553 w 935"/>
                <a:gd name="T1" fmla="*/ 1673 h 286"/>
                <a:gd name="T2" fmla="*/ 36510 w 935"/>
                <a:gd name="T3" fmla="*/ 1729 h 286"/>
                <a:gd name="T4" fmla="*/ 10555 w 935"/>
                <a:gd name="T5" fmla="*/ 13822 h 286"/>
                <a:gd name="T6" fmla="*/ 10367 w 935"/>
                <a:gd name="T7" fmla="*/ 13787 h 286"/>
                <a:gd name="T8" fmla="*/ 125 w 935"/>
                <a:gd name="T9" fmla="*/ 307 h 286"/>
                <a:gd name="T10" fmla="*/ 0 w 935"/>
                <a:gd name="T11" fmla="*/ 0 h 286"/>
                <a:gd name="T12" fmla="*/ 0 w 935"/>
                <a:gd name="T13" fmla="*/ 606 h 286"/>
                <a:gd name="T14" fmla="*/ 125 w 935"/>
                <a:gd name="T15" fmla="*/ 910 h 286"/>
                <a:gd name="T16" fmla="*/ 10367 w 935"/>
                <a:gd name="T17" fmla="*/ 14390 h 286"/>
                <a:gd name="T18" fmla="*/ 10555 w 935"/>
                <a:gd name="T19" fmla="*/ 14433 h 286"/>
                <a:gd name="T20" fmla="*/ 36510 w 935"/>
                <a:gd name="T21" fmla="*/ 2334 h 286"/>
                <a:gd name="T22" fmla="*/ 36553 w 935"/>
                <a:gd name="T23" fmla="*/ 2220 h 286"/>
                <a:gd name="T24" fmla="*/ 36553 w 935"/>
                <a:gd name="T25" fmla="*/ 1673 h 28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35" h="286">
                  <a:moveTo>
                    <a:pt x="935" y="33"/>
                  </a:moveTo>
                  <a:cubicBezTo>
                    <a:pt x="934" y="34"/>
                    <a:pt x="934" y="34"/>
                    <a:pt x="934" y="34"/>
                  </a:cubicBezTo>
                  <a:cubicBezTo>
                    <a:pt x="270" y="273"/>
                    <a:pt x="270" y="273"/>
                    <a:pt x="270" y="273"/>
                  </a:cubicBezTo>
                  <a:cubicBezTo>
                    <a:pt x="270" y="273"/>
                    <a:pt x="268" y="274"/>
                    <a:pt x="265" y="272"/>
                  </a:cubicBezTo>
                  <a:cubicBezTo>
                    <a:pt x="239" y="246"/>
                    <a:pt x="8" y="11"/>
                    <a:pt x="3" y="6"/>
                  </a:cubicBezTo>
                  <a:cubicBezTo>
                    <a:pt x="2" y="4"/>
                    <a:pt x="0" y="2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0" y="15"/>
                    <a:pt x="3" y="18"/>
                  </a:cubicBezTo>
                  <a:cubicBezTo>
                    <a:pt x="8" y="23"/>
                    <a:pt x="239" y="258"/>
                    <a:pt x="265" y="284"/>
                  </a:cubicBezTo>
                  <a:cubicBezTo>
                    <a:pt x="268" y="286"/>
                    <a:pt x="270" y="285"/>
                    <a:pt x="270" y="285"/>
                  </a:cubicBezTo>
                  <a:cubicBezTo>
                    <a:pt x="934" y="46"/>
                    <a:pt x="934" y="46"/>
                    <a:pt x="934" y="46"/>
                  </a:cubicBezTo>
                  <a:cubicBezTo>
                    <a:pt x="934" y="46"/>
                    <a:pt x="935" y="45"/>
                    <a:pt x="935" y="44"/>
                  </a:cubicBezTo>
                  <a:cubicBezTo>
                    <a:pt x="935" y="43"/>
                    <a:pt x="935" y="33"/>
                    <a:pt x="935" y="3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6" name="Freeform 459">
              <a:extLst>
                <a:ext uri="{FF2B5EF4-FFF2-40B4-BE49-F238E27FC236}">
                  <a16:creationId xmlns:a16="http://schemas.microsoft.com/office/drawing/2014/main" id="{7B85C7D0-0693-4D7B-938A-DB2047CE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" y="1928"/>
              <a:ext cx="670" cy="760"/>
            </a:xfrm>
            <a:custGeom>
              <a:avLst/>
              <a:gdLst>
                <a:gd name="T0" fmla="*/ 125 w 268"/>
                <a:gd name="T1" fmla="*/ 307 h 285"/>
                <a:gd name="T2" fmla="*/ 0 w 268"/>
                <a:gd name="T3" fmla="*/ 0 h 285"/>
                <a:gd name="T4" fmla="*/ 0 w 268"/>
                <a:gd name="T5" fmla="*/ 605 h 285"/>
                <a:gd name="T6" fmla="*/ 125 w 268"/>
                <a:gd name="T7" fmla="*/ 909 h 285"/>
                <a:gd name="T8" fmla="*/ 10363 w 268"/>
                <a:gd name="T9" fmla="*/ 14357 h 285"/>
                <a:gd name="T10" fmla="*/ 10470 w 268"/>
                <a:gd name="T11" fmla="*/ 14413 h 285"/>
                <a:gd name="T12" fmla="*/ 10470 w 268"/>
                <a:gd name="T13" fmla="*/ 13803 h 285"/>
                <a:gd name="T14" fmla="*/ 10470 w 268"/>
                <a:gd name="T15" fmla="*/ 13803 h 285"/>
                <a:gd name="T16" fmla="*/ 10363 w 268"/>
                <a:gd name="T17" fmla="*/ 13747 h 285"/>
                <a:gd name="T18" fmla="*/ 125 w 268"/>
                <a:gd name="T19" fmla="*/ 307 h 28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8" h="285">
                  <a:moveTo>
                    <a:pt x="3" y="6"/>
                  </a:moveTo>
                  <a:cubicBezTo>
                    <a:pt x="2" y="4"/>
                    <a:pt x="0" y="2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5"/>
                    <a:pt x="0" y="15"/>
                    <a:pt x="3" y="18"/>
                  </a:cubicBezTo>
                  <a:cubicBezTo>
                    <a:pt x="8" y="23"/>
                    <a:pt x="239" y="258"/>
                    <a:pt x="265" y="284"/>
                  </a:cubicBezTo>
                  <a:cubicBezTo>
                    <a:pt x="266" y="285"/>
                    <a:pt x="267" y="285"/>
                    <a:pt x="268" y="285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8" y="273"/>
                    <a:pt x="268" y="273"/>
                    <a:pt x="268" y="273"/>
                  </a:cubicBezTo>
                  <a:cubicBezTo>
                    <a:pt x="267" y="273"/>
                    <a:pt x="266" y="273"/>
                    <a:pt x="265" y="272"/>
                  </a:cubicBezTo>
                  <a:cubicBezTo>
                    <a:pt x="239" y="246"/>
                    <a:pt x="8" y="11"/>
                    <a:pt x="3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7" name="Freeform 460">
              <a:extLst>
                <a:ext uri="{FF2B5EF4-FFF2-40B4-BE49-F238E27FC236}">
                  <a16:creationId xmlns:a16="http://schemas.microsoft.com/office/drawing/2014/main" id="{E5C72CBD-A429-4BD6-BEA9-34A3BE0DA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87"/>
              <a:ext cx="2374" cy="949"/>
            </a:xfrm>
            <a:custGeom>
              <a:avLst/>
              <a:gdLst>
                <a:gd name="T0" fmla="*/ 10769 w 949"/>
                <a:gd name="T1" fmla="*/ 14091 h 356"/>
                <a:gd name="T2" fmla="*/ 37116 w 949"/>
                <a:gd name="T3" fmla="*/ 1877 h 356"/>
                <a:gd name="T4" fmla="*/ 37166 w 949"/>
                <a:gd name="T5" fmla="*/ 1877 h 356"/>
                <a:gd name="T6" fmla="*/ 37166 w 949"/>
                <a:gd name="T7" fmla="*/ 4846 h 356"/>
                <a:gd name="T8" fmla="*/ 37083 w 949"/>
                <a:gd name="T9" fmla="*/ 4945 h 356"/>
                <a:gd name="T10" fmla="*/ 10927 w 949"/>
                <a:gd name="T11" fmla="*/ 17922 h 356"/>
                <a:gd name="T12" fmla="*/ 10727 w 949"/>
                <a:gd name="T13" fmla="*/ 17823 h 356"/>
                <a:gd name="T14" fmla="*/ 158 w 949"/>
                <a:gd name="T15" fmla="*/ 3242 h 356"/>
                <a:gd name="T16" fmla="*/ 0 w 949"/>
                <a:gd name="T17" fmla="*/ 2935 h 356"/>
                <a:gd name="T18" fmla="*/ 0 w 949"/>
                <a:gd name="T19" fmla="*/ 0 h 356"/>
                <a:gd name="T20" fmla="*/ 0 w 949"/>
                <a:gd name="T21" fmla="*/ 0 h 356"/>
                <a:gd name="T22" fmla="*/ 10769 w 949"/>
                <a:gd name="T23" fmla="*/ 14091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49" h="356">
                  <a:moveTo>
                    <a:pt x="275" y="279"/>
                  </a:moveTo>
                  <a:cubicBezTo>
                    <a:pt x="948" y="37"/>
                    <a:pt x="948" y="37"/>
                    <a:pt x="948" y="37"/>
                  </a:cubicBezTo>
                  <a:cubicBezTo>
                    <a:pt x="949" y="37"/>
                    <a:pt x="949" y="37"/>
                    <a:pt x="949" y="37"/>
                  </a:cubicBezTo>
                  <a:cubicBezTo>
                    <a:pt x="949" y="37"/>
                    <a:pt x="949" y="95"/>
                    <a:pt x="949" y="96"/>
                  </a:cubicBezTo>
                  <a:cubicBezTo>
                    <a:pt x="948" y="97"/>
                    <a:pt x="947" y="98"/>
                    <a:pt x="947" y="98"/>
                  </a:cubicBezTo>
                  <a:cubicBezTo>
                    <a:pt x="279" y="355"/>
                    <a:pt x="279" y="355"/>
                    <a:pt x="279" y="355"/>
                  </a:cubicBezTo>
                  <a:cubicBezTo>
                    <a:pt x="279" y="355"/>
                    <a:pt x="277" y="356"/>
                    <a:pt x="274" y="353"/>
                  </a:cubicBezTo>
                  <a:cubicBezTo>
                    <a:pt x="248" y="327"/>
                    <a:pt x="8" y="69"/>
                    <a:pt x="4" y="64"/>
                  </a:cubicBezTo>
                  <a:cubicBezTo>
                    <a:pt x="1" y="60"/>
                    <a:pt x="0" y="60"/>
                    <a:pt x="0" y="5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" y="13"/>
                    <a:pt x="225" y="229"/>
                    <a:pt x="275" y="279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8" name="Freeform 461">
              <a:extLst>
                <a:ext uri="{FF2B5EF4-FFF2-40B4-BE49-F238E27FC236}">
                  <a16:creationId xmlns:a16="http://schemas.microsoft.com/office/drawing/2014/main" id="{A9BCB44A-ACD6-4088-8256-DF4A522C4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87"/>
              <a:ext cx="688" cy="944"/>
            </a:xfrm>
            <a:custGeom>
              <a:avLst/>
              <a:gdLst>
                <a:gd name="T0" fmla="*/ 10773 w 275"/>
                <a:gd name="T1" fmla="*/ 14109 h 354"/>
                <a:gd name="T2" fmla="*/ 10773 w 275"/>
                <a:gd name="T3" fmla="*/ 14109 h 354"/>
                <a:gd name="T4" fmla="*/ 0 w 275"/>
                <a:gd name="T5" fmla="*/ 0 h 354"/>
                <a:gd name="T6" fmla="*/ 0 w 275"/>
                <a:gd name="T7" fmla="*/ 0 h 354"/>
                <a:gd name="T8" fmla="*/ 0 w 275"/>
                <a:gd name="T9" fmla="*/ 2936 h 354"/>
                <a:gd name="T10" fmla="*/ 158 w 275"/>
                <a:gd name="T11" fmla="*/ 3243 h 354"/>
                <a:gd name="T12" fmla="*/ 10728 w 275"/>
                <a:gd name="T13" fmla="*/ 17843 h 354"/>
                <a:gd name="T14" fmla="*/ 10773 w 275"/>
                <a:gd name="T15" fmla="*/ 17899 h 354"/>
                <a:gd name="T16" fmla="*/ 10773 w 275"/>
                <a:gd name="T17" fmla="*/ 17899 h 354"/>
                <a:gd name="T18" fmla="*/ 10773 w 275"/>
                <a:gd name="T19" fmla="*/ 14109 h 3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5" h="354">
                  <a:moveTo>
                    <a:pt x="275" y="279"/>
                  </a:moveTo>
                  <a:cubicBezTo>
                    <a:pt x="275" y="279"/>
                    <a:pt x="275" y="279"/>
                    <a:pt x="275" y="279"/>
                  </a:cubicBezTo>
                  <a:cubicBezTo>
                    <a:pt x="225" y="229"/>
                    <a:pt x="12" y="1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0"/>
                    <a:pt x="1" y="60"/>
                    <a:pt x="4" y="64"/>
                  </a:cubicBezTo>
                  <a:cubicBezTo>
                    <a:pt x="8" y="69"/>
                    <a:pt x="248" y="327"/>
                    <a:pt x="274" y="353"/>
                  </a:cubicBezTo>
                  <a:cubicBezTo>
                    <a:pt x="274" y="354"/>
                    <a:pt x="275" y="354"/>
                    <a:pt x="275" y="354"/>
                  </a:cubicBezTo>
                  <a:cubicBezTo>
                    <a:pt x="275" y="354"/>
                    <a:pt x="275" y="354"/>
                    <a:pt x="275" y="354"/>
                  </a:cubicBezTo>
                  <a:cubicBezTo>
                    <a:pt x="275" y="354"/>
                    <a:pt x="275" y="288"/>
                    <a:pt x="275" y="279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09" name="Freeform 462">
              <a:extLst>
                <a:ext uri="{FF2B5EF4-FFF2-40B4-BE49-F238E27FC236}">
                  <a16:creationId xmlns:a16="http://schemas.microsoft.com/office/drawing/2014/main" id="{9C00FE22-786D-4E80-B5AA-6805CEF3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2147"/>
              <a:ext cx="2461" cy="850"/>
            </a:xfrm>
            <a:custGeom>
              <a:avLst/>
              <a:gdLst>
                <a:gd name="T0" fmla="*/ 37825 w 984"/>
                <a:gd name="T1" fmla="*/ 1873 h 319"/>
                <a:gd name="T2" fmla="*/ 37793 w 984"/>
                <a:gd name="T3" fmla="*/ 1911 h 319"/>
                <a:gd name="T4" fmla="*/ 11652 w 984"/>
                <a:gd name="T5" fmla="*/ 14868 h 319"/>
                <a:gd name="T6" fmla="*/ 11465 w 984"/>
                <a:gd name="T7" fmla="*/ 14775 h 319"/>
                <a:gd name="T8" fmla="*/ 908 w 984"/>
                <a:gd name="T9" fmla="*/ 205 h 319"/>
                <a:gd name="T10" fmla="*/ 783 w 984"/>
                <a:gd name="T11" fmla="*/ 0 h 319"/>
                <a:gd name="T12" fmla="*/ 0 w 984"/>
                <a:gd name="T13" fmla="*/ 397 h 319"/>
                <a:gd name="T14" fmla="*/ 11235 w 984"/>
                <a:gd name="T15" fmla="*/ 15932 h 319"/>
                <a:gd name="T16" fmla="*/ 11465 w 984"/>
                <a:gd name="T17" fmla="*/ 15990 h 319"/>
                <a:gd name="T18" fmla="*/ 38501 w 984"/>
                <a:gd name="T19" fmla="*/ 2670 h 319"/>
                <a:gd name="T20" fmla="*/ 37825 w 984"/>
                <a:gd name="T21" fmla="*/ 1873 h 3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84" h="319">
                  <a:moveTo>
                    <a:pt x="967" y="37"/>
                  </a:moveTo>
                  <a:cubicBezTo>
                    <a:pt x="967" y="37"/>
                    <a:pt x="966" y="38"/>
                    <a:pt x="966" y="38"/>
                  </a:cubicBezTo>
                  <a:cubicBezTo>
                    <a:pt x="298" y="295"/>
                    <a:pt x="298" y="295"/>
                    <a:pt x="298" y="295"/>
                  </a:cubicBezTo>
                  <a:cubicBezTo>
                    <a:pt x="298" y="295"/>
                    <a:pt x="296" y="296"/>
                    <a:pt x="293" y="293"/>
                  </a:cubicBezTo>
                  <a:cubicBezTo>
                    <a:pt x="267" y="267"/>
                    <a:pt x="27" y="9"/>
                    <a:pt x="23" y="4"/>
                  </a:cubicBezTo>
                  <a:cubicBezTo>
                    <a:pt x="21" y="2"/>
                    <a:pt x="20" y="1"/>
                    <a:pt x="20" y="0"/>
                  </a:cubicBezTo>
                  <a:cubicBezTo>
                    <a:pt x="13" y="0"/>
                    <a:pt x="1" y="5"/>
                    <a:pt x="0" y="8"/>
                  </a:cubicBezTo>
                  <a:cubicBezTo>
                    <a:pt x="4" y="13"/>
                    <a:pt x="262" y="290"/>
                    <a:pt x="287" y="316"/>
                  </a:cubicBezTo>
                  <a:cubicBezTo>
                    <a:pt x="290" y="319"/>
                    <a:pt x="293" y="317"/>
                    <a:pt x="293" y="317"/>
                  </a:cubicBezTo>
                  <a:cubicBezTo>
                    <a:pt x="984" y="53"/>
                    <a:pt x="984" y="53"/>
                    <a:pt x="984" y="53"/>
                  </a:cubicBezTo>
                  <a:cubicBezTo>
                    <a:pt x="984" y="50"/>
                    <a:pt x="975" y="38"/>
                    <a:pt x="967" y="3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0" name="Freeform 463">
              <a:extLst>
                <a:ext uri="{FF2B5EF4-FFF2-40B4-BE49-F238E27FC236}">
                  <a16:creationId xmlns:a16="http://schemas.microsoft.com/office/drawing/2014/main" id="{A49C23DC-723E-4FBF-9E3D-581B0BEE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" y="1965"/>
              <a:ext cx="693" cy="766"/>
            </a:xfrm>
            <a:custGeom>
              <a:avLst/>
              <a:gdLst>
                <a:gd name="T0" fmla="*/ 470 w 277"/>
                <a:gd name="T1" fmla="*/ 206 h 287"/>
                <a:gd name="T2" fmla="*/ 363 w 277"/>
                <a:gd name="T3" fmla="*/ 56 h 287"/>
                <a:gd name="T4" fmla="*/ 0 w 277"/>
                <a:gd name="T5" fmla="*/ 398 h 287"/>
                <a:gd name="T6" fmla="*/ 10773 w 277"/>
                <a:gd name="T7" fmla="*/ 14559 h 287"/>
                <a:gd name="T8" fmla="*/ 10853 w 277"/>
                <a:gd name="T9" fmla="*/ 13748 h 287"/>
                <a:gd name="T10" fmla="*/ 10728 w 277"/>
                <a:gd name="T11" fmla="*/ 13705 h 287"/>
                <a:gd name="T12" fmla="*/ 470 w 277"/>
                <a:gd name="T13" fmla="*/ 206 h 2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7" h="287">
                  <a:moveTo>
                    <a:pt x="12" y="4"/>
                  </a:moveTo>
                  <a:cubicBezTo>
                    <a:pt x="11" y="2"/>
                    <a:pt x="10" y="1"/>
                    <a:pt x="9" y="1"/>
                  </a:cubicBezTo>
                  <a:cubicBezTo>
                    <a:pt x="5" y="0"/>
                    <a:pt x="0" y="6"/>
                    <a:pt x="0" y="8"/>
                  </a:cubicBezTo>
                  <a:cubicBezTo>
                    <a:pt x="12" y="21"/>
                    <a:pt x="225" y="237"/>
                    <a:pt x="275" y="287"/>
                  </a:cubicBezTo>
                  <a:cubicBezTo>
                    <a:pt x="277" y="271"/>
                    <a:pt x="277" y="271"/>
                    <a:pt x="277" y="271"/>
                  </a:cubicBezTo>
                  <a:cubicBezTo>
                    <a:pt x="276" y="271"/>
                    <a:pt x="275" y="271"/>
                    <a:pt x="274" y="270"/>
                  </a:cubicBezTo>
                  <a:cubicBezTo>
                    <a:pt x="248" y="244"/>
                    <a:pt x="17" y="9"/>
                    <a:pt x="12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1" name="Freeform 464">
              <a:extLst>
                <a:ext uri="{FF2B5EF4-FFF2-40B4-BE49-F238E27FC236}">
                  <a16:creationId xmlns:a16="http://schemas.microsoft.com/office/drawing/2014/main" id="{A4E56A1F-C97B-482B-9F19-452CC7981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2" y="2048"/>
              <a:ext cx="1683" cy="683"/>
            </a:xfrm>
            <a:custGeom>
              <a:avLst/>
              <a:gdLst>
                <a:gd name="T0" fmla="*/ 26165 w 673"/>
                <a:gd name="T1" fmla="*/ 0 h 256"/>
                <a:gd name="T2" fmla="*/ 26165 w 673"/>
                <a:gd name="T3" fmla="*/ 0 h 256"/>
                <a:gd name="T4" fmla="*/ 26115 w 673"/>
                <a:gd name="T5" fmla="*/ 56 h 256"/>
                <a:gd name="T6" fmla="*/ 158 w 673"/>
                <a:gd name="T7" fmla="*/ 12158 h 256"/>
                <a:gd name="T8" fmla="*/ 83 w 673"/>
                <a:gd name="T9" fmla="*/ 12158 h 256"/>
                <a:gd name="T10" fmla="*/ 83 w 673"/>
                <a:gd name="T11" fmla="*/ 12158 h 256"/>
                <a:gd name="T12" fmla="*/ 0 w 673"/>
                <a:gd name="T13" fmla="*/ 12969 h 256"/>
                <a:gd name="T14" fmla="*/ 0 w 673"/>
                <a:gd name="T15" fmla="*/ 12969 h 256"/>
                <a:gd name="T16" fmla="*/ 26323 w 673"/>
                <a:gd name="T17" fmla="*/ 704 h 256"/>
                <a:gd name="T18" fmla="*/ 26165 w 673"/>
                <a:gd name="T19" fmla="*/ 0 h 25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3" h="256">
                  <a:moveTo>
                    <a:pt x="669" y="0"/>
                  </a:moveTo>
                  <a:cubicBezTo>
                    <a:pt x="669" y="0"/>
                    <a:pt x="669" y="0"/>
                    <a:pt x="669" y="0"/>
                  </a:cubicBezTo>
                  <a:cubicBezTo>
                    <a:pt x="668" y="1"/>
                    <a:pt x="668" y="1"/>
                    <a:pt x="668" y="1"/>
                  </a:cubicBezTo>
                  <a:cubicBezTo>
                    <a:pt x="4" y="240"/>
                    <a:pt x="4" y="240"/>
                    <a:pt x="4" y="240"/>
                  </a:cubicBezTo>
                  <a:cubicBezTo>
                    <a:pt x="4" y="240"/>
                    <a:pt x="3" y="241"/>
                    <a:pt x="2" y="240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673" y="14"/>
                    <a:pt x="673" y="14"/>
                    <a:pt x="673" y="14"/>
                  </a:cubicBezTo>
                  <a:cubicBezTo>
                    <a:pt x="673" y="4"/>
                    <a:pt x="670" y="1"/>
                    <a:pt x="669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2" name="Freeform 465">
              <a:extLst>
                <a:ext uri="{FF2B5EF4-FFF2-40B4-BE49-F238E27FC236}">
                  <a16:creationId xmlns:a16="http://schemas.microsoft.com/office/drawing/2014/main" id="{69A91737-17F3-4280-A7B6-F99EC981F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245"/>
              <a:ext cx="1736" cy="750"/>
            </a:xfrm>
            <a:custGeom>
              <a:avLst/>
              <a:gdLst>
                <a:gd name="T0" fmla="*/ 125 w 694"/>
                <a:gd name="T1" fmla="*/ 14205 h 281"/>
                <a:gd name="T2" fmla="*/ 27176 w 694"/>
                <a:gd name="T3" fmla="*/ 819 h 281"/>
                <a:gd name="T4" fmla="*/ 26500 w 694"/>
                <a:gd name="T5" fmla="*/ 0 h 281"/>
                <a:gd name="T6" fmla="*/ 26468 w 694"/>
                <a:gd name="T7" fmla="*/ 56 h 281"/>
                <a:gd name="T8" fmla="*/ 313 w 694"/>
                <a:gd name="T9" fmla="*/ 13100 h 281"/>
                <a:gd name="T10" fmla="*/ 158 w 694"/>
                <a:gd name="T11" fmla="*/ 13044 h 281"/>
                <a:gd name="T12" fmla="*/ 158 w 694"/>
                <a:gd name="T13" fmla="*/ 13044 h 281"/>
                <a:gd name="T14" fmla="*/ 0 w 694"/>
                <a:gd name="T15" fmla="*/ 14261 h 281"/>
                <a:gd name="T16" fmla="*/ 125 w 694"/>
                <a:gd name="T17" fmla="*/ 14205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4" h="281">
                  <a:moveTo>
                    <a:pt x="3" y="280"/>
                  </a:moveTo>
                  <a:cubicBezTo>
                    <a:pt x="694" y="16"/>
                    <a:pt x="694" y="16"/>
                    <a:pt x="694" y="16"/>
                  </a:cubicBezTo>
                  <a:cubicBezTo>
                    <a:pt x="694" y="13"/>
                    <a:pt x="685" y="1"/>
                    <a:pt x="677" y="0"/>
                  </a:cubicBezTo>
                  <a:cubicBezTo>
                    <a:pt x="677" y="0"/>
                    <a:pt x="676" y="1"/>
                    <a:pt x="676" y="1"/>
                  </a:cubicBezTo>
                  <a:cubicBezTo>
                    <a:pt x="8" y="258"/>
                    <a:pt x="8" y="258"/>
                    <a:pt x="8" y="258"/>
                  </a:cubicBezTo>
                  <a:cubicBezTo>
                    <a:pt x="8" y="258"/>
                    <a:pt x="7" y="259"/>
                    <a:pt x="4" y="257"/>
                  </a:cubicBezTo>
                  <a:cubicBezTo>
                    <a:pt x="4" y="257"/>
                    <a:pt x="4" y="257"/>
                    <a:pt x="4" y="257"/>
                  </a:cubicBezTo>
                  <a:cubicBezTo>
                    <a:pt x="0" y="268"/>
                    <a:pt x="0" y="279"/>
                    <a:pt x="0" y="281"/>
                  </a:cubicBezTo>
                  <a:cubicBezTo>
                    <a:pt x="2" y="281"/>
                    <a:pt x="3" y="280"/>
                    <a:pt x="3" y="28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3" name="Freeform 466">
              <a:extLst>
                <a:ext uri="{FF2B5EF4-FFF2-40B4-BE49-F238E27FC236}">
                  <a16:creationId xmlns:a16="http://schemas.microsoft.com/office/drawing/2014/main" id="{63C8C796-5E5D-4763-8E41-A8E136D5C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1933"/>
              <a:ext cx="140" cy="120"/>
            </a:xfrm>
            <a:custGeom>
              <a:avLst/>
              <a:gdLst>
                <a:gd name="T0" fmla="*/ 158 w 56"/>
                <a:gd name="T1" fmla="*/ 1613 h 45"/>
                <a:gd name="T2" fmla="*/ 863 w 56"/>
                <a:gd name="T3" fmla="*/ 248 h 45"/>
                <a:gd name="T4" fmla="*/ 2083 w 56"/>
                <a:gd name="T5" fmla="*/ 704 h 45"/>
                <a:gd name="T6" fmla="*/ 1375 w 56"/>
                <a:gd name="T7" fmla="*/ 2027 h 45"/>
                <a:gd name="T8" fmla="*/ 158 w 56"/>
                <a:gd name="T9" fmla="*/ 16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2"/>
                  </a:moveTo>
                  <a:cubicBezTo>
                    <a:pt x="0" y="22"/>
                    <a:pt x="9" y="10"/>
                    <a:pt x="22" y="5"/>
                  </a:cubicBezTo>
                  <a:cubicBezTo>
                    <a:pt x="36" y="0"/>
                    <a:pt x="49" y="4"/>
                    <a:pt x="53" y="14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8" y="41"/>
                    <a:pt x="4" y="3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4" name="Freeform 467">
              <a:extLst>
                <a:ext uri="{FF2B5EF4-FFF2-40B4-BE49-F238E27FC236}">
                  <a16:creationId xmlns:a16="http://schemas.microsoft.com/office/drawing/2014/main" id="{91184A81-0433-4C30-B102-F54AA55EB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1859"/>
              <a:ext cx="137" cy="117"/>
            </a:xfrm>
            <a:custGeom>
              <a:avLst/>
              <a:gdLst>
                <a:gd name="T0" fmla="*/ 154 w 55"/>
                <a:gd name="T1" fmla="*/ 1542 h 44"/>
                <a:gd name="T2" fmla="*/ 849 w 55"/>
                <a:gd name="T3" fmla="*/ 247 h 44"/>
                <a:gd name="T4" fmla="*/ 2010 w 55"/>
                <a:gd name="T5" fmla="*/ 694 h 44"/>
                <a:gd name="T6" fmla="*/ 1315 w 55"/>
                <a:gd name="T7" fmla="*/ 1994 h 44"/>
                <a:gd name="T8" fmla="*/ 154 w 55"/>
                <a:gd name="T9" fmla="*/ 15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4" y="31"/>
                  </a:move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ubicBezTo>
                    <a:pt x="55" y="23"/>
                    <a:pt x="47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5" name="Freeform 468">
              <a:extLst>
                <a:ext uri="{FF2B5EF4-FFF2-40B4-BE49-F238E27FC236}">
                  <a16:creationId xmlns:a16="http://schemas.microsoft.com/office/drawing/2014/main" id="{9431A599-1DC5-4F10-B63A-92749A0B2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784"/>
              <a:ext cx="138" cy="117"/>
            </a:xfrm>
            <a:custGeom>
              <a:avLst/>
              <a:gdLst>
                <a:gd name="T0" fmla="*/ 158 w 55"/>
                <a:gd name="T1" fmla="*/ 1505 h 44"/>
                <a:gd name="T2" fmla="*/ 838 w 55"/>
                <a:gd name="T3" fmla="*/ 247 h 44"/>
                <a:gd name="T4" fmla="*/ 2020 w 55"/>
                <a:gd name="T5" fmla="*/ 657 h 44"/>
                <a:gd name="T6" fmla="*/ 1310 w 55"/>
                <a:gd name="T7" fmla="*/ 1960 h 44"/>
                <a:gd name="T8" fmla="*/ 158 w 55"/>
                <a:gd name="T9" fmla="*/ 150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4" y="30"/>
                  </a:move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ubicBezTo>
                    <a:pt x="55" y="23"/>
                    <a:pt x="47" y="34"/>
                    <a:pt x="33" y="39"/>
                  </a:cubicBezTo>
                  <a:cubicBezTo>
                    <a:pt x="20" y="44"/>
                    <a:pt x="7" y="40"/>
                    <a:pt x="4" y="30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6" name="Freeform 469">
              <a:extLst>
                <a:ext uri="{FF2B5EF4-FFF2-40B4-BE49-F238E27FC236}">
                  <a16:creationId xmlns:a16="http://schemas.microsoft.com/office/drawing/2014/main" id="{D4CCAEB5-1C1D-45DF-A1F5-5F0946303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" y="1709"/>
              <a:ext cx="135" cy="115"/>
            </a:xfrm>
            <a:custGeom>
              <a:avLst/>
              <a:gdLst>
                <a:gd name="T0" fmla="*/ 125 w 54"/>
                <a:gd name="T1" fmla="*/ 1530 h 43"/>
                <a:gd name="T2" fmla="*/ 833 w 54"/>
                <a:gd name="T3" fmla="*/ 251 h 43"/>
                <a:gd name="T4" fmla="*/ 1958 w 54"/>
                <a:gd name="T5" fmla="*/ 671 h 43"/>
                <a:gd name="T6" fmla="*/ 1300 w 54"/>
                <a:gd name="T7" fmla="*/ 1952 h 43"/>
                <a:gd name="T8" fmla="*/ 125 w 54"/>
                <a:gd name="T9" fmla="*/ 153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3" y="30"/>
                  </a:move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0" y="13"/>
                  </a:cubicBezTo>
                  <a:cubicBezTo>
                    <a:pt x="54" y="23"/>
                    <a:pt x="46" y="34"/>
                    <a:pt x="33" y="38"/>
                  </a:cubicBezTo>
                  <a:cubicBezTo>
                    <a:pt x="20" y="43"/>
                    <a:pt x="7" y="39"/>
                    <a:pt x="3" y="30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7" name="Freeform 470">
              <a:extLst>
                <a:ext uri="{FF2B5EF4-FFF2-40B4-BE49-F238E27FC236}">
                  <a16:creationId xmlns:a16="http://schemas.microsoft.com/office/drawing/2014/main" id="{69A17E2B-0BA4-46CF-A1CC-E706B63DD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7" y="1635"/>
              <a:ext cx="133" cy="112"/>
            </a:xfrm>
            <a:custGeom>
              <a:avLst/>
              <a:gdLst>
                <a:gd name="T0" fmla="*/ 125 w 53"/>
                <a:gd name="T1" fmla="*/ 1459 h 42"/>
                <a:gd name="T2" fmla="*/ 838 w 53"/>
                <a:gd name="T3" fmla="*/ 248 h 42"/>
                <a:gd name="T4" fmla="*/ 1945 w 53"/>
                <a:gd name="T5" fmla="*/ 661 h 42"/>
                <a:gd name="T6" fmla="*/ 1265 w 53"/>
                <a:gd name="T7" fmla="*/ 1912 h 42"/>
                <a:gd name="T8" fmla="*/ 125 w 53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3" y="29"/>
                  </a:moveTo>
                  <a:cubicBezTo>
                    <a:pt x="0" y="20"/>
                    <a:pt x="8" y="9"/>
                    <a:pt x="21" y="5"/>
                  </a:cubicBezTo>
                  <a:cubicBezTo>
                    <a:pt x="33" y="0"/>
                    <a:pt x="46" y="4"/>
                    <a:pt x="49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8" name="Freeform 471">
              <a:extLst>
                <a:ext uri="{FF2B5EF4-FFF2-40B4-BE49-F238E27FC236}">
                  <a16:creationId xmlns:a16="http://schemas.microsoft.com/office/drawing/2014/main" id="{9B891BAF-7EFB-4B58-950E-20A99DDDE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0" y="1560"/>
              <a:ext cx="130" cy="112"/>
            </a:xfrm>
            <a:custGeom>
              <a:avLst/>
              <a:gdLst>
                <a:gd name="T0" fmla="*/ 125 w 52"/>
                <a:gd name="T1" fmla="*/ 1459 h 42"/>
                <a:gd name="T2" fmla="*/ 783 w 52"/>
                <a:gd name="T3" fmla="*/ 205 h 42"/>
                <a:gd name="T4" fmla="*/ 1925 w 52"/>
                <a:gd name="T5" fmla="*/ 661 h 42"/>
                <a:gd name="T6" fmla="*/ 1220 w 52"/>
                <a:gd name="T7" fmla="*/ 1877 h 42"/>
                <a:gd name="T8" fmla="*/ 125 w 52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2">
                  <a:moveTo>
                    <a:pt x="3" y="29"/>
                  </a:moveTo>
                  <a:cubicBezTo>
                    <a:pt x="0" y="20"/>
                    <a:pt x="8" y="9"/>
                    <a:pt x="20" y="4"/>
                  </a:cubicBezTo>
                  <a:cubicBezTo>
                    <a:pt x="33" y="0"/>
                    <a:pt x="46" y="4"/>
                    <a:pt x="49" y="13"/>
                  </a:cubicBezTo>
                  <a:cubicBezTo>
                    <a:pt x="52" y="22"/>
                    <a:pt x="44" y="33"/>
                    <a:pt x="31" y="37"/>
                  </a:cubicBezTo>
                  <a:cubicBezTo>
                    <a:pt x="19" y="42"/>
                    <a:pt x="6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19" name="Freeform 472">
              <a:extLst>
                <a:ext uri="{FF2B5EF4-FFF2-40B4-BE49-F238E27FC236}">
                  <a16:creationId xmlns:a16="http://schemas.microsoft.com/office/drawing/2014/main" id="{7C9BA12A-C9CF-4DE2-8F81-A72A0160B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2" y="1485"/>
              <a:ext cx="128" cy="110"/>
            </a:xfrm>
            <a:custGeom>
              <a:avLst/>
              <a:gdLst>
                <a:gd name="T0" fmla="*/ 125 w 51"/>
                <a:gd name="T1" fmla="*/ 1446 h 41"/>
                <a:gd name="T2" fmla="*/ 788 w 51"/>
                <a:gd name="T3" fmla="*/ 215 h 41"/>
                <a:gd name="T4" fmla="*/ 1895 w 51"/>
                <a:gd name="T5" fmla="*/ 676 h 41"/>
                <a:gd name="T6" fmla="*/ 1235 w 51"/>
                <a:gd name="T7" fmla="*/ 1916 h 41"/>
                <a:gd name="T8" fmla="*/ 125 w 51"/>
                <a:gd name="T9" fmla="*/ 14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3" y="28"/>
                  </a:moveTo>
                  <a:cubicBezTo>
                    <a:pt x="0" y="19"/>
                    <a:pt x="7" y="8"/>
                    <a:pt x="20" y="4"/>
                  </a:cubicBezTo>
                  <a:cubicBezTo>
                    <a:pt x="32" y="0"/>
                    <a:pt x="45" y="4"/>
                    <a:pt x="48" y="13"/>
                  </a:cubicBezTo>
                  <a:cubicBezTo>
                    <a:pt x="51" y="22"/>
                    <a:pt x="43" y="33"/>
                    <a:pt x="31" y="37"/>
                  </a:cubicBezTo>
                  <a:cubicBezTo>
                    <a:pt x="18" y="41"/>
                    <a:pt x="6" y="37"/>
                    <a:pt x="3" y="28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0" name="Freeform 473">
              <a:extLst>
                <a:ext uri="{FF2B5EF4-FFF2-40B4-BE49-F238E27FC236}">
                  <a16:creationId xmlns:a16="http://schemas.microsoft.com/office/drawing/2014/main" id="{5F81E2EF-CCC1-45DD-A892-2A9438193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1411"/>
              <a:ext cx="125" cy="106"/>
            </a:xfrm>
            <a:custGeom>
              <a:avLst/>
              <a:gdLst>
                <a:gd name="T0" fmla="*/ 83 w 50"/>
                <a:gd name="T1" fmla="*/ 1341 h 40"/>
                <a:gd name="T2" fmla="*/ 750 w 50"/>
                <a:gd name="T3" fmla="*/ 204 h 40"/>
                <a:gd name="T4" fmla="*/ 1845 w 50"/>
                <a:gd name="T5" fmla="*/ 633 h 40"/>
                <a:gd name="T6" fmla="*/ 1175 w 50"/>
                <a:gd name="T7" fmla="*/ 1770 h 40"/>
                <a:gd name="T8" fmla="*/ 83 w 50"/>
                <a:gd name="T9" fmla="*/ 1341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40">
                  <a:moveTo>
                    <a:pt x="2" y="27"/>
                  </a:moveTo>
                  <a:cubicBezTo>
                    <a:pt x="0" y="19"/>
                    <a:pt x="7" y="8"/>
                    <a:pt x="19" y="4"/>
                  </a:cubicBezTo>
                  <a:cubicBezTo>
                    <a:pt x="32" y="0"/>
                    <a:pt x="44" y="4"/>
                    <a:pt x="47" y="13"/>
                  </a:cubicBezTo>
                  <a:cubicBezTo>
                    <a:pt x="50" y="22"/>
                    <a:pt x="42" y="32"/>
                    <a:pt x="30" y="36"/>
                  </a:cubicBezTo>
                  <a:cubicBezTo>
                    <a:pt x="18" y="40"/>
                    <a:pt x="5" y="36"/>
                    <a:pt x="2" y="27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1" name="Freeform 474">
              <a:extLst>
                <a:ext uri="{FF2B5EF4-FFF2-40B4-BE49-F238E27FC236}">
                  <a16:creationId xmlns:a16="http://schemas.microsoft.com/office/drawing/2014/main" id="{FF788914-62BB-40B9-8459-1CAD60A67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2" y="1987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7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2" name="Freeform 475">
              <a:extLst>
                <a:ext uri="{FF2B5EF4-FFF2-40B4-BE49-F238E27FC236}">
                  <a16:creationId xmlns:a16="http://schemas.microsoft.com/office/drawing/2014/main" id="{9F0B85D6-E30A-4DB9-BE74-A7D50D50B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909"/>
              <a:ext cx="137" cy="120"/>
            </a:xfrm>
            <a:custGeom>
              <a:avLst/>
              <a:gdLst>
                <a:gd name="T0" fmla="*/ 1960 w 55"/>
                <a:gd name="T1" fmla="*/ 704 h 45"/>
                <a:gd name="T2" fmla="*/ 1315 w 55"/>
                <a:gd name="T3" fmla="*/ 2027 h 45"/>
                <a:gd name="T4" fmla="*/ 105 w 55"/>
                <a:gd name="T5" fmla="*/ 1571 h 45"/>
                <a:gd name="T6" fmla="*/ 807 w 55"/>
                <a:gd name="T7" fmla="*/ 248 h 45"/>
                <a:gd name="T8" fmla="*/ 1960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1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4" y="0"/>
                    <a:pt x="48" y="4"/>
                    <a:pt x="51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3" name="Freeform 476">
              <a:extLst>
                <a:ext uri="{FF2B5EF4-FFF2-40B4-BE49-F238E27FC236}">
                  <a16:creationId xmlns:a16="http://schemas.microsoft.com/office/drawing/2014/main" id="{5A89C40D-7858-4666-B4BC-CEEA96F88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1835"/>
              <a:ext cx="135" cy="117"/>
            </a:xfrm>
            <a:custGeom>
              <a:avLst/>
              <a:gdLst>
                <a:gd name="T0" fmla="*/ 2000 w 54"/>
                <a:gd name="T1" fmla="*/ 657 h 44"/>
                <a:gd name="T2" fmla="*/ 1300 w 54"/>
                <a:gd name="T3" fmla="*/ 1960 h 44"/>
                <a:gd name="T4" fmla="*/ 125 w 54"/>
                <a:gd name="T5" fmla="*/ 1505 h 44"/>
                <a:gd name="T6" fmla="*/ 833 w 54"/>
                <a:gd name="T7" fmla="*/ 247 h 44"/>
                <a:gd name="T8" fmla="*/ 2000 w 54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51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4"/>
                    <a:pt x="6" y="40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4" name="Freeform 477">
              <a:extLst>
                <a:ext uri="{FF2B5EF4-FFF2-40B4-BE49-F238E27FC236}">
                  <a16:creationId xmlns:a16="http://schemas.microsoft.com/office/drawing/2014/main" id="{77A23499-0C9C-40E3-8DA6-0F8CA1346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0" y="1757"/>
              <a:ext cx="132" cy="115"/>
            </a:xfrm>
            <a:custGeom>
              <a:avLst/>
              <a:gdLst>
                <a:gd name="T0" fmla="*/ 1930 w 53"/>
                <a:gd name="T1" fmla="*/ 709 h 43"/>
                <a:gd name="T2" fmla="*/ 1265 w 53"/>
                <a:gd name="T3" fmla="*/ 1987 h 43"/>
                <a:gd name="T4" fmla="*/ 105 w 53"/>
                <a:gd name="T5" fmla="*/ 1530 h 43"/>
                <a:gd name="T6" fmla="*/ 807 w 53"/>
                <a:gd name="T7" fmla="*/ 251 h 43"/>
                <a:gd name="T8" fmla="*/ 1930 w 53"/>
                <a:gd name="T9" fmla="*/ 709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3">
                  <a:moveTo>
                    <a:pt x="50" y="14"/>
                  </a:moveTo>
                  <a:cubicBezTo>
                    <a:pt x="53" y="23"/>
                    <a:pt x="46" y="34"/>
                    <a:pt x="33" y="39"/>
                  </a:cubicBezTo>
                  <a:cubicBezTo>
                    <a:pt x="20" y="43"/>
                    <a:pt x="6" y="40"/>
                    <a:pt x="3" y="30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7" y="4"/>
                    <a:pt x="50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5" name="Freeform 478">
              <a:extLst>
                <a:ext uri="{FF2B5EF4-FFF2-40B4-BE49-F238E27FC236}">
                  <a16:creationId xmlns:a16="http://schemas.microsoft.com/office/drawing/2014/main" id="{4DA96042-E4FA-4A9C-9AE7-F96C6A3F7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683"/>
              <a:ext cx="133" cy="112"/>
            </a:xfrm>
            <a:custGeom>
              <a:avLst/>
              <a:gdLst>
                <a:gd name="T0" fmla="*/ 1977 w 53"/>
                <a:gd name="T1" fmla="*/ 661 h 42"/>
                <a:gd name="T2" fmla="*/ 1265 w 53"/>
                <a:gd name="T3" fmla="*/ 1912 h 42"/>
                <a:gd name="T4" fmla="*/ 125 w 53"/>
                <a:gd name="T5" fmla="*/ 1459 h 42"/>
                <a:gd name="T6" fmla="*/ 788 w 53"/>
                <a:gd name="T7" fmla="*/ 205 h 42"/>
                <a:gd name="T8" fmla="*/ 1977 w 53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50" y="13"/>
                  </a:move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8" y="9"/>
                    <a:pt x="20" y="4"/>
                  </a:cubicBezTo>
                  <a:cubicBezTo>
                    <a:pt x="33" y="0"/>
                    <a:pt x="46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6" name="Freeform 479">
              <a:extLst>
                <a:ext uri="{FF2B5EF4-FFF2-40B4-BE49-F238E27FC236}">
                  <a16:creationId xmlns:a16="http://schemas.microsoft.com/office/drawing/2014/main" id="{8D3ED432-0CB7-407C-9999-CA8CFD04A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605"/>
              <a:ext cx="130" cy="112"/>
            </a:xfrm>
            <a:custGeom>
              <a:avLst/>
              <a:gdLst>
                <a:gd name="T0" fmla="*/ 1925 w 52"/>
                <a:gd name="T1" fmla="*/ 661 h 42"/>
                <a:gd name="T2" fmla="*/ 1250 w 52"/>
                <a:gd name="T3" fmla="*/ 1912 h 42"/>
                <a:gd name="T4" fmla="*/ 125 w 52"/>
                <a:gd name="T5" fmla="*/ 1459 h 42"/>
                <a:gd name="T6" fmla="*/ 783 w 52"/>
                <a:gd name="T7" fmla="*/ 248 h 42"/>
                <a:gd name="T8" fmla="*/ 1925 w 52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2">
                  <a:moveTo>
                    <a:pt x="49" y="13"/>
                  </a:moveTo>
                  <a:cubicBezTo>
                    <a:pt x="52" y="22"/>
                    <a:pt x="44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8" y="9"/>
                    <a:pt x="20" y="5"/>
                  </a:cubicBezTo>
                  <a:cubicBezTo>
                    <a:pt x="33" y="0"/>
                    <a:pt x="46" y="4"/>
                    <a:pt x="49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7" name="Freeform 480">
              <a:extLst>
                <a:ext uri="{FF2B5EF4-FFF2-40B4-BE49-F238E27FC236}">
                  <a16:creationId xmlns:a16="http://schemas.microsoft.com/office/drawing/2014/main" id="{CADFBA8A-8E0B-4A47-A228-213D9222F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1531"/>
              <a:ext cx="128" cy="109"/>
            </a:xfrm>
            <a:custGeom>
              <a:avLst/>
              <a:gdLst>
                <a:gd name="T0" fmla="*/ 1895 w 51"/>
                <a:gd name="T1" fmla="*/ 657 h 41"/>
                <a:gd name="T2" fmla="*/ 1235 w 51"/>
                <a:gd name="T3" fmla="*/ 1845 h 41"/>
                <a:gd name="T4" fmla="*/ 125 w 51"/>
                <a:gd name="T5" fmla="*/ 1393 h 41"/>
                <a:gd name="T6" fmla="*/ 788 w 51"/>
                <a:gd name="T7" fmla="*/ 205 h 41"/>
                <a:gd name="T8" fmla="*/ 1895 w 51"/>
                <a:gd name="T9" fmla="*/ 65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48" y="13"/>
                  </a:moveTo>
                  <a:cubicBezTo>
                    <a:pt x="51" y="22"/>
                    <a:pt x="44" y="32"/>
                    <a:pt x="31" y="37"/>
                  </a:cubicBezTo>
                  <a:cubicBezTo>
                    <a:pt x="19" y="41"/>
                    <a:pt x="6" y="37"/>
                    <a:pt x="3" y="28"/>
                  </a:cubicBezTo>
                  <a:cubicBezTo>
                    <a:pt x="0" y="19"/>
                    <a:pt x="8" y="8"/>
                    <a:pt x="20" y="4"/>
                  </a:cubicBezTo>
                  <a:cubicBezTo>
                    <a:pt x="33" y="0"/>
                    <a:pt x="45" y="4"/>
                    <a:pt x="48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8" name="Freeform 481">
              <a:extLst>
                <a:ext uri="{FF2B5EF4-FFF2-40B4-BE49-F238E27FC236}">
                  <a16:creationId xmlns:a16="http://schemas.microsoft.com/office/drawing/2014/main" id="{873CAA02-C209-47C5-9AD4-8F8CAD726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1454"/>
              <a:ext cx="127" cy="109"/>
            </a:xfrm>
            <a:custGeom>
              <a:avLst/>
              <a:gdLst>
                <a:gd name="T0" fmla="*/ 105 w 51"/>
                <a:gd name="T1" fmla="*/ 1393 h 41"/>
                <a:gd name="T2" fmla="*/ 774 w 51"/>
                <a:gd name="T3" fmla="*/ 205 h 41"/>
                <a:gd name="T4" fmla="*/ 1855 w 51"/>
                <a:gd name="T5" fmla="*/ 657 h 41"/>
                <a:gd name="T6" fmla="*/ 1190 w 51"/>
                <a:gd name="T7" fmla="*/ 1845 h 41"/>
                <a:gd name="T8" fmla="*/ 105 w 51"/>
                <a:gd name="T9" fmla="*/ 139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3" y="28"/>
                  </a:moveTo>
                  <a:cubicBezTo>
                    <a:pt x="0" y="19"/>
                    <a:pt x="8" y="9"/>
                    <a:pt x="20" y="4"/>
                  </a:cubicBezTo>
                  <a:cubicBezTo>
                    <a:pt x="32" y="0"/>
                    <a:pt x="45" y="4"/>
                    <a:pt x="48" y="13"/>
                  </a:cubicBezTo>
                  <a:cubicBezTo>
                    <a:pt x="51" y="22"/>
                    <a:pt x="43" y="33"/>
                    <a:pt x="31" y="37"/>
                  </a:cubicBezTo>
                  <a:cubicBezTo>
                    <a:pt x="18" y="41"/>
                    <a:pt x="6" y="37"/>
                    <a:pt x="3" y="28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29" name="Freeform 482">
              <a:extLst>
                <a:ext uri="{FF2B5EF4-FFF2-40B4-BE49-F238E27FC236}">
                  <a16:creationId xmlns:a16="http://schemas.microsoft.com/office/drawing/2014/main" id="{8F1908FB-3B38-4F7F-B553-61D34D506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5" y="2040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0" name="Freeform 483">
              <a:extLst>
                <a:ext uri="{FF2B5EF4-FFF2-40B4-BE49-F238E27FC236}">
                  <a16:creationId xmlns:a16="http://schemas.microsoft.com/office/drawing/2014/main" id="{80890686-DAC7-4678-9105-06377CBE5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7" y="1963"/>
              <a:ext cx="138" cy="117"/>
            </a:xfrm>
            <a:custGeom>
              <a:avLst/>
              <a:gdLst>
                <a:gd name="T0" fmla="*/ 2052 w 55"/>
                <a:gd name="T1" fmla="*/ 657 h 44"/>
                <a:gd name="T2" fmla="*/ 1340 w 55"/>
                <a:gd name="T3" fmla="*/ 1960 h 44"/>
                <a:gd name="T4" fmla="*/ 125 w 55"/>
                <a:gd name="T5" fmla="*/ 1542 h 44"/>
                <a:gd name="T6" fmla="*/ 838 w 55"/>
                <a:gd name="T7" fmla="*/ 247 h 44"/>
                <a:gd name="T8" fmla="*/ 2052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1" y="44"/>
                    <a:pt x="7" y="40"/>
                    <a:pt x="3" y="31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5" y="0"/>
                    <a:pt x="48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1" name="Freeform 484">
              <a:extLst>
                <a:ext uri="{FF2B5EF4-FFF2-40B4-BE49-F238E27FC236}">
                  <a16:creationId xmlns:a16="http://schemas.microsoft.com/office/drawing/2014/main" id="{88DE20EB-B532-4706-877B-87BCF7202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1885"/>
              <a:ext cx="137" cy="115"/>
            </a:xfrm>
            <a:custGeom>
              <a:avLst/>
              <a:gdLst>
                <a:gd name="T0" fmla="*/ 1960 w 55"/>
                <a:gd name="T1" fmla="*/ 671 h 43"/>
                <a:gd name="T2" fmla="*/ 1315 w 55"/>
                <a:gd name="T3" fmla="*/ 1987 h 43"/>
                <a:gd name="T4" fmla="*/ 154 w 55"/>
                <a:gd name="T5" fmla="*/ 1530 h 43"/>
                <a:gd name="T6" fmla="*/ 807 w 55"/>
                <a:gd name="T7" fmla="*/ 209 h 43"/>
                <a:gd name="T8" fmla="*/ 1960 w 55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3">
                  <a:moveTo>
                    <a:pt x="51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0" y="43"/>
                    <a:pt x="7" y="40"/>
                    <a:pt x="4" y="30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2" name="Freeform 485">
              <a:extLst>
                <a:ext uri="{FF2B5EF4-FFF2-40B4-BE49-F238E27FC236}">
                  <a16:creationId xmlns:a16="http://schemas.microsoft.com/office/drawing/2014/main" id="{C048D989-D717-423D-A2CB-E1C77B3A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808"/>
              <a:ext cx="135" cy="115"/>
            </a:xfrm>
            <a:custGeom>
              <a:avLst/>
              <a:gdLst>
                <a:gd name="T0" fmla="*/ 2000 w 54"/>
                <a:gd name="T1" fmla="*/ 671 h 43"/>
                <a:gd name="T2" fmla="*/ 1300 w 54"/>
                <a:gd name="T3" fmla="*/ 1952 h 43"/>
                <a:gd name="T4" fmla="*/ 158 w 54"/>
                <a:gd name="T5" fmla="*/ 1530 h 43"/>
                <a:gd name="T6" fmla="*/ 833 w 54"/>
                <a:gd name="T7" fmla="*/ 209 h 43"/>
                <a:gd name="T8" fmla="*/ 2000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2"/>
                    <a:pt x="46" y="34"/>
                    <a:pt x="33" y="38"/>
                  </a:cubicBezTo>
                  <a:cubicBezTo>
                    <a:pt x="20" y="43"/>
                    <a:pt x="7" y="39"/>
                    <a:pt x="4" y="30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3" name="Freeform 486">
              <a:extLst>
                <a:ext uri="{FF2B5EF4-FFF2-40B4-BE49-F238E27FC236}">
                  <a16:creationId xmlns:a16="http://schemas.microsoft.com/office/drawing/2014/main" id="{CF692146-79A6-4960-AA78-18AD4C73A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1731"/>
              <a:ext cx="133" cy="112"/>
            </a:xfrm>
            <a:custGeom>
              <a:avLst/>
              <a:gdLst>
                <a:gd name="T0" fmla="*/ 1977 w 53"/>
                <a:gd name="T1" fmla="*/ 661 h 42"/>
                <a:gd name="T2" fmla="*/ 1265 w 53"/>
                <a:gd name="T3" fmla="*/ 1912 h 42"/>
                <a:gd name="T4" fmla="*/ 125 w 53"/>
                <a:gd name="T5" fmla="*/ 1459 h 42"/>
                <a:gd name="T6" fmla="*/ 788 w 53"/>
                <a:gd name="T7" fmla="*/ 205 h 42"/>
                <a:gd name="T8" fmla="*/ 1977 w 53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50" y="13"/>
                  </a:move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7" y="9"/>
                    <a:pt x="20" y="4"/>
                  </a:cubicBezTo>
                  <a:cubicBezTo>
                    <a:pt x="33" y="0"/>
                    <a:pt x="46" y="3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4" name="Freeform 487">
              <a:extLst>
                <a:ext uri="{FF2B5EF4-FFF2-40B4-BE49-F238E27FC236}">
                  <a16:creationId xmlns:a16="http://schemas.microsoft.com/office/drawing/2014/main" id="{478E023D-9597-4C43-8CBE-E936F3448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0" y="1653"/>
              <a:ext cx="130" cy="112"/>
            </a:xfrm>
            <a:custGeom>
              <a:avLst/>
              <a:gdLst>
                <a:gd name="T0" fmla="*/ 1925 w 52"/>
                <a:gd name="T1" fmla="*/ 661 h 42"/>
                <a:gd name="T2" fmla="*/ 1250 w 52"/>
                <a:gd name="T3" fmla="*/ 1877 h 42"/>
                <a:gd name="T4" fmla="*/ 125 w 52"/>
                <a:gd name="T5" fmla="*/ 1459 h 42"/>
                <a:gd name="T6" fmla="*/ 783 w 52"/>
                <a:gd name="T7" fmla="*/ 205 h 42"/>
                <a:gd name="T8" fmla="*/ 1925 w 52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2">
                  <a:moveTo>
                    <a:pt x="49" y="13"/>
                  </a:moveTo>
                  <a:cubicBezTo>
                    <a:pt x="52" y="22"/>
                    <a:pt x="45" y="33"/>
                    <a:pt x="32" y="37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19"/>
                    <a:pt x="8" y="8"/>
                    <a:pt x="20" y="4"/>
                  </a:cubicBezTo>
                  <a:cubicBezTo>
                    <a:pt x="33" y="0"/>
                    <a:pt x="46" y="3"/>
                    <a:pt x="49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5" name="Freeform 488">
              <a:extLst>
                <a:ext uri="{FF2B5EF4-FFF2-40B4-BE49-F238E27FC236}">
                  <a16:creationId xmlns:a16="http://schemas.microsoft.com/office/drawing/2014/main" id="{AAADFAEA-9B1F-4D18-95D7-1C4507E24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2" y="1576"/>
              <a:ext cx="130" cy="109"/>
            </a:xfrm>
            <a:custGeom>
              <a:avLst/>
              <a:gdLst>
                <a:gd name="T0" fmla="*/ 1925 w 52"/>
                <a:gd name="T1" fmla="*/ 601 h 41"/>
                <a:gd name="T2" fmla="*/ 1250 w 52"/>
                <a:gd name="T3" fmla="*/ 1845 h 41"/>
                <a:gd name="T4" fmla="*/ 125 w 52"/>
                <a:gd name="T5" fmla="*/ 1393 h 41"/>
                <a:gd name="T6" fmla="*/ 783 w 52"/>
                <a:gd name="T7" fmla="*/ 205 h 41"/>
                <a:gd name="T8" fmla="*/ 1925 w 52"/>
                <a:gd name="T9" fmla="*/ 601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1">
                  <a:moveTo>
                    <a:pt x="49" y="12"/>
                  </a:moveTo>
                  <a:cubicBezTo>
                    <a:pt x="52" y="22"/>
                    <a:pt x="44" y="32"/>
                    <a:pt x="32" y="37"/>
                  </a:cubicBezTo>
                  <a:cubicBezTo>
                    <a:pt x="19" y="41"/>
                    <a:pt x="6" y="37"/>
                    <a:pt x="3" y="28"/>
                  </a:cubicBezTo>
                  <a:cubicBezTo>
                    <a:pt x="0" y="19"/>
                    <a:pt x="8" y="8"/>
                    <a:pt x="20" y="4"/>
                  </a:cubicBezTo>
                  <a:cubicBezTo>
                    <a:pt x="33" y="0"/>
                    <a:pt x="46" y="3"/>
                    <a:pt x="49" y="1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6" name="Freeform 489">
              <a:extLst>
                <a:ext uri="{FF2B5EF4-FFF2-40B4-BE49-F238E27FC236}">
                  <a16:creationId xmlns:a16="http://schemas.microsoft.com/office/drawing/2014/main" id="{9A18C15D-9081-406E-A701-B8E7136CA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" y="1496"/>
              <a:ext cx="130" cy="109"/>
            </a:xfrm>
            <a:custGeom>
              <a:avLst/>
              <a:gdLst>
                <a:gd name="T0" fmla="*/ 125 w 52"/>
                <a:gd name="T1" fmla="*/ 1449 h 41"/>
                <a:gd name="T2" fmla="*/ 783 w 52"/>
                <a:gd name="T3" fmla="*/ 247 h 41"/>
                <a:gd name="T4" fmla="*/ 1925 w 52"/>
                <a:gd name="T5" fmla="*/ 657 h 41"/>
                <a:gd name="T6" fmla="*/ 1220 w 52"/>
                <a:gd name="T7" fmla="*/ 1845 h 41"/>
                <a:gd name="T8" fmla="*/ 125 w 52"/>
                <a:gd name="T9" fmla="*/ 144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1">
                  <a:moveTo>
                    <a:pt x="3" y="29"/>
                  </a:moveTo>
                  <a:cubicBezTo>
                    <a:pt x="0" y="20"/>
                    <a:pt x="8" y="9"/>
                    <a:pt x="20" y="5"/>
                  </a:cubicBezTo>
                  <a:cubicBezTo>
                    <a:pt x="33" y="0"/>
                    <a:pt x="46" y="4"/>
                    <a:pt x="49" y="13"/>
                  </a:cubicBezTo>
                  <a:cubicBezTo>
                    <a:pt x="52" y="22"/>
                    <a:pt x="44" y="33"/>
                    <a:pt x="31" y="37"/>
                  </a:cubicBezTo>
                  <a:cubicBezTo>
                    <a:pt x="19" y="41"/>
                    <a:pt x="6" y="37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7" name="Freeform 490">
              <a:extLst>
                <a:ext uri="{FF2B5EF4-FFF2-40B4-BE49-F238E27FC236}">
                  <a16:creationId xmlns:a16="http://schemas.microsoft.com/office/drawing/2014/main" id="{05027A28-4A99-4BCD-81AF-3A8AC523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093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1"/>
                    <a:pt x="8" y="9"/>
                    <a:pt x="22" y="5"/>
                  </a:cubicBezTo>
                  <a:cubicBezTo>
                    <a:pt x="35" y="0"/>
                    <a:pt x="49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8" name="Freeform 491">
              <a:extLst>
                <a:ext uri="{FF2B5EF4-FFF2-40B4-BE49-F238E27FC236}">
                  <a16:creationId xmlns:a16="http://schemas.microsoft.com/office/drawing/2014/main" id="{0CCE9B5D-94F1-454A-97E0-AAFB10397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0" y="2013"/>
              <a:ext cx="140" cy="118"/>
            </a:xfrm>
            <a:custGeom>
              <a:avLst/>
              <a:gdLst>
                <a:gd name="T0" fmla="*/ 863 w 56"/>
                <a:gd name="T1" fmla="*/ 252 h 44"/>
                <a:gd name="T2" fmla="*/ 2033 w 56"/>
                <a:gd name="T3" fmla="*/ 735 h 44"/>
                <a:gd name="T4" fmla="*/ 1333 w 56"/>
                <a:gd name="T5" fmla="*/ 2065 h 44"/>
                <a:gd name="T6" fmla="*/ 158 w 56"/>
                <a:gd name="T7" fmla="*/ 1604 h 44"/>
                <a:gd name="T8" fmla="*/ 863 w 56"/>
                <a:gd name="T9" fmla="*/ 25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22" y="5"/>
                  </a:moveTo>
                  <a:cubicBezTo>
                    <a:pt x="35" y="0"/>
                    <a:pt x="49" y="4"/>
                    <a:pt x="52" y="14"/>
                  </a:cubicBezTo>
                  <a:cubicBezTo>
                    <a:pt x="56" y="23"/>
                    <a:pt x="48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39" name="Freeform 492">
              <a:extLst>
                <a:ext uri="{FF2B5EF4-FFF2-40B4-BE49-F238E27FC236}">
                  <a16:creationId xmlns:a16="http://schemas.microsoft.com/office/drawing/2014/main" id="{555D01F1-23BF-4B42-9C34-5A40244D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5" y="1933"/>
              <a:ext cx="135" cy="118"/>
            </a:xfrm>
            <a:custGeom>
              <a:avLst/>
              <a:gdLst>
                <a:gd name="T0" fmla="*/ 833 w 54"/>
                <a:gd name="T1" fmla="*/ 252 h 44"/>
                <a:gd name="T2" fmla="*/ 2000 w 54"/>
                <a:gd name="T3" fmla="*/ 735 h 44"/>
                <a:gd name="T4" fmla="*/ 1300 w 54"/>
                <a:gd name="T5" fmla="*/ 2065 h 44"/>
                <a:gd name="T6" fmla="*/ 125 w 54"/>
                <a:gd name="T7" fmla="*/ 1604 h 44"/>
                <a:gd name="T8" fmla="*/ 833 w 54"/>
                <a:gd name="T9" fmla="*/ 25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21" y="5"/>
                  </a:moveTo>
                  <a:cubicBezTo>
                    <a:pt x="34" y="0"/>
                    <a:pt x="48" y="4"/>
                    <a:pt x="51" y="14"/>
                  </a:cubicBezTo>
                  <a:cubicBezTo>
                    <a:pt x="54" y="23"/>
                    <a:pt x="47" y="35"/>
                    <a:pt x="33" y="40"/>
                  </a:cubicBezTo>
                  <a:cubicBezTo>
                    <a:pt x="20" y="44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0" name="Freeform 493">
              <a:extLst>
                <a:ext uri="{FF2B5EF4-FFF2-40B4-BE49-F238E27FC236}">
                  <a16:creationId xmlns:a16="http://schemas.microsoft.com/office/drawing/2014/main" id="{03E45187-8358-4FC6-B10C-F2BBAA7AF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856"/>
              <a:ext cx="135" cy="115"/>
            </a:xfrm>
            <a:custGeom>
              <a:avLst/>
              <a:gdLst>
                <a:gd name="T0" fmla="*/ 833 w 54"/>
                <a:gd name="T1" fmla="*/ 251 h 43"/>
                <a:gd name="T2" fmla="*/ 2000 w 54"/>
                <a:gd name="T3" fmla="*/ 671 h 43"/>
                <a:gd name="T4" fmla="*/ 1300 w 54"/>
                <a:gd name="T5" fmla="*/ 1987 h 43"/>
                <a:gd name="T6" fmla="*/ 125 w 54"/>
                <a:gd name="T7" fmla="*/ 1530 h 43"/>
                <a:gd name="T8" fmla="*/ 833 w 54"/>
                <a:gd name="T9" fmla="*/ 25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21" y="5"/>
                  </a:moveTo>
                  <a:cubicBezTo>
                    <a:pt x="34" y="0"/>
                    <a:pt x="48" y="4"/>
                    <a:pt x="51" y="13"/>
                  </a:cubicBez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1" name="Freeform 494">
              <a:extLst>
                <a:ext uri="{FF2B5EF4-FFF2-40B4-BE49-F238E27FC236}">
                  <a16:creationId xmlns:a16="http://schemas.microsoft.com/office/drawing/2014/main" id="{C3AAA580-803A-41E2-8B3B-ED85A9B59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1776"/>
              <a:ext cx="135" cy="115"/>
            </a:xfrm>
            <a:custGeom>
              <a:avLst/>
              <a:gdLst>
                <a:gd name="T0" fmla="*/ 833 w 54"/>
                <a:gd name="T1" fmla="*/ 251 h 43"/>
                <a:gd name="T2" fmla="*/ 2000 w 54"/>
                <a:gd name="T3" fmla="*/ 709 h 43"/>
                <a:gd name="T4" fmla="*/ 1300 w 54"/>
                <a:gd name="T5" fmla="*/ 1987 h 43"/>
                <a:gd name="T6" fmla="*/ 158 w 54"/>
                <a:gd name="T7" fmla="*/ 1530 h 43"/>
                <a:gd name="T8" fmla="*/ 833 w 54"/>
                <a:gd name="T9" fmla="*/ 25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21" y="5"/>
                  </a:moveTo>
                  <a:cubicBezTo>
                    <a:pt x="34" y="0"/>
                    <a:pt x="47" y="4"/>
                    <a:pt x="51" y="14"/>
                  </a:cubicBez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4" y="30"/>
                  </a:cubicBezTo>
                  <a:cubicBezTo>
                    <a:pt x="0" y="21"/>
                    <a:pt x="8" y="9"/>
                    <a:pt x="21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2" name="Freeform 495">
              <a:extLst>
                <a:ext uri="{FF2B5EF4-FFF2-40B4-BE49-F238E27FC236}">
                  <a16:creationId xmlns:a16="http://schemas.microsoft.com/office/drawing/2014/main" id="{785E7AFF-94A7-4F1E-9279-6EB3504AE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699"/>
              <a:ext cx="132" cy="112"/>
            </a:xfrm>
            <a:custGeom>
              <a:avLst/>
              <a:gdLst>
                <a:gd name="T0" fmla="*/ 807 w 53"/>
                <a:gd name="T1" fmla="*/ 205 h 42"/>
                <a:gd name="T2" fmla="*/ 1930 w 53"/>
                <a:gd name="T3" fmla="*/ 661 h 42"/>
                <a:gd name="T4" fmla="*/ 1235 w 53"/>
                <a:gd name="T5" fmla="*/ 1912 h 42"/>
                <a:gd name="T6" fmla="*/ 105 w 53"/>
                <a:gd name="T7" fmla="*/ 1459 h 42"/>
                <a:gd name="T8" fmla="*/ 807 w 53"/>
                <a:gd name="T9" fmla="*/ 20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21" y="4"/>
                  </a:moveTo>
                  <a:cubicBezTo>
                    <a:pt x="33" y="0"/>
                    <a:pt x="46" y="4"/>
                    <a:pt x="50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8" y="9"/>
                    <a:pt x="21" y="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3" name="Freeform 496">
              <a:extLst>
                <a:ext uri="{FF2B5EF4-FFF2-40B4-BE49-F238E27FC236}">
                  <a16:creationId xmlns:a16="http://schemas.microsoft.com/office/drawing/2014/main" id="{25DA8D25-2DA8-4F60-8855-EC6D8F06E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619"/>
              <a:ext cx="133" cy="112"/>
            </a:xfrm>
            <a:custGeom>
              <a:avLst/>
              <a:gdLst>
                <a:gd name="T0" fmla="*/ 838 w 53"/>
                <a:gd name="T1" fmla="*/ 248 h 42"/>
                <a:gd name="T2" fmla="*/ 1945 w 53"/>
                <a:gd name="T3" fmla="*/ 661 h 42"/>
                <a:gd name="T4" fmla="*/ 1265 w 53"/>
                <a:gd name="T5" fmla="*/ 1912 h 42"/>
                <a:gd name="T6" fmla="*/ 125 w 53"/>
                <a:gd name="T7" fmla="*/ 1459 h 42"/>
                <a:gd name="T8" fmla="*/ 838 w 53"/>
                <a:gd name="T9" fmla="*/ 248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21" y="5"/>
                  </a:moveTo>
                  <a:cubicBezTo>
                    <a:pt x="33" y="0"/>
                    <a:pt x="46" y="4"/>
                    <a:pt x="49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8" y="9"/>
                    <a:pt x="21" y="5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4" name="Freeform 497">
              <a:extLst>
                <a:ext uri="{FF2B5EF4-FFF2-40B4-BE49-F238E27FC236}">
                  <a16:creationId xmlns:a16="http://schemas.microsoft.com/office/drawing/2014/main" id="{E9368B82-6489-4AB2-BF05-6FAF453F9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2" y="1541"/>
              <a:ext cx="128" cy="110"/>
            </a:xfrm>
            <a:custGeom>
              <a:avLst/>
              <a:gdLst>
                <a:gd name="T0" fmla="*/ 125 w 51"/>
                <a:gd name="T1" fmla="*/ 1446 h 41"/>
                <a:gd name="T2" fmla="*/ 788 w 51"/>
                <a:gd name="T3" fmla="*/ 215 h 41"/>
                <a:gd name="T4" fmla="*/ 1895 w 51"/>
                <a:gd name="T5" fmla="*/ 676 h 41"/>
                <a:gd name="T6" fmla="*/ 1235 w 51"/>
                <a:gd name="T7" fmla="*/ 1916 h 41"/>
                <a:gd name="T8" fmla="*/ 125 w 51"/>
                <a:gd name="T9" fmla="*/ 14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41">
                  <a:moveTo>
                    <a:pt x="3" y="28"/>
                  </a:moveTo>
                  <a:cubicBezTo>
                    <a:pt x="0" y="19"/>
                    <a:pt x="7" y="8"/>
                    <a:pt x="20" y="4"/>
                  </a:cubicBezTo>
                  <a:cubicBezTo>
                    <a:pt x="33" y="0"/>
                    <a:pt x="45" y="3"/>
                    <a:pt x="48" y="13"/>
                  </a:cubicBezTo>
                  <a:cubicBezTo>
                    <a:pt x="51" y="22"/>
                    <a:pt x="44" y="32"/>
                    <a:pt x="31" y="37"/>
                  </a:cubicBezTo>
                  <a:cubicBezTo>
                    <a:pt x="18" y="41"/>
                    <a:pt x="6" y="37"/>
                    <a:pt x="3" y="28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5" name="Freeform 498">
              <a:extLst>
                <a:ext uri="{FF2B5EF4-FFF2-40B4-BE49-F238E27FC236}">
                  <a16:creationId xmlns:a16="http://schemas.microsoft.com/office/drawing/2014/main" id="{34E8A2F5-51FA-4479-B578-252BEF935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1976"/>
              <a:ext cx="138" cy="117"/>
            </a:xfrm>
            <a:custGeom>
              <a:avLst/>
              <a:gdLst>
                <a:gd name="T0" fmla="*/ 125 w 55"/>
                <a:gd name="T1" fmla="*/ 1542 h 44"/>
                <a:gd name="T2" fmla="*/ 838 w 55"/>
                <a:gd name="T3" fmla="*/ 205 h 44"/>
                <a:gd name="T4" fmla="*/ 2052 w 55"/>
                <a:gd name="T5" fmla="*/ 657 h 44"/>
                <a:gd name="T6" fmla="*/ 1340 w 55"/>
                <a:gd name="T7" fmla="*/ 1994 h 44"/>
                <a:gd name="T8" fmla="*/ 125 w 55"/>
                <a:gd name="T9" fmla="*/ 15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3" y="31"/>
                  </a:move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ubicBezTo>
                    <a:pt x="55" y="23"/>
                    <a:pt x="47" y="35"/>
                    <a:pt x="34" y="40"/>
                  </a:cubicBezTo>
                  <a:cubicBezTo>
                    <a:pt x="20" y="44"/>
                    <a:pt x="7" y="41"/>
                    <a:pt x="3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6" name="Freeform 499">
              <a:extLst>
                <a:ext uri="{FF2B5EF4-FFF2-40B4-BE49-F238E27FC236}">
                  <a16:creationId xmlns:a16="http://schemas.microsoft.com/office/drawing/2014/main" id="{E5DAD72F-8B4E-443B-B031-5AD652206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064"/>
              <a:ext cx="140" cy="120"/>
            </a:xfrm>
            <a:custGeom>
              <a:avLst/>
              <a:gdLst>
                <a:gd name="T0" fmla="*/ 125 w 56"/>
                <a:gd name="T1" fmla="*/ 1613 h 45"/>
                <a:gd name="T2" fmla="*/ 833 w 56"/>
                <a:gd name="T3" fmla="*/ 248 h 45"/>
                <a:gd name="T4" fmla="*/ 2033 w 56"/>
                <a:gd name="T5" fmla="*/ 704 h 45"/>
                <a:gd name="T6" fmla="*/ 1333 w 56"/>
                <a:gd name="T7" fmla="*/ 2027 h 45"/>
                <a:gd name="T8" fmla="*/ 125 w 56"/>
                <a:gd name="T9" fmla="*/ 16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2"/>
                  </a:move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9" y="4"/>
                    <a:pt x="52" y="14"/>
                  </a:cubicBezTo>
                  <a:cubicBezTo>
                    <a:pt x="56" y="24"/>
                    <a:pt x="48" y="35"/>
                    <a:pt x="34" y="40"/>
                  </a:cubicBezTo>
                  <a:cubicBezTo>
                    <a:pt x="21" y="45"/>
                    <a:pt x="7" y="41"/>
                    <a:pt x="3" y="3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7" name="Freeform 500">
              <a:extLst>
                <a:ext uri="{FF2B5EF4-FFF2-40B4-BE49-F238E27FC236}">
                  <a16:creationId xmlns:a16="http://schemas.microsoft.com/office/drawing/2014/main" id="{9FA06EA1-DA55-4060-8AFF-D74EC6143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7" y="2155"/>
              <a:ext cx="140" cy="120"/>
            </a:xfrm>
            <a:custGeom>
              <a:avLst/>
              <a:gdLst>
                <a:gd name="T0" fmla="*/ 158 w 56"/>
                <a:gd name="T1" fmla="*/ 1571 h 45"/>
                <a:gd name="T2" fmla="*/ 863 w 56"/>
                <a:gd name="T3" fmla="*/ 248 h 45"/>
                <a:gd name="T4" fmla="*/ 2083 w 56"/>
                <a:gd name="T5" fmla="*/ 704 h 45"/>
                <a:gd name="T6" fmla="*/ 1375 w 56"/>
                <a:gd name="T7" fmla="*/ 2027 h 45"/>
                <a:gd name="T8" fmla="*/ 158 w 56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1"/>
                  </a:move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8" name="Freeform 501">
              <a:extLst>
                <a:ext uri="{FF2B5EF4-FFF2-40B4-BE49-F238E27FC236}">
                  <a16:creationId xmlns:a16="http://schemas.microsoft.com/office/drawing/2014/main" id="{1E5102C9-B37D-4F4A-AF3C-FBEF4DE81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245"/>
              <a:ext cx="140" cy="120"/>
            </a:xfrm>
            <a:custGeom>
              <a:avLst/>
              <a:gdLst>
                <a:gd name="T0" fmla="*/ 158 w 56"/>
                <a:gd name="T1" fmla="*/ 1571 h 45"/>
                <a:gd name="T2" fmla="*/ 863 w 56"/>
                <a:gd name="T3" fmla="*/ 248 h 45"/>
                <a:gd name="T4" fmla="*/ 2083 w 56"/>
                <a:gd name="T5" fmla="*/ 661 h 45"/>
                <a:gd name="T6" fmla="*/ 1375 w 56"/>
                <a:gd name="T7" fmla="*/ 2027 h 45"/>
                <a:gd name="T8" fmla="*/ 158 w 56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1"/>
                  </a:moveTo>
                  <a:cubicBezTo>
                    <a:pt x="0" y="22"/>
                    <a:pt x="9" y="10"/>
                    <a:pt x="22" y="5"/>
                  </a:cubicBezTo>
                  <a:cubicBezTo>
                    <a:pt x="36" y="0"/>
                    <a:pt x="49" y="4"/>
                    <a:pt x="53" y="13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8" y="41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49" name="Freeform 502">
              <a:extLst>
                <a:ext uri="{FF2B5EF4-FFF2-40B4-BE49-F238E27FC236}">
                  <a16:creationId xmlns:a16="http://schemas.microsoft.com/office/drawing/2014/main" id="{864257C4-A48F-4517-8BEC-9D3970DBF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2336"/>
              <a:ext cx="140" cy="120"/>
            </a:xfrm>
            <a:custGeom>
              <a:avLst/>
              <a:gdLst>
                <a:gd name="T0" fmla="*/ 125 w 56"/>
                <a:gd name="T1" fmla="*/ 1571 h 45"/>
                <a:gd name="T2" fmla="*/ 833 w 56"/>
                <a:gd name="T3" fmla="*/ 248 h 45"/>
                <a:gd name="T4" fmla="*/ 2033 w 56"/>
                <a:gd name="T5" fmla="*/ 661 h 45"/>
                <a:gd name="T6" fmla="*/ 1333 w 56"/>
                <a:gd name="T7" fmla="*/ 2027 h 45"/>
                <a:gd name="T8" fmla="*/ 125 w 56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3" y="31"/>
                  </a:moveTo>
                  <a:cubicBezTo>
                    <a:pt x="0" y="21"/>
                    <a:pt x="8" y="9"/>
                    <a:pt x="21" y="5"/>
                  </a:cubicBezTo>
                  <a:cubicBezTo>
                    <a:pt x="35" y="0"/>
                    <a:pt x="49" y="3"/>
                    <a:pt x="52" y="13"/>
                  </a:cubicBez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0" name="Freeform 503">
              <a:extLst>
                <a:ext uri="{FF2B5EF4-FFF2-40B4-BE49-F238E27FC236}">
                  <a16:creationId xmlns:a16="http://schemas.microsoft.com/office/drawing/2014/main" id="{A9D4BBE2-961A-45C3-B711-FD526C51F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7" y="2424"/>
              <a:ext cx="140" cy="120"/>
            </a:xfrm>
            <a:custGeom>
              <a:avLst/>
              <a:gdLst>
                <a:gd name="T0" fmla="*/ 158 w 56"/>
                <a:gd name="T1" fmla="*/ 1613 h 45"/>
                <a:gd name="T2" fmla="*/ 863 w 56"/>
                <a:gd name="T3" fmla="*/ 248 h 45"/>
                <a:gd name="T4" fmla="*/ 2033 w 56"/>
                <a:gd name="T5" fmla="*/ 704 h 45"/>
                <a:gd name="T6" fmla="*/ 1333 w 56"/>
                <a:gd name="T7" fmla="*/ 2027 h 45"/>
                <a:gd name="T8" fmla="*/ 158 w 56"/>
                <a:gd name="T9" fmla="*/ 16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2"/>
                  </a:move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ubicBezTo>
                    <a:pt x="56" y="24"/>
                    <a:pt x="48" y="35"/>
                    <a:pt x="34" y="40"/>
                  </a:cubicBezTo>
                  <a:cubicBezTo>
                    <a:pt x="21" y="45"/>
                    <a:pt x="7" y="41"/>
                    <a:pt x="4" y="3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1" name="Freeform 504">
              <a:extLst>
                <a:ext uri="{FF2B5EF4-FFF2-40B4-BE49-F238E27FC236}">
                  <a16:creationId xmlns:a16="http://schemas.microsoft.com/office/drawing/2014/main" id="{DD22A24F-47DA-45C5-92FE-B6DDCDBB1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0" y="2515"/>
              <a:ext cx="140" cy="120"/>
            </a:xfrm>
            <a:custGeom>
              <a:avLst/>
              <a:gdLst>
                <a:gd name="T0" fmla="*/ 158 w 56"/>
                <a:gd name="T1" fmla="*/ 1613 h 45"/>
                <a:gd name="T2" fmla="*/ 863 w 56"/>
                <a:gd name="T3" fmla="*/ 248 h 45"/>
                <a:gd name="T4" fmla="*/ 2083 w 56"/>
                <a:gd name="T5" fmla="*/ 704 h 45"/>
                <a:gd name="T6" fmla="*/ 1375 w 56"/>
                <a:gd name="T7" fmla="*/ 2027 h 45"/>
                <a:gd name="T8" fmla="*/ 158 w 56"/>
                <a:gd name="T9" fmla="*/ 1613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2"/>
                  </a:move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2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2" name="Freeform 505">
              <a:extLst>
                <a:ext uri="{FF2B5EF4-FFF2-40B4-BE49-F238E27FC236}">
                  <a16:creationId xmlns:a16="http://schemas.microsoft.com/office/drawing/2014/main" id="{9E97E434-D4F4-4FEC-B1B2-EC53CA928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" y="1885"/>
              <a:ext cx="140" cy="120"/>
            </a:xfrm>
            <a:custGeom>
              <a:avLst/>
              <a:gdLst>
                <a:gd name="T0" fmla="*/ 158 w 56"/>
                <a:gd name="T1" fmla="*/ 1571 h 45"/>
                <a:gd name="T2" fmla="*/ 863 w 56"/>
                <a:gd name="T3" fmla="*/ 248 h 45"/>
                <a:gd name="T4" fmla="*/ 2083 w 56"/>
                <a:gd name="T5" fmla="*/ 661 h 45"/>
                <a:gd name="T6" fmla="*/ 1375 w 56"/>
                <a:gd name="T7" fmla="*/ 2027 h 45"/>
                <a:gd name="T8" fmla="*/ 158 w 56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4" y="31"/>
                  </a:move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3" y="13"/>
                  </a:cubicBez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3" name="Freeform 506">
              <a:extLst>
                <a:ext uri="{FF2B5EF4-FFF2-40B4-BE49-F238E27FC236}">
                  <a16:creationId xmlns:a16="http://schemas.microsoft.com/office/drawing/2014/main" id="{AB48A722-FD5C-47A2-92B1-A1C8A5BF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144"/>
              <a:ext cx="140" cy="120"/>
            </a:xfrm>
            <a:custGeom>
              <a:avLst/>
              <a:gdLst>
                <a:gd name="T0" fmla="*/ 2083 w 56"/>
                <a:gd name="T1" fmla="*/ 704 h 45"/>
                <a:gd name="T2" fmla="*/ 1375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8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4"/>
                  </a:moveTo>
                  <a:cubicBezTo>
                    <a:pt x="56" y="24"/>
                    <a:pt x="48" y="36"/>
                    <a:pt x="35" y="40"/>
                  </a:cubicBezTo>
                  <a:cubicBezTo>
                    <a:pt x="21" y="45"/>
                    <a:pt x="7" y="42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4" name="Freeform 507">
              <a:extLst>
                <a:ext uri="{FF2B5EF4-FFF2-40B4-BE49-F238E27FC236}">
                  <a16:creationId xmlns:a16="http://schemas.microsoft.com/office/drawing/2014/main" id="{3DE35B51-5918-4411-A8D8-F50BADD183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" y="2064"/>
              <a:ext cx="137" cy="120"/>
            </a:xfrm>
            <a:custGeom>
              <a:avLst/>
              <a:gdLst>
                <a:gd name="T0" fmla="*/ 2010 w 55"/>
                <a:gd name="T1" fmla="*/ 704 h 45"/>
                <a:gd name="T2" fmla="*/ 1315 w 55"/>
                <a:gd name="T3" fmla="*/ 2027 h 45"/>
                <a:gd name="T4" fmla="*/ 105 w 55"/>
                <a:gd name="T5" fmla="*/ 1571 h 45"/>
                <a:gd name="T6" fmla="*/ 807 w 55"/>
                <a:gd name="T7" fmla="*/ 248 h 45"/>
                <a:gd name="T8" fmla="*/ 2010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4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5" name="Freeform 508">
              <a:extLst>
                <a:ext uri="{FF2B5EF4-FFF2-40B4-BE49-F238E27FC236}">
                  <a16:creationId xmlns:a16="http://schemas.microsoft.com/office/drawing/2014/main" id="{5833BD02-C606-4BD6-BD63-2BEDCA017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7" y="1984"/>
              <a:ext cx="138" cy="117"/>
            </a:xfrm>
            <a:custGeom>
              <a:avLst/>
              <a:gdLst>
                <a:gd name="T0" fmla="*/ 2052 w 55"/>
                <a:gd name="T1" fmla="*/ 694 h 44"/>
                <a:gd name="T2" fmla="*/ 1340 w 55"/>
                <a:gd name="T3" fmla="*/ 1994 h 44"/>
                <a:gd name="T4" fmla="*/ 158 w 55"/>
                <a:gd name="T5" fmla="*/ 1542 h 44"/>
                <a:gd name="T6" fmla="*/ 838 w 55"/>
                <a:gd name="T7" fmla="*/ 247 h 44"/>
                <a:gd name="T8" fmla="*/ 2052 w 55"/>
                <a:gd name="T9" fmla="*/ 69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6" name="Freeform 509">
              <a:extLst>
                <a:ext uri="{FF2B5EF4-FFF2-40B4-BE49-F238E27FC236}">
                  <a16:creationId xmlns:a16="http://schemas.microsoft.com/office/drawing/2014/main" id="{E2720A2A-DE06-4C21-9ED3-5C581D1CC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904"/>
              <a:ext cx="135" cy="117"/>
            </a:xfrm>
            <a:custGeom>
              <a:avLst/>
              <a:gdLst>
                <a:gd name="T0" fmla="*/ 2000 w 54"/>
                <a:gd name="T1" fmla="*/ 657 h 44"/>
                <a:gd name="T2" fmla="*/ 1300 w 54"/>
                <a:gd name="T3" fmla="*/ 1960 h 44"/>
                <a:gd name="T4" fmla="*/ 125 w 54"/>
                <a:gd name="T5" fmla="*/ 1505 h 44"/>
                <a:gd name="T6" fmla="*/ 833 w 54"/>
                <a:gd name="T7" fmla="*/ 247 h 44"/>
                <a:gd name="T8" fmla="*/ 2000 w 54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51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4"/>
                    <a:pt x="6" y="40"/>
                    <a:pt x="3" y="30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7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7" name="Freeform 510">
              <a:extLst>
                <a:ext uri="{FF2B5EF4-FFF2-40B4-BE49-F238E27FC236}">
                  <a16:creationId xmlns:a16="http://schemas.microsoft.com/office/drawing/2014/main" id="{2DF1E7BA-59A2-44A2-9153-EDFF0E3BF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1824"/>
              <a:ext cx="135" cy="115"/>
            </a:xfrm>
            <a:custGeom>
              <a:avLst/>
              <a:gdLst>
                <a:gd name="T0" fmla="*/ 2000 w 54"/>
                <a:gd name="T1" fmla="*/ 671 h 43"/>
                <a:gd name="T2" fmla="*/ 1300 w 54"/>
                <a:gd name="T3" fmla="*/ 1987 h 43"/>
                <a:gd name="T4" fmla="*/ 158 w 54"/>
                <a:gd name="T5" fmla="*/ 1530 h 43"/>
                <a:gd name="T6" fmla="*/ 833 w 54"/>
                <a:gd name="T7" fmla="*/ 251 h 43"/>
                <a:gd name="T8" fmla="*/ 2000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4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8" name="Freeform 511">
              <a:extLst>
                <a:ext uri="{FF2B5EF4-FFF2-40B4-BE49-F238E27FC236}">
                  <a16:creationId xmlns:a16="http://schemas.microsoft.com/office/drawing/2014/main" id="{AE736947-0BAE-403D-A03C-BA5F8C42B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0" y="1744"/>
              <a:ext cx="132" cy="115"/>
            </a:xfrm>
            <a:custGeom>
              <a:avLst/>
              <a:gdLst>
                <a:gd name="T0" fmla="*/ 1930 w 53"/>
                <a:gd name="T1" fmla="*/ 671 h 43"/>
                <a:gd name="T2" fmla="*/ 1235 w 53"/>
                <a:gd name="T3" fmla="*/ 1952 h 43"/>
                <a:gd name="T4" fmla="*/ 105 w 53"/>
                <a:gd name="T5" fmla="*/ 1495 h 43"/>
                <a:gd name="T6" fmla="*/ 807 w 53"/>
                <a:gd name="T7" fmla="*/ 209 h 43"/>
                <a:gd name="T8" fmla="*/ 1930 w 53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3">
                  <a:moveTo>
                    <a:pt x="50" y="13"/>
                  </a:moveTo>
                  <a:cubicBezTo>
                    <a:pt x="53" y="22"/>
                    <a:pt x="45" y="34"/>
                    <a:pt x="32" y="38"/>
                  </a:cubicBezTo>
                  <a:cubicBezTo>
                    <a:pt x="19" y="43"/>
                    <a:pt x="6" y="39"/>
                    <a:pt x="3" y="29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7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59" name="Freeform 512">
              <a:extLst>
                <a:ext uri="{FF2B5EF4-FFF2-40B4-BE49-F238E27FC236}">
                  <a16:creationId xmlns:a16="http://schemas.microsoft.com/office/drawing/2014/main" id="{32A0F273-DC00-4367-95A5-8C4A5B361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664"/>
              <a:ext cx="133" cy="112"/>
            </a:xfrm>
            <a:custGeom>
              <a:avLst/>
              <a:gdLst>
                <a:gd name="T0" fmla="*/ 1977 w 53"/>
                <a:gd name="T1" fmla="*/ 661 h 42"/>
                <a:gd name="T2" fmla="*/ 1310 w 53"/>
                <a:gd name="T3" fmla="*/ 1912 h 42"/>
                <a:gd name="T4" fmla="*/ 158 w 53"/>
                <a:gd name="T5" fmla="*/ 1459 h 42"/>
                <a:gd name="T6" fmla="*/ 838 w 53"/>
                <a:gd name="T7" fmla="*/ 205 h 42"/>
                <a:gd name="T8" fmla="*/ 1977 w 53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50" y="13"/>
                  </a:moveTo>
                  <a:cubicBezTo>
                    <a:pt x="53" y="22"/>
                    <a:pt x="45" y="33"/>
                    <a:pt x="33" y="38"/>
                  </a:cubicBezTo>
                  <a:cubicBezTo>
                    <a:pt x="20" y="42"/>
                    <a:pt x="7" y="38"/>
                    <a:pt x="4" y="29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7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0" name="Freeform 513">
              <a:extLst>
                <a:ext uri="{FF2B5EF4-FFF2-40B4-BE49-F238E27FC236}">
                  <a16:creationId xmlns:a16="http://schemas.microsoft.com/office/drawing/2014/main" id="{C608A557-36A9-445F-8413-81B9C40E6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84"/>
              <a:ext cx="130" cy="112"/>
            </a:xfrm>
            <a:custGeom>
              <a:avLst/>
              <a:gdLst>
                <a:gd name="T0" fmla="*/ 125 w 52"/>
                <a:gd name="T1" fmla="*/ 1459 h 42"/>
                <a:gd name="T2" fmla="*/ 783 w 52"/>
                <a:gd name="T3" fmla="*/ 205 h 42"/>
                <a:gd name="T4" fmla="*/ 1925 w 52"/>
                <a:gd name="T5" fmla="*/ 661 h 42"/>
                <a:gd name="T6" fmla="*/ 1250 w 52"/>
                <a:gd name="T7" fmla="*/ 1877 h 42"/>
                <a:gd name="T8" fmla="*/ 125 w 52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42">
                  <a:moveTo>
                    <a:pt x="3" y="29"/>
                  </a:moveTo>
                  <a:cubicBezTo>
                    <a:pt x="0" y="19"/>
                    <a:pt x="8" y="8"/>
                    <a:pt x="20" y="4"/>
                  </a:cubicBezTo>
                  <a:cubicBezTo>
                    <a:pt x="33" y="0"/>
                    <a:pt x="46" y="4"/>
                    <a:pt x="49" y="13"/>
                  </a:cubicBezTo>
                  <a:cubicBezTo>
                    <a:pt x="52" y="22"/>
                    <a:pt x="44" y="33"/>
                    <a:pt x="32" y="37"/>
                  </a:cubicBezTo>
                  <a:cubicBezTo>
                    <a:pt x="19" y="42"/>
                    <a:pt x="6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1" name="Freeform 514">
              <a:extLst>
                <a:ext uri="{FF2B5EF4-FFF2-40B4-BE49-F238E27FC236}">
                  <a16:creationId xmlns:a16="http://schemas.microsoft.com/office/drawing/2014/main" id="{1B86C47A-7F24-4756-97F3-A83361247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2" y="2197"/>
              <a:ext cx="140" cy="120"/>
            </a:xfrm>
            <a:custGeom>
              <a:avLst/>
              <a:gdLst>
                <a:gd name="T0" fmla="*/ 2083 w 56"/>
                <a:gd name="T1" fmla="*/ 704 h 45"/>
                <a:gd name="T2" fmla="*/ 1375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8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4"/>
                  </a:move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2" name="Freeform 515">
              <a:extLst>
                <a:ext uri="{FF2B5EF4-FFF2-40B4-BE49-F238E27FC236}">
                  <a16:creationId xmlns:a16="http://schemas.microsoft.com/office/drawing/2014/main" id="{7B5A7E60-3C01-4E61-A582-0D00D2471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117"/>
              <a:ext cx="140" cy="118"/>
            </a:xfrm>
            <a:custGeom>
              <a:avLst/>
              <a:gdLst>
                <a:gd name="T0" fmla="*/ 2033 w 56"/>
                <a:gd name="T1" fmla="*/ 676 h 44"/>
                <a:gd name="T2" fmla="*/ 1333 w 56"/>
                <a:gd name="T3" fmla="*/ 2027 h 44"/>
                <a:gd name="T4" fmla="*/ 158 w 56"/>
                <a:gd name="T5" fmla="*/ 1604 h 44"/>
                <a:gd name="T6" fmla="*/ 833 w 56"/>
                <a:gd name="T7" fmla="*/ 215 h 44"/>
                <a:gd name="T8" fmla="*/ 2033 w 56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3"/>
                  </a:moveTo>
                  <a:cubicBezTo>
                    <a:pt x="56" y="23"/>
                    <a:pt x="47" y="34"/>
                    <a:pt x="34" y="39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9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3" name="Freeform 516">
              <a:extLst>
                <a:ext uri="{FF2B5EF4-FFF2-40B4-BE49-F238E27FC236}">
                  <a16:creationId xmlns:a16="http://schemas.microsoft.com/office/drawing/2014/main" id="{5FA16433-DED4-431F-8C98-6ABD461DFC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2" y="2035"/>
              <a:ext cx="138" cy="117"/>
            </a:xfrm>
            <a:custGeom>
              <a:avLst/>
              <a:gdLst>
                <a:gd name="T0" fmla="*/ 2020 w 55"/>
                <a:gd name="T1" fmla="*/ 657 h 44"/>
                <a:gd name="T2" fmla="*/ 1310 w 55"/>
                <a:gd name="T3" fmla="*/ 1960 h 44"/>
                <a:gd name="T4" fmla="*/ 125 w 55"/>
                <a:gd name="T5" fmla="*/ 1542 h 44"/>
                <a:gd name="T6" fmla="*/ 838 w 55"/>
                <a:gd name="T7" fmla="*/ 247 h 44"/>
                <a:gd name="T8" fmla="*/ 202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3"/>
                  </a:moveTo>
                  <a:cubicBezTo>
                    <a:pt x="55" y="23"/>
                    <a:pt x="47" y="35"/>
                    <a:pt x="33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4" name="Freeform 517">
              <a:extLst>
                <a:ext uri="{FF2B5EF4-FFF2-40B4-BE49-F238E27FC236}">
                  <a16:creationId xmlns:a16="http://schemas.microsoft.com/office/drawing/2014/main" id="{1519A3FE-6618-4A52-A993-396A85CCB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952"/>
              <a:ext cx="137" cy="117"/>
            </a:xfrm>
            <a:custGeom>
              <a:avLst/>
              <a:gdLst>
                <a:gd name="T0" fmla="*/ 2010 w 55"/>
                <a:gd name="T1" fmla="*/ 694 h 44"/>
                <a:gd name="T2" fmla="*/ 1315 w 55"/>
                <a:gd name="T3" fmla="*/ 1960 h 44"/>
                <a:gd name="T4" fmla="*/ 154 w 55"/>
                <a:gd name="T5" fmla="*/ 1542 h 44"/>
                <a:gd name="T6" fmla="*/ 849 w 55"/>
                <a:gd name="T7" fmla="*/ 247 h 44"/>
                <a:gd name="T8" fmla="*/ 2010 w 55"/>
                <a:gd name="T9" fmla="*/ 69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4"/>
                  </a:moveTo>
                  <a:cubicBezTo>
                    <a:pt x="55" y="23"/>
                    <a:pt x="47" y="35"/>
                    <a:pt x="34" y="39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5" name="Freeform 518">
              <a:extLst>
                <a:ext uri="{FF2B5EF4-FFF2-40B4-BE49-F238E27FC236}">
                  <a16:creationId xmlns:a16="http://schemas.microsoft.com/office/drawing/2014/main" id="{945D55A9-D403-4B29-96A2-1DC238537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" y="1872"/>
              <a:ext cx="135" cy="115"/>
            </a:xfrm>
            <a:custGeom>
              <a:avLst/>
              <a:gdLst>
                <a:gd name="T0" fmla="*/ 2000 w 54"/>
                <a:gd name="T1" fmla="*/ 671 h 43"/>
                <a:gd name="T2" fmla="*/ 1300 w 54"/>
                <a:gd name="T3" fmla="*/ 1987 h 43"/>
                <a:gd name="T4" fmla="*/ 125 w 54"/>
                <a:gd name="T5" fmla="*/ 1530 h 43"/>
                <a:gd name="T6" fmla="*/ 833 w 54"/>
                <a:gd name="T7" fmla="*/ 209 h 43"/>
                <a:gd name="T8" fmla="*/ 2000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2"/>
                    <a:pt x="46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6" name="Freeform 519">
              <a:extLst>
                <a:ext uri="{FF2B5EF4-FFF2-40B4-BE49-F238E27FC236}">
                  <a16:creationId xmlns:a16="http://schemas.microsoft.com/office/drawing/2014/main" id="{9E715A55-8A86-47C6-9723-9FDCFAABC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5" y="1789"/>
              <a:ext cx="135" cy="115"/>
            </a:xfrm>
            <a:custGeom>
              <a:avLst/>
              <a:gdLst>
                <a:gd name="T0" fmla="*/ 1958 w 54"/>
                <a:gd name="T1" fmla="*/ 671 h 43"/>
                <a:gd name="T2" fmla="*/ 1300 w 54"/>
                <a:gd name="T3" fmla="*/ 1987 h 43"/>
                <a:gd name="T4" fmla="*/ 125 w 54"/>
                <a:gd name="T5" fmla="*/ 1530 h 43"/>
                <a:gd name="T6" fmla="*/ 833 w 54"/>
                <a:gd name="T7" fmla="*/ 251 h 43"/>
                <a:gd name="T8" fmla="*/ 1958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0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6" y="39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7" name="Freeform 520">
              <a:extLst>
                <a:ext uri="{FF2B5EF4-FFF2-40B4-BE49-F238E27FC236}">
                  <a16:creationId xmlns:a16="http://schemas.microsoft.com/office/drawing/2014/main" id="{EC0E32FD-3467-4725-A1DF-C519FC440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1709"/>
              <a:ext cx="132" cy="112"/>
            </a:xfrm>
            <a:custGeom>
              <a:avLst/>
              <a:gdLst>
                <a:gd name="T0" fmla="*/ 1930 w 53"/>
                <a:gd name="T1" fmla="*/ 661 h 42"/>
                <a:gd name="T2" fmla="*/ 1235 w 53"/>
                <a:gd name="T3" fmla="*/ 1912 h 42"/>
                <a:gd name="T4" fmla="*/ 105 w 53"/>
                <a:gd name="T5" fmla="*/ 1459 h 42"/>
                <a:gd name="T6" fmla="*/ 775 w 53"/>
                <a:gd name="T7" fmla="*/ 205 h 42"/>
                <a:gd name="T8" fmla="*/ 1930 w 53"/>
                <a:gd name="T9" fmla="*/ 661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50" y="13"/>
                  </a:moveTo>
                  <a:cubicBezTo>
                    <a:pt x="53" y="22"/>
                    <a:pt x="45" y="33"/>
                    <a:pt x="32" y="38"/>
                  </a:cubicBezTo>
                  <a:cubicBezTo>
                    <a:pt x="19" y="42"/>
                    <a:pt x="6" y="38"/>
                    <a:pt x="3" y="29"/>
                  </a:cubicBezTo>
                  <a:cubicBezTo>
                    <a:pt x="0" y="20"/>
                    <a:pt x="7" y="9"/>
                    <a:pt x="20" y="4"/>
                  </a:cubicBezTo>
                  <a:cubicBezTo>
                    <a:pt x="33" y="0"/>
                    <a:pt x="46" y="3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8" name="Freeform 521">
              <a:extLst>
                <a:ext uri="{FF2B5EF4-FFF2-40B4-BE49-F238E27FC236}">
                  <a16:creationId xmlns:a16="http://schemas.microsoft.com/office/drawing/2014/main" id="{2FEC744D-68FD-48CC-84E4-2DE08C390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627"/>
              <a:ext cx="133" cy="112"/>
            </a:xfrm>
            <a:custGeom>
              <a:avLst/>
              <a:gdLst>
                <a:gd name="T0" fmla="*/ 125 w 53"/>
                <a:gd name="T1" fmla="*/ 1459 h 42"/>
                <a:gd name="T2" fmla="*/ 838 w 53"/>
                <a:gd name="T3" fmla="*/ 205 h 42"/>
                <a:gd name="T4" fmla="*/ 1977 w 53"/>
                <a:gd name="T5" fmla="*/ 661 h 42"/>
                <a:gd name="T6" fmla="*/ 1265 w 53"/>
                <a:gd name="T7" fmla="*/ 1912 h 42"/>
                <a:gd name="T8" fmla="*/ 125 w 53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3" y="29"/>
                  </a:move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7" y="4"/>
                    <a:pt x="50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20" y="42"/>
                    <a:pt x="7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69" name="Freeform 522">
              <a:extLst>
                <a:ext uri="{FF2B5EF4-FFF2-40B4-BE49-F238E27FC236}">
                  <a16:creationId xmlns:a16="http://schemas.microsoft.com/office/drawing/2014/main" id="{9012492C-2766-4D4E-9ADC-E3EB40BCF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251"/>
              <a:ext cx="138" cy="120"/>
            </a:xfrm>
            <a:custGeom>
              <a:avLst/>
              <a:gdLst>
                <a:gd name="T0" fmla="*/ 2052 w 55"/>
                <a:gd name="T1" fmla="*/ 704 h 45"/>
                <a:gd name="T2" fmla="*/ 1340 w 55"/>
                <a:gd name="T3" fmla="*/ 2027 h 45"/>
                <a:gd name="T4" fmla="*/ 125 w 55"/>
                <a:gd name="T5" fmla="*/ 1571 h 45"/>
                <a:gd name="T6" fmla="*/ 838 w 55"/>
                <a:gd name="T7" fmla="*/ 248 h 45"/>
                <a:gd name="T8" fmla="*/ 2052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0" name="Freeform 523">
              <a:extLst>
                <a:ext uri="{FF2B5EF4-FFF2-40B4-BE49-F238E27FC236}">
                  <a16:creationId xmlns:a16="http://schemas.microsoft.com/office/drawing/2014/main" id="{2D7FD4AD-4B51-449B-A93C-E77299EF2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2168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1" name="Freeform 524">
              <a:extLst>
                <a:ext uri="{FF2B5EF4-FFF2-40B4-BE49-F238E27FC236}">
                  <a16:creationId xmlns:a16="http://schemas.microsoft.com/office/drawing/2014/main" id="{98B5457A-8A5D-411B-84DD-14D0CA1AD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2085"/>
              <a:ext cx="137" cy="118"/>
            </a:xfrm>
            <a:custGeom>
              <a:avLst/>
              <a:gdLst>
                <a:gd name="T0" fmla="*/ 2010 w 55"/>
                <a:gd name="T1" fmla="*/ 676 h 44"/>
                <a:gd name="T2" fmla="*/ 1315 w 55"/>
                <a:gd name="T3" fmla="*/ 2027 h 44"/>
                <a:gd name="T4" fmla="*/ 154 w 55"/>
                <a:gd name="T5" fmla="*/ 1604 h 44"/>
                <a:gd name="T6" fmla="*/ 849 w 55"/>
                <a:gd name="T7" fmla="*/ 252 h 44"/>
                <a:gd name="T8" fmla="*/ 2010 w 55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8" y="9"/>
                    <a:pt x="22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2" name="Freeform 525">
              <a:extLst>
                <a:ext uri="{FF2B5EF4-FFF2-40B4-BE49-F238E27FC236}">
                  <a16:creationId xmlns:a16="http://schemas.microsoft.com/office/drawing/2014/main" id="{C33FDCDE-A22E-4514-B379-5B576B5DD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2003"/>
              <a:ext cx="137" cy="117"/>
            </a:xfrm>
            <a:custGeom>
              <a:avLst/>
              <a:gdLst>
                <a:gd name="T0" fmla="*/ 2010 w 55"/>
                <a:gd name="T1" fmla="*/ 657 h 44"/>
                <a:gd name="T2" fmla="*/ 1315 w 55"/>
                <a:gd name="T3" fmla="*/ 1960 h 44"/>
                <a:gd name="T4" fmla="*/ 154 w 55"/>
                <a:gd name="T5" fmla="*/ 1505 h 44"/>
                <a:gd name="T6" fmla="*/ 807 w 55"/>
                <a:gd name="T7" fmla="*/ 205 h 44"/>
                <a:gd name="T8" fmla="*/ 201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0" y="44"/>
                    <a:pt x="7" y="40"/>
                    <a:pt x="4" y="30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3" name="Freeform 526">
              <a:extLst>
                <a:ext uri="{FF2B5EF4-FFF2-40B4-BE49-F238E27FC236}">
                  <a16:creationId xmlns:a16="http://schemas.microsoft.com/office/drawing/2014/main" id="{9F6E0A86-D87F-42A6-A311-21F54DE65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5" y="1917"/>
              <a:ext cx="135" cy="118"/>
            </a:xfrm>
            <a:custGeom>
              <a:avLst/>
              <a:gdLst>
                <a:gd name="T0" fmla="*/ 2000 w 54"/>
                <a:gd name="T1" fmla="*/ 735 h 44"/>
                <a:gd name="T2" fmla="*/ 1300 w 54"/>
                <a:gd name="T3" fmla="*/ 2027 h 44"/>
                <a:gd name="T4" fmla="*/ 125 w 54"/>
                <a:gd name="T5" fmla="*/ 1604 h 44"/>
                <a:gd name="T6" fmla="*/ 833 w 54"/>
                <a:gd name="T7" fmla="*/ 252 h 44"/>
                <a:gd name="T8" fmla="*/ 2000 w 54"/>
                <a:gd name="T9" fmla="*/ 73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51" y="14"/>
                  </a:moveTo>
                  <a:cubicBezTo>
                    <a:pt x="54" y="23"/>
                    <a:pt x="46" y="35"/>
                    <a:pt x="33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8" y="4"/>
                    <a:pt x="51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4" name="Freeform 527">
              <a:extLst>
                <a:ext uri="{FF2B5EF4-FFF2-40B4-BE49-F238E27FC236}">
                  <a16:creationId xmlns:a16="http://schemas.microsoft.com/office/drawing/2014/main" id="{47743635-6FE4-493C-AAAD-FCBFFCE8E7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0" y="1835"/>
              <a:ext cx="135" cy="117"/>
            </a:xfrm>
            <a:custGeom>
              <a:avLst/>
              <a:gdLst>
                <a:gd name="T0" fmla="*/ 2000 w 54"/>
                <a:gd name="T1" fmla="*/ 694 h 44"/>
                <a:gd name="T2" fmla="*/ 1300 w 54"/>
                <a:gd name="T3" fmla="*/ 1960 h 44"/>
                <a:gd name="T4" fmla="*/ 125 w 54"/>
                <a:gd name="T5" fmla="*/ 1505 h 44"/>
                <a:gd name="T6" fmla="*/ 833 w 54"/>
                <a:gd name="T7" fmla="*/ 247 h 44"/>
                <a:gd name="T8" fmla="*/ 2000 w 54"/>
                <a:gd name="T9" fmla="*/ 69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4">
                  <a:moveTo>
                    <a:pt x="51" y="14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4"/>
                    <a:pt x="7" y="40"/>
                    <a:pt x="3" y="30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7" y="4"/>
                    <a:pt x="51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5" name="Freeform 528">
              <a:extLst>
                <a:ext uri="{FF2B5EF4-FFF2-40B4-BE49-F238E27FC236}">
                  <a16:creationId xmlns:a16="http://schemas.microsoft.com/office/drawing/2014/main" id="{4FAE722A-9134-465F-A023-C2A37940D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752"/>
              <a:ext cx="132" cy="115"/>
            </a:xfrm>
            <a:custGeom>
              <a:avLst/>
              <a:gdLst>
                <a:gd name="T0" fmla="*/ 1930 w 53"/>
                <a:gd name="T1" fmla="*/ 671 h 43"/>
                <a:gd name="T2" fmla="*/ 1265 w 53"/>
                <a:gd name="T3" fmla="*/ 1987 h 43"/>
                <a:gd name="T4" fmla="*/ 105 w 53"/>
                <a:gd name="T5" fmla="*/ 1530 h 43"/>
                <a:gd name="T6" fmla="*/ 807 w 53"/>
                <a:gd name="T7" fmla="*/ 251 h 43"/>
                <a:gd name="T8" fmla="*/ 1930 w 53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3">
                  <a:moveTo>
                    <a:pt x="50" y="13"/>
                  </a:moveTo>
                  <a:cubicBezTo>
                    <a:pt x="53" y="23"/>
                    <a:pt x="46" y="34"/>
                    <a:pt x="33" y="39"/>
                  </a:cubicBezTo>
                  <a:cubicBezTo>
                    <a:pt x="20" y="43"/>
                    <a:pt x="6" y="39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0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6" name="Freeform 529">
              <a:extLst>
                <a:ext uri="{FF2B5EF4-FFF2-40B4-BE49-F238E27FC236}">
                  <a16:creationId xmlns:a16="http://schemas.microsoft.com/office/drawing/2014/main" id="{DF13E9D8-BFFE-4746-92A3-EE22EB4D9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669"/>
              <a:ext cx="132" cy="115"/>
            </a:xfrm>
            <a:custGeom>
              <a:avLst/>
              <a:gdLst>
                <a:gd name="T0" fmla="*/ 105 w 53"/>
                <a:gd name="T1" fmla="*/ 1530 h 43"/>
                <a:gd name="T2" fmla="*/ 775 w 53"/>
                <a:gd name="T3" fmla="*/ 251 h 43"/>
                <a:gd name="T4" fmla="*/ 1930 w 53"/>
                <a:gd name="T5" fmla="*/ 671 h 43"/>
                <a:gd name="T6" fmla="*/ 1235 w 53"/>
                <a:gd name="T7" fmla="*/ 1952 h 43"/>
                <a:gd name="T8" fmla="*/ 105 w 53"/>
                <a:gd name="T9" fmla="*/ 153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3">
                  <a:moveTo>
                    <a:pt x="3" y="30"/>
                  </a:moveTo>
                  <a:cubicBezTo>
                    <a:pt x="0" y="20"/>
                    <a:pt x="7" y="9"/>
                    <a:pt x="20" y="5"/>
                  </a:cubicBezTo>
                  <a:cubicBezTo>
                    <a:pt x="33" y="0"/>
                    <a:pt x="46" y="4"/>
                    <a:pt x="50" y="13"/>
                  </a:cubicBezTo>
                  <a:cubicBezTo>
                    <a:pt x="53" y="22"/>
                    <a:pt x="45" y="34"/>
                    <a:pt x="32" y="38"/>
                  </a:cubicBezTo>
                  <a:cubicBezTo>
                    <a:pt x="19" y="43"/>
                    <a:pt x="6" y="39"/>
                    <a:pt x="3" y="30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7" name="Freeform 530">
              <a:extLst>
                <a:ext uri="{FF2B5EF4-FFF2-40B4-BE49-F238E27FC236}">
                  <a16:creationId xmlns:a16="http://schemas.microsoft.com/office/drawing/2014/main" id="{E2748399-0C70-446F-8273-6C3106DBE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2304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8" name="Freeform 531">
              <a:extLst>
                <a:ext uri="{FF2B5EF4-FFF2-40B4-BE49-F238E27FC236}">
                  <a16:creationId xmlns:a16="http://schemas.microsoft.com/office/drawing/2014/main" id="{CFB442FF-A393-43E4-907A-30B8CE181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5" y="2219"/>
              <a:ext cx="137" cy="120"/>
            </a:xfrm>
            <a:custGeom>
              <a:avLst/>
              <a:gdLst>
                <a:gd name="T0" fmla="*/ 2010 w 55"/>
                <a:gd name="T1" fmla="*/ 704 h 45"/>
                <a:gd name="T2" fmla="*/ 1315 w 55"/>
                <a:gd name="T3" fmla="*/ 2027 h 45"/>
                <a:gd name="T4" fmla="*/ 105 w 55"/>
                <a:gd name="T5" fmla="*/ 1571 h 45"/>
                <a:gd name="T6" fmla="*/ 807 w 55"/>
                <a:gd name="T7" fmla="*/ 248 h 45"/>
                <a:gd name="T8" fmla="*/ 2010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0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79" name="Freeform 532">
              <a:extLst>
                <a:ext uri="{FF2B5EF4-FFF2-40B4-BE49-F238E27FC236}">
                  <a16:creationId xmlns:a16="http://schemas.microsoft.com/office/drawing/2014/main" id="{24D088BF-251C-4ABD-A7BE-30CDA92E0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0" y="2136"/>
              <a:ext cx="137" cy="117"/>
            </a:xfrm>
            <a:custGeom>
              <a:avLst/>
              <a:gdLst>
                <a:gd name="T0" fmla="*/ 2010 w 55"/>
                <a:gd name="T1" fmla="*/ 657 h 44"/>
                <a:gd name="T2" fmla="*/ 1315 w 55"/>
                <a:gd name="T3" fmla="*/ 1960 h 44"/>
                <a:gd name="T4" fmla="*/ 105 w 55"/>
                <a:gd name="T5" fmla="*/ 1505 h 44"/>
                <a:gd name="T6" fmla="*/ 807 w 55"/>
                <a:gd name="T7" fmla="*/ 205 h 44"/>
                <a:gd name="T8" fmla="*/ 201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0" y="44"/>
                    <a:pt x="7" y="40"/>
                    <a:pt x="3" y="30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0" name="Freeform 533">
              <a:extLst>
                <a:ext uri="{FF2B5EF4-FFF2-40B4-BE49-F238E27FC236}">
                  <a16:creationId xmlns:a16="http://schemas.microsoft.com/office/drawing/2014/main" id="{53AA5AB3-F7FD-418C-A2B5-043F4EDBD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5" y="2051"/>
              <a:ext cx="137" cy="117"/>
            </a:xfrm>
            <a:custGeom>
              <a:avLst/>
              <a:gdLst>
                <a:gd name="T0" fmla="*/ 1960 w 55"/>
                <a:gd name="T1" fmla="*/ 657 h 44"/>
                <a:gd name="T2" fmla="*/ 1315 w 55"/>
                <a:gd name="T3" fmla="*/ 1960 h 44"/>
                <a:gd name="T4" fmla="*/ 105 w 55"/>
                <a:gd name="T5" fmla="*/ 1542 h 44"/>
                <a:gd name="T6" fmla="*/ 807 w 55"/>
                <a:gd name="T7" fmla="*/ 247 h 44"/>
                <a:gd name="T8" fmla="*/ 196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3"/>
                  </a:moveTo>
                  <a:cubicBezTo>
                    <a:pt x="55" y="23"/>
                    <a:pt x="47" y="34"/>
                    <a:pt x="34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1" name="Freeform 534">
              <a:extLst>
                <a:ext uri="{FF2B5EF4-FFF2-40B4-BE49-F238E27FC236}">
                  <a16:creationId xmlns:a16="http://schemas.microsoft.com/office/drawing/2014/main" id="{F6BE0920-CFD0-43CE-8230-798150AB2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1965"/>
              <a:ext cx="137" cy="118"/>
            </a:xfrm>
            <a:custGeom>
              <a:avLst/>
              <a:gdLst>
                <a:gd name="T0" fmla="*/ 1960 w 55"/>
                <a:gd name="T1" fmla="*/ 735 h 44"/>
                <a:gd name="T2" fmla="*/ 1265 w 55"/>
                <a:gd name="T3" fmla="*/ 2027 h 44"/>
                <a:gd name="T4" fmla="*/ 105 w 55"/>
                <a:gd name="T5" fmla="*/ 1604 h 44"/>
                <a:gd name="T6" fmla="*/ 807 w 55"/>
                <a:gd name="T7" fmla="*/ 252 h 44"/>
                <a:gd name="T8" fmla="*/ 1960 w 55"/>
                <a:gd name="T9" fmla="*/ 73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4"/>
                  </a:moveTo>
                  <a:cubicBezTo>
                    <a:pt x="55" y="23"/>
                    <a:pt x="47" y="35"/>
                    <a:pt x="33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4" y="0"/>
                    <a:pt x="48" y="4"/>
                    <a:pt x="51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2" name="Freeform 535">
              <a:extLst>
                <a:ext uri="{FF2B5EF4-FFF2-40B4-BE49-F238E27FC236}">
                  <a16:creationId xmlns:a16="http://schemas.microsoft.com/office/drawing/2014/main" id="{E75B7BA0-57A5-4EE3-8A53-1E1891AAA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5" y="1883"/>
              <a:ext cx="135" cy="114"/>
            </a:xfrm>
            <a:custGeom>
              <a:avLst/>
              <a:gdLst>
                <a:gd name="T0" fmla="*/ 2000 w 54"/>
                <a:gd name="T1" fmla="*/ 634 h 43"/>
                <a:gd name="T2" fmla="*/ 1300 w 54"/>
                <a:gd name="T3" fmla="*/ 1885 h 43"/>
                <a:gd name="T4" fmla="*/ 125 w 54"/>
                <a:gd name="T5" fmla="*/ 1490 h 43"/>
                <a:gd name="T6" fmla="*/ 833 w 54"/>
                <a:gd name="T7" fmla="*/ 204 h 43"/>
                <a:gd name="T8" fmla="*/ 2000 w 54"/>
                <a:gd name="T9" fmla="*/ 63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2"/>
                    <a:pt x="46" y="34"/>
                    <a:pt x="33" y="38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8" y="3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3" name="Freeform 536">
              <a:extLst>
                <a:ext uri="{FF2B5EF4-FFF2-40B4-BE49-F238E27FC236}">
                  <a16:creationId xmlns:a16="http://schemas.microsoft.com/office/drawing/2014/main" id="{647CF6A8-E2BE-457C-8674-EC375F68C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797"/>
              <a:ext cx="135" cy="115"/>
            </a:xfrm>
            <a:custGeom>
              <a:avLst/>
              <a:gdLst>
                <a:gd name="T0" fmla="*/ 2000 w 54"/>
                <a:gd name="T1" fmla="*/ 671 h 43"/>
                <a:gd name="T2" fmla="*/ 1300 w 54"/>
                <a:gd name="T3" fmla="*/ 1987 h 43"/>
                <a:gd name="T4" fmla="*/ 125 w 54"/>
                <a:gd name="T5" fmla="*/ 1530 h 43"/>
                <a:gd name="T6" fmla="*/ 833 w 54"/>
                <a:gd name="T7" fmla="*/ 251 h 43"/>
                <a:gd name="T8" fmla="*/ 2000 w 54"/>
                <a:gd name="T9" fmla="*/ 67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51" y="13"/>
                  </a:move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4" name="Freeform 537">
              <a:extLst>
                <a:ext uri="{FF2B5EF4-FFF2-40B4-BE49-F238E27FC236}">
                  <a16:creationId xmlns:a16="http://schemas.microsoft.com/office/drawing/2014/main" id="{E78890BD-B29F-4570-932F-1A221711B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5" y="1712"/>
              <a:ext cx="135" cy="115"/>
            </a:xfrm>
            <a:custGeom>
              <a:avLst/>
              <a:gdLst>
                <a:gd name="T0" fmla="*/ 125 w 54"/>
                <a:gd name="T1" fmla="*/ 1530 h 43"/>
                <a:gd name="T2" fmla="*/ 833 w 54"/>
                <a:gd name="T3" fmla="*/ 251 h 43"/>
                <a:gd name="T4" fmla="*/ 1958 w 54"/>
                <a:gd name="T5" fmla="*/ 671 h 43"/>
                <a:gd name="T6" fmla="*/ 1300 w 54"/>
                <a:gd name="T7" fmla="*/ 1987 h 43"/>
                <a:gd name="T8" fmla="*/ 125 w 54"/>
                <a:gd name="T9" fmla="*/ 153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3">
                  <a:moveTo>
                    <a:pt x="3" y="30"/>
                  </a:move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7" y="4"/>
                    <a:pt x="50" y="13"/>
                  </a:cubicBezTo>
                  <a:cubicBezTo>
                    <a:pt x="54" y="23"/>
                    <a:pt x="46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5" name="Freeform 538">
              <a:extLst>
                <a:ext uri="{FF2B5EF4-FFF2-40B4-BE49-F238E27FC236}">
                  <a16:creationId xmlns:a16="http://schemas.microsoft.com/office/drawing/2014/main" id="{554B4C06-EAE8-44F2-93F7-B3288626B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2357"/>
              <a:ext cx="140" cy="120"/>
            </a:xfrm>
            <a:custGeom>
              <a:avLst/>
              <a:gdLst>
                <a:gd name="T0" fmla="*/ 2033 w 56"/>
                <a:gd name="T1" fmla="*/ 661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6" name="Freeform 539">
              <a:extLst>
                <a:ext uri="{FF2B5EF4-FFF2-40B4-BE49-F238E27FC236}">
                  <a16:creationId xmlns:a16="http://schemas.microsoft.com/office/drawing/2014/main" id="{17B8D676-7A9A-4A94-A6F4-F21925B5E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7" y="2269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4"/>
                    <a:pt x="48" y="35"/>
                    <a:pt x="34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7" name="Freeform 540">
              <a:extLst>
                <a:ext uri="{FF2B5EF4-FFF2-40B4-BE49-F238E27FC236}">
                  <a16:creationId xmlns:a16="http://schemas.microsoft.com/office/drawing/2014/main" id="{3B0ED54D-4CF5-4D04-AA6D-8BC5A58A7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2184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8" name="Freeform 541">
              <a:extLst>
                <a:ext uri="{FF2B5EF4-FFF2-40B4-BE49-F238E27FC236}">
                  <a16:creationId xmlns:a16="http://schemas.microsoft.com/office/drawing/2014/main" id="{19B1E73C-291B-4F3C-A5D2-DF7A7A569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099"/>
              <a:ext cx="140" cy="117"/>
            </a:xfrm>
            <a:custGeom>
              <a:avLst/>
              <a:gdLst>
                <a:gd name="T0" fmla="*/ 2033 w 56"/>
                <a:gd name="T1" fmla="*/ 694 h 44"/>
                <a:gd name="T2" fmla="*/ 1333 w 56"/>
                <a:gd name="T3" fmla="*/ 1994 h 44"/>
                <a:gd name="T4" fmla="*/ 158 w 56"/>
                <a:gd name="T5" fmla="*/ 1542 h 44"/>
                <a:gd name="T6" fmla="*/ 863 w 56"/>
                <a:gd name="T7" fmla="*/ 247 h 44"/>
                <a:gd name="T8" fmla="*/ 2033 w 56"/>
                <a:gd name="T9" fmla="*/ 694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89" name="Freeform 542">
              <a:extLst>
                <a:ext uri="{FF2B5EF4-FFF2-40B4-BE49-F238E27FC236}">
                  <a16:creationId xmlns:a16="http://schemas.microsoft.com/office/drawing/2014/main" id="{BEC6C5C6-D8D2-41A9-948E-A71E4AA6F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" y="2013"/>
              <a:ext cx="137" cy="118"/>
            </a:xfrm>
            <a:custGeom>
              <a:avLst/>
              <a:gdLst>
                <a:gd name="T0" fmla="*/ 1960 w 55"/>
                <a:gd name="T1" fmla="*/ 676 h 44"/>
                <a:gd name="T2" fmla="*/ 1265 w 55"/>
                <a:gd name="T3" fmla="*/ 2027 h 44"/>
                <a:gd name="T4" fmla="*/ 105 w 55"/>
                <a:gd name="T5" fmla="*/ 1604 h 44"/>
                <a:gd name="T6" fmla="*/ 807 w 55"/>
                <a:gd name="T7" fmla="*/ 252 h 44"/>
                <a:gd name="T8" fmla="*/ 1960 w 55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3"/>
                  </a:moveTo>
                  <a:cubicBezTo>
                    <a:pt x="55" y="23"/>
                    <a:pt x="47" y="34"/>
                    <a:pt x="33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9"/>
                    <a:pt x="21" y="5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0" name="Freeform 543">
              <a:extLst>
                <a:ext uri="{FF2B5EF4-FFF2-40B4-BE49-F238E27FC236}">
                  <a16:creationId xmlns:a16="http://schemas.microsoft.com/office/drawing/2014/main" id="{3CE639F5-20B7-46A4-B405-0353D7F0A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928"/>
              <a:ext cx="137" cy="117"/>
            </a:xfrm>
            <a:custGeom>
              <a:avLst/>
              <a:gdLst>
                <a:gd name="T0" fmla="*/ 1960 w 55"/>
                <a:gd name="T1" fmla="*/ 657 h 44"/>
                <a:gd name="T2" fmla="*/ 1265 w 55"/>
                <a:gd name="T3" fmla="*/ 1960 h 44"/>
                <a:gd name="T4" fmla="*/ 105 w 55"/>
                <a:gd name="T5" fmla="*/ 1505 h 44"/>
                <a:gd name="T6" fmla="*/ 807 w 55"/>
                <a:gd name="T7" fmla="*/ 205 h 44"/>
                <a:gd name="T8" fmla="*/ 1960 w 55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1" y="13"/>
                  </a:moveTo>
                  <a:cubicBezTo>
                    <a:pt x="55" y="23"/>
                    <a:pt x="47" y="34"/>
                    <a:pt x="33" y="39"/>
                  </a:cubicBezTo>
                  <a:cubicBezTo>
                    <a:pt x="20" y="44"/>
                    <a:pt x="7" y="40"/>
                    <a:pt x="3" y="30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4" y="0"/>
                    <a:pt x="48" y="4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1" name="Freeform 544">
              <a:extLst>
                <a:ext uri="{FF2B5EF4-FFF2-40B4-BE49-F238E27FC236}">
                  <a16:creationId xmlns:a16="http://schemas.microsoft.com/office/drawing/2014/main" id="{33FCA306-D896-4587-A420-549239C6FB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1843"/>
              <a:ext cx="137" cy="114"/>
            </a:xfrm>
            <a:custGeom>
              <a:avLst/>
              <a:gdLst>
                <a:gd name="T0" fmla="*/ 1960 w 55"/>
                <a:gd name="T1" fmla="*/ 634 h 43"/>
                <a:gd name="T2" fmla="*/ 1265 w 55"/>
                <a:gd name="T3" fmla="*/ 1919 h 43"/>
                <a:gd name="T4" fmla="*/ 105 w 55"/>
                <a:gd name="T5" fmla="*/ 1490 h 43"/>
                <a:gd name="T6" fmla="*/ 807 w 55"/>
                <a:gd name="T7" fmla="*/ 204 h 43"/>
                <a:gd name="T8" fmla="*/ 1960 w 55"/>
                <a:gd name="T9" fmla="*/ 634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3">
                  <a:moveTo>
                    <a:pt x="51" y="13"/>
                  </a:moveTo>
                  <a:cubicBezTo>
                    <a:pt x="55" y="22"/>
                    <a:pt x="47" y="34"/>
                    <a:pt x="33" y="39"/>
                  </a:cubicBezTo>
                  <a:cubicBezTo>
                    <a:pt x="20" y="43"/>
                    <a:pt x="7" y="39"/>
                    <a:pt x="3" y="30"/>
                  </a:cubicBez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8" y="3"/>
                    <a:pt x="51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2" name="Freeform 545">
              <a:extLst>
                <a:ext uri="{FF2B5EF4-FFF2-40B4-BE49-F238E27FC236}">
                  <a16:creationId xmlns:a16="http://schemas.microsoft.com/office/drawing/2014/main" id="{09263C6A-DFC1-48D7-909D-2BDB474B9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1755"/>
              <a:ext cx="137" cy="117"/>
            </a:xfrm>
            <a:custGeom>
              <a:avLst/>
              <a:gdLst>
                <a:gd name="T0" fmla="*/ 154 w 55"/>
                <a:gd name="T1" fmla="*/ 1542 h 44"/>
                <a:gd name="T2" fmla="*/ 807 w 55"/>
                <a:gd name="T3" fmla="*/ 247 h 44"/>
                <a:gd name="T4" fmla="*/ 1960 w 55"/>
                <a:gd name="T5" fmla="*/ 694 h 44"/>
                <a:gd name="T6" fmla="*/ 1315 w 55"/>
                <a:gd name="T7" fmla="*/ 1960 h 44"/>
                <a:gd name="T8" fmla="*/ 154 w 55"/>
                <a:gd name="T9" fmla="*/ 15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4" y="31"/>
                  </a:moveTo>
                  <a:cubicBezTo>
                    <a:pt x="0" y="21"/>
                    <a:pt x="8" y="10"/>
                    <a:pt x="21" y="5"/>
                  </a:cubicBezTo>
                  <a:cubicBezTo>
                    <a:pt x="35" y="0"/>
                    <a:pt x="48" y="4"/>
                    <a:pt x="51" y="14"/>
                  </a:cubicBezTo>
                  <a:cubicBezTo>
                    <a:pt x="55" y="23"/>
                    <a:pt x="47" y="35"/>
                    <a:pt x="34" y="39"/>
                  </a:cubicBezTo>
                  <a:cubicBezTo>
                    <a:pt x="20" y="44"/>
                    <a:pt x="7" y="40"/>
                    <a:pt x="4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3" name="Freeform 546">
              <a:extLst>
                <a:ext uri="{FF2B5EF4-FFF2-40B4-BE49-F238E27FC236}">
                  <a16:creationId xmlns:a16="http://schemas.microsoft.com/office/drawing/2014/main" id="{B3CD5609-F39B-463D-B86D-C70DCCD5B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" y="2408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4"/>
                    <a:pt x="48" y="36"/>
                    <a:pt x="34" y="40"/>
                  </a:cubicBezTo>
                  <a:cubicBezTo>
                    <a:pt x="21" y="45"/>
                    <a:pt x="7" y="42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4" name="Freeform 547">
              <a:extLst>
                <a:ext uri="{FF2B5EF4-FFF2-40B4-BE49-F238E27FC236}">
                  <a16:creationId xmlns:a16="http://schemas.microsoft.com/office/drawing/2014/main" id="{52BF8420-A6C2-4754-BA67-DF20A93A0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0" y="2323"/>
              <a:ext cx="140" cy="120"/>
            </a:xfrm>
            <a:custGeom>
              <a:avLst/>
              <a:gdLst>
                <a:gd name="T0" fmla="*/ 2083 w 56"/>
                <a:gd name="T1" fmla="*/ 661 h 45"/>
                <a:gd name="T2" fmla="*/ 1375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8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3"/>
                  </a:move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3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5" name="Freeform 548">
              <a:extLst>
                <a:ext uri="{FF2B5EF4-FFF2-40B4-BE49-F238E27FC236}">
                  <a16:creationId xmlns:a16="http://schemas.microsoft.com/office/drawing/2014/main" id="{5FA0ACE4-7C4A-4D9C-AED7-A69DAA4B9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7" y="2235"/>
              <a:ext cx="138" cy="120"/>
            </a:xfrm>
            <a:custGeom>
              <a:avLst/>
              <a:gdLst>
                <a:gd name="T0" fmla="*/ 2052 w 55"/>
                <a:gd name="T1" fmla="*/ 704 h 45"/>
                <a:gd name="T2" fmla="*/ 1340 w 55"/>
                <a:gd name="T3" fmla="*/ 2027 h 45"/>
                <a:gd name="T4" fmla="*/ 125 w 55"/>
                <a:gd name="T5" fmla="*/ 1571 h 45"/>
                <a:gd name="T6" fmla="*/ 838 w 55"/>
                <a:gd name="T7" fmla="*/ 248 h 45"/>
                <a:gd name="T8" fmla="*/ 2052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6" name="Freeform 549">
              <a:extLst>
                <a:ext uri="{FF2B5EF4-FFF2-40B4-BE49-F238E27FC236}">
                  <a16:creationId xmlns:a16="http://schemas.microsoft.com/office/drawing/2014/main" id="{8055E970-B5A2-4457-BE99-1008402A8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147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7" name="Freeform 550">
              <a:extLst>
                <a:ext uri="{FF2B5EF4-FFF2-40B4-BE49-F238E27FC236}">
                  <a16:creationId xmlns:a16="http://schemas.microsoft.com/office/drawing/2014/main" id="{EF5406E2-E77E-4A11-8459-D5BC03620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" y="2061"/>
              <a:ext cx="140" cy="118"/>
            </a:xfrm>
            <a:custGeom>
              <a:avLst/>
              <a:gdLst>
                <a:gd name="T0" fmla="*/ 2033 w 56"/>
                <a:gd name="T1" fmla="*/ 676 h 44"/>
                <a:gd name="T2" fmla="*/ 1333 w 56"/>
                <a:gd name="T3" fmla="*/ 2027 h 44"/>
                <a:gd name="T4" fmla="*/ 158 w 56"/>
                <a:gd name="T5" fmla="*/ 1604 h 44"/>
                <a:gd name="T6" fmla="*/ 863 w 56"/>
                <a:gd name="T7" fmla="*/ 215 h 44"/>
                <a:gd name="T8" fmla="*/ 2033 w 56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3"/>
                  </a:moveTo>
                  <a:cubicBezTo>
                    <a:pt x="56" y="23"/>
                    <a:pt x="48" y="34"/>
                    <a:pt x="34" y="39"/>
                  </a:cubicBezTo>
                  <a:cubicBezTo>
                    <a:pt x="21" y="44"/>
                    <a:pt x="7" y="40"/>
                    <a:pt x="4" y="31"/>
                  </a:cubicBezTo>
                  <a:cubicBezTo>
                    <a:pt x="0" y="21"/>
                    <a:pt x="9" y="9"/>
                    <a:pt x="22" y="4"/>
                  </a:cubicBezTo>
                  <a:cubicBezTo>
                    <a:pt x="35" y="0"/>
                    <a:pt x="49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8" name="Freeform 551">
              <a:extLst>
                <a:ext uri="{FF2B5EF4-FFF2-40B4-BE49-F238E27FC236}">
                  <a16:creationId xmlns:a16="http://schemas.microsoft.com/office/drawing/2014/main" id="{9E4E6AC6-A4AC-4A1C-A013-4A60D16C7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1973"/>
              <a:ext cx="137" cy="118"/>
            </a:xfrm>
            <a:custGeom>
              <a:avLst/>
              <a:gdLst>
                <a:gd name="T0" fmla="*/ 2010 w 55"/>
                <a:gd name="T1" fmla="*/ 676 h 44"/>
                <a:gd name="T2" fmla="*/ 1315 w 55"/>
                <a:gd name="T3" fmla="*/ 2027 h 44"/>
                <a:gd name="T4" fmla="*/ 105 w 55"/>
                <a:gd name="T5" fmla="*/ 1604 h 44"/>
                <a:gd name="T6" fmla="*/ 807 w 55"/>
                <a:gd name="T7" fmla="*/ 252 h 44"/>
                <a:gd name="T8" fmla="*/ 2010 w 55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3"/>
                  </a:moveTo>
                  <a:cubicBezTo>
                    <a:pt x="55" y="23"/>
                    <a:pt x="47" y="35"/>
                    <a:pt x="34" y="39"/>
                  </a:cubicBezTo>
                  <a:cubicBezTo>
                    <a:pt x="20" y="44"/>
                    <a:pt x="7" y="40"/>
                    <a:pt x="3" y="31"/>
                  </a:cubicBezTo>
                  <a:cubicBezTo>
                    <a:pt x="0" y="21"/>
                    <a:pt x="8" y="10"/>
                    <a:pt x="21" y="5"/>
                  </a:cubicBezTo>
                  <a:cubicBezTo>
                    <a:pt x="35" y="0"/>
                    <a:pt x="48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699" name="Freeform 552">
              <a:extLst>
                <a:ext uri="{FF2B5EF4-FFF2-40B4-BE49-F238E27FC236}">
                  <a16:creationId xmlns:a16="http://schemas.microsoft.com/office/drawing/2014/main" id="{F8AD9612-4786-4B23-B7D1-0C72A5BCA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0" y="1885"/>
              <a:ext cx="137" cy="118"/>
            </a:xfrm>
            <a:custGeom>
              <a:avLst/>
              <a:gdLst>
                <a:gd name="T0" fmla="*/ 2010 w 55"/>
                <a:gd name="T1" fmla="*/ 735 h 44"/>
                <a:gd name="T2" fmla="*/ 1315 w 55"/>
                <a:gd name="T3" fmla="*/ 2065 h 44"/>
                <a:gd name="T4" fmla="*/ 154 w 55"/>
                <a:gd name="T5" fmla="*/ 1604 h 44"/>
                <a:gd name="T6" fmla="*/ 849 w 55"/>
                <a:gd name="T7" fmla="*/ 252 h 44"/>
                <a:gd name="T8" fmla="*/ 2010 w 55"/>
                <a:gd name="T9" fmla="*/ 735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0" name="Freeform 553">
              <a:extLst>
                <a:ext uri="{FF2B5EF4-FFF2-40B4-BE49-F238E27FC236}">
                  <a16:creationId xmlns:a16="http://schemas.microsoft.com/office/drawing/2014/main" id="{EFB74B86-A91B-4947-A839-D47886F44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1797"/>
              <a:ext cx="135" cy="120"/>
            </a:xfrm>
            <a:custGeom>
              <a:avLst/>
              <a:gdLst>
                <a:gd name="T0" fmla="*/ 125 w 54"/>
                <a:gd name="T1" fmla="*/ 1571 h 45"/>
                <a:gd name="T2" fmla="*/ 833 w 54"/>
                <a:gd name="T3" fmla="*/ 248 h 45"/>
                <a:gd name="T4" fmla="*/ 2000 w 54"/>
                <a:gd name="T5" fmla="*/ 704 h 45"/>
                <a:gd name="T6" fmla="*/ 1300 w 54"/>
                <a:gd name="T7" fmla="*/ 2027 h 45"/>
                <a:gd name="T8" fmla="*/ 125 w 54"/>
                <a:gd name="T9" fmla="*/ 157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45">
                  <a:moveTo>
                    <a:pt x="3" y="31"/>
                  </a:moveTo>
                  <a:cubicBezTo>
                    <a:pt x="0" y="22"/>
                    <a:pt x="8" y="10"/>
                    <a:pt x="21" y="5"/>
                  </a:cubicBezTo>
                  <a:cubicBezTo>
                    <a:pt x="34" y="0"/>
                    <a:pt x="48" y="4"/>
                    <a:pt x="51" y="14"/>
                  </a:cubicBezTo>
                  <a:cubicBezTo>
                    <a:pt x="54" y="23"/>
                    <a:pt x="46" y="35"/>
                    <a:pt x="33" y="40"/>
                  </a:cubicBezTo>
                  <a:cubicBezTo>
                    <a:pt x="20" y="45"/>
                    <a:pt x="6" y="41"/>
                    <a:pt x="3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1" name="Freeform 554">
              <a:extLst>
                <a:ext uri="{FF2B5EF4-FFF2-40B4-BE49-F238E27FC236}">
                  <a16:creationId xmlns:a16="http://schemas.microsoft.com/office/drawing/2014/main" id="{DA384209-1466-4721-891B-0BAA05291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461"/>
              <a:ext cx="140" cy="120"/>
            </a:xfrm>
            <a:custGeom>
              <a:avLst/>
              <a:gdLst>
                <a:gd name="T0" fmla="*/ 2083 w 56"/>
                <a:gd name="T1" fmla="*/ 704 h 45"/>
                <a:gd name="T2" fmla="*/ 1375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8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4"/>
                  </a:moveTo>
                  <a:cubicBezTo>
                    <a:pt x="56" y="24"/>
                    <a:pt x="48" y="35"/>
                    <a:pt x="35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3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2" name="Freeform 555">
              <a:extLst>
                <a:ext uri="{FF2B5EF4-FFF2-40B4-BE49-F238E27FC236}">
                  <a16:creationId xmlns:a16="http://schemas.microsoft.com/office/drawing/2014/main" id="{34E69C56-79E1-4003-A415-B7176A54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5" y="2373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25 w 56"/>
                <a:gd name="T5" fmla="*/ 1571 h 45"/>
                <a:gd name="T6" fmla="*/ 83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3" name="Freeform 556">
              <a:extLst>
                <a:ext uri="{FF2B5EF4-FFF2-40B4-BE49-F238E27FC236}">
                  <a16:creationId xmlns:a16="http://schemas.microsoft.com/office/drawing/2014/main" id="{59D8929F-4894-45A5-A811-6D3361115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2285"/>
              <a:ext cx="140" cy="120"/>
            </a:xfrm>
            <a:custGeom>
              <a:avLst/>
              <a:gdLst>
                <a:gd name="T0" fmla="*/ 2083 w 56"/>
                <a:gd name="T1" fmla="*/ 661 h 45"/>
                <a:gd name="T2" fmla="*/ 1375 w 56"/>
                <a:gd name="T3" fmla="*/ 2027 h 45"/>
                <a:gd name="T4" fmla="*/ 158 w 56"/>
                <a:gd name="T5" fmla="*/ 1571 h 45"/>
                <a:gd name="T6" fmla="*/ 863 w 56"/>
                <a:gd name="T7" fmla="*/ 248 h 45"/>
                <a:gd name="T8" fmla="*/ 2083 w 56"/>
                <a:gd name="T9" fmla="*/ 661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3" y="13"/>
                  </a:moveTo>
                  <a:cubicBezTo>
                    <a:pt x="56" y="23"/>
                    <a:pt x="48" y="35"/>
                    <a:pt x="35" y="40"/>
                  </a:cubicBezTo>
                  <a:cubicBezTo>
                    <a:pt x="21" y="45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3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4" name="Freeform 557">
              <a:extLst>
                <a:ext uri="{FF2B5EF4-FFF2-40B4-BE49-F238E27FC236}">
                  <a16:creationId xmlns:a16="http://schemas.microsoft.com/office/drawing/2014/main" id="{DDB0DC97-F34F-4F0E-B747-F563CF3F7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7" y="2197"/>
              <a:ext cx="140" cy="118"/>
            </a:xfrm>
            <a:custGeom>
              <a:avLst/>
              <a:gdLst>
                <a:gd name="T0" fmla="*/ 2033 w 56"/>
                <a:gd name="T1" fmla="*/ 676 h 44"/>
                <a:gd name="T2" fmla="*/ 1333 w 56"/>
                <a:gd name="T3" fmla="*/ 2027 h 44"/>
                <a:gd name="T4" fmla="*/ 125 w 56"/>
                <a:gd name="T5" fmla="*/ 1604 h 44"/>
                <a:gd name="T6" fmla="*/ 833 w 56"/>
                <a:gd name="T7" fmla="*/ 215 h 44"/>
                <a:gd name="T8" fmla="*/ 2033 w 56"/>
                <a:gd name="T9" fmla="*/ 676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3"/>
                  </a:moveTo>
                  <a:cubicBezTo>
                    <a:pt x="56" y="23"/>
                    <a:pt x="47" y="35"/>
                    <a:pt x="34" y="39"/>
                  </a:cubicBezTo>
                  <a:cubicBezTo>
                    <a:pt x="21" y="44"/>
                    <a:pt x="7" y="40"/>
                    <a:pt x="3" y="31"/>
                  </a:cubicBez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5" name="Freeform 558">
              <a:extLst>
                <a:ext uri="{FF2B5EF4-FFF2-40B4-BE49-F238E27FC236}">
                  <a16:creationId xmlns:a16="http://schemas.microsoft.com/office/drawing/2014/main" id="{22B6FA3D-CA73-4127-8577-99831D916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107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6" name="Freeform 559">
              <a:extLst>
                <a:ext uri="{FF2B5EF4-FFF2-40B4-BE49-F238E27FC236}">
                  <a16:creationId xmlns:a16="http://schemas.microsoft.com/office/drawing/2014/main" id="{13F534C3-6864-43CE-94D1-A276A835E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019"/>
              <a:ext cx="137" cy="120"/>
            </a:xfrm>
            <a:custGeom>
              <a:avLst/>
              <a:gdLst>
                <a:gd name="T0" fmla="*/ 2010 w 55"/>
                <a:gd name="T1" fmla="*/ 704 h 45"/>
                <a:gd name="T2" fmla="*/ 1315 w 55"/>
                <a:gd name="T3" fmla="*/ 2027 h 45"/>
                <a:gd name="T4" fmla="*/ 105 w 55"/>
                <a:gd name="T5" fmla="*/ 1571 h 45"/>
                <a:gd name="T6" fmla="*/ 807 w 55"/>
                <a:gd name="T7" fmla="*/ 248 h 45"/>
                <a:gd name="T8" fmla="*/ 2010 w 55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5">
                  <a:moveTo>
                    <a:pt x="52" y="14"/>
                  </a:moveTo>
                  <a:cubicBezTo>
                    <a:pt x="55" y="23"/>
                    <a:pt x="47" y="35"/>
                    <a:pt x="34" y="40"/>
                  </a:cubicBezTo>
                  <a:cubicBezTo>
                    <a:pt x="21" y="45"/>
                    <a:pt x="7" y="41"/>
                    <a:pt x="3" y="31"/>
                  </a:cubicBezTo>
                  <a:cubicBezTo>
                    <a:pt x="0" y="22"/>
                    <a:pt x="8" y="10"/>
                    <a:pt x="21" y="5"/>
                  </a:cubicBezTo>
                  <a:cubicBezTo>
                    <a:pt x="35" y="0"/>
                    <a:pt x="48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7" name="Freeform 560">
              <a:extLst>
                <a:ext uri="{FF2B5EF4-FFF2-40B4-BE49-F238E27FC236}">
                  <a16:creationId xmlns:a16="http://schemas.microsoft.com/office/drawing/2014/main" id="{10DD4F6D-B770-4ACC-905F-08CA5B930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1931"/>
              <a:ext cx="140" cy="117"/>
            </a:xfrm>
            <a:custGeom>
              <a:avLst/>
              <a:gdLst>
                <a:gd name="T0" fmla="*/ 2033 w 56"/>
                <a:gd name="T1" fmla="*/ 657 h 44"/>
                <a:gd name="T2" fmla="*/ 1333 w 56"/>
                <a:gd name="T3" fmla="*/ 1994 h 44"/>
                <a:gd name="T4" fmla="*/ 158 w 56"/>
                <a:gd name="T5" fmla="*/ 1542 h 44"/>
                <a:gd name="T6" fmla="*/ 863 w 56"/>
                <a:gd name="T7" fmla="*/ 247 h 44"/>
                <a:gd name="T8" fmla="*/ 2033 w 56"/>
                <a:gd name="T9" fmla="*/ 65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4">
                  <a:moveTo>
                    <a:pt x="52" y="13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4"/>
                    <a:pt x="7" y="41"/>
                    <a:pt x="4" y="31"/>
                  </a:cubicBezTo>
                  <a:cubicBezTo>
                    <a:pt x="0" y="21"/>
                    <a:pt x="8" y="10"/>
                    <a:pt x="22" y="5"/>
                  </a:cubicBezTo>
                  <a:cubicBezTo>
                    <a:pt x="35" y="0"/>
                    <a:pt x="49" y="4"/>
                    <a:pt x="52" y="13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8" name="Freeform 561">
              <a:extLst>
                <a:ext uri="{FF2B5EF4-FFF2-40B4-BE49-F238E27FC236}">
                  <a16:creationId xmlns:a16="http://schemas.microsoft.com/office/drawing/2014/main" id="{0AE43F3C-7445-4BA6-80DE-4C5C45DCF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2" y="1843"/>
              <a:ext cx="138" cy="117"/>
            </a:xfrm>
            <a:custGeom>
              <a:avLst/>
              <a:gdLst>
                <a:gd name="T0" fmla="*/ 125 w 55"/>
                <a:gd name="T1" fmla="*/ 1542 h 44"/>
                <a:gd name="T2" fmla="*/ 838 w 55"/>
                <a:gd name="T3" fmla="*/ 205 h 44"/>
                <a:gd name="T4" fmla="*/ 2052 w 55"/>
                <a:gd name="T5" fmla="*/ 657 h 44"/>
                <a:gd name="T6" fmla="*/ 1340 w 55"/>
                <a:gd name="T7" fmla="*/ 1960 h 44"/>
                <a:gd name="T8" fmla="*/ 125 w 55"/>
                <a:gd name="T9" fmla="*/ 1542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44">
                  <a:moveTo>
                    <a:pt x="3" y="31"/>
                  </a:moveTo>
                  <a:cubicBezTo>
                    <a:pt x="0" y="21"/>
                    <a:pt x="8" y="9"/>
                    <a:pt x="21" y="4"/>
                  </a:cubicBezTo>
                  <a:cubicBezTo>
                    <a:pt x="35" y="0"/>
                    <a:pt x="48" y="3"/>
                    <a:pt x="52" y="13"/>
                  </a:cubicBezTo>
                  <a:cubicBezTo>
                    <a:pt x="55" y="23"/>
                    <a:pt x="47" y="34"/>
                    <a:pt x="34" y="39"/>
                  </a:cubicBezTo>
                  <a:cubicBezTo>
                    <a:pt x="21" y="44"/>
                    <a:pt x="7" y="40"/>
                    <a:pt x="3" y="31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09" name="Freeform 562">
              <a:extLst>
                <a:ext uri="{FF2B5EF4-FFF2-40B4-BE49-F238E27FC236}">
                  <a16:creationId xmlns:a16="http://schemas.microsoft.com/office/drawing/2014/main" id="{82701A34-A9F0-439E-9099-6AEC4C265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" y="1627"/>
              <a:ext cx="133" cy="112"/>
            </a:xfrm>
            <a:custGeom>
              <a:avLst/>
              <a:gdLst>
                <a:gd name="T0" fmla="*/ 125 w 53"/>
                <a:gd name="T1" fmla="*/ 1459 h 42"/>
                <a:gd name="T2" fmla="*/ 838 w 53"/>
                <a:gd name="T3" fmla="*/ 205 h 42"/>
                <a:gd name="T4" fmla="*/ 1977 w 53"/>
                <a:gd name="T5" fmla="*/ 661 h 42"/>
                <a:gd name="T6" fmla="*/ 1265 w 53"/>
                <a:gd name="T7" fmla="*/ 1912 h 42"/>
                <a:gd name="T8" fmla="*/ 125 w 53"/>
                <a:gd name="T9" fmla="*/ 145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2">
                  <a:moveTo>
                    <a:pt x="3" y="29"/>
                  </a:moveTo>
                  <a:cubicBezTo>
                    <a:pt x="0" y="20"/>
                    <a:pt x="8" y="9"/>
                    <a:pt x="21" y="4"/>
                  </a:cubicBezTo>
                  <a:cubicBezTo>
                    <a:pt x="34" y="0"/>
                    <a:pt x="47" y="4"/>
                    <a:pt x="50" y="13"/>
                  </a:cubicBezTo>
                  <a:cubicBezTo>
                    <a:pt x="53" y="22"/>
                    <a:pt x="45" y="33"/>
                    <a:pt x="32" y="38"/>
                  </a:cubicBezTo>
                  <a:cubicBezTo>
                    <a:pt x="20" y="42"/>
                    <a:pt x="7" y="38"/>
                    <a:pt x="3" y="29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0" name="Freeform 563">
              <a:extLst>
                <a:ext uri="{FF2B5EF4-FFF2-40B4-BE49-F238E27FC236}">
                  <a16:creationId xmlns:a16="http://schemas.microsoft.com/office/drawing/2014/main" id="{CEAB78B1-7CD4-44AF-B4E6-FB6AB8BC2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2107"/>
              <a:ext cx="140" cy="120"/>
            </a:xfrm>
            <a:custGeom>
              <a:avLst/>
              <a:gdLst>
                <a:gd name="T0" fmla="*/ 2033 w 56"/>
                <a:gd name="T1" fmla="*/ 704 h 45"/>
                <a:gd name="T2" fmla="*/ 1333 w 56"/>
                <a:gd name="T3" fmla="*/ 2027 h 45"/>
                <a:gd name="T4" fmla="*/ 158 w 56"/>
                <a:gd name="T5" fmla="*/ 1613 h 45"/>
                <a:gd name="T6" fmla="*/ 863 w 56"/>
                <a:gd name="T7" fmla="*/ 248 h 45"/>
                <a:gd name="T8" fmla="*/ 2033 w 56"/>
                <a:gd name="T9" fmla="*/ 704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5">
                  <a:moveTo>
                    <a:pt x="52" y="14"/>
                  </a:moveTo>
                  <a:cubicBezTo>
                    <a:pt x="56" y="23"/>
                    <a:pt x="48" y="35"/>
                    <a:pt x="34" y="40"/>
                  </a:cubicBezTo>
                  <a:cubicBezTo>
                    <a:pt x="21" y="45"/>
                    <a:pt x="7" y="41"/>
                    <a:pt x="4" y="32"/>
                  </a:cubicBezTo>
                  <a:cubicBezTo>
                    <a:pt x="0" y="22"/>
                    <a:pt x="8" y="10"/>
                    <a:pt x="22" y="5"/>
                  </a:cubicBezTo>
                  <a:cubicBezTo>
                    <a:pt x="35" y="0"/>
                    <a:pt x="49" y="4"/>
                    <a:pt x="52" y="14"/>
                  </a:cubicBezTo>
                  <a:close/>
                </a:path>
              </a:pathLst>
            </a:custGeom>
            <a:noFill/>
            <a:ln w="1270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1" name="Freeform 564">
              <a:extLst>
                <a:ext uri="{FF2B5EF4-FFF2-40B4-BE49-F238E27FC236}">
                  <a16:creationId xmlns:a16="http://schemas.microsoft.com/office/drawing/2014/main" id="{272138CE-DA02-433C-868F-05C0791C8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2440"/>
              <a:ext cx="400" cy="456"/>
            </a:xfrm>
            <a:custGeom>
              <a:avLst/>
              <a:gdLst>
                <a:gd name="T0" fmla="*/ 6250 w 160"/>
                <a:gd name="T1" fmla="*/ 5555 h 171"/>
                <a:gd name="T2" fmla="*/ 6250 w 160"/>
                <a:gd name="T3" fmla="*/ 8648 h 171"/>
                <a:gd name="T4" fmla="*/ 0 w 160"/>
                <a:gd name="T5" fmla="*/ 0 h 171"/>
                <a:gd name="T6" fmla="*/ 5595 w 160"/>
                <a:gd name="T7" fmla="*/ 6733 h 171"/>
                <a:gd name="T8" fmla="*/ 6250 w 160"/>
                <a:gd name="T9" fmla="*/ 5555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71">
                  <a:moveTo>
                    <a:pt x="160" y="110"/>
                  </a:moveTo>
                  <a:cubicBezTo>
                    <a:pt x="160" y="171"/>
                    <a:pt x="160" y="171"/>
                    <a:pt x="160" y="17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" y="23"/>
                    <a:pt x="130" y="135"/>
                    <a:pt x="143" y="133"/>
                  </a:cubicBezTo>
                  <a:cubicBezTo>
                    <a:pt x="156" y="131"/>
                    <a:pt x="157" y="126"/>
                    <a:pt x="160" y="110"/>
                  </a:cubicBezTo>
                  <a:close/>
                </a:path>
              </a:pathLst>
            </a:custGeom>
            <a:solidFill>
              <a:srgbClr val="F2FA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2" name="Freeform 565">
              <a:extLst>
                <a:ext uri="{FF2B5EF4-FFF2-40B4-BE49-F238E27FC236}">
                  <a16:creationId xmlns:a16="http://schemas.microsoft.com/office/drawing/2014/main" id="{0D2C3F08-6E85-4707-86D6-0F5E83CC6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344"/>
              <a:ext cx="1025" cy="563"/>
            </a:xfrm>
            <a:custGeom>
              <a:avLst/>
              <a:gdLst>
                <a:gd name="T0" fmla="*/ 0 w 410"/>
                <a:gd name="T1" fmla="*/ 10694 h 211"/>
                <a:gd name="T2" fmla="*/ 0 w 410"/>
                <a:gd name="T3" fmla="*/ 7447 h 211"/>
                <a:gd name="T4" fmla="*/ 16020 w 410"/>
                <a:gd name="T5" fmla="*/ 0 h 211"/>
                <a:gd name="T6" fmla="*/ 520 w 410"/>
                <a:gd name="T7" fmla="*/ 8208 h 211"/>
                <a:gd name="T8" fmla="*/ 0 w 410"/>
                <a:gd name="T9" fmla="*/ 10694 h 2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0" h="211">
                  <a:moveTo>
                    <a:pt x="0" y="211"/>
                  </a:moveTo>
                  <a:cubicBezTo>
                    <a:pt x="0" y="147"/>
                    <a:pt x="0" y="147"/>
                    <a:pt x="0" y="147"/>
                  </a:cubicBezTo>
                  <a:cubicBezTo>
                    <a:pt x="410" y="0"/>
                    <a:pt x="410" y="0"/>
                    <a:pt x="410" y="0"/>
                  </a:cubicBezTo>
                  <a:cubicBezTo>
                    <a:pt x="361" y="21"/>
                    <a:pt x="22" y="134"/>
                    <a:pt x="13" y="162"/>
                  </a:cubicBezTo>
                  <a:cubicBezTo>
                    <a:pt x="4" y="190"/>
                    <a:pt x="0" y="211"/>
                    <a:pt x="0" y="211"/>
                  </a:cubicBezTo>
                  <a:close/>
                </a:path>
              </a:pathLst>
            </a:custGeom>
            <a:solidFill>
              <a:srgbClr val="399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3" name="Freeform 566">
              <a:extLst>
                <a:ext uri="{FF2B5EF4-FFF2-40B4-BE49-F238E27FC236}">
                  <a16:creationId xmlns:a16="http://schemas.microsoft.com/office/drawing/2014/main" id="{8704C15D-F2ED-40CA-919F-5330851086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" y="2117"/>
              <a:ext cx="953" cy="510"/>
            </a:xfrm>
            <a:custGeom>
              <a:avLst/>
              <a:gdLst>
                <a:gd name="T0" fmla="*/ 14915 w 381"/>
                <a:gd name="T1" fmla="*/ 0 h 191"/>
                <a:gd name="T2" fmla="*/ 14915 w 381"/>
                <a:gd name="T3" fmla="*/ 2131 h 191"/>
                <a:gd name="T4" fmla="*/ 0 w 381"/>
                <a:gd name="T5" fmla="*/ 9711 h 191"/>
                <a:gd name="T6" fmla="*/ 14398 w 381"/>
                <a:gd name="T7" fmla="*/ 1733 h 191"/>
                <a:gd name="T8" fmla="*/ 14915 w 381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1" h="191">
                  <a:moveTo>
                    <a:pt x="381" y="0"/>
                  </a:moveTo>
                  <a:cubicBezTo>
                    <a:pt x="381" y="42"/>
                    <a:pt x="381" y="42"/>
                    <a:pt x="381" y="42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71" y="158"/>
                    <a:pt x="356" y="50"/>
                    <a:pt x="368" y="34"/>
                  </a:cubicBezTo>
                  <a:cubicBezTo>
                    <a:pt x="380" y="18"/>
                    <a:pt x="381" y="0"/>
                    <a:pt x="381" y="0"/>
                  </a:cubicBezTo>
                  <a:close/>
                </a:path>
              </a:pathLst>
            </a:custGeom>
            <a:solidFill>
              <a:srgbClr val="399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4" name="Freeform 567">
              <a:extLst>
                <a:ext uri="{FF2B5EF4-FFF2-40B4-BE49-F238E27FC236}">
                  <a16:creationId xmlns:a16="http://schemas.microsoft.com/office/drawing/2014/main" id="{4FF82E5B-AC7B-4830-8E10-B06C306F46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160"/>
              <a:ext cx="1390" cy="560"/>
            </a:xfrm>
            <a:custGeom>
              <a:avLst/>
              <a:gdLst>
                <a:gd name="T0" fmla="*/ 0 w 1390"/>
                <a:gd name="T1" fmla="*/ 560 h 560"/>
                <a:gd name="T2" fmla="*/ 5 w 1390"/>
                <a:gd name="T3" fmla="*/ 539 h 560"/>
                <a:gd name="T4" fmla="*/ 1390 w 1390"/>
                <a:gd name="T5" fmla="*/ 0 h 560"/>
                <a:gd name="T6" fmla="*/ 15 w 1390"/>
                <a:gd name="T7" fmla="*/ 544 h 560"/>
                <a:gd name="T8" fmla="*/ 0 w 1390"/>
                <a:gd name="T9" fmla="*/ 560 h 5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90" h="560">
                  <a:moveTo>
                    <a:pt x="0" y="560"/>
                  </a:moveTo>
                  <a:lnTo>
                    <a:pt x="5" y="539"/>
                  </a:lnTo>
                  <a:lnTo>
                    <a:pt x="1390" y="0"/>
                  </a:lnTo>
                  <a:lnTo>
                    <a:pt x="15" y="544"/>
                  </a:lnTo>
                  <a:lnTo>
                    <a:pt x="0" y="5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715" name="Freeform 568">
              <a:extLst>
                <a:ext uri="{FF2B5EF4-FFF2-40B4-BE49-F238E27FC236}">
                  <a16:creationId xmlns:a16="http://schemas.microsoft.com/office/drawing/2014/main" id="{CBE4D8A1-2375-479B-A424-DAA19B3A2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2160"/>
              <a:ext cx="1390" cy="560"/>
            </a:xfrm>
            <a:custGeom>
              <a:avLst/>
              <a:gdLst>
                <a:gd name="T0" fmla="*/ 0 w 1390"/>
                <a:gd name="T1" fmla="*/ 560 h 560"/>
                <a:gd name="T2" fmla="*/ 5 w 1390"/>
                <a:gd name="T3" fmla="*/ 539 h 560"/>
                <a:gd name="T4" fmla="*/ 1390 w 1390"/>
                <a:gd name="T5" fmla="*/ 0 h 560"/>
                <a:gd name="T6" fmla="*/ 15 w 1390"/>
                <a:gd name="T7" fmla="*/ 544 h 5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90" h="560">
                  <a:moveTo>
                    <a:pt x="0" y="560"/>
                  </a:moveTo>
                  <a:lnTo>
                    <a:pt x="5" y="539"/>
                  </a:lnTo>
                  <a:lnTo>
                    <a:pt x="1390" y="0"/>
                  </a:lnTo>
                  <a:lnTo>
                    <a:pt x="15" y="54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0" name="Group 569">
            <a:extLst>
              <a:ext uri="{FF2B5EF4-FFF2-40B4-BE49-F238E27FC236}">
                <a16:creationId xmlns:a16="http://schemas.microsoft.com/office/drawing/2014/main" id="{F5CF3D43-42FB-4B24-AD74-E67BF5BE2523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2400300"/>
            <a:ext cx="2163763" cy="3314700"/>
            <a:chOff x="3797" y="1192"/>
            <a:chExt cx="1363" cy="2088"/>
          </a:xfrm>
        </p:grpSpPr>
        <p:grpSp>
          <p:nvGrpSpPr>
            <p:cNvPr id="45142" name="Group 570">
              <a:extLst>
                <a:ext uri="{FF2B5EF4-FFF2-40B4-BE49-F238E27FC236}">
                  <a16:creationId xmlns:a16="http://schemas.microsoft.com/office/drawing/2014/main" id="{AC787C1F-825B-4CA9-9877-C68EFAF568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7" y="1192"/>
              <a:ext cx="1363" cy="2088"/>
              <a:chOff x="3797" y="1192"/>
              <a:chExt cx="1363" cy="2088"/>
            </a:xfrm>
          </p:grpSpPr>
          <p:sp>
            <p:nvSpPr>
              <p:cNvPr id="45351" name="Freeform 571">
                <a:extLst>
                  <a:ext uri="{FF2B5EF4-FFF2-40B4-BE49-F238E27FC236}">
                    <a16:creationId xmlns:a16="http://schemas.microsoft.com/office/drawing/2014/main" id="{9945D19A-5D7F-467D-BBFE-09E9708E8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192"/>
                <a:ext cx="1363" cy="2088"/>
              </a:xfrm>
              <a:custGeom>
                <a:avLst/>
                <a:gdLst>
                  <a:gd name="T0" fmla="*/ 2033 w 545"/>
                  <a:gd name="T1" fmla="*/ 0 h 783"/>
                  <a:gd name="T2" fmla="*/ 0 w 545"/>
                  <a:gd name="T3" fmla="*/ 2581 h 783"/>
                  <a:gd name="T4" fmla="*/ 0 w 545"/>
                  <a:gd name="T5" fmla="*/ 37013 h 783"/>
                  <a:gd name="T6" fmla="*/ 2033 w 545"/>
                  <a:gd name="T7" fmla="*/ 39595 h 783"/>
                  <a:gd name="T8" fmla="*/ 19320 w 545"/>
                  <a:gd name="T9" fmla="*/ 39595 h 783"/>
                  <a:gd name="T10" fmla="*/ 21323 w 545"/>
                  <a:gd name="T11" fmla="*/ 37013 h 783"/>
                  <a:gd name="T12" fmla="*/ 21323 w 545"/>
                  <a:gd name="T13" fmla="*/ 2581 h 783"/>
                  <a:gd name="T14" fmla="*/ 19320 w 545"/>
                  <a:gd name="T15" fmla="*/ 0 h 783"/>
                  <a:gd name="T16" fmla="*/ 2033 w 545"/>
                  <a:gd name="T17" fmla="*/ 0 h 7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5" h="783">
                    <a:moveTo>
                      <a:pt x="52" y="0"/>
                    </a:moveTo>
                    <a:cubicBezTo>
                      <a:pt x="24" y="0"/>
                      <a:pt x="0" y="23"/>
                      <a:pt x="0" y="51"/>
                    </a:cubicBezTo>
                    <a:cubicBezTo>
                      <a:pt x="0" y="732"/>
                      <a:pt x="0" y="732"/>
                      <a:pt x="0" y="732"/>
                    </a:cubicBezTo>
                    <a:cubicBezTo>
                      <a:pt x="0" y="760"/>
                      <a:pt x="24" y="783"/>
                      <a:pt x="52" y="783"/>
                    </a:cubicBezTo>
                    <a:cubicBezTo>
                      <a:pt x="494" y="783"/>
                      <a:pt x="494" y="783"/>
                      <a:pt x="494" y="783"/>
                    </a:cubicBezTo>
                    <a:cubicBezTo>
                      <a:pt x="522" y="783"/>
                      <a:pt x="545" y="760"/>
                      <a:pt x="545" y="732"/>
                    </a:cubicBezTo>
                    <a:cubicBezTo>
                      <a:pt x="545" y="51"/>
                      <a:pt x="545" y="51"/>
                      <a:pt x="545" y="51"/>
                    </a:cubicBezTo>
                    <a:cubicBezTo>
                      <a:pt x="545" y="23"/>
                      <a:pt x="522" y="0"/>
                      <a:pt x="494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2" name="Freeform 572">
                <a:extLst>
                  <a:ext uri="{FF2B5EF4-FFF2-40B4-BE49-F238E27FC236}">
                    <a16:creationId xmlns:a16="http://schemas.microsoft.com/office/drawing/2014/main" id="{4ACAFA43-B931-49B5-B26E-3A0178DEB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235"/>
                <a:ext cx="243" cy="2018"/>
              </a:xfrm>
              <a:custGeom>
                <a:avLst/>
                <a:gdLst>
                  <a:gd name="T0" fmla="*/ 551 w 97"/>
                  <a:gd name="T1" fmla="*/ 0 h 757"/>
                  <a:gd name="T2" fmla="*/ 0 w 97"/>
                  <a:gd name="T3" fmla="*/ 1762 h 757"/>
                  <a:gd name="T4" fmla="*/ 0 w 97"/>
                  <a:gd name="T5" fmla="*/ 36164 h 757"/>
                  <a:gd name="T6" fmla="*/ 834 w 97"/>
                  <a:gd name="T7" fmla="*/ 38233 h 757"/>
                  <a:gd name="T8" fmla="*/ 2047 w 97"/>
                  <a:gd name="T9" fmla="*/ 36257 h 757"/>
                  <a:gd name="T10" fmla="*/ 2748 w 97"/>
                  <a:gd name="T11" fmla="*/ 3242 h 757"/>
                  <a:gd name="T12" fmla="*/ 551 w 97"/>
                  <a:gd name="T13" fmla="*/ 0 h 7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757">
                    <a:moveTo>
                      <a:pt x="14" y="0"/>
                    </a:moveTo>
                    <a:cubicBezTo>
                      <a:pt x="6" y="9"/>
                      <a:pt x="0" y="22"/>
                      <a:pt x="0" y="35"/>
                    </a:cubicBezTo>
                    <a:cubicBezTo>
                      <a:pt x="0" y="716"/>
                      <a:pt x="0" y="716"/>
                      <a:pt x="0" y="716"/>
                    </a:cubicBezTo>
                    <a:cubicBezTo>
                      <a:pt x="0" y="733"/>
                      <a:pt x="9" y="748"/>
                      <a:pt x="21" y="757"/>
                    </a:cubicBezTo>
                    <a:cubicBezTo>
                      <a:pt x="40" y="738"/>
                      <a:pt x="52" y="718"/>
                      <a:pt x="52" y="718"/>
                    </a:cubicBezTo>
                    <a:cubicBezTo>
                      <a:pt x="52" y="718"/>
                      <a:pt x="97" y="110"/>
                      <a:pt x="70" y="64"/>
                    </a:cubicBezTo>
                    <a:cubicBezTo>
                      <a:pt x="48" y="27"/>
                      <a:pt x="36" y="14"/>
                      <a:pt x="14" y="0"/>
                    </a:cubicBezTo>
                    <a:close/>
                  </a:path>
                </a:pathLst>
              </a:custGeom>
              <a:solidFill>
                <a:srgbClr val="EFF9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3" name="Freeform 573">
                <a:extLst>
                  <a:ext uri="{FF2B5EF4-FFF2-40B4-BE49-F238E27FC236}">
                    <a16:creationId xmlns:a16="http://schemas.microsoft.com/office/drawing/2014/main" id="{F99D2C4A-2153-4AC0-9D88-C63DBD140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237"/>
                <a:ext cx="235" cy="2014"/>
              </a:xfrm>
              <a:custGeom>
                <a:avLst/>
                <a:gdLst>
                  <a:gd name="T0" fmla="*/ 3675 w 94"/>
                  <a:gd name="T1" fmla="*/ 36199 h 755"/>
                  <a:gd name="T2" fmla="*/ 3675 w 94"/>
                  <a:gd name="T3" fmla="*/ 1729 h 755"/>
                  <a:gd name="T4" fmla="*/ 3175 w 94"/>
                  <a:gd name="T5" fmla="*/ 0 h 755"/>
                  <a:gd name="T6" fmla="*/ 1063 w 94"/>
                  <a:gd name="T7" fmla="*/ 3188 h 755"/>
                  <a:gd name="T8" fmla="*/ 1770 w 94"/>
                  <a:gd name="T9" fmla="*/ 36313 h 755"/>
                  <a:gd name="T10" fmla="*/ 2938 w 94"/>
                  <a:gd name="T11" fmla="*/ 38226 h 755"/>
                  <a:gd name="T12" fmla="*/ 3675 w 94"/>
                  <a:gd name="T13" fmla="*/ 36199 h 7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4" h="755">
                    <a:moveTo>
                      <a:pt x="94" y="715"/>
                    </a:moveTo>
                    <a:cubicBezTo>
                      <a:pt x="94" y="34"/>
                      <a:pt x="94" y="34"/>
                      <a:pt x="94" y="34"/>
                    </a:cubicBezTo>
                    <a:cubicBezTo>
                      <a:pt x="94" y="21"/>
                      <a:pt x="89" y="9"/>
                      <a:pt x="81" y="0"/>
                    </a:cubicBezTo>
                    <a:cubicBezTo>
                      <a:pt x="61" y="14"/>
                      <a:pt x="48" y="27"/>
                      <a:pt x="27" y="63"/>
                    </a:cubicBezTo>
                    <a:cubicBezTo>
                      <a:pt x="0" y="109"/>
                      <a:pt x="45" y="717"/>
                      <a:pt x="45" y="717"/>
                    </a:cubicBezTo>
                    <a:cubicBezTo>
                      <a:pt x="45" y="717"/>
                      <a:pt x="57" y="736"/>
                      <a:pt x="75" y="755"/>
                    </a:cubicBezTo>
                    <a:cubicBezTo>
                      <a:pt x="87" y="746"/>
                      <a:pt x="94" y="731"/>
                      <a:pt x="94" y="715"/>
                    </a:cubicBezTo>
                    <a:close/>
                  </a:path>
                </a:pathLst>
              </a:custGeom>
              <a:solidFill>
                <a:srgbClr val="A3DD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4" name="Freeform 574">
                <a:extLst>
                  <a:ext uri="{FF2B5EF4-FFF2-40B4-BE49-F238E27FC236}">
                    <a16:creationId xmlns:a16="http://schemas.microsoft.com/office/drawing/2014/main" id="{CA6BEEF0-1631-48B5-9FB7-241A3F4BF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240"/>
                <a:ext cx="1273" cy="1992"/>
              </a:xfrm>
              <a:custGeom>
                <a:avLst/>
                <a:gdLst>
                  <a:gd name="T0" fmla="*/ 1333 w 509"/>
                  <a:gd name="T1" fmla="*/ 0 h 747"/>
                  <a:gd name="T2" fmla="*/ 0 w 509"/>
                  <a:gd name="T3" fmla="*/ 1672 h 747"/>
                  <a:gd name="T4" fmla="*/ 0 w 509"/>
                  <a:gd name="T5" fmla="*/ 36104 h 747"/>
                  <a:gd name="T6" fmla="*/ 1333 w 509"/>
                  <a:gd name="T7" fmla="*/ 37773 h 747"/>
                  <a:gd name="T8" fmla="*/ 18615 w 509"/>
                  <a:gd name="T9" fmla="*/ 37773 h 747"/>
                  <a:gd name="T10" fmla="*/ 19915 w 509"/>
                  <a:gd name="T11" fmla="*/ 36104 h 747"/>
                  <a:gd name="T12" fmla="*/ 19915 w 509"/>
                  <a:gd name="T13" fmla="*/ 1672 h 747"/>
                  <a:gd name="T14" fmla="*/ 18615 w 509"/>
                  <a:gd name="T15" fmla="*/ 0 h 747"/>
                  <a:gd name="T16" fmla="*/ 1333 w 509"/>
                  <a:gd name="T17" fmla="*/ 0 h 7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9" h="747">
                    <a:moveTo>
                      <a:pt x="34" y="0"/>
                    </a:moveTo>
                    <a:cubicBezTo>
                      <a:pt x="15" y="0"/>
                      <a:pt x="0" y="15"/>
                      <a:pt x="0" y="33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33"/>
                      <a:pt x="15" y="747"/>
                      <a:pt x="34" y="747"/>
                    </a:cubicBezTo>
                    <a:cubicBezTo>
                      <a:pt x="476" y="747"/>
                      <a:pt x="476" y="747"/>
                      <a:pt x="476" y="747"/>
                    </a:cubicBezTo>
                    <a:cubicBezTo>
                      <a:pt x="494" y="747"/>
                      <a:pt x="509" y="733"/>
                      <a:pt x="509" y="714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09" y="15"/>
                      <a:pt x="494" y="0"/>
                      <a:pt x="476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AD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5" name="Freeform 575">
                <a:extLst>
                  <a:ext uri="{FF2B5EF4-FFF2-40B4-BE49-F238E27FC236}">
                    <a16:creationId xmlns:a16="http://schemas.microsoft.com/office/drawing/2014/main" id="{EBFACC03-14A0-45B0-91CB-405D832F8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267"/>
                <a:ext cx="190" cy="1949"/>
              </a:xfrm>
              <a:custGeom>
                <a:avLst/>
                <a:gdLst>
                  <a:gd name="T0" fmla="*/ 1063 w 76"/>
                  <a:gd name="T1" fmla="*/ 2637 h 731"/>
                  <a:gd name="T2" fmla="*/ 1770 w 76"/>
                  <a:gd name="T3" fmla="*/ 35671 h 731"/>
                  <a:gd name="T4" fmla="*/ 2470 w 76"/>
                  <a:gd name="T5" fmla="*/ 36938 h 731"/>
                  <a:gd name="T6" fmla="*/ 2970 w 76"/>
                  <a:gd name="T7" fmla="*/ 35573 h 731"/>
                  <a:gd name="T8" fmla="*/ 2970 w 76"/>
                  <a:gd name="T9" fmla="*/ 1160 h 731"/>
                  <a:gd name="T10" fmla="*/ 2625 w 76"/>
                  <a:gd name="T11" fmla="*/ 0 h 731"/>
                  <a:gd name="T12" fmla="*/ 1063 w 76"/>
                  <a:gd name="T13" fmla="*/ 2637 h 7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6" h="731">
                    <a:moveTo>
                      <a:pt x="27" y="52"/>
                    </a:moveTo>
                    <a:cubicBezTo>
                      <a:pt x="0" y="98"/>
                      <a:pt x="45" y="706"/>
                      <a:pt x="45" y="706"/>
                    </a:cubicBezTo>
                    <a:cubicBezTo>
                      <a:pt x="45" y="706"/>
                      <a:pt x="51" y="717"/>
                      <a:pt x="63" y="731"/>
                    </a:cubicBezTo>
                    <a:cubicBezTo>
                      <a:pt x="71" y="725"/>
                      <a:pt x="76" y="715"/>
                      <a:pt x="76" y="704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6" y="14"/>
                      <a:pt x="73" y="6"/>
                      <a:pt x="67" y="0"/>
                    </a:cubicBezTo>
                    <a:cubicBezTo>
                      <a:pt x="54" y="11"/>
                      <a:pt x="42" y="25"/>
                      <a:pt x="27" y="52"/>
                    </a:cubicBezTo>
                    <a:close/>
                  </a:path>
                </a:pathLst>
              </a:custGeom>
              <a:solidFill>
                <a:srgbClr val="7BCD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6" name="Freeform 576">
                <a:extLst>
                  <a:ext uri="{FF2B5EF4-FFF2-40B4-BE49-F238E27FC236}">
                    <a16:creationId xmlns:a16="http://schemas.microsoft.com/office/drawing/2014/main" id="{74450C92-7851-4225-801E-CED4B5455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264"/>
                <a:ext cx="198" cy="1955"/>
              </a:xfrm>
              <a:custGeom>
                <a:avLst/>
                <a:gdLst>
                  <a:gd name="T0" fmla="*/ 439 w 79"/>
                  <a:gd name="T1" fmla="*/ 0 h 733"/>
                  <a:gd name="T2" fmla="*/ 0 w 79"/>
                  <a:gd name="T3" fmla="*/ 1216 h 733"/>
                  <a:gd name="T4" fmla="*/ 0 w 79"/>
                  <a:gd name="T5" fmla="*/ 35667 h 733"/>
                  <a:gd name="T6" fmla="*/ 597 w 79"/>
                  <a:gd name="T7" fmla="*/ 37089 h 733"/>
                  <a:gd name="T8" fmla="*/ 1338 w 79"/>
                  <a:gd name="T9" fmla="*/ 35782 h 733"/>
                  <a:gd name="T10" fmla="*/ 2048 w 79"/>
                  <a:gd name="T11" fmla="*/ 2675 h 733"/>
                  <a:gd name="T12" fmla="*/ 439 w 79"/>
                  <a:gd name="T13" fmla="*/ 0 h 7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9" h="733">
                    <a:moveTo>
                      <a:pt x="11" y="0"/>
                    </a:moveTo>
                    <a:cubicBezTo>
                      <a:pt x="4" y="6"/>
                      <a:pt x="0" y="15"/>
                      <a:pt x="0" y="24"/>
                    </a:cubicBezTo>
                    <a:cubicBezTo>
                      <a:pt x="0" y="705"/>
                      <a:pt x="0" y="705"/>
                      <a:pt x="0" y="705"/>
                    </a:cubicBezTo>
                    <a:cubicBezTo>
                      <a:pt x="0" y="717"/>
                      <a:pt x="6" y="727"/>
                      <a:pt x="15" y="733"/>
                    </a:cubicBezTo>
                    <a:cubicBezTo>
                      <a:pt x="27" y="719"/>
                      <a:pt x="34" y="707"/>
                      <a:pt x="34" y="707"/>
                    </a:cubicBezTo>
                    <a:cubicBezTo>
                      <a:pt x="34" y="707"/>
                      <a:pt x="79" y="99"/>
                      <a:pt x="52" y="53"/>
                    </a:cubicBezTo>
                    <a:cubicBezTo>
                      <a:pt x="36" y="26"/>
                      <a:pt x="24" y="11"/>
                      <a:pt x="11" y="0"/>
                    </a:cubicBezTo>
                    <a:close/>
                  </a:path>
                </a:pathLst>
              </a:custGeom>
              <a:solidFill>
                <a:srgbClr val="D1EE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7" name="Freeform 577">
                <a:extLst>
                  <a:ext uri="{FF2B5EF4-FFF2-40B4-BE49-F238E27FC236}">
                    <a16:creationId xmlns:a16="http://schemas.microsoft.com/office/drawing/2014/main" id="{543741E8-EA12-4077-88D5-9EF40B949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56"/>
                <a:ext cx="1243" cy="1960"/>
              </a:xfrm>
              <a:custGeom>
                <a:avLst/>
                <a:gdLst>
                  <a:gd name="T0" fmla="*/ 1095 w 497"/>
                  <a:gd name="T1" fmla="*/ 0 h 735"/>
                  <a:gd name="T2" fmla="*/ 0 w 497"/>
                  <a:gd name="T3" fmla="*/ 1365 h 735"/>
                  <a:gd name="T4" fmla="*/ 0 w 497"/>
                  <a:gd name="T5" fmla="*/ 35805 h 735"/>
                  <a:gd name="T6" fmla="*/ 1095 w 497"/>
                  <a:gd name="T7" fmla="*/ 37171 h 735"/>
                  <a:gd name="T8" fmla="*/ 18382 w 497"/>
                  <a:gd name="T9" fmla="*/ 37171 h 735"/>
                  <a:gd name="T10" fmla="*/ 19448 w 497"/>
                  <a:gd name="T11" fmla="*/ 35805 h 735"/>
                  <a:gd name="T12" fmla="*/ 19448 w 497"/>
                  <a:gd name="T13" fmla="*/ 1365 h 735"/>
                  <a:gd name="T14" fmla="*/ 18382 w 497"/>
                  <a:gd name="T15" fmla="*/ 0 h 735"/>
                  <a:gd name="T16" fmla="*/ 1095 w 497"/>
                  <a:gd name="T17" fmla="*/ 0 h 7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7" h="73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708"/>
                      <a:pt x="0" y="708"/>
                      <a:pt x="0" y="708"/>
                    </a:cubicBezTo>
                    <a:cubicBezTo>
                      <a:pt x="0" y="723"/>
                      <a:pt x="13" y="735"/>
                      <a:pt x="28" y="735"/>
                    </a:cubicBezTo>
                    <a:cubicBezTo>
                      <a:pt x="470" y="735"/>
                      <a:pt x="470" y="735"/>
                      <a:pt x="470" y="735"/>
                    </a:cubicBezTo>
                    <a:cubicBezTo>
                      <a:pt x="485" y="735"/>
                      <a:pt x="497" y="723"/>
                      <a:pt x="497" y="708"/>
                    </a:cubicBezTo>
                    <a:cubicBezTo>
                      <a:pt x="497" y="27"/>
                      <a:pt x="497" y="27"/>
                      <a:pt x="497" y="27"/>
                    </a:cubicBezTo>
                    <a:cubicBezTo>
                      <a:pt x="497" y="12"/>
                      <a:pt x="485" y="0"/>
                      <a:pt x="470" y="0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93D6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8" name="Freeform 578">
                <a:extLst>
                  <a:ext uri="{FF2B5EF4-FFF2-40B4-BE49-F238E27FC236}">
                    <a16:creationId xmlns:a16="http://schemas.microsoft.com/office/drawing/2014/main" id="{F29B6047-B7C5-412E-A90A-FEC37187D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75"/>
                <a:ext cx="183" cy="1930"/>
              </a:xfrm>
              <a:custGeom>
                <a:avLst/>
                <a:gdLst>
                  <a:gd name="T0" fmla="*/ 363 w 73"/>
                  <a:gd name="T1" fmla="*/ 0 h 724"/>
                  <a:gd name="T2" fmla="*/ 0 w 73"/>
                  <a:gd name="T3" fmla="*/ 1002 h 724"/>
                  <a:gd name="T4" fmla="*/ 0 w 73"/>
                  <a:gd name="T5" fmla="*/ 35404 h 724"/>
                  <a:gd name="T6" fmla="*/ 521 w 73"/>
                  <a:gd name="T7" fmla="*/ 36561 h 724"/>
                  <a:gd name="T8" fmla="*/ 1101 w 73"/>
                  <a:gd name="T9" fmla="*/ 35502 h 724"/>
                  <a:gd name="T10" fmla="*/ 1810 w 73"/>
                  <a:gd name="T11" fmla="*/ 2479 h 724"/>
                  <a:gd name="T12" fmla="*/ 363 w 73"/>
                  <a:gd name="T13" fmla="*/ 0 h 7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3" h="724">
                    <a:moveTo>
                      <a:pt x="9" y="0"/>
                    </a:moveTo>
                    <a:cubicBezTo>
                      <a:pt x="4" y="5"/>
                      <a:pt x="0" y="12"/>
                      <a:pt x="0" y="20"/>
                    </a:cubicBezTo>
                    <a:cubicBezTo>
                      <a:pt x="0" y="701"/>
                      <a:pt x="0" y="701"/>
                      <a:pt x="0" y="701"/>
                    </a:cubicBezTo>
                    <a:cubicBezTo>
                      <a:pt x="0" y="711"/>
                      <a:pt x="5" y="719"/>
                      <a:pt x="13" y="724"/>
                    </a:cubicBezTo>
                    <a:cubicBezTo>
                      <a:pt x="22" y="712"/>
                      <a:pt x="28" y="703"/>
                      <a:pt x="28" y="703"/>
                    </a:cubicBezTo>
                    <a:cubicBezTo>
                      <a:pt x="28" y="703"/>
                      <a:pt x="73" y="95"/>
                      <a:pt x="46" y="49"/>
                    </a:cubicBezTo>
                    <a:cubicBezTo>
                      <a:pt x="31" y="25"/>
                      <a:pt x="21" y="11"/>
                      <a:pt x="9" y="0"/>
                    </a:cubicBezTo>
                    <a:close/>
                  </a:path>
                </a:pathLst>
              </a:custGeom>
              <a:solidFill>
                <a:srgbClr val="ADE0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59" name="Freeform 579">
                <a:extLst>
                  <a:ext uri="{FF2B5EF4-FFF2-40B4-BE49-F238E27FC236}">
                    <a16:creationId xmlns:a16="http://schemas.microsoft.com/office/drawing/2014/main" id="{DA9C8ECE-3161-4D9D-A91F-C6C60A50E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277"/>
                <a:ext cx="175" cy="1926"/>
              </a:xfrm>
              <a:custGeom>
                <a:avLst/>
                <a:gdLst>
                  <a:gd name="T0" fmla="*/ 1063 w 70"/>
                  <a:gd name="T1" fmla="*/ 2428 h 722"/>
                  <a:gd name="T2" fmla="*/ 1770 w 70"/>
                  <a:gd name="T3" fmla="*/ 35551 h 722"/>
                  <a:gd name="T4" fmla="*/ 2313 w 70"/>
                  <a:gd name="T5" fmla="*/ 36562 h 722"/>
                  <a:gd name="T6" fmla="*/ 2738 w 70"/>
                  <a:gd name="T7" fmla="*/ 35439 h 722"/>
                  <a:gd name="T8" fmla="*/ 2738 w 70"/>
                  <a:gd name="T9" fmla="*/ 968 h 722"/>
                  <a:gd name="T10" fmla="*/ 2425 w 70"/>
                  <a:gd name="T11" fmla="*/ 0 h 722"/>
                  <a:gd name="T12" fmla="*/ 1063 w 70"/>
                  <a:gd name="T13" fmla="*/ 2428 h 7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22">
                    <a:moveTo>
                      <a:pt x="27" y="48"/>
                    </a:moveTo>
                    <a:cubicBezTo>
                      <a:pt x="0" y="94"/>
                      <a:pt x="45" y="702"/>
                      <a:pt x="45" y="702"/>
                    </a:cubicBezTo>
                    <a:cubicBezTo>
                      <a:pt x="45" y="702"/>
                      <a:pt x="50" y="711"/>
                      <a:pt x="59" y="722"/>
                    </a:cubicBezTo>
                    <a:cubicBezTo>
                      <a:pt x="66" y="717"/>
                      <a:pt x="70" y="709"/>
                      <a:pt x="70" y="700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2"/>
                      <a:pt x="67" y="5"/>
                      <a:pt x="62" y="0"/>
                    </a:cubicBezTo>
                    <a:cubicBezTo>
                      <a:pt x="51" y="11"/>
                      <a:pt x="41" y="24"/>
                      <a:pt x="27" y="48"/>
                    </a:cubicBezTo>
                    <a:close/>
                  </a:path>
                </a:pathLst>
              </a:custGeom>
              <a:solidFill>
                <a:srgbClr val="5DC2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0" name="Freeform 580">
                <a:extLst>
                  <a:ext uri="{FF2B5EF4-FFF2-40B4-BE49-F238E27FC236}">
                    <a16:creationId xmlns:a16="http://schemas.microsoft.com/office/drawing/2014/main" id="{D362FB37-5170-4CB7-BB3D-9E4DF8531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83"/>
                <a:ext cx="1193" cy="1906"/>
              </a:xfrm>
              <a:custGeom>
                <a:avLst/>
                <a:gdLst>
                  <a:gd name="T0" fmla="*/ 18665 w 477"/>
                  <a:gd name="T1" fmla="*/ 35254 h 715"/>
                  <a:gd name="T2" fmla="*/ 17990 w 477"/>
                  <a:gd name="T3" fmla="*/ 36107 h 715"/>
                  <a:gd name="T4" fmla="*/ 708 w 477"/>
                  <a:gd name="T5" fmla="*/ 36107 h 715"/>
                  <a:gd name="T6" fmla="*/ 0 w 477"/>
                  <a:gd name="T7" fmla="*/ 35254 h 715"/>
                  <a:gd name="T8" fmla="*/ 0 w 477"/>
                  <a:gd name="T9" fmla="*/ 853 h 715"/>
                  <a:gd name="T10" fmla="*/ 708 w 477"/>
                  <a:gd name="T11" fmla="*/ 0 h 715"/>
                  <a:gd name="T12" fmla="*/ 17990 w 477"/>
                  <a:gd name="T13" fmla="*/ 0 h 715"/>
                  <a:gd name="T14" fmla="*/ 18665 w 477"/>
                  <a:gd name="T15" fmla="*/ 853 h 715"/>
                  <a:gd name="T16" fmla="*/ 18665 w 477"/>
                  <a:gd name="T17" fmla="*/ 35254 h 7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7" h="715">
                    <a:moveTo>
                      <a:pt x="477" y="698"/>
                    </a:moveTo>
                    <a:cubicBezTo>
                      <a:pt x="477" y="708"/>
                      <a:pt x="470" y="715"/>
                      <a:pt x="460" y="715"/>
                    </a:cubicBezTo>
                    <a:cubicBezTo>
                      <a:pt x="18" y="715"/>
                      <a:pt x="18" y="715"/>
                      <a:pt x="18" y="715"/>
                    </a:cubicBezTo>
                    <a:cubicBezTo>
                      <a:pt x="8" y="715"/>
                      <a:pt x="0" y="708"/>
                      <a:pt x="0" y="69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460" y="0"/>
                      <a:pt x="460" y="0"/>
                      <a:pt x="460" y="0"/>
                    </a:cubicBezTo>
                    <a:cubicBezTo>
                      <a:pt x="470" y="0"/>
                      <a:pt x="477" y="8"/>
                      <a:pt x="477" y="17"/>
                    </a:cubicBezTo>
                    <a:lnTo>
                      <a:pt x="477" y="698"/>
                    </a:lnTo>
                    <a:close/>
                  </a:path>
                </a:pathLst>
              </a:custGeom>
              <a:solidFill>
                <a:srgbClr val="EBF8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1" name="Freeform 581">
                <a:extLst>
                  <a:ext uri="{FF2B5EF4-FFF2-40B4-BE49-F238E27FC236}">
                    <a16:creationId xmlns:a16="http://schemas.microsoft.com/office/drawing/2014/main" id="{56006F8C-5996-4553-AE98-C5680FC0C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1203"/>
                <a:ext cx="1008" cy="24"/>
              </a:xfrm>
              <a:custGeom>
                <a:avLst/>
                <a:gdLst>
                  <a:gd name="T0" fmla="*/ 0 w 403"/>
                  <a:gd name="T1" fmla="*/ 456 h 9"/>
                  <a:gd name="T2" fmla="*/ 988 w 403"/>
                  <a:gd name="T3" fmla="*/ 0 h 9"/>
                  <a:gd name="T4" fmla="*/ 15773 w 403"/>
                  <a:gd name="T5" fmla="*/ 0 h 9"/>
                  <a:gd name="T6" fmla="*/ 1021 w 403"/>
                  <a:gd name="T7" fmla="*/ 205 h 9"/>
                  <a:gd name="T8" fmla="*/ 0 w 403"/>
                  <a:gd name="T9" fmla="*/ 456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3" h="9">
                    <a:moveTo>
                      <a:pt x="0" y="9"/>
                    </a:moveTo>
                    <a:cubicBezTo>
                      <a:pt x="6" y="2"/>
                      <a:pt x="14" y="0"/>
                      <a:pt x="25" y="0"/>
                    </a:cubicBezTo>
                    <a:cubicBezTo>
                      <a:pt x="36" y="0"/>
                      <a:pt x="403" y="0"/>
                      <a:pt x="403" y="0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10" y="4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2" name="Freeform 582">
                <a:extLst>
                  <a:ext uri="{FF2B5EF4-FFF2-40B4-BE49-F238E27FC236}">
                    <a16:creationId xmlns:a16="http://schemas.microsoft.com/office/drawing/2014/main" id="{CC29C950-682C-468B-AE83-F9DA1D12E6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1293"/>
                <a:ext cx="708" cy="16"/>
              </a:xfrm>
              <a:custGeom>
                <a:avLst/>
                <a:gdLst>
                  <a:gd name="T0" fmla="*/ 0 w 283"/>
                  <a:gd name="T1" fmla="*/ 307 h 6"/>
                  <a:gd name="T2" fmla="*/ 550 w 283"/>
                  <a:gd name="T3" fmla="*/ 0 h 6"/>
                  <a:gd name="T4" fmla="*/ 11085 w 283"/>
                  <a:gd name="T5" fmla="*/ 0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83" h="6">
                    <a:moveTo>
                      <a:pt x="0" y="6"/>
                    </a:moveTo>
                    <a:cubicBezTo>
                      <a:pt x="4" y="1"/>
                      <a:pt x="5" y="0"/>
                      <a:pt x="14" y="0"/>
                    </a:cubicBezTo>
                    <a:cubicBezTo>
                      <a:pt x="24" y="0"/>
                      <a:pt x="283" y="0"/>
                      <a:pt x="28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3" name="Freeform 583">
                <a:extLst>
                  <a:ext uri="{FF2B5EF4-FFF2-40B4-BE49-F238E27FC236}">
                    <a16:creationId xmlns:a16="http://schemas.microsoft.com/office/drawing/2014/main" id="{86ECBB7F-11FB-4F2D-9D1B-BEF7C381B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3245"/>
                <a:ext cx="1152" cy="22"/>
              </a:xfrm>
              <a:custGeom>
                <a:avLst/>
                <a:gdLst>
                  <a:gd name="T0" fmla="*/ 0 w 461"/>
                  <a:gd name="T1" fmla="*/ 462 h 8"/>
                  <a:gd name="T2" fmla="*/ 16648 w 461"/>
                  <a:gd name="T3" fmla="*/ 462 h 8"/>
                  <a:gd name="T4" fmla="*/ 17977 w 461"/>
                  <a:gd name="T5" fmla="*/ 0 h 8"/>
                  <a:gd name="T6" fmla="*/ 16418 w 461"/>
                  <a:gd name="T7" fmla="*/ 129 h 8"/>
                  <a:gd name="T8" fmla="*/ 0 w 461"/>
                  <a:gd name="T9" fmla="*/ 462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1" h="8">
                    <a:moveTo>
                      <a:pt x="0" y="8"/>
                    </a:moveTo>
                    <a:cubicBezTo>
                      <a:pt x="0" y="8"/>
                      <a:pt x="412" y="8"/>
                      <a:pt x="427" y="8"/>
                    </a:cubicBezTo>
                    <a:cubicBezTo>
                      <a:pt x="441" y="8"/>
                      <a:pt x="454" y="4"/>
                      <a:pt x="461" y="0"/>
                    </a:cubicBezTo>
                    <a:cubicBezTo>
                      <a:pt x="461" y="0"/>
                      <a:pt x="443" y="2"/>
                      <a:pt x="421" y="2"/>
                    </a:cubicBezTo>
                    <a:cubicBezTo>
                      <a:pt x="399" y="2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88D2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4" name="Freeform 584">
                <a:extLst>
                  <a:ext uri="{FF2B5EF4-FFF2-40B4-BE49-F238E27FC236}">
                    <a16:creationId xmlns:a16="http://schemas.microsoft.com/office/drawing/2014/main" id="{4D62B95D-0901-49DB-8FD2-AE8EB0FF3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7" y="1192"/>
                <a:ext cx="1363" cy="2088"/>
              </a:xfrm>
              <a:custGeom>
                <a:avLst/>
                <a:gdLst>
                  <a:gd name="T0" fmla="*/ 2033 w 545"/>
                  <a:gd name="T1" fmla="*/ 0 h 783"/>
                  <a:gd name="T2" fmla="*/ 0 w 545"/>
                  <a:gd name="T3" fmla="*/ 2581 h 783"/>
                  <a:gd name="T4" fmla="*/ 0 w 545"/>
                  <a:gd name="T5" fmla="*/ 37013 h 783"/>
                  <a:gd name="T6" fmla="*/ 2033 w 545"/>
                  <a:gd name="T7" fmla="*/ 39595 h 783"/>
                  <a:gd name="T8" fmla="*/ 19320 w 545"/>
                  <a:gd name="T9" fmla="*/ 39595 h 783"/>
                  <a:gd name="T10" fmla="*/ 21323 w 545"/>
                  <a:gd name="T11" fmla="*/ 37013 h 783"/>
                  <a:gd name="T12" fmla="*/ 21323 w 545"/>
                  <a:gd name="T13" fmla="*/ 2581 h 783"/>
                  <a:gd name="T14" fmla="*/ 19320 w 545"/>
                  <a:gd name="T15" fmla="*/ 0 h 783"/>
                  <a:gd name="T16" fmla="*/ 2033 w 545"/>
                  <a:gd name="T17" fmla="*/ 0 h 7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5" h="783">
                    <a:moveTo>
                      <a:pt x="52" y="0"/>
                    </a:moveTo>
                    <a:cubicBezTo>
                      <a:pt x="24" y="0"/>
                      <a:pt x="0" y="23"/>
                      <a:pt x="0" y="51"/>
                    </a:cubicBezTo>
                    <a:cubicBezTo>
                      <a:pt x="0" y="732"/>
                      <a:pt x="0" y="732"/>
                      <a:pt x="0" y="732"/>
                    </a:cubicBezTo>
                    <a:cubicBezTo>
                      <a:pt x="0" y="760"/>
                      <a:pt x="24" y="783"/>
                      <a:pt x="52" y="783"/>
                    </a:cubicBezTo>
                    <a:cubicBezTo>
                      <a:pt x="494" y="783"/>
                      <a:pt x="494" y="783"/>
                      <a:pt x="494" y="783"/>
                    </a:cubicBezTo>
                    <a:cubicBezTo>
                      <a:pt x="522" y="783"/>
                      <a:pt x="545" y="760"/>
                      <a:pt x="545" y="732"/>
                    </a:cubicBezTo>
                    <a:cubicBezTo>
                      <a:pt x="545" y="51"/>
                      <a:pt x="545" y="51"/>
                      <a:pt x="545" y="51"/>
                    </a:cubicBezTo>
                    <a:cubicBezTo>
                      <a:pt x="545" y="23"/>
                      <a:pt x="522" y="0"/>
                      <a:pt x="494" y="0"/>
                    </a:cubicBezTo>
                    <a:lnTo>
                      <a:pt x="52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5" name="Freeform 585">
                <a:extLst>
                  <a:ext uri="{FF2B5EF4-FFF2-40B4-BE49-F238E27FC236}">
                    <a16:creationId xmlns:a16="http://schemas.microsoft.com/office/drawing/2014/main" id="{B32D5992-FE99-4C68-A947-DC894E8D0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1240"/>
                <a:ext cx="1273" cy="1992"/>
              </a:xfrm>
              <a:custGeom>
                <a:avLst/>
                <a:gdLst>
                  <a:gd name="T0" fmla="*/ 1333 w 509"/>
                  <a:gd name="T1" fmla="*/ 0 h 747"/>
                  <a:gd name="T2" fmla="*/ 0 w 509"/>
                  <a:gd name="T3" fmla="*/ 1672 h 747"/>
                  <a:gd name="T4" fmla="*/ 0 w 509"/>
                  <a:gd name="T5" fmla="*/ 36104 h 747"/>
                  <a:gd name="T6" fmla="*/ 1333 w 509"/>
                  <a:gd name="T7" fmla="*/ 37773 h 747"/>
                  <a:gd name="T8" fmla="*/ 18615 w 509"/>
                  <a:gd name="T9" fmla="*/ 37773 h 747"/>
                  <a:gd name="T10" fmla="*/ 19915 w 509"/>
                  <a:gd name="T11" fmla="*/ 36104 h 747"/>
                  <a:gd name="T12" fmla="*/ 19915 w 509"/>
                  <a:gd name="T13" fmla="*/ 1672 h 747"/>
                  <a:gd name="T14" fmla="*/ 18615 w 509"/>
                  <a:gd name="T15" fmla="*/ 0 h 747"/>
                  <a:gd name="T16" fmla="*/ 1333 w 509"/>
                  <a:gd name="T17" fmla="*/ 0 h 7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09" h="747">
                    <a:moveTo>
                      <a:pt x="34" y="0"/>
                    </a:moveTo>
                    <a:cubicBezTo>
                      <a:pt x="15" y="0"/>
                      <a:pt x="0" y="15"/>
                      <a:pt x="0" y="33"/>
                    </a:cubicBezTo>
                    <a:cubicBezTo>
                      <a:pt x="0" y="714"/>
                      <a:pt x="0" y="714"/>
                      <a:pt x="0" y="714"/>
                    </a:cubicBezTo>
                    <a:cubicBezTo>
                      <a:pt x="0" y="733"/>
                      <a:pt x="15" y="747"/>
                      <a:pt x="34" y="747"/>
                    </a:cubicBezTo>
                    <a:cubicBezTo>
                      <a:pt x="476" y="747"/>
                      <a:pt x="476" y="747"/>
                      <a:pt x="476" y="747"/>
                    </a:cubicBezTo>
                    <a:cubicBezTo>
                      <a:pt x="494" y="747"/>
                      <a:pt x="509" y="733"/>
                      <a:pt x="509" y="714"/>
                    </a:cubicBezTo>
                    <a:cubicBezTo>
                      <a:pt x="509" y="33"/>
                      <a:pt x="509" y="33"/>
                      <a:pt x="509" y="33"/>
                    </a:cubicBezTo>
                    <a:cubicBezTo>
                      <a:pt x="509" y="15"/>
                      <a:pt x="494" y="0"/>
                      <a:pt x="476" y="0"/>
                    </a:cubicBezTo>
                    <a:lnTo>
                      <a:pt x="34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6" name="Freeform 586">
                <a:extLst>
                  <a:ext uri="{FF2B5EF4-FFF2-40B4-BE49-F238E27FC236}">
                    <a16:creationId xmlns:a16="http://schemas.microsoft.com/office/drawing/2014/main" id="{E033491A-9BB6-4CBD-998F-79029620B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56"/>
                <a:ext cx="1243" cy="1960"/>
              </a:xfrm>
              <a:custGeom>
                <a:avLst/>
                <a:gdLst>
                  <a:gd name="T0" fmla="*/ 1095 w 497"/>
                  <a:gd name="T1" fmla="*/ 0 h 735"/>
                  <a:gd name="T2" fmla="*/ 0 w 497"/>
                  <a:gd name="T3" fmla="*/ 1365 h 735"/>
                  <a:gd name="T4" fmla="*/ 0 w 497"/>
                  <a:gd name="T5" fmla="*/ 35805 h 735"/>
                  <a:gd name="T6" fmla="*/ 1095 w 497"/>
                  <a:gd name="T7" fmla="*/ 37171 h 735"/>
                  <a:gd name="T8" fmla="*/ 18382 w 497"/>
                  <a:gd name="T9" fmla="*/ 37171 h 735"/>
                  <a:gd name="T10" fmla="*/ 19448 w 497"/>
                  <a:gd name="T11" fmla="*/ 35805 h 735"/>
                  <a:gd name="T12" fmla="*/ 19448 w 497"/>
                  <a:gd name="T13" fmla="*/ 1365 h 735"/>
                  <a:gd name="T14" fmla="*/ 18382 w 497"/>
                  <a:gd name="T15" fmla="*/ 0 h 735"/>
                  <a:gd name="T16" fmla="*/ 1095 w 497"/>
                  <a:gd name="T17" fmla="*/ 0 h 7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97" h="73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708"/>
                      <a:pt x="0" y="708"/>
                      <a:pt x="0" y="708"/>
                    </a:cubicBezTo>
                    <a:cubicBezTo>
                      <a:pt x="0" y="723"/>
                      <a:pt x="13" y="735"/>
                      <a:pt x="28" y="735"/>
                    </a:cubicBezTo>
                    <a:cubicBezTo>
                      <a:pt x="470" y="735"/>
                      <a:pt x="470" y="735"/>
                      <a:pt x="470" y="735"/>
                    </a:cubicBezTo>
                    <a:cubicBezTo>
                      <a:pt x="485" y="735"/>
                      <a:pt x="497" y="723"/>
                      <a:pt x="497" y="708"/>
                    </a:cubicBezTo>
                    <a:cubicBezTo>
                      <a:pt x="497" y="27"/>
                      <a:pt x="497" y="27"/>
                      <a:pt x="497" y="27"/>
                    </a:cubicBezTo>
                    <a:cubicBezTo>
                      <a:pt x="497" y="12"/>
                      <a:pt x="485" y="0"/>
                      <a:pt x="470" y="0"/>
                    </a:cubicBezTo>
                    <a:lnTo>
                      <a:pt x="28" y="0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7" name="Freeform 587">
                <a:extLst>
                  <a:ext uri="{FF2B5EF4-FFF2-40B4-BE49-F238E27FC236}">
                    <a16:creationId xmlns:a16="http://schemas.microsoft.com/office/drawing/2014/main" id="{F242A68B-A4E8-4E6F-9422-8163CE927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2" y="1283"/>
                <a:ext cx="1193" cy="1906"/>
              </a:xfrm>
              <a:custGeom>
                <a:avLst/>
                <a:gdLst>
                  <a:gd name="T0" fmla="*/ 18665 w 477"/>
                  <a:gd name="T1" fmla="*/ 35254 h 715"/>
                  <a:gd name="T2" fmla="*/ 17990 w 477"/>
                  <a:gd name="T3" fmla="*/ 36107 h 715"/>
                  <a:gd name="T4" fmla="*/ 708 w 477"/>
                  <a:gd name="T5" fmla="*/ 36107 h 715"/>
                  <a:gd name="T6" fmla="*/ 0 w 477"/>
                  <a:gd name="T7" fmla="*/ 35254 h 715"/>
                  <a:gd name="T8" fmla="*/ 0 w 477"/>
                  <a:gd name="T9" fmla="*/ 853 h 715"/>
                  <a:gd name="T10" fmla="*/ 708 w 477"/>
                  <a:gd name="T11" fmla="*/ 0 h 715"/>
                  <a:gd name="T12" fmla="*/ 17990 w 477"/>
                  <a:gd name="T13" fmla="*/ 0 h 715"/>
                  <a:gd name="T14" fmla="*/ 18665 w 477"/>
                  <a:gd name="T15" fmla="*/ 853 h 715"/>
                  <a:gd name="T16" fmla="*/ 18665 w 477"/>
                  <a:gd name="T17" fmla="*/ 35254 h 7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77" h="715">
                    <a:moveTo>
                      <a:pt x="477" y="698"/>
                    </a:moveTo>
                    <a:cubicBezTo>
                      <a:pt x="477" y="708"/>
                      <a:pt x="470" y="715"/>
                      <a:pt x="460" y="715"/>
                    </a:cubicBezTo>
                    <a:cubicBezTo>
                      <a:pt x="18" y="715"/>
                      <a:pt x="18" y="715"/>
                      <a:pt x="18" y="715"/>
                    </a:cubicBezTo>
                    <a:cubicBezTo>
                      <a:pt x="8" y="715"/>
                      <a:pt x="0" y="708"/>
                      <a:pt x="0" y="69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460" y="0"/>
                      <a:pt x="460" y="0"/>
                      <a:pt x="460" y="0"/>
                    </a:cubicBezTo>
                    <a:cubicBezTo>
                      <a:pt x="470" y="0"/>
                      <a:pt x="477" y="8"/>
                      <a:pt x="477" y="17"/>
                    </a:cubicBezTo>
                    <a:lnTo>
                      <a:pt x="477" y="698"/>
                    </a:lnTo>
                    <a:close/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8" name="Freeform 588">
                <a:extLst>
                  <a:ext uri="{FF2B5EF4-FFF2-40B4-BE49-F238E27FC236}">
                    <a16:creationId xmlns:a16="http://schemas.microsoft.com/office/drawing/2014/main" id="{C9B3FD04-4156-4C98-9696-739F6745D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3184"/>
                <a:ext cx="55" cy="69"/>
              </a:xfrm>
              <a:custGeom>
                <a:avLst/>
                <a:gdLst>
                  <a:gd name="T0" fmla="*/ 0 w 22"/>
                  <a:gd name="T1" fmla="*/ 1290 h 26"/>
                  <a:gd name="T2" fmla="*/ 863 w 22"/>
                  <a:gd name="T3" fmla="*/ 0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cubicBezTo>
                      <a:pt x="9" y="17"/>
                      <a:pt x="17" y="7"/>
                      <a:pt x="22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69" name="Freeform 589">
                <a:extLst>
                  <a:ext uri="{FF2B5EF4-FFF2-40B4-BE49-F238E27FC236}">
                    <a16:creationId xmlns:a16="http://schemas.microsoft.com/office/drawing/2014/main" id="{ADD3FE21-2B62-4012-9FC2-569EB5485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1235"/>
                <a:ext cx="35" cy="26"/>
              </a:xfrm>
              <a:custGeom>
                <a:avLst/>
                <a:gdLst>
                  <a:gd name="T0" fmla="*/ 0 w 14"/>
                  <a:gd name="T1" fmla="*/ 0 h 10"/>
                  <a:gd name="T2" fmla="*/ 550 w 14"/>
                  <a:gd name="T3" fmla="*/ 460 h 1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4" h="10">
                    <a:moveTo>
                      <a:pt x="0" y="0"/>
                    </a:moveTo>
                    <a:cubicBezTo>
                      <a:pt x="5" y="4"/>
                      <a:pt x="10" y="7"/>
                      <a:pt x="14" y="1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0" name="Freeform 590">
                <a:extLst>
                  <a:ext uri="{FF2B5EF4-FFF2-40B4-BE49-F238E27FC236}">
                    <a16:creationId xmlns:a16="http://schemas.microsoft.com/office/drawing/2014/main" id="{474D0F71-361F-43AC-AE5B-1948AD881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" y="1261"/>
                <a:ext cx="13" cy="14"/>
              </a:xfrm>
              <a:custGeom>
                <a:avLst/>
                <a:gdLst>
                  <a:gd name="T0" fmla="*/ 229 w 5"/>
                  <a:gd name="T1" fmla="*/ 305 h 5"/>
                  <a:gd name="T2" fmla="*/ 0 w 5"/>
                  <a:gd name="T3" fmla="*/ 0 h 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5" h="5">
                    <a:moveTo>
                      <a:pt x="5" y="5"/>
                    </a:moveTo>
                    <a:cubicBezTo>
                      <a:pt x="4" y="3"/>
                      <a:pt x="2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1" name="Freeform 591">
                <a:extLst>
                  <a:ext uri="{FF2B5EF4-FFF2-40B4-BE49-F238E27FC236}">
                    <a16:creationId xmlns:a16="http://schemas.microsoft.com/office/drawing/2014/main" id="{52E4F9A0-6DDB-4116-8DDA-6BC5CDC8F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0" y="1275"/>
                <a:ext cx="17" cy="16"/>
              </a:xfrm>
              <a:custGeom>
                <a:avLst/>
                <a:gdLst>
                  <a:gd name="T0" fmla="*/ 243 w 7"/>
                  <a:gd name="T1" fmla="*/ 307 h 6"/>
                  <a:gd name="T2" fmla="*/ 0 w 7"/>
                  <a:gd name="T3" fmla="*/ 0 h 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5" y="4"/>
                      <a:pt x="3" y="2"/>
                      <a:pt x="0" y="0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2" name="Freeform 592">
                <a:extLst>
                  <a:ext uri="{FF2B5EF4-FFF2-40B4-BE49-F238E27FC236}">
                    <a16:creationId xmlns:a16="http://schemas.microsoft.com/office/drawing/2014/main" id="{C05664FF-CE86-4C03-ABB7-E40489891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237"/>
                <a:ext cx="62" cy="59"/>
              </a:xfrm>
              <a:custGeom>
                <a:avLst/>
                <a:gdLst>
                  <a:gd name="T0" fmla="*/ 947 w 25"/>
                  <a:gd name="T1" fmla="*/ 0 h 22"/>
                  <a:gd name="T2" fmla="*/ 0 w 25"/>
                  <a:gd name="T3" fmla="*/ 1137 h 22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5" h="22">
                    <a:moveTo>
                      <a:pt x="25" y="0"/>
                    </a:moveTo>
                    <a:cubicBezTo>
                      <a:pt x="15" y="7"/>
                      <a:pt x="8" y="13"/>
                      <a:pt x="0" y="22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3" name="Freeform 593">
                <a:extLst>
                  <a:ext uri="{FF2B5EF4-FFF2-40B4-BE49-F238E27FC236}">
                    <a16:creationId xmlns:a16="http://schemas.microsoft.com/office/drawing/2014/main" id="{69EC3A3A-6387-421F-91E5-6D5A0CD97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181"/>
                <a:ext cx="55" cy="70"/>
              </a:xfrm>
              <a:custGeom>
                <a:avLst/>
                <a:gdLst>
                  <a:gd name="T0" fmla="*/ 0 w 22"/>
                  <a:gd name="T1" fmla="*/ 0 h 26"/>
                  <a:gd name="T2" fmla="*/ 863 w 22"/>
                  <a:gd name="T3" fmla="*/ 1362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2" h="26">
                    <a:moveTo>
                      <a:pt x="0" y="0"/>
                    </a:moveTo>
                    <a:cubicBezTo>
                      <a:pt x="5" y="7"/>
                      <a:pt x="13" y="17"/>
                      <a:pt x="22" y="26"/>
                    </a:cubicBezTo>
                  </a:path>
                </a:pathLst>
              </a:custGeom>
              <a:noFill/>
              <a:ln w="7938" cap="rnd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4" name="Oval 594">
                <a:extLst>
                  <a:ext uri="{FF2B5EF4-FFF2-40B4-BE49-F238E27FC236}">
                    <a16:creationId xmlns:a16="http://schemas.microsoft.com/office/drawing/2014/main" id="{733D66BC-9C28-4AB1-9A35-F82B081C7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31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75" name="Freeform 595">
                <a:extLst>
                  <a:ext uri="{FF2B5EF4-FFF2-40B4-BE49-F238E27FC236}">
                    <a16:creationId xmlns:a16="http://schemas.microsoft.com/office/drawing/2014/main" id="{6790EC81-EA67-4D00-825E-660936E45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376" name="Oval 596">
                <a:extLst>
                  <a:ext uri="{FF2B5EF4-FFF2-40B4-BE49-F238E27FC236}">
                    <a16:creationId xmlns:a16="http://schemas.microsoft.com/office/drawing/2014/main" id="{AF6EC8CA-622D-4D3A-B347-92E17D332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472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77" name="Oval 597">
                <a:extLst>
                  <a:ext uri="{FF2B5EF4-FFF2-40B4-BE49-F238E27FC236}">
                    <a16:creationId xmlns:a16="http://schemas.microsoft.com/office/drawing/2014/main" id="{64A65B5B-F6D8-4B7D-85C1-0F37C829A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627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78" name="Oval 598">
                <a:extLst>
                  <a:ext uri="{FF2B5EF4-FFF2-40B4-BE49-F238E27FC236}">
                    <a16:creationId xmlns:a16="http://schemas.microsoft.com/office/drawing/2014/main" id="{876E7F2B-FF3C-4B68-AF01-3A8586743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781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79" name="Oval 599">
                <a:extLst>
                  <a:ext uri="{FF2B5EF4-FFF2-40B4-BE49-F238E27FC236}">
                    <a16:creationId xmlns:a16="http://schemas.microsoft.com/office/drawing/2014/main" id="{C06F1F10-A4B3-4509-ACA5-4C6CB7431A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939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0" name="Oval 600">
                <a:extLst>
                  <a:ext uri="{FF2B5EF4-FFF2-40B4-BE49-F238E27FC236}">
                    <a16:creationId xmlns:a16="http://schemas.microsoft.com/office/drawing/2014/main" id="{64EA5F1C-9AC1-4983-85EC-19F01645A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093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1" name="Oval 601">
                <a:extLst>
                  <a:ext uri="{FF2B5EF4-FFF2-40B4-BE49-F238E27FC236}">
                    <a16:creationId xmlns:a16="http://schemas.microsoft.com/office/drawing/2014/main" id="{432823FB-AA0F-4E1E-A79E-18AA9D88F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248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2" name="Oval 602">
                <a:extLst>
                  <a:ext uri="{FF2B5EF4-FFF2-40B4-BE49-F238E27FC236}">
                    <a16:creationId xmlns:a16="http://schemas.microsoft.com/office/drawing/2014/main" id="{04037BB5-5889-4D62-A2AD-202273E94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405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3" name="Oval 603">
                <a:extLst>
                  <a:ext uri="{FF2B5EF4-FFF2-40B4-BE49-F238E27FC236}">
                    <a16:creationId xmlns:a16="http://schemas.microsoft.com/office/drawing/2014/main" id="{500F900D-BE28-4B60-9D06-5A44703E1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560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4" name="Oval 604">
                <a:extLst>
                  <a:ext uri="{FF2B5EF4-FFF2-40B4-BE49-F238E27FC236}">
                    <a16:creationId xmlns:a16="http://schemas.microsoft.com/office/drawing/2014/main" id="{E9289758-ED60-4174-822E-85BA70736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715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5" name="Oval 605">
                <a:extLst>
                  <a:ext uri="{FF2B5EF4-FFF2-40B4-BE49-F238E27FC236}">
                    <a16:creationId xmlns:a16="http://schemas.microsoft.com/office/drawing/2014/main" id="{FBBDA5C9-A138-4D1B-B32E-EB817F099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869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6" name="Oval 606">
                <a:extLst>
                  <a:ext uri="{FF2B5EF4-FFF2-40B4-BE49-F238E27FC236}">
                    <a16:creationId xmlns:a16="http://schemas.microsoft.com/office/drawing/2014/main" id="{04756232-8CC1-4499-B3DC-3D710613C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31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7" name="Oval 607">
                <a:extLst>
                  <a:ext uri="{FF2B5EF4-FFF2-40B4-BE49-F238E27FC236}">
                    <a16:creationId xmlns:a16="http://schemas.microsoft.com/office/drawing/2014/main" id="{77738B5D-6CE5-413E-BC83-36DBB932C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472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8" name="Oval 608">
                <a:extLst>
                  <a:ext uri="{FF2B5EF4-FFF2-40B4-BE49-F238E27FC236}">
                    <a16:creationId xmlns:a16="http://schemas.microsoft.com/office/drawing/2014/main" id="{5235B7D2-97DD-4834-8085-953C88A74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627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89" name="Oval 609">
                <a:extLst>
                  <a:ext uri="{FF2B5EF4-FFF2-40B4-BE49-F238E27FC236}">
                    <a16:creationId xmlns:a16="http://schemas.microsoft.com/office/drawing/2014/main" id="{8A206642-E8F3-4ECA-858C-81E26532D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781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0" name="Oval 610">
                <a:extLst>
                  <a:ext uri="{FF2B5EF4-FFF2-40B4-BE49-F238E27FC236}">
                    <a16:creationId xmlns:a16="http://schemas.microsoft.com/office/drawing/2014/main" id="{3BC63162-53AF-4DD0-AB25-5022D00A8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939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1" name="Oval 611">
                <a:extLst>
                  <a:ext uri="{FF2B5EF4-FFF2-40B4-BE49-F238E27FC236}">
                    <a16:creationId xmlns:a16="http://schemas.microsoft.com/office/drawing/2014/main" id="{E70959B4-D136-4471-A608-3F3A213B5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093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2" name="Oval 612">
                <a:extLst>
                  <a:ext uri="{FF2B5EF4-FFF2-40B4-BE49-F238E27FC236}">
                    <a16:creationId xmlns:a16="http://schemas.microsoft.com/office/drawing/2014/main" id="{71CF0E10-AEFF-444B-B598-DB8D0B342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248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3" name="Oval 613">
                <a:extLst>
                  <a:ext uri="{FF2B5EF4-FFF2-40B4-BE49-F238E27FC236}">
                    <a16:creationId xmlns:a16="http://schemas.microsoft.com/office/drawing/2014/main" id="{14648C35-0A9A-4E0E-8B82-F22FB525C5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405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4" name="Oval 614">
                <a:extLst>
                  <a:ext uri="{FF2B5EF4-FFF2-40B4-BE49-F238E27FC236}">
                    <a16:creationId xmlns:a16="http://schemas.microsoft.com/office/drawing/2014/main" id="{261CD52C-6B5E-4AD0-8416-C585BE0F8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560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5" name="Oval 615">
                <a:extLst>
                  <a:ext uri="{FF2B5EF4-FFF2-40B4-BE49-F238E27FC236}">
                    <a16:creationId xmlns:a16="http://schemas.microsoft.com/office/drawing/2014/main" id="{41B64898-F0D8-4DF6-93BD-88BEB9783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715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6" name="Oval 616">
                <a:extLst>
                  <a:ext uri="{FF2B5EF4-FFF2-40B4-BE49-F238E27FC236}">
                    <a16:creationId xmlns:a16="http://schemas.microsoft.com/office/drawing/2014/main" id="{F9F68912-3D76-4496-997F-937CE5578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869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7" name="Oval 617">
                <a:extLst>
                  <a:ext uri="{FF2B5EF4-FFF2-40B4-BE49-F238E27FC236}">
                    <a16:creationId xmlns:a16="http://schemas.microsoft.com/office/drawing/2014/main" id="{977C63FE-0B98-4D44-93E6-C894A1827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302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8" name="Oval 618">
                <a:extLst>
                  <a:ext uri="{FF2B5EF4-FFF2-40B4-BE49-F238E27FC236}">
                    <a16:creationId xmlns:a16="http://schemas.microsoft.com/office/drawing/2014/main" id="{E12C3FEA-CBAE-49CC-B905-6A738C26C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31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99" name="Oval 619">
                <a:extLst>
                  <a:ext uri="{FF2B5EF4-FFF2-40B4-BE49-F238E27FC236}">
                    <a16:creationId xmlns:a16="http://schemas.microsoft.com/office/drawing/2014/main" id="{8999C484-B8F9-401F-B46A-4E830FD83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472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0" name="Oval 620">
                <a:extLst>
                  <a:ext uri="{FF2B5EF4-FFF2-40B4-BE49-F238E27FC236}">
                    <a16:creationId xmlns:a16="http://schemas.microsoft.com/office/drawing/2014/main" id="{66C3233B-DCE0-4744-9B81-4315D6D9B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627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1" name="Oval 621">
                <a:extLst>
                  <a:ext uri="{FF2B5EF4-FFF2-40B4-BE49-F238E27FC236}">
                    <a16:creationId xmlns:a16="http://schemas.microsoft.com/office/drawing/2014/main" id="{E875B556-7B66-4A75-BE92-14151A3C3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781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2" name="Oval 622">
                <a:extLst>
                  <a:ext uri="{FF2B5EF4-FFF2-40B4-BE49-F238E27FC236}">
                    <a16:creationId xmlns:a16="http://schemas.microsoft.com/office/drawing/2014/main" id="{C177D20D-302E-4742-8F42-56E8C00C5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939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3" name="Oval 623">
                <a:extLst>
                  <a:ext uri="{FF2B5EF4-FFF2-40B4-BE49-F238E27FC236}">
                    <a16:creationId xmlns:a16="http://schemas.microsoft.com/office/drawing/2014/main" id="{58D3A3A6-901C-41BD-A0D6-AF6B7AC7A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093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4" name="Oval 624">
                <a:extLst>
                  <a:ext uri="{FF2B5EF4-FFF2-40B4-BE49-F238E27FC236}">
                    <a16:creationId xmlns:a16="http://schemas.microsoft.com/office/drawing/2014/main" id="{51602BF4-7753-408E-BDD0-F849E6D92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248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5" name="Oval 625">
                <a:extLst>
                  <a:ext uri="{FF2B5EF4-FFF2-40B4-BE49-F238E27FC236}">
                    <a16:creationId xmlns:a16="http://schemas.microsoft.com/office/drawing/2014/main" id="{F736C65E-CFC0-4F4C-B63D-17E16FF9C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405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6" name="Oval 626">
                <a:extLst>
                  <a:ext uri="{FF2B5EF4-FFF2-40B4-BE49-F238E27FC236}">
                    <a16:creationId xmlns:a16="http://schemas.microsoft.com/office/drawing/2014/main" id="{5EC79BB0-34EC-4047-AE76-BA18ACD52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560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7" name="Oval 627">
                <a:extLst>
                  <a:ext uri="{FF2B5EF4-FFF2-40B4-BE49-F238E27FC236}">
                    <a16:creationId xmlns:a16="http://schemas.microsoft.com/office/drawing/2014/main" id="{E3974C82-ABD7-4CE8-A48C-96B965B6E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5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8" name="Oval 628">
                <a:extLst>
                  <a:ext uri="{FF2B5EF4-FFF2-40B4-BE49-F238E27FC236}">
                    <a16:creationId xmlns:a16="http://schemas.microsoft.com/office/drawing/2014/main" id="{BC4FCE91-4E2C-4EDC-9FA3-42760C842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69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09" name="Oval 629">
                <a:extLst>
                  <a:ext uri="{FF2B5EF4-FFF2-40B4-BE49-F238E27FC236}">
                    <a16:creationId xmlns:a16="http://schemas.microsoft.com/office/drawing/2014/main" id="{47AE076E-F685-48BE-86C5-9DFC9B9CB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302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0" name="Oval 630">
                <a:extLst>
                  <a:ext uri="{FF2B5EF4-FFF2-40B4-BE49-F238E27FC236}">
                    <a16:creationId xmlns:a16="http://schemas.microsoft.com/office/drawing/2014/main" id="{518BD9FE-579B-46AB-A32F-2F2DE3947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31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1" name="Oval 631">
                <a:extLst>
                  <a:ext uri="{FF2B5EF4-FFF2-40B4-BE49-F238E27FC236}">
                    <a16:creationId xmlns:a16="http://schemas.microsoft.com/office/drawing/2014/main" id="{443A308D-58D0-4FE6-A1A1-E8B62673B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472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2" name="Oval 632">
                <a:extLst>
                  <a:ext uri="{FF2B5EF4-FFF2-40B4-BE49-F238E27FC236}">
                    <a16:creationId xmlns:a16="http://schemas.microsoft.com/office/drawing/2014/main" id="{08DBB15F-4ED0-4700-9881-C0F11E339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627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3" name="Oval 633">
                <a:extLst>
                  <a:ext uri="{FF2B5EF4-FFF2-40B4-BE49-F238E27FC236}">
                    <a16:creationId xmlns:a16="http://schemas.microsoft.com/office/drawing/2014/main" id="{F68CE448-100B-496A-BB3C-213720F2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781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4" name="Oval 634">
                <a:extLst>
                  <a:ext uri="{FF2B5EF4-FFF2-40B4-BE49-F238E27FC236}">
                    <a16:creationId xmlns:a16="http://schemas.microsoft.com/office/drawing/2014/main" id="{E470FDDB-FC24-4E2E-A662-243532C8A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939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5" name="Oval 635">
                <a:extLst>
                  <a:ext uri="{FF2B5EF4-FFF2-40B4-BE49-F238E27FC236}">
                    <a16:creationId xmlns:a16="http://schemas.microsoft.com/office/drawing/2014/main" id="{4AAE3C89-82B6-46ED-BD8A-04AE881C1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093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6" name="Oval 636">
                <a:extLst>
                  <a:ext uri="{FF2B5EF4-FFF2-40B4-BE49-F238E27FC236}">
                    <a16:creationId xmlns:a16="http://schemas.microsoft.com/office/drawing/2014/main" id="{831FD9F2-A403-471D-ADED-A15AE49F6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248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7" name="Oval 637">
                <a:extLst>
                  <a:ext uri="{FF2B5EF4-FFF2-40B4-BE49-F238E27FC236}">
                    <a16:creationId xmlns:a16="http://schemas.microsoft.com/office/drawing/2014/main" id="{21D35E00-F1F4-40C2-AD66-FD99DEC1F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405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8" name="Oval 638">
                <a:extLst>
                  <a:ext uri="{FF2B5EF4-FFF2-40B4-BE49-F238E27FC236}">
                    <a16:creationId xmlns:a16="http://schemas.microsoft.com/office/drawing/2014/main" id="{26048A00-D8C9-4C54-90A4-3D3752015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560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19" name="Oval 639">
                <a:extLst>
                  <a:ext uri="{FF2B5EF4-FFF2-40B4-BE49-F238E27FC236}">
                    <a16:creationId xmlns:a16="http://schemas.microsoft.com/office/drawing/2014/main" id="{E248C9B8-D26D-451A-B7E4-0F88472D9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715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0" name="Oval 640">
                <a:extLst>
                  <a:ext uri="{FF2B5EF4-FFF2-40B4-BE49-F238E27FC236}">
                    <a16:creationId xmlns:a16="http://schemas.microsoft.com/office/drawing/2014/main" id="{6489267B-2285-4D4F-BF26-D2ACD040B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869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1" name="Oval 641">
                <a:extLst>
                  <a:ext uri="{FF2B5EF4-FFF2-40B4-BE49-F238E27FC236}">
                    <a16:creationId xmlns:a16="http://schemas.microsoft.com/office/drawing/2014/main" id="{F88724A4-7B7E-4542-B5CE-180B3406B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302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2" name="Oval 642">
                <a:extLst>
                  <a:ext uri="{FF2B5EF4-FFF2-40B4-BE49-F238E27FC236}">
                    <a16:creationId xmlns:a16="http://schemas.microsoft.com/office/drawing/2014/main" id="{FAFF9A25-97D4-4234-9385-ADCE6E433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31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3" name="Oval 643">
                <a:extLst>
                  <a:ext uri="{FF2B5EF4-FFF2-40B4-BE49-F238E27FC236}">
                    <a16:creationId xmlns:a16="http://schemas.microsoft.com/office/drawing/2014/main" id="{5D2E3F5E-D7D1-40DF-B7FE-DB4D74564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472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4" name="Oval 644">
                <a:extLst>
                  <a:ext uri="{FF2B5EF4-FFF2-40B4-BE49-F238E27FC236}">
                    <a16:creationId xmlns:a16="http://schemas.microsoft.com/office/drawing/2014/main" id="{30CC34B6-548A-497C-9CC8-AD798EF0B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627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5" name="Oval 645">
                <a:extLst>
                  <a:ext uri="{FF2B5EF4-FFF2-40B4-BE49-F238E27FC236}">
                    <a16:creationId xmlns:a16="http://schemas.microsoft.com/office/drawing/2014/main" id="{C7BC8C02-2178-449A-812E-2A03F3F78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781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6" name="Oval 646">
                <a:extLst>
                  <a:ext uri="{FF2B5EF4-FFF2-40B4-BE49-F238E27FC236}">
                    <a16:creationId xmlns:a16="http://schemas.microsoft.com/office/drawing/2014/main" id="{F7475D86-1474-4319-8E9A-631ADBE3E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939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7" name="Oval 647">
                <a:extLst>
                  <a:ext uri="{FF2B5EF4-FFF2-40B4-BE49-F238E27FC236}">
                    <a16:creationId xmlns:a16="http://schemas.microsoft.com/office/drawing/2014/main" id="{9794A17C-D18D-4E62-AD56-11B427BD5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093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8" name="Oval 648">
                <a:extLst>
                  <a:ext uri="{FF2B5EF4-FFF2-40B4-BE49-F238E27FC236}">
                    <a16:creationId xmlns:a16="http://schemas.microsoft.com/office/drawing/2014/main" id="{F5CA9F7E-F17A-4918-BF7C-1C465C849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248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29" name="Oval 649">
                <a:extLst>
                  <a:ext uri="{FF2B5EF4-FFF2-40B4-BE49-F238E27FC236}">
                    <a16:creationId xmlns:a16="http://schemas.microsoft.com/office/drawing/2014/main" id="{FEE23572-91AC-4B97-8294-EEE859C59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405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0" name="Oval 650">
                <a:extLst>
                  <a:ext uri="{FF2B5EF4-FFF2-40B4-BE49-F238E27FC236}">
                    <a16:creationId xmlns:a16="http://schemas.microsoft.com/office/drawing/2014/main" id="{D028B492-68BD-4FD9-94A3-07AF8E2AF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560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1" name="Oval 651">
                <a:extLst>
                  <a:ext uri="{FF2B5EF4-FFF2-40B4-BE49-F238E27FC236}">
                    <a16:creationId xmlns:a16="http://schemas.microsoft.com/office/drawing/2014/main" id="{05EF53AE-3D46-404D-8AB2-F00839A51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715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2" name="Oval 652">
                <a:extLst>
                  <a:ext uri="{FF2B5EF4-FFF2-40B4-BE49-F238E27FC236}">
                    <a16:creationId xmlns:a16="http://schemas.microsoft.com/office/drawing/2014/main" id="{C423FF9A-73E6-4EB4-A979-52319C465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869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3" name="Oval 653">
                <a:extLst>
                  <a:ext uri="{FF2B5EF4-FFF2-40B4-BE49-F238E27FC236}">
                    <a16:creationId xmlns:a16="http://schemas.microsoft.com/office/drawing/2014/main" id="{5F94AE5F-D55C-4E7B-829A-7E287858E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302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4" name="Oval 654">
                <a:extLst>
                  <a:ext uri="{FF2B5EF4-FFF2-40B4-BE49-F238E27FC236}">
                    <a16:creationId xmlns:a16="http://schemas.microsoft.com/office/drawing/2014/main" id="{C41F674D-DA21-4BCD-BA7B-1E51A6147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31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5" name="Oval 655">
                <a:extLst>
                  <a:ext uri="{FF2B5EF4-FFF2-40B4-BE49-F238E27FC236}">
                    <a16:creationId xmlns:a16="http://schemas.microsoft.com/office/drawing/2014/main" id="{69CF4E51-4AAD-4692-93A0-D736C9BEC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472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6" name="Oval 656">
                <a:extLst>
                  <a:ext uri="{FF2B5EF4-FFF2-40B4-BE49-F238E27FC236}">
                    <a16:creationId xmlns:a16="http://schemas.microsoft.com/office/drawing/2014/main" id="{A8FAB973-F779-46C0-B307-0E3DAC009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627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7" name="Oval 657">
                <a:extLst>
                  <a:ext uri="{FF2B5EF4-FFF2-40B4-BE49-F238E27FC236}">
                    <a16:creationId xmlns:a16="http://schemas.microsoft.com/office/drawing/2014/main" id="{7491BED9-A2F1-424C-8757-E300E1787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781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8" name="Oval 658">
                <a:extLst>
                  <a:ext uri="{FF2B5EF4-FFF2-40B4-BE49-F238E27FC236}">
                    <a16:creationId xmlns:a16="http://schemas.microsoft.com/office/drawing/2014/main" id="{0D9A183C-D4AC-4932-B05D-964AAD080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939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39" name="Oval 659">
                <a:extLst>
                  <a:ext uri="{FF2B5EF4-FFF2-40B4-BE49-F238E27FC236}">
                    <a16:creationId xmlns:a16="http://schemas.microsoft.com/office/drawing/2014/main" id="{A59C387B-234D-481C-81B7-137D0F50D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093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0" name="Oval 660">
                <a:extLst>
                  <a:ext uri="{FF2B5EF4-FFF2-40B4-BE49-F238E27FC236}">
                    <a16:creationId xmlns:a16="http://schemas.microsoft.com/office/drawing/2014/main" id="{AC104CA5-DB98-4250-9DD1-376A48C72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248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1" name="Oval 661">
                <a:extLst>
                  <a:ext uri="{FF2B5EF4-FFF2-40B4-BE49-F238E27FC236}">
                    <a16:creationId xmlns:a16="http://schemas.microsoft.com/office/drawing/2014/main" id="{3E443065-D7FA-4E7D-ADA5-7D167ACD7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405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2" name="Oval 662">
                <a:extLst>
                  <a:ext uri="{FF2B5EF4-FFF2-40B4-BE49-F238E27FC236}">
                    <a16:creationId xmlns:a16="http://schemas.microsoft.com/office/drawing/2014/main" id="{22245476-8AAF-4EC6-910B-98462B4AC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560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3" name="Oval 663">
                <a:extLst>
                  <a:ext uri="{FF2B5EF4-FFF2-40B4-BE49-F238E27FC236}">
                    <a16:creationId xmlns:a16="http://schemas.microsoft.com/office/drawing/2014/main" id="{E012757D-9AED-4D50-A1AA-5D469261D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715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4" name="Oval 664">
                <a:extLst>
                  <a:ext uri="{FF2B5EF4-FFF2-40B4-BE49-F238E27FC236}">
                    <a16:creationId xmlns:a16="http://schemas.microsoft.com/office/drawing/2014/main" id="{81BEB2F2-10E8-4430-B308-5FFAD004E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869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5" name="Oval 665">
                <a:extLst>
                  <a:ext uri="{FF2B5EF4-FFF2-40B4-BE49-F238E27FC236}">
                    <a16:creationId xmlns:a16="http://schemas.microsoft.com/office/drawing/2014/main" id="{A8B79EEB-4E2C-44F2-98F2-1F77EEB65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302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6" name="Oval 666">
                <a:extLst>
                  <a:ext uri="{FF2B5EF4-FFF2-40B4-BE49-F238E27FC236}">
                    <a16:creationId xmlns:a16="http://schemas.microsoft.com/office/drawing/2014/main" id="{66E332DC-F874-4069-9C82-771AF1625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31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7" name="Oval 667">
                <a:extLst>
                  <a:ext uri="{FF2B5EF4-FFF2-40B4-BE49-F238E27FC236}">
                    <a16:creationId xmlns:a16="http://schemas.microsoft.com/office/drawing/2014/main" id="{C9798365-69FE-4802-A747-8B862859F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472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8" name="Oval 668">
                <a:extLst>
                  <a:ext uri="{FF2B5EF4-FFF2-40B4-BE49-F238E27FC236}">
                    <a16:creationId xmlns:a16="http://schemas.microsoft.com/office/drawing/2014/main" id="{D858B034-8CFC-4BB2-A609-E59AE4712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627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49" name="Oval 669">
                <a:extLst>
                  <a:ext uri="{FF2B5EF4-FFF2-40B4-BE49-F238E27FC236}">
                    <a16:creationId xmlns:a16="http://schemas.microsoft.com/office/drawing/2014/main" id="{C9F72CA6-DB0C-4C39-9D59-B22D29DC1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781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0" name="Oval 670">
                <a:extLst>
                  <a:ext uri="{FF2B5EF4-FFF2-40B4-BE49-F238E27FC236}">
                    <a16:creationId xmlns:a16="http://schemas.microsoft.com/office/drawing/2014/main" id="{A6EFEF02-0A8B-49DB-B2EC-51823B2AA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939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1" name="Oval 671">
                <a:extLst>
                  <a:ext uri="{FF2B5EF4-FFF2-40B4-BE49-F238E27FC236}">
                    <a16:creationId xmlns:a16="http://schemas.microsoft.com/office/drawing/2014/main" id="{98FCD7F3-78DA-4429-BF66-330A3B314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093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2" name="Oval 672">
                <a:extLst>
                  <a:ext uri="{FF2B5EF4-FFF2-40B4-BE49-F238E27FC236}">
                    <a16:creationId xmlns:a16="http://schemas.microsoft.com/office/drawing/2014/main" id="{9EB06949-2285-4372-8E86-F10198401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248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3" name="Oval 673">
                <a:extLst>
                  <a:ext uri="{FF2B5EF4-FFF2-40B4-BE49-F238E27FC236}">
                    <a16:creationId xmlns:a16="http://schemas.microsoft.com/office/drawing/2014/main" id="{C2F25C65-1AF1-4093-90E4-02F4462D2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405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4" name="Oval 674">
                <a:extLst>
                  <a:ext uri="{FF2B5EF4-FFF2-40B4-BE49-F238E27FC236}">
                    <a16:creationId xmlns:a16="http://schemas.microsoft.com/office/drawing/2014/main" id="{139187A8-16C9-4BF2-B851-ED58D390C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560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5" name="Oval 675">
                <a:extLst>
                  <a:ext uri="{FF2B5EF4-FFF2-40B4-BE49-F238E27FC236}">
                    <a16:creationId xmlns:a16="http://schemas.microsoft.com/office/drawing/2014/main" id="{2AD7DC98-DC2E-4771-9987-E8039D6BF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715"/>
                <a:ext cx="122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6" name="Oval 676">
                <a:extLst>
                  <a:ext uri="{FF2B5EF4-FFF2-40B4-BE49-F238E27FC236}">
                    <a16:creationId xmlns:a16="http://schemas.microsoft.com/office/drawing/2014/main" id="{4E21C8FF-3EBA-4A20-A0E1-E4CF35BEB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869"/>
                <a:ext cx="122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7" name="Oval 677">
                <a:extLst>
                  <a:ext uri="{FF2B5EF4-FFF2-40B4-BE49-F238E27FC236}">
                    <a16:creationId xmlns:a16="http://schemas.microsoft.com/office/drawing/2014/main" id="{C36382B3-6789-4195-B272-1A45B804D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027"/>
                <a:ext cx="122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8" name="Oval 678">
                <a:extLst>
                  <a:ext uri="{FF2B5EF4-FFF2-40B4-BE49-F238E27FC236}">
                    <a16:creationId xmlns:a16="http://schemas.microsoft.com/office/drawing/2014/main" id="{6B736B96-80AC-40CB-9F7A-818FED6BB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302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59" name="Oval 679">
                <a:extLst>
                  <a:ext uri="{FF2B5EF4-FFF2-40B4-BE49-F238E27FC236}">
                    <a16:creationId xmlns:a16="http://schemas.microsoft.com/office/drawing/2014/main" id="{EB01E88B-BE21-4ECE-B788-7DF303BBB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31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0" name="Oval 680">
                <a:extLst>
                  <a:ext uri="{FF2B5EF4-FFF2-40B4-BE49-F238E27FC236}">
                    <a16:creationId xmlns:a16="http://schemas.microsoft.com/office/drawing/2014/main" id="{F1AD01B7-D359-43E4-A1EE-7D87FFC2E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472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1" name="Oval 681">
                <a:extLst>
                  <a:ext uri="{FF2B5EF4-FFF2-40B4-BE49-F238E27FC236}">
                    <a16:creationId xmlns:a16="http://schemas.microsoft.com/office/drawing/2014/main" id="{32A1FE78-5329-46B4-BD94-4BEC2EA19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627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2" name="Oval 682">
                <a:extLst>
                  <a:ext uri="{FF2B5EF4-FFF2-40B4-BE49-F238E27FC236}">
                    <a16:creationId xmlns:a16="http://schemas.microsoft.com/office/drawing/2014/main" id="{42EED8BA-ED85-4087-BC19-BC90EAA94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781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3" name="Oval 683">
                <a:extLst>
                  <a:ext uri="{FF2B5EF4-FFF2-40B4-BE49-F238E27FC236}">
                    <a16:creationId xmlns:a16="http://schemas.microsoft.com/office/drawing/2014/main" id="{7D02B04F-B7D8-4EED-A265-5CF4203B3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939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4" name="Oval 684">
                <a:extLst>
                  <a:ext uri="{FF2B5EF4-FFF2-40B4-BE49-F238E27FC236}">
                    <a16:creationId xmlns:a16="http://schemas.microsoft.com/office/drawing/2014/main" id="{D0759111-8994-4658-8200-C91633CB0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093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5" name="Oval 685">
                <a:extLst>
                  <a:ext uri="{FF2B5EF4-FFF2-40B4-BE49-F238E27FC236}">
                    <a16:creationId xmlns:a16="http://schemas.microsoft.com/office/drawing/2014/main" id="{D4967141-8533-4C1A-8EC3-531A7F1D6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248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6" name="Oval 686">
                <a:extLst>
                  <a:ext uri="{FF2B5EF4-FFF2-40B4-BE49-F238E27FC236}">
                    <a16:creationId xmlns:a16="http://schemas.microsoft.com/office/drawing/2014/main" id="{984C433A-852A-4238-A7EE-55A4B6C77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405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7" name="Oval 687">
                <a:extLst>
                  <a:ext uri="{FF2B5EF4-FFF2-40B4-BE49-F238E27FC236}">
                    <a16:creationId xmlns:a16="http://schemas.microsoft.com/office/drawing/2014/main" id="{B4C2788C-84F7-4E4B-A436-75D97D5E0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560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8" name="Oval 688">
                <a:extLst>
                  <a:ext uri="{FF2B5EF4-FFF2-40B4-BE49-F238E27FC236}">
                    <a16:creationId xmlns:a16="http://schemas.microsoft.com/office/drawing/2014/main" id="{D89F3D1E-9C67-470E-871B-EB7107FB8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715"/>
                <a:ext cx="120" cy="130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69" name="Oval 689">
                <a:extLst>
                  <a:ext uri="{FF2B5EF4-FFF2-40B4-BE49-F238E27FC236}">
                    <a16:creationId xmlns:a16="http://schemas.microsoft.com/office/drawing/2014/main" id="{500ADCC2-2775-417C-9E94-84E47FB59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2869"/>
                <a:ext cx="120" cy="131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70" name="Oval 690">
                <a:extLst>
                  <a:ext uri="{FF2B5EF4-FFF2-40B4-BE49-F238E27FC236}">
                    <a16:creationId xmlns:a16="http://schemas.microsoft.com/office/drawing/2014/main" id="{25B95FC5-8A0A-4291-8CED-576B44878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3027"/>
                <a:ext cx="120" cy="128"/>
              </a:xfrm>
              <a:prstGeom prst="ellipse">
                <a:avLst/>
              </a:prstGeom>
              <a:solidFill>
                <a:srgbClr val="C2E8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471" name="Freeform 691">
                <a:extLst>
                  <a:ext uri="{FF2B5EF4-FFF2-40B4-BE49-F238E27FC236}">
                    <a16:creationId xmlns:a16="http://schemas.microsoft.com/office/drawing/2014/main" id="{52E75221-C5E7-440D-9A9E-C5B808CDE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2" name="Freeform 692">
                <a:extLst>
                  <a:ext uri="{FF2B5EF4-FFF2-40B4-BE49-F238E27FC236}">
                    <a16:creationId xmlns:a16="http://schemas.microsoft.com/office/drawing/2014/main" id="{DB57543A-98E7-44FF-92C9-D232F8CD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3" name="Freeform 693">
                <a:extLst>
                  <a:ext uri="{FF2B5EF4-FFF2-40B4-BE49-F238E27FC236}">
                    <a16:creationId xmlns:a16="http://schemas.microsoft.com/office/drawing/2014/main" id="{1D3A3079-5FEB-40F8-BF26-F85D301D4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4" name="Freeform 694">
                <a:extLst>
                  <a:ext uri="{FF2B5EF4-FFF2-40B4-BE49-F238E27FC236}">
                    <a16:creationId xmlns:a16="http://schemas.microsoft.com/office/drawing/2014/main" id="{EB5903D0-5C10-4945-90CE-8286E16CA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5" name="Freeform 695">
                <a:extLst>
                  <a:ext uri="{FF2B5EF4-FFF2-40B4-BE49-F238E27FC236}">
                    <a16:creationId xmlns:a16="http://schemas.microsoft.com/office/drawing/2014/main" id="{CA2C4614-C6EA-458E-A0E7-8C5D4E0F5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6" name="Freeform 696">
                <a:extLst>
                  <a:ext uri="{FF2B5EF4-FFF2-40B4-BE49-F238E27FC236}">
                    <a16:creationId xmlns:a16="http://schemas.microsoft.com/office/drawing/2014/main" id="{D21E3E63-734E-43A3-B562-91510581B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7" name="Freeform 697">
                <a:extLst>
                  <a:ext uri="{FF2B5EF4-FFF2-40B4-BE49-F238E27FC236}">
                    <a16:creationId xmlns:a16="http://schemas.microsoft.com/office/drawing/2014/main" id="{FD3F5E4E-1D1A-4F62-A7BF-CEB4B5CAB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317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8" name="Freeform 698">
                <a:extLst>
                  <a:ext uri="{FF2B5EF4-FFF2-40B4-BE49-F238E27FC236}">
                    <a16:creationId xmlns:a16="http://schemas.microsoft.com/office/drawing/2014/main" id="{7EBA4D80-9C77-402B-B6C1-B40681206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79" name="Freeform 699">
                <a:extLst>
                  <a:ext uri="{FF2B5EF4-FFF2-40B4-BE49-F238E27FC236}">
                    <a16:creationId xmlns:a16="http://schemas.microsoft.com/office/drawing/2014/main" id="{175A7E30-B8B9-42F8-AF41-C1E5A0750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0" name="Freeform 700">
                <a:extLst>
                  <a:ext uri="{FF2B5EF4-FFF2-40B4-BE49-F238E27FC236}">
                    <a16:creationId xmlns:a16="http://schemas.microsoft.com/office/drawing/2014/main" id="{AF8437EB-F624-44F1-B9BD-61A778B8B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1" name="Freeform 701">
                <a:extLst>
                  <a:ext uri="{FF2B5EF4-FFF2-40B4-BE49-F238E27FC236}">
                    <a16:creationId xmlns:a16="http://schemas.microsoft.com/office/drawing/2014/main" id="{D0C65942-F770-450B-AD2F-74FAB1A89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2" name="Freeform 702">
                <a:extLst>
                  <a:ext uri="{FF2B5EF4-FFF2-40B4-BE49-F238E27FC236}">
                    <a16:creationId xmlns:a16="http://schemas.microsoft.com/office/drawing/2014/main" id="{0B55D70C-6993-4BD4-9E54-F68183337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3" name="Freeform 703">
                <a:extLst>
                  <a:ext uri="{FF2B5EF4-FFF2-40B4-BE49-F238E27FC236}">
                    <a16:creationId xmlns:a16="http://schemas.microsoft.com/office/drawing/2014/main" id="{D48A3CC5-D006-4E7C-9707-7D06204E0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4" name="Freeform 704">
                <a:extLst>
                  <a:ext uri="{FF2B5EF4-FFF2-40B4-BE49-F238E27FC236}">
                    <a16:creationId xmlns:a16="http://schemas.microsoft.com/office/drawing/2014/main" id="{4961698F-36FF-4A2A-94F0-85D6A0BB4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5" name="Freeform 705">
                <a:extLst>
                  <a:ext uri="{FF2B5EF4-FFF2-40B4-BE49-F238E27FC236}">
                    <a16:creationId xmlns:a16="http://schemas.microsoft.com/office/drawing/2014/main" id="{2037D10B-17D4-4C8B-8B1E-C72B7FE47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472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6" name="Freeform 706">
                <a:extLst>
                  <a:ext uri="{FF2B5EF4-FFF2-40B4-BE49-F238E27FC236}">
                    <a16:creationId xmlns:a16="http://schemas.microsoft.com/office/drawing/2014/main" id="{9DBCF640-D233-48C8-88F6-A516D8C83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7" name="Freeform 707">
                <a:extLst>
                  <a:ext uri="{FF2B5EF4-FFF2-40B4-BE49-F238E27FC236}">
                    <a16:creationId xmlns:a16="http://schemas.microsoft.com/office/drawing/2014/main" id="{0BC1BC5B-4D69-4609-83B0-44DB8675A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8" name="Freeform 708">
                <a:extLst>
                  <a:ext uri="{FF2B5EF4-FFF2-40B4-BE49-F238E27FC236}">
                    <a16:creationId xmlns:a16="http://schemas.microsoft.com/office/drawing/2014/main" id="{D3CD83B2-A565-49A3-A0D8-AD71D59E1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89" name="Freeform 709">
                <a:extLst>
                  <a:ext uri="{FF2B5EF4-FFF2-40B4-BE49-F238E27FC236}">
                    <a16:creationId xmlns:a16="http://schemas.microsoft.com/office/drawing/2014/main" id="{0726F152-798E-4655-BF0C-0B262D90A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0" name="Freeform 710">
                <a:extLst>
                  <a:ext uri="{FF2B5EF4-FFF2-40B4-BE49-F238E27FC236}">
                    <a16:creationId xmlns:a16="http://schemas.microsoft.com/office/drawing/2014/main" id="{3E27AE58-E392-4A43-9466-FAD05C965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1" name="Freeform 711">
                <a:extLst>
                  <a:ext uri="{FF2B5EF4-FFF2-40B4-BE49-F238E27FC236}">
                    <a16:creationId xmlns:a16="http://schemas.microsoft.com/office/drawing/2014/main" id="{C7F3D0E0-DE5C-416C-B8BA-8872BD4A2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2" name="Freeform 712">
                <a:extLst>
                  <a:ext uri="{FF2B5EF4-FFF2-40B4-BE49-F238E27FC236}">
                    <a16:creationId xmlns:a16="http://schemas.microsoft.com/office/drawing/2014/main" id="{BA6FE9DB-0526-434C-9458-A50658CFC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3" name="Freeform 713">
                <a:extLst>
                  <a:ext uri="{FF2B5EF4-FFF2-40B4-BE49-F238E27FC236}">
                    <a16:creationId xmlns:a16="http://schemas.microsoft.com/office/drawing/2014/main" id="{9474DE02-91B2-492C-AD98-EF006ECBA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627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4" name="Freeform 714">
                <a:extLst>
                  <a:ext uri="{FF2B5EF4-FFF2-40B4-BE49-F238E27FC236}">
                    <a16:creationId xmlns:a16="http://schemas.microsoft.com/office/drawing/2014/main" id="{A4FA2359-54BC-47AF-A11D-0FE44CBED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5" name="Freeform 715">
                <a:extLst>
                  <a:ext uri="{FF2B5EF4-FFF2-40B4-BE49-F238E27FC236}">
                    <a16:creationId xmlns:a16="http://schemas.microsoft.com/office/drawing/2014/main" id="{1032F571-9DE5-4EF2-A169-B1BEEB81D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6" name="Freeform 716">
                <a:extLst>
                  <a:ext uri="{FF2B5EF4-FFF2-40B4-BE49-F238E27FC236}">
                    <a16:creationId xmlns:a16="http://schemas.microsoft.com/office/drawing/2014/main" id="{3730A735-C0CF-4317-849C-C21629B74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7" name="Freeform 717">
                <a:extLst>
                  <a:ext uri="{FF2B5EF4-FFF2-40B4-BE49-F238E27FC236}">
                    <a16:creationId xmlns:a16="http://schemas.microsoft.com/office/drawing/2014/main" id="{7107238F-FC58-4D02-B4C4-33287496F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8" name="Freeform 718">
                <a:extLst>
                  <a:ext uri="{FF2B5EF4-FFF2-40B4-BE49-F238E27FC236}">
                    <a16:creationId xmlns:a16="http://schemas.microsoft.com/office/drawing/2014/main" id="{9E6329A5-BBC2-4A42-A80D-C1E1CE05B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499" name="Freeform 719">
                <a:extLst>
                  <a:ext uri="{FF2B5EF4-FFF2-40B4-BE49-F238E27FC236}">
                    <a16:creationId xmlns:a16="http://schemas.microsoft.com/office/drawing/2014/main" id="{713690AB-A6DF-4600-A353-53EA3C81C8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0" name="Freeform 720">
                <a:extLst>
                  <a:ext uri="{FF2B5EF4-FFF2-40B4-BE49-F238E27FC236}">
                    <a16:creationId xmlns:a16="http://schemas.microsoft.com/office/drawing/2014/main" id="{16FE6457-1AFA-45E7-873C-E4D84AE8F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1" name="Freeform 721">
                <a:extLst>
                  <a:ext uri="{FF2B5EF4-FFF2-40B4-BE49-F238E27FC236}">
                    <a16:creationId xmlns:a16="http://schemas.microsoft.com/office/drawing/2014/main" id="{29A5EF38-BA69-4294-A973-03B892774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781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2" name="Freeform 722">
                <a:extLst>
                  <a:ext uri="{FF2B5EF4-FFF2-40B4-BE49-F238E27FC236}">
                    <a16:creationId xmlns:a16="http://schemas.microsoft.com/office/drawing/2014/main" id="{76B153DA-6814-4732-B5CA-2F06E694A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3" name="Freeform 723">
                <a:extLst>
                  <a:ext uri="{FF2B5EF4-FFF2-40B4-BE49-F238E27FC236}">
                    <a16:creationId xmlns:a16="http://schemas.microsoft.com/office/drawing/2014/main" id="{82A6DA1D-FA97-48B0-95F4-0DDA1A099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4" name="Freeform 724">
                <a:extLst>
                  <a:ext uri="{FF2B5EF4-FFF2-40B4-BE49-F238E27FC236}">
                    <a16:creationId xmlns:a16="http://schemas.microsoft.com/office/drawing/2014/main" id="{4DFB43B8-0137-4718-90DB-82A49A020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5" name="Freeform 725">
                <a:extLst>
                  <a:ext uri="{FF2B5EF4-FFF2-40B4-BE49-F238E27FC236}">
                    <a16:creationId xmlns:a16="http://schemas.microsoft.com/office/drawing/2014/main" id="{5239518C-ACD0-4586-AAC6-6AD77E7B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6" name="Freeform 726">
                <a:extLst>
                  <a:ext uri="{FF2B5EF4-FFF2-40B4-BE49-F238E27FC236}">
                    <a16:creationId xmlns:a16="http://schemas.microsoft.com/office/drawing/2014/main" id="{FED6FE63-55CB-4695-8382-1C89460B9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7" name="Freeform 727">
                <a:extLst>
                  <a:ext uri="{FF2B5EF4-FFF2-40B4-BE49-F238E27FC236}">
                    <a16:creationId xmlns:a16="http://schemas.microsoft.com/office/drawing/2014/main" id="{260180B0-1FF3-46C7-BB45-A270E2880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8" name="Freeform 728">
                <a:extLst>
                  <a:ext uri="{FF2B5EF4-FFF2-40B4-BE49-F238E27FC236}">
                    <a16:creationId xmlns:a16="http://schemas.microsoft.com/office/drawing/2014/main" id="{074043BD-BCDB-4A2C-A2CA-E9993C82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09" name="Freeform 729">
                <a:extLst>
                  <a:ext uri="{FF2B5EF4-FFF2-40B4-BE49-F238E27FC236}">
                    <a16:creationId xmlns:a16="http://schemas.microsoft.com/office/drawing/2014/main" id="{EEBF77A6-0152-4BB2-881F-E1EFEBCE5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39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0" name="Freeform 730">
                <a:extLst>
                  <a:ext uri="{FF2B5EF4-FFF2-40B4-BE49-F238E27FC236}">
                    <a16:creationId xmlns:a16="http://schemas.microsoft.com/office/drawing/2014/main" id="{920F4A24-E035-4380-9416-5B87CD0E1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1" name="Freeform 731">
                <a:extLst>
                  <a:ext uri="{FF2B5EF4-FFF2-40B4-BE49-F238E27FC236}">
                    <a16:creationId xmlns:a16="http://schemas.microsoft.com/office/drawing/2014/main" id="{C99E2296-D757-4E95-8DF8-12D560EB9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2" name="Freeform 732">
                <a:extLst>
                  <a:ext uri="{FF2B5EF4-FFF2-40B4-BE49-F238E27FC236}">
                    <a16:creationId xmlns:a16="http://schemas.microsoft.com/office/drawing/2014/main" id="{CE98E246-FB3F-400E-86B1-EA7A49F30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3" name="Freeform 733">
                <a:extLst>
                  <a:ext uri="{FF2B5EF4-FFF2-40B4-BE49-F238E27FC236}">
                    <a16:creationId xmlns:a16="http://schemas.microsoft.com/office/drawing/2014/main" id="{167FB7E2-AC53-46FE-9342-7021BB33E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4" name="Freeform 734">
                <a:extLst>
                  <a:ext uri="{FF2B5EF4-FFF2-40B4-BE49-F238E27FC236}">
                    <a16:creationId xmlns:a16="http://schemas.microsoft.com/office/drawing/2014/main" id="{43AA3BFD-6CDE-4E28-A5F1-0ED6C98AE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5" name="Freeform 735">
                <a:extLst>
                  <a:ext uri="{FF2B5EF4-FFF2-40B4-BE49-F238E27FC236}">
                    <a16:creationId xmlns:a16="http://schemas.microsoft.com/office/drawing/2014/main" id="{FDBDE60D-AFE7-4FCE-A7D2-D3ADA214F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6" name="Freeform 736">
                <a:extLst>
                  <a:ext uri="{FF2B5EF4-FFF2-40B4-BE49-F238E27FC236}">
                    <a16:creationId xmlns:a16="http://schemas.microsoft.com/office/drawing/2014/main" id="{1F375842-218F-47B7-A10E-F6DD974CA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7" name="Freeform 737">
                <a:extLst>
                  <a:ext uri="{FF2B5EF4-FFF2-40B4-BE49-F238E27FC236}">
                    <a16:creationId xmlns:a16="http://schemas.microsoft.com/office/drawing/2014/main" id="{E85D008B-2BE0-4416-8C9F-A36B42258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09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8" name="Freeform 738">
                <a:extLst>
                  <a:ext uri="{FF2B5EF4-FFF2-40B4-BE49-F238E27FC236}">
                    <a16:creationId xmlns:a16="http://schemas.microsoft.com/office/drawing/2014/main" id="{E5F5927F-5263-4683-9899-D635903CB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19" name="Freeform 739">
                <a:extLst>
                  <a:ext uri="{FF2B5EF4-FFF2-40B4-BE49-F238E27FC236}">
                    <a16:creationId xmlns:a16="http://schemas.microsoft.com/office/drawing/2014/main" id="{8140EC0C-BCCF-442E-9CD8-8782FD950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0" name="Freeform 740">
                <a:extLst>
                  <a:ext uri="{FF2B5EF4-FFF2-40B4-BE49-F238E27FC236}">
                    <a16:creationId xmlns:a16="http://schemas.microsoft.com/office/drawing/2014/main" id="{322C99BE-0317-4F80-9CE2-4B1EADFE7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1" name="Freeform 741">
                <a:extLst>
                  <a:ext uri="{FF2B5EF4-FFF2-40B4-BE49-F238E27FC236}">
                    <a16:creationId xmlns:a16="http://schemas.microsoft.com/office/drawing/2014/main" id="{D1FA5A55-8C2F-4C5E-A679-6CEDE7D7B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2" name="Freeform 742">
                <a:extLst>
                  <a:ext uri="{FF2B5EF4-FFF2-40B4-BE49-F238E27FC236}">
                    <a16:creationId xmlns:a16="http://schemas.microsoft.com/office/drawing/2014/main" id="{703D2292-B411-4E12-819B-1E1D0EC36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3" name="Freeform 743">
                <a:extLst>
                  <a:ext uri="{FF2B5EF4-FFF2-40B4-BE49-F238E27FC236}">
                    <a16:creationId xmlns:a16="http://schemas.microsoft.com/office/drawing/2014/main" id="{5F60A140-8DB0-4AE3-8A51-7EC588BAE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220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4" name="Freeform 744">
                <a:extLst>
                  <a:ext uri="{FF2B5EF4-FFF2-40B4-BE49-F238E27FC236}">
                    <a16:creationId xmlns:a16="http://schemas.microsoft.com/office/drawing/2014/main" id="{FA8F8344-0B6F-4812-BA63-AEB29BA02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5" name="Freeform 745">
                <a:extLst>
                  <a:ext uri="{FF2B5EF4-FFF2-40B4-BE49-F238E27FC236}">
                    <a16:creationId xmlns:a16="http://schemas.microsoft.com/office/drawing/2014/main" id="{5597E7FF-61A9-4179-A83F-08C38A06F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51"/>
                <a:ext cx="120" cy="109"/>
              </a:xfrm>
              <a:custGeom>
                <a:avLst/>
                <a:gdLst>
                  <a:gd name="T0" fmla="*/ 238 w 48"/>
                  <a:gd name="T1" fmla="*/ 1845 h 41"/>
                  <a:gd name="T2" fmla="*/ 1175 w 48"/>
                  <a:gd name="T3" fmla="*/ 657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02 h 41"/>
                  <a:gd name="T10" fmla="*/ 238 w 48"/>
                  <a:gd name="T11" fmla="*/ 2050 h 41"/>
                  <a:gd name="T12" fmla="*/ 238 w 48"/>
                  <a:gd name="T13" fmla="*/ 1845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6" name="Freeform 746">
                <a:extLst>
                  <a:ext uri="{FF2B5EF4-FFF2-40B4-BE49-F238E27FC236}">
                    <a16:creationId xmlns:a16="http://schemas.microsoft.com/office/drawing/2014/main" id="{40AA0E13-5D52-453A-B2A6-F9769A8E8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7" name="Freeform 747">
                <a:extLst>
                  <a:ext uri="{FF2B5EF4-FFF2-40B4-BE49-F238E27FC236}">
                    <a16:creationId xmlns:a16="http://schemas.microsoft.com/office/drawing/2014/main" id="{AB843D31-1FC9-40DD-AEC1-96627F701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8" name="Freeform 748">
                <a:extLst>
                  <a:ext uri="{FF2B5EF4-FFF2-40B4-BE49-F238E27FC236}">
                    <a16:creationId xmlns:a16="http://schemas.microsoft.com/office/drawing/2014/main" id="{EDD46129-F9B8-4122-A2AD-EA71C807E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29" name="Freeform 749">
                <a:extLst>
                  <a:ext uri="{FF2B5EF4-FFF2-40B4-BE49-F238E27FC236}">
                    <a16:creationId xmlns:a16="http://schemas.microsoft.com/office/drawing/2014/main" id="{2C602992-FF90-4091-BDDB-F0749D31F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0" name="Freeform 750">
                <a:extLst>
                  <a:ext uri="{FF2B5EF4-FFF2-40B4-BE49-F238E27FC236}">
                    <a16:creationId xmlns:a16="http://schemas.microsoft.com/office/drawing/2014/main" id="{73BD4F98-4913-4D83-A8AD-C31326857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1" name="Freeform 751">
                <a:extLst>
                  <a:ext uri="{FF2B5EF4-FFF2-40B4-BE49-F238E27FC236}">
                    <a16:creationId xmlns:a16="http://schemas.microsoft.com/office/drawing/2014/main" id="{07EE97CE-2C4E-4D11-A714-6F29145AF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220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1" y="13"/>
                    </a:cubicBezTo>
                    <a:cubicBezTo>
                      <a:pt x="38" y="13"/>
                      <a:pt x="44" y="16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2" name="Freeform 752">
                <a:extLst>
                  <a:ext uri="{FF2B5EF4-FFF2-40B4-BE49-F238E27FC236}">
                    <a16:creationId xmlns:a16="http://schemas.microsoft.com/office/drawing/2014/main" id="{BC62560E-DEAF-430C-97D4-B0CFFCA1B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3" name="Freeform 753">
                <a:extLst>
                  <a:ext uri="{FF2B5EF4-FFF2-40B4-BE49-F238E27FC236}">
                    <a16:creationId xmlns:a16="http://schemas.microsoft.com/office/drawing/2014/main" id="{A8FAB576-A7E4-4246-8020-01990D9F6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405"/>
                <a:ext cx="120" cy="110"/>
              </a:xfrm>
              <a:custGeom>
                <a:avLst/>
                <a:gdLst>
                  <a:gd name="T0" fmla="*/ 238 w 48"/>
                  <a:gd name="T1" fmla="*/ 1916 h 41"/>
                  <a:gd name="T2" fmla="*/ 1175 w 48"/>
                  <a:gd name="T3" fmla="*/ 676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37 h 41"/>
                  <a:gd name="T10" fmla="*/ 238 w 48"/>
                  <a:gd name="T11" fmla="*/ 2122 h 41"/>
                  <a:gd name="T12" fmla="*/ 238 w 48"/>
                  <a:gd name="T13" fmla="*/ 1916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7"/>
                    </a:moveTo>
                    <a:cubicBezTo>
                      <a:pt x="6" y="24"/>
                      <a:pt x="17" y="13"/>
                      <a:pt x="30" y="13"/>
                    </a:cubicBezTo>
                    <a:cubicBezTo>
                      <a:pt x="37" y="13"/>
                      <a:pt x="44" y="16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0"/>
                      <a:pt x="2" y="36"/>
                      <a:pt x="6" y="41"/>
                    </a:cubicBezTo>
                    <a:cubicBezTo>
                      <a:pt x="6" y="40"/>
                      <a:pt x="6" y="38"/>
                      <a:pt x="6" y="37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4" name="Freeform 754">
                <a:extLst>
                  <a:ext uri="{FF2B5EF4-FFF2-40B4-BE49-F238E27FC236}">
                    <a16:creationId xmlns:a16="http://schemas.microsoft.com/office/drawing/2014/main" id="{5A10B997-E3F9-486F-A0EC-1E305982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5" name="Freeform 755">
                <a:extLst>
                  <a:ext uri="{FF2B5EF4-FFF2-40B4-BE49-F238E27FC236}">
                    <a16:creationId xmlns:a16="http://schemas.microsoft.com/office/drawing/2014/main" id="{180A0CD7-37DA-4963-A3A0-EFB41944D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6" name="Freeform 756">
                <a:extLst>
                  <a:ext uri="{FF2B5EF4-FFF2-40B4-BE49-F238E27FC236}">
                    <a16:creationId xmlns:a16="http://schemas.microsoft.com/office/drawing/2014/main" id="{0A4FC9B5-F048-4D4F-BE6B-619D9420C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7" name="Freeform 757">
                <a:extLst>
                  <a:ext uri="{FF2B5EF4-FFF2-40B4-BE49-F238E27FC236}">
                    <a16:creationId xmlns:a16="http://schemas.microsoft.com/office/drawing/2014/main" id="{B04D883F-0F84-4380-8FC7-D950F53DD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8" name="Freeform 758">
                <a:extLst>
                  <a:ext uri="{FF2B5EF4-FFF2-40B4-BE49-F238E27FC236}">
                    <a16:creationId xmlns:a16="http://schemas.microsoft.com/office/drawing/2014/main" id="{BE9CAD96-90D5-48C0-905A-2EAEEE186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39" name="Freeform 759">
                <a:extLst>
                  <a:ext uri="{FF2B5EF4-FFF2-40B4-BE49-F238E27FC236}">
                    <a16:creationId xmlns:a16="http://schemas.microsoft.com/office/drawing/2014/main" id="{64E7CB28-9E1C-471A-8A4E-B7EBFABB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0" name="Freeform 760">
                <a:extLst>
                  <a:ext uri="{FF2B5EF4-FFF2-40B4-BE49-F238E27FC236}">
                    <a16:creationId xmlns:a16="http://schemas.microsoft.com/office/drawing/2014/main" id="{2444A944-6D65-406C-BAAB-413E7D82D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1" name="Freeform 761">
                <a:extLst>
                  <a:ext uri="{FF2B5EF4-FFF2-40B4-BE49-F238E27FC236}">
                    <a16:creationId xmlns:a16="http://schemas.microsoft.com/office/drawing/2014/main" id="{AD1480E4-A666-4711-8579-A51CB82F2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560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2" name="Freeform 762">
                <a:extLst>
                  <a:ext uri="{FF2B5EF4-FFF2-40B4-BE49-F238E27FC236}">
                    <a16:creationId xmlns:a16="http://schemas.microsoft.com/office/drawing/2014/main" id="{A4283E86-2151-4939-90C5-36E20EE6D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3" name="Freeform 763">
                <a:extLst>
                  <a:ext uri="{FF2B5EF4-FFF2-40B4-BE49-F238E27FC236}">
                    <a16:creationId xmlns:a16="http://schemas.microsoft.com/office/drawing/2014/main" id="{8BF1F2C0-143C-40C7-9762-C8402AE19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4" name="Freeform 764">
                <a:extLst>
                  <a:ext uri="{FF2B5EF4-FFF2-40B4-BE49-F238E27FC236}">
                    <a16:creationId xmlns:a16="http://schemas.microsoft.com/office/drawing/2014/main" id="{80D1EA4C-C8EA-429C-A1F9-008EFD400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5" name="Freeform 765">
                <a:extLst>
                  <a:ext uri="{FF2B5EF4-FFF2-40B4-BE49-F238E27FC236}">
                    <a16:creationId xmlns:a16="http://schemas.microsoft.com/office/drawing/2014/main" id="{0DE11266-DCC7-4BCF-87AE-4FDDD5D3A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6" name="Freeform 766">
                <a:extLst>
                  <a:ext uri="{FF2B5EF4-FFF2-40B4-BE49-F238E27FC236}">
                    <a16:creationId xmlns:a16="http://schemas.microsoft.com/office/drawing/2014/main" id="{9E99982D-ED46-461C-AEA1-220248B87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7" name="Freeform 767">
                <a:extLst>
                  <a:ext uri="{FF2B5EF4-FFF2-40B4-BE49-F238E27FC236}">
                    <a16:creationId xmlns:a16="http://schemas.microsoft.com/office/drawing/2014/main" id="{77C8EA50-83DD-4B3E-BACF-A20C14CB3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8" name="Freeform 768">
                <a:extLst>
                  <a:ext uri="{FF2B5EF4-FFF2-40B4-BE49-F238E27FC236}">
                    <a16:creationId xmlns:a16="http://schemas.microsoft.com/office/drawing/2014/main" id="{C724CE70-1D90-4F78-87DA-32D3EC58B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49" name="Freeform 769">
                <a:extLst>
                  <a:ext uri="{FF2B5EF4-FFF2-40B4-BE49-F238E27FC236}">
                    <a16:creationId xmlns:a16="http://schemas.microsoft.com/office/drawing/2014/main" id="{6D620DF9-8FF3-4124-85E8-A0212BFCF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715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550" name="Freeform 770">
                <a:extLst>
                  <a:ext uri="{FF2B5EF4-FFF2-40B4-BE49-F238E27FC236}">
                    <a16:creationId xmlns:a16="http://schemas.microsoft.com/office/drawing/2014/main" id="{C6CB79E8-C39E-44DF-8D26-3B23F6AC8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143" name="Group 771">
              <a:extLst>
                <a:ext uri="{FF2B5EF4-FFF2-40B4-BE49-F238E27FC236}">
                  <a16:creationId xmlns:a16="http://schemas.microsoft.com/office/drawing/2014/main" id="{8199AFE2-EA1D-4B7F-9E19-53C9B79DF8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2" y="1317"/>
              <a:ext cx="1133" cy="1838"/>
              <a:chOff x="3912" y="1317"/>
              <a:chExt cx="1133" cy="1838"/>
            </a:xfrm>
          </p:grpSpPr>
          <p:sp>
            <p:nvSpPr>
              <p:cNvPr id="45151" name="Freeform 772">
                <a:extLst>
                  <a:ext uri="{FF2B5EF4-FFF2-40B4-BE49-F238E27FC236}">
                    <a16:creationId xmlns:a16="http://schemas.microsoft.com/office/drawing/2014/main" id="{7387F45D-1F59-4DFD-AD28-B608EC257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2" name="Freeform 773">
                <a:extLst>
                  <a:ext uri="{FF2B5EF4-FFF2-40B4-BE49-F238E27FC236}">
                    <a16:creationId xmlns:a16="http://schemas.microsoft.com/office/drawing/2014/main" id="{5ABB420D-9D07-4010-80D4-769ADBF52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3" name="Freeform 774">
                <a:extLst>
                  <a:ext uri="{FF2B5EF4-FFF2-40B4-BE49-F238E27FC236}">
                    <a16:creationId xmlns:a16="http://schemas.microsoft.com/office/drawing/2014/main" id="{E5B7FEE2-069A-4F4C-BCD8-4FB6B9998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4" name="Freeform 775">
                <a:extLst>
                  <a:ext uri="{FF2B5EF4-FFF2-40B4-BE49-F238E27FC236}">
                    <a16:creationId xmlns:a16="http://schemas.microsoft.com/office/drawing/2014/main" id="{E183164C-D6BB-4275-A0D6-5D6F6ACE4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5" name="Freeform 776">
                <a:extLst>
                  <a:ext uri="{FF2B5EF4-FFF2-40B4-BE49-F238E27FC236}">
                    <a16:creationId xmlns:a16="http://schemas.microsoft.com/office/drawing/2014/main" id="{7D167891-86D5-4251-93DC-B09D0374F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220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6" name="Freeform 777">
                <a:extLst>
                  <a:ext uri="{FF2B5EF4-FFF2-40B4-BE49-F238E27FC236}">
                    <a16:creationId xmlns:a16="http://schemas.microsoft.com/office/drawing/2014/main" id="{4B08CBA0-9E74-4182-BB8F-365B31BC1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7" name="Freeform 778">
                <a:extLst>
                  <a:ext uri="{FF2B5EF4-FFF2-40B4-BE49-F238E27FC236}">
                    <a16:creationId xmlns:a16="http://schemas.microsoft.com/office/drawing/2014/main" id="{DB2303CB-CE48-4A5D-840B-A277716E2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869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8" name="Freeform 779">
                <a:extLst>
                  <a:ext uri="{FF2B5EF4-FFF2-40B4-BE49-F238E27FC236}">
                    <a16:creationId xmlns:a16="http://schemas.microsoft.com/office/drawing/2014/main" id="{A8C9EE85-E620-4F4C-B87D-6EFF7C1A5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59" name="Freeform 780">
                <a:extLst>
                  <a:ext uri="{FF2B5EF4-FFF2-40B4-BE49-F238E27FC236}">
                    <a16:creationId xmlns:a16="http://schemas.microsoft.com/office/drawing/2014/main" id="{45008EB9-EB7C-46AE-AF67-AEA5080AC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0" name="Freeform 781">
                <a:extLst>
                  <a:ext uri="{FF2B5EF4-FFF2-40B4-BE49-F238E27FC236}">
                    <a16:creationId xmlns:a16="http://schemas.microsoft.com/office/drawing/2014/main" id="{D895873A-2A58-4297-B140-65D19DE70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1" name="Freeform 782">
                <a:extLst>
                  <a:ext uri="{FF2B5EF4-FFF2-40B4-BE49-F238E27FC236}">
                    <a16:creationId xmlns:a16="http://schemas.microsoft.com/office/drawing/2014/main" id="{6E395F97-FEF9-4DE1-8122-3F4CAF0C2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2" name="Freeform 783">
                <a:extLst>
                  <a:ext uri="{FF2B5EF4-FFF2-40B4-BE49-F238E27FC236}">
                    <a16:creationId xmlns:a16="http://schemas.microsoft.com/office/drawing/2014/main" id="{03F69964-0D17-459E-A1CD-D11491BA9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3" name="Freeform 784">
                <a:extLst>
                  <a:ext uri="{FF2B5EF4-FFF2-40B4-BE49-F238E27FC236}">
                    <a16:creationId xmlns:a16="http://schemas.microsoft.com/office/drawing/2014/main" id="{4C39F450-C4FD-4D3F-A90D-BB96343CD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220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1" y="14"/>
                    </a:cubicBezTo>
                    <a:cubicBezTo>
                      <a:pt x="38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4" name="Freeform 785">
                <a:extLst>
                  <a:ext uri="{FF2B5EF4-FFF2-40B4-BE49-F238E27FC236}">
                    <a16:creationId xmlns:a16="http://schemas.microsoft.com/office/drawing/2014/main" id="{DEA27FEC-D325-427D-908C-54CC2B02E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5" name="Freeform 786">
                <a:extLst>
                  <a:ext uri="{FF2B5EF4-FFF2-40B4-BE49-F238E27FC236}">
                    <a16:creationId xmlns:a16="http://schemas.microsoft.com/office/drawing/2014/main" id="{996454D2-DD3F-4811-A0FF-F9FA8E5F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024"/>
                <a:ext cx="120" cy="109"/>
              </a:xfrm>
              <a:custGeom>
                <a:avLst/>
                <a:gdLst>
                  <a:gd name="T0" fmla="*/ 238 w 48"/>
                  <a:gd name="T1" fmla="*/ 1901 h 41"/>
                  <a:gd name="T2" fmla="*/ 1175 w 48"/>
                  <a:gd name="T3" fmla="*/ 694 h 41"/>
                  <a:gd name="T4" fmla="*/ 1875 w 48"/>
                  <a:gd name="T5" fmla="*/ 1053 h 41"/>
                  <a:gd name="T6" fmla="*/ 938 w 48"/>
                  <a:gd name="T7" fmla="*/ 0 h 41"/>
                  <a:gd name="T8" fmla="*/ 0 w 48"/>
                  <a:gd name="T9" fmla="*/ 1236 h 41"/>
                  <a:gd name="T10" fmla="*/ 238 w 48"/>
                  <a:gd name="T11" fmla="*/ 2050 h 41"/>
                  <a:gd name="T12" fmla="*/ 238 w 48"/>
                  <a:gd name="T13" fmla="*/ 1901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5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6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55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6" name="Freeform 787">
                <a:extLst>
                  <a:ext uri="{FF2B5EF4-FFF2-40B4-BE49-F238E27FC236}">
                    <a16:creationId xmlns:a16="http://schemas.microsoft.com/office/drawing/2014/main" id="{A6BC4DED-A164-4056-9604-BCC4216AC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7" name="Freeform 788">
                <a:extLst>
                  <a:ext uri="{FF2B5EF4-FFF2-40B4-BE49-F238E27FC236}">
                    <a16:creationId xmlns:a16="http://schemas.microsoft.com/office/drawing/2014/main" id="{284E8FC6-42FF-447C-921B-DE1DE65E8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8" name="Freeform 789">
                <a:extLst>
                  <a:ext uri="{FF2B5EF4-FFF2-40B4-BE49-F238E27FC236}">
                    <a16:creationId xmlns:a16="http://schemas.microsoft.com/office/drawing/2014/main" id="{C206B415-4338-46BD-9C7F-D306F24D1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69" name="Freeform 790">
                <a:extLst>
                  <a:ext uri="{FF2B5EF4-FFF2-40B4-BE49-F238E27FC236}">
                    <a16:creationId xmlns:a16="http://schemas.microsoft.com/office/drawing/2014/main" id="{5EC1015F-66A0-4A8B-B37D-E3740EA68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0" name="Freeform 791">
                <a:extLst>
                  <a:ext uri="{FF2B5EF4-FFF2-40B4-BE49-F238E27FC236}">
                    <a16:creationId xmlns:a16="http://schemas.microsoft.com/office/drawing/2014/main" id="{B1ABB2B3-B42D-4E46-90A4-C73DFB181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1" name="Freeform 792">
                <a:extLst>
                  <a:ext uri="{FF2B5EF4-FFF2-40B4-BE49-F238E27FC236}">
                    <a16:creationId xmlns:a16="http://schemas.microsoft.com/office/drawing/2014/main" id="{A02A9422-C449-4EDB-8AFA-DB3181AA1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2" name="Freeform 793">
                <a:extLst>
                  <a:ext uri="{FF2B5EF4-FFF2-40B4-BE49-F238E27FC236}">
                    <a16:creationId xmlns:a16="http://schemas.microsoft.com/office/drawing/2014/main" id="{7C90CA53-16C1-4E3C-A80C-97367DB90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3" name="Freeform 794">
                <a:extLst>
                  <a:ext uri="{FF2B5EF4-FFF2-40B4-BE49-F238E27FC236}">
                    <a16:creationId xmlns:a16="http://schemas.microsoft.com/office/drawing/2014/main" id="{89CBFCC4-FEE3-4FFD-81BE-358694425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31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4" name="Freeform 795">
                <a:extLst>
                  <a:ext uri="{FF2B5EF4-FFF2-40B4-BE49-F238E27FC236}">
                    <a16:creationId xmlns:a16="http://schemas.microsoft.com/office/drawing/2014/main" id="{B8EB183E-CA2C-4450-AE98-0A9CAC2E5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5" name="Freeform 796">
                <a:extLst>
                  <a:ext uri="{FF2B5EF4-FFF2-40B4-BE49-F238E27FC236}">
                    <a16:creationId xmlns:a16="http://schemas.microsoft.com/office/drawing/2014/main" id="{6E09E925-955A-4B2F-96C3-EF68719A9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6" name="Freeform 797">
                <a:extLst>
                  <a:ext uri="{FF2B5EF4-FFF2-40B4-BE49-F238E27FC236}">
                    <a16:creationId xmlns:a16="http://schemas.microsoft.com/office/drawing/2014/main" id="{990779B6-14A1-4DD7-A376-64CBC8B6B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7" name="Freeform 798">
                <a:extLst>
                  <a:ext uri="{FF2B5EF4-FFF2-40B4-BE49-F238E27FC236}">
                    <a16:creationId xmlns:a16="http://schemas.microsoft.com/office/drawing/2014/main" id="{6F9F86A5-7A18-455F-8C76-ADEA5B6A7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8" name="Freeform 799">
                <a:extLst>
                  <a:ext uri="{FF2B5EF4-FFF2-40B4-BE49-F238E27FC236}">
                    <a16:creationId xmlns:a16="http://schemas.microsoft.com/office/drawing/2014/main" id="{96A0F9EB-5A70-4037-8D8A-2E6FC0F76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79" name="Freeform 800">
                <a:extLst>
                  <a:ext uri="{FF2B5EF4-FFF2-40B4-BE49-F238E27FC236}">
                    <a16:creationId xmlns:a16="http://schemas.microsoft.com/office/drawing/2014/main" id="{A3FEC1BC-EF8C-433F-875E-96FD246FB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0" name="Freeform 801">
                <a:extLst>
                  <a:ext uri="{FF2B5EF4-FFF2-40B4-BE49-F238E27FC236}">
                    <a16:creationId xmlns:a16="http://schemas.microsoft.com/office/drawing/2014/main" id="{A4B5754D-1CAE-44D8-BF77-FB689C61B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1" name="Freeform 802">
                <a:extLst>
                  <a:ext uri="{FF2B5EF4-FFF2-40B4-BE49-F238E27FC236}">
                    <a16:creationId xmlns:a16="http://schemas.microsoft.com/office/drawing/2014/main" id="{12FBE4F8-2CD7-4A08-8CB7-4B0E608C6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472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2" name="Freeform 803">
                <a:extLst>
                  <a:ext uri="{FF2B5EF4-FFF2-40B4-BE49-F238E27FC236}">
                    <a16:creationId xmlns:a16="http://schemas.microsoft.com/office/drawing/2014/main" id="{D1F7300F-CDD7-4D4E-8BC1-845817ECB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3" name="Freeform 804">
                <a:extLst>
                  <a:ext uri="{FF2B5EF4-FFF2-40B4-BE49-F238E27FC236}">
                    <a16:creationId xmlns:a16="http://schemas.microsoft.com/office/drawing/2014/main" id="{FE905E20-BB9E-4FFA-8361-CCD07B0A6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4" name="Freeform 805">
                <a:extLst>
                  <a:ext uri="{FF2B5EF4-FFF2-40B4-BE49-F238E27FC236}">
                    <a16:creationId xmlns:a16="http://schemas.microsoft.com/office/drawing/2014/main" id="{8FCA0311-CB26-4871-9D33-FE2260637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5" name="Freeform 806">
                <a:extLst>
                  <a:ext uri="{FF2B5EF4-FFF2-40B4-BE49-F238E27FC236}">
                    <a16:creationId xmlns:a16="http://schemas.microsoft.com/office/drawing/2014/main" id="{150F49E8-A3D0-4A96-B74C-B560D0DF8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6" name="Freeform 807">
                <a:extLst>
                  <a:ext uri="{FF2B5EF4-FFF2-40B4-BE49-F238E27FC236}">
                    <a16:creationId xmlns:a16="http://schemas.microsoft.com/office/drawing/2014/main" id="{1C767DE1-9654-4A3A-A619-94C7EA599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7" name="Freeform 808">
                <a:extLst>
                  <a:ext uri="{FF2B5EF4-FFF2-40B4-BE49-F238E27FC236}">
                    <a16:creationId xmlns:a16="http://schemas.microsoft.com/office/drawing/2014/main" id="{2E118EC7-E23F-49C9-BD03-2CC600558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8" name="Freeform 809">
                <a:extLst>
                  <a:ext uri="{FF2B5EF4-FFF2-40B4-BE49-F238E27FC236}">
                    <a16:creationId xmlns:a16="http://schemas.microsoft.com/office/drawing/2014/main" id="{AC14DE4F-5E1E-4E99-B671-8132DFE22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810">
                <a:extLst>
                  <a:ext uri="{FF2B5EF4-FFF2-40B4-BE49-F238E27FC236}">
                    <a16:creationId xmlns:a16="http://schemas.microsoft.com/office/drawing/2014/main" id="{E08027EA-F869-40BB-8FDA-F22037CB4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6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0" name="Freeform 811">
                <a:extLst>
                  <a:ext uri="{FF2B5EF4-FFF2-40B4-BE49-F238E27FC236}">
                    <a16:creationId xmlns:a16="http://schemas.microsoft.com/office/drawing/2014/main" id="{34C78599-E5D6-400B-A06C-0CE9C2FC2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1" name="Freeform 812">
                <a:extLst>
                  <a:ext uri="{FF2B5EF4-FFF2-40B4-BE49-F238E27FC236}">
                    <a16:creationId xmlns:a16="http://schemas.microsoft.com/office/drawing/2014/main" id="{60F985C4-F0DB-4038-831F-4AE1B5638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2" name="Freeform 813">
                <a:extLst>
                  <a:ext uri="{FF2B5EF4-FFF2-40B4-BE49-F238E27FC236}">
                    <a16:creationId xmlns:a16="http://schemas.microsoft.com/office/drawing/2014/main" id="{87225D8F-8743-43DA-A235-AC9192A96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3" name="Freeform 814">
                <a:extLst>
                  <a:ext uri="{FF2B5EF4-FFF2-40B4-BE49-F238E27FC236}">
                    <a16:creationId xmlns:a16="http://schemas.microsoft.com/office/drawing/2014/main" id="{FD0DDF6C-64AD-4417-90C2-54788F623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4" name="Freeform 815">
                <a:extLst>
                  <a:ext uri="{FF2B5EF4-FFF2-40B4-BE49-F238E27FC236}">
                    <a16:creationId xmlns:a16="http://schemas.microsoft.com/office/drawing/2014/main" id="{3B05D487-D879-426B-A114-21096D359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5" name="Freeform 816">
                <a:extLst>
                  <a:ext uri="{FF2B5EF4-FFF2-40B4-BE49-F238E27FC236}">
                    <a16:creationId xmlns:a16="http://schemas.microsoft.com/office/drawing/2014/main" id="{8DE6B362-ACAD-4875-A23C-5741F4643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6" name="Freeform 817">
                <a:extLst>
                  <a:ext uri="{FF2B5EF4-FFF2-40B4-BE49-F238E27FC236}">
                    <a16:creationId xmlns:a16="http://schemas.microsoft.com/office/drawing/2014/main" id="{513DED6E-98C1-4796-992D-F0BAFBAC8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7" name="Freeform 818">
                <a:extLst>
                  <a:ext uri="{FF2B5EF4-FFF2-40B4-BE49-F238E27FC236}">
                    <a16:creationId xmlns:a16="http://schemas.microsoft.com/office/drawing/2014/main" id="{DD7EFB0D-9E17-4C73-8D52-879524C15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784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8" name="Freeform 819">
                <a:extLst>
                  <a:ext uri="{FF2B5EF4-FFF2-40B4-BE49-F238E27FC236}">
                    <a16:creationId xmlns:a16="http://schemas.microsoft.com/office/drawing/2014/main" id="{AA752C60-5EBC-4BC5-9BBE-A15216051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99" name="Freeform 820">
                <a:extLst>
                  <a:ext uri="{FF2B5EF4-FFF2-40B4-BE49-F238E27FC236}">
                    <a16:creationId xmlns:a16="http://schemas.microsoft.com/office/drawing/2014/main" id="{EE89D28B-B2AA-4BE7-934E-198E3BE90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0" name="Freeform 821">
                <a:extLst>
                  <a:ext uri="{FF2B5EF4-FFF2-40B4-BE49-F238E27FC236}">
                    <a16:creationId xmlns:a16="http://schemas.microsoft.com/office/drawing/2014/main" id="{252B7687-1E7B-4F3B-9EE0-531088104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1" name="Freeform 822">
                <a:extLst>
                  <a:ext uri="{FF2B5EF4-FFF2-40B4-BE49-F238E27FC236}">
                    <a16:creationId xmlns:a16="http://schemas.microsoft.com/office/drawing/2014/main" id="{E10BCAA0-7FD4-4F9C-92FB-308DAD0F5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2" name="Freeform 823">
                <a:extLst>
                  <a:ext uri="{FF2B5EF4-FFF2-40B4-BE49-F238E27FC236}">
                    <a16:creationId xmlns:a16="http://schemas.microsoft.com/office/drawing/2014/main" id="{29460F17-DCC1-46B9-A78D-2EBC863C1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3" name="Freeform 824">
                <a:extLst>
                  <a:ext uri="{FF2B5EF4-FFF2-40B4-BE49-F238E27FC236}">
                    <a16:creationId xmlns:a16="http://schemas.microsoft.com/office/drawing/2014/main" id="{473C81CD-665A-43E8-A735-8C70CB230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4" name="Freeform 825">
                <a:extLst>
                  <a:ext uri="{FF2B5EF4-FFF2-40B4-BE49-F238E27FC236}">
                    <a16:creationId xmlns:a16="http://schemas.microsoft.com/office/drawing/2014/main" id="{94EA9B2C-17D2-45DD-8FA0-75F2BD3A6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5" name="Freeform 826">
                <a:extLst>
                  <a:ext uri="{FF2B5EF4-FFF2-40B4-BE49-F238E27FC236}">
                    <a16:creationId xmlns:a16="http://schemas.microsoft.com/office/drawing/2014/main" id="{1329A7EB-52FB-404A-A7EB-256ED4E57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3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6" name="Freeform 827">
                <a:extLst>
                  <a:ext uri="{FF2B5EF4-FFF2-40B4-BE49-F238E27FC236}">
                    <a16:creationId xmlns:a16="http://schemas.microsoft.com/office/drawing/2014/main" id="{39CA9C43-9877-4A7A-A420-A9B892FC4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7" name="Freeform 828">
                <a:extLst>
                  <a:ext uri="{FF2B5EF4-FFF2-40B4-BE49-F238E27FC236}">
                    <a16:creationId xmlns:a16="http://schemas.microsoft.com/office/drawing/2014/main" id="{B9A30281-8CE5-4F47-862F-F1AE4580D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829">
                <a:extLst>
                  <a:ext uri="{FF2B5EF4-FFF2-40B4-BE49-F238E27FC236}">
                    <a16:creationId xmlns:a16="http://schemas.microsoft.com/office/drawing/2014/main" id="{CA500E5D-A2ED-412A-96C0-3DEB783E9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830">
                <a:extLst>
                  <a:ext uri="{FF2B5EF4-FFF2-40B4-BE49-F238E27FC236}">
                    <a16:creationId xmlns:a16="http://schemas.microsoft.com/office/drawing/2014/main" id="{86A054A8-CAD8-4623-A70C-8FCBC100D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831">
                <a:extLst>
                  <a:ext uri="{FF2B5EF4-FFF2-40B4-BE49-F238E27FC236}">
                    <a16:creationId xmlns:a16="http://schemas.microsoft.com/office/drawing/2014/main" id="{F0B759D0-3C7D-45D6-9003-FE29C095A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832">
                <a:extLst>
                  <a:ext uri="{FF2B5EF4-FFF2-40B4-BE49-F238E27FC236}">
                    <a16:creationId xmlns:a16="http://schemas.microsoft.com/office/drawing/2014/main" id="{789B480F-F3A5-442F-B6DA-7056F3A8F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833">
                <a:extLst>
                  <a:ext uri="{FF2B5EF4-FFF2-40B4-BE49-F238E27FC236}">
                    <a16:creationId xmlns:a16="http://schemas.microsoft.com/office/drawing/2014/main" id="{31D5EB63-C061-4CD0-B3AE-F6E9063B2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3" name="Freeform 834">
                <a:extLst>
                  <a:ext uri="{FF2B5EF4-FFF2-40B4-BE49-F238E27FC236}">
                    <a16:creationId xmlns:a16="http://schemas.microsoft.com/office/drawing/2014/main" id="{85360FAA-7A47-4711-991C-431F4980C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093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4" name="Freeform 835">
                <a:extLst>
                  <a:ext uri="{FF2B5EF4-FFF2-40B4-BE49-F238E27FC236}">
                    <a16:creationId xmlns:a16="http://schemas.microsoft.com/office/drawing/2014/main" id="{792668D2-AD04-4257-902C-D4993D838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5" name="Freeform 836">
                <a:extLst>
                  <a:ext uri="{FF2B5EF4-FFF2-40B4-BE49-F238E27FC236}">
                    <a16:creationId xmlns:a16="http://schemas.microsoft.com/office/drawing/2014/main" id="{FC0CCE66-A261-49AC-9DAF-821725DC0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6" name="Freeform 837">
                <a:extLst>
                  <a:ext uri="{FF2B5EF4-FFF2-40B4-BE49-F238E27FC236}">
                    <a16:creationId xmlns:a16="http://schemas.microsoft.com/office/drawing/2014/main" id="{F5766BA0-5749-49FA-8E65-A98026D43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7" name="Freeform 838">
                <a:extLst>
                  <a:ext uri="{FF2B5EF4-FFF2-40B4-BE49-F238E27FC236}">
                    <a16:creationId xmlns:a16="http://schemas.microsoft.com/office/drawing/2014/main" id="{7A621241-7AB2-4C1D-8752-E4650AFB4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6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8" name="Freeform 839">
                <a:extLst>
                  <a:ext uri="{FF2B5EF4-FFF2-40B4-BE49-F238E27FC236}">
                    <a16:creationId xmlns:a16="http://schemas.microsoft.com/office/drawing/2014/main" id="{393B5274-6516-4308-9733-E1F692651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9" name="Freeform 840">
                <a:extLst>
                  <a:ext uri="{FF2B5EF4-FFF2-40B4-BE49-F238E27FC236}">
                    <a16:creationId xmlns:a16="http://schemas.microsoft.com/office/drawing/2014/main" id="{FD10E8F5-4D02-48AC-ADCB-10F51068C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0" name="Freeform 841">
                <a:extLst>
                  <a:ext uri="{FF2B5EF4-FFF2-40B4-BE49-F238E27FC236}">
                    <a16:creationId xmlns:a16="http://schemas.microsoft.com/office/drawing/2014/main" id="{ABCF3A90-1601-41FE-82BE-545E50168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1" name="Freeform 842">
                <a:extLst>
                  <a:ext uri="{FF2B5EF4-FFF2-40B4-BE49-F238E27FC236}">
                    <a16:creationId xmlns:a16="http://schemas.microsoft.com/office/drawing/2014/main" id="{F971BAC5-9280-4AEF-B257-4F57C3B08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48"/>
                <a:ext cx="115" cy="112"/>
              </a:xfrm>
              <a:custGeom>
                <a:avLst/>
                <a:gdLst>
                  <a:gd name="T0" fmla="*/ 208 w 46"/>
                  <a:gd name="T1" fmla="*/ 1571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72 h 42"/>
                  <a:gd name="T10" fmla="*/ 313 w 46"/>
                  <a:gd name="T11" fmla="*/ 2125 h 42"/>
                  <a:gd name="T12" fmla="*/ 208 w 46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1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6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1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2" name="Freeform 843">
                <a:extLst>
                  <a:ext uri="{FF2B5EF4-FFF2-40B4-BE49-F238E27FC236}">
                    <a16:creationId xmlns:a16="http://schemas.microsoft.com/office/drawing/2014/main" id="{68E49162-6D53-4CB5-B9A4-C5381CC31F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3" name="Freeform 844">
                <a:extLst>
                  <a:ext uri="{FF2B5EF4-FFF2-40B4-BE49-F238E27FC236}">
                    <a16:creationId xmlns:a16="http://schemas.microsoft.com/office/drawing/2014/main" id="{EDC8F8FC-FF0D-42D8-8EEB-12638DE7A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4" name="Freeform 845">
                <a:extLst>
                  <a:ext uri="{FF2B5EF4-FFF2-40B4-BE49-F238E27FC236}">
                    <a16:creationId xmlns:a16="http://schemas.microsoft.com/office/drawing/2014/main" id="{CF751FD2-C35A-4B55-89A2-D2B01E6CE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5" name="Freeform 846">
                <a:extLst>
                  <a:ext uri="{FF2B5EF4-FFF2-40B4-BE49-F238E27FC236}">
                    <a16:creationId xmlns:a16="http://schemas.microsoft.com/office/drawing/2014/main" id="{12A8957F-7BC0-4ADC-9A8C-F57B379E4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6" name="Freeform 847">
                <a:extLst>
                  <a:ext uri="{FF2B5EF4-FFF2-40B4-BE49-F238E27FC236}">
                    <a16:creationId xmlns:a16="http://schemas.microsoft.com/office/drawing/2014/main" id="{9E226751-277D-4BF0-93FC-EE2200281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7" name="Freeform 848">
                <a:extLst>
                  <a:ext uri="{FF2B5EF4-FFF2-40B4-BE49-F238E27FC236}">
                    <a16:creationId xmlns:a16="http://schemas.microsoft.com/office/drawing/2014/main" id="{EBFE0AD0-7333-4932-BE6A-ED643AD62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8" name="Freeform 849">
                <a:extLst>
                  <a:ext uri="{FF2B5EF4-FFF2-40B4-BE49-F238E27FC236}">
                    <a16:creationId xmlns:a16="http://schemas.microsoft.com/office/drawing/2014/main" id="{C319F157-9E93-426B-9ABC-ACB68013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29" name="Freeform 850">
                <a:extLst>
                  <a:ext uri="{FF2B5EF4-FFF2-40B4-BE49-F238E27FC236}">
                    <a16:creationId xmlns:a16="http://schemas.microsoft.com/office/drawing/2014/main" id="{89DA2794-FA6D-444F-B76A-FD0D4CD63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40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8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0" name="Freeform 851">
                <a:extLst>
                  <a:ext uri="{FF2B5EF4-FFF2-40B4-BE49-F238E27FC236}">
                    <a16:creationId xmlns:a16="http://schemas.microsoft.com/office/drawing/2014/main" id="{5E1FC966-2ADD-4A16-ADCD-513A72689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852">
                <a:extLst>
                  <a:ext uri="{FF2B5EF4-FFF2-40B4-BE49-F238E27FC236}">
                    <a16:creationId xmlns:a16="http://schemas.microsoft.com/office/drawing/2014/main" id="{1A64DCD8-1C48-4288-8D89-590FAEB1B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853">
                <a:extLst>
                  <a:ext uri="{FF2B5EF4-FFF2-40B4-BE49-F238E27FC236}">
                    <a16:creationId xmlns:a16="http://schemas.microsoft.com/office/drawing/2014/main" id="{80B49B7B-912F-4850-A964-C35F5041F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854">
                <a:extLst>
                  <a:ext uri="{FF2B5EF4-FFF2-40B4-BE49-F238E27FC236}">
                    <a16:creationId xmlns:a16="http://schemas.microsoft.com/office/drawing/2014/main" id="{EE0E9D7F-505C-4D8F-A051-61020E828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855">
                <a:extLst>
                  <a:ext uri="{FF2B5EF4-FFF2-40B4-BE49-F238E27FC236}">
                    <a16:creationId xmlns:a16="http://schemas.microsoft.com/office/drawing/2014/main" id="{CEF29811-93E3-4BF9-8DA3-C65A8C751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856">
                <a:extLst>
                  <a:ext uri="{FF2B5EF4-FFF2-40B4-BE49-F238E27FC236}">
                    <a16:creationId xmlns:a16="http://schemas.microsoft.com/office/drawing/2014/main" id="{0AA499F2-4342-42E5-8545-DE4DCE181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6" name="Freeform 857">
                <a:extLst>
                  <a:ext uri="{FF2B5EF4-FFF2-40B4-BE49-F238E27FC236}">
                    <a16:creationId xmlns:a16="http://schemas.microsoft.com/office/drawing/2014/main" id="{825BA5D5-4E35-4214-9BC4-A036B7EE4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7" name="Freeform 858">
                <a:extLst>
                  <a:ext uri="{FF2B5EF4-FFF2-40B4-BE49-F238E27FC236}">
                    <a16:creationId xmlns:a16="http://schemas.microsoft.com/office/drawing/2014/main" id="{ABBB8654-22E2-4534-BABE-8895714FD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560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8" name="Freeform 859">
                <a:extLst>
                  <a:ext uri="{FF2B5EF4-FFF2-40B4-BE49-F238E27FC236}">
                    <a16:creationId xmlns:a16="http://schemas.microsoft.com/office/drawing/2014/main" id="{B7CFCDA0-B8B6-4C13-8AD9-3438F663D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9" name="Freeform 860">
                <a:extLst>
                  <a:ext uri="{FF2B5EF4-FFF2-40B4-BE49-F238E27FC236}">
                    <a16:creationId xmlns:a16="http://schemas.microsoft.com/office/drawing/2014/main" id="{6F2602F5-F69D-4DCA-ACD2-7387BC5E2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0" name="Freeform 861">
                <a:extLst>
                  <a:ext uri="{FF2B5EF4-FFF2-40B4-BE49-F238E27FC236}">
                    <a16:creationId xmlns:a16="http://schemas.microsoft.com/office/drawing/2014/main" id="{64556F20-7119-4134-8E4B-A14D2B201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1" name="Freeform 862">
                <a:extLst>
                  <a:ext uri="{FF2B5EF4-FFF2-40B4-BE49-F238E27FC236}">
                    <a16:creationId xmlns:a16="http://schemas.microsoft.com/office/drawing/2014/main" id="{AA058496-351A-402F-9957-7E202BD52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2" name="Freeform 863">
                <a:extLst>
                  <a:ext uri="{FF2B5EF4-FFF2-40B4-BE49-F238E27FC236}">
                    <a16:creationId xmlns:a16="http://schemas.microsoft.com/office/drawing/2014/main" id="{5172A06D-0441-47FB-BEF8-DEAA9B76E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3" name="Freeform 864">
                <a:extLst>
                  <a:ext uri="{FF2B5EF4-FFF2-40B4-BE49-F238E27FC236}">
                    <a16:creationId xmlns:a16="http://schemas.microsoft.com/office/drawing/2014/main" id="{DEEEDB04-BAB2-4BA8-A243-536B444C5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4" name="Freeform 865">
                <a:extLst>
                  <a:ext uri="{FF2B5EF4-FFF2-40B4-BE49-F238E27FC236}">
                    <a16:creationId xmlns:a16="http://schemas.microsoft.com/office/drawing/2014/main" id="{427A6AD3-90AC-4BEC-A11E-10FD6886E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5" name="Freeform 866">
                <a:extLst>
                  <a:ext uri="{FF2B5EF4-FFF2-40B4-BE49-F238E27FC236}">
                    <a16:creationId xmlns:a16="http://schemas.microsoft.com/office/drawing/2014/main" id="{79D0554E-6916-40FF-BBD4-FBDCD4359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715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6" name="Freeform 867">
                <a:extLst>
                  <a:ext uri="{FF2B5EF4-FFF2-40B4-BE49-F238E27FC236}">
                    <a16:creationId xmlns:a16="http://schemas.microsoft.com/office/drawing/2014/main" id="{9D762B46-AFAB-442F-9F06-740469B85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7" name="Freeform 868">
                <a:extLst>
                  <a:ext uri="{FF2B5EF4-FFF2-40B4-BE49-F238E27FC236}">
                    <a16:creationId xmlns:a16="http://schemas.microsoft.com/office/drawing/2014/main" id="{7D4B3012-2CE2-43C9-8887-0FA4DDA76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8" name="Freeform 869">
                <a:extLst>
                  <a:ext uri="{FF2B5EF4-FFF2-40B4-BE49-F238E27FC236}">
                    <a16:creationId xmlns:a16="http://schemas.microsoft.com/office/drawing/2014/main" id="{15EEAEFE-CD24-4D6E-BF7D-53622B015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49" name="Freeform 870">
                <a:extLst>
                  <a:ext uri="{FF2B5EF4-FFF2-40B4-BE49-F238E27FC236}">
                    <a16:creationId xmlns:a16="http://schemas.microsoft.com/office/drawing/2014/main" id="{23FA676D-153A-48B3-8992-CBD1C372C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6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0" name="Freeform 871">
                <a:extLst>
                  <a:ext uri="{FF2B5EF4-FFF2-40B4-BE49-F238E27FC236}">
                    <a16:creationId xmlns:a16="http://schemas.microsoft.com/office/drawing/2014/main" id="{29E05500-259B-4C1C-AA4E-C8DD673C1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1" name="Freeform 872">
                <a:extLst>
                  <a:ext uri="{FF2B5EF4-FFF2-40B4-BE49-F238E27FC236}">
                    <a16:creationId xmlns:a16="http://schemas.microsoft.com/office/drawing/2014/main" id="{8B3577D6-8DD1-4F1A-A904-8E9DC3AC2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2" name="Freeform 873">
                <a:extLst>
                  <a:ext uri="{FF2B5EF4-FFF2-40B4-BE49-F238E27FC236}">
                    <a16:creationId xmlns:a16="http://schemas.microsoft.com/office/drawing/2014/main" id="{C00F70F8-785A-4D76-9379-FB78C0FA4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3" name="Freeform 874">
                <a:extLst>
                  <a:ext uri="{FF2B5EF4-FFF2-40B4-BE49-F238E27FC236}">
                    <a16:creationId xmlns:a16="http://schemas.microsoft.com/office/drawing/2014/main" id="{E8705E19-3B78-41F5-8054-1B8FE2180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869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61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9"/>
                      <a:pt x="46" y="13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8"/>
                      <a:pt x="8" y="42"/>
                    </a:cubicBezTo>
                    <a:cubicBezTo>
                      <a:pt x="6" y="39"/>
                      <a:pt x="5" y="35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875">
                <a:extLst>
                  <a:ext uri="{FF2B5EF4-FFF2-40B4-BE49-F238E27FC236}">
                    <a16:creationId xmlns:a16="http://schemas.microsoft.com/office/drawing/2014/main" id="{0E4FC0A7-169D-4741-835E-874C31328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2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876">
                <a:extLst>
                  <a:ext uri="{FF2B5EF4-FFF2-40B4-BE49-F238E27FC236}">
                    <a16:creationId xmlns:a16="http://schemas.microsoft.com/office/drawing/2014/main" id="{3C2B3528-6C6F-40A3-AD32-18FA13B0D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77">
                <a:extLst>
                  <a:ext uri="{FF2B5EF4-FFF2-40B4-BE49-F238E27FC236}">
                    <a16:creationId xmlns:a16="http://schemas.microsoft.com/office/drawing/2014/main" id="{7186411C-928C-4454-A3EC-04EFF8BBE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78">
                <a:extLst>
                  <a:ext uri="{FF2B5EF4-FFF2-40B4-BE49-F238E27FC236}">
                    <a16:creationId xmlns:a16="http://schemas.microsoft.com/office/drawing/2014/main" id="{BB0AF324-69CF-4DD5-829A-C461B8DDF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3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5" y="6"/>
                      <a:pt x="29" y="6"/>
                    </a:cubicBezTo>
                    <a:cubicBezTo>
                      <a:pt x="35" y="6"/>
                      <a:pt x="41" y="8"/>
                      <a:pt x="46" y="12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79">
                <a:extLst>
                  <a:ext uri="{FF2B5EF4-FFF2-40B4-BE49-F238E27FC236}">
                    <a16:creationId xmlns:a16="http://schemas.microsoft.com/office/drawing/2014/main" id="{83C516A5-30B6-48D5-8BE1-D46CD61B0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9" name="Freeform 880">
                <a:extLst>
                  <a:ext uri="{FF2B5EF4-FFF2-40B4-BE49-F238E27FC236}">
                    <a16:creationId xmlns:a16="http://schemas.microsoft.com/office/drawing/2014/main" id="{304FB070-1273-41C9-B424-98EE1A033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0" name="Freeform 881">
                <a:extLst>
                  <a:ext uri="{FF2B5EF4-FFF2-40B4-BE49-F238E27FC236}">
                    <a16:creationId xmlns:a16="http://schemas.microsoft.com/office/drawing/2014/main" id="{760C71F1-01B6-4625-8C16-63BC70897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0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1" name="Freeform 882">
                <a:extLst>
                  <a:ext uri="{FF2B5EF4-FFF2-40B4-BE49-F238E27FC236}">
                    <a16:creationId xmlns:a16="http://schemas.microsoft.com/office/drawing/2014/main" id="{88205F0D-9571-495D-A3B7-0EFFA1E3F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3027"/>
                <a:ext cx="115" cy="112"/>
              </a:xfrm>
              <a:custGeom>
                <a:avLst/>
                <a:gdLst>
                  <a:gd name="T0" fmla="*/ 208 w 46"/>
                  <a:gd name="T1" fmla="*/ 1515 h 42"/>
                  <a:gd name="T2" fmla="*/ 1145 w 46"/>
                  <a:gd name="T3" fmla="*/ 307 h 42"/>
                  <a:gd name="T4" fmla="*/ 1800 w 46"/>
                  <a:gd name="T5" fmla="*/ 605 h 42"/>
                  <a:gd name="T6" fmla="*/ 988 w 46"/>
                  <a:gd name="T7" fmla="*/ 0 h 42"/>
                  <a:gd name="T8" fmla="*/ 0 w 46"/>
                  <a:gd name="T9" fmla="*/ 1216 h 42"/>
                  <a:gd name="T10" fmla="*/ 313 w 46"/>
                  <a:gd name="T11" fmla="*/ 2125 h 42"/>
                  <a:gd name="T12" fmla="*/ 208 w 46"/>
                  <a:gd name="T13" fmla="*/ 1515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42">
                    <a:moveTo>
                      <a:pt x="5" y="30"/>
                    </a:moveTo>
                    <a:cubicBezTo>
                      <a:pt x="5" y="17"/>
                      <a:pt x="16" y="6"/>
                      <a:pt x="29" y="6"/>
                    </a:cubicBezTo>
                    <a:cubicBezTo>
                      <a:pt x="36" y="6"/>
                      <a:pt x="42" y="8"/>
                      <a:pt x="46" y="12"/>
                    </a:cubicBezTo>
                    <a:cubicBezTo>
                      <a:pt x="42" y="5"/>
                      <a:pt x="34" y="0"/>
                      <a:pt x="25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31"/>
                      <a:pt x="3" y="37"/>
                      <a:pt x="8" y="42"/>
                    </a:cubicBezTo>
                    <a:cubicBezTo>
                      <a:pt x="6" y="38"/>
                      <a:pt x="5" y="34"/>
                      <a:pt x="5" y="30"/>
                    </a:cubicBezTo>
                    <a:close/>
                  </a:path>
                </a:pathLst>
              </a:custGeom>
              <a:solidFill>
                <a:srgbClr val="4D98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62" name="Oval 883">
                <a:extLst>
                  <a:ext uri="{FF2B5EF4-FFF2-40B4-BE49-F238E27FC236}">
                    <a16:creationId xmlns:a16="http://schemas.microsoft.com/office/drawing/2014/main" id="{A83FDD56-D1BE-4701-96A7-A79364C43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31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3" name="Oval 884">
                <a:extLst>
                  <a:ext uri="{FF2B5EF4-FFF2-40B4-BE49-F238E27FC236}">
                    <a16:creationId xmlns:a16="http://schemas.microsoft.com/office/drawing/2014/main" id="{F2393226-83B3-4F64-9153-57A0A5F82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472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4" name="Oval 885">
                <a:extLst>
                  <a:ext uri="{FF2B5EF4-FFF2-40B4-BE49-F238E27FC236}">
                    <a16:creationId xmlns:a16="http://schemas.microsoft.com/office/drawing/2014/main" id="{6E1F5E5F-6489-4923-A087-1A25B6E1D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627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5" name="Oval 886">
                <a:extLst>
                  <a:ext uri="{FF2B5EF4-FFF2-40B4-BE49-F238E27FC236}">
                    <a16:creationId xmlns:a16="http://schemas.microsoft.com/office/drawing/2014/main" id="{2ADF2351-1DE0-44CA-B17C-120D5A5B0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781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6" name="Oval 887">
                <a:extLst>
                  <a:ext uri="{FF2B5EF4-FFF2-40B4-BE49-F238E27FC236}">
                    <a16:creationId xmlns:a16="http://schemas.microsoft.com/office/drawing/2014/main" id="{01D77A7F-DC74-44D5-A6AB-56F488E5F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1939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7" name="Oval 888">
                <a:extLst>
                  <a:ext uri="{FF2B5EF4-FFF2-40B4-BE49-F238E27FC236}">
                    <a16:creationId xmlns:a16="http://schemas.microsoft.com/office/drawing/2014/main" id="{E464E7F1-3E93-4FC7-80EA-BEA161F9C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09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8" name="Oval 889">
                <a:extLst>
                  <a:ext uri="{FF2B5EF4-FFF2-40B4-BE49-F238E27FC236}">
                    <a16:creationId xmlns:a16="http://schemas.microsoft.com/office/drawing/2014/main" id="{3459AE4C-30AF-42AA-AACA-A4EBEFE3F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248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69" name="Oval 890">
                <a:extLst>
                  <a:ext uri="{FF2B5EF4-FFF2-40B4-BE49-F238E27FC236}">
                    <a16:creationId xmlns:a16="http://schemas.microsoft.com/office/drawing/2014/main" id="{0D87E39E-4B71-4C6E-85B4-2FB8B3BA5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405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0" name="Oval 891">
                <a:extLst>
                  <a:ext uri="{FF2B5EF4-FFF2-40B4-BE49-F238E27FC236}">
                    <a16:creationId xmlns:a16="http://schemas.microsoft.com/office/drawing/2014/main" id="{F7464C6F-A4AD-4DAA-9828-D0AD625AF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560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1" name="Oval 892">
                <a:extLst>
                  <a:ext uri="{FF2B5EF4-FFF2-40B4-BE49-F238E27FC236}">
                    <a16:creationId xmlns:a16="http://schemas.microsoft.com/office/drawing/2014/main" id="{7BAFDB69-3725-4A4E-9315-6531E7898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715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2" name="Oval 893">
                <a:extLst>
                  <a:ext uri="{FF2B5EF4-FFF2-40B4-BE49-F238E27FC236}">
                    <a16:creationId xmlns:a16="http://schemas.microsoft.com/office/drawing/2014/main" id="{533E6A46-CA28-48DE-9126-F8117C4B0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2869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3" name="Oval 894">
                <a:extLst>
                  <a:ext uri="{FF2B5EF4-FFF2-40B4-BE49-F238E27FC236}">
                    <a16:creationId xmlns:a16="http://schemas.microsoft.com/office/drawing/2014/main" id="{213FEDBE-1E6D-4A01-8E55-7455D60E3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31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4" name="Oval 895">
                <a:extLst>
                  <a:ext uri="{FF2B5EF4-FFF2-40B4-BE49-F238E27FC236}">
                    <a16:creationId xmlns:a16="http://schemas.microsoft.com/office/drawing/2014/main" id="{76A5BA5C-DF1A-48C9-B444-67A90FF11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472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5" name="Oval 896">
                <a:extLst>
                  <a:ext uri="{FF2B5EF4-FFF2-40B4-BE49-F238E27FC236}">
                    <a16:creationId xmlns:a16="http://schemas.microsoft.com/office/drawing/2014/main" id="{78FAEFCF-84FD-4FA8-92A5-E52030117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627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6" name="Oval 897">
                <a:extLst>
                  <a:ext uri="{FF2B5EF4-FFF2-40B4-BE49-F238E27FC236}">
                    <a16:creationId xmlns:a16="http://schemas.microsoft.com/office/drawing/2014/main" id="{FAFE012F-EA26-4D6F-BF20-01F3FDBC1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781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7" name="Oval 898">
                <a:extLst>
                  <a:ext uri="{FF2B5EF4-FFF2-40B4-BE49-F238E27FC236}">
                    <a16:creationId xmlns:a16="http://schemas.microsoft.com/office/drawing/2014/main" id="{76218B59-C852-4DBE-BFAE-20DE41D65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1939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8" name="Oval 899">
                <a:extLst>
                  <a:ext uri="{FF2B5EF4-FFF2-40B4-BE49-F238E27FC236}">
                    <a16:creationId xmlns:a16="http://schemas.microsoft.com/office/drawing/2014/main" id="{8EDD6641-C893-4624-BE3E-8F40A2081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09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79" name="Oval 900">
                <a:extLst>
                  <a:ext uri="{FF2B5EF4-FFF2-40B4-BE49-F238E27FC236}">
                    <a16:creationId xmlns:a16="http://schemas.microsoft.com/office/drawing/2014/main" id="{84CD91B5-8857-48FA-8794-7F9624E02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248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0" name="Oval 901">
                <a:extLst>
                  <a:ext uri="{FF2B5EF4-FFF2-40B4-BE49-F238E27FC236}">
                    <a16:creationId xmlns:a16="http://schemas.microsoft.com/office/drawing/2014/main" id="{9A4A5D55-946E-4EFF-985D-0576DB741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405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1" name="Oval 902">
                <a:extLst>
                  <a:ext uri="{FF2B5EF4-FFF2-40B4-BE49-F238E27FC236}">
                    <a16:creationId xmlns:a16="http://schemas.microsoft.com/office/drawing/2014/main" id="{A37787E9-93E1-425E-B727-277DB4E3B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560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2" name="Oval 903">
                <a:extLst>
                  <a:ext uri="{FF2B5EF4-FFF2-40B4-BE49-F238E27FC236}">
                    <a16:creationId xmlns:a16="http://schemas.microsoft.com/office/drawing/2014/main" id="{C9A0C658-D10D-4EBB-A11F-DF9BF2AE1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715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3" name="Oval 904">
                <a:extLst>
                  <a:ext uri="{FF2B5EF4-FFF2-40B4-BE49-F238E27FC236}">
                    <a16:creationId xmlns:a16="http://schemas.microsoft.com/office/drawing/2014/main" id="{57DAA702-9A7A-4CFA-8CDB-641C744DC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2869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4" name="Oval 905">
                <a:extLst>
                  <a:ext uri="{FF2B5EF4-FFF2-40B4-BE49-F238E27FC236}">
                    <a16:creationId xmlns:a16="http://schemas.microsoft.com/office/drawing/2014/main" id="{1EF06739-740F-4CC4-A7BF-607250AC4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2" y="302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5" name="Oval 906">
                <a:extLst>
                  <a:ext uri="{FF2B5EF4-FFF2-40B4-BE49-F238E27FC236}">
                    <a16:creationId xmlns:a16="http://schemas.microsoft.com/office/drawing/2014/main" id="{1193D0D4-84C7-43F6-9E57-052F8393D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31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6" name="Oval 907">
                <a:extLst>
                  <a:ext uri="{FF2B5EF4-FFF2-40B4-BE49-F238E27FC236}">
                    <a16:creationId xmlns:a16="http://schemas.microsoft.com/office/drawing/2014/main" id="{8018772C-12A9-467A-BC49-7DBC2815F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472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7" name="Oval 908">
                <a:extLst>
                  <a:ext uri="{FF2B5EF4-FFF2-40B4-BE49-F238E27FC236}">
                    <a16:creationId xmlns:a16="http://schemas.microsoft.com/office/drawing/2014/main" id="{0DE150ED-4F2E-479D-BD6F-E028CA465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627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8" name="Oval 909">
                <a:extLst>
                  <a:ext uri="{FF2B5EF4-FFF2-40B4-BE49-F238E27FC236}">
                    <a16:creationId xmlns:a16="http://schemas.microsoft.com/office/drawing/2014/main" id="{5C75C4FB-B3FC-47F8-B4FB-B3588D948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781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89" name="Oval 910">
                <a:extLst>
                  <a:ext uri="{FF2B5EF4-FFF2-40B4-BE49-F238E27FC236}">
                    <a16:creationId xmlns:a16="http://schemas.microsoft.com/office/drawing/2014/main" id="{2DA5B601-8099-4DA1-89ED-CDD64846E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1939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0" name="Oval 911">
                <a:extLst>
                  <a:ext uri="{FF2B5EF4-FFF2-40B4-BE49-F238E27FC236}">
                    <a16:creationId xmlns:a16="http://schemas.microsoft.com/office/drawing/2014/main" id="{D6CEF944-3A19-436A-9B87-AF82E4A38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09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1" name="Oval 912">
                <a:extLst>
                  <a:ext uri="{FF2B5EF4-FFF2-40B4-BE49-F238E27FC236}">
                    <a16:creationId xmlns:a16="http://schemas.microsoft.com/office/drawing/2014/main" id="{4AA34407-5265-4C9F-BD83-1C38DE2BD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248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2" name="Oval 913">
                <a:extLst>
                  <a:ext uri="{FF2B5EF4-FFF2-40B4-BE49-F238E27FC236}">
                    <a16:creationId xmlns:a16="http://schemas.microsoft.com/office/drawing/2014/main" id="{138A9B85-13F0-40E1-B2DA-E720DE22DC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405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3" name="Oval 914">
                <a:extLst>
                  <a:ext uri="{FF2B5EF4-FFF2-40B4-BE49-F238E27FC236}">
                    <a16:creationId xmlns:a16="http://schemas.microsoft.com/office/drawing/2014/main" id="{62331A8F-D595-422E-AFA8-79964B972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560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4" name="Oval 915">
                <a:extLst>
                  <a:ext uri="{FF2B5EF4-FFF2-40B4-BE49-F238E27FC236}">
                    <a16:creationId xmlns:a16="http://schemas.microsoft.com/office/drawing/2014/main" id="{A08B4537-CF30-41A3-A3C2-14D47C209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715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5" name="Oval 916">
                <a:extLst>
                  <a:ext uri="{FF2B5EF4-FFF2-40B4-BE49-F238E27FC236}">
                    <a16:creationId xmlns:a16="http://schemas.microsoft.com/office/drawing/2014/main" id="{4D779FFA-2477-4B1F-8534-5E1A2C72D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69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6" name="Oval 917">
                <a:extLst>
                  <a:ext uri="{FF2B5EF4-FFF2-40B4-BE49-F238E27FC236}">
                    <a16:creationId xmlns:a16="http://schemas.microsoft.com/office/drawing/2014/main" id="{0284181E-0EC7-496C-8CDB-AF9ABF18C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302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7" name="Oval 918">
                <a:extLst>
                  <a:ext uri="{FF2B5EF4-FFF2-40B4-BE49-F238E27FC236}">
                    <a16:creationId xmlns:a16="http://schemas.microsoft.com/office/drawing/2014/main" id="{975B16BF-3799-4183-9BD5-9A9B43135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31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8" name="Oval 919">
                <a:extLst>
                  <a:ext uri="{FF2B5EF4-FFF2-40B4-BE49-F238E27FC236}">
                    <a16:creationId xmlns:a16="http://schemas.microsoft.com/office/drawing/2014/main" id="{01A5471E-D86D-451D-8F8B-77071DD91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472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299" name="Oval 920">
                <a:extLst>
                  <a:ext uri="{FF2B5EF4-FFF2-40B4-BE49-F238E27FC236}">
                    <a16:creationId xmlns:a16="http://schemas.microsoft.com/office/drawing/2014/main" id="{C94A5BBA-A0E3-4A8D-B5E1-0C8A5EF9F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627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0" name="Oval 921">
                <a:extLst>
                  <a:ext uri="{FF2B5EF4-FFF2-40B4-BE49-F238E27FC236}">
                    <a16:creationId xmlns:a16="http://schemas.microsoft.com/office/drawing/2014/main" id="{ABF07CDC-C378-4D88-A7E2-23BDFD385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781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1" name="Oval 922">
                <a:extLst>
                  <a:ext uri="{FF2B5EF4-FFF2-40B4-BE49-F238E27FC236}">
                    <a16:creationId xmlns:a16="http://schemas.microsoft.com/office/drawing/2014/main" id="{1D583A9A-BE4A-45AA-BFDD-9897F674F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1939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2" name="Oval 923">
                <a:extLst>
                  <a:ext uri="{FF2B5EF4-FFF2-40B4-BE49-F238E27FC236}">
                    <a16:creationId xmlns:a16="http://schemas.microsoft.com/office/drawing/2014/main" id="{7BD194CA-D51B-4082-AC45-F0C6C4B12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093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3" name="Oval 924">
                <a:extLst>
                  <a:ext uri="{FF2B5EF4-FFF2-40B4-BE49-F238E27FC236}">
                    <a16:creationId xmlns:a16="http://schemas.microsoft.com/office/drawing/2014/main" id="{7694B8F6-9A6E-4B90-8CDE-D71ADE416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248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4" name="Oval 925">
                <a:extLst>
                  <a:ext uri="{FF2B5EF4-FFF2-40B4-BE49-F238E27FC236}">
                    <a16:creationId xmlns:a16="http://schemas.microsoft.com/office/drawing/2014/main" id="{50B3C2AC-CA59-4CED-A684-AF3DC5CA2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405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5" name="Oval 926">
                <a:extLst>
                  <a:ext uri="{FF2B5EF4-FFF2-40B4-BE49-F238E27FC236}">
                    <a16:creationId xmlns:a16="http://schemas.microsoft.com/office/drawing/2014/main" id="{490188C4-D336-42E5-939D-1BAB15E29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560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6" name="Oval 927">
                <a:extLst>
                  <a:ext uri="{FF2B5EF4-FFF2-40B4-BE49-F238E27FC236}">
                    <a16:creationId xmlns:a16="http://schemas.microsoft.com/office/drawing/2014/main" id="{28BF61BB-E6B2-4A50-80FB-8F4251AC3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715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7" name="Oval 928">
                <a:extLst>
                  <a:ext uri="{FF2B5EF4-FFF2-40B4-BE49-F238E27FC236}">
                    <a16:creationId xmlns:a16="http://schemas.microsoft.com/office/drawing/2014/main" id="{D08ACB4F-6565-4C4B-9004-866D86C29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2869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8" name="Oval 929">
                <a:extLst>
                  <a:ext uri="{FF2B5EF4-FFF2-40B4-BE49-F238E27FC236}">
                    <a16:creationId xmlns:a16="http://schemas.microsoft.com/office/drawing/2014/main" id="{85DCCC49-5D23-42EB-B26D-88EE0E24C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5" y="302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09" name="Oval 930">
                <a:extLst>
                  <a:ext uri="{FF2B5EF4-FFF2-40B4-BE49-F238E27FC236}">
                    <a16:creationId xmlns:a16="http://schemas.microsoft.com/office/drawing/2014/main" id="{3865989B-F0A6-4485-8B89-B4BBFD551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31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0" name="Oval 931">
                <a:extLst>
                  <a:ext uri="{FF2B5EF4-FFF2-40B4-BE49-F238E27FC236}">
                    <a16:creationId xmlns:a16="http://schemas.microsoft.com/office/drawing/2014/main" id="{D8DB0B03-47A2-4D0B-A4CF-BB7FC4037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472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1" name="Oval 932">
                <a:extLst>
                  <a:ext uri="{FF2B5EF4-FFF2-40B4-BE49-F238E27FC236}">
                    <a16:creationId xmlns:a16="http://schemas.microsoft.com/office/drawing/2014/main" id="{EF95C136-E2D4-4A0E-A4D5-85914E8B4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627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2" name="Oval 933">
                <a:extLst>
                  <a:ext uri="{FF2B5EF4-FFF2-40B4-BE49-F238E27FC236}">
                    <a16:creationId xmlns:a16="http://schemas.microsoft.com/office/drawing/2014/main" id="{B916A85D-79AA-4722-A832-151F959CF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781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3" name="Oval 934">
                <a:extLst>
                  <a:ext uri="{FF2B5EF4-FFF2-40B4-BE49-F238E27FC236}">
                    <a16:creationId xmlns:a16="http://schemas.microsoft.com/office/drawing/2014/main" id="{6A3A021B-0C10-4969-8645-C56BB8AC1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1939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4" name="Oval 935">
                <a:extLst>
                  <a:ext uri="{FF2B5EF4-FFF2-40B4-BE49-F238E27FC236}">
                    <a16:creationId xmlns:a16="http://schemas.microsoft.com/office/drawing/2014/main" id="{BA266355-81A3-4BE8-88DD-3C962CFAE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093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5" name="Oval 936">
                <a:extLst>
                  <a:ext uri="{FF2B5EF4-FFF2-40B4-BE49-F238E27FC236}">
                    <a16:creationId xmlns:a16="http://schemas.microsoft.com/office/drawing/2014/main" id="{EA1BF605-EF9A-4376-BC35-3871D241BD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248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6" name="Oval 937">
                <a:extLst>
                  <a:ext uri="{FF2B5EF4-FFF2-40B4-BE49-F238E27FC236}">
                    <a16:creationId xmlns:a16="http://schemas.microsoft.com/office/drawing/2014/main" id="{2831EEA5-51BB-4DEF-A6F8-DCDB93ED5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405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7" name="Oval 938">
                <a:extLst>
                  <a:ext uri="{FF2B5EF4-FFF2-40B4-BE49-F238E27FC236}">
                    <a16:creationId xmlns:a16="http://schemas.microsoft.com/office/drawing/2014/main" id="{5AB6AAA8-94A7-428D-801C-BF395C26B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560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8" name="Oval 939">
                <a:extLst>
                  <a:ext uri="{FF2B5EF4-FFF2-40B4-BE49-F238E27FC236}">
                    <a16:creationId xmlns:a16="http://schemas.microsoft.com/office/drawing/2014/main" id="{1CF72E25-4B8F-4AFA-9D62-50C022F6C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715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19" name="Oval 940">
                <a:extLst>
                  <a:ext uri="{FF2B5EF4-FFF2-40B4-BE49-F238E27FC236}">
                    <a16:creationId xmlns:a16="http://schemas.microsoft.com/office/drawing/2014/main" id="{35EB72DB-A090-4058-ABD2-742F53A2F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2869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0" name="Oval 941">
                <a:extLst>
                  <a:ext uri="{FF2B5EF4-FFF2-40B4-BE49-F238E27FC236}">
                    <a16:creationId xmlns:a16="http://schemas.microsoft.com/office/drawing/2014/main" id="{F9C6AAD0-B74A-4820-AAF5-408E94A6C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90" y="302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1" name="Oval 942">
                <a:extLst>
                  <a:ext uri="{FF2B5EF4-FFF2-40B4-BE49-F238E27FC236}">
                    <a16:creationId xmlns:a16="http://schemas.microsoft.com/office/drawing/2014/main" id="{180585D6-51EA-497A-B533-95B8C344C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31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2" name="Oval 943">
                <a:extLst>
                  <a:ext uri="{FF2B5EF4-FFF2-40B4-BE49-F238E27FC236}">
                    <a16:creationId xmlns:a16="http://schemas.microsoft.com/office/drawing/2014/main" id="{5F467D93-348C-4357-AAAF-2A3D9BBE2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472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3" name="Oval 944">
                <a:extLst>
                  <a:ext uri="{FF2B5EF4-FFF2-40B4-BE49-F238E27FC236}">
                    <a16:creationId xmlns:a16="http://schemas.microsoft.com/office/drawing/2014/main" id="{6D326D31-199E-486D-8215-A7BF2C7CD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627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4" name="Oval 945">
                <a:extLst>
                  <a:ext uri="{FF2B5EF4-FFF2-40B4-BE49-F238E27FC236}">
                    <a16:creationId xmlns:a16="http://schemas.microsoft.com/office/drawing/2014/main" id="{2C589CCB-CF77-41D3-87EF-22BF0A855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781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5" name="Oval 946">
                <a:extLst>
                  <a:ext uri="{FF2B5EF4-FFF2-40B4-BE49-F238E27FC236}">
                    <a16:creationId xmlns:a16="http://schemas.microsoft.com/office/drawing/2014/main" id="{FF5647E9-88FB-499E-B86D-3EE544512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1939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6" name="Oval 947">
                <a:extLst>
                  <a:ext uri="{FF2B5EF4-FFF2-40B4-BE49-F238E27FC236}">
                    <a16:creationId xmlns:a16="http://schemas.microsoft.com/office/drawing/2014/main" id="{1E4814E5-0A45-4F5C-9441-FEECF37C1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093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7" name="Oval 948">
                <a:extLst>
                  <a:ext uri="{FF2B5EF4-FFF2-40B4-BE49-F238E27FC236}">
                    <a16:creationId xmlns:a16="http://schemas.microsoft.com/office/drawing/2014/main" id="{541B7EA5-9838-4078-825B-84F350F15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248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8" name="Oval 949">
                <a:extLst>
                  <a:ext uri="{FF2B5EF4-FFF2-40B4-BE49-F238E27FC236}">
                    <a16:creationId xmlns:a16="http://schemas.microsoft.com/office/drawing/2014/main" id="{80B2A6A9-E558-4973-BF4C-9A1BCF4C5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405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29" name="Oval 950">
                <a:extLst>
                  <a:ext uri="{FF2B5EF4-FFF2-40B4-BE49-F238E27FC236}">
                    <a16:creationId xmlns:a16="http://schemas.microsoft.com/office/drawing/2014/main" id="{A027F9FB-5F39-46B1-8DBE-F30298B76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560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0" name="Oval 951">
                <a:extLst>
                  <a:ext uri="{FF2B5EF4-FFF2-40B4-BE49-F238E27FC236}">
                    <a16:creationId xmlns:a16="http://schemas.microsoft.com/office/drawing/2014/main" id="{4CE74BAF-31DC-4D9F-B7F5-88C325FE2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715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1" name="Oval 952">
                <a:extLst>
                  <a:ext uri="{FF2B5EF4-FFF2-40B4-BE49-F238E27FC236}">
                    <a16:creationId xmlns:a16="http://schemas.microsoft.com/office/drawing/2014/main" id="{048D54E6-A192-43FA-86EA-C3B5A4C8C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2869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2" name="Oval 953">
                <a:extLst>
                  <a:ext uri="{FF2B5EF4-FFF2-40B4-BE49-F238E27FC236}">
                    <a16:creationId xmlns:a16="http://schemas.microsoft.com/office/drawing/2014/main" id="{2BFC4B01-8F92-4ABE-AC8C-154A29C4B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302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3" name="Oval 954">
                <a:extLst>
                  <a:ext uri="{FF2B5EF4-FFF2-40B4-BE49-F238E27FC236}">
                    <a16:creationId xmlns:a16="http://schemas.microsoft.com/office/drawing/2014/main" id="{371DCE23-432B-45F3-8C21-CBEF52325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31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4" name="Oval 955">
                <a:extLst>
                  <a:ext uri="{FF2B5EF4-FFF2-40B4-BE49-F238E27FC236}">
                    <a16:creationId xmlns:a16="http://schemas.microsoft.com/office/drawing/2014/main" id="{F9AA6F0A-E0B3-4DB0-B335-551C69CFC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472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5" name="Oval 956">
                <a:extLst>
                  <a:ext uri="{FF2B5EF4-FFF2-40B4-BE49-F238E27FC236}">
                    <a16:creationId xmlns:a16="http://schemas.microsoft.com/office/drawing/2014/main" id="{5BFA9485-3E32-4B72-AF5B-9261364FF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627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6" name="Oval 957">
                <a:extLst>
                  <a:ext uri="{FF2B5EF4-FFF2-40B4-BE49-F238E27FC236}">
                    <a16:creationId xmlns:a16="http://schemas.microsoft.com/office/drawing/2014/main" id="{C0DAF76B-B09F-4406-898B-AA537119E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781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7" name="Oval 958">
                <a:extLst>
                  <a:ext uri="{FF2B5EF4-FFF2-40B4-BE49-F238E27FC236}">
                    <a16:creationId xmlns:a16="http://schemas.microsoft.com/office/drawing/2014/main" id="{92E31374-4A99-4D92-8A74-D2621406DD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1939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8" name="Oval 959">
                <a:extLst>
                  <a:ext uri="{FF2B5EF4-FFF2-40B4-BE49-F238E27FC236}">
                    <a16:creationId xmlns:a16="http://schemas.microsoft.com/office/drawing/2014/main" id="{815017DC-FFA0-4D72-B755-9E94ADCA5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093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39" name="Oval 960">
                <a:extLst>
                  <a:ext uri="{FF2B5EF4-FFF2-40B4-BE49-F238E27FC236}">
                    <a16:creationId xmlns:a16="http://schemas.microsoft.com/office/drawing/2014/main" id="{2EEE0545-8EF3-4416-91A1-6CB77F4B7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248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0" name="Oval 961">
                <a:extLst>
                  <a:ext uri="{FF2B5EF4-FFF2-40B4-BE49-F238E27FC236}">
                    <a16:creationId xmlns:a16="http://schemas.microsoft.com/office/drawing/2014/main" id="{FD26B4FF-96E5-48C3-84DA-66D16E4DE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405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1" name="Oval 962">
                <a:extLst>
                  <a:ext uri="{FF2B5EF4-FFF2-40B4-BE49-F238E27FC236}">
                    <a16:creationId xmlns:a16="http://schemas.microsoft.com/office/drawing/2014/main" id="{CFACE9DD-3DB9-4879-AEDF-6DB1700B8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560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2" name="Oval 963">
                <a:extLst>
                  <a:ext uri="{FF2B5EF4-FFF2-40B4-BE49-F238E27FC236}">
                    <a16:creationId xmlns:a16="http://schemas.microsoft.com/office/drawing/2014/main" id="{B80BEC20-2B9B-4BA7-9542-88C63FBE6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715"/>
                <a:ext cx="122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3" name="Oval 964">
                <a:extLst>
                  <a:ext uri="{FF2B5EF4-FFF2-40B4-BE49-F238E27FC236}">
                    <a16:creationId xmlns:a16="http://schemas.microsoft.com/office/drawing/2014/main" id="{528FA713-4D17-4E9F-B18E-C25D56A0E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2869"/>
                <a:ext cx="122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4" name="Oval 965">
                <a:extLst>
                  <a:ext uri="{FF2B5EF4-FFF2-40B4-BE49-F238E27FC236}">
                    <a16:creationId xmlns:a16="http://schemas.microsoft.com/office/drawing/2014/main" id="{DCFBCE39-7DED-4777-BEA3-165EBA2A1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027"/>
                <a:ext cx="122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5" name="Oval 966">
                <a:extLst>
                  <a:ext uri="{FF2B5EF4-FFF2-40B4-BE49-F238E27FC236}">
                    <a16:creationId xmlns:a16="http://schemas.microsoft.com/office/drawing/2014/main" id="{FF6EADA8-6164-43BB-B232-6E216FEC8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5" y="302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6" name="Oval 967">
                <a:extLst>
                  <a:ext uri="{FF2B5EF4-FFF2-40B4-BE49-F238E27FC236}">
                    <a16:creationId xmlns:a16="http://schemas.microsoft.com/office/drawing/2014/main" id="{3DD449E9-D572-4C23-950A-189EB494E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317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7" name="Oval 968">
                <a:extLst>
                  <a:ext uri="{FF2B5EF4-FFF2-40B4-BE49-F238E27FC236}">
                    <a16:creationId xmlns:a16="http://schemas.microsoft.com/office/drawing/2014/main" id="{658CC47C-0A1B-40DE-80FE-DCB76F47C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472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8" name="Oval 969">
                <a:extLst>
                  <a:ext uri="{FF2B5EF4-FFF2-40B4-BE49-F238E27FC236}">
                    <a16:creationId xmlns:a16="http://schemas.microsoft.com/office/drawing/2014/main" id="{8ADC8E3D-4254-4518-8848-580B92432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627"/>
                <a:ext cx="120" cy="130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49" name="Oval 970">
                <a:extLst>
                  <a:ext uri="{FF2B5EF4-FFF2-40B4-BE49-F238E27FC236}">
                    <a16:creationId xmlns:a16="http://schemas.microsoft.com/office/drawing/2014/main" id="{E3FB5526-C1F0-46FA-93B2-807609228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781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350" name="Oval 971">
                <a:extLst>
                  <a:ext uri="{FF2B5EF4-FFF2-40B4-BE49-F238E27FC236}">
                    <a16:creationId xmlns:a16="http://schemas.microsoft.com/office/drawing/2014/main" id="{CA4522D4-4603-4D70-BE43-D4EE53BBD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939"/>
                <a:ext cx="120" cy="128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5144" name="Oval 972">
              <a:extLst>
                <a:ext uri="{FF2B5EF4-FFF2-40B4-BE49-F238E27FC236}">
                  <a16:creationId xmlns:a16="http://schemas.microsoft.com/office/drawing/2014/main" id="{F434F9E1-0EF2-454D-887B-09D307BCB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09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5" name="Oval 973">
              <a:extLst>
                <a:ext uri="{FF2B5EF4-FFF2-40B4-BE49-F238E27FC236}">
                  <a16:creationId xmlns:a16="http://schemas.microsoft.com/office/drawing/2014/main" id="{0DD608EC-2236-4935-8E3C-5CD4C131A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248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6" name="Oval 974">
              <a:extLst>
                <a:ext uri="{FF2B5EF4-FFF2-40B4-BE49-F238E27FC236}">
                  <a16:creationId xmlns:a16="http://schemas.microsoft.com/office/drawing/2014/main" id="{EDEC750A-CD07-4AB8-9322-F92CE9334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405"/>
              <a:ext cx="120" cy="128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7" name="Oval 975">
              <a:extLst>
                <a:ext uri="{FF2B5EF4-FFF2-40B4-BE49-F238E27FC236}">
                  <a16:creationId xmlns:a16="http://schemas.microsoft.com/office/drawing/2014/main" id="{F3A282D4-C05E-4707-8BE5-16D354BE75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560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8" name="Oval 976">
              <a:extLst>
                <a:ext uri="{FF2B5EF4-FFF2-40B4-BE49-F238E27FC236}">
                  <a16:creationId xmlns:a16="http://schemas.microsoft.com/office/drawing/2014/main" id="{9D2AF2CE-D393-4E5D-AAA5-D0C07BC08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715"/>
              <a:ext cx="120" cy="130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49" name="Oval 977">
              <a:extLst>
                <a:ext uri="{FF2B5EF4-FFF2-40B4-BE49-F238E27FC236}">
                  <a16:creationId xmlns:a16="http://schemas.microsoft.com/office/drawing/2014/main" id="{C58BADC3-DEA7-4D40-B2B1-4B205E672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2869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50" name="Oval 978">
              <a:extLst>
                <a:ext uri="{FF2B5EF4-FFF2-40B4-BE49-F238E27FC236}">
                  <a16:creationId xmlns:a16="http://schemas.microsoft.com/office/drawing/2014/main" id="{3650A30A-8ABC-4D49-B54D-78EBA24BA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3027"/>
              <a:ext cx="120" cy="128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1" name="Group 979">
            <a:extLst>
              <a:ext uri="{FF2B5EF4-FFF2-40B4-BE49-F238E27FC236}">
                <a16:creationId xmlns:a16="http://schemas.microsoft.com/office/drawing/2014/main" id="{FF908D27-6B7F-4536-8AF8-F8DFA2BA48B6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676400"/>
            <a:ext cx="190500" cy="207963"/>
            <a:chOff x="3912" y="1013"/>
            <a:chExt cx="120" cy="131"/>
          </a:xfrm>
        </p:grpSpPr>
        <p:sp>
          <p:nvSpPr>
            <p:cNvPr id="45138" name="Oval 980">
              <a:extLst>
                <a:ext uri="{FF2B5EF4-FFF2-40B4-BE49-F238E27FC236}">
                  <a16:creationId xmlns:a16="http://schemas.microsoft.com/office/drawing/2014/main" id="{CEE5759D-484D-4EDD-9EE1-B0DA5EB98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013"/>
              <a:ext cx="120" cy="131"/>
            </a:xfrm>
            <a:prstGeom prst="ellipse">
              <a:avLst/>
            </a:prstGeom>
            <a:solidFill>
              <a:srgbClr val="F774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9" name="Freeform 981">
              <a:extLst>
                <a:ext uri="{FF2B5EF4-FFF2-40B4-BE49-F238E27FC236}">
                  <a16:creationId xmlns:a16="http://schemas.microsoft.com/office/drawing/2014/main" id="{F71548EC-1C38-4DD3-8854-079863D148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E7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0" name="Freeform 982">
              <a:extLst>
                <a:ext uri="{FF2B5EF4-FFF2-40B4-BE49-F238E27FC236}">
                  <a16:creationId xmlns:a16="http://schemas.microsoft.com/office/drawing/2014/main" id="{6AB77F25-3C0A-43E2-811D-C61A34FFE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2" y="1013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5" y="6"/>
                    <a:pt x="29" y="6"/>
                  </a:cubicBezTo>
                  <a:cubicBezTo>
                    <a:pt x="35" y="6"/>
                    <a:pt x="41" y="9"/>
                    <a:pt x="46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B802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41" name="Oval 983">
              <a:extLst>
                <a:ext uri="{FF2B5EF4-FFF2-40B4-BE49-F238E27FC236}">
                  <a16:creationId xmlns:a16="http://schemas.microsoft.com/office/drawing/2014/main" id="{0B6ABBA9-C294-4CB9-B218-BA261E6E46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2" name="Group 984">
            <a:extLst>
              <a:ext uri="{FF2B5EF4-FFF2-40B4-BE49-F238E27FC236}">
                <a16:creationId xmlns:a16="http://schemas.microsoft.com/office/drawing/2014/main" id="{7B2D1E49-AC26-42C7-8B8F-C2341902D39C}"/>
              </a:ext>
            </a:extLst>
          </p:cNvPr>
          <p:cNvGrpSpPr>
            <a:grpSpLocks/>
          </p:cNvGrpSpPr>
          <p:nvPr/>
        </p:nvGrpSpPr>
        <p:grpSpPr bwMode="auto">
          <a:xfrm>
            <a:off x="8839200" y="1676400"/>
            <a:ext cx="193675" cy="207963"/>
            <a:chOff x="2493" y="3072"/>
            <a:chExt cx="122" cy="131"/>
          </a:xfrm>
        </p:grpSpPr>
        <p:sp>
          <p:nvSpPr>
            <p:cNvPr id="45134" name="Oval 985">
              <a:extLst>
                <a:ext uri="{FF2B5EF4-FFF2-40B4-BE49-F238E27FC236}">
                  <a16:creationId xmlns:a16="http://schemas.microsoft.com/office/drawing/2014/main" id="{5F3C66E0-9138-485F-AD15-C3DCB58E4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5" name="Freeform 986">
              <a:extLst>
                <a:ext uri="{FF2B5EF4-FFF2-40B4-BE49-F238E27FC236}">
                  <a16:creationId xmlns:a16="http://schemas.microsoft.com/office/drawing/2014/main" id="{8115C75B-DFAD-4F5E-B41B-852AA05AD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6" name="Freeform 987">
              <a:extLst>
                <a:ext uri="{FF2B5EF4-FFF2-40B4-BE49-F238E27FC236}">
                  <a16:creationId xmlns:a16="http://schemas.microsoft.com/office/drawing/2014/main" id="{C5595079-83DF-42DA-A992-1640B73E3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7" name="Oval 988">
              <a:extLst>
                <a:ext uri="{FF2B5EF4-FFF2-40B4-BE49-F238E27FC236}">
                  <a16:creationId xmlns:a16="http://schemas.microsoft.com/office/drawing/2014/main" id="{C66E5D44-1E43-47FA-A2BB-532770062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3" name="Group 989">
            <a:extLst>
              <a:ext uri="{FF2B5EF4-FFF2-40B4-BE49-F238E27FC236}">
                <a16:creationId xmlns:a16="http://schemas.microsoft.com/office/drawing/2014/main" id="{68CFA1CF-72CB-46E7-9428-06404EC37C63}"/>
              </a:ext>
            </a:extLst>
          </p:cNvPr>
          <p:cNvGrpSpPr>
            <a:grpSpLocks/>
          </p:cNvGrpSpPr>
          <p:nvPr/>
        </p:nvGrpSpPr>
        <p:grpSpPr bwMode="auto">
          <a:xfrm>
            <a:off x="7924800" y="1676400"/>
            <a:ext cx="193675" cy="207963"/>
            <a:chOff x="2638" y="3072"/>
            <a:chExt cx="122" cy="131"/>
          </a:xfrm>
        </p:grpSpPr>
        <p:sp>
          <p:nvSpPr>
            <p:cNvPr id="45130" name="Oval 990">
              <a:extLst>
                <a:ext uri="{FF2B5EF4-FFF2-40B4-BE49-F238E27FC236}">
                  <a16:creationId xmlns:a16="http://schemas.microsoft.com/office/drawing/2014/main" id="{CE4981E1-E0D1-4A8E-A936-8AE548ACA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31" name="Freeform 991">
              <a:extLst>
                <a:ext uri="{FF2B5EF4-FFF2-40B4-BE49-F238E27FC236}">
                  <a16:creationId xmlns:a16="http://schemas.microsoft.com/office/drawing/2014/main" id="{4C1CB117-7767-4709-9AC5-4F99D1BBF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2" name="Freeform 992">
              <a:extLst>
                <a:ext uri="{FF2B5EF4-FFF2-40B4-BE49-F238E27FC236}">
                  <a16:creationId xmlns:a16="http://schemas.microsoft.com/office/drawing/2014/main" id="{0A164B55-5660-484E-BA60-23E80E3B3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3" name="Oval 993">
              <a:extLst>
                <a:ext uri="{FF2B5EF4-FFF2-40B4-BE49-F238E27FC236}">
                  <a16:creationId xmlns:a16="http://schemas.microsoft.com/office/drawing/2014/main" id="{CF807509-68A4-4F1B-A483-0912DDF80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4" name="Group 994">
            <a:extLst>
              <a:ext uri="{FF2B5EF4-FFF2-40B4-BE49-F238E27FC236}">
                <a16:creationId xmlns:a16="http://schemas.microsoft.com/office/drawing/2014/main" id="{ABA2611E-A0D9-4362-A416-2EB78A665590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1544638"/>
            <a:ext cx="193675" cy="207962"/>
            <a:chOff x="2783" y="3072"/>
            <a:chExt cx="122" cy="131"/>
          </a:xfrm>
        </p:grpSpPr>
        <p:sp>
          <p:nvSpPr>
            <p:cNvPr id="45126" name="Oval 995">
              <a:extLst>
                <a:ext uri="{FF2B5EF4-FFF2-40B4-BE49-F238E27FC236}">
                  <a16:creationId xmlns:a16="http://schemas.microsoft.com/office/drawing/2014/main" id="{62881413-06F3-4F55-9E12-6ACFF9BB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7" name="Freeform 996">
              <a:extLst>
                <a:ext uri="{FF2B5EF4-FFF2-40B4-BE49-F238E27FC236}">
                  <a16:creationId xmlns:a16="http://schemas.microsoft.com/office/drawing/2014/main" id="{74EAC4FF-3259-4D6D-B2FA-28C862FE0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997">
              <a:extLst>
                <a:ext uri="{FF2B5EF4-FFF2-40B4-BE49-F238E27FC236}">
                  <a16:creationId xmlns:a16="http://schemas.microsoft.com/office/drawing/2014/main" id="{A7F474EB-048B-4523-8AE4-4F785D7B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998">
              <a:extLst>
                <a:ext uri="{FF2B5EF4-FFF2-40B4-BE49-F238E27FC236}">
                  <a16:creationId xmlns:a16="http://schemas.microsoft.com/office/drawing/2014/main" id="{B3CC6642-BB6D-4A15-A623-EC4991BD6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5" name="Group 999">
            <a:extLst>
              <a:ext uri="{FF2B5EF4-FFF2-40B4-BE49-F238E27FC236}">
                <a16:creationId xmlns:a16="http://schemas.microsoft.com/office/drawing/2014/main" id="{D66B8FF1-18B2-452C-9CBC-0F2F0ADB64A4}"/>
              </a:ext>
            </a:extLst>
          </p:cNvPr>
          <p:cNvGrpSpPr>
            <a:grpSpLocks/>
          </p:cNvGrpSpPr>
          <p:nvPr/>
        </p:nvGrpSpPr>
        <p:grpSpPr bwMode="auto">
          <a:xfrm>
            <a:off x="7696200" y="1524000"/>
            <a:ext cx="190500" cy="207963"/>
            <a:chOff x="2928" y="3072"/>
            <a:chExt cx="120" cy="131"/>
          </a:xfrm>
        </p:grpSpPr>
        <p:sp>
          <p:nvSpPr>
            <p:cNvPr id="45122" name="Oval 1000">
              <a:extLst>
                <a:ext uri="{FF2B5EF4-FFF2-40B4-BE49-F238E27FC236}">
                  <a16:creationId xmlns:a16="http://schemas.microsoft.com/office/drawing/2014/main" id="{EEB89EB9-6EAC-4DE5-8E6C-28E3B30F8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23" name="Freeform 1001">
              <a:extLst>
                <a:ext uri="{FF2B5EF4-FFF2-40B4-BE49-F238E27FC236}">
                  <a16:creationId xmlns:a16="http://schemas.microsoft.com/office/drawing/2014/main" id="{C2AD3C73-B69E-4167-B323-71500116B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4" name="Freeform 1002">
              <a:extLst>
                <a:ext uri="{FF2B5EF4-FFF2-40B4-BE49-F238E27FC236}">
                  <a16:creationId xmlns:a16="http://schemas.microsoft.com/office/drawing/2014/main" id="{D0483582-693E-4E35-AD51-EFF3F9572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5" name="Oval 1003">
              <a:extLst>
                <a:ext uri="{FF2B5EF4-FFF2-40B4-BE49-F238E27FC236}">
                  <a16:creationId xmlns:a16="http://schemas.microsoft.com/office/drawing/2014/main" id="{AA93AFFD-EA7F-4956-B46C-951BEE204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6" name="Group 1004">
            <a:extLst>
              <a:ext uri="{FF2B5EF4-FFF2-40B4-BE49-F238E27FC236}">
                <a16:creationId xmlns:a16="http://schemas.microsoft.com/office/drawing/2014/main" id="{3E13F4BC-417A-413F-ACFE-87DCC4BD01EC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1676400"/>
            <a:ext cx="193675" cy="207963"/>
            <a:chOff x="3073" y="3072"/>
            <a:chExt cx="122" cy="131"/>
          </a:xfrm>
        </p:grpSpPr>
        <p:sp>
          <p:nvSpPr>
            <p:cNvPr id="45118" name="Oval 1005">
              <a:extLst>
                <a:ext uri="{FF2B5EF4-FFF2-40B4-BE49-F238E27FC236}">
                  <a16:creationId xmlns:a16="http://schemas.microsoft.com/office/drawing/2014/main" id="{339B5C5D-586E-4A3D-9BCF-B20E0307A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9" name="Freeform 1006">
              <a:extLst>
                <a:ext uri="{FF2B5EF4-FFF2-40B4-BE49-F238E27FC236}">
                  <a16:creationId xmlns:a16="http://schemas.microsoft.com/office/drawing/2014/main" id="{8AEB6906-1F04-4661-BABF-35408A624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0" name="Freeform 1007">
              <a:extLst>
                <a:ext uri="{FF2B5EF4-FFF2-40B4-BE49-F238E27FC236}">
                  <a16:creationId xmlns:a16="http://schemas.microsoft.com/office/drawing/2014/main" id="{5C93EA86-5F25-4DA9-ADF1-26026E702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1" name="Oval 1008">
              <a:extLst>
                <a:ext uri="{FF2B5EF4-FFF2-40B4-BE49-F238E27FC236}">
                  <a16:creationId xmlns:a16="http://schemas.microsoft.com/office/drawing/2014/main" id="{3146FBB2-DB67-4960-945D-FD687CE76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7" name="Group 1009">
            <a:extLst>
              <a:ext uri="{FF2B5EF4-FFF2-40B4-BE49-F238E27FC236}">
                <a16:creationId xmlns:a16="http://schemas.microsoft.com/office/drawing/2014/main" id="{3769E16C-9100-45D1-8F10-A68D873A1DBB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524000"/>
            <a:ext cx="193675" cy="207963"/>
            <a:chOff x="3218" y="3072"/>
            <a:chExt cx="122" cy="131"/>
          </a:xfrm>
        </p:grpSpPr>
        <p:sp>
          <p:nvSpPr>
            <p:cNvPr id="45114" name="Oval 1010">
              <a:extLst>
                <a:ext uri="{FF2B5EF4-FFF2-40B4-BE49-F238E27FC236}">
                  <a16:creationId xmlns:a16="http://schemas.microsoft.com/office/drawing/2014/main" id="{46211A0C-6DC2-43D9-B1E1-0166CBD9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115" name="Freeform 1011">
              <a:extLst>
                <a:ext uri="{FF2B5EF4-FFF2-40B4-BE49-F238E27FC236}">
                  <a16:creationId xmlns:a16="http://schemas.microsoft.com/office/drawing/2014/main" id="{143AE39F-9532-4BE0-9685-163544AA7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1012">
              <a:extLst>
                <a:ext uri="{FF2B5EF4-FFF2-40B4-BE49-F238E27FC236}">
                  <a16:creationId xmlns:a16="http://schemas.microsoft.com/office/drawing/2014/main" id="{69BA3300-AB6A-4DAE-89A7-3A8D07FCF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Oval 1013">
              <a:extLst>
                <a:ext uri="{FF2B5EF4-FFF2-40B4-BE49-F238E27FC236}">
                  <a16:creationId xmlns:a16="http://schemas.microsoft.com/office/drawing/2014/main" id="{69A4CCAD-339F-44BF-9A31-067A4F03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5068" name="Group 1014">
            <a:extLst>
              <a:ext uri="{FF2B5EF4-FFF2-40B4-BE49-F238E27FC236}">
                <a16:creationId xmlns:a16="http://schemas.microsoft.com/office/drawing/2014/main" id="{4427890A-6EC8-4AA8-BA4E-858A7FB62F75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2057400"/>
            <a:ext cx="1790700" cy="207963"/>
            <a:chOff x="3888" y="1248"/>
            <a:chExt cx="1128" cy="131"/>
          </a:xfrm>
        </p:grpSpPr>
        <p:grpSp>
          <p:nvGrpSpPr>
            <p:cNvPr id="45074" name="Group 1015">
              <a:extLst>
                <a:ext uri="{FF2B5EF4-FFF2-40B4-BE49-F238E27FC236}">
                  <a16:creationId xmlns:a16="http://schemas.microsoft.com/office/drawing/2014/main" id="{10349C37-7DCC-49A7-AEFD-0F86AB5C16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8" y="1248"/>
              <a:ext cx="120" cy="131"/>
              <a:chOff x="4057" y="1013"/>
              <a:chExt cx="120" cy="131"/>
            </a:xfrm>
          </p:grpSpPr>
          <p:sp>
            <p:nvSpPr>
              <p:cNvPr id="45110" name="Oval 1016">
                <a:extLst>
                  <a:ext uri="{FF2B5EF4-FFF2-40B4-BE49-F238E27FC236}">
                    <a16:creationId xmlns:a16="http://schemas.microsoft.com/office/drawing/2014/main" id="{0436F219-40DB-4887-A986-BDC05C269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11" name="Freeform 1017">
                <a:extLst>
                  <a:ext uri="{FF2B5EF4-FFF2-40B4-BE49-F238E27FC236}">
                    <a16:creationId xmlns:a16="http://schemas.microsoft.com/office/drawing/2014/main" id="{E0EA2E49-713B-488D-A892-AC7E10D4A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2" name="Freeform 1018">
                <a:extLst>
                  <a:ext uri="{FF2B5EF4-FFF2-40B4-BE49-F238E27FC236}">
                    <a16:creationId xmlns:a16="http://schemas.microsoft.com/office/drawing/2014/main" id="{FAFBCAFE-3958-48A3-9190-08B7615BE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13" name="Oval 1019">
                <a:extLst>
                  <a:ext uri="{FF2B5EF4-FFF2-40B4-BE49-F238E27FC236}">
                    <a16:creationId xmlns:a16="http://schemas.microsoft.com/office/drawing/2014/main" id="{09917E5C-CD0F-48DA-91BB-B10A19E77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5" name="Group 1020">
              <a:extLst>
                <a:ext uri="{FF2B5EF4-FFF2-40B4-BE49-F238E27FC236}">
                  <a16:creationId xmlns:a16="http://schemas.microsoft.com/office/drawing/2014/main" id="{4759B28B-C63A-4AF1-8E30-B1CB2C6B72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2" y="1248"/>
              <a:ext cx="120" cy="131"/>
              <a:chOff x="4057" y="1013"/>
              <a:chExt cx="120" cy="131"/>
            </a:xfrm>
          </p:grpSpPr>
          <p:sp>
            <p:nvSpPr>
              <p:cNvPr id="45106" name="Oval 1021">
                <a:extLst>
                  <a:ext uri="{FF2B5EF4-FFF2-40B4-BE49-F238E27FC236}">
                    <a16:creationId xmlns:a16="http://schemas.microsoft.com/office/drawing/2014/main" id="{EAC8CA7F-4459-45BA-B1D3-2340D7B81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07" name="Freeform 1022">
                <a:extLst>
                  <a:ext uri="{FF2B5EF4-FFF2-40B4-BE49-F238E27FC236}">
                    <a16:creationId xmlns:a16="http://schemas.microsoft.com/office/drawing/2014/main" id="{68B5FAD1-17C8-4282-B8B3-48A949E3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8" name="Freeform 1023">
                <a:extLst>
                  <a:ext uri="{FF2B5EF4-FFF2-40B4-BE49-F238E27FC236}">
                    <a16:creationId xmlns:a16="http://schemas.microsoft.com/office/drawing/2014/main" id="{22ECE071-D407-44E5-9E6F-99194D2FC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9" name="Oval 1024">
                <a:extLst>
                  <a:ext uri="{FF2B5EF4-FFF2-40B4-BE49-F238E27FC236}">
                    <a16:creationId xmlns:a16="http://schemas.microsoft.com/office/drawing/2014/main" id="{D4304E79-93CE-4E64-B22C-7D1B2F8DE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6" name="Group 1025">
              <a:extLst>
                <a:ext uri="{FF2B5EF4-FFF2-40B4-BE49-F238E27FC236}">
                  <a16:creationId xmlns:a16="http://schemas.microsoft.com/office/drawing/2014/main" id="{53607F76-8223-4410-8E10-F33E95DAC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76" y="1248"/>
              <a:ext cx="120" cy="131"/>
              <a:chOff x="4057" y="1013"/>
              <a:chExt cx="120" cy="131"/>
            </a:xfrm>
          </p:grpSpPr>
          <p:sp>
            <p:nvSpPr>
              <p:cNvPr id="45102" name="Oval 1026">
                <a:extLst>
                  <a:ext uri="{FF2B5EF4-FFF2-40B4-BE49-F238E27FC236}">
                    <a16:creationId xmlns:a16="http://schemas.microsoft.com/office/drawing/2014/main" id="{DEE75648-E7AC-4FD2-A4F5-813C2EFA3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103" name="Freeform 1027">
                <a:extLst>
                  <a:ext uri="{FF2B5EF4-FFF2-40B4-BE49-F238E27FC236}">
                    <a16:creationId xmlns:a16="http://schemas.microsoft.com/office/drawing/2014/main" id="{4A363194-38DE-4390-94E0-862382B40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4" name="Freeform 1028">
                <a:extLst>
                  <a:ext uri="{FF2B5EF4-FFF2-40B4-BE49-F238E27FC236}">
                    <a16:creationId xmlns:a16="http://schemas.microsoft.com/office/drawing/2014/main" id="{C9BC1BCF-84A9-4293-B409-A8B578107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5" name="Oval 1029">
                <a:extLst>
                  <a:ext uri="{FF2B5EF4-FFF2-40B4-BE49-F238E27FC236}">
                    <a16:creationId xmlns:a16="http://schemas.microsoft.com/office/drawing/2014/main" id="{60C4987C-A5EA-4BED-91EB-FE6CF62EC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7" name="Group 1030">
              <a:extLst>
                <a:ext uri="{FF2B5EF4-FFF2-40B4-BE49-F238E27FC236}">
                  <a16:creationId xmlns:a16="http://schemas.microsoft.com/office/drawing/2014/main" id="{21DEB6C0-C84F-4501-8283-1CCBB29B4A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20" y="1248"/>
              <a:ext cx="120" cy="131"/>
              <a:chOff x="4057" y="1013"/>
              <a:chExt cx="120" cy="131"/>
            </a:xfrm>
          </p:grpSpPr>
          <p:sp>
            <p:nvSpPr>
              <p:cNvPr id="45098" name="Oval 1031">
                <a:extLst>
                  <a:ext uri="{FF2B5EF4-FFF2-40B4-BE49-F238E27FC236}">
                    <a16:creationId xmlns:a16="http://schemas.microsoft.com/office/drawing/2014/main" id="{AA73E63C-25ED-45CD-AC45-44A4C8E4F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99" name="Freeform 1032">
                <a:extLst>
                  <a:ext uri="{FF2B5EF4-FFF2-40B4-BE49-F238E27FC236}">
                    <a16:creationId xmlns:a16="http://schemas.microsoft.com/office/drawing/2014/main" id="{2DD27F08-61E3-4A38-9886-E25316453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0" name="Freeform 1033">
                <a:extLst>
                  <a:ext uri="{FF2B5EF4-FFF2-40B4-BE49-F238E27FC236}">
                    <a16:creationId xmlns:a16="http://schemas.microsoft.com/office/drawing/2014/main" id="{9925FCAE-F3A7-456A-869E-E0C53D285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1" name="Oval 1034">
                <a:extLst>
                  <a:ext uri="{FF2B5EF4-FFF2-40B4-BE49-F238E27FC236}">
                    <a16:creationId xmlns:a16="http://schemas.microsoft.com/office/drawing/2014/main" id="{DE60680E-AD23-40D2-9C01-D93B692AB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8" name="Group 1035">
              <a:extLst>
                <a:ext uri="{FF2B5EF4-FFF2-40B4-BE49-F238E27FC236}">
                  <a16:creationId xmlns:a16="http://schemas.microsoft.com/office/drawing/2014/main" id="{47CA9208-5FE4-4049-940B-25B6EC0D8B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64" y="1248"/>
              <a:ext cx="120" cy="131"/>
              <a:chOff x="4057" y="1013"/>
              <a:chExt cx="120" cy="131"/>
            </a:xfrm>
          </p:grpSpPr>
          <p:sp>
            <p:nvSpPr>
              <p:cNvPr id="45094" name="Oval 1036">
                <a:extLst>
                  <a:ext uri="{FF2B5EF4-FFF2-40B4-BE49-F238E27FC236}">
                    <a16:creationId xmlns:a16="http://schemas.microsoft.com/office/drawing/2014/main" id="{452E6438-AE7D-4AD6-B566-C05346A94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95" name="Freeform 1037">
                <a:extLst>
                  <a:ext uri="{FF2B5EF4-FFF2-40B4-BE49-F238E27FC236}">
                    <a16:creationId xmlns:a16="http://schemas.microsoft.com/office/drawing/2014/main" id="{BEEE8B96-B3BA-4C3A-83CF-B619EEF0F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6" name="Freeform 1038">
                <a:extLst>
                  <a:ext uri="{FF2B5EF4-FFF2-40B4-BE49-F238E27FC236}">
                    <a16:creationId xmlns:a16="http://schemas.microsoft.com/office/drawing/2014/main" id="{F2CDAC2F-A89B-49DA-A9F9-727F071B6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7" name="Oval 1039">
                <a:extLst>
                  <a:ext uri="{FF2B5EF4-FFF2-40B4-BE49-F238E27FC236}">
                    <a16:creationId xmlns:a16="http://schemas.microsoft.com/office/drawing/2014/main" id="{EE4EEAD7-DC80-48BB-8C6C-49975D3F4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79" name="Group 1040">
              <a:extLst>
                <a:ext uri="{FF2B5EF4-FFF2-40B4-BE49-F238E27FC236}">
                  <a16:creationId xmlns:a16="http://schemas.microsoft.com/office/drawing/2014/main" id="{2E69CB8B-A776-41AC-8DAD-2DB7CF4C4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08" y="1248"/>
              <a:ext cx="120" cy="131"/>
              <a:chOff x="4057" y="1013"/>
              <a:chExt cx="120" cy="131"/>
            </a:xfrm>
          </p:grpSpPr>
          <p:sp>
            <p:nvSpPr>
              <p:cNvPr id="45090" name="Oval 1041">
                <a:extLst>
                  <a:ext uri="{FF2B5EF4-FFF2-40B4-BE49-F238E27FC236}">
                    <a16:creationId xmlns:a16="http://schemas.microsoft.com/office/drawing/2014/main" id="{98A11C99-C084-4D4A-B838-F8DA216F6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91" name="Freeform 1042">
                <a:extLst>
                  <a:ext uri="{FF2B5EF4-FFF2-40B4-BE49-F238E27FC236}">
                    <a16:creationId xmlns:a16="http://schemas.microsoft.com/office/drawing/2014/main" id="{38F2ACF2-6494-4D85-AAB8-539C5ABBB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2" name="Freeform 1043">
                <a:extLst>
                  <a:ext uri="{FF2B5EF4-FFF2-40B4-BE49-F238E27FC236}">
                    <a16:creationId xmlns:a16="http://schemas.microsoft.com/office/drawing/2014/main" id="{BBCFD3C0-7D94-48DA-BF7A-1AD4C4D6D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3" name="Oval 1044">
                <a:extLst>
                  <a:ext uri="{FF2B5EF4-FFF2-40B4-BE49-F238E27FC236}">
                    <a16:creationId xmlns:a16="http://schemas.microsoft.com/office/drawing/2014/main" id="{5A3028F0-B46F-4814-80D7-35A91A81B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80" name="Group 1045">
              <a:extLst>
                <a:ext uri="{FF2B5EF4-FFF2-40B4-BE49-F238E27FC236}">
                  <a16:creationId xmlns:a16="http://schemas.microsoft.com/office/drawing/2014/main" id="{B06FB142-134A-45AE-857E-434A856D7E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52" y="1248"/>
              <a:ext cx="120" cy="131"/>
              <a:chOff x="4057" y="1013"/>
              <a:chExt cx="120" cy="131"/>
            </a:xfrm>
          </p:grpSpPr>
          <p:sp>
            <p:nvSpPr>
              <p:cNvPr id="45086" name="Oval 1046">
                <a:extLst>
                  <a:ext uri="{FF2B5EF4-FFF2-40B4-BE49-F238E27FC236}">
                    <a16:creationId xmlns:a16="http://schemas.microsoft.com/office/drawing/2014/main" id="{9DFAA705-4171-4BBF-8168-FA6ECB877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87" name="Freeform 1047">
                <a:extLst>
                  <a:ext uri="{FF2B5EF4-FFF2-40B4-BE49-F238E27FC236}">
                    <a16:creationId xmlns:a16="http://schemas.microsoft.com/office/drawing/2014/main" id="{A663DC43-E23C-4CE9-9D09-C0D44E841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8" name="Freeform 1048">
                <a:extLst>
                  <a:ext uri="{FF2B5EF4-FFF2-40B4-BE49-F238E27FC236}">
                    <a16:creationId xmlns:a16="http://schemas.microsoft.com/office/drawing/2014/main" id="{989202F1-2E09-4538-867F-05E31F575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9" name="Oval 1049">
                <a:extLst>
                  <a:ext uri="{FF2B5EF4-FFF2-40B4-BE49-F238E27FC236}">
                    <a16:creationId xmlns:a16="http://schemas.microsoft.com/office/drawing/2014/main" id="{2BED01AE-17BC-4C1E-9B67-B4590946C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45081" name="Group 1050">
              <a:extLst>
                <a:ext uri="{FF2B5EF4-FFF2-40B4-BE49-F238E27FC236}">
                  <a16:creationId xmlns:a16="http://schemas.microsoft.com/office/drawing/2014/main" id="{609DF102-36B0-4B08-8566-AE75533E1D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96" y="1248"/>
              <a:ext cx="120" cy="131"/>
              <a:chOff x="4057" y="1013"/>
              <a:chExt cx="120" cy="131"/>
            </a:xfrm>
          </p:grpSpPr>
          <p:sp>
            <p:nvSpPr>
              <p:cNvPr id="45082" name="Oval 1051">
                <a:extLst>
                  <a:ext uri="{FF2B5EF4-FFF2-40B4-BE49-F238E27FC236}">
                    <a16:creationId xmlns:a16="http://schemas.microsoft.com/office/drawing/2014/main" id="{DE284C63-E20B-4498-B9B3-71B0DAA4A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solidFill>
                <a:srgbClr val="FEC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5083" name="Freeform 1052">
                <a:extLst>
                  <a:ext uri="{FF2B5EF4-FFF2-40B4-BE49-F238E27FC236}">
                    <a16:creationId xmlns:a16="http://schemas.microsoft.com/office/drawing/2014/main" id="{3F5AD284-8E29-4124-AACE-2542BE06A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20" cy="110"/>
              </a:xfrm>
              <a:custGeom>
                <a:avLst/>
                <a:gdLst>
                  <a:gd name="T0" fmla="*/ 238 w 48"/>
                  <a:gd name="T1" fmla="*/ 1972 h 41"/>
                  <a:gd name="T2" fmla="*/ 1175 w 48"/>
                  <a:gd name="T3" fmla="*/ 735 h 41"/>
                  <a:gd name="T4" fmla="*/ 1875 w 48"/>
                  <a:gd name="T5" fmla="*/ 1079 h 41"/>
                  <a:gd name="T6" fmla="*/ 938 w 48"/>
                  <a:gd name="T7" fmla="*/ 0 h 41"/>
                  <a:gd name="T8" fmla="*/ 0 w 48"/>
                  <a:gd name="T9" fmla="*/ 1296 h 41"/>
                  <a:gd name="T10" fmla="*/ 238 w 48"/>
                  <a:gd name="T11" fmla="*/ 2122 h 41"/>
                  <a:gd name="T12" fmla="*/ 238 w 48"/>
                  <a:gd name="T13" fmla="*/ 1972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41">
                    <a:moveTo>
                      <a:pt x="6" y="38"/>
                    </a:moveTo>
                    <a:cubicBezTo>
                      <a:pt x="6" y="24"/>
                      <a:pt x="17" y="14"/>
                      <a:pt x="30" y="14"/>
                    </a:cubicBezTo>
                    <a:cubicBezTo>
                      <a:pt x="37" y="14"/>
                      <a:pt x="44" y="17"/>
                      <a:pt x="48" y="21"/>
                    </a:cubicBezTo>
                    <a:cubicBezTo>
                      <a:pt x="47" y="9"/>
                      <a:pt x="36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1"/>
                      <a:pt x="2" y="37"/>
                      <a:pt x="6" y="41"/>
                    </a:cubicBezTo>
                    <a:cubicBezTo>
                      <a:pt x="6" y="40"/>
                      <a:pt x="6" y="39"/>
                      <a:pt x="6" y="38"/>
                    </a:cubicBezTo>
                    <a:close/>
                  </a:path>
                </a:pathLst>
              </a:custGeom>
              <a:solidFill>
                <a:srgbClr val="FEB5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4" name="Freeform 1053">
                <a:extLst>
                  <a:ext uri="{FF2B5EF4-FFF2-40B4-BE49-F238E27FC236}">
                    <a16:creationId xmlns:a16="http://schemas.microsoft.com/office/drawing/2014/main" id="{53F7169F-6228-4809-B477-42684E9D4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13"/>
                <a:ext cx="113" cy="112"/>
              </a:xfrm>
              <a:custGeom>
                <a:avLst/>
                <a:gdLst>
                  <a:gd name="T0" fmla="*/ 158 w 45"/>
                  <a:gd name="T1" fmla="*/ 1571 h 42"/>
                  <a:gd name="T2" fmla="*/ 1155 w 45"/>
                  <a:gd name="T3" fmla="*/ 307 h 42"/>
                  <a:gd name="T4" fmla="*/ 1790 w 45"/>
                  <a:gd name="T5" fmla="*/ 661 h 42"/>
                  <a:gd name="T6" fmla="*/ 952 w 45"/>
                  <a:gd name="T7" fmla="*/ 0 h 42"/>
                  <a:gd name="T8" fmla="*/ 0 w 45"/>
                  <a:gd name="T9" fmla="*/ 1272 h 42"/>
                  <a:gd name="T10" fmla="*/ 284 w 45"/>
                  <a:gd name="T11" fmla="*/ 2125 h 42"/>
                  <a:gd name="T12" fmla="*/ 158 w 45"/>
                  <a:gd name="T13" fmla="*/ 1571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42">
                    <a:moveTo>
                      <a:pt x="4" y="31"/>
                    </a:moveTo>
                    <a:cubicBezTo>
                      <a:pt x="4" y="17"/>
                      <a:pt x="15" y="6"/>
                      <a:pt x="29" y="6"/>
                    </a:cubicBezTo>
                    <a:cubicBezTo>
                      <a:pt x="35" y="6"/>
                      <a:pt x="41" y="9"/>
                      <a:pt x="45" y="13"/>
                    </a:cubicBezTo>
                    <a:cubicBezTo>
                      <a:pt x="41" y="5"/>
                      <a:pt x="33" y="0"/>
                      <a:pt x="24" y="0"/>
                    </a:cubicBezTo>
                    <a:cubicBezTo>
                      <a:pt x="11" y="0"/>
                      <a:pt x="0" y="11"/>
                      <a:pt x="0" y="25"/>
                    </a:cubicBezTo>
                    <a:cubicBezTo>
                      <a:pt x="0" y="32"/>
                      <a:pt x="3" y="38"/>
                      <a:pt x="7" y="42"/>
                    </a:cubicBezTo>
                    <a:cubicBezTo>
                      <a:pt x="5" y="39"/>
                      <a:pt x="4" y="35"/>
                      <a:pt x="4" y="31"/>
                    </a:cubicBezTo>
                    <a:close/>
                  </a:path>
                </a:pathLst>
              </a:custGeom>
              <a:solidFill>
                <a:srgbClr val="FF96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5" name="Oval 1054">
                <a:extLst>
                  <a:ext uri="{FF2B5EF4-FFF2-40B4-BE49-F238E27FC236}">
                    <a16:creationId xmlns:a16="http://schemas.microsoft.com/office/drawing/2014/main" id="{CC05A0B9-BC0F-4294-83E7-B515D58FE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013"/>
                <a:ext cx="120" cy="131"/>
              </a:xfrm>
              <a:prstGeom prst="ellipse">
                <a:avLst/>
              </a:prstGeom>
              <a:noFill/>
              <a:ln w="12700" cap="rnd">
                <a:solidFill>
                  <a:srgbClr val="FF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</p:grpSp>
      <p:grpSp>
        <p:nvGrpSpPr>
          <p:cNvPr id="45069" name="Group 1055">
            <a:extLst>
              <a:ext uri="{FF2B5EF4-FFF2-40B4-BE49-F238E27FC236}">
                <a16:creationId xmlns:a16="http://schemas.microsoft.com/office/drawing/2014/main" id="{E8ACFE32-0CA3-4340-88D6-5B32A651F24F}"/>
              </a:ext>
            </a:extLst>
          </p:cNvPr>
          <p:cNvGrpSpPr>
            <a:grpSpLocks/>
          </p:cNvGrpSpPr>
          <p:nvPr/>
        </p:nvGrpSpPr>
        <p:grpSpPr bwMode="auto">
          <a:xfrm>
            <a:off x="9067800" y="1524000"/>
            <a:ext cx="190500" cy="207963"/>
            <a:chOff x="4057" y="1013"/>
            <a:chExt cx="120" cy="131"/>
          </a:xfrm>
        </p:grpSpPr>
        <p:sp>
          <p:nvSpPr>
            <p:cNvPr id="45070" name="Oval 1056">
              <a:extLst>
                <a:ext uri="{FF2B5EF4-FFF2-40B4-BE49-F238E27FC236}">
                  <a16:creationId xmlns:a16="http://schemas.microsoft.com/office/drawing/2014/main" id="{EC9BE8D4-67E5-4677-AEED-E94D1B751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5071" name="Freeform 1057">
              <a:extLst>
                <a:ext uri="{FF2B5EF4-FFF2-40B4-BE49-F238E27FC236}">
                  <a16:creationId xmlns:a16="http://schemas.microsoft.com/office/drawing/2014/main" id="{E510DD5B-F1E0-4F1A-B6B3-076FE4FF0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2" name="Freeform 1058">
              <a:extLst>
                <a:ext uri="{FF2B5EF4-FFF2-40B4-BE49-F238E27FC236}">
                  <a16:creationId xmlns:a16="http://schemas.microsoft.com/office/drawing/2014/main" id="{C53FD39E-E271-4DF5-8E5B-5CE3C6F41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073" name="Oval 1059">
              <a:extLst>
                <a:ext uri="{FF2B5EF4-FFF2-40B4-BE49-F238E27FC236}">
                  <a16:creationId xmlns:a16="http://schemas.microsoft.com/office/drawing/2014/main" id="{F5B4B48E-7B8C-47F7-B2F1-53099C123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0C9FF1BD-FF0E-44F2-84E1-8FF5768059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Multi-well plates (2)</a:t>
            </a:r>
          </a:p>
        </p:txBody>
      </p:sp>
      <p:grpSp>
        <p:nvGrpSpPr>
          <p:cNvPr id="47107" name="Group 3">
            <a:extLst>
              <a:ext uri="{FF2B5EF4-FFF2-40B4-BE49-F238E27FC236}">
                <a16:creationId xmlns:a16="http://schemas.microsoft.com/office/drawing/2014/main" id="{FBEEEB27-56AF-4090-A76C-CA3B03ECEAEC}"/>
              </a:ext>
            </a:extLst>
          </p:cNvPr>
          <p:cNvGrpSpPr>
            <a:grpSpLocks/>
          </p:cNvGrpSpPr>
          <p:nvPr/>
        </p:nvGrpSpPr>
        <p:grpSpPr bwMode="auto">
          <a:xfrm>
            <a:off x="2133600" y="2838450"/>
            <a:ext cx="1849438" cy="2438400"/>
            <a:chOff x="463" y="1204"/>
            <a:chExt cx="1597" cy="2105"/>
          </a:xfrm>
        </p:grpSpPr>
        <p:grpSp>
          <p:nvGrpSpPr>
            <p:cNvPr id="47479" name="Group 4">
              <a:extLst>
                <a:ext uri="{FF2B5EF4-FFF2-40B4-BE49-F238E27FC236}">
                  <a16:creationId xmlns:a16="http://schemas.microsoft.com/office/drawing/2014/main" id="{322DD1A2-1C3E-49ED-818B-EAD8EA5A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" y="1204"/>
              <a:ext cx="1597" cy="2105"/>
              <a:chOff x="463" y="1204"/>
              <a:chExt cx="1597" cy="2105"/>
            </a:xfrm>
          </p:grpSpPr>
          <p:sp>
            <p:nvSpPr>
              <p:cNvPr id="47491" name="Freeform 5">
                <a:extLst>
                  <a:ext uri="{FF2B5EF4-FFF2-40B4-BE49-F238E27FC236}">
                    <a16:creationId xmlns:a16="http://schemas.microsoft.com/office/drawing/2014/main" id="{67F3FC90-2A4C-403B-BD14-5C2A39C47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204"/>
                <a:ext cx="1594" cy="2105"/>
              </a:xfrm>
              <a:custGeom>
                <a:avLst/>
                <a:gdLst>
                  <a:gd name="T0" fmla="*/ 588 w 2222"/>
                  <a:gd name="T1" fmla="*/ 722 h 2933"/>
                  <a:gd name="T2" fmla="*/ 532 w 2222"/>
                  <a:gd name="T3" fmla="*/ 778 h 2933"/>
                  <a:gd name="T4" fmla="*/ 55 w 2222"/>
                  <a:gd name="T5" fmla="*/ 778 h 2933"/>
                  <a:gd name="T6" fmla="*/ 0 w 2222"/>
                  <a:gd name="T7" fmla="*/ 722 h 2933"/>
                  <a:gd name="T8" fmla="*/ 0 w 2222"/>
                  <a:gd name="T9" fmla="*/ 56 h 2933"/>
                  <a:gd name="T10" fmla="*/ 55 w 2222"/>
                  <a:gd name="T11" fmla="*/ 0 h 2933"/>
                  <a:gd name="T12" fmla="*/ 532 w 2222"/>
                  <a:gd name="T13" fmla="*/ 0 h 2933"/>
                  <a:gd name="T14" fmla="*/ 588 w 2222"/>
                  <a:gd name="T15" fmla="*/ 56 h 2933"/>
                  <a:gd name="T16" fmla="*/ 588 w 2222"/>
                  <a:gd name="T17" fmla="*/ 722 h 29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22" h="2933">
                    <a:moveTo>
                      <a:pt x="2222" y="2721"/>
                    </a:moveTo>
                    <a:cubicBezTo>
                      <a:pt x="2222" y="2838"/>
                      <a:pt x="2127" y="2933"/>
                      <a:pt x="2011" y="2933"/>
                    </a:cubicBezTo>
                    <a:cubicBezTo>
                      <a:pt x="211" y="2933"/>
                      <a:pt x="211" y="2933"/>
                      <a:pt x="211" y="2933"/>
                    </a:cubicBezTo>
                    <a:cubicBezTo>
                      <a:pt x="94" y="2933"/>
                      <a:pt x="0" y="2838"/>
                      <a:pt x="0" y="2721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95"/>
                      <a:pt x="94" y="0"/>
                      <a:pt x="211" y="0"/>
                    </a:cubicBezTo>
                    <a:cubicBezTo>
                      <a:pt x="2011" y="0"/>
                      <a:pt x="2011" y="0"/>
                      <a:pt x="2011" y="0"/>
                    </a:cubicBezTo>
                    <a:cubicBezTo>
                      <a:pt x="2127" y="0"/>
                      <a:pt x="2222" y="95"/>
                      <a:pt x="2222" y="212"/>
                    </a:cubicBezTo>
                    <a:lnTo>
                      <a:pt x="2222" y="2721"/>
                    </a:lnTo>
                    <a:close/>
                  </a:path>
                </a:pathLst>
              </a:custGeom>
              <a:solidFill>
                <a:srgbClr val="D2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2" name="Freeform 6">
                <a:extLst>
                  <a:ext uri="{FF2B5EF4-FFF2-40B4-BE49-F238E27FC236}">
                    <a16:creationId xmlns:a16="http://schemas.microsoft.com/office/drawing/2014/main" id="{A9176540-4118-4CDF-9602-A47599066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1257"/>
                <a:ext cx="1514" cy="1998"/>
              </a:xfrm>
              <a:custGeom>
                <a:avLst/>
                <a:gdLst>
                  <a:gd name="T0" fmla="*/ 559 w 2110"/>
                  <a:gd name="T1" fmla="*/ 684 h 2785"/>
                  <a:gd name="T2" fmla="*/ 506 w 2110"/>
                  <a:gd name="T3" fmla="*/ 738 h 2785"/>
                  <a:gd name="T4" fmla="*/ 53 w 2110"/>
                  <a:gd name="T5" fmla="*/ 738 h 2785"/>
                  <a:gd name="T6" fmla="*/ 0 w 2110"/>
                  <a:gd name="T7" fmla="*/ 684 h 2785"/>
                  <a:gd name="T8" fmla="*/ 0 w 2110"/>
                  <a:gd name="T9" fmla="*/ 53 h 2785"/>
                  <a:gd name="T10" fmla="*/ 53 w 2110"/>
                  <a:gd name="T11" fmla="*/ 0 h 2785"/>
                  <a:gd name="T12" fmla="*/ 506 w 2110"/>
                  <a:gd name="T13" fmla="*/ 0 h 2785"/>
                  <a:gd name="T14" fmla="*/ 559 w 2110"/>
                  <a:gd name="T15" fmla="*/ 53 h 2785"/>
                  <a:gd name="T16" fmla="*/ 559 w 2110"/>
                  <a:gd name="T17" fmla="*/ 684 h 27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10" h="2785">
                    <a:moveTo>
                      <a:pt x="2110" y="2583"/>
                    </a:moveTo>
                    <a:cubicBezTo>
                      <a:pt x="2110" y="2695"/>
                      <a:pt x="2020" y="2785"/>
                      <a:pt x="1909" y="2785"/>
                    </a:cubicBezTo>
                    <a:cubicBezTo>
                      <a:pt x="201" y="2785"/>
                      <a:pt x="201" y="2785"/>
                      <a:pt x="201" y="2785"/>
                    </a:cubicBezTo>
                    <a:cubicBezTo>
                      <a:pt x="90" y="2785"/>
                      <a:pt x="0" y="2695"/>
                      <a:pt x="0" y="2583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90"/>
                      <a:pt x="90" y="0"/>
                      <a:pt x="201" y="0"/>
                    </a:cubicBezTo>
                    <a:cubicBezTo>
                      <a:pt x="1909" y="0"/>
                      <a:pt x="1909" y="0"/>
                      <a:pt x="1909" y="0"/>
                    </a:cubicBezTo>
                    <a:cubicBezTo>
                      <a:pt x="2020" y="0"/>
                      <a:pt x="2110" y="90"/>
                      <a:pt x="2110" y="201"/>
                    </a:cubicBezTo>
                    <a:lnTo>
                      <a:pt x="2110" y="2583"/>
                    </a:lnTo>
                    <a:close/>
                  </a:path>
                </a:pathLst>
              </a:custGeom>
              <a:solidFill>
                <a:srgbClr val="D2EB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3" name="Freeform 7">
                <a:extLst>
                  <a:ext uri="{FF2B5EF4-FFF2-40B4-BE49-F238E27FC236}">
                    <a16:creationId xmlns:a16="http://schemas.microsoft.com/office/drawing/2014/main" id="{7F369EE1-020C-4C80-A8A8-6F4245936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1272"/>
                <a:ext cx="1490" cy="1968"/>
              </a:xfrm>
              <a:custGeom>
                <a:avLst/>
                <a:gdLst>
                  <a:gd name="T0" fmla="*/ 549 w 2078"/>
                  <a:gd name="T1" fmla="*/ 675 h 2742"/>
                  <a:gd name="T2" fmla="*/ 497 w 2078"/>
                  <a:gd name="T3" fmla="*/ 727 h 2742"/>
                  <a:gd name="T4" fmla="*/ 52 w 2078"/>
                  <a:gd name="T5" fmla="*/ 727 h 2742"/>
                  <a:gd name="T6" fmla="*/ 0 w 2078"/>
                  <a:gd name="T7" fmla="*/ 675 h 2742"/>
                  <a:gd name="T8" fmla="*/ 0 w 2078"/>
                  <a:gd name="T9" fmla="*/ 52 h 2742"/>
                  <a:gd name="T10" fmla="*/ 52 w 2078"/>
                  <a:gd name="T11" fmla="*/ 0 h 2742"/>
                  <a:gd name="T12" fmla="*/ 497 w 2078"/>
                  <a:gd name="T13" fmla="*/ 0 h 2742"/>
                  <a:gd name="T14" fmla="*/ 549 w 2078"/>
                  <a:gd name="T15" fmla="*/ 52 h 2742"/>
                  <a:gd name="T16" fmla="*/ 549 w 2078"/>
                  <a:gd name="T17" fmla="*/ 675 h 2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78" h="2742">
                    <a:moveTo>
                      <a:pt x="2078" y="2544"/>
                    </a:moveTo>
                    <a:cubicBezTo>
                      <a:pt x="2078" y="2654"/>
                      <a:pt x="1989" y="2742"/>
                      <a:pt x="1880" y="2742"/>
                    </a:cubicBezTo>
                    <a:cubicBezTo>
                      <a:pt x="198" y="2742"/>
                      <a:pt x="198" y="2742"/>
                      <a:pt x="198" y="2742"/>
                    </a:cubicBezTo>
                    <a:cubicBezTo>
                      <a:pt x="88" y="2742"/>
                      <a:pt x="0" y="2654"/>
                      <a:pt x="0" y="2544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89"/>
                      <a:pt x="88" y="0"/>
                      <a:pt x="198" y="0"/>
                    </a:cubicBezTo>
                    <a:cubicBezTo>
                      <a:pt x="1880" y="0"/>
                      <a:pt x="1880" y="0"/>
                      <a:pt x="1880" y="0"/>
                    </a:cubicBezTo>
                    <a:cubicBezTo>
                      <a:pt x="1989" y="0"/>
                      <a:pt x="2078" y="89"/>
                      <a:pt x="2078" y="198"/>
                    </a:cubicBezTo>
                    <a:lnTo>
                      <a:pt x="2078" y="2544"/>
                    </a:lnTo>
                    <a:close/>
                  </a:path>
                </a:pathLst>
              </a:custGeom>
              <a:solidFill>
                <a:srgbClr val="94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4" name="Freeform 8">
                <a:extLst>
                  <a:ext uri="{FF2B5EF4-FFF2-40B4-BE49-F238E27FC236}">
                    <a16:creationId xmlns:a16="http://schemas.microsoft.com/office/drawing/2014/main" id="{BFF073A1-F84E-44C7-90C9-42D892AAB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314"/>
                <a:ext cx="1403" cy="1884"/>
              </a:xfrm>
              <a:custGeom>
                <a:avLst/>
                <a:gdLst>
                  <a:gd name="T0" fmla="*/ 518 w 1956"/>
                  <a:gd name="T1" fmla="*/ 654 h 2625"/>
                  <a:gd name="T2" fmla="*/ 476 w 1956"/>
                  <a:gd name="T3" fmla="*/ 696 h 2625"/>
                  <a:gd name="T4" fmla="*/ 42 w 1956"/>
                  <a:gd name="T5" fmla="*/ 696 h 2625"/>
                  <a:gd name="T6" fmla="*/ 0 w 1956"/>
                  <a:gd name="T7" fmla="*/ 654 h 2625"/>
                  <a:gd name="T8" fmla="*/ 0 w 1956"/>
                  <a:gd name="T9" fmla="*/ 43 h 2625"/>
                  <a:gd name="T10" fmla="*/ 42 w 1956"/>
                  <a:gd name="T11" fmla="*/ 0 h 2625"/>
                  <a:gd name="T12" fmla="*/ 476 w 1956"/>
                  <a:gd name="T13" fmla="*/ 0 h 2625"/>
                  <a:gd name="T14" fmla="*/ 518 w 1956"/>
                  <a:gd name="T15" fmla="*/ 43 h 2625"/>
                  <a:gd name="T16" fmla="*/ 518 w 1956"/>
                  <a:gd name="T17" fmla="*/ 654 h 26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56" h="2625">
                    <a:moveTo>
                      <a:pt x="1956" y="2465"/>
                    </a:moveTo>
                    <a:cubicBezTo>
                      <a:pt x="1956" y="2553"/>
                      <a:pt x="1884" y="2625"/>
                      <a:pt x="1796" y="2625"/>
                    </a:cubicBezTo>
                    <a:cubicBezTo>
                      <a:pt x="160" y="2625"/>
                      <a:pt x="160" y="2625"/>
                      <a:pt x="160" y="2625"/>
                    </a:cubicBezTo>
                    <a:cubicBezTo>
                      <a:pt x="72" y="2625"/>
                      <a:pt x="0" y="2553"/>
                      <a:pt x="0" y="2465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72"/>
                      <a:pt x="72" y="0"/>
                      <a:pt x="160" y="0"/>
                    </a:cubicBezTo>
                    <a:cubicBezTo>
                      <a:pt x="1796" y="0"/>
                      <a:pt x="1796" y="0"/>
                      <a:pt x="1796" y="0"/>
                    </a:cubicBezTo>
                    <a:cubicBezTo>
                      <a:pt x="1884" y="0"/>
                      <a:pt x="1956" y="72"/>
                      <a:pt x="1956" y="160"/>
                    </a:cubicBezTo>
                    <a:lnTo>
                      <a:pt x="1956" y="2465"/>
                    </a:lnTo>
                    <a:close/>
                  </a:path>
                </a:pathLst>
              </a:custGeom>
              <a:solidFill>
                <a:srgbClr val="ECF7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5" name="Freeform 9">
                <a:extLst>
                  <a:ext uri="{FF2B5EF4-FFF2-40B4-BE49-F238E27FC236}">
                    <a16:creationId xmlns:a16="http://schemas.microsoft.com/office/drawing/2014/main" id="{15BEF617-F3C2-45B9-9B8A-F2A4E3B89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" y="1204"/>
                <a:ext cx="1594" cy="2105"/>
              </a:xfrm>
              <a:custGeom>
                <a:avLst/>
                <a:gdLst>
                  <a:gd name="T0" fmla="*/ 588 w 2222"/>
                  <a:gd name="T1" fmla="*/ 722 h 2933"/>
                  <a:gd name="T2" fmla="*/ 532 w 2222"/>
                  <a:gd name="T3" fmla="*/ 778 h 2933"/>
                  <a:gd name="T4" fmla="*/ 55 w 2222"/>
                  <a:gd name="T5" fmla="*/ 778 h 2933"/>
                  <a:gd name="T6" fmla="*/ 0 w 2222"/>
                  <a:gd name="T7" fmla="*/ 722 h 2933"/>
                  <a:gd name="T8" fmla="*/ 0 w 2222"/>
                  <a:gd name="T9" fmla="*/ 56 h 2933"/>
                  <a:gd name="T10" fmla="*/ 55 w 2222"/>
                  <a:gd name="T11" fmla="*/ 0 h 2933"/>
                  <a:gd name="T12" fmla="*/ 532 w 2222"/>
                  <a:gd name="T13" fmla="*/ 0 h 2933"/>
                  <a:gd name="T14" fmla="*/ 588 w 2222"/>
                  <a:gd name="T15" fmla="*/ 56 h 2933"/>
                  <a:gd name="T16" fmla="*/ 588 w 2222"/>
                  <a:gd name="T17" fmla="*/ 722 h 293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22" h="2933">
                    <a:moveTo>
                      <a:pt x="2222" y="2721"/>
                    </a:moveTo>
                    <a:cubicBezTo>
                      <a:pt x="2222" y="2838"/>
                      <a:pt x="2127" y="2933"/>
                      <a:pt x="2011" y="2933"/>
                    </a:cubicBezTo>
                    <a:cubicBezTo>
                      <a:pt x="211" y="2933"/>
                      <a:pt x="211" y="2933"/>
                      <a:pt x="211" y="2933"/>
                    </a:cubicBezTo>
                    <a:cubicBezTo>
                      <a:pt x="94" y="2933"/>
                      <a:pt x="0" y="2838"/>
                      <a:pt x="0" y="2721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95"/>
                      <a:pt x="94" y="0"/>
                      <a:pt x="211" y="0"/>
                    </a:cubicBezTo>
                    <a:cubicBezTo>
                      <a:pt x="2011" y="0"/>
                      <a:pt x="2011" y="0"/>
                      <a:pt x="2011" y="0"/>
                    </a:cubicBezTo>
                    <a:cubicBezTo>
                      <a:pt x="2127" y="0"/>
                      <a:pt x="2222" y="95"/>
                      <a:pt x="2222" y="212"/>
                    </a:cubicBezTo>
                    <a:lnTo>
                      <a:pt x="2222" y="2721"/>
                    </a:lnTo>
                    <a:close/>
                  </a:path>
                </a:pathLst>
              </a:custGeom>
              <a:noFill/>
              <a:ln w="14288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6" name="Freeform 10">
                <a:extLst>
                  <a:ext uri="{FF2B5EF4-FFF2-40B4-BE49-F238E27FC236}">
                    <a16:creationId xmlns:a16="http://schemas.microsoft.com/office/drawing/2014/main" id="{CA61CCBC-A2A1-4E04-8698-8CFDD956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" y="1257"/>
                <a:ext cx="1514" cy="1998"/>
              </a:xfrm>
              <a:custGeom>
                <a:avLst/>
                <a:gdLst>
                  <a:gd name="T0" fmla="*/ 559 w 2110"/>
                  <a:gd name="T1" fmla="*/ 684 h 2785"/>
                  <a:gd name="T2" fmla="*/ 506 w 2110"/>
                  <a:gd name="T3" fmla="*/ 738 h 2785"/>
                  <a:gd name="T4" fmla="*/ 53 w 2110"/>
                  <a:gd name="T5" fmla="*/ 738 h 2785"/>
                  <a:gd name="T6" fmla="*/ 0 w 2110"/>
                  <a:gd name="T7" fmla="*/ 684 h 2785"/>
                  <a:gd name="T8" fmla="*/ 0 w 2110"/>
                  <a:gd name="T9" fmla="*/ 53 h 2785"/>
                  <a:gd name="T10" fmla="*/ 53 w 2110"/>
                  <a:gd name="T11" fmla="*/ 0 h 2785"/>
                  <a:gd name="T12" fmla="*/ 506 w 2110"/>
                  <a:gd name="T13" fmla="*/ 0 h 2785"/>
                  <a:gd name="T14" fmla="*/ 559 w 2110"/>
                  <a:gd name="T15" fmla="*/ 53 h 2785"/>
                  <a:gd name="T16" fmla="*/ 559 w 2110"/>
                  <a:gd name="T17" fmla="*/ 684 h 278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110" h="2785">
                    <a:moveTo>
                      <a:pt x="2110" y="2583"/>
                    </a:moveTo>
                    <a:cubicBezTo>
                      <a:pt x="2110" y="2695"/>
                      <a:pt x="2020" y="2785"/>
                      <a:pt x="1909" y="2785"/>
                    </a:cubicBezTo>
                    <a:cubicBezTo>
                      <a:pt x="201" y="2785"/>
                      <a:pt x="201" y="2785"/>
                      <a:pt x="201" y="2785"/>
                    </a:cubicBezTo>
                    <a:cubicBezTo>
                      <a:pt x="90" y="2785"/>
                      <a:pt x="0" y="2695"/>
                      <a:pt x="0" y="2583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90"/>
                      <a:pt x="90" y="0"/>
                      <a:pt x="201" y="0"/>
                    </a:cubicBezTo>
                    <a:cubicBezTo>
                      <a:pt x="1909" y="0"/>
                      <a:pt x="1909" y="0"/>
                      <a:pt x="1909" y="0"/>
                    </a:cubicBezTo>
                    <a:cubicBezTo>
                      <a:pt x="2020" y="0"/>
                      <a:pt x="2110" y="90"/>
                      <a:pt x="2110" y="201"/>
                    </a:cubicBezTo>
                    <a:lnTo>
                      <a:pt x="2110" y="2583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7" name="Freeform 11">
                <a:extLst>
                  <a:ext uri="{FF2B5EF4-FFF2-40B4-BE49-F238E27FC236}">
                    <a16:creationId xmlns:a16="http://schemas.microsoft.com/office/drawing/2014/main" id="{63B53DE8-5439-40EB-ADA2-61D97D6F2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" y="1272"/>
                <a:ext cx="1490" cy="1968"/>
              </a:xfrm>
              <a:custGeom>
                <a:avLst/>
                <a:gdLst>
                  <a:gd name="T0" fmla="*/ 549 w 2078"/>
                  <a:gd name="T1" fmla="*/ 675 h 2742"/>
                  <a:gd name="T2" fmla="*/ 497 w 2078"/>
                  <a:gd name="T3" fmla="*/ 727 h 2742"/>
                  <a:gd name="T4" fmla="*/ 52 w 2078"/>
                  <a:gd name="T5" fmla="*/ 727 h 2742"/>
                  <a:gd name="T6" fmla="*/ 0 w 2078"/>
                  <a:gd name="T7" fmla="*/ 675 h 2742"/>
                  <a:gd name="T8" fmla="*/ 0 w 2078"/>
                  <a:gd name="T9" fmla="*/ 52 h 2742"/>
                  <a:gd name="T10" fmla="*/ 52 w 2078"/>
                  <a:gd name="T11" fmla="*/ 0 h 2742"/>
                  <a:gd name="T12" fmla="*/ 497 w 2078"/>
                  <a:gd name="T13" fmla="*/ 0 h 2742"/>
                  <a:gd name="T14" fmla="*/ 549 w 2078"/>
                  <a:gd name="T15" fmla="*/ 52 h 2742"/>
                  <a:gd name="T16" fmla="*/ 549 w 2078"/>
                  <a:gd name="T17" fmla="*/ 675 h 27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78" h="2742">
                    <a:moveTo>
                      <a:pt x="2078" y="2544"/>
                    </a:moveTo>
                    <a:cubicBezTo>
                      <a:pt x="2078" y="2654"/>
                      <a:pt x="1989" y="2742"/>
                      <a:pt x="1880" y="2742"/>
                    </a:cubicBezTo>
                    <a:cubicBezTo>
                      <a:pt x="198" y="2742"/>
                      <a:pt x="198" y="2742"/>
                      <a:pt x="198" y="2742"/>
                    </a:cubicBezTo>
                    <a:cubicBezTo>
                      <a:pt x="88" y="2742"/>
                      <a:pt x="0" y="2654"/>
                      <a:pt x="0" y="2544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89"/>
                      <a:pt x="88" y="0"/>
                      <a:pt x="198" y="0"/>
                    </a:cubicBezTo>
                    <a:cubicBezTo>
                      <a:pt x="1880" y="0"/>
                      <a:pt x="1880" y="0"/>
                      <a:pt x="1880" y="0"/>
                    </a:cubicBezTo>
                    <a:cubicBezTo>
                      <a:pt x="1989" y="0"/>
                      <a:pt x="2078" y="89"/>
                      <a:pt x="2078" y="198"/>
                    </a:cubicBezTo>
                    <a:lnTo>
                      <a:pt x="2078" y="2544"/>
                    </a:lnTo>
                    <a:close/>
                  </a:path>
                </a:pathLst>
              </a:custGeom>
              <a:noFill/>
              <a:ln w="4763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8" name="Freeform 12">
                <a:extLst>
                  <a:ext uri="{FF2B5EF4-FFF2-40B4-BE49-F238E27FC236}">
                    <a16:creationId xmlns:a16="http://schemas.microsoft.com/office/drawing/2014/main" id="{2E77BE00-04D3-4901-8EA1-8A6C7041EB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" y="1314"/>
                <a:ext cx="1403" cy="1884"/>
              </a:xfrm>
              <a:custGeom>
                <a:avLst/>
                <a:gdLst>
                  <a:gd name="T0" fmla="*/ 518 w 1956"/>
                  <a:gd name="T1" fmla="*/ 654 h 2625"/>
                  <a:gd name="T2" fmla="*/ 476 w 1956"/>
                  <a:gd name="T3" fmla="*/ 696 h 2625"/>
                  <a:gd name="T4" fmla="*/ 42 w 1956"/>
                  <a:gd name="T5" fmla="*/ 696 h 2625"/>
                  <a:gd name="T6" fmla="*/ 0 w 1956"/>
                  <a:gd name="T7" fmla="*/ 654 h 2625"/>
                  <a:gd name="T8" fmla="*/ 0 w 1956"/>
                  <a:gd name="T9" fmla="*/ 43 h 2625"/>
                  <a:gd name="T10" fmla="*/ 42 w 1956"/>
                  <a:gd name="T11" fmla="*/ 0 h 2625"/>
                  <a:gd name="T12" fmla="*/ 476 w 1956"/>
                  <a:gd name="T13" fmla="*/ 0 h 2625"/>
                  <a:gd name="T14" fmla="*/ 518 w 1956"/>
                  <a:gd name="T15" fmla="*/ 43 h 2625"/>
                  <a:gd name="T16" fmla="*/ 518 w 1956"/>
                  <a:gd name="T17" fmla="*/ 654 h 26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56" h="2625">
                    <a:moveTo>
                      <a:pt x="1956" y="2465"/>
                    </a:moveTo>
                    <a:cubicBezTo>
                      <a:pt x="1956" y="2553"/>
                      <a:pt x="1884" y="2625"/>
                      <a:pt x="1796" y="2625"/>
                    </a:cubicBezTo>
                    <a:cubicBezTo>
                      <a:pt x="160" y="2625"/>
                      <a:pt x="160" y="2625"/>
                      <a:pt x="160" y="2625"/>
                    </a:cubicBezTo>
                    <a:cubicBezTo>
                      <a:pt x="72" y="2625"/>
                      <a:pt x="0" y="2553"/>
                      <a:pt x="0" y="2465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72"/>
                      <a:pt x="72" y="0"/>
                      <a:pt x="160" y="0"/>
                    </a:cubicBezTo>
                    <a:cubicBezTo>
                      <a:pt x="1796" y="0"/>
                      <a:pt x="1796" y="0"/>
                      <a:pt x="1796" y="0"/>
                    </a:cubicBezTo>
                    <a:cubicBezTo>
                      <a:pt x="1884" y="0"/>
                      <a:pt x="1956" y="72"/>
                      <a:pt x="1956" y="160"/>
                    </a:cubicBezTo>
                    <a:lnTo>
                      <a:pt x="1956" y="2465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499" name="Line 13">
                <a:extLst>
                  <a:ext uri="{FF2B5EF4-FFF2-40B4-BE49-F238E27FC236}">
                    <a16:creationId xmlns:a16="http://schemas.microsoft.com/office/drawing/2014/main" id="{5B50D191-68AB-43BC-AC25-0F467F5F1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6" y="1245"/>
                <a:ext cx="82" cy="100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0" name="Line 14">
                <a:extLst>
                  <a:ext uri="{FF2B5EF4-FFF2-40B4-BE49-F238E27FC236}">
                    <a16:creationId xmlns:a16="http://schemas.microsoft.com/office/drawing/2014/main" id="{776D66C5-1A57-4EFF-AF16-6CFEE9E680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08" y="3161"/>
                <a:ext cx="84" cy="102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1" name="Line 15">
                <a:extLst>
                  <a:ext uri="{FF2B5EF4-FFF2-40B4-BE49-F238E27FC236}">
                    <a16:creationId xmlns:a16="http://schemas.microsoft.com/office/drawing/2014/main" id="{B2441811-27C4-44B3-9015-6697D7EAC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32" y="3161"/>
                <a:ext cx="84" cy="102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2" name="Line 16">
                <a:extLst>
                  <a:ext uri="{FF2B5EF4-FFF2-40B4-BE49-F238E27FC236}">
                    <a16:creationId xmlns:a16="http://schemas.microsoft.com/office/drawing/2014/main" id="{F98B661F-FA15-4422-9887-A79B635E2F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27" y="1248"/>
                <a:ext cx="83" cy="97"/>
              </a:xfrm>
              <a:prstGeom prst="line">
                <a:avLst/>
              </a:prstGeom>
              <a:noFill/>
              <a:ln w="9525">
                <a:solidFill>
                  <a:srgbClr val="343434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3" name="Freeform 17">
                <a:extLst>
                  <a:ext uri="{FF2B5EF4-FFF2-40B4-BE49-F238E27FC236}">
                    <a16:creationId xmlns:a16="http://schemas.microsoft.com/office/drawing/2014/main" id="{D2BBCB79-20C4-48F3-B599-75CBE45FD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6" y="1342"/>
                <a:ext cx="158" cy="570"/>
              </a:xfrm>
              <a:custGeom>
                <a:avLst/>
                <a:gdLst>
                  <a:gd name="T0" fmla="*/ 58 w 221"/>
                  <a:gd name="T1" fmla="*/ 0 h 794"/>
                  <a:gd name="T2" fmla="*/ 33 w 221"/>
                  <a:gd name="T3" fmla="*/ 0 h 794"/>
                  <a:gd name="T4" fmla="*/ 0 w 221"/>
                  <a:gd name="T5" fmla="*/ 37 h 794"/>
                  <a:gd name="T6" fmla="*/ 0 w 221"/>
                  <a:gd name="T7" fmla="*/ 211 h 794"/>
                  <a:gd name="T8" fmla="*/ 4 w 221"/>
                  <a:gd name="T9" fmla="*/ 37 h 794"/>
                  <a:gd name="T10" fmla="*/ 27 w 221"/>
                  <a:gd name="T11" fmla="*/ 6 h 794"/>
                  <a:gd name="T12" fmla="*/ 58 w 221"/>
                  <a:gd name="T13" fmla="*/ 0 h 7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1" h="794">
                    <a:moveTo>
                      <a:pt x="221" y="0"/>
                    </a:moveTo>
                    <a:cubicBezTo>
                      <a:pt x="125" y="0"/>
                      <a:pt x="125" y="0"/>
                      <a:pt x="125" y="0"/>
                    </a:cubicBezTo>
                    <a:cubicBezTo>
                      <a:pt x="125" y="0"/>
                      <a:pt x="0" y="34"/>
                      <a:pt x="0" y="142"/>
                    </a:cubicBezTo>
                    <a:cubicBezTo>
                      <a:pt x="0" y="794"/>
                      <a:pt x="0" y="794"/>
                      <a:pt x="0" y="794"/>
                    </a:cubicBezTo>
                    <a:cubicBezTo>
                      <a:pt x="14" y="142"/>
                      <a:pt x="14" y="142"/>
                      <a:pt x="14" y="142"/>
                    </a:cubicBezTo>
                    <a:cubicBezTo>
                      <a:pt x="14" y="142"/>
                      <a:pt x="67" y="40"/>
                      <a:pt x="104" y="24"/>
                    </a:cubicBezTo>
                    <a:cubicBezTo>
                      <a:pt x="142" y="7"/>
                      <a:pt x="221" y="0"/>
                      <a:pt x="2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4" name="Freeform 18">
                <a:extLst>
                  <a:ext uri="{FF2B5EF4-FFF2-40B4-BE49-F238E27FC236}">
                    <a16:creationId xmlns:a16="http://schemas.microsoft.com/office/drawing/2014/main" id="{96FB8061-D841-4F82-9B5D-EA940D2E3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2743"/>
                <a:ext cx="230" cy="435"/>
              </a:xfrm>
              <a:custGeom>
                <a:avLst/>
                <a:gdLst>
                  <a:gd name="T0" fmla="*/ 0 w 320"/>
                  <a:gd name="T1" fmla="*/ 161 h 606"/>
                  <a:gd name="T2" fmla="*/ 50 w 320"/>
                  <a:gd name="T3" fmla="*/ 161 h 606"/>
                  <a:gd name="T4" fmla="*/ 83 w 320"/>
                  <a:gd name="T5" fmla="*/ 124 h 606"/>
                  <a:gd name="T6" fmla="*/ 83 w 320"/>
                  <a:gd name="T7" fmla="*/ 0 h 606"/>
                  <a:gd name="T8" fmla="*/ 80 w 320"/>
                  <a:gd name="T9" fmla="*/ 124 h 606"/>
                  <a:gd name="T10" fmla="*/ 49 w 320"/>
                  <a:gd name="T11" fmla="*/ 156 h 606"/>
                  <a:gd name="T12" fmla="*/ 0 w 320"/>
                  <a:gd name="T13" fmla="*/ 161 h 60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0" h="606">
                    <a:moveTo>
                      <a:pt x="0" y="606"/>
                    </a:moveTo>
                    <a:cubicBezTo>
                      <a:pt x="186" y="606"/>
                      <a:pt x="186" y="606"/>
                      <a:pt x="186" y="606"/>
                    </a:cubicBezTo>
                    <a:cubicBezTo>
                      <a:pt x="186" y="606"/>
                      <a:pt x="305" y="592"/>
                      <a:pt x="312" y="468"/>
                    </a:cubicBezTo>
                    <a:cubicBezTo>
                      <a:pt x="320" y="345"/>
                      <a:pt x="312" y="0"/>
                      <a:pt x="312" y="0"/>
                    </a:cubicBezTo>
                    <a:cubicBezTo>
                      <a:pt x="298" y="468"/>
                      <a:pt x="298" y="468"/>
                      <a:pt x="298" y="468"/>
                    </a:cubicBezTo>
                    <a:cubicBezTo>
                      <a:pt x="298" y="468"/>
                      <a:pt x="261" y="581"/>
                      <a:pt x="184" y="588"/>
                    </a:cubicBezTo>
                    <a:cubicBezTo>
                      <a:pt x="106" y="595"/>
                      <a:pt x="0" y="606"/>
                      <a:pt x="0" y="6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5" name="Freeform 19">
                <a:extLst>
                  <a:ext uri="{FF2B5EF4-FFF2-40B4-BE49-F238E27FC236}">
                    <a16:creationId xmlns:a16="http://schemas.microsoft.com/office/drawing/2014/main" id="{4975575C-B26B-400E-AAC3-7F0AB3565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3230"/>
                <a:ext cx="1372" cy="61"/>
              </a:xfrm>
              <a:custGeom>
                <a:avLst/>
                <a:gdLst>
                  <a:gd name="T0" fmla="*/ 495 w 1914"/>
                  <a:gd name="T1" fmla="*/ 0 h 86"/>
                  <a:gd name="T2" fmla="*/ 505 w 1914"/>
                  <a:gd name="T3" fmla="*/ 11 h 86"/>
                  <a:gd name="T4" fmla="*/ 470 w 1914"/>
                  <a:gd name="T5" fmla="*/ 22 h 86"/>
                  <a:gd name="T6" fmla="*/ 0 w 1914"/>
                  <a:gd name="T7" fmla="*/ 22 h 86"/>
                  <a:gd name="T8" fmla="*/ 470 w 1914"/>
                  <a:gd name="T9" fmla="*/ 13 h 86"/>
                  <a:gd name="T10" fmla="*/ 495 w 1914"/>
                  <a:gd name="T11" fmla="*/ 0 h 8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14" h="86">
                    <a:moveTo>
                      <a:pt x="1873" y="0"/>
                    </a:moveTo>
                    <a:cubicBezTo>
                      <a:pt x="1914" y="44"/>
                      <a:pt x="1914" y="44"/>
                      <a:pt x="1914" y="44"/>
                    </a:cubicBezTo>
                    <a:cubicBezTo>
                      <a:pt x="1914" y="44"/>
                      <a:pt x="1851" y="86"/>
                      <a:pt x="1780" y="86"/>
                    </a:cubicBezTo>
                    <a:cubicBezTo>
                      <a:pt x="1708" y="86"/>
                      <a:pt x="0" y="86"/>
                      <a:pt x="0" y="86"/>
                    </a:cubicBezTo>
                    <a:cubicBezTo>
                      <a:pt x="1780" y="53"/>
                      <a:pt x="1780" y="53"/>
                      <a:pt x="1780" y="53"/>
                    </a:cubicBezTo>
                    <a:cubicBezTo>
                      <a:pt x="1780" y="53"/>
                      <a:pt x="1859" y="42"/>
                      <a:pt x="1873" y="0"/>
                    </a:cubicBezTo>
                    <a:close/>
                  </a:path>
                </a:pathLst>
              </a:custGeom>
              <a:solidFill>
                <a:srgbClr val="94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6" name="Freeform 20">
                <a:extLst>
                  <a:ext uri="{FF2B5EF4-FFF2-40B4-BE49-F238E27FC236}">
                    <a16:creationId xmlns:a16="http://schemas.microsoft.com/office/drawing/2014/main" id="{9E739944-396B-4121-B841-C5B733F01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263"/>
                <a:ext cx="61" cy="1389"/>
              </a:xfrm>
              <a:custGeom>
                <a:avLst/>
                <a:gdLst>
                  <a:gd name="T0" fmla="*/ 0 w 85"/>
                  <a:gd name="T1" fmla="*/ 11 h 1936"/>
                  <a:gd name="T2" fmla="*/ 9 w 85"/>
                  <a:gd name="T3" fmla="*/ 0 h 1936"/>
                  <a:gd name="T4" fmla="*/ 23 w 85"/>
                  <a:gd name="T5" fmla="*/ 34 h 1936"/>
                  <a:gd name="T6" fmla="*/ 23 w 85"/>
                  <a:gd name="T7" fmla="*/ 513 h 1936"/>
                  <a:gd name="T8" fmla="*/ 15 w 85"/>
                  <a:gd name="T9" fmla="*/ 34 h 1936"/>
                  <a:gd name="T10" fmla="*/ 0 w 85"/>
                  <a:gd name="T11" fmla="*/ 11 h 193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5" h="1936">
                    <a:moveTo>
                      <a:pt x="0" y="43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85" y="38"/>
                      <a:pt x="85" y="128"/>
                    </a:cubicBezTo>
                    <a:cubicBezTo>
                      <a:pt x="85" y="217"/>
                      <a:pt x="85" y="1936"/>
                      <a:pt x="85" y="1936"/>
                    </a:cubicBezTo>
                    <a:cubicBezTo>
                      <a:pt x="56" y="125"/>
                      <a:pt x="56" y="125"/>
                      <a:pt x="56" y="125"/>
                    </a:cubicBezTo>
                    <a:cubicBezTo>
                      <a:pt x="56" y="125"/>
                      <a:pt x="55" y="63"/>
                      <a:pt x="0" y="43"/>
                    </a:cubicBezTo>
                    <a:close/>
                  </a:path>
                </a:pathLst>
              </a:custGeom>
              <a:solidFill>
                <a:srgbClr val="94D3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7" name="Freeform 21">
                <a:extLst>
                  <a:ext uri="{FF2B5EF4-FFF2-40B4-BE49-F238E27FC236}">
                    <a16:creationId xmlns:a16="http://schemas.microsoft.com/office/drawing/2014/main" id="{0269CACA-A646-4C32-BBB5-ECCBB39D4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" y="1227"/>
                <a:ext cx="1268" cy="49"/>
              </a:xfrm>
              <a:custGeom>
                <a:avLst/>
                <a:gdLst>
                  <a:gd name="T0" fmla="*/ 0 w 1769"/>
                  <a:gd name="T1" fmla="*/ 9 h 68"/>
                  <a:gd name="T2" fmla="*/ 7 w 1769"/>
                  <a:gd name="T3" fmla="*/ 18 h 68"/>
                  <a:gd name="T4" fmla="*/ 39 w 1769"/>
                  <a:gd name="T5" fmla="*/ 6 h 68"/>
                  <a:gd name="T6" fmla="*/ 467 w 1769"/>
                  <a:gd name="T7" fmla="*/ 6 h 68"/>
                  <a:gd name="T8" fmla="*/ 34 w 1769"/>
                  <a:gd name="T9" fmla="*/ 0 h 68"/>
                  <a:gd name="T10" fmla="*/ 0 w 1769"/>
                  <a:gd name="T11" fmla="*/ 9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69" h="68">
                    <a:moveTo>
                      <a:pt x="0" y="33"/>
                    </a:move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64" y="22"/>
                      <a:pt x="145" y="22"/>
                    </a:cubicBezTo>
                    <a:cubicBezTo>
                      <a:pt x="226" y="22"/>
                      <a:pt x="1769" y="22"/>
                      <a:pt x="1769" y="22"/>
                    </a:cubicBezTo>
                    <a:cubicBezTo>
                      <a:pt x="125" y="0"/>
                      <a:pt x="125" y="0"/>
                      <a:pt x="125" y="0"/>
                    </a:cubicBezTo>
                    <a:cubicBezTo>
                      <a:pt x="125" y="0"/>
                      <a:pt x="18" y="10"/>
                      <a:pt x="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8" name="Freeform 22">
                <a:extLst>
                  <a:ext uri="{FF2B5EF4-FFF2-40B4-BE49-F238E27FC236}">
                    <a16:creationId xmlns:a16="http://schemas.microsoft.com/office/drawing/2014/main" id="{76491656-E602-4F64-AEF7-3FF167F25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" y="1402"/>
                <a:ext cx="30" cy="1682"/>
              </a:xfrm>
              <a:custGeom>
                <a:avLst/>
                <a:gdLst>
                  <a:gd name="T0" fmla="*/ 11 w 42"/>
                  <a:gd name="T1" fmla="*/ 0 h 2344"/>
                  <a:gd name="T2" fmla="*/ 11 w 42"/>
                  <a:gd name="T3" fmla="*/ 621 h 2344"/>
                  <a:gd name="T4" fmla="*/ 11 w 42"/>
                  <a:gd name="T5" fmla="*/ 0 h 234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2344">
                    <a:moveTo>
                      <a:pt x="42" y="0"/>
                    </a:moveTo>
                    <a:cubicBezTo>
                      <a:pt x="42" y="2344"/>
                      <a:pt x="42" y="2344"/>
                      <a:pt x="42" y="2344"/>
                    </a:cubicBezTo>
                    <a:cubicBezTo>
                      <a:pt x="42" y="2344"/>
                      <a:pt x="0" y="94"/>
                      <a:pt x="4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09" name="Freeform 23">
                <a:extLst>
                  <a:ext uri="{FF2B5EF4-FFF2-40B4-BE49-F238E27FC236}">
                    <a16:creationId xmlns:a16="http://schemas.microsoft.com/office/drawing/2014/main" id="{5A6D2E66-53A3-4F67-BC94-AEF7285E1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6" y="1428"/>
                <a:ext cx="31" cy="1580"/>
              </a:xfrm>
              <a:custGeom>
                <a:avLst/>
                <a:gdLst>
                  <a:gd name="T0" fmla="*/ 0 w 43"/>
                  <a:gd name="T1" fmla="*/ 0 h 2202"/>
                  <a:gd name="T2" fmla="*/ 0 w 43"/>
                  <a:gd name="T3" fmla="*/ 584 h 2202"/>
                  <a:gd name="T4" fmla="*/ 0 w 43"/>
                  <a:gd name="T5" fmla="*/ 0 h 220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2202">
                    <a:moveTo>
                      <a:pt x="0" y="0"/>
                    </a:moveTo>
                    <a:cubicBezTo>
                      <a:pt x="0" y="2202"/>
                      <a:pt x="0" y="2202"/>
                      <a:pt x="0" y="2202"/>
                    </a:cubicBezTo>
                    <a:cubicBezTo>
                      <a:pt x="0" y="2202"/>
                      <a:pt x="43" y="122"/>
                      <a:pt x="0" y="0"/>
                    </a:cubicBezTo>
                    <a:close/>
                  </a:path>
                </a:pathLst>
              </a:cu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0" name="Oval 24">
                <a:extLst>
                  <a:ext uri="{FF2B5EF4-FFF2-40B4-BE49-F238E27FC236}">
                    <a16:creationId xmlns:a16="http://schemas.microsoft.com/office/drawing/2014/main" id="{B534D6C3-37C1-4096-A7B6-4ABCA13B9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1" name="Freeform 25">
                <a:extLst>
                  <a:ext uri="{FF2B5EF4-FFF2-40B4-BE49-F238E27FC236}">
                    <a16:creationId xmlns:a16="http://schemas.microsoft.com/office/drawing/2014/main" id="{A8FB15E5-405B-44FC-BD3A-C2694E331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140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2" name="Freeform 26">
                <a:extLst>
                  <a:ext uri="{FF2B5EF4-FFF2-40B4-BE49-F238E27FC236}">
                    <a16:creationId xmlns:a16="http://schemas.microsoft.com/office/drawing/2014/main" id="{3E34858D-6B64-4D37-987D-2267F4B20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422"/>
                <a:ext cx="180" cy="168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1 h 235"/>
                  <a:gd name="T8" fmla="*/ 3 w 251"/>
                  <a:gd name="T9" fmla="*/ 51 h 235"/>
                  <a:gd name="T10" fmla="*/ 0 w 251"/>
                  <a:gd name="T11" fmla="*/ 37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3" name="Oval 27">
                <a:extLst>
                  <a:ext uri="{FF2B5EF4-FFF2-40B4-BE49-F238E27FC236}">
                    <a16:creationId xmlns:a16="http://schemas.microsoft.com/office/drawing/2014/main" id="{CBB2497A-86B8-42E7-BDDA-6786FBE43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4" name="Oval 28">
                <a:extLst>
                  <a:ext uri="{FF2B5EF4-FFF2-40B4-BE49-F238E27FC236}">
                    <a16:creationId xmlns:a16="http://schemas.microsoft.com/office/drawing/2014/main" id="{0674260D-2619-4CA3-B31A-CF82AC3F7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5" name="Freeform 29">
                <a:extLst>
                  <a:ext uri="{FF2B5EF4-FFF2-40B4-BE49-F238E27FC236}">
                    <a16:creationId xmlns:a16="http://schemas.microsoft.com/office/drawing/2014/main" id="{2B34D997-7B15-4EF8-8F7B-044B6ED4F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40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6" name="Freeform 30">
                <a:extLst>
                  <a:ext uri="{FF2B5EF4-FFF2-40B4-BE49-F238E27FC236}">
                    <a16:creationId xmlns:a16="http://schemas.microsoft.com/office/drawing/2014/main" id="{FF940372-1D41-4E32-89CF-7F9CFB246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422"/>
                <a:ext cx="181" cy="168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1 h 235"/>
                  <a:gd name="T8" fmla="*/ 3 w 252"/>
                  <a:gd name="T9" fmla="*/ 51 h 235"/>
                  <a:gd name="T10" fmla="*/ 0 w 252"/>
                  <a:gd name="T11" fmla="*/ 37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17" name="Oval 31">
                <a:extLst>
                  <a:ext uri="{FF2B5EF4-FFF2-40B4-BE49-F238E27FC236}">
                    <a16:creationId xmlns:a16="http://schemas.microsoft.com/office/drawing/2014/main" id="{D1BA9168-8009-4EBC-9043-485E8BA6A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8" name="Oval 32">
                <a:extLst>
                  <a:ext uri="{FF2B5EF4-FFF2-40B4-BE49-F238E27FC236}">
                    <a16:creationId xmlns:a16="http://schemas.microsoft.com/office/drawing/2014/main" id="{36A2565D-ED17-443C-8A3B-B3E3FBF7B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19" name="Freeform 33">
                <a:extLst>
                  <a:ext uri="{FF2B5EF4-FFF2-40B4-BE49-F238E27FC236}">
                    <a16:creationId xmlns:a16="http://schemas.microsoft.com/office/drawing/2014/main" id="{C772647B-83ED-4553-9A98-42023B18A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08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0" name="Freeform 34">
                <a:extLst>
                  <a:ext uri="{FF2B5EF4-FFF2-40B4-BE49-F238E27FC236}">
                    <a16:creationId xmlns:a16="http://schemas.microsoft.com/office/drawing/2014/main" id="{067D6DA3-E745-40B5-99A1-974B906D7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1422"/>
                <a:ext cx="180" cy="168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1 h 235"/>
                  <a:gd name="T8" fmla="*/ 3 w 251"/>
                  <a:gd name="T9" fmla="*/ 51 h 235"/>
                  <a:gd name="T10" fmla="*/ 0 w 251"/>
                  <a:gd name="T11" fmla="*/ 37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1" name="Oval 35">
                <a:extLst>
                  <a:ext uri="{FF2B5EF4-FFF2-40B4-BE49-F238E27FC236}">
                    <a16:creationId xmlns:a16="http://schemas.microsoft.com/office/drawing/2014/main" id="{DFBD03CA-2926-45EB-8D56-1B469FDC7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2" name="Oval 36">
                <a:extLst>
                  <a:ext uri="{FF2B5EF4-FFF2-40B4-BE49-F238E27FC236}">
                    <a16:creationId xmlns:a16="http://schemas.microsoft.com/office/drawing/2014/main" id="{00D0BCDB-A628-4A27-9570-3689E59FA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3" name="Freeform 37">
                <a:extLst>
                  <a:ext uri="{FF2B5EF4-FFF2-40B4-BE49-F238E27FC236}">
                    <a16:creationId xmlns:a16="http://schemas.microsoft.com/office/drawing/2014/main" id="{C9499E14-D219-4BDA-9D79-693AC5088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40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4" name="Freeform 38">
                <a:extLst>
                  <a:ext uri="{FF2B5EF4-FFF2-40B4-BE49-F238E27FC236}">
                    <a16:creationId xmlns:a16="http://schemas.microsoft.com/office/drawing/2014/main" id="{07A5E330-18A8-4F46-8A64-46AD7AF8C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422"/>
                <a:ext cx="181" cy="168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1 h 235"/>
                  <a:gd name="T8" fmla="*/ 3 w 252"/>
                  <a:gd name="T9" fmla="*/ 51 h 235"/>
                  <a:gd name="T10" fmla="*/ 0 w 252"/>
                  <a:gd name="T11" fmla="*/ 37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5" name="Oval 39">
                <a:extLst>
                  <a:ext uri="{FF2B5EF4-FFF2-40B4-BE49-F238E27FC236}">
                    <a16:creationId xmlns:a16="http://schemas.microsoft.com/office/drawing/2014/main" id="{7D38FBDC-44AA-4F10-9B80-E8705304F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6" name="Oval 40">
                <a:extLst>
                  <a:ext uri="{FF2B5EF4-FFF2-40B4-BE49-F238E27FC236}">
                    <a16:creationId xmlns:a16="http://schemas.microsoft.com/office/drawing/2014/main" id="{31E92A92-0CE8-4F16-AA99-8EE996894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27" name="Freeform 41">
                <a:extLst>
                  <a:ext uri="{FF2B5EF4-FFF2-40B4-BE49-F238E27FC236}">
                    <a16:creationId xmlns:a16="http://schemas.microsoft.com/office/drawing/2014/main" id="{D82B40D3-11A1-44CE-8F7D-81E163C26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408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8" name="Freeform 42">
                <a:extLst>
                  <a:ext uri="{FF2B5EF4-FFF2-40B4-BE49-F238E27FC236}">
                    <a16:creationId xmlns:a16="http://schemas.microsoft.com/office/drawing/2014/main" id="{22D06F91-A4FE-4676-B44A-3530066B1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422"/>
                <a:ext cx="180" cy="168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1 h 235"/>
                  <a:gd name="T8" fmla="*/ 3 w 251"/>
                  <a:gd name="T9" fmla="*/ 51 h 235"/>
                  <a:gd name="T10" fmla="*/ 0 w 251"/>
                  <a:gd name="T11" fmla="*/ 37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29" name="Oval 43">
                <a:extLst>
                  <a:ext uri="{FF2B5EF4-FFF2-40B4-BE49-F238E27FC236}">
                    <a16:creationId xmlns:a16="http://schemas.microsoft.com/office/drawing/2014/main" id="{BC1BBBFA-44B4-4895-8998-201D058DC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0" name="Oval 44">
                <a:extLst>
                  <a:ext uri="{FF2B5EF4-FFF2-40B4-BE49-F238E27FC236}">
                    <a16:creationId xmlns:a16="http://schemas.microsoft.com/office/drawing/2014/main" id="{C935DC6C-8B27-4DAA-A55E-78F32C0FD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38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1" name="Freeform 45">
                <a:extLst>
                  <a:ext uri="{FF2B5EF4-FFF2-40B4-BE49-F238E27FC236}">
                    <a16:creationId xmlns:a16="http://schemas.microsoft.com/office/drawing/2014/main" id="{9333D112-A112-4A18-B3A6-F51EBBD96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408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2" name="Freeform 46">
                <a:extLst>
                  <a:ext uri="{FF2B5EF4-FFF2-40B4-BE49-F238E27FC236}">
                    <a16:creationId xmlns:a16="http://schemas.microsoft.com/office/drawing/2014/main" id="{0BC0059E-EF0E-4D35-A660-15F913009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422"/>
                <a:ext cx="181" cy="168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1 h 235"/>
                  <a:gd name="T8" fmla="*/ 3 w 252"/>
                  <a:gd name="T9" fmla="*/ 51 h 235"/>
                  <a:gd name="T10" fmla="*/ 0 w 252"/>
                  <a:gd name="T11" fmla="*/ 37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3" name="Oval 47">
                <a:extLst>
                  <a:ext uri="{FF2B5EF4-FFF2-40B4-BE49-F238E27FC236}">
                    <a16:creationId xmlns:a16="http://schemas.microsoft.com/office/drawing/2014/main" id="{79883B3F-AC30-4013-849F-FA35450E2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38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4" name="Oval 48">
                <a:extLst>
                  <a:ext uri="{FF2B5EF4-FFF2-40B4-BE49-F238E27FC236}">
                    <a16:creationId xmlns:a16="http://schemas.microsoft.com/office/drawing/2014/main" id="{F747A2F1-C1EB-496D-83C4-1BD008EE1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5" name="Freeform 49">
                <a:extLst>
                  <a:ext uri="{FF2B5EF4-FFF2-40B4-BE49-F238E27FC236}">
                    <a16:creationId xmlns:a16="http://schemas.microsoft.com/office/drawing/2014/main" id="{65469D97-AF61-4EE2-BDF3-D516D3790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162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6" name="Freeform 50">
                <a:extLst>
                  <a:ext uri="{FF2B5EF4-FFF2-40B4-BE49-F238E27FC236}">
                    <a16:creationId xmlns:a16="http://schemas.microsoft.com/office/drawing/2014/main" id="{0D8ACE44-68EC-46F0-9881-B754A9EEF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641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37" name="Oval 51">
                <a:extLst>
                  <a:ext uri="{FF2B5EF4-FFF2-40B4-BE49-F238E27FC236}">
                    <a16:creationId xmlns:a16="http://schemas.microsoft.com/office/drawing/2014/main" id="{94B91775-4EE8-487E-BE5B-2877D1868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8" name="Oval 52">
                <a:extLst>
                  <a:ext uri="{FF2B5EF4-FFF2-40B4-BE49-F238E27FC236}">
                    <a16:creationId xmlns:a16="http://schemas.microsoft.com/office/drawing/2014/main" id="{EABCED65-B9C7-48EB-8FD4-84F9DA714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39" name="Freeform 53">
                <a:extLst>
                  <a:ext uri="{FF2B5EF4-FFF2-40B4-BE49-F238E27FC236}">
                    <a16:creationId xmlns:a16="http://schemas.microsoft.com/office/drawing/2014/main" id="{B3004B4E-E1A4-453B-82FF-4F3C02904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62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0" name="Freeform 54">
                <a:extLst>
                  <a:ext uri="{FF2B5EF4-FFF2-40B4-BE49-F238E27FC236}">
                    <a16:creationId xmlns:a16="http://schemas.microsoft.com/office/drawing/2014/main" id="{23275EA5-8E27-4F2D-BEE2-27ABE9634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641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1" name="Oval 55">
                <a:extLst>
                  <a:ext uri="{FF2B5EF4-FFF2-40B4-BE49-F238E27FC236}">
                    <a16:creationId xmlns:a16="http://schemas.microsoft.com/office/drawing/2014/main" id="{594CB2F2-10AC-4CD2-BD24-611B7ECE5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42" name="Oval 56">
                <a:extLst>
                  <a:ext uri="{FF2B5EF4-FFF2-40B4-BE49-F238E27FC236}">
                    <a16:creationId xmlns:a16="http://schemas.microsoft.com/office/drawing/2014/main" id="{465BA550-A89F-41F5-B023-802A19878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43" name="Freeform 57">
                <a:extLst>
                  <a:ext uri="{FF2B5EF4-FFF2-40B4-BE49-F238E27FC236}">
                    <a16:creationId xmlns:a16="http://schemas.microsoft.com/office/drawing/2014/main" id="{194FF635-450D-4264-9682-7230E6EC8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628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4" name="Freeform 58">
                <a:extLst>
                  <a:ext uri="{FF2B5EF4-FFF2-40B4-BE49-F238E27FC236}">
                    <a16:creationId xmlns:a16="http://schemas.microsoft.com/office/drawing/2014/main" id="{D791E11F-97CD-4B47-9E5C-9A4C4FD67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1641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5" name="Oval 59">
                <a:extLst>
                  <a:ext uri="{FF2B5EF4-FFF2-40B4-BE49-F238E27FC236}">
                    <a16:creationId xmlns:a16="http://schemas.microsoft.com/office/drawing/2014/main" id="{ABF92E8F-22A9-420C-9A30-7B6387E47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46" name="Oval 60">
                <a:extLst>
                  <a:ext uri="{FF2B5EF4-FFF2-40B4-BE49-F238E27FC236}">
                    <a16:creationId xmlns:a16="http://schemas.microsoft.com/office/drawing/2014/main" id="{F9078CA4-4840-44DC-A5BB-D8CD7DD9B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47" name="Freeform 61">
                <a:extLst>
                  <a:ext uri="{FF2B5EF4-FFF2-40B4-BE49-F238E27FC236}">
                    <a16:creationId xmlns:a16="http://schemas.microsoft.com/office/drawing/2014/main" id="{BE39055B-3A50-4E5B-97BC-D8DDF2944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628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8" name="Freeform 62">
                <a:extLst>
                  <a:ext uri="{FF2B5EF4-FFF2-40B4-BE49-F238E27FC236}">
                    <a16:creationId xmlns:a16="http://schemas.microsoft.com/office/drawing/2014/main" id="{C14F2EE3-E68F-411A-995F-B40F9DB0D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641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49" name="Oval 63">
                <a:extLst>
                  <a:ext uri="{FF2B5EF4-FFF2-40B4-BE49-F238E27FC236}">
                    <a16:creationId xmlns:a16="http://schemas.microsoft.com/office/drawing/2014/main" id="{DEF1A0D9-F8D0-453C-8C7A-05040F05D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0" name="Oval 64">
                <a:extLst>
                  <a:ext uri="{FF2B5EF4-FFF2-40B4-BE49-F238E27FC236}">
                    <a16:creationId xmlns:a16="http://schemas.microsoft.com/office/drawing/2014/main" id="{4E8020EA-8803-4A5D-BD8E-BD3484331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1" name="Freeform 65">
                <a:extLst>
                  <a:ext uri="{FF2B5EF4-FFF2-40B4-BE49-F238E27FC236}">
                    <a16:creationId xmlns:a16="http://schemas.microsoft.com/office/drawing/2014/main" id="{C7F8E6C4-183E-4211-97A7-D5387BE27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628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2" name="Freeform 66">
                <a:extLst>
                  <a:ext uri="{FF2B5EF4-FFF2-40B4-BE49-F238E27FC236}">
                    <a16:creationId xmlns:a16="http://schemas.microsoft.com/office/drawing/2014/main" id="{211959FA-4F3B-469C-A3B4-0D09CAC4DC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641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7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5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3" name="Oval 67">
                <a:extLst>
                  <a:ext uri="{FF2B5EF4-FFF2-40B4-BE49-F238E27FC236}">
                    <a16:creationId xmlns:a16="http://schemas.microsoft.com/office/drawing/2014/main" id="{8F6202D3-7CA5-4716-9921-BC4640407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4" name="Oval 68">
                <a:extLst>
                  <a:ext uri="{FF2B5EF4-FFF2-40B4-BE49-F238E27FC236}">
                    <a16:creationId xmlns:a16="http://schemas.microsoft.com/office/drawing/2014/main" id="{FD4B2A8B-3F11-4A88-875E-0830C0D90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605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5" name="Freeform 69">
                <a:extLst>
                  <a:ext uri="{FF2B5EF4-FFF2-40B4-BE49-F238E27FC236}">
                    <a16:creationId xmlns:a16="http://schemas.microsoft.com/office/drawing/2014/main" id="{78E40AF8-A63F-4127-8FBC-9B14BE567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628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6" name="Freeform 70">
                <a:extLst>
                  <a:ext uri="{FF2B5EF4-FFF2-40B4-BE49-F238E27FC236}">
                    <a16:creationId xmlns:a16="http://schemas.microsoft.com/office/drawing/2014/main" id="{F820334D-E9E5-40A2-978A-67BB140DE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641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57" name="Oval 71">
                <a:extLst>
                  <a:ext uri="{FF2B5EF4-FFF2-40B4-BE49-F238E27FC236}">
                    <a16:creationId xmlns:a16="http://schemas.microsoft.com/office/drawing/2014/main" id="{91B8CFBC-6296-4EEE-B3D1-4DC323982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605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8" name="Oval 72">
                <a:extLst>
                  <a:ext uri="{FF2B5EF4-FFF2-40B4-BE49-F238E27FC236}">
                    <a16:creationId xmlns:a16="http://schemas.microsoft.com/office/drawing/2014/main" id="{FBC91FBA-A98F-4761-9C01-DF4DF5338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59" name="Freeform 73">
                <a:extLst>
                  <a:ext uri="{FF2B5EF4-FFF2-40B4-BE49-F238E27FC236}">
                    <a16:creationId xmlns:a16="http://schemas.microsoft.com/office/drawing/2014/main" id="{CBC37AB1-A1B7-41CE-804F-DC7AFD484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1847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0" name="Freeform 74">
                <a:extLst>
                  <a:ext uri="{FF2B5EF4-FFF2-40B4-BE49-F238E27FC236}">
                    <a16:creationId xmlns:a16="http://schemas.microsoft.com/office/drawing/2014/main" id="{BED80DD6-2E63-45A0-92A2-18A5DFD29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186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1" name="Oval 75">
                <a:extLst>
                  <a:ext uri="{FF2B5EF4-FFF2-40B4-BE49-F238E27FC236}">
                    <a16:creationId xmlns:a16="http://schemas.microsoft.com/office/drawing/2014/main" id="{731D3A8C-EF2E-4757-AD98-BB8C4FBBE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62" name="Oval 76">
                <a:extLst>
                  <a:ext uri="{FF2B5EF4-FFF2-40B4-BE49-F238E27FC236}">
                    <a16:creationId xmlns:a16="http://schemas.microsoft.com/office/drawing/2014/main" id="{9CBE2318-DDEC-417D-9446-D7B601A40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63" name="Freeform 77">
                <a:extLst>
                  <a:ext uri="{FF2B5EF4-FFF2-40B4-BE49-F238E27FC236}">
                    <a16:creationId xmlns:a16="http://schemas.microsoft.com/office/drawing/2014/main" id="{07E87ABF-54C9-46C4-AD87-42ED46104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1847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8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4" name="Freeform 78">
                <a:extLst>
                  <a:ext uri="{FF2B5EF4-FFF2-40B4-BE49-F238E27FC236}">
                    <a16:creationId xmlns:a16="http://schemas.microsoft.com/office/drawing/2014/main" id="{0FE0339F-DBCA-4D3E-B60D-1CD7005A0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186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5" name="Oval 79">
                <a:extLst>
                  <a:ext uri="{FF2B5EF4-FFF2-40B4-BE49-F238E27FC236}">
                    <a16:creationId xmlns:a16="http://schemas.microsoft.com/office/drawing/2014/main" id="{5E3592FB-AD72-4C2C-8C54-D97972646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66" name="Oval 80">
                <a:extLst>
                  <a:ext uri="{FF2B5EF4-FFF2-40B4-BE49-F238E27FC236}">
                    <a16:creationId xmlns:a16="http://schemas.microsoft.com/office/drawing/2014/main" id="{063E463C-78DF-4F8E-960A-EE8C68B56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67" name="Freeform 81">
                <a:extLst>
                  <a:ext uri="{FF2B5EF4-FFF2-40B4-BE49-F238E27FC236}">
                    <a16:creationId xmlns:a16="http://schemas.microsoft.com/office/drawing/2014/main" id="{5F93DF00-9FAB-4BCE-A30E-3641717AE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847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8" name="Freeform 82">
                <a:extLst>
                  <a:ext uri="{FF2B5EF4-FFF2-40B4-BE49-F238E27FC236}">
                    <a16:creationId xmlns:a16="http://schemas.microsoft.com/office/drawing/2014/main" id="{2C2FD640-C9B0-4E8F-9CB4-389D1B528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186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69" name="Oval 83">
                <a:extLst>
                  <a:ext uri="{FF2B5EF4-FFF2-40B4-BE49-F238E27FC236}">
                    <a16:creationId xmlns:a16="http://schemas.microsoft.com/office/drawing/2014/main" id="{1BA6A258-7BD4-4C93-979C-CFC64FDED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0" name="Oval 84">
                <a:extLst>
                  <a:ext uri="{FF2B5EF4-FFF2-40B4-BE49-F238E27FC236}">
                    <a16:creationId xmlns:a16="http://schemas.microsoft.com/office/drawing/2014/main" id="{63639BD8-4C59-4539-82BC-385550E41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1" name="Freeform 85">
                <a:extLst>
                  <a:ext uri="{FF2B5EF4-FFF2-40B4-BE49-F238E27FC236}">
                    <a16:creationId xmlns:a16="http://schemas.microsoft.com/office/drawing/2014/main" id="{5B037857-E398-4D53-A090-5CBD4D6AE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847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8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2" name="Freeform 86">
                <a:extLst>
                  <a:ext uri="{FF2B5EF4-FFF2-40B4-BE49-F238E27FC236}">
                    <a16:creationId xmlns:a16="http://schemas.microsoft.com/office/drawing/2014/main" id="{D4213F3A-6B15-4FE9-A01F-95E0CB5F1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186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3" name="Oval 87">
                <a:extLst>
                  <a:ext uri="{FF2B5EF4-FFF2-40B4-BE49-F238E27FC236}">
                    <a16:creationId xmlns:a16="http://schemas.microsoft.com/office/drawing/2014/main" id="{35BE6660-73E0-44E4-962D-BF1DB0784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4" name="Oval 88">
                <a:extLst>
                  <a:ext uri="{FF2B5EF4-FFF2-40B4-BE49-F238E27FC236}">
                    <a16:creationId xmlns:a16="http://schemas.microsoft.com/office/drawing/2014/main" id="{6C1D1149-E425-4539-8389-1CAAA93E1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5" name="Freeform 89">
                <a:extLst>
                  <a:ext uri="{FF2B5EF4-FFF2-40B4-BE49-F238E27FC236}">
                    <a16:creationId xmlns:a16="http://schemas.microsoft.com/office/drawing/2014/main" id="{5012DB54-8F60-4537-BF0A-4F0EFAE2C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847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6" name="Freeform 90">
                <a:extLst>
                  <a:ext uri="{FF2B5EF4-FFF2-40B4-BE49-F238E27FC236}">
                    <a16:creationId xmlns:a16="http://schemas.microsoft.com/office/drawing/2014/main" id="{6A5A3046-FDC4-43BA-963F-5D5F6F53A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86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77" name="Oval 91">
                <a:extLst>
                  <a:ext uri="{FF2B5EF4-FFF2-40B4-BE49-F238E27FC236}">
                    <a16:creationId xmlns:a16="http://schemas.microsoft.com/office/drawing/2014/main" id="{46357AB9-4890-4DD3-A81E-2407F2580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8" name="Oval 92">
                <a:extLst>
                  <a:ext uri="{FF2B5EF4-FFF2-40B4-BE49-F238E27FC236}">
                    <a16:creationId xmlns:a16="http://schemas.microsoft.com/office/drawing/2014/main" id="{C049670F-F576-4F17-B4DA-BC2F54C29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824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79" name="Freeform 93">
                <a:extLst>
                  <a:ext uri="{FF2B5EF4-FFF2-40B4-BE49-F238E27FC236}">
                    <a16:creationId xmlns:a16="http://schemas.microsoft.com/office/drawing/2014/main" id="{9E0139FB-D0B5-48B6-B120-42CF480F2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847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9"/>
                      <a:pt x="250" y="48"/>
                    </a:cubicBezTo>
                    <a:cubicBezTo>
                      <a:pt x="259" y="67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0" name="Freeform 94">
                <a:extLst>
                  <a:ext uri="{FF2B5EF4-FFF2-40B4-BE49-F238E27FC236}">
                    <a16:creationId xmlns:a16="http://schemas.microsoft.com/office/drawing/2014/main" id="{39858F01-F8AE-4C32-AD78-4470C32B8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186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1" name="Oval 95">
                <a:extLst>
                  <a:ext uri="{FF2B5EF4-FFF2-40B4-BE49-F238E27FC236}">
                    <a16:creationId xmlns:a16="http://schemas.microsoft.com/office/drawing/2014/main" id="{84A8ABAB-EEF3-45F0-BEA8-36F3538C6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1824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82" name="Oval 96">
                <a:extLst>
                  <a:ext uri="{FF2B5EF4-FFF2-40B4-BE49-F238E27FC236}">
                    <a16:creationId xmlns:a16="http://schemas.microsoft.com/office/drawing/2014/main" id="{D25BAA5C-7D1F-42D6-992B-C38F1F94F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83" name="Freeform 97">
                <a:extLst>
                  <a:ext uri="{FF2B5EF4-FFF2-40B4-BE49-F238E27FC236}">
                    <a16:creationId xmlns:a16="http://schemas.microsoft.com/office/drawing/2014/main" id="{523D167C-2927-4A7B-8147-0496657CE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066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4" name="Freeform 98">
                <a:extLst>
                  <a:ext uri="{FF2B5EF4-FFF2-40B4-BE49-F238E27FC236}">
                    <a16:creationId xmlns:a16="http://schemas.microsoft.com/office/drawing/2014/main" id="{BB2A4EF0-6228-4D64-8594-662FCF9D4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08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5" name="Oval 99">
                <a:extLst>
                  <a:ext uri="{FF2B5EF4-FFF2-40B4-BE49-F238E27FC236}">
                    <a16:creationId xmlns:a16="http://schemas.microsoft.com/office/drawing/2014/main" id="{F3B91601-8A93-49EB-ADD6-2DA0E9E1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86" name="Oval 100">
                <a:extLst>
                  <a:ext uri="{FF2B5EF4-FFF2-40B4-BE49-F238E27FC236}">
                    <a16:creationId xmlns:a16="http://schemas.microsoft.com/office/drawing/2014/main" id="{4FE34A8D-3A5D-447F-8492-906A333A1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87" name="Freeform 101">
                <a:extLst>
                  <a:ext uri="{FF2B5EF4-FFF2-40B4-BE49-F238E27FC236}">
                    <a16:creationId xmlns:a16="http://schemas.microsoft.com/office/drawing/2014/main" id="{2D82F262-D46C-48C6-867C-26A5CF1A6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066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8" name="Freeform 102">
                <a:extLst>
                  <a:ext uri="{FF2B5EF4-FFF2-40B4-BE49-F238E27FC236}">
                    <a16:creationId xmlns:a16="http://schemas.microsoft.com/office/drawing/2014/main" id="{FEEC5901-655E-419E-A303-6BDBD1D9A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08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89" name="Oval 103">
                <a:extLst>
                  <a:ext uri="{FF2B5EF4-FFF2-40B4-BE49-F238E27FC236}">
                    <a16:creationId xmlns:a16="http://schemas.microsoft.com/office/drawing/2014/main" id="{97499D43-C230-4356-BE57-6CB32B8FF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0" name="Oval 104">
                <a:extLst>
                  <a:ext uri="{FF2B5EF4-FFF2-40B4-BE49-F238E27FC236}">
                    <a16:creationId xmlns:a16="http://schemas.microsoft.com/office/drawing/2014/main" id="{0CEB3698-23C9-4B04-8F7E-19E97DCAC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1" name="Freeform 105">
                <a:extLst>
                  <a:ext uri="{FF2B5EF4-FFF2-40B4-BE49-F238E27FC236}">
                    <a16:creationId xmlns:a16="http://schemas.microsoft.com/office/drawing/2014/main" id="{874D0999-332B-4467-9222-5AD798DEC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066"/>
                <a:ext cx="190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2" name="Freeform 106">
                <a:extLst>
                  <a:ext uri="{FF2B5EF4-FFF2-40B4-BE49-F238E27FC236}">
                    <a16:creationId xmlns:a16="http://schemas.microsoft.com/office/drawing/2014/main" id="{F4B2347E-132A-41A5-AC4E-A2CE7041A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08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3" name="Oval 107">
                <a:extLst>
                  <a:ext uri="{FF2B5EF4-FFF2-40B4-BE49-F238E27FC236}">
                    <a16:creationId xmlns:a16="http://schemas.microsoft.com/office/drawing/2014/main" id="{0CE61B56-2E3E-4393-A902-D95D5C2F7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4" name="Oval 108">
                <a:extLst>
                  <a:ext uri="{FF2B5EF4-FFF2-40B4-BE49-F238E27FC236}">
                    <a16:creationId xmlns:a16="http://schemas.microsoft.com/office/drawing/2014/main" id="{65AF87F8-A818-4A89-9DE1-C57C5A5CE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5" name="Freeform 109">
                <a:extLst>
                  <a:ext uri="{FF2B5EF4-FFF2-40B4-BE49-F238E27FC236}">
                    <a16:creationId xmlns:a16="http://schemas.microsoft.com/office/drawing/2014/main" id="{B92DBD00-47CB-4A2C-B5DC-0A639052D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066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6" name="Freeform 110">
                <a:extLst>
                  <a:ext uri="{FF2B5EF4-FFF2-40B4-BE49-F238E27FC236}">
                    <a16:creationId xmlns:a16="http://schemas.microsoft.com/office/drawing/2014/main" id="{39058F29-A8C2-4D1A-9448-F7D5FB1F8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08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597" name="Oval 111">
                <a:extLst>
                  <a:ext uri="{FF2B5EF4-FFF2-40B4-BE49-F238E27FC236}">
                    <a16:creationId xmlns:a16="http://schemas.microsoft.com/office/drawing/2014/main" id="{7EDF5A1A-EC49-41F5-A8E4-CF263E1DB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8" name="Oval 112">
                <a:extLst>
                  <a:ext uri="{FF2B5EF4-FFF2-40B4-BE49-F238E27FC236}">
                    <a16:creationId xmlns:a16="http://schemas.microsoft.com/office/drawing/2014/main" id="{8E1B5499-02FB-4EB6-9805-0E9B414A2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599" name="Freeform 113">
                <a:extLst>
                  <a:ext uri="{FF2B5EF4-FFF2-40B4-BE49-F238E27FC236}">
                    <a16:creationId xmlns:a16="http://schemas.microsoft.com/office/drawing/2014/main" id="{1B309962-9A60-4089-BB02-34D5EC82D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066"/>
                <a:ext cx="190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0" name="Freeform 114">
                <a:extLst>
                  <a:ext uri="{FF2B5EF4-FFF2-40B4-BE49-F238E27FC236}">
                    <a16:creationId xmlns:a16="http://schemas.microsoft.com/office/drawing/2014/main" id="{E4D84F3C-7419-4D7B-862C-8DC1E82CE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080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1" name="Oval 115">
                <a:extLst>
                  <a:ext uri="{FF2B5EF4-FFF2-40B4-BE49-F238E27FC236}">
                    <a16:creationId xmlns:a16="http://schemas.microsoft.com/office/drawing/2014/main" id="{36CCF853-D84A-4828-BF3E-8FD08FF54B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02" name="Oval 116">
                <a:extLst>
                  <a:ext uri="{FF2B5EF4-FFF2-40B4-BE49-F238E27FC236}">
                    <a16:creationId xmlns:a16="http://schemas.microsoft.com/office/drawing/2014/main" id="{F07E7F85-DC2E-46BF-9DCB-DD43D3CCD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043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03" name="Freeform 117">
                <a:extLst>
                  <a:ext uri="{FF2B5EF4-FFF2-40B4-BE49-F238E27FC236}">
                    <a16:creationId xmlns:a16="http://schemas.microsoft.com/office/drawing/2014/main" id="{92EE23B6-5002-4F90-84EA-4BF9CC48F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066"/>
                <a:ext cx="190" cy="183"/>
              </a:xfrm>
              <a:custGeom>
                <a:avLst/>
                <a:gdLst>
                  <a:gd name="T0" fmla="*/ 32 w 265"/>
                  <a:gd name="T1" fmla="*/ 68 h 254"/>
                  <a:gd name="T2" fmla="*/ 4 w 265"/>
                  <a:gd name="T3" fmla="*/ 55 h 254"/>
                  <a:gd name="T4" fmla="*/ 0 w 265"/>
                  <a:gd name="T5" fmla="*/ 38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30 h 254"/>
                  <a:gd name="T12" fmla="*/ 32 w 265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4" name="Freeform 118">
                <a:extLst>
                  <a:ext uri="{FF2B5EF4-FFF2-40B4-BE49-F238E27FC236}">
                    <a16:creationId xmlns:a16="http://schemas.microsoft.com/office/drawing/2014/main" id="{2386880D-55E9-4681-BABF-C62556223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080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5" name="Oval 119">
                <a:extLst>
                  <a:ext uri="{FF2B5EF4-FFF2-40B4-BE49-F238E27FC236}">
                    <a16:creationId xmlns:a16="http://schemas.microsoft.com/office/drawing/2014/main" id="{9A5131C2-1E2D-4C5E-BAD2-AF4D6BB3C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043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06" name="Oval 120">
                <a:extLst>
                  <a:ext uri="{FF2B5EF4-FFF2-40B4-BE49-F238E27FC236}">
                    <a16:creationId xmlns:a16="http://schemas.microsoft.com/office/drawing/2014/main" id="{024699F7-DFB1-4D49-9294-FFE7E2346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07" name="Freeform 121">
                <a:extLst>
                  <a:ext uri="{FF2B5EF4-FFF2-40B4-BE49-F238E27FC236}">
                    <a16:creationId xmlns:a16="http://schemas.microsoft.com/office/drawing/2014/main" id="{DA56BD14-01DF-44DD-97D1-421480951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286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8" name="Freeform 122">
                <a:extLst>
                  <a:ext uri="{FF2B5EF4-FFF2-40B4-BE49-F238E27FC236}">
                    <a16:creationId xmlns:a16="http://schemas.microsoft.com/office/drawing/2014/main" id="{EA5C4440-8F6B-4335-A809-C15BD26DF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299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09" name="Oval 123">
                <a:extLst>
                  <a:ext uri="{FF2B5EF4-FFF2-40B4-BE49-F238E27FC236}">
                    <a16:creationId xmlns:a16="http://schemas.microsoft.com/office/drawing/2014/main" id="{5ECD4252-0F97-415F-877B-575AC0AFA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0" name="Oval 124">
                <a:extLst>
                  <a:ext uri="{FF2B5EF4-FFF2-40B4-BE49-F238E27FC236}">
                    <a16:creationId xmlns:a16="http://schemas.microsoft.com/office/drawing/2014/main" id="{867AE0D1-1DF9-4566-9BEB-9088ECF91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1" name="Freeform 125">
                <a:extLst>
                  <a:ext uri="{FF2B5EF4-FFF2-40B4-BE49-F238E27FC236}">
                    <a16:creationId xmlns:a16="http://schemas.microsoft.com/office/drawing/2014/main" id="{EA6AA6DA-E886-4DE6-95B3-0798F73B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286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2" name="Freeform 126">
                <a:extLst>
                  <a:ext uri="{FF2B5EF4-FFF2-40B4-BE49-F238E27FC236}">
                    <a16:creationId xmlns:a16="http://schemas.microsoft.com/office/drawing/2014/main" id="{8FB6C67E-5D8E-4A44-B5E0-2C7441099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299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3" name="Oval 127">
                <a:extLst>
                  <a:ext uri="{FF2B5EF4-FFF2-40B4-BE49-F238E27FC236}">
                    <a16:creationId xmlns:a16="http://schemas.microsoft.com/office/drawing/2014/main" id="{0AA09CF0-AC23-42B5-A1E3-CF6E0CB26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4" name="Oval 128">
                <a:extLst>
                  <a:ext uri="{FF2B5EF4-FFF2-40B4-BE49-F238E27FC236}">
                    <a16:creationId xmlns:a16="http://schemas.microsoft.com/office/drawing/2014/main" id="{ED18ED64-EA4B-494B-B457-F603B0BB4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5" name="Freeform 129">
                <a:extLst>
                  <a:ext uri="{FF2B5EF4-FFF2-40B4-BE49-F238E27FC236}">
                    <a16:creationId xmlns:a16="http://schemas.microsoft.com/office/drawing/2014/main" id="{24335FF0-64DF-4284-B338-5753B21DF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286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6" name="Freeform 130">
                <a:extLst>
                  <a:ext uri="{FF2B5EF4-FFF2-40B4-BE49-F238E27FC236}">
                    <a16:creationId xmlns:a16="http://schemas.microsoft.com/office/drawing/2014/main" id="{031CB8F4-68E6-4C57-AC3A-B13B9794F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299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17" name="Oval 131">
                <a:extLst>
                  <a:ext uri="{FF2B5EF4-FFF2-40B4-BE49-F238E27FC236}">
                    <a16:creationId xmlns:a16="http://schemas.microsoft.com/office/drawing/2014/main" id="{1812F129-F2BC-457A-8E35-42B741953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8" name="Oval 132">
                <a:extLst>
                  <a:ext uri="{FF2B5EF4-FFF2-40B4-BE49-F238E27FC236}">
                    <a16:creationId xmlns:a16="http://schemas.microsoft.com/office/drawing/2014/main" id="{BF76B8EB-0A86-408F-88C6-D36F3DA81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19" name="Freeform 133">
                <a:extLst>
                  <a:ext uri="{FF2B5EF4-FFF2-40B4-BE49-F238E27FC236}">
                    <a16:creationId xmlns:a16="http://schemas.microsoft.com/office/drawing/2014/main" id="{56746A52-D729-43E6-BD25-71F56FEA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286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0" name="Freeform 134">
                <a:extLst>
                  <a:ext uri="{FF2B5EF4-FFF2-40B4-BE49-F238E27FC236}">
                    <a16:creationId xmlns:a16="http://schemas.microsoft.com/office/drawing/2014/main" id="{70FFE86B-62E0-4ADB-A74A-C2774835D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299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1" name="Oval 135">
                <a:extLst>
                  <a:ext uri="{FF2B5EF4-FFF2-40B4-BE49-F238E27FC236}">
                    <a16:creationId xmlns:a16="http://schemas.microsoft.com/office/drawing/2014/main" id="{20EA3365-5B0A-44DF-80F5-ADF22AD0A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22" name="Oval 136">
                <a:extLst>
                  <a:ext uri="{FF2B5EF4-FFF2-40B4-BE49-F238E27FC236}">
                    <a16:creationId xmlns:a16="http://schemas.microsoft.com/office/drawing/2014/main" id="{9ACD992D-60E8-482E-A9DA-8658A1C60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23" name="Freeform 137">
                <a:extLst>
                  <a:ext uri="{FF2B5EF4-FFF2-40B4-BE49-F238E27FC236}">
                    <a16:creationId xmlns:a16="http://schemas.microsoft.com/office/drawing/2014/main" id="{5624C7A4-ABAB-4904-941F-23A610373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286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4" name="Freeform 138">
                <a:extLst>
                  <a:ext uri="{FF2B5EF4-FFF2-40B4-BE49-F238E27FC236}">
                    <a16:creationId xmlns:a16="http://schemas.microsoft.com/office/drawing/2014/main" id="{1BF13F6B-57A8-47BD-B368-1BD13555C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299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7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5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5" name="Oval 139">
                <a:extLst>
                  <a:ext uri="{FF2B5EF4-FFF2-40B4-BE49-F238E27FC236}">
                    <a16:creationId xmlns:a16="http://schemas.microsoft.com/office/drawing/2014/main" id="{F8529DB8-48BE-4EE9-91ED-FFEF83D81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26" name="Oval 140">
                <a:extLst>
                  <a:ext uri="{FF2B5EF4-FFF2-40B4-BE49-F238E27FC236}">
                    <a16:creationId xmlns:a16="http://schemas.microsoft.com/office/drawing/2014/main" id="{58355639-ACEA-46AA-A7D0-39CA23AC2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263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27" name="Freeform 141">
                <a:extLst>
                  <a:ext uri="{FF2B5EF4-FFF2-40B4-BE49-F238E27FC236}">
                    <a16:creationId xmlns:a16="http://schemas.microsoft.com/office/drawing/2014/main" id="{D0E62581-8BEC-415E-B234-F9A2D332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286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8" name="Freeform 142">
                <a:extLst>
                  <a:ext uri="{FF2B5EF4-FFF2-40B4-BE49-F238E27FC236}">
                    <a16:creationId xmlns:a16="http://schemas.microsoft.com/office/drawing/2014/main" id="{13DB80A5-AB95-4E99-BA34-07EA02EC4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299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29" name="Oval 143">
                <a:extLst>
                  <a:ext uri="{FF2B5EF4-FFF2-40B4-BE49-F238E27FC236}">
                    <a16:creationId xmlns:a16="http://schemas.microsoft.com/office/drawing/2014/main" id="{AEF41B78-9C5E-43C3-8126-1517E95C2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263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0" name="Oval 144">
                <a:extLst>
                  <a:ext uri="{FF2B5EF4-FFF2-40B4-BE49-F238E27FC236}">
                    <a16:creationId xmlns:a16="http://schemas.microsoft.com/office/drawing/2014/main" id="{2BFEE3A0-9332-42AC-8E7F-61CFDA686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1" name="Freeform 145">
                <a:extLst>
                  <a:ext uri="{FF2B5EF4-FFF2-40B4-BE49-F238E27FC236}">
                    <a16:creationId xmlns:a16="http://schemas.microsoft.com/office/drawing/2014/main" id="{9D58C9BA-8377-47FA-8DC4-0291BA957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505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2" name="Freeform 146">
                <a:extLst>
                  <a:ext uri="{FF2B5EF4-FFF2-40B4-BE49-F238E27FC236}">
                    <a16:creationId xmlns:a16="http://schemas.microsoft.com/office/drawing/2014/main" id="{0105F5C0-2FFD-43BB-804C-C80D75C54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51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3" name="Oval 147">
                <a:extLst>
                  <a:ext uri="{FF2B5EF4-FFF2-40B4-BE49-F238E27FC236}">
                    <a16:creationId xmlns:a16="http://schemas.microsoft.com/office/drawing/2014/main" id="{649AB6DD-94D4-4EE0-98CD-397C9A620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4" name="Oval 148">
                <a:extLst>
                  <a:ext uri="{FF2B5EF4-FFF2-40B4-BE49-F238E27FC236}">
                    <a16:creationId xmlns:a16="http://schemas.microsoft.com/office/drawing/2014/main" id="{25DD7924-135F-45F7-A3A6-303F8B6E2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5" name="Freeform 149">
                <a:extLst>
                  <a:ext uri="{FF2B5EF4-FFF2-40B4-BE49-F238E27FC236}">
                    <a16:creationId xmlns:a16="http://schemas.microsoft.com/office/drawing/2014/main" id="{6F550E1E-6937-4DB5-A0A7-5985CC8B6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505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8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6" name="Freeform 150">
                <a:extLst>
                  <a:ext uri="{FF2B5EF4-FFF2-40B4-BE49-F238E27FC236}">
                    <a16:creationId xmlns:a16="http://schemas.microsoft.com/office/drawing/2014/main" id="{407FADCF-2775-44EA-BDED-654109A56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51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37" name="Oval 151">
                <a:extLst>
                  <a:ext uri="{FF2B5EF4-FFF2-40B4-BE49-F238E27FC236}">
                    <a16:creationId xmlns:a16="http://schemas.microsoft.com/office/drawing/2014/main" id="{16799EC7-642B-4C3D-B5A7-9243B9E4E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8" name="Oval 152">
                <a:extLst>
                  <a:ext uri="{FF2B5EF4-FFF2-40B4-BE49-F238E27FC236}">
                    <a16:creationId xmlns:a16="http://schemas.microsoft.com/office/drawing/2014/main" id="{36DF6094-85B4-41F4-BD4E-A52A7BE8B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39" name="Freeform 153">
                <a:extLst>
                  <a:ext uri="{FF2B5EF4-FFF2-40B4-BE49-F238E27FC236}">
                    <a16:creationId xmlns:a16="http://schemas.microsoft.com/office/drawing/2014/main" id="{A68B23FD-9B2C-4EE9-92A9-6E775B868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505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0" name="Freeform 154">
                <a:extLst>
                  <a:ext uri="{FF2B5EF4-FFF2-40B4-BE49-F238E27FC236}">
                    <a16:creationId xmlns:a16="http://schemas.microsoft.com/office/drawing/2014/main" id="{856DA7C7-7546-40B4-B26A-626BA5EA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51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1" name="Oval 155">
                <a:extLst>
                  <a:ext uri="{FF2B5EF4-FFF2-40B4-BE49-F238E27FC236}">
                    <a16:creationId xmlns:a16="http://schemas.microsoft.com/office/drawing/2014/main" id="{0E54D22D-8F39-432F-ADC6-7D233FFE1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42" name="Oval 156">
                <a:extLst>
                  <a:ext uri="{FF2B5EF4-FFF2-40B4-BE49-F238E27FC236}">
                    <a16:creationId xmlns:a16="http://schemas.microsoft.com/office/drawing/2014/main" id="{516F06CB-E601-4D18-B5C9-FB3A1F09F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43" name="Freeform 157">
                <a:extLst>
                  <a:ext uri="{FF2B5EF4-FFF2-40B4-BE49-F238E27FC236}">
                    <a16:creationId xmlns:a16="http://schemas.microsoft.com/office/drawing/2014/main" id="{964F3599-37EB-45A8-9FA6-51628343E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505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8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4" name="Freeform 158">
                <a:extLst>
                  <a:ext uri="{FF2B5EF4-FFF2-40B4-BE49-F238E27FC236}">
                    <a16:creationId xmlns:a16="http://schemas.microsoft.com/office/drawing/2014/main" id="{A5C04E84-B9CA-4D56-9C36-61F4AE8C5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51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5" name="Oval 159">
                <a:extLst>
                  <a:ext uri="{FF2B5EF4-FFF2-40B4-BE49-F238E27FC236}">
                    <a16:creationId xmlns:a16="http://schemas.microsoft.com/office/drawing/2014/main" id="{A12B3D7D-A1B7-492D-BC0E-0A831E99C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46" name="Oval 160">
                <a:extLst>
                  <a:ext uri="{FF2B5EF4-FFF2-40B4-BE49-F238E27FC236}">
                    <a16:creationId xmlns:a16="http://schemas.microsoft.com/office/drawing/2014/main" id="{016E93DA-251F-40B0-89B5-997F5484F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47" name="Freeform 161">
                <a:extLst>
                  <a:ext uri="{FF2B5EF4-FFF2-40B4-BE49-F238E27FC236}">
                    <a16:creationId xmlns:a16="http://schemas.microsoft.com/office/drawing/2014/main" id="{80088E18-51A7-4222-92D6-756C5058EF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505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9"/>
                      <a:pt x="249" y="48"/>
                    </a:cubicBezTo>
                    <a:cubicBezTo>
                      <a:pt x="259" y="67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8" name="Freeform 162">
                <a:extLst>
                  <a:ext uri="{FF2B5EF4-FFF2-40B4-BE49-F238E27FC236}">
                    <a16:creationId xmlns:a16="http://schemas.microsoft.com/office/drawing/2014/main" id="{C25F0A92-F44D-47C8-87A5-71BDD643B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51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49" name="Oval 163">
                <a:extLst>
                  <a:ext uri="{FF2B5EF4-FFF2-40B4-BE49-F238E27FC236}">
                    <a16:creationId xmlns:a16="http://schemas.microsoft.com/office/drawing/2014/main" id="{F11546DE-826B-458D-8D3D-3CBC0F157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0" name="Oval 164">
                <a:extLst>
                  <a:ext uri="{FF2B5EF4-FFF2-40B4-BE49-F238E27FC236}">
                    <a16:creationId xmlns:a16="http://schemas.microsoft.com/office/drawing/2014/main" id="{375B3C1E-7D92-44D1-A948-92ACE9D1D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482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1" name="Freeform 165">
                <a:extLst>
                  <a:ext uri="{FF2B5EF4-FFF2-40B4-BE49-F238E27FC236}">
                    <a16:creationId xmlns:a16="http://schemas.microsoft.com/office/drawing/2014/main" id="{FB81D912-8124-405B-82A3-ABF09E2E5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505"/>
                <a:ext cx="190" cy="182"/>
              </a:xfrm>
              <a:custGeom>
                <a:avLst/>
                <a:gdLst>
                  <a:gd name="T0" fmla="*/ 32 w 265"/>
                  <a:gd name="T1" fmla="*/ 67 h 254"/>
                  <a:gd name="T2" fmla="*/ 4 w 265"/>
                  <a:gd name="T3" fmla="*/ 54 h 254"/>
                  <a:gd name="T4" fmla="*/ 0 w 265"/>
                  <a:gd name="T5" fmla="*/ 37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29 h 254"/>
                  <a:gd name="T12" fmla="*/ 32 w 265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9"/>
                      <a:pt x="250" y="48"/>
                    </a:cubicBezTo>
                    <a:cubicBezTo>
                      <a:pt x="259" y="67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2" name="Freeform 166">
                <a:extLst>
                  <a:ext uri="{FF2B5EF4-FFF2-40B4-BE49-F238E27FC236}">
                    <a16:creationId xmlns:a16="http://schemas.microsoft.com/office/drawing/2014/main" id="{B2C5284A-CAA8-41ED-BEE1-04619C703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51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3" name="Oval 167">
                <a:extLst>
                  <a:ext uri="{FF2B5EF4-FFF2-40B4-BE49-F238E27FC236}">
                    <a16:creationId xmlns:a16="http://schemas.microsoft.com/office/drawing/2014/main" id="{05F77CA0-CEE9-4AF1-827C-7C9413D36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482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4" name="Oval 168">
                <a:extLst>
                  <a:ext uri="{FF2B5EF4-FFF2-40B4-BE49-F238E27FC236}">
                    <a16:creationId xmlns:a16="http://schemas.microsoft.com/office/drawing/2014/main" id="{5DC25DFC-85EF-474E-9369-FE7A6DB32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5" name="Freeform 169">
                <a:extLst>
                  <a:ext uri="{FF2B5EF4-FFF2-40B4-BE49-F238E27FC236}">
                    <a16:creationId xmlns:a16="http://schemas.microsoft.com/office/drawing/2014/main" id="{1176902A-8367-4983-8A19-15C3C1831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724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6" name="Freeform 170">
                <a:extLst>
                  <a:ext uri="{FF2B5EF4-FFF2-40B4-BE49-F238E27FC236}">
                    <a16:creationId xmlns:a16="http://schemas.microsoft.com/office/drawing/2014/main" id="{002763C7-3E4B-4500-9C34-B7293FC82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73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57" name="Oval 171">
                <a:extLst>
                  <a:ext uri="{FF2B5EF4-FFF2-40B4-BE49-F238E27FC236}">
                    <a16:creationId xmlns:a16="http://schemas.microsoft.com/office/drawing/2014/main" id="{822A602A-D948-4F11-8311-D8C8F810E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8" name="Oval 172">
                <a:extLst>
                  <a:ext uri="{FF2B5EF4-FFF2-40B4-BE49-F238E27FC236}">
                    <a16:creationId xmlns:a16="http://schemas.microsoft.com/office/drawing/2014/main" id="{D0505693-3686-4766-A01B-3DB63DAB8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59" name="Freeform 173">
                <a:extLst>
                  <a:ext uri="{FF2B5EF4-FFF2-40B4-BE49-F238E27FC236}">
                    <a16:creationId xmlns:a16="http://schemas.microsoft.com/office/drawing/2014/main" id="{97A91305-48F4-4CBB-999A-289D961B2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724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0" name="Freeform 174">
                <a:extLst>
                  <a:ext uri="{FF2B5EF4-FFF2-40B4-BE49-F238E27FC236}">
                    <a16:creationId xmlns:a16="http://schemas.microsoft.com/office/drawing/2014/main" id="{BB7FB4DE-9E5D-426B-AD42-58C06B337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73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1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1" name="Oval 175">
                <a:extLst>
                  <a:ext uri="{FF2B5EF4-FFF2-40B4-BE49-F238E27FC236}">
                    <a16:creationId xmlns:a16="http://schemas.microsoft.com/office/drawing/2014/main" id="{8574C086-2AF3-49CA-B721-30AE609F04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62" name="Oval 176">
                <a:extLst>
                  <a:ext uri="{FF2B5EF4-FFF2-40B4-BE49-F238E27FC236}">
                    <a16:creationId xmlns:a16="http://schemas.microsoft.com/office/drawing/2014/main" id="{58BC6182-5FCB-4A0E-B091-DAA6B75C5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63" name="Freeform 177">
                <a:extLst>
                  <a:ext uri="{FF2B5EF4-FFF2-40B4-BE49-F238E27FC236}">
                    <a16:creationId xmlns:a16="http://schemas.microsoft.com/office/drawing/2014/main" id="{560A1B37-2D97-4F5F-A85B-EEEA21AE4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724"/>
                <a:ext cx="190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4" name="Freeform 178">
                <a:extLst>
                  <a:ext uri="{FF2B5EF4-FFF2-40B4-BE49-F238E27FC236}">
                    <a16:creationId xmlns:a16="http://schemas.microsoft.com/office/drawing/2014/main" id="{BB7B2975-1A53-47D3-98D0-499E0BC49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73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8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5" name="Oval 179">
                <a:extLst>
                  <a:ext uri="{FF2B5EF4-FFF2-40B4-BE49-F238E27FC236}">
                    <a16:creationId xmlns:a16="http://schemas.microsoft.com/office/drawing/2014/main" id="{393FBF8E-4C09-4E0F-89FA-A350DDB28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66" name="Oval 180">
                <a:extLst>
                  <a:ext uri="{FF2B5EF4-FFF2-40B4-BE49-F238E27FC236}">
                    <a16:creationId xmlns:a16="http://schemas.microsoft.com/office/drawing/2014/main" id="{506D92CD-DF56-4F48-B09C-9C85E7501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67" name="Freeform 181">
                <a:extLst>
                  <a:ext uri="{FF2B5EF4-FFF2-40B4-BE49-F238E27FC236}">
                    <a16:creationId xmlns:a16="http://schemas.microsoft.com/office/drawing/2014/main" id="{4FFC2D1B-F9A4-4828-9A69-9FCDDF748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2724"/>
                <a:ext cx="189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8" name="Freeform 182">
                <a:extLst>
                  <a:ext uri="{FF2B5EF4-FFF2-40B4-BE49-F238E27FC236}">
                    <a16:creationId xmlns:a16="http://schemas.microsoft.com/office/drawing/2014/main" id="{D108B1A9-83B7-4BEB-ABB4-A366CA4F5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4" y="273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1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69" name="Oval 183">
                <a:extLst>
                  <a:ext uri="{FF2B5EF4-FFF2-40B4-BE49-F238E27FC236}">
                    <a16:creationId xmlns:a16="http://schemas.microsoft.com/office/drawing/2014/main" id="{83F31A1F-F509-46DC-8630-C9A251018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0" name="Oval 184">
                <a:extLst>
                  <a:ext uri="{FF2B5EF4-FFF2-40B4-BE49-F238E27FC236}">
                    <a16:creationId xmlns:a16="http://schemas.microsoft.com/office/drawing/2014/main" id="{50EA99F7-A9B6-453C-8217-C7C5F5EB2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1" name="Freeform 185">
                <a:extLst>
                  <a:ext uri="{FF2B5EF4-FFF2-40B4-BE49-F238E27FC236}">
                    <a16:creationId xmlns:a16="http://schemas.microsoft.com/office/drawing/2014/main" id="{28AFA776-387D-46EC-BF22-3E18E6911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2724"/>
                <a:ext cx="190" cy="183"/>
              </a:xfrm>
              <a:custGeom>
                <a:avLst/>
                <a:gdLst>
                  <a:gd name="T0" fmla="*/ 32 w 264"/>
                  <a:gd name="T1" fmla="*/ 68 h 254"/>
                  <a:gd name="T2" fmla="*/ 4 w 264"/>
                  <a:gd name="T3" fmla="*/ 55 h 254"/>
                  <a:gd name="T4" fmla="*/ 0 w 264"/>
                  <a:gd name="T5" fmla="*/ 38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30 h 254"/>
                  <a:gd name="T12" fmla="*/ 32 w 264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6"/>
                      <a:pt x="15" y="207"/>
                    </a:cubicBezTo>
                    <a:cubicBezTo>
                      <a:pt x="5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2" name="Freeform 186">
                <a:extLst>
                  <a:ext uri="{FF2B5EF4-FFF2-40B4-BE49-F238E27FC236}">
                    <a16:creationId xmlns:a16="http://schemas.microsoft.com/office/drawing/2014/main" id="{B5333473-A07E-42EF-A7F3-43D127982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2738"/>
                <a:ext cx="180" cy="169"/>
              </a:xfrm>
              <a:custGeom>
                <a:avLst/>
                <a:gdLst>
                  <a:gd name="T0" fmla="*/ 38 w 251"/>
                  <a:gd name="T1" fmla="*/ 0 h 235"/>
                  <a:gd name="T2" fmla="*/ 64 w 251"/>
                  <a:gd name="T3" fmla="*/ 10 h 235"/>
                  <a:gd name="T4" fmla="*/ 67 w 251"/>
                  <a:gd name="T5" fmla="*/ 24 h 235"/>
                  <a:gd name="T6" fmla="*/ 28 w 251"/>
                  <a:gd name="T7" fmla="*/ 63 h 235"/>
                  <a:gd name="T8" fmla="*/ 3 w 251"/>
                  <a:gd name="T9" fmla="*/ 52 h 235"/>
                  <a:gd name="T10" fmla="*/ 0 w 251"/>
                  <a:gd name="T11" fmla="*/ 38 h 235"/>
                  <a:gd name="T12" fmla="*/ 38 w 251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5">
                    <a:moveTo>
                      <a:pt x="143" y="0"/>
                    </a:moveTo>
                    <a:cubicBezTo>
                      <a:pt x="181" y="0"/>
                      <a:pt x="215" y="14"/>
                      <a:pt x="241" y="39"/>
                    </a:cubicBezTo>
                    <a:cubicBezTo>
                      <a:pt x="247" y="55"/>
                      <a:pt x="251" y="73"/>
                      <a:pt x="251" y="92"/>
                    </a:cubicBezTo>
                    <a:cubicBezTo>
                      <a:pt x="251" y="171"/>
                      <a:pt x="187" y="235"/>
                      <a:pt x="108" y="235"/>
                    </a:cubicBezTo>
                    <a:cubicBezTo>
                      <a:pt x="70" y="235"/>
                      <a:pt x="35" y="220"/>
                      <a:pt x="10" y="196"/>
                    </a:cubicBezTo>
                    <a:cubicBezTo>
                      <a:pt x="3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3" name="Oval 187">
                <a:extLst>
                  <a:ext uri="{FF2B5EF4-FFF2-40B4-BE49-F238E27FC236}">
                    <a16:creationId xmlns:a16="http://schemas.microsoft.com/office/drawing/2014/main" id="{D3A50C39-A38C-4F69-BACB-7ADEACF9C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4" name="Oval 188">
                <a:extLst>
                  <a:ext uri="{FF2B5EF4-FFF2-40B4-BE49-F238E27FC236}">
                    <a16:creationId xmlns:a16="http://schemas.microsoft.com/office/drawing/2014/main" id="{814D6BD8-7FF1-4B97-BB2F-D78B22255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701"/>
                <a:ext cx="205" cy="206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5" name="Freeform 189">
                <a:extLst>
                  <a:ext uri="{FF2B5EF4-FFF2-40B4-BE49-F238E27FC236}">
                    <a16:creationId xmlns:a16="http://schemas.microsoft.com/office/drawing/2014/main" id="{09B80CED-E1FC-4E88-839A-948C4948B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2724"/>
                <a:ext cx="190" cy="183"/>
              </a:xfrm>
              <a:custGeom>
                <a:avLst/>
                <a:gdLst>
                  <a:gd name="T0" fmla="*/ 32 w 265"/>
                  <a:gd name="T1" fmla="*/ 68 h 254"/>
                  <a:gd name="T2" fmla="*/ 4 w 265"/>
                  <a:gd name="T3" fmla="*/ 55 h 254"/>
                  <a:gd name="T4" fmla="*/ 0 w 265"/>
                  <a:gd name="T5" fmla="*/ 38 h 254"/>
                  <a:gd name="T6" fmla="*/ 38 w 265"/>
                  <a:gd name="T7" fmla="*/ 0 h 254"/>
                  <a:gd name="T8" fmla="*/ 66 w 265"/>
                  <a:gd name="T9" fmla="*/ 12 h 254"/>
                  <a:gd name="T10" fmla="*/ 70 w 265"/>
                  <a:gd name="T11" fmla="*/ 30 h 254"/>
                  <a:gd name="T12" fmla="*/ 32 w 265"/>
                  <a:gd name="T13" fmla="*/ 68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5" h="254">
                    <a:moveTo>
                      <a:pt x="122" y="254"/>
                    </a:moveTo>
                    <a:cubicBezTo>
                      <a:pt x="79" y="254"/>
                      <a:pt x="42" y="236"/>
                      <a:pt x="15" y="207"/>
                    </a:cubicBezTo>
                    <a:cubicBezTo>
                      <a:pt x="6" y="188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6" y="0"/>
                      <a:pt x="223" y="18"/>
                      <a:pt x="250" y="47"/>
                    </a:cubicBezTo>
                    <a:cubicBezTo>
                      <a:pt x="259" y="66"/>
                      <a:pt x="265" y="88"/>
                      <a:pt x="265" y="111"/>
                    </a:cubicBezTo>
                    <a:cubicBezTo>
                      <a:pt x="265" y="190"/>
                      <a:pt x="201" y="254"/>
                      <a:pt x="122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6" name="Freeform 190">
                <a:extLst>
                  <a:ext uri="{FF2B5EF4-FFF2-40B4-BE49-F238E27FC236}">
                    <a16:creationId xmlns:a16="http://schemas.microsoft.com/office/drawing/2014/main" id="{6EA93C39-1463-40FD-B42C-E2F8E897B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8" y="2738"/>
                <a:ext cx="181" cy="169"/>
              </a:xfrm>
              <a:custGeom>
                <a:avLst/>
                <a:gdLst>
                  <a:gd name="T0" fmla="*/ 38 w 252"/>
                  <a:gd name="T1" fmla="*/ 0 h 235"/>
                  <a:gd name="T2" fmla="*/ 64 w 252"/>
                  <a:gd name="T3" fmla="*/ 10 h 235"/>
                  <a:gd name="T4" fmla="*/ 67 w 252"/>
                  <a:gd name="T5" fmla="*/ 24 h 235"/>
                  <a:gd name="T6" fmla="*/ 29 w 252"/>
                  <a:gd name="T7" fmla="*/ 63 h 235"/>
                  <a:gd name="T8" fmla="*/ 3 w 252"/>
                  <a:gd name="T9" fmla="*/ 52 h 235"/>
                  <a:gd name="T10" fmla="*/ 0 w 252"/>
                  <a:gd name="T11" fmla="*/ 38 h 235"/>
                  <a:gd name="T12" fmla="*/ 38 w 252"/>
                  <a:gd name="T13" fmla="*/ 0 h 2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5">
                    <a:moveTo>
                      <a:pt x="143" y="0"/>
                    </a:moveTo>
                    <a:cubicBezTo>
                      <a:pt x="181" y="0"/>
                      <a:pt x="216" y="14"/>
                      <a:pt x="241" y="39"/>
                    </a:cubicBezTo>
                    <a:cubicBezTo>
                      <a:pt x="248" y="55"/>
                      <a:pt x="252" y="73"/>
                      <a:pt x="252" y="92"/>
                    </a:cubicBezTo>
                    <a:cubicBezTo>
                      <a:pt x="252" y="171"/>
                      <a:pt x="188" y="235"/>
                      <a:pt x="109" y="235"/>
                    </a:cubicBezTo>
                    <a:cubicBezTo>
                      <a:pt x="70" y="235"/>
                      <a:pt x="36" y="220"/>
                      <a:pt x="10" y="196"/>
                    </a:cubicBezTo>
                    <a:cubicBezTo>
                      <a:pt x="4" y="179"/>
                      <a:pt x="0" y="161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77" name="Oval 191">
                <a:extLst>
                  <a:ext uri="{FF2B5EF4-FFF2-40B4-BE49-F238E27FC236}">
                    <a16:creationId xmlns:a16="http://schemas.microsoft.com/office/drawing/2014/main" id="{2B4171F3-6F8D-4188-BEBF-AC473996C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" y="2701"/>
                <a:ext cx="205" cy="206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8" name="Oval 192">
                <a:extLst>
                  <a:ext uri="{FF2B5EF4-FFF2-40B4-BE49-F238E27FC236}">
                    <a16:creationId xmlns:a16="http://schemas.microsoft.com/office/drawing/2014/main" id="{314F7BA4-54FB-4D85-971D-40945E2F3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921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79" name="Freeform 193">
                <a:extLst>
                  <a:ext uri="{FF2B5EF4-FFF2-40B4-BE49-F238E27FC236}">
                    <a16:creationId xmlns:a16="http://schemas.microsoft.com/office/drawing/2014/main" id="{0720ECB8-B142-428B-9D2A-1820CF97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2944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0" name="Freeform 194">
                <a:extLst>
                  <a:ext uri="{FF2B5EF4-FFF2-40B4-BE49-F238E27FC236}">
                    <a16:creationId xmlns:a16="http://schemas.microsoft.com/office/drawing/2014/main" id="{7F5DC8C5-6BB9-499F-8976-27F4B59FE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" y="2957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1" name="Oval 195">
                <a:extLst>
                  <a:ext uri="{FF2B5EF4-FFF2-40B4-BE49-F238E27FC236}">
                    <a16:creationId xmlns:a16="http://schemas.microsoft.com/office/drawing/2014/main" id="{150E8EB8-7570-446B-B0D1-B118AD0E2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4" y="2921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82" name="Oval 196">
                <a:extLst>
                  <a:ext uri="{FF2B5EF4-FFF2-40B4-BE49-F238E27FC236}">
                    <a16:creationId xmlns:a16="http://schemas.microsoft.com/office/drawing/2014/main" id="{4D5842E3-7612-4EB4-92B5-291AFF6AE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921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83" name="Freeform 197">
                <a:extLst>
                  <a:ext uri="{FF2B5EF4-FFF2-40B4-BE49-F238E27FC236}">
                    <a16:creationId xmlns:a16="http://schemas.microsoft.com/office/drawing/2014/main" id="{C51C9C25-5A9F-4BCE-987E-AF6E37F6C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" y="2944"/>
                <a:ext cx="189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7 w 264"/>
                  <a:gd name="T7" fmla="*/ 0 h 254"/>
                  <a:gd name="T8" fmla="*/ 65 w 264"/>
                  <a:gd name="T9" fmla="*/ 12 h 254"/>
                  <a:gd name="T10" fmla="*/ 69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5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8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4" name="Freeform 198">
                <a:extLst>
                  <a:ext uri="{FF2B5EF4-FFF2-40B4-BE49-F238E27FC236}">
                    <a16:creationId xmlns:a16="http://schemas.microsoft.com/office/drawing/2014/main" id="{BE4D2468-628E-4E60-A0B0-C7D10716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0" y="2957"/>
                <a:ext cx="181" cy="169"/>
              </a:xfrm>
              <a:custGeom>
                <a:avLst/>
                <a:gdLst>
                  <a:gd name="T0" fmla="*/ 38 w 252"/>
                  <a:gd name="T1" fmla="*/ 0 h 236"/>
                  <a:gd name="T2" fmla="*/ 64 w 252"/>
                  <a:gd name="T3" fmla="*/ 10 h 236"/>
                  <a:gd name="T4" fmla="*/ 67 w 252"/>
                  <a:gd name="T5" fmla="*/ 24 h 236"/>
                  <a:gd name="T6" fmla="*/ 29 w 252"/>
                  <a:gd name="T7" fmla="*/ 62 h 236"/>
                  <a:gd name="T8" fmla="*/ 3 w 252"/>
                  <a:gd name="T9" fmla="*/ 52 h 236"/>
                  <a:gd name="T10" fmla="*/ 0 w 252"/>
                  <a:gd name="T11" fmla="*/ 37 h 236"/>
                  <a:gd name="T12" fmla="*/ 38 w 252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2" h="236">
                    <a:moveTo>
                      <a:pt x="143" y="0"/>
                    </a:moveTo>
                    <a:cubicBezTo>
                      <a:pt x="181" y="0"/>
                      <a:pt x="216" y="15"/>
                      <a:pt x="241" y="39"/>
                    </a:cubicBezTo>
                    <a:cubicBezTo>
                      <a:pt x="248" y="56"/>
                      <a:pt x="252" y="74"/>
                      <a:pt x="252" y="93"/>
                    </a:cubicBezTo>
                    <a:cubicBezTo>
                      <a:pt x="252" y="172"/>
                      <a:pt x="188" y="236"/>
                      <a:pt x="109" y="236"/>
                    </a:cubicBezTo>
                    <a:cubicBezTo>
                      <a:pt x="71" y="236"/>
                      <a:pt x="36" y="221"/>
                      <a:pt x="11" y="196"/>
                    </a:cubicBezTo>
                    <a:cubicBezTo>
                      <a:pt x="4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5" name="Oval 199">
                <a:extLst>
                  <a:ext uri="{FF2B5EF4-FFF2-40B4-BE49-F238E27FC236}">
                    <a16:creationId xmlns:a16="http://schemas.microsoft.com/office/drawing/2014/main" id="{53832972-2181-4357-98EF-0BEDA46E0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" y="2921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86" name="Oval 200">
                <a:extLst>
                  <a:ext uri="{FF2B5EF4-FFF2-40B4-BE49-F238E27FC236}">
                    <a16:creationId xmlns:a16="http://schemas.microsoft.com/office/drawing/2014/main" id="{27730FB1-153E-49EC-B30C-6769CE1EB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921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87" name="Freeform 201">
                <a:extLst>
                  <a:ext uri="{FF2B5EF4-FFF2-40B4-BE49-F238E27FC236}">
                    <a16:creationId xmlns:a16="http://schemas.microsoft.com/office/drawing/2014/main" id="{D8AEFF1E-3AD4-4B32-87FD-6D6283870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2944"/>
                <a:ext cx="190" cy="182"/>
              </a:xfrm>
              <a:custGeom>
                <a:avLst/>
                <a:gdLst>
                  <a:gd name="T0" fmla="*/ 32 w 264"/>
                  <a:gd name="T1" fmla="*/ 67 h 254"/>
                  <a:gd name="T2" fmla="*/ 4 w 264"/>
                  <a:gd name="T3" fmla="*/ 54 h 254"/>
                  <a:gd name="T4" fmla="*/ 0 w 264"/>
                  <a:gd name="T5" fmla="*/ 37 h 254"/>
                  <a:gd name="T6" fmla="*/ 38 w 264"/>
                  <a:gd name="T7" fmla="*/ 0 h 254"/>
                  <a:gd name="T8" fmla="*/ 67 w 264"/>
                  <a:gd name="T9" fmla="*/ 12 h 254"/>
                  <a:gd name="T10" fmla="*/ 71 w 264"/>
                  <a:gd name="T11" fmla="*/ 29 h 254"/>
                  <a:gd name="T12" fmla="*/ 32 w 264"/>
                  <a:gd name="T13" fmla="*/ 67 h 2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4" h="254">
                    <a:moveTo>
                      <a:pt x="121" y="254"/>
                    </a:moveTo>
                    <a:cubicBezTo>
                      <a:pt x="79" y="254"/>
                      <a:pt x="41" y="235"/>
                      <a:pt x="15" y="206"/>
                    </a:cubicBezTo>
                    <a:cubicBezTo>
                      <a:pt x="6" y="187"/>
                      <a:pt x="0" y="166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ubicBezTo>
                      <a:pt x="185" y="0"/>
                      <a:pt x="223" y="18"/>
                      <a:pt x="249" y="47"/>
                    </a:cubicBezTo>
                    <a:cubicBezTo>
                      <a:pt x="259" y="66"/>
                      <a:pt x="264" y="88"/>
                      <a:pt x="264" y="111"/>
                    </a:cubicBezTo>
                    <a:cubicBezTo>
                      <a:pt x="264" y="190"/>
                      <a:pt x="200" y="254"/>
                      <a:pt x="121" y="254"/>
                    </a:cubicBezTo>
                    <a:close/>
                  </a:path>
                </a:pathLst>
              </a:custGeom>
              <a:solidFill>
                <a:srgbClr val="57BF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8" name="Freeform 202">
                <a:extLst>
                  <a:ext uri="{FF2B5EF4-FFF2-40B4-BE49-F238E27FC236}">
                    <a16:creationId xmlns:a16="http://schemas.microsoft.com/office/drawing/2014/main" id="{0AC6FA81-6BC5-42A3-A7B6-AD8C5D14C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3" y="2957"/>
                <a:ext cx="180" cy="169"/>
              </a:xfrm>
              <a:custGeom>
                <a:avLst/>
                <a:gdLst>
                  <a:gd name="T0" fmla="*/ 38 w 251"/>
                  <a:gd name="T1" fmla="*/ 0 h 236"/>
                  <a:gd name="T2" fmla="*/ 64 w 251"/>
                  <a:gd name="T3" fmla="*/ 10 h 236"/>
                  <a:gd name="T4" fmla="*/ 67 w 251"/>
                  <a:gd name="T5" fmla="*/ 24 h 236"/>
                  <a:gd name="T6" fmla="*/ 28 w 251"/>
                  <a:gd name="T7" fmla="*/ 62 h 236"/>
                  <a:gd name="T8" fmla="*/ 3 w 251"/>
                  <a:gd name="T9" fmla="*/ 52 h 236"/>
                  <a:gd name="T10" fmla="*/ 0 w 251"/>
                  <a:gd name="T11" fmla="*/ 37 h 236"/>
                  <a:gd name="T12" fmla="*/ 38 w 251"/>
                  <a:gd name="T13" fmla="*/ 0 h 2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1" h="236">
                    <a:moveTo>
                      <a:pt x="143" y="0"/>
                    </a:moveTo>
                    <a:cubicBezTo>
                      <a:pt x="181" y="0"/>
                      <a:pt x="215" y="15"/>
                      <a:pt x="241" y="39"/>
                    </a:cubicBezTo>
                    <a:cubicBezTo>
                      <a:pt x="248" y="56"/>
                      <a:pt x="251" y="74"/>
                      <a:pt x="251" y="93"/>
                    </a:cubicBezTo>
                    <a:cubicBezTo>
                      <a:pt x="251" y="172"/>
                      <a:pt x="187" y="236"/>
                      <a:pt x="108" y="236"/>
                    </a:cubicBezTo>
                    <a:cubicBezTo>
                      <a:pt x="70" y="236"/>
                      <a:pt x="36" y="221"/>
                      <a:pt x="10" y="196"/>
                    </a:cubicBezTo>
                    <a:cubicBezTo>
                      <a:pt x="3" y="180"/>
                      <a:pt x="0" y="162"/>
                      <a:pt x="0" y="143"/>
                    </a:cubicBezTo>
                    <a:cubicBezTo>
                      <a:pt x="0" y="64"/>
                      <a:pt x="64" y="0"/>
                      <a:pt x="143" y="0"/>
                    </a:cubicBezTo>
                    <a:close/>
                  </a:path>
                </a:pathLst>
              </a:custGeom>
              <a:solidFill>
                <a:srgbClr val="C4E5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7689" name="Oval 203">
                <a:extLst>
                  <a:ext uri="{FF2B5EF4-FFF2-40B4-BE49-F238E27FC236}">
                    <a16:creationId xmlns:a16="http://schemas.microsoft.com/office/drawing/2014/main" id="{7AA6B272-479D-4CA5-97B0-DB8A08DE9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" y="2921"/>
                <a:ext cx="205" cy="205"/>
              </a:xfrm>
              <a:prstGeom prst="ellipse">
                <a:avLst/>
              </a:prstGeom>
              <a:noFill/>
              <a:ln w="19050">
                <a:solidFill>
                  <a:srgbClr val="FFFFF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47690" name="Oval 204">
                <a:extLst>
                  <a:ext uri="{FF2B5EF4-FFF2-40B4-BE49-F238E27FC236}">
                    <a16:creationId xmlns:a16="http://schemas.microsoft.com/office/drawing/2014/main" id="{FE33987C-0E9C-448F-9D76-CB8DE8ECB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" y="2921"/>
                <a:ext cx="205" cy="205"/>
              </a:xfrm>
              <a:prstGeom prst="ellipse">
                <a:avLst/>
              </a:prstGeom>
              <a:solidFill>
                <a:srgbClr val="509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47480" name="Freeform 205">
              <a:extLst>
                <a:ext uri="{FF2B5EF4-FFF2-40B4-BE49-F238E27FC236}">
                  <a16:creationId xmlns:a16="http://schemas.microsoft.com/office/drawing/2014/main" id="{93D824C5-0FDB-467D-91A1-B3C5DA2D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6" y="2944"/>
              <a:ext cx="189" cy="182"/>
            </a:xfrm>
            <a:custGeom>
              <a:avLst/>
              <a:gdLst>
                <a:gd name="T0" fmla="*/ 32 w 264"/>
                <a:gd name="T1" fmla="*/ 67 h 254"/>
                <a:gd name="T2" fmla="*/ 4 w 264"/>
                <a:gd name="T3" fmla="*/ 54 h 254"/>
                <a:gd name="T4" fmla="*/ 0 w 264"/>
                <a:gd name="T5" fmla="*/ 37 h 254"/>
                <a:gd name="T6" fmla="*/ 37 w 264"/>
                <a:gd name="T7" fmla="*/ 0 h 254"/>
                <a:gd name="T8" fmla="*/ 65 w 264"/>
                <a:gd name="T9" fmla="*/ 12 h 254"/>
                <a:gd name="T10" fmla="*/ 69 w 264"/>
                <a:gd name="T11" fmla="*/ 29 h 254"/>
                <a:gd name="T12" fmla="*/ 32 w 264"/>
                <a:gd name="T13" fmla="*/ 67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8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1" name="Freeform 206">
              <a:extLst>
                <a:ext uri="{FF2B5EF4-FFF2-40B4-BE49-F238E27FC236}">
                  <a16:creationId xmlns:a16="http://schemas.microsoft.com/office/drawing/2014/main" id="{8F104CCE-1BFB-4F65-8A4D-7752839EE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4" y="2957"/>
              <a:ext cx="181" cy="169"/>
            </a:xfrm>
            <a:custGeom>
              <a:avLst/>
              <a:gdLst>
                <a:gd name="T0" fmla="*/ 38 w 252"/>
                <a:gd name="T1" fmla="*/ 0 h 236"/>
                <a:gd name="T2" fmla="*/ 64 w 252"/>
                <a:gd name="T3" fmla="*/ 10 h 236"/>
                <a:gd name="T4" fmla="*/ 67 w 252"/>
                <a:gd name="T5" fmla="*/ 24 h 236"/>
                <a:gd name="T6" fmla="*/ 29 w 252"/>
                <a:gd name="T7" fmla="*/ 62 h 236"/>
                <a:gd name="T8" fmla="*/ 3 w 252"/>
                <a:gd name="T9" fmla="*/ 52 h 236"/>
                <a:gd name="T10" fmla="*/ 0 w 252"/>
                <a:gd name="T11" fmla="*/ 37 h 236"/>
                <a:gd name="T12" fmla="*/ 38 w 252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2" h="236">
                  <a:moveTo>
                    <a:pt x="143" y="0"/>
                  </a:moveTo>
                  <a:cubicBezTo>
                    <a:pt x="181" y="0"/>
                    <a:pt x="216" y="15"/>
                    <a:pt x="241" y="39"/>
                  </a:cubicBezTo>
                  <a:cubicBezTo>
                    <a:pt x="248" y="56"/>
                    <a:pt x="252" y="74"/>
                    <a:pt x="252" y="93"/>
                  </a:cubicBezTo>
                  <a:cubicBezTo>
                    <a:pt x="252" y="172"/>
                    <a:pt x="188" y="236"/>
                    <a:pt x="109" y="236"/>
                  </a:cubicBezTo>
                  <a:cubicBezTo>
                    <a:pt x="71" y="236"/>
                    <a:pt x="36" y="221"/>
                    <a:pt x="10" y="196"/>
                  </a:cubicBezTo>
                  <a:cubicBezTo>
                    <a:pt x="4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2" name="Oval 207">
              <a:extLst>
                <a:ext uri="{FF2B5EF4-FFF2-40B4-BE49-F238E27FC236}">
                  <a16:creationId xmlns:a16="http://schemas.microsoft.com/office/drawing/2014/main" id="{5D7C2CD2-D0C5-4386-841A-8D8CBDB78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0" y="2921"/>
              <a:ext cx="205" cy="205"/>
            </a:xfrm>
            <a:prstGeom prst="ellipse">
              <a:avLst/>
            </a:prstGeom>
            <a:noFill/>
            <a:ln w="190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3" name="Oval 208">
              <a:extLst>
                <a:ext uri="{FF2B5EF4-FFF2-40B4-BE49-F238E27FC236}">
                  <a16:creationId xmlns:a16="http://schemas.microsoft.com/office/drawing/2014/main" id="{07C54C36-05A8-4C77-870F-1E4135997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" y="2921"/>
              <a:ext cx="205" cy="205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4" name="Freeform 209">
              <a:extLst>
                <a:ext uri="{FF2B5EF4-FFF2-40B4-BE49-F238E27FC236}">
                  <a16:creationId xmlns:a16="http://schemas.microsoft.com/office/drawing/2014/main" id="{BAF52342-C4D3-42E9-A13D-7C8C9B205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944"/>
              <a:ext cx="190" cy="182"/>
            </a:xfrm>
            <a:custGeom>
              <a:avLst/>
              <a:gdLst>
                <a:gd name="T0" fmla="*/ 32 w 264"/>
                <a:gd name="T1" fmla="*/ 67 h 254"/>
                <a:gd name="T2" fmla="*/ 4 w 264"/>
                <a:gd name="T3" fmla="*/ 54 h 254"/>
                <a:gd name="T4" fmla="*/ 0 w 264"/>
                <a:gd name="T5" fmla="*/ 37 h 254"/>
                <a:gd name="T6" fmla="*/ 38 w 264"/>
                <a:gd name="T7" fmla="*/ 0 h 254"/>
                <a:gd name="T8" fmla="*/ 67 w 264"/>
                <a:gd name="T9" fmla="*/ 12 h 254"/>
                <a:gd name="T10" fmla="*/ 71 w 264"/>
                <a:gd name="T11" fmla="*/ 29 h 254"/>
                <a:gd name="T12" fmla="*/ 32 w 264"/>
                <a:gd name="T13" fmla="*/ 67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5" name="Freeform 210">
              <a:extLst>
                <a:ext uri="{FF2B5EF4-FFF2-40B4-BE49-F238E27FC236}">
                  <a16:creationId xmlns:a16="http://schemas.microsoft.com/office/drawing/2014/main" id="{3A7820EB-5BE5-475C-B619-DCB975220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7" y="2957"/>
              <a:ext cx="180" cy="169"/>
            </a:xfrm>
            <a:custGeom>
              <a:avLst/>
              <a:gdLst>
                <a:gd name="T0" fmla="*/ 38 w 251"/>
                <a:gd name="T1" fmla="*/ 0 h 236"/>
                <a:gd name="T2" fmla="*/ 64 w 251"/>
                <a:gd name="T3" fmla="*/ 10 h 236"/>
                <a:gd name="T4" fmla="*/ 67 w 251"/>
                <a:gd name="T5" fmla="*/ 24 h 236"/>
                <a:gd name="T6" fmla="*/ 28 w 251"/>
                <a:gd name="T7" fmla="*/ 62 h 236"/>
                <a:gd name="T8" fmla="*/ 3 w 251"/>
                <a:gd name="T9" fmla="*/ 52 h 236"/>
                <a:gd name="T10" fmla="*/ 0 w 251"/>
                <a:gd name="T11" fmla="*/ 37 h 236"/>
                <a:gd name="T12" fmla="*/ 38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6" name="Oval 211">
              <a:extLst>
                <a:ext uri="{FF2B5EF4-FFF2-40B4-BE49-F238E27FC236}">
                  <a16:creationId xmlns:a16="http://schemas.microsoft.com/office/drawing/2014/main" id="{082F1BC9-A954-4F00-A90A-D48B84337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" y="2921"/>
              <a:ext cx="205" cy="205"/>
            </a:xfrm>
            <a:prstGeom prst="ellipse">
              <a:avLst/>
            </a:prstGeom>
            <a:noFill/>
            <a:ln w="190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7" name="Oval 212">
              <a:extLst>
                <a:ext uri="{FF2B5EF4-FFF2-40B4-BE49-F238E27FC236}">
                  <a16:creationId xmlns:a16="http://schemas.microsoft.com/office/drawing/2014/main" id="{380E8818-4856-45AC-AFFE-5A3AA12F2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921"/>
              <a:ext cx="205" cy="205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88" name="Freeform 213">
              <a:extLst>
                <a:ext uri="{FF2B5EF4-FFF2-40B4-BE49-F238E27FC236}">
                  <a16:creationId xmlns:a16="http://schemas.microsoft.com/office/drawing/2014/main" id="{3F1FD07D-C0CB-4710-A3EE-033177FA9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944"/>
              <a:ext cx="190" cy="182"/>
            </a:xfrm>
            <a:custGeom>
              <a:avLst/>
              <a:gdLst>
                <a:gd name="T0" fmla="*/ 32 w 265"/>
                <a:gd name="T1" fmla="*/ 67 h 254"/>
                <a:gd name="T2" fmla="*/ 4 w 265"/>
                <a:gd name="T3" fmla="*/ 54 h 254"/>
                <a:gd name="T4" fmla="*/ 0 w 265"/>
                <a:gd name="T5" fmla="*/ 37 h 254"/>
                <a:gd name="T6" fmla="*/ 38 w 265"/>
                <a:gd name="T7" fmla="*/ 0 h 254"/>
                <a:gd name="T8" fmla="*/ 66 w 265"/>
                <a:gd name="T9" fmla="*/ 12 h 254"/>
                <a:gd name="T10" fmla="*/ 70 w 265"/>
                <a:gd name="T11" fmla="*/ 29 h 254"/>
                <a:gd name="T12" fmla="*/ 32 w 265"/>
                <a:gd name="T13" fmla="*/ 67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5" h="254">
                  <a:moveTo>
                    <a:pt x="122" y="254"/>
                  </a:moveTo>
                  <a:cubicBezTo>
                    <a:pt x="79" y="254"/>
                    <a:pt x="42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6" y="0"/>
                    <a:pt x="223" y="18"/>
                    <a:pt x="250" y="47"/>
                  </a:cubicBezTo>
                  <a:cubicBezTo>
                    <a:pt x="259" y="66"/>
                    <a:pt x="265" y="88"/>
                    <a:pt x="265" y="111"/>
                  </a:cubicBezTo>
                  <a:cubicBezTo>
                    <a:pt x="265" y="190"/>
                    <a:pt x="201" y="254"/>
                    <a:pt x="122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89" name="Freeform 214">
              <a:extLst>
                <a:ext uri="{FF2B5EF4-FFF2-40B4-BE49-F238E27FC236}">
                  <a16:creationId xmlns:a16="http://schemas.microsoft.com/office/drawing/2014/main" id="{91741DC2-FD20-40EC-9137-944A79C57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8" y="2957"/>
              <a:ext cx="181" cy="169"/>
            </a:xfrm>
            <a:custGeom>
              <a:avLst/>
              <a:gdLst>
                <a:gd name="T0" fmla="*/ 38 w 252"/>
                <a:gd name="T1" fmla="*/ 0 h 236"/>
                <a:gd name="T2" fmla="*/ 64 w 252"/>
                <a:gd name="T3" fmla="*/ 10 h 236"/>
                <a:gd name="T4" fmla="*/ 67 w 252"/>
                <a:gd name="T5" fmla="*/ 24 h 236"/>
                <a:gd name="T6" fmla="*/ 29 w 252"/>
                <a:gd name="T7" fmla="*/ 62 h 236"/>
                <a:gd name="T8" fmla="*/ 3 w 252"/>
                <a:gd name="T9" fmla="*/ 52 h 236"/>
                <a:gd name="T10" fmla="*/ 0 w 252"/>
                <a:gd name="T11" fmla="*/ 37 h 236"/>
                <a:gd name="T12" fmla="*/ 38 w 252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2" h="236">
                  <a:moveTo>
                    <a:pt x="143" y="0"/>
                  </a:moveTo>
                  <a:cubicBezTo>
                    <a:pt x="181" y="0"/>
                    <a:pt x="216" y="15"/>
                    <a:pt x="241" y="39"/>
                  </a:cubicBezTo>
                  <a:cubicBezTo>
                    <a:pt x="248" y="56"/>
                    <a:pt x="252" y="74"/>
                    <a:pt x="252" y="93"/>
                  </a:cubicBezTo>
                  <a:cubicBezTo>
                    <a:pt x="252" y="172"/>
                    <a:pt x="188" y="236"/>
                    <a:pt x="109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4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90" name="Oval 215">
              <a:extLst>
                <a:ext uri="{FF2B5EF4-FFF2-40B4-BE49-F238E27FC236}">
                  <a16:creationId xmlns:a16="http://schemas.microsoft.com/office/drawing/2014/main" id="{C1BCA959-2034-4C99-B25D-BF98E220E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2921"/>
              <a:ext cx="205" cy="205"/>
            </a:xfrm>
            <a:prstGeom prst="ellipse">
              <a:avLst/>
            </a:prstGeom>
            <a:noFill/>
            <a:ln w="19050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08" name="Group 216">
            <a:extLst>
              <a:ext uri="{FF2B5EF4-FFF2-40B4-BE49-F238E27FC236}">
                <a16:creationId xmlns:a16="http://schemas.microsoft.com/office/drawing/2014/main" id="{0A1C8F36-1177-43F5-B34B-712990F3CC52}"/>
              </a:ext>
            </a:extLst>
          </p:cNvPr>
          <p:cNvGrpSpPr>
            <a:grpSpLocks/>
          </p:cNvGrpSpPr>
          <p:nvPr/>
        </p:nvGrpSpPr>
        <p:grpSpPr bwMode="auto">
          <a:xfrm>
            <a:off x="4270375" y="2838450"/>
            <a:ext cx="1749425" cy="2438400"/>
            <a:chOff x="2370" y="1828"/>
            <a:chExt cx="1084" cy="1511"/>
          </a:xfrm>
        </p:grpSpPr>
        <p:sp>
          <p:nvSpPr>
            <p:cNvPr id="47364" name="Freeform 217">
              <a:extLst>
                <a:ext uri="{FF2B5EF4-FFF2-40B4-BE49-F238E27FC236}">
                  <a16:creationId xmlns:a16="http://schemas.microsoft.com/office/drawing/2014/main" id="{4C0B641D-D59F-45B0-B23D-6B0440120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828"/>
              <a:ext cx="1082" cy="1511"/>
            </a:xfrm>
            <a:custGeom>
              <a:avLst/>
              <a:gdLst>
                <a:gd name="T0" fmla="*/ 365 w 1555"/>
                <a:gd name="T1" fmla="*/ 470 h 2175"/>
                <a:gd name="T2" fmla="*/ 330 w 1555"/>
                <a:gd name="T3" fmla="*/ 506 h 2175"/>
                <a:gd name="T4" fmla="*/ 35 w 1555"/>
                <a:gd name="T5" fmla="*/ 506 h 2175"/>
                <a:gd name="T6" fmla="*/ 0 w 1555"/>
                <a:gd name="T7" fmla="*/ 470 h 2175"/>
                <a:gd name="T8" fmla="*/ 0 w 1555"/>
                <a:gd name="T9" fmla="*/ 37 h 2175"/>
                <a:gd name="T10" fmla="*/ 35 w 1555"/>
                <a:gd name="T11" fmla="*/ 0 h 2175"/>
                <a:gd name="T12" fmla="*/ 330 w 1555"/>
                <a:gd name="T13" fmla="*/ 0 h 2175"/>
                <a:gd name="T14" fmla="*/ 365 w 1555"/>
                <a:gd name="T15" fmla="*/ 37 h 2175"/>
                <a:gd name="T16" fmla="*/ 365 w 1555"/>
                <a:gd name="T17" fmla="*/ 470 h 2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5" h="2175">
                  <a:moveTo>
                    <a:pt x="1555" y="2017"/>
                  </a:moveTo>
                  <a:cubicBezTo>
                    <a:pt x="1555" y="2104"/>
                    <a:pt x="1489" y="2175"/>
                    <a:pt x="1407" y="2175"/>
                  </a:cubicBezTo>
                  <a:cubicBezTo>
                    <a:pt x="148" y="2175"/>
                    <a:pt x="148" y="2175"/>
                    <a:pt x="148" y="2175"/>
                  </a:cubicBezTo>
                  <a:cubicBezTo>
                    <a:pt x="66" y="2175"/>
                    <a:pt x="0" y="2104"/>
                    <a:pt x="0" y="201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70"/>
                    <a:pt x="66" y="0"/>
                    <a:pt x="148" y="0"/>
                  </a:cubicBezTo>
                  <a:cubicBezTo>
                    <a:pt x="1407" y="0"/>
                    <a:pt x="1407" y="0"/>
                    <a:pt x="1407" y="0"/>
                  </a:cubicBezTo>
                  <a:cubicBezTo>
                    <a:pt x="1489" y="0"/>
                    <a:pt x="1555" y="70"/>
                    <a:pt x="1555" y="157"/>
                  </a:cubicBezTo>
                  <a:lnTo>
                    <a:pt x="1555" y="2017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5" name="Freeform 218">
              <a:extLst>
                <a:ext uri="{FF2B5EF4-FFF2-40B4-BE49-F238E27FC236}">
                  <a16:creationId xmlns:a16="http://schemas.microsoft.com/office/drawing/2014/main" id="{298F06BC-5EA9-4EC0-9CE3-421A315E5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66"/>
              <a:ext cx="1028" cy="1435"/>
            </a:xfrm>
            <a:custGeom>
              <a:avLst/>
              <a:gdLst>
                <a:gd name="T0" fmla="*/ 347 w 1477"/>
                <a:gd name="T1" fmla="*/ 447 h 2065"/>
                <a:gd name="T2" fmla="*/ 313 w 1477"/>
                <a:gd name="T3" fmla="*/ 482 h 2065"/>
                <a:gd name="T4" fmla="*/ 33 w 1477"/>
                <a:gd name="T5" fmla="*/ 482 h 2065"/>
                <a:gd name="T6" fmla="*/ 0 w 1477"/>
                <a:gd name="T7" fmla="*/ 447 h 2065"/>
                <a:gd name="T8" fmla="*/ 0 w 1477"/>
                <a:gd name="T9" fmla="*/ 35 h 2065"/>
                <a:gd name="T10" fmla="*/ 33 w 1477"/>
                <a:gd name="T11" fmla="*/ 0 h 2065"/>
                <a:gd name="T12" fmla="*/ 313 w 1477"/>
                <a:gd name="T13" fmla="*/ 0 h 2065"/>
                <a:gd name="T14" fmla="*/ 347 w 1477"/>
                <a:gd name="T15" fmla="*/ 35 h 2065"/>
                <a:gd name="T16" fmla="*/ 347 w 1477"/>
                <a:gd name="T17" fmla="*/ 447 h 20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7" h="2065">
                  <a:moveTo>
                    <a:pt x="1477" y="1916"/>
                  </a:moveTo>
                  <a:cubicBezTo>
                    <a:pt x="1477" y="1998"/>
                    <a:pt x="1414" y="2065"/>
                    <a:pt x="1336" y="2065"/>
                  </a:cubicBezTo>
                  <a:cubicBezTo>
                    <a:pt x="141" y="2065"/>
                    <a:pt x="141" y="2065"/>
                    <a:pt x="141" y="2065"/>
                  </a:cubicBezTo>
                  <a:cubicBezTo>
                    <a:pt x="63" y="2065"/>
                    <a:pt x="0" y="1998"/>
                    <a:pt x="0" y="191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67"/>
                    <a:pt x="63" y="0"/>
                    <a:pt x="141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414" y="0"/>
                    <a:pt x="1477" y="67"/>
                    <a:pt x="1477" y="149"/>
                  </a:cubicBezTo>
                  <a:lnTo>
                    <a:pt x="1477" y="1916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6" name="Freeform 219">
              <a:extLst>
                <a:ext uri="{FF2B5EF4-FFF2-40B4-BE49-F238E27FC236}">
                  <a16:creationId xmlns:a16="http://schemas.microsoft.com/office/drawing/2014/main" id="{A8CB3A77-A3AE-4BAB-B271-BDFBDA980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876"/>
              <a:ext cx="1011" cy="1414"/>
            </a:xfrm>
            <a:custGeom>
              <a:avLst/>
              <a:gdLst>
                <a:gd name="T0" fmla="*/ 340 w 1453"/>
                <a:gd name="T1" fmla="*/ 441 h 2034"/>
                <a:gd name="T2" fmla="*/ 308 w 1453"/>
                <a:gd name="T3" fmla="*/ 475 h 2034"/>
                <a:gd name="T4" fmla="*/ 33 w 1453"/>
                <a:gd name="T5" fmla="*/ 475 h 2034"/>
                <a:gd name="T6" fmla="*/ 0 w 1453"/>
                <a:gd name="T7" fmla="*/ 441 h 2034"/>
                <a:gd name="T8" fmla="*/ 0 w 1453"/>
                <a:gd name="T9" fmla="*/ 34 h 2034"/>
                <a:gd name="T10" fmla="*/ 33 w 1453"/>
                <a:gd name="T11" fmla="*/ 0 h 2034"/>
                <a:gd name="T12" fmla="*/ 308 w 1453"/>
                <a:gd name="T13" fmla="*/ 0 h 2034"/>
                <a:gd name="T14" fmla="*/ 340 w 1453"/>
                <a:gd name="T15" fmla="*/ 34 h 2034"/>
                <a:gd name="T16" fmla="*/ 340 w 1453"/>
                <a:gd name="T17" fmla="*/ 441 h 20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3" h="2034">
                  <a:moveTo>
                    <a:pt x="1453" y="1887"/>
                  </a:moveTo>
                  <a:cubicBezTo>
                    <a:pt x="1453" y="1968"/>
                    <a:pt x="1391" y="2034"/>
                    <a:pt x="1315" y="2034"/>
                  </a:cubicBezTo>
                  <a:cubicBezTo>
                    <a:pt x="138" y="2034"/>
                    <a:pt x="138" y="2034"/>
                    <a:pt x="138" y="2034"/>
                  </a:cubicBezTo>
                  <a:cubicBezTo>
                    <a:pt x="62" y="2034"/>
                    <a:pt x="0" y="1968"/>
                    <a:pt x="0" y="188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66"/>
                    <a:pt x="62" y="0"/>
                    <a:pt x="138" y="0"/>
                  </a:cubicBezTo>
                  <a:cubicBezTo>
                    <a:pt x="1315" y="0"/>
                    <a:pt x="1315" y="0"/>
                    <a:pt x="1315" y="0"/>
                  </a:cubicBezTo>
                  <a:cubicBezTo>
                    <a:pt x="1391" y="0"/>
                    <a:pt x="1453" y="66"/>
                    <a:pt x="1453" y="147"/>
                  </a:cubicBezTo>
                  <a:lnTo>
                    <a:pt x="1453" y="1887"/>
                  </a:ln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7" name="Freeform 220">
              <a:extLst>
                <a:ext uri="{FF2B5EF4-FFF2-40B4-BE49-F238E27FC236}">
                  <a16:creationId xmlns:a16="http://schemas.microsoft.com/office/drawing/2014/main" id="{EAFE69E2-045B-43BE-A2F9-1E182C54B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907"/>
              <a:ext cx="953" cy="1352"/>
            </a:xfrm>
            <a:custGeom>
              <a:avLst/>
              <a:gdLst>
                <a:gd name="T0" fmla="*/ 322 w 1369"/>
                <a:gd name="T1" fmla="*/ 426 h 1946"/>
                <a:gd name="T2" fmla="*/ 295 w 1369"/>
                <a:gd name="T3" fmla="*/ 453 h 1946"/>
                <a:gd name="T4" fmla="*/ 26 w 1369"/>
                <a:gd name="T5" fmla="*/ 453 h 1946"/>
                <a:gd name="T6" fmla="*/ 0 w 1369"/>
                <a:gd name="T7" fmla="*/ 426 h 1946"/>
                <a:gd name="T8" fmla="*/ 0 w 1369"/>
                <a:gd name="T9" fmla="*/ 28 h 1946"/>
                <a:gd name="T10" fmla="*/ 26 w 1369"/>
                <a:gd name="T11" fmla="*/ 0 h 1946"/>
                <a:gd name="T12" fmla="*/ 295 w 1369"/>
                <a:gd name="T13" fmla="*/ 0 h 1946"/>
                <a:gd name="T14" fmla="*/ 322 w 1369"/>
                <a:gd name="T15" fmla="*/ 28 h 1946"/>
                <a:gd name="T16" fmla="*/ 322 w 1369"/>
                <a:gd name="T17" fmla="*/ 426 h 19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9" h="1946">
                  <a:moveTo>
                    <a:pt x="1369" y="1828"/>
                  </a:moveTo>
                  <a:cubicBezTo>
                    <a:pt x="1369" y="1893"/>
                    <a:pt x="1319" y="1946"/>
                    <a:pt x="1257" y="1946"/>
                  </a:cubicBezTo>
                  <a:cubicBezTo>
                    <a:pt x="112" y="1946"/>
                    <a:pt x="112" y="1946"/>
                    <a:pt x="112" y="1946"/>
                  </a:cubicBezTo>
                  <a:cubicBezTo>
                    <a:pt x="50" y="1946"/>
                    <a:pt x="0" y="1893"/>
                    <a:pt x="0" y="182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53"/>
                    <a:pt x="50" y="0"/>
                    <a:pt x="112" y="0"/>
                  </a:cubicBezTo>
                  <a:cubicBezTo>
                    <a:pt x="1257" y="0"/>
                    <a:pt x="1257" y="0"/>
                    <a:pt x="1257" y="0"/>
                  </a:cubicBezTo>
                  <a:cubicBezTo>
                    <a:pt x="1319" y="0"/>
                    <a:pt x="1369" y="53"/>
                    <a:pt x="1369" y="119"/>
                  </a:cubicBezTo>
                  <a:lnTo>
                    <a:pt x="1369" y="1828"/>
                  </a:lnTo>
                  <a:close/>
                </a:path>
              </a:pathLst>
            </a:custGeom>
            <a:solidFill>
              <a:srgbClr val="EC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8" name="Freeform 221">
              <a:extLst>
                <a:ext uri="{FF2B5EF4-FFF2-40B4-BE49-F238E27FC236}">
                  <a16:creationId xmlns:a16="http://schemas.microsoft.com/office/drawing/2014/main" id="{0132FEB9-2A29-4407-B50E-A962BA698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1828"/>
              <a:ext cx="1082" cy="1511"/>
            </a:xfrm>
            <a:custGeom>
              <a:avLst/>
              <a:gdLst>
                <a:gd name="T0" fmla="*/ 365 w 1555"/>
                <a:gd name="T1" fmla="*/ 470 h 2175"/>
                <a:gd name="T2" fmla="*/ 330 w 1555"/>
                <a:gd name="T3" fmla="*/ 506 h 2175"/>
                <a:gd name="T4" fmla="*/ 35 w 1555"/>
                <a:gd name="T5" fmla="*/ 506 h 2175"/>
                <a:gd name="T6" fmla="*/ 0 w 1555"/>
                <a:gd name="T7" fmla="*/ 470 h 2175"/>
                <a:gd name="T8" fmla="*/ 0 w 1555"/>
                <a:gd name="T9" fmla="*/ 37 h 2175"/>
                <a:gd name="T10" fmla="*/ 35 w 1555"/>
                <a:gd name="T11" fmla="*/ 0 h 2175"/>
                <a:gd name="T12" fmla="*/ 330 w 1555"/>
                <a:gd name="T13" fmla="*/ 0 h 2175"/>
                <a:gd name="T14" fmla="*/ 365 w 1555"/>
                <a:gd name="T15" fmla="*/ 37 h 2175"/>
                <a:gd name="T16" fmla="*/ 365 w 1555"/>
                <a:gd name="T17" fmla="*/ 470 h 217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5" h="2175">
                  <a:moveTo>
                    <a:pt x="1555" y="2017"/>
                  </a:moveTo>
                  <a:cubicBezTo>
                    <a:pt x="1555" y="2104"/>
                    <a:pt x="1489" y="2175"/>
                    <a:pt x="1407" y="2175"/>
                  </a:cubicBezTo>
                  <a:cubicBezTo>
                    <a:pt x="148" y="2175"/>
                    <a:pt x="148" y="2175"/>
                    <a:pt x="148" y="2175"/>
                  </a:cubicBezTo>
                  <a:cubicBezTo>
                    <a:pt x="66" y="2175"/>
                    <a:pt x="0" y="2104"/>
                    <a:pt x="0" y="2017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70"/>
                    <a:pt x="66" y="0"/>
                    <a:pt x="148" y="0"/>
                  </a:cubicBezTo>
                  <a:cubicBezTo>
                    <a:pt x="1407" y="0"/>
                    <a:pt x="1407" y="0"/>
                    <a:pt x="1407" y="0"/>
                  </a:cubicBezTo>
                  <a:cubicBezTo>
                    <a:pt x="1489" y="0"/>
                    <a:pt x="1555" y="70"/>
                    <a:pt x="1555" y="157"/>
                  </a:cubicBezTo>
                  <a:lnTo>
                    <a:pt x="1555" y="2017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9" name="Freeform 222">
              <a:extLst>
                <a:ext uri="{FF2B5EF4-FFF2-40B4-BE49-F238E27FC236}">
                  <a16:creationId xmlns:a16="http://schemas.microsoft.com/office/drawing/2014/main" id="{8B3B3693-14C4-4FB8-BCEA-28E425FE6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9" y="1866"/>
              <a:ext cx="1028" cy="1435"/>
            </a:xfrm>
            <a:custGeom>
              <a:avLst/>
              <a:gdLst>
                <a:gd name="T0" fmla="*/ 347 w 1477"/>
                <a:gd name="T1" fmla="*/ 447 h 2065"/>
                <a:gd name="T2" fmla="*/ 313 w 1477"/>
                <a:gd name="T3" fmla="*/ 482 h 2065"/>
                <a:gd name="T4" fmla="*/ 33 w 1477"/>
                <a:gd name="T5" fmla="*/ 482 h 2065"/>
                <a:gd name="T6" fmla="*/ 0 w 1477"/>
                <a:gd name="T7" fmla="*/ 447 h 2065"/>
                <a:gd name="T8" fmla="*/ 0 w 1477"/>
                <a:gd name="T9" fmla="*/ 35 h 2065"/>
                <a:gd name="T10" fmla="*/ 33 w 1477"/>
                <a:gd name="T11" fmla="*/ 0 h 2065"/>
                <a:gd name="T12" fmla="*/ 313 w 1477"/>
                <a:gd name="T13" fmla="*/ 0 h 2065"/>
                <a:gd name="T14" fmla="*/ 347 w 1477"/>
                <a:gd name="T15" fmla="*/ 35 h 2065"/>
                <a:gd name="T16" fmla="*/ 347 w 1477"/>
                <a:gd name="T17" fmla="*/ 447 h 20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77" h="2065">
                  <a:moveTo>
                    <a:pt x="1477" y="1916"/>
                  </a:moveTo>
                  <a:cubicBezTo>
                    <a:pt x="1477" y="1998"/>
                    <a:pt x="1414" y="2065"/>
                    <a:pt x="1336" y="2065"/>
                  </a:cubicBezTo>
                  <a:cubicBezTo>
                    <a:pt x="141" y="2065"/>
                    <a:pt x="141" y="2065"/>
                    <a:pt x="141" y="2065"/>
                  </a:cubicBezTo>
                  <a:cubicBezTo>
                    <a:pt x="63" y="2065"/>
                    <a:pt x="0" y="1998"/>
                    <a:pt x="0" y="191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67"/>
                    <a:pt x="63" y="0"/>
                    <a:pt x="141" y="0"/>
                  </a:cubicBezTo>
                  <a:cubicBezTo>
                    <a:pt x="1336" y="0"/>
                    <a:pt x="1336" y="0"/>
                    <a:pt x="1336" y="0"/>
                  </a:cubicBezTo>
                  <a:cubicBezTo>
                    <a:pt x="1414" y="0"/>
                    <a:pt x="1477" y="67"/>
                    <a:pt x="1477" y="149"/>
                  </a:cubicBezTo>
                  <a:lnTo>
                    <a:pt x="1477" y="1916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0" name="Freeform 223">
              <a:extLst>
                <a:ext uri="{FF2B5EF4-FFF2-40B4-BE49-F238E27FC236}">
                  <a16:creationId xmlns:a16="http://schemas.microsoft.com/office/drawing/2014/main" id="{F55104B1-D88D-4110-96A7-E206C94FA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876"/>
              <a:ext cx="1011" cy="1414"/>
            </a:xfrm>
            <a:custGeom>
              <a:avLst/>
              <a:gdLst>
                <a:gd name="T0" fmla="*/ 340 w 1453"/>
                <a:gd name="T1" fmla="*/ 441 h 2034"/>
                <a:gd name="T2" fmla="*/ 308 w 1453"/>
                <a:gd name="T3" fmla="*/ 475 h 2034"/>
                <a:gd name="T4" fmla="*/ 33 w 1453"/>
                <a:gd name="T5" fmla="*/ 475 h 2034"/>
                <a:gd name="T6" fmla="*/ 0 w 1453"/>
                <a:gd name="T7" fmla="*/ 441 h 2034"/>
                <a:gd name="T8" fmla="*/ 0 w 1453"/>
                <a:gd name="T9" fmla="*/ 34 h 2034"/>
                <a:gd name="T10" fmla="*/ 33 w 1453"/>
                <a:gd name="T11" fmla="*/ 0 h 2034"/>
                <a:gd name="T12" fmla="*/ 308 w 1453"/>
                <a:gd name="T13" fmla="*/ 0 h 2034"/>
                <a:gd name="T14" fmla="*/ 340 w 1453"/>
                <a:gd name="T15" fmla="*/ 34 h 2034"/>
                <a:gd name="T16" fmla="*/ 340 w 1453"/>
                <a:gd name="T17" fmla="*/ 441 h 20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53" h="2034">
                  <a:moveTo>
                    <a:pt x="1453" y="1887"/>
                  </a:moveTo>
                  <a:cubicBezTo>
                    <a:pt x="1453" y="1968"/>
                    <a:pt x="1391" y="2034"/>
                    <a:pt x="1315" y="2034"/>
                  </a:cubicBezTo>
                  <a:cubicBezTo>
                    <a:pt x="138" y="2034"/>
                    <a:pt x="138" y="2034"/>
                    <a:pt x="138" y="2034"/>
                  </a:cubicBezTo>
                  <a:cubicBezTo>
                    <a:pt x="62" y="2034"/>
                    <a:pt x="0" y="1968"/>
                    <a:pt x="0" y="1887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66"/>
                    <a:pt x="62" y="0"/>
                    <a:pt x="138" y="0"/>
                  </a:cubicBezTo>
                  <a:cubicBezTo>
                    <a:pt x="1315" y="0"/>
                    <a:pt x="1315" y="0"/>
                    <a:pt x="1315" y="0"/>
                  </a:cubicBezTo>
                  <a:cubicBezTo>
                    <a:pt x="1391" y="0"/>
                    <a:pt x="1453" y="66"/>
                    <a:pt x="1453" y="147"/>
                  </a:cubicBezTo>
                  <a:lnTo>
                    <a:pt x="1453" y="1887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1" name="Freeform 224">
              <a:extLst>
                <a:ext uri="{FF2B5EF4-FFF2-40B4-BE49-F238E27FC236}">
                  <a16:creationId xmlns:a16="http://schemas.microsoft.com/office/drawing/2014/main" id="{7829AC66-47D7-4F85-8E67-0B7E8A865F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1907"/>
              <a:ext cx="953" cy="1352"/>
            </a:xfrm>
            <a:custGeom>
              <a:avLst/>
              <a:gdLst>
                <a:gd name="T0" fmla="*/ 322 w 1369"/>
                <a:gd name="T1" fmla="*/ 426 h 1946"/>
                <a:gd name="T2" fmla="*/ 295 w 1369"/>
                <a:gd name="T3" fmla="*/ 453 h 1946"/>
                <a:gd name="T4" fmla="*/ 26 w 1369"/>
                <a:gd name="T5" fmla="*/ 453 h 1946"/>
                <a:gd name="T6" fmla="*/ 0 w 1369"/>
                <a:gd name="T7" fmla="*/ 426 h 1946"/>
                <a:gd name="T8" fmla="*/ 0 w 1369"/>
                <a:gd name="T9" fmla="*/ 28 h 1946"/>
                <a:gd name="T10" fmla="*/ 26 w 1369"/>
                <a:gd name="T11" fmla="*/ 0 h 1946"/>
                <a:gd name="T12" fmla="*/ 295 w 1369"/>
                <a:gd name="T13" fmla="*/ 0 h 1946"/>
                <a:gd name="T14" fmla="*/ 322 w 1369"/>
                <a:gd name="T15" fmla="*/ 28 h 1946"/>
                <a:gd name="T16" fmla="*/ 322 w 1369"/>
                <a:gd name="T17" fmla="*/ 426 h 19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69" h="1946">
                  <a:moveTo>
                    <a:pt x="1369" y="1828"/>
                  </a:moveTo>
                  <a:cubicBezTo>
                    <a:pt x="1369" y="1893"/>
                    <a:pt x="1319" y="1946"/>
                    <a:pt x="1257" y="1946"/>
                  </a:cubicBezTo>
                  <a:cubicBezTo>
                    <a:pt x="112" y="1946"/>
                    <a:pt x="112" y="1946"/>
                    <a:pt x="112" y="1946"/>
                  </a:cubicBezTo>
                  <a:cubicBezTo>
                    <a:pt x="50" y="1946"/>
                    <a:pt x="0" y="1893"/>
                    <a:pt x="0" y="1828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53"/>
                    <a:pt x="50" y="0"/>
                    <a:pt x="112" y="0"/>
                  </a:cubicBezTo>
                  <a:cubicBezTo>
                    <a:pt x="1257" y="0"/>
                    <a:pt x="1257" y="0"/>
                    <a:pt x="1257" y="0"/>
                  </a:cubicBezTo>
                  <a:cubicBezTo>
                    <a:pt x="1319" y="0"/>
                    <a:pt x="1369" y="53"/>
                    <a:pt x="1369" y="119"/>
                  </a:cubicBezTo>
                  <a:lnTo>
                    <a:pt x="1369" y="1828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2" name="Line 225">
              <a:extLst>
                <a:ext uri="{FF2B5EF4-FFF2-40B4-BE49-F238E27FC236}">
                  <a16:creationId xmlns:a16="http://schemas.microsoft.com/office/drawing/2014/main" id="{3DC6066F-F2BC-4900-88B7-34CD1156E6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857"/>
              <a:ext cx="55" cy="72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3" name="Line 226">
              <a:extLst>
                <a:ext uri="{FF2B5EF4-FFF2-40B4-BE49-F238E27FC236}">
                  <a16:creationId xmlns:a16="http://schemas.microsoft.com/office/drawing/2014/main" id="{5287A108-ADDD-44E0-9619-C493E37BA1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00" y="3234"/>
              <a:ext cx="58" cy="73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4" name="Line 227">
              <a:extLst>
                <a:ext uri="{FF2B5EF4-FFF2-40B4-BE49-F238E27FC236}">
                  <a16:creationId xmlns:a16="http://schemas.microsoft.com/office/drawing/2014/main" id="{9376929D-2058-4FAF-A06B-D47AB58F5B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7" y="3234"/>
              <a:ext cx="57" cy="73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5" name="Line 228">
              <a:extLst>
                <a:ext uri="{FF2B5EF4-FFF2-40B4-BE49-F238E27FC236}">
                  <a16:creationId xmlns:a16="http://schemas.microsoft.com/office/drawing/2014/main" id="{A0CEA2F6-10E8-4615-9031-A6924ED2C8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3" y="1859"/>
              <a:ext cx="56" cy="70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6" name="Oval 229">
              <a:extLst>
                <a:ext uri="{FF2B5EF4-FFF2-40B4-BE49-F238E27FC236}">
                  <a16:creationId xmlns:a16="http://schemas.microsoft.com/office/drawing/2014/main" id="{6147D996-63D3-482D-BC47-735581C4B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95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77" name="Freeform 230">
              <a:extLst>
                <a:ext uri="{FF2B5EF4-FFF2-40B4-BE49-F238E27FC236}">
                  <a16:creationId xmlns:a16="http://schemas.microsoft.com/office/drawing/2014/main" id="{8C830EFF-6B75-4B63-A363-F1CEDC17C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197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8" name="Freeform 231">
              <a:extLst>
                <a:ext uri="{FF2B5EF4-FFF2-40B4-BE49-F238E27FC236}">
                  <a16:creationId xmlns:a16="http://schemas.microsoft.com/office/drawing/2014/main" id="{23269123-5F4E-4A80-9733-849D38B38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1988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79" name="Oval 232">
              <a:extLst>
                <a:ext uri="{FF2B5EF4-FFF2-40B4-BE49-F238E27FC236}">
                  <a16:creationId xmlns:a16="http://schemas.microsoft.com/office/drawing/2014/main" id="{BA463439-BDA2-454A-BE43-652D21A8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195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0" name="Oval 233">
              <a:extLst>
                <a:ext uri="{FF2B5EF4-FFF2-40B4-BE49-F238E27FC236}">
                  <a16:creationId xmlns:a16="http://schemas.microsoft.com/office/drawing/2014/main" id="{2CA25BD4-F954-411D-AB8A-1ABB26A1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195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1" name="Freeform 234">
              <a:extLst>
                <a:ext uri="{FF2B5EF4-FFF2-40B4-BE49-F238E27FC236}">
                  <a16:creationId xmlns:a16="http://schemas.microsoft.com/office/drawing/2014/main" id="{FAAB83F8-41F3-45FC-BA4C-337345B04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197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2" name="Freeform 235">
              <a:extLst>
                <a:ext uri="{FF2B5EF4-FFF2-40B4-BE49-F238E27FC236}">
                  <a16:creationId xmlns:a16="http://schemas.microsoft.com/office/drawing/2014/main" id="{B1151CA0-A27B-4C0A-9A61-865EC1648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1988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3" name="Oval 236">
              <a:extLst>
                <a:ext uri="{FF2B5EF4-FFF2-40B4-BE49-F238E27FC236}">
                  <a16:creationId xmlns:a16="http://schemas.microsoft.com/office/drawing/2014/main" id="{C63B818B-A7F5-4712-979A-31719FB1A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195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4" name="Oval 237">
              <a:extLst>
                <a:ext uri="{FF2B5EF4-FFF2-40B4-BE49-F238E27FC236}">
                  <a16:creationId xmlns:a16="http://schemas.microsoft.com/office/drawing/2014/main" id="{324F9B13-B8C8-4CB4-ABF3-A1BAD179B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95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5" name="Freeform 238">
              <a:extLst>
                <a:ext uri="{FF2B5EF4-FFF2-40B4-BE49-F238E27FC236}">
                  <a16:creationId xmlns:a16="http://schemas.microsoft.com/office/drawing/2014/main" id="{EEE92B5E-BEF2-4951-8A9E-F1219130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97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6" name="Freeform 239">
              <a:extLst>
                <a:ext uri="{FF2B5EF4-FFF2-40B4-BE49-F238E27FC236}">
                  <a16:creationId xmlns:a16="http://schemas.microsoft.com/office/drawing/2014/main" id="{6994952C-4CC4-4F15-967F-121B6FD64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988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87" name="Oval 240">
              <a:extLst>
                <a:ext uri="{FF2B5EF4-FFF2-40B4-BE49-F238E27FC236}">
                  <a16:creationId xmlns:a16="http://schemas.microsoft.com/office/drawing/2014/main" id="{35828586-CDD4-4C3C-9EBE-006114BE5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195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8" name="Oval 241">
              <a:extLst>
                <a:ext uri="{FF2B5EF4-FFF2-40B4-BE49-F238E27FC236}">
                  <a16:creationId xmlns:a16="http://schemas.microsoft.com/office/drawing/2014/main" id="{2591F70E-3B3F-4330-83A0-0324B66CB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171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89" name="Freeform 242">
              <a:extLst>
                <a:ext uri="{FF2B5EF4-FFF2-40B4-BE49-F238E27FC236}">
                  <a16:creationId xmlns:a16="http://schemas.microsoft.com/office/drawing/2014/main" id="{9E16D84C-6759-4D24-AB4E-5E5F8AB76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193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0" name="Freeform 243">
              <a:extLst>
                <a:ext uri="{FF2B5EF4-FFF2-40B4-BE49-F238E27FC236}">
                  <a16:creationId xmlns:a16="http://schemas.microsoft.com/office/drawing/2014/main" id="{02AF74E2-3FF7-4C73-81E2-158305F68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206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1" name="Oval 244">
              <a:extLst>
                <a:ext uri="{FF2B5EF4-FFF2-40B4-BE49-F238E27FC236}">
                  <a16:creationId xmlns:a16="http://schemas.microsoft.com/office/drawing/2014/main" id="{7F823D93-23BA-4241-B744-99B5AE9FF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171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92" name="Oval 245">
              <a:extLst>
                <a:ext uri="{FF2B5EF4-FFF2-40B4-BE49-F238E27FC236}">
                  <a16:creationId xmlns:a16="http://schemas.microsoft.com/office/drawing/2014/main" id="{5C9D69D6-FEE0-4614-8EFF-E4300AAC3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171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93" name="Freeform 246">
              <a:extLst>
                <a:ext uri="{FF2B5EF4-FFF2-40B4-BE49-F238E27FC236}">
                  <a16:creationId xmlns:a16="http://schemas.microsoft.com/office/drawing/2014/main" id="{5C47D2D8-40C1-46A9-91D5-876ED1C90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193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4" name="Freeform 247">
              <a:extLst>
                <a:ext uri="{FF2B5EF4-FFF2-40B4-BE49-F238E27FC236}">
                  <a16:creationId xmlns:a16="http://schemas.microsoft.com/office/drawing/2014/main" id="{ABFF8043-CC73-4D9B-84F7-DA16F4983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206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5" name="Oval 248">
              <a:extLst>
                <a:ext uri="{FF2B5EF4-FFF2-40B4-BE49-F238E27FC236}">
                  <a16:creationId xmlns:a16="http://schemas.microsoft.com/office/drawing/2014/main" id="{C3163F93-FC26-45D6-9A19-1D4B0E9EF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171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96" name="Oval 249">
              <a:extLst>
                <a:ext uri="{FF2B5EF4-FFF2-40B4-BE49-F238E27FC236}">
                  <a16:creationId xmlns:a16="http://schemas.microsoft.com/office/drawing/2014/main" id="{60F3365B-5ED5-4A09-BB72-F464A2C85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171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97" name="Freeform 250">
              <a:extLst>
                <a:ext uri="{FF2B5EF4-FFF2-40B4-BE49-F238E27FC236}">
                  <a16:creationId xmlns:a16="http://schemas.microsoft.com/office/drawing/2014/main" id="{71F0778D-7946-44F6-A089-7C7EF31D0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193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8" name="Freeform 251">
              <a:extLst>
                <a:ext uri="{FF2B5EF4-FFF2-40B4-BE49-F238E27FC236}">
                  <a16:creationId xmlns:a16="http://schemas.microsoft.com/office/drawing/2014/main" id="{9497CBE7-D468-4F1C-AAA6-0CF3EF209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206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99" name="Oval 252">
              <a:extLst>
                <a:ext uri="{FF2B5EF4-FFF2-40B4-BE49-F238E27FC236}">
                  <a16:creationId xmlns:a16="http://schemas.microsoft.com/office/drawing/2014/main" id="{B7F854B5-4015-42FF-BF25-7E136BE34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171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0" name="Oval 253">
              <a:extLst>
                <a:ext uri="{FF2B5EF4-FFF2-40B4-BE49-F238E27FC236}">
                  <a16:creationId xmlns:a16="http://schemas.microsoft.com/office/drawing/2014/main" id="{AFE08851-F36E-4C0D-BD53-DE38C8553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388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1" name="Freeform 254">
              <a:extLst>
                <a:ext uri="{FF2B5EF4-FFF2-40B4-BE49-F238E27FC236}">
                  <a16:creationId xmlns:a16="http://schemas.microsoft.com/office/drawing/2014/main" id="{53F6D09E-876B-43D4-BB4F-DE3D058A2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411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2" name="Freeform 255">
              <a:extLst>
                <a:ext uri="{FF2B5EF4-FFF2-40B4-BE49-F238E27FC236}">
                  <a16:creationId xmlns:a16="http://schemas.microsoft.com/office/drawing/2014/main" id="{DF521B58-0E28-4A2D-B17B-CC00E629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423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3" name="Oval 256">
              <a:extLst>
                <a:ext uri="{FF2B5EF4-FFF2-40B4-BE49-F238E27FC236}">
                  <a16:creationId xmlns:a16="http://schemas.microsoft.com/office/drawing/2014/main" id="{D4B22A15-E39A-4A45-81C1-B21FBCB874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388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4" name="Oval 257">
              <a:extLst>
                <a:ext uri="{FF2B5EF4-FFF2-40B4-BE49-F238E27FC236}">
                  <a16:creationId xmlns:a16="http://schemas.microsoft.com/office/drawing/2014/main" id="{67812CF4-262E-4670-989E-21AA5F614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388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5" name="Freeform 258">
              <a:extLst>
                <a:ext uri="{FF2B5EF4-FFF2-40B4-BE49-F238E27FC236}">
                  <a16:creationId xmlns:a16="http://schemas.microsoft.com/office/drawing/2014/main" id="{F48B5A1F-1033-40C1-AA3E-266863140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411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6" name="Freeform 259">
              <a:extLst>
                <a:ext uri="{FF2B5EF4-FFF2-40B4-BE49-F238E27FC236}">
                  <a16:creationId xmlns:a16="http://schemas.microsoft.com/office/drawing/2014/main" id="{51D23865-1E83-4BCB-BA49-C09C8879F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423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07" name="Oval 260">
              <a:extLst>
                <a:ext uri="{FF2B5EF4-FFF2-40B4-BE49-F238E27FC236}">
                  <a16:creationId xmlns:a16="http://schemas.microsoft.com/office/drawing/2014/main" id="{CD49366E-BD40-45EC-B56C-470220A70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388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8" name="Oval 261">
              <a:extLst>
                <a:ext uri="{FF2B5EF4-FFF2-40B4-BE49-F238E27FC236}">
                  <a16:creationId xmlns:a16="http://schemas.microsoft.com/office/drawing/2014/main" id="{0D0CB7AE-A9DC-4F2B-B5DF-BCE6DE229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388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09" name="Freeform 262">
              <a:extLst>
                <a:ext uri="{FF2B5EF4-FFF2-40B4-BE49-F238E27FC236}">
                  <a16:creationId xmlns:a16="http://schemas.microsoft.com/office/drawing/2014/main" id="{BC29F1BB-CF6A-4E91-9B19-C08E2DCFD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411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5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0" name="Freeform 263">
              <a:extLst>
                <a:ext uri="{FF2B5EF4-FFF2-40B4-BE49-F238E27FC236}">
                  <a16:creationId xmlns:a16="http://schemas.microsoft.com/office/drawing/2014/main" id="{E61147F4-60AB-4529-81C8-B2DE10A17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423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1" name="Oval 264">
              <a:extLst>
                <a:ext uri="{FF2B5EF4-FFF2-40B4-BE49-F238E27FC236}">
                  <a16:creationId xmlns:a16="http://schemas.microsoft.com/office/drawing/2014/main" id="{3A91215E-71E4-41A4-ABAE-824B195C7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388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2" name="Oval 265">
              <a:extLst>
                <a:ext uri="{FF2B5EF4-FFF2-40B4-BE49-F238E27FC236}">
                  <a16:creationId xmlns:a16="http://schemas.microsoft.com/office/drawing/2014/main" id="{9DF642B6-6106-4391-A966-EB863A201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605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3" name="Freeform 266">
              <a:extLst>
                <a:ext uri="{FF2B5EF4-FFF2-40B4-BE49-F238E27FC236}">
                  <a16:creationId xmlns:a16="http://schemas.microsoft.com/office/drawing/2014/main" id="{732E3D5F-C406-4A94-A210-8AA3879EC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628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4" name="Freeform 267">
              <a:extLst>
                <a:ext uri="{FF2B5EF4-FFF2-40B4-BE49-F238E27FC236}">
                  <a16:creationId xmlns:a16="http://schemas.microsoft.com/office/drawing/2014/main" id="{C4AF6775-DF91-429D-B055-281C18926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641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5" name="Oval 268">
              <a:extLst>
                <a:ext uri="{FF2B5EF4-FFF2-40B4-BE49-F238E27FC236}">
                  <a16:creationId xmlns:a16="http://schemas.microsoft.com/office/drawing/2014/main" id="{7E0A7BA1-64B3-4C14-8012-3E7DD7280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605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6" name="Oval 269">
              <a:extLst>
                <a:ext uri="{FF2B5EF4-FFF2-40B4-BE49-F238E27FC236}">
                  <a16:creationId xmlns:a16="http://schemas.microsoft.com/office/drawing/2014/main" id="{B58E1ACF-6DB4-4435-8AF2-C5ACBDE54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605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17" name="Freeform 270">
              <a:extLst>
                <a:ext uri="{FF2B5EF4-FFF2-40B4-BE49-F238E27FC236}">
                  <a16:creationId xmlns:a16="http://schemas.microsoft.com/office/drawing/2014/main" id="{2FB2D762-68C0-4D3E-901C-E615803CF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628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8" name="Freeform 271">
              <a:extLst>
                <a:ext uri="{FF2B5EF4-FFF2-40B4-BE49-F238E27FC236}">
                  <a16:creationId xmlns:a16="http://schemas.microsoft.com/office/drawing/2014/main" id="{001D9E9B-4CB7-4940-8CEB-ACB8FB811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641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19" name="Oval 272">
              <a:extLst>
                <a:ext uri="{FF2B5EF4-FFF2-40B4-BE49-F238E27FC236}">
                  <a16:creationId xmlns:a16="http://schemas.microsoft.com/office/drawing/2014/main" id="{3A27319F-8DB0-46E5-B5FB-0B432216C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605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0" name="Oval 273">
              <a:extLst>
                <a:ext uri="{FF2B5EF4-FFF2-40B4-BE49-F238E27FC236}">
                  <a16:creationId xmlns:a16="http://schemas.microsoft.com/office/drawing/2014/main" id="{131602E1-F3DC-4458-A5A4-274DCBBFD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605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1" name="Freeform 274">
              <a:extLst>
                <a:ext uri="{FF2B5EF4-FFF2-40B4-BE49-F238E27FC236}">
                  <a16:creationId xmlns:a16="http://schemas.microsoft.com/office/drawing/2014/main" id="{6C45F36C-3A2A-4086-8679-1A08E4BA51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628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2" name="Freeform 275">
              <a:extLst>
                <a:ext uri="{FF2B5EF4-FFF2-40B4-BE49-F238E27FC236}">
                  <a16:creationId xmlns:a16="http://schemas.microsoft.com/office/drawing/2014/main" id="{4465299C-F20D-4852-AACC-05F3D34D6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641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5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3" name="Oval 276">
              <a:extLst>
                <a:ext uri="{FF2B5EF4-FFF2-40B4-BE49-F238E27FC236}">
                  <a16:creationId xmlns:a16="http://schemas.microsoft.com/office/drawing/2014/main" id="{038D25F1-4206-48CF-A525-B45DE06FB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605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4" name="Oval 277">
              <a:extLst>
                <a:ext uri="{FF2B5EF4-FFF2-40B4-BE49-F238E27FC236}">
                  <a16:creationId xmlns:a16="http://schemas.microsoft.com/office/drawing/2014/main" id="{3D569394-AC00-4D2E-A93B-ED11C420E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820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5" name="Freeform 278">
              <a:extLst>
                <a:ext uri="{FF2B5EF4-FFF2-40B4-BE49-F238E27FC236}">
                  <a16:creationId xmlns:a16="http://schemas.microsoft.com/office/drawing/2014/main" id="{D612861C-C67B-4031-923C-FFEB4C014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2842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6" name="Freeform 279">
              <a:extLst>
                <a:ext uri="{FF2B5EF4-FFF2-40B4-BE49-F238E27FC236}">
                  <a16:creationId xmlns:a16="http://schemas.microsoft.com/office/drawing/2014/main" id="{31ED6141-43D4-4F25-A289-BF3B7C958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2855"/>
              <a:ext cx="175" cy="164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6 h 235"/>
                <a:gd name="T8" fmla="*/ 2 w 251"/>
                <a:gd name="T9" fmla="*/ 47 h 235"/>
                <a:gd name="T10" fmla="*/ 0 w 251"/>
                <a:gd name="T11" fmla="*/ 34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27" name="Oval 280">
              <a:extLst>
                <a:ext uri="{FF2B5EF4-FFF2-40B4-BE49-F238E27FC236}">
                  <a16:creationId xmlns:a16="http://schemas.microsoft.com/office/drawing/2014/main" id="{81F35F09-60C6-404A-AD5B-5F1CC178B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2820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8" name="Oval 281">
              <a:extLst>
                <a:ext uri="{FF2B5EF4-FFF2-40B4-BE49-F238E27FC236}">
                  <a16:creationId xmlns:a16="http://schemas.microsoft.com/office/drawing/2014/main" id="{CA062047-8F36-4112-8020-08720F995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820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29" name="Freeform 282">
              <a:extLst>
                <a:ext uri="{FF2B5EF4-FFF2-40B4-BE49-F238E27FC236}">
                  <a16:creationId xmlns:a16="http://schemas.microsoft.com/office/drawing/2014/main" id="{2E61ED8B-EF85-4490-8EF0-C2A94A8D1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2842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0" name="Freeform 283">
              <a:extLst>
                <a:ext uri="{FF2B5EF4-FFF2-40B4-BE49-F238E27FC236}">
                  <a16:creationId xmlns:a16="http://schemas.microsoft.com/office/drawing/2014/main" id="{9F4D2F9B-CC48-4F61-9749-4B89ED24A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2855"/>
              <a:ext cx="175" cy="164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6 h 235"/>
                <a:gd name="T8" fmla="*/ 2 w 251"/>
                <a:gd name="T9" fmla="*/ 47 h 235"/>
                <a:gd name="T10" fmla="*/ 0 w 251"/>
                <a:gd name="T11" fmla="*/ 34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1" name="Oval 284">
              <a:extLst>
                <a:ext uri="{FF2B5EF4-FFF2-40B4-BE49-F238E27FC236}">
                  <a16:creationId xmlns:a16="http://schemas.microsoft.com/office/drawing/2014/main" id="{6299E7FB-22FB-4E88-8AB6-E6C355976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820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2" name="Oval 285">
              <a:extLst>
                <a:ext uri="{FF2B5EF4-FFF2-40B4-BE49-F238E27FC236}">
                  <a16:creationId xmlns:a16="http://schemas.microsoft.com/office/drawing/2014/main" id="{29B926FD-FDDC-490A-811D-1E6427739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820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3" name="Freeform 286">
              <a:extLst>
                <a:ext uri="{FF2B5EF4-FFF2-40B4-BE49-F238E27FC236}">
                  <a16:creationId xmlns:a16="http://schemas.microsoft.com/office/drawing/2014/main" id="{A369DB8D-6984-46C8-B0A6-BF0581878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2842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4" name="Freeform 287">
              <a:extLst>
                <a:ext uri="{FF2B5EF4-FFF2-40B4-BE49-F238E27FC236}">
                  <a16:creationId xmlns:a16="http://schemas.microsoft.com/office/drawing/2014/main" id="{91AAAABB-E3BD-4C82-BC06-81AFB199C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2855"/>
              <a:ext cx="175" cy="164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6 h 235"/>
                <a:gd name="T8" fmla="*/ 2 w 251"/>
                <a:gd name="T9" fmla="*/ 47 h 235"/>
                <a:gd name="T10" fmla="*/ 0 w 251"/>
                <a:gd name="T11" fmla="*/ 34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5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5" name="Oval 288">
              <a:extLst>
                <a:ext uri="{FF2B5EF4-FFF2-40B4-BE49-F238E27FC236}">
                  <a16:creationId xmlns:a16="http://schemas.microsoft.com/office/drawing/2014/main" id="{0F9FCCCC-F135-4F3F-8AAC-3FA2D2FFB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820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6" name="Oval 289">
              <a:extLst>
                <a:ext uri="{FF2B5EF4-FFF2-40B4-BE49-F238E27FC236}">
                  <a16:creationId xmlns:a16="http://schemas.microsoft.com/office/drawing/2014/main" id="{8CE1DF7C-B86E-433C-ADE1-A53BAA06F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303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37" name="Freeform 290">
              <a:extLst>
                <a:ext uri="{FF2B5EF4-FFF2-40B4-BE49-F238E27FC236}">
                  <a16:creationId xmlns:a16="http://schemas.microsoft.com/office/drawing/2014/main" id="{134E5ACA-5ECA-48E6-B84B-B706878C5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6" y="305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8" name="Freeform 291">
              <a:extLst>
                <a:ext uri="{FF2B5EF4-FFF2-40B4-BE49-F238E27FC236}">
                  <a16:creationId xmlns:a16="http://schemas.microsoft.com/office/drawing/2014/main" id="{9D4C6158-15A3-43D0-8524-44403C910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5" y="3069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39" name="Oval 292">
              <a:extLst>
                <a:ext uri="{FF2B5EF4-FFF2-40B4-BE49-F238E27FC236}">
                  <a16:creationId xmlns:a16="http://schemas.microsoft.com/office/drawing/2014/main" id="{56DECD29-4173-4CD0-BF1D-57DF9A6C3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1" y="303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0" name="Oval 293">
              <a:extLst>
                <a:ext uri="{FF2B5EF4-FFF2-40B4-BE49-F238E27FC236}">
                  <a16:creationId xmlns:a16="http://schemas.microsoft.com/office/drawing/2014/main" id="{259BD498-D0E5-4EFE-9297-0FD585C0D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95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1" name="Freeform 294">
              <a:extLst>
                <a:ext uri="{FF2B5EF4-FFF2-40B4-BE49-F238E27FC236}">
                  <a16:creationId xmlns:a16="http://schemas.microsoft.com/office/drawing/2014/main" id="{5C3BC5D3-A3BB-4B8F-BA6D-F709F12D6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197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2" name="Freeform 295">
              <a:extLst>
                <a:ext uri="{FF2B5EF4-FFF2-40B4-BE49-F238E27FC236}">
                  <a16:creationId xmlns:a16="http://schemas.microsoft.com/office/drawing/2014/main" id="{D870D380-BA0A-4CB0-B819-1802D0EC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1988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40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7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3" name="Oval 296">
              <a:extLst>
                <a:ext uri="{FF2B5EF4-FFF2-40B4-BE49-F238E27FC236}">
                  <a16:creationId xmlns:a16="http://schemas.microsoft.com/office/drawing/2014/main" id="{A19961A0-C55A-448D-ABA2-AB1BC73B7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195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4" name="Oval 297">
              <a:extLst>
                <a:ext uri="{FF2B5EF4-FFF2-40B4-BE49-F238E27FC236}">
                  <a16:creationId xmlns:a16="http://schemas.microsoft.com/office/drawing/2014/main" id="{1E131E1D-BEFC-4448-A5A2-DA265F5C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171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5" name="Freeform 298">
              <a:extLst>
                <a:ext uri="{FF2B5EF4-FFF2-40B4-BE49-F238E27FC236}">
                  <a16:creationId xmlns:a16="http://schemas.microsoft.com/office/drawing/2014/main" id="{9F0BC972-C801-44CF-BEAD-25353071D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193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6" name="Freeform 299">
              <a:extLst>
                <a:ext uri="{FF2B5EF4-FFF2-40B4-BE49-F238E27FC236}">
                  <a16:creationId xmlns:a16="http://schemas.microsoft.com/office/drawing/2014/main" id="{89725438-1DD9-4993-AB81-FA444F48B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206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47" name="Oval 300">
              <a:extLst>
                <a:ext uri="{FF2B5EF4-FFF2-40B4-BE49-F238E27FC236}">
                  <a16:creationId xmlns:a16="http://schemas.microsoft.com/office/drawing/2014/main" id="{C664A764-CBDD-43D7-BFBF-5A2C83A1D0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171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8" name="Oval 301">
              <a:extLst>
                <a:ext uri="{FF2B5EF4-FFF2-40B4-BE49-F238E27FC236}">
                  <a16:creationId xmlns:a16="http://schemas.microsoft.com/office/drawing/2014/main" id="{7510A68E-0DDF-4F42-918E-5CAFB0820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388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49" name="Freeform 302">
              <a:extLst>
                <a:ext uri="{FF2B5EF4-FFF2-40B4-BE49-F238E27FC236}">
                  <a16:creationId xmlns:a16="http://schemas.microsoft.com/office/drawing/2014/main" id="{7382AC2B-5460-4F36-A277-AFC21761D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411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5"/>
                    <a:pt x="15" y="206"/>
                  </a:cubicBezTo>
                  <a:cubicBezTo>
                    <a:pt x="6" y="187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6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0" name="Freeform 303">
              <a:extLst>
                <a:ext uri="{FF2B5EF4-FFF2-40B4-BE49-F238E27FC236}">
                  <a16:creationId xmlns:a16="http://schemas.microsoft.com/office/drawing/2014/main" id="{FA94CF5C-C61A-4B1E-AF96-E47637024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423"/>
              <a:ext cx="175" cy="164"/>
            </a:xfrm>
            <a:custGeom>
              <a:avLst/>
              <a:gdLst>
                <a:gd name="T0" fmla="*/ 34 w 251"/>
                <a:gd name="T1" fmla="*/ 0 h 236"/>
                <a:gd name="T2" fmla="*/ 57 w 251"/>
                <a:gd name="T3" fmla="*/ 9 h 236"/>
                <a:gd name="T4" fmla="*/ 59 w 251"/>
                <a:gd name="T5" fmla="*/ 22 h 236"/>
                <a:gd name="T6" fmla="*/ 25 w 251"/>
                <a:gd name="T7" fmla="*/ 55 h 236"/>
                <a:gd name="T8" fmla="*/ 2 w 251"/>
                <a:gd name="T9" fmla="*/ 46 h 236"/>
                <a:gd name="T10" fmla="*/ 0 w 251"/>
                <a:gd name="T11" fmla="*/ 33 h 236"/>
                <a:gd name="T12" fmla="*/ 34 w 251"/>
                <a:gd name="T13" fmla="*/ 0 h 2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6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3"/>
                  </a:cubicBezTo>
                  <a:cubicBezTo>
                    <a:pt x="251" y="172"/>
                    <a:pt x="187" y="236"/>
                    <a:pt x="108" y="236"/>
                  </a:cubicBezTo>
                  <a:cubicBezTo>
                    <a:pt x="70" y="236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1" name="Oval 304">
              <a:extLst>
                <a:ext uri="{FF2B5EF4-FFF2-40B4-BE49-F238E27FC236}">
                  <a16:creationId xmlns:a16="http://schemas.microsoft.com/office/drawing/2014/main" id="{51741F0B-DB4D-4839-AD2C-7E589B599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388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2" name="Oval 305">
              <a:extLst>
                <a:ext uri="{FF2B5EF4-FFF2-40B4-BE49-F238E27FC236}">
                  <a16:creationId xmlns:a16="http://schemas.microsoft.com/office/drawing/2014/main" id="{3B0C97BE-17FD-4F8B-837A-400549238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605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3" name="Freeform 306">
              <a:extLst>
                <a:ext uri="{FF2B5EF4-FFF2-40B4-BE49-F238E27FC236}">
                  <a16:creationId xmlns:a16="http://schemas.microsoft.com/office/drawing/2014/main" id="{28284154-10B0-4520-A9B2-B1D3BE9ED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628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9"/>
                    <a:pt x="249" y="48"/>
                  </a:cubicBezTo>
                  <a:cubicBezTo>
                    <a:pt x="259" y="67"/>
                    <a:pt x="264" y="89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4" name="Freeform 307">
              <a:extLst>
                <a:ext uri="{FF2B5EF4-FFF2-40B4-BE49-F238E27FC236}">
                  <a16:creationId xmlns:a16="http://schemas.microsoft.com/office/drawing/2014/main" id="{2EF37188-6BAC-48D6-864E-3469D31D5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641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6"/>
                    <a:pt x="251" y="74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1"/>
                    <a:pt x="10" y="196"/>
                  </a:cubicBezTo>
                  <a:cubicBezTo>
                    <a:pt x="3" y="180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5" name="Oval 308">
              <a:extLst>
                <a:ext uri="{FF2B5EF4-FFF2-40B4-BE49-F238E27FC236}">
                  <a16:creationId xmlns:a16="http://schemas.microsoft.com/office/drawing/2014/main" id="{51352958-1899-4248-9D80-4EBA419AB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605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6" name="Oval 309">
              <a:extLst>
                <a:ext uri="{FF2B5EF4-FFF2-40B4-BE49-F238E27FC236}">
                  <a16:creationId xmlns:a16="http://schemas.microsoft.com/office/drawing/2014/main" id="{1E48824C-8495-4B61-A035-23DE607AD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820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57" name="Freeform 310">
              <a:extLst>
                <a:ext uri="{FF2B5EF4-FFF2-40B4-BE49-F238E27FC236}">
                  <a16:creationId xmlns:a16="http://schemas.microsoft.com/office/drawing/2014/main" id="{0011E219-D2AE-4126-909F-DFB45A3B4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842"/>
              <a:ext cx="184" cy="177"/>
            </a:xfrm>
            <a:custGeom>
              <a:avLst/>
              <a:gdLst>
                <a:gd name="T0" fmla="*/ 29 w 264"/>
                <a:gd name="T1" fmla="*/ 60 h 254"/>
                <a:gd name="T2" fmla="*/ 3 w 264"/>
                <a:gd name="T3" fmla="*/ 49 h 254"/>
                <a:gd name="T4" fmla="*/ 0 w 264"/>
                <a:gd name="T5" fmla="*/ 34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60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8" name="Freeform 311">
              <a:extLst>
                <a:ext uri="{FF2B5EF4-FFF2-40B4-BE49-F238E27FC236}">
                  <a16:creationId xmlns:a16="http://schemas.microsoft.com/office/drawing/2014/main" id="{50F5DB23-6862-4315-93E6-FCB0A1DAFD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855"/>
              <a:ext cx="175" cy="164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6 h 235"/>
                <a:gd name="T8" fmla="*/ 2 w 251"/>
                <a:gd name="T9" fmla="*/ 47 h 235"/>
                <a:gd name="T10" fmla="*/ 0 w 251"/>
                <a:gd name="T11" fmla="*/ 34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59" name="Oval 312">
              <a:extLst>
                <a:ext uri="{FF2B5EF4-FFF2-40B4-BE49-F238E27FC236}">
                  <a16:creationId xmlns:a16="http://schemas.microsoft.com/office/drawing/2014/main" id="{154356AE-B91E-4914-B693-E3AC13C8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2820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0" name="Oval 313">
              <a:extLst>
                <a:ext uri="{FF2B5EF4-FFF2-40B4-BE49-F238E27FC236}">
                  <a16:creationId xmlns:a16="http://schemas.microsoft.com/office/drawing/2014/main" id="{9ED61F01-6A42-43F7-B600-3005F759B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303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1" name="Freeform 314">
              <a:extLst>
                <a:ext uri="{FF2B5EF4-FFF2-40B4-BE49-F238E27FC236}">
                  <a16:creationId xmlns:a16="http://schemas.microsoft.com/office/drawing/2014/main" id="{9089D1EC-7159-408D-BF62-C94B64C96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305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2" name="Freeform 315">
              <a:extLst>
                <a:ext uri="{FF2B5EF4-FFF2-40B4-BE49-F238E27FC236}">
                  <a16:creationId xmlns:a16="http://schemas.microsoft.com/office/drawing/2014/main" id="{DB73240F-C2D4-4E9B-8BE3-C6980CF00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3069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3" name="Oval 316">
              <a:extLst>
                <a:ext uri="{FF2B5EF4-FFF2-40B4-BE49-F238E27FC236}">
                  <a16:creationId xmlns:a16="http://schemas.microsoft.com/office/drawing/2014/main" id="{9C2E62BA-659D-4518-8D00-8EEE4D573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4" y="303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4" name="Oval 317">
              <a:extLst>
                <a:ext uri="{FF2B5EF4-FFF2-40B4-BE49-F238E27FC236}">
                  <a16:creationId xmlns:a16="http://schemas.microsoft.com/office/drawing/2014/main" id="{7E649F5B-F6A9-4AFE-A14D-C7AC587424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033"/>
              <a:ext cx="200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5" name="Freeform 318">
              <a:extLst>
                <a:ext uri="{FF2B5EF4-FFF2-40B4-BE49-F238E27FC236}">
                  <a16:creationId xmlns:a16="http://schemas.microsoft.com/office/drawing/2014/main" id="{DE466A1C-9895-46F6-AC61-E84B10984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" y="305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6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6" name="Freeform 319">
              <a:extLst>
                <a:ext uri="{FF2B5EF4-FFF2-40B4-BE49-F238E27FC236}">
                  <a16:creationId xmlns:a16="http://schemas.microsoft.com/office/drawing/2014/main" id="{5C36F313-7927-4370-A79A-6F4E4C6FE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3" y="3069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8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6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67" name="Oval 320">
              <a:extLst>
                <a:ext uri="{FF2B5EF4-FFF2-40B4-BE49-F238E27FC236}">
                  <a16:creationId xmlns:a16="http://schemas.microsoft.com/office/drawing/2014/main" id="{4ED368B2-0672-48FE-9474-5CFED4BE6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033"/>
              <a:ext cx="200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8" name="Oval 321">
              <a:extLst>
                <a:ext uri="{FF2B5EF4-FFF2-40B4-BE49-F238E27FC236}">
                  <a16:creationId xmlns:a16="http://schemas.microsoft.com/office/drawing/2014/main" id="{8ED49489-231C-4FFA-B205-B297B7430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033"/>
              <a:ext cx="199" cy="199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69" name="Freeform 322">
              <a:extLst>
                <a:ext uri="{FF2B5EF4-FFF2-40B4-BE49-F238E27FC236}">
                  <a16:creationId xmlns:a16="http://schemas.microsoft.com/office/drawing/2014/main" id="{788F3DC5-05DD-4806-967A-6580A557E8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3056"/>
              <a:ext cx="184" cy="176"/>
            </a:xfrm>
            <a:custGeom>
              <a:avLst/>
              <a:gdLst>
                <a:gd name="T0" fmla="*/ 29 w 264"/>
                <a:gd name="T1" fmla="*/ 59 h 254"/>
                <a:gd name="T2" fmla="*/ 3 w 264"/>
                <a:gd name="T3" fmla="*/ 48 h 254"/>
                <a:gd name="T4" fmla="*/ 0 w 264"/>
                <a:gd name="T5" fmla="*/ 33 h 254"/>
                <a:gd name="T6" fmla="*/ 34 w 264"/>
                <a:gd name="T7" fmla="*/ 0 h 254"/>
                <a:gd name="T8" fmla="*/ 59 w 264"/>
                <a:gd name="T9" fmla="*/ 11 h 254"/>
                <a:gd name="T10" fmla="*/ 62 w 264"/>
                <a:gd name="T11" fmla="*/ 26 h 254"/>
                <a:gd name="T12" fmla="*/ 29 w 264"/>
                <a:gd name="T13" fmla="*/ 59 h 2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4" h="254">
                  <a:moveTo>
                    <a:pt x="121" y="254"/>
                  </a:moveTo>
                  <a:cubicBezTo>
                    <a:pt x="79" y="254"/>
                    <a:pt x="41" y="236"/>
                    <a:pt x="15" y="207"/>
                  </a:cubicBezTo>
                  <a:cubicBezTo>
                    <a:pt x="5" y="188"/>
                    <a:pt x="0" y="166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ubicBezTo>
                    <a:pt x="185" y="0"/>
                    <a:pt x="223" y="18"/>
                    <a:pt x="249" y="47"/>
                  </a:cubicBezTo>
                  <a:cubicBezTo>
                    <a:pt x="259" y="67"/>
                    <a:pt x="264" y="88"/>
                    <a:pt x="264" y="111"/>
                  </a:cubicBezTo>
                  <a:cubicBezTo>
                    <a:pt x="264" y="190"/>
                    <a:pt x="200" y="254"/>
                    <a:pt x="121" y="254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0" name="Freeform 323">
              <a:extLst>
                <a:ext uri="{FF2B5EF4-FFF2-40B4-BE49-F238E27FC236}">
                  <a16:creationId xmlns:a16="http://schemas.microsoft.com/office/drawing/2014/main" id="{CF430596-1856-4132-A06F-E74B3D566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3069"/>
              <a:ext cx="175" cy="163"/>
            </a:xfrm>
            <a:custGeom>
              <a:avLst/>
              <a:gdLst>
                <a:gd name="T0" fmla="*/ 34 w 251"/>
                <a:gd name="T1" fmla="*/ 0 h 235"/>
                <a:gd name="T2" fmla="*/ 57 w 251"/>
                <a:gd name="T3" fmla="*/ 9 h 235"/>
                <a:gd name="T4" fmla="*/ 59 w 251"/>
                <a:gd name="T5" fmla="*/ 22 h 235"/>
                <a:gd name="T6" fmla="*/ 25 w 251"/>
                <a:gd name="T7" fmla="*/ 54 h 235"/>
                <a:gd name="T8" fmla="*/ 2 w 251"/>
                <a:gd name="T9" fmla="*/ 45 h 235"/>
                <a:gd name="T10" fmla="*/ 0 w 251"/>
                <a:gd name="T11" fmla="*/ 33 h 235"/>
                <a:gd name="T12" fmla="*/ 34 w 251"/>
                <a:gd name="T13" fmla="*/ 0 h 2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1" h="235">
                  <a:moveTo>
                    <a:pt x="143" y="0"/>
                  </a:moveTo>
                  <a:cubicBezTo>
                    <a:pt x="181" y="0"/>
                    <a:pt x="215" y="15"/>
                    <a:pt x="241" y="39"/>
                  </a:cubicBezTo>
                  <a:cubicBezTo>
                    <a:pt x="247" y="55"/>
                    <a:pt x="251" y="73"/>
                    <a:pt x="251" y="92"/>
                  </a:cubicBezTo>
                  <a:cubicBezTo>
                    <a:pt x="251" y="171"/>
                    <a:pt x="187" y="235"/>
                    <a:pt x="108" y="235"/>
                  </a:cubicBezTo>
                  <a:cubicBezTo>
                    <a:pt x="70" y="235"/>
                    <a:pt x="35" y="220"/>
                    <a:pt x="10" y="196"/>
                  </a:cubicBezTo>
                  <a:cubicBezTo>
                    <a:pt x="3" y="179"/>
                    <a:pt x="0" y="162"/>
                    <a:pt x="0" y="143"/>
                  </a:cubicBezTo>
                  <a:cubicBezTo>
                    <a:pt x="0" y="64"/>
                    <a:pt x="64" y="0"/>
                    <a:pt x="143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1" name="Oval 324">
              <a:extLst>
                <a:ext uri="{FF2B5EF4-FFF2-40B4-BE49-F238E27FC236}">
                  <a16:creationId xmlns:a16="http://schemas.microsoft.com/office/drawing/2014/main" id="{B9F950E3-FCF0-4073-8866-CB8257236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033"/>
              <a:ext cx="199" cy="199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472" name="Freeform 325">
              <a:extLst>
                <a:ext uri="{FF2B5EF4-FFF2-40B4-BE49-F238E27FC236}">
                  <a16:creationId xmlns:a16="http://schemas.microsoft.com/office/drawing/2014/main" id="{251A6EE9-5E3F-442F-AFF7-0693DC716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1927"/>
              <a:ext cx="108" cy="409"/>
            </a:xfrm>
            <a:custGeom>
              <a:avLst/>
              <a:gdLst>
                <a:gd name="T0" fmla="*/ 36 w 155"/>
                <a:gd name="T1" fmla="*/ 0 h 588"/>
                <a:gd name="T2" fmla="*/ 21 w 155"/>
                <a:gd name="T3" fmla="*/ 0 h 588"/>
                <a:gd name="T4" fmla="*/ 0 w 155"/>
                <a:gd name="T5" fmla="*/ 24 h 588"/>
                <a:gd name="T6" fmla="*/ 0 w 155"/>
                <a:gd name="T7" fmla="*/ 138 h 588"/>
                <a:gd name="T8" fmla="*/ 8 w 155"/>
                <a:gd name="T9" fmla="*/ 24 h 588"/>
                <a:gd name="T10" fmla="*/ 21 w 155"/>
                <a:gd name="T11" fmla="*/ 6 h 588"/>
                <a:gd name="T12" fmla="*/ 36 w 155"/>
                <a:gd name="T13" fmla="*/ 0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588">
                  <a:moveTo>
                    <a:pt x="155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0" y="25"/>
                    <a:pt x="0" y="105"/>
                  </a:cubicBezTo>
                  <a:cubicBezTo>
                    <a:pt x="0" y="588"/>
                    <a:pt x="0" y="588"/>
                    <a:pt x="0" y="588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3" y="105"/>
                    <a:pt x="62" y="40"/>
                    <a:pt x="88" y="28"/>
                  </a:cubicBezTo>
                  <a:cubicBezTo>
                    <a:pt x="114" y="16"/>
                    <a:pt x="155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3" name="Freeform 326">
              <a:extLst>
                <a:ext uri="{FF2B5EF4-FFF2-40B4-BE49-F238E27FC236}">
                  <a16:creationId xmlns:a16="http://schemas.microsoft.com/office/drawing/2014/main" id="{F3A0A75C-92E9-49DF-A6DB-A4196C173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2933"/>
              <a:ext cx="155" cy="312"/>
            </a:xfrm>
            <a:custGeom>
              <a:avLst/>
              <a:gdLst>
                <a:gd name="T0" fmla="*/ 0 w 224"/>
                <a:gd name="T1" fmla="*/ 105 h 449"/>
                <a:gd name="T2" fmla="*/ 30 w 224"/>
                <a:gd name="T3" fmla="*/ 105 h 449"/>
                <a:gd name="T4" fmla="*/ 51 w 224"/>
                <a:gd name="T5" fmla="*/ 81 h 449"/>
                <a:gd name="T6" fmla="*/ 51 w 224"/>
                <a:gd name="T7" fmla="*/ 0 h 449"/>
                <a:gd name="T8" fmla="*/ 46 w 224"/>
                <a:gd name="T9" fmla="*/ 79 h 449"/>
                <a:gd name="T10" fmla="*/ 29 w 224"/>
                <a:gd name="T11" fmla="*/ 97 h 449"/>
                <a:gd name="T12" fmla="*/ 0 w 224"/>
                <a:gd name="T13" fmla="*/ 105 h 4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4" h="449">
                  <a:moveTo>
                    <a:pt x="0" y="449"/>
                  </a:moveTo>
                  <a:cubicBezTo>
                    <a:pt x="131" y="449"/>
                    <a:pt x="131" y="449"/>
                    <a:pt x="131" y="449"/>
                  </a:cubicBezTo>
                  <a:cubicBezTo>
                    <a:pt x="131" y="449"/>
                    <a:pt x="214" y="438"/>
                    <a:pt x="219" y="347"/>
                  </a:cubicBezTo>
                  <a:cubicBezTo>
                    <a:pt x="224" y="256"/>
                    <a:pt x="219" y="0"/>
                    <a:pt x="219" y="0"/>
                  </a:cubicBezTo>
                  <a:cubicBezTo>
                    <a:pt x="199" y="339"/>
                    <a:pt x="199" y="339"/>
                    <a:pt x="199" y="339"/>
                  </a:cubicBezTo>
                  <a:cubicBezTo>
                    <a:pt x="199" y="339"/>
                    <a:pt x="180" y="412"/>
                    <a:pt x="126" y="417"/>
                  </a:cubicBezTo>
                  <a:cubicBezTo>
                    <a:pt x="72" y="423"/>
                    <a:pt x="0" y="449"/>
                    <a:pt x="0" y="4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4" name="Freeform 327">
              <a:extLst>
                <a:ext uri="{FF2B5EF4-FFF2-40B4-BE49-F238E27FC236}">
                  <a16:creationId xmlns:a16="http://schemas.microsoft.com/office/drawing/2014/main" id="{9FACF1D1-9858-4A99-B680-8F7A9C9AC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3" y="3283"/>
              <a:ext cx="932" cy="44"/>
            </a:xfrm>
            <a:custGeom>
              <a:avLst/>
              <a:gdLst>
                <a:gd name="T0" fmla="*/ 308 w 1339"/>
                <a:gd name="T1" fmla="*/ 0 h 63"/>
                <a:gd name="T2" fmla="*/ 315 w 1339"/>
                <a:gd name="T3" fmla="*/ 7 h 63"/>
                <a:gd name="T4" fmla="*/ 292 w 1339"/>
                <a:gd name="T5" fmla="*/ 15 h 63"/>
                <a:gd name="T6" fmla="*/ 0 w 1339"/>
                <a:gd name="T7" fmla="*/ 15 h 63"/>
                <a:gd name="T8" fmla="*/ 292 w 1339"/>
                <a:gd name="T9" fmla="*/ 9 h 63"/>
                <a:gd name="T10" fmla="*/ 308 w 1339"/>
                <a:gd name="T11" fmla="*/ 0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9" h="63">
                  <a:moveTo>
                    <a:pt x="1310" y="0"/>
                  </a:moveTo>
                  <a:cubicBezTo>
                    <a:pt x="1339" y="32"/>
                    <a:pt x="1339" y="32"/>
                    <a:pt x="1339" y="32"/>
                  </a:cubicBezTo>
                  <a:cubicBezTo>
                    <a:pt x="1339" y="32"/>
                    <a:pt x="1295" y="63"/>
                    <a:pt x="1245" y="63"/>
                  </a:cubicBezTo>
                  <a:cubicBezTo>
                    <a:pt x="1195" y="63"/>
                    <a:pt x="0" y="63"/>
                    <a:pt x="0" y="63"/>
                  </a:cubicBezTo>
                  <a:cubicBezTo>
                    <a:pt x="1245" y="38"/>
                    <a:pt x="1245" y="38"/>
                    <a:pt x="1245" y="38"/>
                  </a:cubicBezTo>
                  <a:cubicBezTo>
                    <a:pt x="1245" y="38"/>
                    <a:pt x="1300" y="30"/>
                    <a:pt x="1310" y="0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5" name="Freeform 328">
              <a:extLst>
                <a:ext uri="{FF2B5EF4-FFF2-40B4-BE49-F238E27FC236}">
                  <a16:creationId xmlns:a16="http://schemas.microsoft.com/office/drawing/2014/main" id="{466A5EE9-DEEE-42AF-8D7C-6C1ACD6E3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870"/>
              <a:ext cx="40" cy="997"/>
            </a:xfrm>
            <a:custGeom>
              <a:avLst/>
              <a:gdLst>
                <a:gd name="T0" fmla="*/ 0 w 58"/>
                <a:gd name="T1" fmla="*/ 7 h 1435"/>
                <a:gd name="T2" fmla="*/ 6 w 58"/>
                <a:gd name="T3" fmla="*/ 0 h 1435"/>
                <a:gd name="T4" fmla="*/ 13 w 58"/>
                <a:gd name="T5" fmla="*/ 22 h 1435"/>
                <a:gd name="T6" fmla="*/ 13 w 58"/>
                <a:gd name="T7" fmla="*/ 334 h 1435"/>
                <a:gd name="T8" fmla="*/ 8 w 58"/>
                <a:gd name="T9" fmla="*/ 22 h 1435"/>
                <a:gd name="T10" fmla="*/ 0 w 58"/>
                <a:gd name="T11" fmla="*/ 7 h 14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8" h="1435">
                  <a:moveTo>
                    <a:pt x="0" y="32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58" y="28"/>
                    <a:pt x="58" y="94"/>
                  </a:cubicBezTo>
                  <a:cubicBezTo>
                    <a:pt x="58" y="161"/>
                    <a:pt x="58" y="1435"/>
                    <a:pt x="58" y="1435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8" y="92"/>
                    <a:pt x="38" y="47"/>
                    <a:pt x="0" y="32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6" name="Freeform 329">
              <a:extLst>
                <a:ext uri="{FF2B5EF4-FFF2-40B4-BE49-F238E27FC236}">
                  <a16:creationId xmlns:a16="http://schemas.microsoft.com/office/drawing/2014/main" id="{87B949A0-3980-4128-9CE7-CDAF523C2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2" y="1844"/>
              <a:ext cx="861" cy="36"/>
            </a:xfrm>
            <a:custGeom>
              <a:avLst/>
              <a:gdLst>
                <a:gd name="T0" fmla="*/ 0 w 1237"/>
                <a:gd name="T1" fmla="*/ 6 h 51"/>
                <a:gd name="T2" fmla="*/ 4 w 1237"/>
                <a:gd name="T3" fmla="*/ 13 h 51"/>
                <a:gd name="T4" fmla="*/ 24 w 1237"/>
                <a:gd name="T5" fmla="*/ 4 h 51"/>
                <a:gd name="T6" fmla="*/ 290 w 1237"/>
                <a:gd name="T7" fmla="*/ 4 h 51"/>
                <a:gd name="T8" fmla="*/ 20 w 1237"/>
                <a:gd name="T9" fmla="*/ 0 h 51"/>
                <a:gd name="T10" fmla="*/ 0 w 1237"/>
                <a:gd name="T11" fmla="*/ 6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7" h="51">
                  <a:moveTo>
                    <a:pt x="0" y="25"/>
                  </a:moveTo>
                  <a:cubicBezTo>
                    <a:pt x="18" y="51"/>
                    <a:pt x="18" y="51"/>
                    <a:pt x="18" y="51"/>
                  </a:cubicBezTo>
                  <a:cubicBezTo>
                    <a:pt x="18" y="51"/>
                    <a:pt x="45" y="17"/>
                    <a:pt x="102" y="17"/>
                  </a:cubicBezTo>
                  <a:cubicBezTo>
                    <a:pt x="158" y="17"/>
                    <a:pt x="1237" y="17"/>
                    <a:pt x="1237" y="17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0"/>
                    <a:pt x="13" y="8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7" name="Freeform 330">
              <a:extLst>
                <a:ext uri="{FF2B5EF4-FFF2-40B4-BE49-F238E27FC236}">
                  <a16:creationId xmlns:a16="http://schemas.microsoft.com/office/drawing/2014/main" id="{813471C1-06CE-4019-95CA-C0E6C40F0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970"/>
              <a:ext cx="20" cy="1208"/>
            </a:xfrm>
            <a:custGeom>
              <a:avLst/>
              <a:gdLst>
                <a:gd name="T0" fmla="*/ 7 w 29"/>
                <a:gd name="T1" fmla="*/ 0 h 1738"/>
                <a:gd name="T2" fmla="*/ 7 w 29"/>
                <a:gd name="T3" fmla="*/ 406 h 1738"/>
                <a:gd name="T4" fmla="*/ 7 w 29"/>
                <a:gd name="T5" fmla="*/ 0 h 173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" h="1738">
                  <a:moveTo>
                    <a:pt x="29" y="0"/>
                  </a:moveTo>
                  <a:cubicBezTo>
                    <a:pt x="29" y="1738"/>
                    <a:pt x="29" y="1738"/>
                    <a:pt x="29" y="1738"/>
                  </a:cubicBezTo>
                  <a:cubicBezTo>
                    <a:pt x="29" y="1738"/>
                    <a:pt x="0" y="69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478" name="Freeform 331">
              <a:extLst>
                <a:ext uri="{FF2B5EF4-FFF2-40B4-BE49-F238E27FC236}">
                  <a16:creationId xmlns:a16="http://schemas.microsoft.com/office/drawing/2014/main" id="{5327E0DC-0527-4F91-A897-C42CF6847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1988"/>
              <a:ext cx="21" cy="1135"/>
            </a:xfrm>
            <a:custGeom>
              <a:avLst/>
              <a:gdLst>
                <a:gd name="T0" fmla="*/ 0 w 30"/>
                <a:gd name="T1" fmla="*/ 0 h 1633"/>
                <a:gd name="T2" fmla="*/ 0 w 30"/>
                <a:gd name="T3" fmla="*/ 381 h 1633"/>
                <a:gd name="T4" fmla="*/ 0 w 30"/>
                <a:gd name="T5" fmla="*/ 0 h 16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1633">
                  <a:moveTo>
                    <a:pt x="0" y="0"/>
                  </a:moveTo>
                  <a:cubicBezTo>
                    <a:pt x="0" y="1633"/>
                    <a:pt x="0" y="1633"/>
                    <a:pt x="0" y="1633"/>
                  </a:cubicBezTo>
                  <a:cubicBezTo>
                    <a:pt x="0" y="1633"/>
                    <a:pt x="30" y="90"/>
                    <a:pt x="0" y="0"/>
                  </a:cubicBezTo>
                  <a:close/>
                </a:path>
              </a:pathLst>
            </a:cu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09" name="Group 332">
            <a:extLst>
              <a:ext uri="{FF2B5EF4-FFF2-40B4-BE49-F238E27FC236}">
                <a16:creationId xmlns:a16="http://schemas.microsoft.com/office/drawing/2014/main" id="{7B2A8DA5-B24F-4AEA-8C45-1C712DC8A6AF}"/>
              </a:ext>
            </a:extLst>
          </p:cNvPr>
          <p:cNvGrpSpPr>
            <a:grpSpLocks/>
          </p:cNvGrpSpPr>
          <p:nvPr/>
        </p:nvGrpSpPr>
        <p:grpSpPr bwMode="auto">
          <a:xfrm>
            <a:off x="6324600" y="2838450"/>
            <a:ext cx="1739900" cy="2438400"/>
            <a:chOff x="3752" y="2258"/>
            <a:chExt cx="759" cy="1064"/>
          </a:xfrm>
        </p:grpSpPr>
        <p:sp>
          <p:nvSpPr>
            <p:cNvPr id="47297" name="Freeform 333">
              <a:extLst>
                <a:ext uri="{FF2B5EF4-FFF2-40B4-BE49-F238E27FC236}">
                  <a16:creationId xmlns:a16="http://schemas.microsoft.com/office/drawing/2014/main" id="{38D6A73D-4CAF-40E3-AB20-5D9B39E16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258"/>
              <a:ext cx="757" cy="1064"/>
            </a:xfrm>
            <a:custGeom>
              <a:avLst/>
              <a:gdLst>
                <a:gd name="T0" fmla="*/ 270 w 1068"/>
                <a:gd name="T1" fmla="*/ 426 h 1408"/>
                <a:gd name="T2" fmla="*/ 244 w 1068"/>
                <a:gd name="T3" fmla="*/ 459 h 1408"/>
                <a:gd name="T4" fmla="*/ 26 w 1068"/>
                <a:gd name="T5" fmla="*/ 459 h 1408"/>
                <a:gd name="T6" fmla="*/ 0 w 1068"/>
                <a:gd name="T7" fmla="*/ 426 h 1408"/>
                <a:gd name="T8" fmla="*/ 0 w 1068"/>
                <a:gd name="T9" fmla="*/ 33 h 1408"/>
                <a:gd name="T10" fmla="*/ 26 w 1068"/>
                <a:gd name="T11" fmla="*/ 0 h 1408"/>
                <a:gd name="T12" fmla="*/ 244 w 1068"/>
                <a:gd name="T13" fmla="*/ 0 h 1408"/>
                <a:gd name="T14" fmla="*/ 270 w 1068"/>
                <a:gd name="T15" fmla="*/ 33 h 1408"/>
                <a:gd name="T16" fmla="*/ 270 w 1068"/>
                <a:gd name="T17" fmla="*/ 426 h 14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8" h="1408">
                  <a:moveTo>
                    <a:pt x="1068" y="1306"/>
                  </a:moveTo>
                  <a:cubicBezTo>
                    <a:pt x="1068" y="1362"/>
                    <a:pt x="1022" y="1408"/>
                    <a:pt x="966" y="1408"/>
                  </a:cubicBezTo>
                  <a:cubicBezTo>
                    <a:pt x="101" y="1408"/>
                    <a:pt x="101" y="1408"/>
                    <a:pt x="101" y="1408"/>
                  </a:cubicBezTo>
                  <a:cubicBezTo>
                    <a:pt x="45" y="1408"/>
                    <a:pt x="0" y="1362"/>
                    <a:pt x="0" y="130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46"/>
                    <a:pt x="45" y="0"/>
                    <a:pt x="101" y="0"/>
                  </a:cubicBezTo>
                  <a:cubicBezTo>
                    <a:pt x="966" y="0"/>
                    <a:pt x="966" y="0"/>
                    <a:pt x="966" y="0"/>
                  </a:cubicBezTo>
                  <a:cubicBezTo>
                    <a:pt x="1022" y="0"/>
                    <a:pt x="1068" y="46"/>
                    <a:pt x="1068" y="102"/>
                  </a:cubicBezTo>
                  <a:lnTo>
                    <a:pt x="1068" y="1306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8" name="Freeform 334">
              <a:extLst>
                <a:ext uri="{FF2B5EF4-FFF2-40B4-BE49-F238E27FC236}">
                  <a16:creationId xmlns:a16="http://schemas.microsoft.com/office/drawing/2014/main" id="{6AFC530D-93C8-49F8-ACFF-18617ABBF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285"/>
              <a:ext cx="719" cy="1010"/>
            </a:xfrm>
            <a:custGeom>
              <a:avLst/>
              <a:gdLst>
                <a:gd name="T0" fmla="*/ 257 w 1014"/>
                <a:gd name="T1" fmla="*/ 404 h 1336"/>
                <a:gd name="T2" fmla="*/ 232 w 1014"/>
                <a:gd name="T3" fmla="*/ 437 h 1336"/>
                <a:gd name="T4" fmla="*/ 24 w 1014"/>
                <a:gd name="T5" fmla="*/ 437 h 1336"/>
                <a:gd name="T6" fmla="*/ 0 w 1014"/>
                <a:gd name="T7" fmla="*/ 404 h 1336"/>
                <a:gd name="T8" fmla="*/ 0 w 1014"/>
                <a:gd name="T9" fmla="*/ 32 h 1336"/>
                <a:gd name="T10" fmla="*/ 24 w 1014"/>
                <a:gd name="T11" fmla="*/ 0 h 1336"/>
                <a:gd name="T12" fmla="*/ 232 w 1014"/>
                <a:gd name="T13" fmla="*/ 0 h 1336"/>
                <a:gd name="T14" fmla="*/ 257 w 1014"/>
                <a:gd name="T15" fmla="*/ 32 h 1336"/>
                <a:gd name="T16" fmla="*/ 257 w 1014"/>
                <a:gd name="T17" fmla="*/ 404 h 1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336">
                  <a:moveTo>
                    <a:pt x="1014" y="1239"/>
                  </a:moveTo>
                  <a:cubicBezTo>
                    <a:pt x="1014" y="1293"/>
                    <a:pt x="971" y="1336"/>
                    <a:pt x="917" y="1336"/>
                  </a:cubicBezTo>
                  <a:cubicBezTo>
                    <a:pt x="96" y="1336"/>
                    <a:pt x="96" y="1336"/>
                    <a:pt x="96" y="1336"/>
                  </a:cubicBezTo>
                  <a:cubicBezTo>
                    <a:pt x="43" y="1336"/>
                    <a:pt x="0" y="1293"/>
                    <a:pt x="0" y="1239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917" y="0"/>
                    <a:pt x="917" y="0"/>
                    <a:pt x="917" y="0"/>
                  </a:cubicBezTo>
                  <a:cubicBezTo>
                    <a:pt x="971" y="0"/>
                    <a:pt x="1014" y="43"/>
                    <a:pt x="1014" y="96"/>
                  </a:cubicBezTo>
                  <a:lnTo>
                    <a:pt x="1014" y="1239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9" name="Freeform 335">
              <a:extLst>
                <a:ext uri="{FF2B5EF4-FFF2-40B4-BE49-F238E27FC236}">
                  <a16:creationId xmlns:a16="http://schemas.microsoft.com/office/drawing/2014/main" id="{528F58FC-EE7F-40A8-9ED5-224EF34BB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292"/>
              <a:ext cx="708" cy="995"/>
            </a:xfrm>
            <a:custGeom>
              <a:avLst/>
              <a:gdLst>
                <a:gd name="T0" fmla="*/ 252 w 999"/>
                <a:gd name="T1" fmla="*/ 399 h 1316"/>
                <a:gd name="T2" fmla="*/ 228 w 999"/>
                <a:gd name="T3" fmla="*/ 430 h 1316"/>
                <a:gd name="T4" fmla="*/ 23 w 999"/>
                <a:gd name="T5" fmla="*/ 430 h 1316"/>
                <a:gd name="T6" fmla="*/ 0 w 999"/>
                <a:gd name="T7" fmla="*/ 399 h 1316"/>
                <a:gd name="T8" fmla="*/ 0 w 999"/>
                <a:gd name="T9" fmla="*/ 31 h 1316"/>
                <a:gd name="T10" fmla="*/ 23 w 999"/>
                <a:gd name="T11" fmla="*/ 0 h 1316"/>
                <a:gd name="T12" fmla="*/ 228 w 999"/>
                <a:gd name="T13" fmla="*/ 0 h 1316"/>
                <a:gd name="T14" fmla="*/ 252 w 999"/>
                <a:gd name="T15" fmla="*/ 31 h 1316"/>
                <a:gd name="T16" fmla="*/ 252 w 999"/>
                <a:gd name="T17" fmla="*/ 399 h 13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9" h="1316">
                  <a:moveTo>
                    <a:pt x="999" y="1221"/>
                  </a:moveTo>
                  <a:cubicBezTo>
                    <a:pt x="999" y="1273"/>
                    <a:pt x="957" y="1316"/>
                    <a:pt x="904" y="1316"/>
                  </a:cubicBezTo>
                  <a:cubicBezTo>
                    <a:pt x="95" y="1316"/>
                    <a:pt x="95" y="1316"/>
                    <a:pt x="95" y="1316"/>
                  </a:cubicBezTo>
                  <a:cubicBezTo>
                    <a:pt x="43" y="1316"/>
                    <a:pt x="0" y="1273"/>
                    <a:pt x="0" y="12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42"/>
                    <a:pt x="43" y="0"/>
                    <a:pt x="95" y="0"/>
                  </a:cubicBezTo>
                  <a:cubicBezTo>
                    <a:pt x="904" y="0"/>
                    <a:pt x="904" y="0"/>
                    <a:pt x="904" y="0"/>
                  </a:cubicBezTo>
                  <a:cubicBezTo>
                    <a:pt x="957" y="0"/>
                    <a:pt x="999" y="42"/>
                    <a:pt x="999" y="95"/>
                  </a:cubicBezTo>
                  <a:lnTo>
                    <a:pt x="999" y="1221"/>
                  </a:ln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0" name="Freeform 336">
              <a:extLst>
                <a:ext uri="{FF2B5EF4-FFF2-40B4-BE49-F238E27FC236}">
                  <a16:creationId xmlns:a16="http://schemas.microsoft.com/office/drawing/2014/main" id="{86166F93-28EA-4D21-9C26-3257BB6CA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313"/>
              <a:ext cx="666" cy="953"/>
            </a:xfrm>
            <a:custGeom>
              <a:avLst/>
              <a:gdLst>
                <a:gd name="T0" fmla="*/ 237 w 940"/>
                <a:gd name="T1" fmla="*/ 387 h 1260"/>
                <a:gd name="T2" fmla="*/ 218 w 940"/>
                <a:gd name="T3" fmla="*/ 412 h 1260"/>
                <a:gd name="T4" fmla="*/ 20 w 940"/>
                <a:gd name="T5" fmla="*/ 412 h 1260"/>
                <a:gd name="T6" fmla="*/ 0 w 940"/>
                <a:gd name="T7" fmla="*/ 387 h 1260"/>
                <a:gd name="T8" fmla="*/ 0 w 940"/>
                <a:gd name="T9" fmla="*/ 25 h 1260"/>
                <a:gd name="T10" fmla="*/ 20 w 940"/>
                <a:gd name="T11" fmla="*/ 0 h 1260"/>
                <a:gd name="T12" fmla="*/ 218 w 940"/>
                <a:gd name="T13" fmla="*/ 0 h 1260"/>
                <a:gd name="T14" fmla="*/ 237 w 940"/>
                <a:gd name="T15" fmla="*/ 25 h 1260"/>
                <a:gd name="T16" fmla="*/ 237 w 940"/>
                <a:gd name="T17" fmla="*/ 387 h 1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0" h="1260">
                  <a:moveTo>
                    <a:pt x="940" y="1183"/>
                  </a:moveTo>
                  <a:cubicBezTo>
                    <a:pt x="940" y="1225"/>
                    <a:pt x="906" y="1260"/>
                    <a:pt x="863" y="1260"/>
                  </a:cubicBezTo>
                  <a:cubicBezTo>
                    <a:pt x="77" y="1260"/>
                    <a:pt x="77" y="1260"/>
                    <a:pt x="77" y="1260"/>
                  </a:cubicBezTo>
                  <a:cubicBezTo>
                    <a:pt x="34" y="1260"/>
                    <a:pt x="0" y="1225"/>
                    <a:pt x="0" y="1183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34"/>
                    <a:pt x="34" y="0"/>
                    <a:pt x="77" y="0"/>
                  </a:cubicBezTo>
                  <a:cubicBezTo>
                    <a:pt x="863" y="0"/>
                    <a:pt x="863" y="0"/>
                    <a:pt x="863" y="0"/>
                  </a:cubicBezTo>
                  <a:cubicBezTo>
                    <a:pt x="906" y="0"/>
                    <a:pt x="940" y="34"/>
                    <a:pt x="940" y="77"/>
                  </a:cubicBezTo>
                  <a:lnTo>
                    <a:pt x="940" y="1183"/>
                  </a:lnTo>
                  <a:close/>
                </a:path>
              </a:pathLst>
            </a:custGeom>
            <a:solidFill>
              <a:srgbClr val="EC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1" name="Freeform 337">
              <a:extLst>
                <a:ext uri="{FF2B5EF4-FFF2-40B4-BE49-F238E27FC236}">
                  <a16:creationId xmlns:a16="http://schemas.microsoft.com/office/drawing/2014/main" id="{ACFD0B15-6B8C-42B6-9AFC-2F730359E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2258"/>
              <a:ext cx="757" cy="1064"/>
            </a:xfrm>
            <a:custGeom>
              <a:avLst/>
              <a:gdLst>
                <a:gd name="T0" fmla="*/ 270 w 1068"/>
                <a:gd name="T1" fmla="*/ 426 h 1408"/>
                <a:gd name="T2" fmla="*/ 244 w 1068"/>
                <a:gd name="T3" fmla="*/ 459 h 1408"/>
                <a:gd name="T4" fmla="*/ 26 w 1068"/>
                <a:gd name="T5" fmla="*/ 459 h 1408"/>
                <a:gd name="T6" fmla="*/ 0 w 1068"/>
                <a:gd name="T7" fmla="*/ 426 h 1408"/>
                <a:gd name="T8" fmla="*/ 0 w 1068"/>
                <a:gd name="T9" fmla="*/ 33 h 1408"/>
                <a:gd name="T10" fmla="*/ 26 w 1068"/>
                <a:gd name="T11" fmla="*/ 0 h 1408"/>
                <a:gd name="T12" fmla="*/ 244 w 1068"/>
                <a:gd name="T13" fmla="*/ 0 h 1408"/>
                <a:gd name="T14" fmla="*/ 270 w 1068"/>
                <a:gd name="T15" fmla="*/ 33 h 1408"/>
                <a:gd name="T16" fmla="*/ 270 w 1068"/>
                <a:gd name="T17" fmla="*/ 426 h 140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68" h="1408">
                  <a:moveTo>
                    <a:pt x="1068" y="1306"/>
                  </a:moveTo>
                  <a:cubicBezTo>
                    <a:pt x="1068" y="1362"/>
                    <a:pt x="1022" y="1408"/>
                    <a:pt x="966" y="1408"/>
                  </a:cubicBezTo>
                  <a:cubicBezTo>
                    <a:pt x="101" y="1408"/>
                    <a:pt x="101" y="1408"/>
                    <a:pt x="101" y="1408"/>
                  </a:cubicBezTo>
                  <a:cubicBezTo>
                    <a:pt x="45" y="1408"/>
                    <a:pt x="0" y="1362"/>
                    <a:pt x="0" y="130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46"/>
                    <a:pt x="45" y="0"/>
                    <a:pt x="101" y="0"/>
                  </a:cubicBezTo>
                  <a:cubicBezTo>
                    <a:pt x="966" y="0"/>
                    <a:pt x="966" y="0"/>
                    <a:pt x="966" y="0"/>
                  </a:cubicBezTo>
                  <a:cubicBezTo>
                    <a:pt x="1022" y="0"/>
                    <a:pt x="1068" y="46"/>
                    <a:pt x="1068" y="102"/>
                  </a:cubicBezTo>
                  <a:lnTo>
                    <a:pt x="1068" y="1306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2" name="Freeform 338">
              <a:extLst>
                <a:ext uri="{FF2B5EF4-FFF2-40B4-BE49-F238E27FC236}">
                  <a16:creationId xmlns:a16="http://schemas.microsoft.com/office/drawing/2014/main" id="{5D59A880-D57F-4BC2-AFA8-5E1ECD19B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285"/>
              <a:ext cx="719" cy="1010"/>
            </a:xfrm>
            <a:custGeom>
              <a:avLst/>
              <a:gdLst>
                <a:gd name="T0" fmla="*/ 257 w 1014"/>
                <a:gd name="T1" fmla="*/ 404 h 1336"/>
                <a:gd name="T2" fmla="*/ 232 w 1014"/>
                <a:gd name="T3" fmla="*/ 437 h 1336"/>
                <a:gd name="T4" fmla="*/ 24 w 1014"/>
                <a:gd name="T5" fmla="*/ 437 h 1336"/>
                <a:gd name="T6" fmla="*/ 0 w 1014"/>
                <a:gd name="T7" fmla="*/ 404 h 1336"/>
                <a:gd name="T8" fmla="*/ 0 w 1014"/>
                <a:gd name="T9" fmla="*/ 32 h 1336"/>
                <a:gd name="T10" fmla="*/ 24 w 1014"/>
                <a:gd name="T11" fmla="*/ 0 h 1336"/>
                <a:gd name="T12" fmla="*/ 232 w 1014"/>
                <a:gd name="T13" fmla="*/ 0 h 1336"/>
                <a:gd name="T14" fmla="*/ 257 w 1014"/>
                <a:gd name="T15" fmla="*/ 32 h 1336"/>
                <a:gd name="T16" fmla="*/ 257 w 1014"/>
                <a:gd name="T17" fmla="*/ 404 h 13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14" h="1336">
                  <a:moveTo>
                    <a:pt x="1014" y="1239"/>
                  </a:moveTo>
                  <a:cubicBezTo>
                    <a:pt x="1014" y="1293"/>
                    <a:pt x="971" y="1336"/>
                    <a:pt x="917" y="1336"/>
                  </a:cubicBezTo>
                  <a:cubicBezTo>
                    <a:pt x="96" y="1336"/>
                    <a:pt x="96" y="1336"/>
                    <a:pt x="96" y="1336"/>
                  </a:cubicBezTo>
                  <a:cubicBezTo>
                    <a:pt x="43" y="1336"/>
                    <a:pt x="0" y="1293"/>
                    <a:pt x="0" y="1239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43"/>
                    <a:pt x="43" y="0"/>
                    <a:pt x="96" y="0"/>
                  </a:cubicBezTo>
                  <a:cubicBezTo>
                    <a:pt x="917" y="0"/>
                    <a:pt x="917" y="0"/>
                    <a:pt x="917" y="0"/>
                  </a:cubicBezTo>
                  <a:cubicBezTo>
                    <a:pt x="971" y="0"/>
                    <a:pt x="1014" y="43"/>
                    <a:pt x="1014" y="96"/>
                  </a:cubicBezTo>
                  <a:lnTo>
                    <a:pt x="1014" y="1239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3" name="Freeform 339">
              <a:extLst>
                <a:ext uri="{FF2B5EF4-FFF2-40B4-BE49-F238E27FC236}">
                  <a16:creationId xmlns:a16="http://schemas.microsoft.com/office/drawing/2014/main" id="{D9052551-703C-4C3D-AB58-55D609FCF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8" y="2292"/>
              <a:ext cx="708" cy="995"/>
            </a:xfrm>
            <a:custGeom>
              <a:avLst/>
              <a:gdLst>
                <a:gd name="T0" fmla="*/ 252 w 999"/>
                <a:gd name="T1" fmla="*/ 399 h 1316"/>
                <a:gd name="T2" fmla="*/ 228 w 999"/>
                <a:gd name="T3" fmla="*/ 430 h 1316"/>
                <a:gd name="T4" fmla="*/ 23 w 999"/>
                <a:gd name="T5" fmla="*/ 430 h 1316"/>
                <a:gd name="T6" fmla="*/ 0 w 999"/>
                <a:gd name="T7" fmla="*/ 399 h 1316"/>
                <a:gd name="T8" fmla="*/ 0 w 999"/>
                <a:gd name="T9" fmla="*/ 31 h 1316"/>
                <a:gd name="T10" fmla="*/ 23 w 999"/>
                <a:gd name="T11" fmla="*/ 0 h 1316"/>
                <a:gd name="T12" fmla="*/ 228 w 999"/>
                <a:gd name="T13" fmla="*/ 0 h 1316"/>
                <a:gd name="T14" fmla="*/ 252 w 999"/>
                <a:gd name="T15" fmla="*/ 31 h 1316"/>
                <a:gd name="T16" fmla="*/ 252 w 999"/>
                <a:gd name="T17" fmla="*/ 399 h 13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9" h="1316">
                  <a:moveTo>
                    <a:pt x="999" y="1221"/>
                  </a:moveTo>
                  <a:cubicBezTo>
                    <a:pt x="999" y="1273"/>
                    <a:pt x="957" y="1316"/>
                    <a:pt x="904" y="1316"/>
                  </a:cubicBezTo>
                  <a:cubicBezTo>
                    <a:pt x="95" y="1316"/>
                    <a:pt x="95" y="1316"/>
                    <a:pt x="95" y="1316"/>
                  </a:cubicBezTo>
                  <a:cubicBezTo>
                    <a:pt x="43" y="1316"/>
                    <a:pt x="0" y="1273"/>
                    <a:pt x="0" y="1221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42"/>
                    <a:pt x="43" y="0"/>
                    <a:pt x="95" y="0"/>
                  </a:cubicBezTo>
                  <a:cubicBezTo>
                    <a:pt x="904" y="0"/>
                    <a:pt x="904" y="0"/>
                    <a:pt x="904" y="0"/>
                  </a:cubicBezTo>
                  <a:cubicBezTo>
                    <a:pt x="957" y="0"/>
                    <a:pt x="999" y="42"/>
                    <a:pt x="999" y="95"/>
                  </a:cubicBezTo>
                  <a:lnTo>
                    <a:pt x="999" y="1221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4" name="Freeform 340">
              <a:extLst>
                <a:ext uri="{FF2B5EF4-FFF2-40B4-BE49-F238E27FC236}">
                  <a16:creationId xmlns:a16="http://schemas.microsoft.com/office/drawing/2014/main" id="{108B61F4-B085-4FFA-AA86-F72B929C0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313"/>
              <a:ext cx="666" cy="953"/>
            </a:xfrm>
            <a:custGeom>
              <a:avLst/>
              <a:gdLst>
                <a:gd name="T0" fmla="*/ 237 w 940"/>
                <a:gd name="T1" fmla="*/ 387 h 1260"/>
                <a:gd name="T2" fmla="*/ 218 w 940"/>
                <a:gd name="T3" fmla="*/ 412 h 1260"/>
                <a:gd name="T4" fmla="*/ 20 w 940"/>
                <a:gd name="T5" fmla="*/ 412 h 1260"/>
                <a:gd name="T6" fmla="*/ 0 w 940"/>
                <a:gd name="T7" fmla="*/ 387 h 1260"/>
                <a:gd name="T8" fmla="*/ 0 w 940"/>
                <a:gd name="T9" fmla="*/ 25 h 1260"/>
                <a:gd name="T10" fmla="*/ 20 w 940"/>
                <a:gd name="T11" fmla="*/ 0 h 1260"/>
                <a:gd name="T12" fmla="*/ 218 w 940"/>
                <a:gd name="T13" fmla="*/ 0 h 1260"/>
                <a:gd name="T14" fmla="*/ 237 w 940"/>
                <a:gd name="T15" fmla="*/ 25 h 1260"/>
                <a:gd name="T16" fmla="*/ 237 w 940"/>
                <a:gd name="T17" fmla="*/ 387 h 12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0" h="1260">
                  <a:moveTo>
                    <a:pt x="940" y="1183"/>
                  </a:moveTo>
                  <a:cubicBezTo>
                    <a:pt x="940" y="1225"/>
                    <a:pt x="906" y="1260"/>
                    <a:pt x="863" y="1260"/>
                  </a:cubicBezTo>
                  <a:cubicBezTo>
                    <a:pt x="77" y="1260"/>
                    <a:pt x="77" y="1260"/>
                    <a:pt x="77" y="1260"/>
                  </a:cubicBezTo>
                  <a:cubicBezTo>
                    <a:pt x="34" y="1260"/>
                    <a:pt x="0" y="1225"/>
                    <a:pt x="0" y="1183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34"/>
                    <a:pt x="34" y="0"/>
                    <a:pt x="77" y="0"/>
                  </a:cubicBezTo>
                  <a:cubicBezTo>
                    <a:pt x="863" y="0"/>
                    <a:pt x="863" y="0"/>
                    <a:pt x="863" y="0"/>
                  </a:cubicBezTo>
                  <a:cubicBezTo>
                    <a:pt x="906" y="0"/>
                    <a:pt x="940" y="34"/>
                    <a:pt x="940" y="77"/>
                  </a:cubicBezTo>
                  <a:lnTo>
                    <a:pt x="940" y="1183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5" name="Line 341">
              <a:extLst>
                <a:ext uri="{FF2B5EF4-FFF2-40B4-BE49-F238E27FC236}">
                  <a16:creationId xmlns:a16="http://schemas.microsoft.com/office/drawing/2014/main" id="{5A4FF9BB-D26B-4CC3-8AEF-C809013A6B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77" y="2279"/>
              <a:ext cx="39" cy="50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6" name="Line 342">
              <a:extLst>
                <a:ext uri="{FF2B5EF4-FFF2-40B4-BE49-F238E27FC236}">
                  <a16:creationId xmlns:a16="http://schemas.microsoft.com/office/drawing/2014/main" id="{E8D9A2D2-0BD7-4C37-BD84-9A8533CFC8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74" y="3247"/>
              <a:ext cx="40" cy="52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7" name="Line 343">
              <a:extLst>
                <a:ext uri="{FF2B5EF4-FFF2-40B4-BE49-F238E27FC236}">
                  <a16:creationId xmlns:a16="http://schemas.microsoft.com/office/drawing/2014/main" id="{3C7A84BF-45ED-477E-A5EC-32F9BD4FF3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0" y="3247"/>
              <a:ext cx="39" cy="52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8" name="Line 344">
              <a:extLst>
                <a:ext uri="{FF2B5EF4-FFF2-40B4-BE49-F238E27FC236}">
                  <a16:creationId xmlns:a16="http://schemas.microsoft.com/office/drawing/2014/main" id="{EA262962-168E-4F8E-8371-65B14DECA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48" y="2280"/>
              <a:ext cx="39" cy="49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09" name="Oval 345">
              <a:extLst>
                <a:ext uri="{FF2B5EF4-FFF2-40B4-BE49-F238E27FC236}">
                  <a16:creationId xmlns:a16="http://schemas.microsoft.com/office/drawing/2014/main" id="{4B7F0AFA-0F44-400C-B399-F04BC9FD5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357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0" name="Freeform 346">
              <a:extLst>
                <a:ext uri="{FF2B5EF4-FFF2-40B4-BE49-F238E27FC236}">
                  <a16:creationId xmlns:a16="http://schemas.microsoft.com/office/drawing/2014/main" id="{D3AB36EC-0109-4401-9680-47E6B735D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380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3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5" y="238"/>
                    <a:pt x="39" y="221"/>
                    <a:pt x="15" y="193"/>
                  </a:cubicBezTo>
                  <a:cubicBezTo>
                    <a:pt x="6" y="175"/>
                    <a:pt x="0" y="155"/>
                    <a:pt x="0" y="134"/>
                  </a:cubicBezTo>
                  <a:cubicBezTo>
                    <a:pt x="0" y="60"/>
                    <a:pt x="61" y="0"/>
                    <a:pt x="135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1" name="Freeform 347">
              <a:extLst>
                <a:ext uri="{FF2B5EF4-FFF2-40B4-BE49-F238E27FC236}">
                  <a16:creationId xmlns:a16="http://schemas.microsoft.com/office/drawing/2014/main" id="{A0E959BB-52CA-49A3-A94F-930322FE5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393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7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2" name="Oval 348">
              <a:extLst>
                <a:ext uri="{FF2B5EF4-FFF2-40B4-BE49-F238E27FC236}">
                  <a16:creationId xmlns:a16="http://schemas.microsoft.com/office/drawing/2014/main" id="{75C9BAD1-6363-4E71-B448-0DD3257FD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357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3" name="Oval 349">
              <a:extLst>
                <a:ext uri="{FF2B5EF4-FFF2-40B4-BE49-F238E27FC236}">
                  <a16:creationId xmlns:a16="http://schemas.microsoft.com/office/drawing/2014/main" id="{FF45FFF7-B290-4615-9838-2A25F1AE7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357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4" name="Freeform 350">
              <a:extLst>
                <a:ext uri="{FF2B5EF4-FFF2-40B4-BE49-F238E27FC236}">
                  <a16:creationId xmlns:a16="http://schemas.microsoft.com/office/drawing/2014/main" id="{51C8187B-6161-47BD-A6AF-C3EA34F71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380"/>
              <a:ext cx="175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3 h 238"/>
                <a:gd name="T4" fmla="*/ 0 w 248"/>
                <a:gd name="T5" fmla="*/ 43 h 238"/>
                <a:gd name="T6" fmla="*/ 33 w 248"/>
                <a:gd name="T7" fmla="*/ 0 h 238"/>
                <a:gd name="T8" fmla="*/ 58 w 248"/>
                <a:gd name="T9" fmla="*/ 14 h 238"/>
                <a:gd name="T10" fmla="*/ 61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3"/>
                  </a:cubicBezTo>
                  <a:cubicBezTo>
                    <a:pt x="5" y="175"/>
                    <a:pt x="0" y="155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5" name="Freeform 351">
              <a:extLst>
                <a:ext uri="{FF2B5EF4-FFF2-40B4-BE49-F238E27FC236}">
                  <a16:creationId xmlns:a16="http://schemas.microsoft.com/office/drawing/2014/main" id="{A0F730B7-3E9A-4679-B804-F1C81CDC4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393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6" name="Oval 352">
              <a:extLst>
                <a:ext uri="{FF2B5EF4-FFF2-40B4-BE49-F238E27FC236}">
                  <a16:creationId xmlns:a16="http://schemas.microsoft.com/office/drawing/2014/main" id="{B269E4B0-31FD-4D99-AF45-EFE26B7F4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357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7" name="Oval 353">
              <a:extLst>
                <a:ext uri="{FF2B5EF4-FFF2-40B4-BE49-F238E27FC236}">
                  <a16:creationId xmlns:a16="http://schemas.microsoft.com/office/drawing/2014/main" id="{E949563D-F037-4967-ADE3-1E20D25AA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357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18" name="Freeform 354">
              <a:extLst>
                <a:ext uri="{FF2B5EF4-FFF2-40B4-BE49-F238E27FC236}">
                  <a16:creationId xmlns:a16="http://schemas.microsoft.com/office/drawing/2014/main" id="{ABC82A7C-5841-4326-A7C3-AAF26D839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380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3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3"/>
                  </a:cubicBezTo>
                  <a:cubicBezTo>
                    <a:pt x="5" y="175"/>
                    <a:pt x="0" y="155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09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19" name="Freeform 355">
              <a:extLst>
                <a:ext uri="{FF2B5EF4-FFF2-40B4-BE49-F238E27FC236}">
                  <a16:creationId xmlns:a16="http://schemas.microsoft.com/office/drawing/2014/main" id="{020D094B-C119-48E6-B1AF-8E4C010E0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393"/>
              <a:ext cx="168" cy="167"/>
            </a:xfrm>
            <a:custGeom>
              <a:avLst/>
              <a:gdLst>
                <a:gd name="T0" fmla="*/ 34 w 236"/>
                <a:gd name="T1" fmla="*/ 0 h 221"/>
                <a:gd name="T2" fmla="*/ 58 w 236"/>
                <a:gd name="T3" fmla="*/ 12 h 221"/>
                <a:gd name="T4" fmla="*/ 61 w 236"/>
                <a:gd name="T5" fmla="*/ 29 h 221"/>
                <a:gd name="T6" fmla="*/ 26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4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0" name="Oval 356">
              <a:extLst>
                <a:ext uri="{FF2B5EF4-FFF2-40B4-BE49-F238E27FC236}">
                  <a16:creationId xmlns:a16="http://schemas.microsoft.com/office/drawing/2014/main" id="{C8319B99-86E0-47C2-A3E2-20DAFC32E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357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1" name="Oval 357">
              <a:extLst>
                <a:ext uri="{FF2B5EF4-FFF2-40B4-BE49-F238E27FC236}">
                  <a16:creationId xmlns:a16="http://schemas.microsoft.com/office/drawing/2014/main" id="{0FADCF09-6ED0-4DF6-83BC-3E355BF8BA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579"/>
              <a:ext cx="190" cy="202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2" name="Freeform 358">
              <a:extLst>
                <a:ext uri="{FF2B5EF4-FFF2-40B4-BE49-F238E27FC236}">
                  <a16:creationId xmlns:a16="http://schemas.microsoft.com/office/drawing/2014/main" id="{FDEED4BE-233E-450E-83E5-877D46436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601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5" y="238"/>
                    <a:pt x="39" y="221"/>
                    <a:pt x="15" y="194"/>
                  </a:cubicBezTo>
                  <a:cubicBezTo>
                    <a:pt x="6" y="176"/>
                    <a:pt x="0" y="156"/>
                    <a:pt x="0" y="134"/>
                  </a:cubicBezTo>
                  <a:cubicBezTo>
                    <a:pt x="0" y="60"/>
                    <a:pt x="61" y="0"/>
                    <a:pt x="135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3" name="Freeform 359">
              <a:extLst>
                <a:ext uri="{FF2B5EF4-FFF2-40B4-BE49-F238E27FC236}">
                  <a16:creationId xmlns:a16="http://schemas.microsoft.com/office/drawing/2014/main" id="{0DA7B9B2-AEA1-41A3-BAF9-C0450C67D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614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7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4" name="Oval 360">
              <a:extLst>
                <a:ext uri="{FF2B5EF4-FFF2-40B4-BE49-F238E27FC236}">
                  <a16:creationId xmlns:a16="http://schemas.microsoft.com/office/drawing/2014/main" id="{0CC36C92-4B94-441C-8551-03210E53A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579"/>
              <a:ext cx="190" cy="202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5" name="Oval 361">
              <a:extLst>
                <a:ext uri="{FF2B5EF4-FFF2-40B4-BE49-F238E27FC236}">
                  <a16:creationId xmlns:a16="http://schemas.microsoft.com/office/drawing/2014/main" id="{4CE1C00B-0693-4FEF-A525-236D559E3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579"/>
              <a:ext cx="190" cy="202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6" name="Freeform 362">
              <a:extLst>
                <a:ext uri="{FF2B5EF4-FFF2-40B4-BE49-F238E27FC236}">
                  <a16:creationId xmlns:a16="http://schemas.microsoft.com/office/drawing/2014/main" id="{CE169C76-8533-45DC-9290-BC0A69B20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601"/>
              <a:ext cx="175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3 w 248"/>
                <a:gd name="T7" fmla="*/ 0 h 238"/>
                <a:gd name="T8" fmla="*/ 58 w 248"/>
                <a:gd name="T9" fmla="*/ 14 h 238"/>
                <a:gd name="T10" fmla="*/ 61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6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7" name="Freeform 363">
              <a:extLst>
                <a:ext uri="{FF2B5EF4-FFF2-40B4-BE49-F238E27FC236}">
                  <a16:creationId xmlns:a16="http://schemas.microsoft.com/office/drawing/2014/main" id="{DD680B0B-2260-462A-ABE0-0936CBD3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614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28" name="Oval 364">
              <a:extLst>
                <a:ext uri="{FF2B5EF4-FFF2-40B4-BE49-F238E27FC236}">
                  <a16:creationId xmlns:a16="http://schemas.microsoft.com/office/drawing/2014/main" id="{2EF74A5D-18EA-4F24-89B2-B74FE058A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579"/>
              <a:ext cx="190" cy="202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29" name="Oval 365">
              <a:extLst>
                <a:ext uri="{FF2B5EF4-FFF2-40B4-BE49-F238E27FC236}">
                  <a16:creationId xmlns:a16="http://schemas.microsoft.com/office/drawing/2014/main" id="{002B7A1D-231C-4A59-86CA-BBC3F3092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579"/>
              <a:ext cx="190" cy="202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0" name="Freeform 366">
              <a:extLst>
                <a:ext uri="{FF2B5EF4-FFF2-40B4-BE49-F238E27FC236}">
                  <a16:creationId xmlns:a16="http://schemas.microsoft.com/office/drawing/2014/main" id="{BD28C11B-7E1A-49D3-A1F0-78081E4A5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601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6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09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1" name="Freeform 367">
              <a:extLst>
                <a:ext uri="{FF2B5EF4-FFF2-40B4-BE49-F238E27FC236}">
                  <a16:creationId xmlns:a16="http://schemas.microsoft.com/office/drawing/2014/main" id="{A359413A-2F05-4FE9-BBAF-F985D40F6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614"/>
              <a:ext cx="168" cy="167"/>
            </a:xfrm>
            <a:custGeom>
              <a:avLst/>
              <a:gdLst>
                <a:gd name="T0" fmla="*/ 34 w 236"/>
                <a:gd name="T1" fmla="*/ 0 h 221"/>
                <a:gd name="T2" fmla="*/ 58 w 236"/>
                <a:gd name="T3" fmla="*/ 12 h 221"/>
                <a:gd name="T4" fmla="*/ 61 w 236"/>
                <a:gd name="T5" fmla="*/ 29 h 221"/>
                <a:gd name="T6" fmla="*/ 26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4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2" name="Oval 368">
              <a:extLst>
                <a:ext uri="{FF2B5EF4-FFF2-40B4-BE49-F238E27FC236}">
                  <a16:creationId xmlns:a16="http://schemas.microsoft.com/office/drawing/2014/main" id="{6C7C76B1-6EBA-4373-AE8F-92A13A431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579"/>
              <a:ext cx="190" cy="202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3" name="Oval 369">
              <a:extLst>
                <a:ext uri="{FF2B5EF4-FFF2-40B4-BE49-F238E27FC236}">
                  <a16:creationId xmlns:a16="http://schemas.microsoft.com/office/drawing/2014/main" id="{9C4D9903-7ABD-40F3-AF92-E3A5DBE7C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800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4" name="Freeform 370">
              <a:extLst>
                <a:ext uri="{FF2B5EF4-FFF2-40B4-BE49-F238E27FC236}">
                  <a16:creationId xmlns:a16="http://schemas.microsoft.com/office/drawing/2014/main" id="{7F564997-50E9-4130-851A-CDB341F60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2823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5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5" y="238"/>
                    <a:pt x="39" y="221"/>
                    <a:pt x="15" y="194"/>
                  </a:cubicBezTo>
                  <a:cubicBezTo>
                    <a:pt x="6" y="176"/>
                    <a:pt x="0" y="156"/>
                    <a:pt x="0" y="134"/>
                  </a:cubicBezTo>
                  <a:cubicBezTo>
                    <a:pt x="0" y="60"/>
                    <a:pt x="61" y="0"/>
                    <a:pt x="135" y="0"/>
                  </a:cubicBezTo>
                  <a:cubicBezTo>
                    <a:pt x="174" y="0"/>
                    <a:pt x="210" y="17"/>
                    <a:pt x="234" y="45"/>
                  </a:cubicBezTo>
                  <a:cubicBezTo>
                    <a:pt x="243" y="63"/>
                    <a:pt x="248" y="83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5" name="Freeform 371">
              <a:extLst>
                <a:ext uri="{FF2B5EF4-FFF2-40B4-BE49-F238E27FC236}">
                  <a16:creationId xmlns:a16="http://schemas.microsoft.com/office/drawing/2014/main" id="{EBB87C72-6F6F-4B3D-90BF-A8E1B97FD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2837"/>
              <a:ext cx="167" cy="166"/>
            </a:xfrm>
            <a:custGeom>
              <a:avLst/>
              <a:gdLst>
                <a:gd name="T0" fmla="*/ 33 w 236"/>
                <a:gd name="T1" fmla="*/ 0 h 220"/>
                <a:gd name="T2" fmla="*/ 57 w 236"/>
                <a:gd name="T3" fmla="*/ 11 h 220"/>
                <a:gd name="T4" fmla="*/ 59 w 236"/>
                <a:gd name="T5" fmla="*/ 28 h 220"/>
                <a:gd name="T6" fmla="*/ 25 w 236"/>
                <a:gd name="T7" fmla="*/ 71 h 220"/>
                <a:gd name="T8" fmla="*/ 3 w 236"/>
                <a:gd name="T9" fmla="*/ 60 h 220"/>
                <a:gd name="T10" fmla="*/ 0 w 236"/>
                <a:gd name="T11" fmla="*/ 43 h 220"/>
                <a:gd name="T12" fmla="*/ 33 w 236"/>
                <a:gd name="T13" fmla="*/ 0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0">
                  <a:moveTo>
                    <a:pt x="134" y="0"/>
                  </a:moveTo>
                  <a:cubicBezTo>
                    <a:pt x="170" y="0"/>
                    <a:pt x="202" y="14"/>
                    <a:pt x="227" y="36"/>
                  </a:cubicBezTo>
                  <a:cubicBezTo>
                    <a:pt x="233" y="52"/>
                    <a:pt x="236" y="69"/>
                    <a:pt x="236" y="86"/>
                  </a:cubicBezTo>
                  <a:cubicBezTo>
                    <a:pt x="236" y="160"/>
                    <a:pt x="176" y="220"/>
                    <a:pt x="102" y="220"/>
                  </a:cubicBezTo>
                  <a:cubicBezTo>
                    <a:pt x="66" y="220"/>
                    <a:pt x="34" y="206"/>
                    <a:pt x="10" y="184"/>
                  </a:cubicBezTo>
                  <a:cubicBezTo>
                    <a:pt x="4" y="168"/>
                    <a:pt x="0" y="151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6" name="Oval 372">
              <a:extLst>
                <a:ext uri="{FF2B5EF4-FFF2-40B4-BE49-F238E27FC236}">
                  <a16:creationId xmlns:a16="http://schemas.microsoft.com/office/drawing/2014/main" id="{242AB1F9-FC4E-42AB-9CD9-42AEABB65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2800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7" name="Oval 373">
              <a:extLst>
                <a:ext uri="{FF2B5EF4-FFF2-40B4-BE49-F238E27FC236}">
                  <a16:creationId xmlns:a16="http://schemas.microsoft.com/office/drawing/2014/main" id="{81E00A72-66BE-4A37-993F-D2340AC63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800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38" name="Freeform 374">
              <a:extLst>
                <a:ext uri="{FF2B5EF4-FFF2-40B4-BE49-F238E27FC236}">
                  <a16:creationId xmlns:a16="http://schemas.microsoft.com/office/drawing/2014/main" id="{846CF155-D23B-49F5-9F8E-C0DA9122F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823"/>
              <a:ext cx="175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3 w 248"/>
                <a:gd name="T7" fmla="*/ 0 h 238"/>
                <a:gd name="T8" fmla="*/ 58 w 248"/>
                <a:gd name="T9" fmla="*/ 15 h 238"/>
                <a:gd name="T10" fmla="*/ 61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6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10" y="17"/>
                    <a:pt x="234" y="45"/>
                  </a:cubicBezTo>
                  <a:cubicBezTo>
                    <a:pt x="243" y="63"/>
                    <a:pt x="248" y="83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39" name="Freeform 375">
              <a:extLst>
                <a:ext uri="{FF2B5EF4-FFF2-40B4-BE49-F238E27FC236}">
                  <a16:creationId xmlns:a16="http://schemas.microsoft.com/office/drawing/2014/main" id="{F9431C8C-F531-492C-923A-E9FADD2E6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2837"/>
              <a:ext cx="167" cy="166"/>
            </a:xfrm>
            <a:custGeom>
              <a:avLst/>
              <a:gdLst>
                <a:gd name="T0" fmla="*/ 33 w 236"/>
                <a:gd name="T1" fmla="*/ 0 h 220"/>
                <a:gd name="T2" fmla="*/ 57 w 236"/>
                <a:gd name="T3" fmla="*/ 11 h 220"/>
                <a:gd name="T4" fmla="*/ 59 w 236"/>
                <a:gd name="T5" fmla="*/ 28 h 220"/>
                <a:gd name="T6" fmla="*/ 25 w 236"/>
                <a:gd name="T7" fmla="*/ 71 h 220"/>
                <a:gd name="T8" fmla="*/ 3 w 236"/>
                <a:gd name="T9" fmla="*/ 60 h 220"/>
                <a:gd name="T10" fmla="*/ 0 w 236"/>
                <a:gd name="T11" fmla="*/ 43 h 220"/>
                <a:gd name="T12" fmla="*/ 33 w 236"/>
                <a:gd name="T13" fmla="*/ 0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0">
                  <a:moveTo>
                    <a:pt x="134" y="0"/>
                  </a:moveTo>
                  <a:cubicBezTo>
                    <a:pt x="170" y="0"/>
                    <a:pt x="202" y="14"/>
                    <a:pt x="226" y="36"/>
                  </a:cubicBezTo>
                  <a:cubicBezTo>
                    <a:pt x="233" y="52"/>
                    <a:pt x="236" y="69"/>
                    <a:pt x="236" y="86"/>
                  </a:cubicBezTo>
                  <a:cubicBezTo>
                    <a:pt x="236" y="160"/>
                    <a:pt x="176" y="220"/>
                    <a:pt x="102" y="220"/>
                  </a:cubicBezTo>
                  <a:cubicBezTo>
                    <a:pt x="66" y="220"/>
                    <a:pt x="34" y="206"/>
                    <a:pt x="10" y="184"/>
                  </a:cubicBezTo>
                  <a:cubicBezTo>
                    <a:pt x="4" y="168"/>
                    <a:pt x="0" y="151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0" name="Oval 376">
              <a:extLst>
                <a:ext uri="{FF2B5EF4-FFF2-40B4-BE49-F238E27FC236}">
                  <a16:creationId xmlns:a16="http://schemas.microsoft.com/office/drawing/2014/main" id="{30625038-2C9A-4521-87F1-015BA55A2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2800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1" name="Oval 377">
              <a:extLst>
                <a:ext uri="{FF2B5EF4-FFF2-40B4-BE49-F238E27FC236}">
                  <a16:creationId xmlns:a16="http://schemas.microsoft.com/office/drawing/2014/main" id="{2302782D-D135-4C46-A076-3421A15F9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800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2" name="Freeform 378">
              <a:extLst>
                <a:ext uri="{FF2B5EF4-FFF2-40B4-BE49-F238E27FC236}">
                  <a16:creationId xmlns:a16="http://schemas.microsoft.com/office/drawing/2014/main" id="{60BDB7A2-C75C-4AC6-BE40-9C2E5EB50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2823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5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6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09" y="17"/>
                    <a:pt x="234" y="45"/>
                  </a:cubicBezTo>
                  <a:cubicBezTo>
                    <a:pt x="243" y="63"/>
                    <a:pt x="248" y="83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3" name="Freeform 379">
              <a:extLst>
                <a:ext uri="{FF2B5EF4-FFF2-40B4-BE49-F238E27FC236}">
                  <a16:creationId xmlns:a16="http://schemas.microsoft.com/office/drawing/2014/main" id="{6861DF83-D773-4A2C-960E-F7DE96BC2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2837"/>
              <a:ext cx="168" cy="166"/>
            </a:xfrm>
            <a:custGeom>
              <a:avLst/>
              <a:gdLst>
                <a:gd name="T0" fmla="*/ 34 w 236"/>
                <a:gd name="T1" fmla="*/ 0 h 220"/>
                <a:gd name="T2" fmla="*/ 58 w 236"/>
                <a:gd name="T3" fmla="*/ 11 h 220"/>
                <a:gd name="T4" fmla="*/ 61 w 236"/>
                <a:gd name="T5" fmla="*/ 28 h 220"/>
                <a:gd name="T6" fmla="*/ 26 w 236"/>
                <a:gd name="T7" fmla="*/ 71 h 220"/>
                <a:gd name="T8" fmla="*/ 3 w 236"/>
                <a:gd name="T9" fmla="*/ 60 h 220"/>
                <a:gd name="T10" fmla="*/ 0 w 236"/>
                <a:gd name="T11" fmla="*/ 43 h 220"/>
                <a:gd name="T12" fmla="*/ 34 w 236"/>
                <a:gd name="T13" fmla="*/ 0 h 2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0">
                  <a:moveTo>
                    <a:pt x="134" y="0"/>
                  </a:moveTo>
                  <a:cubicBezTo>
                    <a:pt x="170" y="0"/>
                    <a:pt x="202" y="14"/>
                    <a:pt x="226" y="36"/>
                  </a:cubicBezTo>
                  <a:cubicBezTo>
                    <a:pt x="233" y="52"/>
                    <a:pt x="236" y="69"/>
                    <a:pt x="236" y="86"/>
                  </a:cubicBezTo>
                  <a:cubicBezTo>
                    <a:pt x="236" y="160"/>
                    <a:pt x="176" y="220"/>
                    <a:pt x="102" y="220"/>
                  </a:cubicBezTo>
                  <a:cubicBezTo>
                    <a:pt x="66" y="220"/>
                    <a:pt x="34" y="206"/>
                    <a:pt x="10" y="184"/>
                  </a:cubicBezTo>
                  <a:cubicBezTo>
                    <a:pt x="4" y="168"/>
                    <a:pt x="0" y="151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4" name="Oval 380">
              <a:extLst>
                <a:ext uri="{FF2B5EF4-FFF2-40B4-BE49-F238E27FC236}">
                  <a16:creationId xmlns:a16="http://schemas.microsoft.com/office/drawing/2014/main" id="{62DB937A-F12A-469E-85E3-DCE2FA9B9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2800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5" name="Oval 381">
              <a:extLst>
                <a:ext uri="{FF2B5EF4-FFF2-40B4-BE49-F238E27FC236}">
                  <a16:creationId xmlns:a16="http://schemas.microsoft.com/office/drawing/2014/main" id="{516F1C44-B469-4BC1-B259-AF53859A7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022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6" name="Freeform 382">
              <a:extLst>
                <a:ext uri="{FF2B5EF4-FFF2-40B4-BE49-F238E27FC236}">
                  <a16:creationId xmlns:a16="http://schemas.microsoft.com/office/drawing/2014/main" id="{28C74B5C-8E96-4B39-8E7E-2723059E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" y="3045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5" y="238"/>
                    <a:pt x="39" y="221"/>
                    <a:pt x="15" y="194"/>
                  </a:cubicBezTo>
                  <a:cubicBezTo>
                    <a:pt x="6" y="176"/>
                    <a:pt x="0" y="155"/>
                    <a:pt x="0" y="134"/>
                  </a:cubicBezTo>
                  <a:cubicBezTo>
                    <a:pt x="0" y="60"/>
                    <a:pt x="61" y="0"/>
                    <a:pt x="135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7" name="Freeform 383">
              <a:extLst>
                <a:ext uri="{FF2B5EF4-FFF2-40B4-BE49-F238E27FC236}">
                  <a16:creationId xmlns:a16="http://schemas.microsoft.com/office/drawing/2014/main" id="{76C36BA0-91E6-4DEA-8540-C9B39FD0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3058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7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48" name="Oval 384">
              <a:extLst>
                <a:ext uri="{FF2B5EF4-FFF2-40B4-BE49-F238E27FC236}">
                  <a16:creationId xmlns:a16="http://schemas.microsoft.com/office/drawing/2014/main" id="{2D22189F-7C85-4010-8FCC-3E2D9C572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3022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49" name="Oval 385">
              <a:extLst>
                <a:ext uri="{FF2B5EF4-FFF2-40B4-BE49-F238E27FC236}">
                  <a16:creationId xmlns:a16="http://schemas.microsoft.com/office/drawing/2014/main" id="{06677E87-81A7-43BC-A4F6-8CF29BDE7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3022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0" name="Freeform 386">
              <a:extLst>
                <a:ext uri="{FF2B5EF4-FFF2-40B4-BE49-F238E27FC236}">
                  <a16:creationId xmlns:a16="http://schemas.microsoft.com/office/drawing/2014/main" id="{A618EBEA-9974-4511-AB19-CCD44AE04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3045"/>
              <a:ext cx="175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3 w 248"/>
                <a:gd name="T7" fmla="*/ 0 h 238"/>
                <a:gd name="T8" fmla="*/ 58 w 248"/>
                <a:gd name="T9" fmla="*/ 14 h 238"/>
                <a:gd name="T10" fmla="*/ 61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5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10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1" name="Freeform 387">
              <a:extLst>
                <a:ext uri="{FF2B5EF4-FFF2-40B4-BE49-F238E27FC236}">
                  <a16:creationId xmlns:a16="http://schemas.microsoft.com/office/drawing/2014/main" id="{AC7941E0-84CC-4DBA-8F2A-E04D655D8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2" y="3058"/>
              <a:ext cx="167" cy="167"/>
            </a:xfrm>
            <a:custGeom>
              <a:avLst/>
              <a:gdLst>
                <a:gd name="T0" fmla="*/ 33 w 236"/>
                <a:gd name="T1" fmla="*/ 0 h 221"/>
                <a:gd name="T2" fmla="*/ 57 w 236"/>
                <a:gd name="T3" fmla="*/ 12 h 221"/>
                <a:gd name="T4" fmla="*/ 59 w 236"/>
                <a:gd name="T5" fmla="*/ 29 h 221"/>
                <a:gd name="T6" fmla="*/ 25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3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2" name="Oval 388">
              <a:extLst>
                <a:ext uri="{FF2B5EF4-FFF2-40B4-BE49-F238E27FC236}">
                  <a16:creationId xmlns:a16="http://schemas.microsoft.com/office/drawing/2014/main" id="{8829A479-0337-40C2-ACAA-C09405967C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3022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3" name="Oval 389">
              <a:extLst>
                <a:ext uri="{FF2B5EF4-FFF2-40B4-BE49-F238E27FC236}">
                  <a16:creationId xmlns:a16="http://schemas.microsoft.com/office/drawing/2014/main" id="{FFA85B32-396E-4623-ADBE-D13A611FF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3022"/>
              <a:ext cx="190" cy="20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4" name="Freeform 390">
              <a:extLst>
                <a:ext uri="{FF2B5EF4-FFF2-40B4-BE49-F238E27FC236}">
                  <a16:creationId xmlns:a16="http://schemas.microsoft.com/office/drawing/2014/main" id="{4300E2AF-F92E-4D7A-88EB-99287A511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045"/>
              <a:ext cx="176" cy="180"/>
            </a:xfrm>
            <a:custGeom>
              <a:avLst/>
              <a:gdLst>
                <a:gd name="T0" fmla="*/ 28 w 248"/>
                <a:gd name="T1" fmla="*/ 78 h 238"/>
                <a:gd name="T2" fmla="*/ 4 w 248"/>
                <a:gd name="T3" fmla="*/ 64 h 238"/>
                <a:gd name="T4" fmla="*/ 0 w 248"/>
                <a:gd name="T5" fmla="*/ 43 h 238"/>
                <a:gd name="T6" fmla="*/ 34 w 248"/>
                <a:gd name="T7" fmla="*/ 0 h 238"/>
                <a:gd name="T8" fmla="*/ 60 w 248"/>
                <a:gd name="T9" fmla="*/ 14 h 238"/>
                <a:gd name="T10" fmla="*/ 63 w 248"/>
                <a:gd name="T11" fmla="*/ 34 h 238"/>
                <a:gd name="T12" fmla="*/ 28 w 248"/>
                <a:gd name="T13" fmla="*/ 78 h 23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38">
                  <a:moveTo>
                    <a:pt x="114" y="238"/>
                  </a:moveTo>
                  <a:cubicBezTo>
                    <a:pt x="74" y="238"/>
                    <a:pt x="39" y="221"/>
                    <a:pt x="14" y="194"/>
                  </a:cubicBezTo>
                  <a:cubicBezTo>
                    <a:pt x="5" y="176"/>
                    <a:pt x="0" y="155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ubicBezTo>
                    <a:pt x="174" y="0"/>
                    <a:pt x="209" y="17"/>
                    <a:pt x="234" y="44"/>
                  </a:cubicBezTo>
                  <a:cubicBezTo>
                    <a:pt x="243" y="62"/>
                    <a:pt x="248" y="82"/>
                    <a:pt x="248" y="104"/>
                  </a:cubicBezTo>
                  <a:cubicBezTo>
                    <a:pt x="248" y="178"/>
                    <a:pt x="188" y="238"/>
                    <a:pt x="114" y="238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5" name="Freeform 391">
              <a:extLst>
                <a:ext uri="{FF2B5EF4-FFF2-40B4-BE49-F238E27FC236}">
                  <a16:creationId xmlns:a16="http://schemas.microsoft.com/office/drawing/2014/main" id="{907C0B14-279E-4857-B386-1FD40EA3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3058"/>
              <a:ext cx="168" cy="167"/>
            </a:xfrm>
            <a:custGeom>
              <a:avLst/>
              <a:gdLst>
                <a:gd name="T0" fmla="*/ 34 w 236"/>
                <a:gd name="T1" fmla="*/ 0 h 221"/>
                <a:gd name="T2" fmla="*/ 58 w 236"/>
                <a:gd name="T3" fmla="*/ 12 h 221"/>
                <a:gd name="T4" fmla="*/ 61 w 236"/>
                <a:gd name="T5" fmla="*/ 29 h 221"/>
                <a:gd name="T6" fmla="*/ 26 w 236"/>
                <a:gd name="T7" fmla="*/ 72 h 221"/>
                <a:gd name="T8" fmla="*/ 3 w 236"/>
                <a:gd name="T9" fmla="*/ 60 h 221"/>
                <a:gd name="T10" fmla="*/ 0 w 236"/>
                <a:gd name="T11" fmla="*/ 43 h 221"/>
                <a:gd name="T12" fmla="*/ 34 w 236"/>
                <a:gd name="T13" fmla="*/ 0 h 2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6" h="221">
                  <a:moveTo>
                    <a:pt x="134" y="0"/>
                  </a:moveTo>
                  <a:cubicBezTo>
                    <a:pt x="170" y="0"/>
                    <a:pt x="202" y="14"/>
                    <a:pt x="226" y="37"/>
                  </a:cubicBezTo>
                  <a:cubicBezTo>
                    <a:pt x="233" y="52"/>
                    <a:pt x="236" y="69"/>
                    <a:pt x="236" y="87"/>
                  </a:cubicBezTo>
                  <a:cubicBezTo>
                    <a:pt x="236" y="161"/>
                    <a:pt x="176" y="221"/>
                    <a:pt x="102" y="221"/>
                  </a:cubicBezTo>
                  <a:cubicBezTo>
                    <a:pt x="66" y="221"/>
                    <a:pt x="34" y="207"/>
                    <a:pt x="10" y="184"/>
                  </a:cubicBezTo>
                  <a:cubicBezTo>
                    <a:pt x="4" y="169"/>
                    <a:pt x="0" y="152"/>
                    <a:pt x="0" y="134"/>
                  </a:cubicBezTo>
                  <a:cubicBezTo>
                    <a:pt x="0" y="60"/>
                    <a:pt x="60" y="0"/>
                    <a:pt x="134" y="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6" name="Oval 392">
              <a:extLst>
                <a:ext uri="{FF2B5EF4-FFF2-40B4-BE49-F238E27FC236}">
                  <a16:creationId xmlns:a16="http://schemas.microsoft.com/office/drawing/2014/main" id="{B0A0DDF5-E21D-438A-ABAE-213EC4855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3022"/>
              <a:ext cx="190" cy="20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357" name="Freeform 393">
              <a:extLst>
                <a:ext uri="{FF2B5EF4-FFF2-40B4-BE49-F238E27FC236}">
                  <a16:creationId xmlns:a16="http://schemas.microsoft.com/office/drawing/2014/main" id="{AA60DF39-B72F-40AB-BC6F-053C8441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328"/>
              <a:ext cx="75" cy="288"/>
            </a:xfrm>
            <a:custGeom>
              <a:avLst/>
              <a:gdLst>
                <a:gd name="T0" fmla="*/ 27 w 106"/>
                <a:gd name="T1" fmla="*/ 0 h 381"/>
                <a:gd name="T2" fmla="*/ 15 w 106"/>
                <a:gd name="T3" fmla="*/ 0 h 381"/>
                <a:gd name="T4" fmla="*/ 0 w 106"/>
                <a:gd name="T5" fmla="*/ 22 h 381"/>
                <a:gd name="T6" fmla="*/ 0 w 106"/>
                <a:gd name="T7" fmla="*/ 125 h 381"/>
                <a:gd name="T8" fmla="*/ 6 w 106"/>
                <a:gd name="T9" fmla="*/ 22 h 381"/>
                <a:gd name="T10" fmla="*/ 15 w 106"/>
                <a:gd name="T11" fmla="*/ 6 h 381"/>
                <a:gd name="T12" fmla="*/ 27 w 106"/>
                <a:gd name="T13" fmla="*/ 0 h 3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381">
                  <a:moveTo>
                    <a:pt x="106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0" y="16"/>
                    <a:pt x="0" y="68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2" y="68"/>
                    <a:pt x="42" y="26"/>
                    <a:pt x="60" y="18"/>
                  </a:cubicBezTo>
                  <a:cubicBezTo>
                    <a:pt x="78" y="10"/>
                    <a:pt x="106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8" name="Freeform 394">
              <a:extLst>
                <a:ext uri="{FF2B5EF4-FFF2-40B4-BE49-F238E27FC236}">
                  <a16:creationId xmlns:a16="http://schemas.microsoft.com/office/drawing/2014/main" id="{1A944AF7-6886-4B27-ACA9-F7ACB4B40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3036"/>
              <a:ext cx="109" cy="219"/>
            </a:xfrm>
            <a:custGeom>
              <a:avLst/>
              <a:gdLst>
                <a:gd name="T0" fmla="*/ 0 w 154"/>
                <a:gd name="T1" fmla="*/ 94 h 290"/>
                <a:gd name="T2" fmla="*/ 23 w 154"/>
                <a:gd name="T3" fmla="*/ 94 h 290"/>
                <a:gd name="T4" fmla="*/ 38 w 154"/>
                <a:gd name="T5" fmla="*/ 73 h 290"/>
                <a:gd name="T6" fmla="*/ 38 w 154"/>
                <a:gd name="T7" fmla="*/ 0 h 290"/>
                <a:gd name="T8" fmla="*/ 35 w 154"/>
                <a:gd name="T9" fmla="*/ 71 h 290"/>
                <a:gd name="T10" fmla="*/ 21 w 154"/>
                <a:gd name="T11" fmla="*/ 88 h 290"/>
                <a:gd name="T12" fmla="*/ 0 w 154"/>
                <a:gd name="T13" fmla="*/ 94 h 2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" h="290">
                  <a:moveTo>
                    <a:pt x="0" y="290"/>
                  </a:moveTo>
                  <a:cubicBezTo>
                    <a:pt x="89" y="290"/>
                    <a:pt x="89" y="290"/>
                    <a:pt x="89" y="290"/>
                  </a:cubicBezTo>
                  <a:cubicBezTo>
                    <a:pt x="89" y="290"/>
                    <a:pt x="147" y="284"/>
                    <a:pt x="150" y="224"/>
                  </a:cubicBezTo>
                  <a:cubicBezTo>
                    <a:pt x="154" y="165"/>
                    <a:pt x="150" y="0"/>
                    <a:pt x="150" y="0"/>
                  </a:cubicBezTo>
                  <a:cubicBezTo>
                    <a:pt x="137" y="219"/>
                    <a:pt x="137" y="219"/>
                    <a:pt x="137" y="219"/>
                  </a:cubicBezTo>
                  <a:cubicBezTo>
                    <a:pt x="137" y="219"/>
                    <a:pt x="123" y="267"/>
                    <a:pt x="86" y="270"/>
                  </a:cubicBezTo>
                  <a:cubicBezTo>
                    <a:pt x="49" y="273"/>
                    <a:pt x="0" y="290"/>
                    <a:pt x="0" y="2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59" name="Freeform 395">
              <a:extLst>
                <a:ext uri="{FF2B5EF4-FFF2-40B4-BE49-F238E27FC236}">
                  <a16:creationId xmlns:a16="http://schemas.microsoft.com/office/drawing/2014/main" id="{8E7B9132-21C5-4EC2-8F89-601580B5B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3282"/>
              <a:ext cx="652" cy="31"/>
            </a:xfrm>
            <a:custGeom>
              <a:avLst/>
              <a:gdLst>
                <a:gd name="T0" fmla="*/ 227 w 920"/>
                <a:gd name="T1" fmla="*/ 0 h 41"/>
                <a:gd name="T2" fmla="*/ 232 w 920"/>
                <a:gd name="T3" fmla="*/ 7 h 41"/>
                <a:gd name="T4" fmla="*/ 215 w 920"/>
                <a:gd name="T5" fmla="*/ 13 h 41"/>
                <a:gd name="T6" fmla="*/ 0 w 920"/>
                <a:gd name="T7" fmla="*/ 13 h 41"/>
                <a:gd name="T8" fmla="*/ 215 w 920"/>
                <a:gd name="T9" fmla="*/ 8 h 41"/>
                <a:gd name="T10" fmla="*/ 227 w 920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20" h="41">
                  <a:moveTo>
                    <a:pt x="900" y="0"/>
                  </a:moveTo>
                  <a:cubicBezTo>
                    <a:pt x="920" y="21"/>
                    <a:pt x="920" y="21"/>
                    <a:pt x="920" y="21"/>
                  </a:cubicBezTo>
                  <a:cubicBezTo>
                    <a:pt x="920" y="21"/>
                    <a:pt x="889" y="41"/>
                    <a:pt x="855" y="41"/>
                  </a:cubicBezTo>
                  <a:cubicBezTo>
                    <a:pt x="821" y="41"/>
                    <a:pt x="0" y="41"/>
                    <a:pt x="0" y="41"/>
                  </a:cubicBezTo>
                  <a:cubicBezTo>
                    <a:pt x="855" y="25"/>
                    <a:pt x="855" y="25"/>
                    <a:pt x="855" y="25"/>
                  </a:cubicBezTo>
                  <a:cubicBezTo>
                    <a:pt x="855" y="25"/>
                    <a:pt x="893" y="20"/>
                    <a:pt x="900" y="0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0" name="Freeform 396">
              <a:extLst>
                <a:ext uri="{FF2B5EF4-FFF2-40B4-BE49-F238E27FC236}">
                  <a16:creationId xmlns:a16="http://schemas.microsoft.com/office/drawing/2014/main" id="{B1B82B9A-B455-4E9C-B524-4F350AC64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" y="2287"/>
              <a:ext cx="29" cy="702"/>
            </a:xfrm>
            <a:custGeom>
              <a:avLst/>
              <a:gdLst>
                <a:gd name="T0" fmla="*/ 0 w 41"/>
                <a:gd name="T1" fmla="*/ 7 h 929"/>
                <a:gd name="T2" fmla="*/ 4 w 41"/>
                <a:gd name="T3" fmla="*/ 0 h 929"/>
                <a:gd name="T4" fmla="*/ 11 w 41"/>
                <a:gd name="T5" fmla="*/ 20 h 929"/>
                <a:gd name="T6" fmla="*/ 11 w 41"/>
                <a:gd name="T7" fmla="*/ 302 h 929"/>
                <a:gd name="T8" fmla="*/ 6 w 41"/>
                <a:gd name="T9" fmla="*/ 20 h 929"/>
                <a:gd name="T10" fmla="*/ 0 w 41"/>
                <a:gd name="T11" fmla="*/ 7 h 9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929">
                  <a:moveTo>
                    <a:pt x="0" y="21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41" y="19"/>
                    <a:pt x="41" y="62"/>
                  </a:cubicBezTo>
                  <a:cubicBezTo>
                    <a:pt x="41" y="105"/>
                    <a:pt x="41" y="929"/>
                    <a:pt x="41" y="929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6" y="31"/>
                    <a:pt x="0" y="21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1" name="Freeform 397">
              <a:extLst>
                <a:ext uri="{FF2B5EF4-FFF2-40B4-BE49-F238E27FC236}">
                  <a16:creationId xmlns:a16="http://schemas.microsoft.com/office/drawing/2014/main" id="{28B4E2B7-9F76-4CE9-8CD3-B99DD6E0B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270"/>
              <a:ext cx="603" cy="25"/>
            </a:xfrm>
            <a:custGeom>
              <a:avLst/>
              <a:gdLst>
                <a:gd name="T0" fmla="*/ 0 w 850"/>
                <a:gd name="T1" fmla="*/ 5 h 33"/>
                <a:gd name="T2" fmla="*/ 3 w 850"/>
                <a:gd name="T3" fmla="*/ 11 h 33"/>
                <a:gd name="T4" fmla="*/ 18 w 850"/>
                <a:gd name="T5" fmla="*/ 4 h 33"/>
                <a:gd name="T6" fmla="*/ 216 w 850"/>
                <a:gd name="T7" fmla="*/ 4 h 33"/>
                <a:gd name="T8" fmla="*/ 16 w 850"/>
                <a:gd name="T9" fmla="*/ 0 h 33"/>
                <a:gd name="T10" fmla="*/ 0 w 850"/>
                <a:gd name="T11" fmla="*/ 5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0" h="33">
                  <a:moveTo>
                    <a:pt x="0" y="16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30" y="11"/>
                    <a:pt x="70" y="11"/>
                  </a:cubicBezTo>
                  <a:cubicBezTo>
                    <a:pt x="109" y="11"/>
                    <a:pt x="850" y="11"/>
                    <a:pt x="850" y="11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8" y="5"/>
                    <a:pt x="0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2" name="Freeform 398">
              <a:extLst>
                <a:ext uri="{FF2B5EF4-FFF2-40B4-BE49-F238E27FC236}">
                  <a16:creationId xmlns:a16="http://schemas.microsoft.com/office/drawing/2014/main" id="{23547E8E-DBE4-412D-90EB-0FE2ABE51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2358"/>
              <a:ext cx="15" cy="850"/>
            </a:xfrm>
            <a:custGeom>
              <a:avLst/>
              <a:gdLst>
                <a:gd name="T0" fmla="*/ 6 w 20"/>
                <a:gd name="T1" fmla="*/ 0 h 1124"/>
                <a:gd name="T2" fmla="*/ 6 w 20"/>
                <a:gd name="T3" fmla="*/ 368 h 1124"/>
                <a:gd name="T4" fmla="*/ 6 w 20"/>
                <a:gd name="T5" fmla="*/ 0 h 11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124">
                  <a:moveTo>
                    <a:pt x="20" y="0"/>
                  </a:moveTo>
                  <a:cubicBezTo>
                    <a:pt x="20" y="1124"/>
                    <a:pt x="20" y="1124"/>
                    <a:pt x="20" y="1124"/>
                  </a:cubicBezTo>
                  <a:cubicBezTo>
                    <a:pt x="20" y="1124"/>
                    <a:pt x="0" y="45"/>
                    <a:pt x="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363" name="Freeform 399">
              <a:extLst>
                <a:ext uri="{FF2B5EF4-FFF2-40B4-BE49-F238E27FC236}">
                  <a16:creationId xmlns:a16="http://schemas.microsoft.com/office/drawing/2014/main" id="{9051FF0D-BCC3-4644-BC43-B1C37474A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1" y="2371"/>
              <a:ext cx="14" cy="799"/>
            </a:xfrm>
            <a:custGeom>
              <a:avLst/>
              <a:gdLst>
                <a:gd name="T0" fmla="*/ 0 w 20"/>
                <a:gd name="T1" fmla="*/ 0 h 1057"/>
                <a:gd name="T2" fmla="*/ 0 w 20"/>
                <a:gd name="T3" fmla="*/ 345 h 1057"/>
                <a:gd name="T4" fmla="*/ 0 w 20"/>
                <a:gd name="T5" fmla="*/ 0 h 10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1057">
                  <a:moveTo>
                    <a:pt x="0" y="0"/>
                  </a:moveTo>
                  <a:cubicBezTo>
                    <a:pt x="0" y="1057"/>
                    <a:pt x="0" y="1057"/>
                    <a:pt x="0" y="1057"/>
                  </a:cubicBezTo>
                  <a:cubicBezTo>
                    <a:pt x="0" y="1057"/>
                    <a:pt x="20" y="58"/>
                    <a:pt x="0" y="0"/>
                  </a:cubicBezTo>
                  <a:close/>
                </a:path>
              </a:pathLst>
            </a:cu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0" name="Group 400">
            <a:extLst>
              <a:ext uri="{FF2B5EF4-FFF2-40B4-BE49-F238E27FC236}">
                <a16:creationId xmlns:a16="http://schemas.microsoft.com/office/drawing/2014/main" id="{6022F3D5-B8C7-4304-A043-3FACF14EA0E3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2838450"/>
            <a:ext cx="1733550" cy="2436813"/>
            <a:chOff x="4766" y="2593"/>
            <a:chExt cx="511" cy="718"/>
          </a:xfrm>
        </p:grpSpPr>
        <p:sp>
          <p:nvSpPr>
            <p:cNvPr id="47251" name="Freeform 401">
              <a:extLst>
                <a:ext uri="{FF2B5EF4-FFF2-40B4-BE49-F238E27FC236}">
                  <a16:creationId xmlns:a16="http://schemas.microsoft.com/office/drawing/2014/main" id="{53F11957-C29D-496C-9F25-74D26ACE1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593"/>
              <a:ext cx="511" cy="718"/>
            </a:xfrm>
            <a:custGeom>
              <a:avLst/>
              <a:gdLst>
                <a:gd name="T0" fmla="*/ 139 w 789"/>
                <a:gd name="T1" fmla="*/ 220 h 1040"/>
                <a:gd name="T2" fmla="*/ 126 w 789"/>
                <a:gd name="T3" fmla="*/ 236 h 1040"/>
                <a:gd name="T4" fmla="*/ 14 w 789"/>
                <a:gd name="T5" fmla="*/ 236 h 1040"/>
                <a:gd name="T6" fmla="*/ 0 w 789"/>
                <a:gd name="T7" fmla="*/ 220 h 1040"/>
                <a:gd name="T8" fmla="*/ 0 w 789"/>
                <a:gd name="T9" fmla="*/ 17 h 1040"/>
                <a:gd name="T10" fmla="*/ 14 w 789"/>
                <a:gd name="T11" fmla="*/ 0 h 1040"/>
                <a:gd name="T12" fmla="*/ 126 w 789"/>
                <a:gd name="T13" fmla="*/ 0 h 1040"/>
                <a:gd name="T14" fmla="*/ 139 w 789"/>
                <a:gd name="T15" fmla="*/ 17 h 1040"/>
                <a:gd name="T16" fmla="*/ 139 w 789"/>
                <a:gd name="T17" fmla="*/ 220 h 10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9" h="1040">
                  <a:moveTo>
                    <a:pt x="789" y="965"/>
                  </a:moveTo>
                  <a:cubicBezTo>
                    <a:pt x="789" y="1006"/>
                    <a:pt x="756" y="1040"/>
                    <a:pt x="714" y="1040"/>
                  </a:cubicBezTo>
                  <a:cubicBezTo>
                    <a:pt x="76" y="1040"/>
                    <a:pt x="76" y="1040"/>
                    <a:pt x="76" y="1040"/>
                  </a:cubicBezTo>
                  <a:cubicBezTo>
                    <a:pt x="34" y="1040"/>
                    <a:pt x="0" y="1006"/>
                    <a:pt x="0" y="96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4"/>
                    <a:pt x="34" y="0"/>
                    <a:pt x="76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56" y="0"/>
                    <a:pt x="789" y="34"/>
                    <a:pt x="789" y="75"/>
                  </a:cubicBezTo>
                  <a:lnTo>
                    <a:pt x="789" y="965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2" name="Freeform 402">
              <a:extLst>
                <a:ext uri="{FF2B5EF4-FFF2-40B4-BE49-F238E27FC236}">
                  <a16:creationId xmlns:a16="http://schemas.microsoft.com/office/drawing/2014/main" id="{43062A9C-B2CC-4059-8348-2B15CB549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612"/>
              <a:ext cx="485" cy="681"/>
            </a:xfrm>
            <a:custGeom>
              <a:avLst/>
              <a:gdLst>
                <a:gd name="T0" fmla="*/ 131 w 749"/>
                <a:gd name="T1" fmla="*/ 207 h 987"/>
                <a:gd name="T2" fmla="*/ 119 w 749"/>
                <a:gd name="T3" fmla="*/ 224 h 987"/>
                <a:gd name="T4" fmla="*/ 12 w 749"/>
                <a:gd name="T5" fmla="*/ 224 h 987"/>
                <a:gd name="T6" fmla="*/ 0 w 749"/>
                <a:gd name="T7" fmla="*/ 207 h 987"/>
                <a:gd name="T8" fmla="*/ 0 w 749"/>
                <a:gd name="T9" fmla="*/ 16 h 987"/>
                <a:gd name="T10" fmla="*/ 12 w 749"/>
                <a:gd name="T11" fmla="*/ 0 h 987"/>
                <a:gd name="T12" fmla="*/ 119 w 749"/>
                <a:gd name="T13" fmla="*/ 0 h 987"/>
                <a:gd name="T14" fmla="*/ 131 w 749"/>
                <a:gd name="T15" fmla="*/ 16 h 987"/>
                <a:gd name="T16" fmla="*/ 131 w 749"/>
                <a:gd name="T17" fmla="*/ 207 h 9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9" h="987">
                  <a:moveTo>
                    <a:pt x="749" y="915"/>
                  </a:moveTo>
                  <a:cubicBezTo>
                    <a:pt x="749" y="955"/>
                    <a:pt x="718" y="987"/>
                    <a:pt x="678" y="987"/>
                  </a:cubicBezTo>
                  <a:cubicBezTo>
                    <a:pt x="72" y="987"/>
                    <a:pt x="72" y="987"/>
                    <a:pt x="72" y="987"/>
                  </a:cubicBezTo>
                  <a:cubicBezTo>
                    <a:pt x="32" y="987"/>
                    <a:pt x="0" y="955"/>
                    <a:pt x="0" y="91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1"/>
                    <a:pt x="32" y="0"/>
                    <a:pt x="72" y="0"/>
                  </a:cubicBezTo>
                  <a:cubicBezTo>
                    <a:pt x="678" y="0"/>
                    <a:pt x="678" y="0"/>
                    <a:pt x="678" y="0"/>
                  </a:cubicBezTo>
                  <a:cubicBezTo>
                    <a:pt x="718" y="0"/>
                    <a:pt x="749" y="31"/>
                    <a:pt x="749" y="71"/>
                  </a:cubicBezTo>
                  <a:lnTo>
                    <a:pt x="749" y="915"/>
                  </a:ln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3" name="Freeform 403">
              <a:extLst>
                <a:ext uri="{FF2B5EF4-FFF2-40B4-BE49-F238E27FC236}">
                  <a16:creationId xmlns:a16="http://schemas.microsoft.com/office/drawing/2014/main" id="{8A7787FD-0872-4F5D-99C2-67782181D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617"/>
              <a:ext cx="478" cy="670"/>
            </a:xfrm>
            <a:custGeom>
              <a:avLst/>
              <a:gdLst>
                <a:gd name="T0" fmla="*/ 130 w 738"/>
                <a:gd name="T1" fmla="*/ 204 h 972"/>
                <a:gd name="T2" fmla="*/ 117 w 738"/>
                <a:gd name="T3" fmla="*/ 219 h 972"/>
                <a:gd name="T4" fmla="*/ 12 w 738"/>
                <a:gd name="T5" fmla="*/ 219 h 972"/>
                <a:gd name="T6" fmla="*/ 0 w 738"/>
                <a:gd name="T7" fmla="*/ 204 h 972"/>
                <a:gd name="T8" fmla="*/ 0 w 738"/>
                <a:gd name="T9" fmla="*/ 16 h 972"/>
                <a:gd name="T10" fmla="*/ 12 w 738"/>
                <a:gd name="T11" fmla="*/ 0 h 972"/>
                <a:gd name="T12" fmla="*/ 117 w 738"/>
                <a:gd name="T13" fmla="*/ 0 h 972"/>
                <a:gd name="T14" fmla="*/ 130 w 738"/>
                <a:gd name="T15" fmla="*/ 16 h 972"/>
                <a:gd name="T16" fmla="*/ 130 w 738"/>
                <a:gd name="T17" fmla="*/ 204 h 9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8" h="972">
                  <a:moveTo>
                    <a:pt x="738" y="902"/>
                  </a:moveTo>
                  <a:cubicBezTo>
                    <a:pt x="738" y="941"/>
                    <a:pt x="706" y="972"/>
                    <a:pt x="667" y="972"/>
                  </a:cubicBezTo>
                  <a:cubicBezTo>
                    <a:pt x="70" y="972"/>
                    <a:pt x="70" y="972"/>
                    <a:pt x="70" y="972"/>
                  </a:cubicBezTo>
                  <a:cubicBezTo>
                    <a:pt x="31" y="972"/>
                    <a:pt x="0" y="941"/>
                    <a:pt x="0" y="90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32"/>
                    <a:pt x="31" y="0"/>
                    <a:pt x="70" y="0"/>
                  </a:cubicBezTo>
                  <a:cubicBezTo>
                    <a:pt x="667" y="0"/>
                    <a:pt x="667" y="0"/>
                    <a:pt x="667" y="0"/>
                  </a:cubicBezTo>
                  <a:cubicBezTo>
                    <a:pt x="706" y="0"/>
                    <a:pt x="738" y="32"/>
                    <a:pt x="738" y="70"/>
                  </a:cubicBezTo>
                  <a:lnTo>
                    <a:pt x="738" y="902"/>
                  </a:ln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4" name="Freeform 404">
              <a:extLst>
                <a:ext uri="{FF2B5EF4-FFF2-40B4-BE49-F238E27FC236}">
                  <a16:creationId xmlns:a16="http://schemas.microsoft.com/office/drawing/2014/main" id="{6D6B10FD-4507-41BD-A60F-01158F8F5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631"/>
              <a:ext cx="450" cy="642"/>
            </a:xfrm>
            <a:custGeom>
              <a:avLst/>
              <a:gdLst>
                <a:gd name="T0" fmla="*/ 123 w 694"/>
                <a:gd name="T1" fmla="*/ 198 h 930"/>
                <a:gd name="T2" fmla="*/ 113 w 694"/>
                <a:gd name="T3" fmla="*/ 211 h 930"/>
                <a:gd name="T4" fmla="*/ 10 w 694"/>
                <a:gd name="T5" fmla="*/ 211 h 930"/>
                <a:gd name="T6" fmla="*/ 0 w 694"/>
                <a:gd name="T7" fmla="*/ 198 h 930"/>
                <a:gd name="T8" fmla="*/ 0 w 694"/>
                <a:gd name="T9" fmla="*/ 13 h 930"/>
                <a:gd name="T10" fmla="*/ 10 w 694"/>
                <a:gd name="T11" fmla="*/ 0 h 930"/>
                <a:gd name="T12" fmla="*/ 113 w 694"/>
                <a:gd name="T13" fmla="*/ 0 h 930"/>
                <a:gd name="T14" fmla="*/ 123 w 694"/>
                <a:gd name="T15" fmla="*/ 13 h 930"/>
                <a:gd name="T16" fmla="*/ 123 w 694"/>
                <a:gd name="T17" fmla="*/ 198 h 9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4" h="930">
                  <a:moveTo>
                    <a:pt x="694" y="874"/>
                  </a:moveTo>
                  <a:cubicBezTo>
                    <a:pt x="694" y="905"/>
                    <a:pt x="669" y="930"/>
                    <a:pt x="637" y="930"/>
                  </a:cubicBezTo>
                  <a:cubicBezTo>
                    <a:pt x="56" y="930"/>
                    <a:pt x="56" y="930"/>
                    <a:pt x="56" y="930"/>
                  </a:cubicBezTo>
                  <a:cubicBezTo>
                    <a:pt x="25" y="930"/>
                    <a:pt x="0" y="905"/>
                    <a:pt x="0" y="87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5"/>
                    <a:pt x="25" y="0"/>
                    <a:pt x="56" y="0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669" y="0"/>
                    <a:pt x="694" y="25"/>
                    <a:pt x="694" y="57"/>
                  </a:cubicBezTo>
                  <a:lnTo>
                    <a:pt x="694" y="874"/>
                  </a:lnTo>
                  <a:close/>
                </a:path>
              </a:pathLst>
            </a:custGeom>
            <a:solidFill>
              <a:srgbClr val="ECF7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5" name="Freeform 405">
              <a:extLst>
                <a:ext uri="{FF2B5EF4-FFF2-40B4-BE49-F238E27FC236}">
                  <a16:creationId xmlns:a16="http://schemas.microsoft.com/office/drawing/2014/main" id="{70141FE3-1A55-4C8C-9727-3230CD85A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593"/>
              <a:ext cx="511" cy="718"/>
            </a:xfrm>
            <a:custGeom>
              <a:avLst/>
              <a:gdLst>
                <a:gd name="T0" fmla="*/ 139 w 789"/>
                <a:gd name="T1" fmla="*/ 220 h 1040"/>
                <a:gd name="T2" fmla="*/ 126 w 789"/>
                <a:gd name="T3" fmla="*/ 236 h 1040"/>
                <a:gd name="T4" fmla="*/ 14 w 789"/>
                <a:gd name="T5" fmla="*/ 236 h 1040"/>
                <a:gd name="T6" fmla="*/ 0 w 789"/>
                <a:gd name="T7" fmla="*/ 220 h 1040"/>
                <a:gd name="T8" fmla="*/ 0 w 789"/>
                <a:gd name="T9" fmla="*/ 17 h 1040"/>
                <a:gd name="T10" fmla="*/ 14 w 789"/>
                <a:gd name="T11" fmla="*/ 0 h 1040"/>
                <a:gd name="T12" fmla="*/ 126 w 789"/>
                <a:gd name="T13" fmla="*/ 0 h 1040"/>
                <a:gd name="T14" fmla="*/ 139 w 789"/>
                <a:gd name="T15" fmla="*/ 17 h 1040"/>
                <a:gd name="T16" fmla="*/ 139 w 789"/>
                <a:gd name="T17" fmla="*/ 220 h 10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9" h="1040">
                  <a:moveTo>
                    <a:pt x="789" y="965"/>
                  </a:moveTo>
                  <a:cubicBezTo>
                    <a:pt x="789" y="1006"/>
                    <a:pt x="756" y="1040"/>
                    <a:pt x="714" y="1040"/>
                  </a:cubicBezTo>
                  <a:cubicBezTo>
                    <a:pt x="76" y="1040"/>
                    <a:pt x="76" y="1040"/>
                    <a:pt x="76" y="1040"/>
                  </a:cubicBezTo>
                  <a:cubicBezTo>
                    <a:pt x="34" y="1040"/>
                    <a:pt x="0" y="1006"/>
                    <a:pt x="0" y="96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34"/>
                    <a:pt x="34" y="0"/>
                    <a:pt x="76" y="0"/>
                  </a:cubicBezTo>
                  <a:cubicBezTo>
                    <a:pt x="714" y="0"/>
                    <a:pt x="714" y="0"/>
                    <a:pt x="714" y="0"/>
                  </a:cubicBezTo>
                  <a:cubicBezTo>
                    <a:pt x="756" y="0"/>
                    <a:pt x="789" y="34"/>
                    <a:pt x="789" y="75"/>
                  </a:cubicBezTo>
                  <a:lnTo>
                    <a:pt x="789" y="965"/>
                  </a:ln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6" name="Freeform 406">
              <a:extLst>
                <a:ext uri="{FF2B5EF4-FFF2-40B4-BE49-F238E27FC236}">
                  <a16:creationId xmlns:a16="http://schemas.microsoft.com/office/drawing/2014/main" id="{86EF0C8F-0848-4DA6-A5D5-264D0DC9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612"/>
              <a:ext cx="485" cy="681"/>
            </a:xfrm>
            <a:custGeom>
              <a:avLst/>
              <a:gdLst>
                <a:gd name="T0" fmla="*/ 131 w 749"/>
                <a:gd name="T1" fmla="*/ 207 h 987"/>
                <a:gd name="T2" fmla="*/ 119 w 749"/>
                <a:gd name="T3" fmla="*/ 224 h 987"/>
                <a:gd name="T4" fmla="*/ 12 w 749"/>
                <a:gd name="T5" fmla="*/ 224 h 987"/>
                <a:gd name="T6" fmla="*/ 0 w 749"/>
                <a:gd name="T7" fmla="*/ 207 h 987"/>
                <a:gd name="T8" fmla="*/ 0 w 749"/>
                <a:gd name="T9" fmla="*/ 16 h 987"/>
                <a:gd name="T10" fmla="*/ 12 w 749"/>
                <a:gd name="T11" fmla="*/ 0 h 987"/>
                <a:gd name="T12" fmla="*/ 119 w 749"/>
                <a:gd name="T13" fmla="*/ 0 h 987"/>
                <a:gd name="T14" fmla="*/ 131 w 749"/>
                <a:gd name="T15" fmla="*/ 16 h 987"/>
                <a:gd name="T16" fmla="*/ 131 w 749"/>
                <a:gd name="T17" fmla="*/ 207 h 9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49" h="987">
                  <a:moveTo>
                    <a:pt x="749" y="915"/>
                  </a:moveTo>
                  <a:cubicBezTo>
                    <a:pt x="749" y="955"/>
                    <a:pt x="718" y="987"/>
                    <a:pt x="678" y="987"/>
                  </a:cubicBezTo>
                  <a:cubicBezTo>
                    <a:pt x="72" y="987"/>
                    <a:pt x="72" y="987"/>
                    <a:pt x="72" y="987"/>
                  </a:cubicBezTo>
                  <a:cubicBezTo>
                    <a:pt x="32" y="987"/>
                    <a:pt x="0" y="955"/>
                    <a:pt x="0" y="91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31"/>
                    <a:pt x="32" y="0"/>
                    <a:pt x="72" y="0"/>
                  </a:cubicBezTo>
                  <a:cubicBezTo>
                    <a:pt x="678" y="0"/>
                    <a:pt x="678" y="0"/>
                    <a:pt x="678" y="0"/>
                  </a:cubicBezTo>
                  <a:cubicBezTo>
                    <a:pt x="718" y="0"/>
                    <a:pt x="749" y="31"/>
                    <a:pt x="749" y="71"/>
                  </a:cubicBezTo>
                  <a:lnTo>
                    <a:pt x="749" y="915"/>
                  </a:lnTo>
                  <a:close/>
                </a:path>
              </a:pathLst>
            </a:custGeom>
            <a:noFill/>
            <a:ln w="317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7" name="Freeform 407">
              <a:extLst>
                <a:ext uri="{FF2B5EF4-FFF2-40B4-BE49-F238E27FC236}">
                  <a16:creationId xmlns:a16="http://schemas.microsoft.com/office/drawing/2014/main" id="{4DCBA748-B9BB-426E-8F8C-83EF7830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617"/>
              <a:ext cx="478" cy="670"/>
            </a:xfrm>
            <a:custGeom>
              <a:avLst/>
              <a:gdLst>
                <a:gd name="T0" fmla="*/ 130 w 738"/>
                <a:gd name="T1" fmla="*/ 204 h 972"/>
                <a:gd name="T2" fmla="*/ 117 w 738"/>
                <a:gd name="T3" fmla="*/ 219 h 972"/>
                <a:gd name="T4" fmla="*/ 12 w 738"/>
                <a:gd name="T5" fmla="*/ 219 h 972"/>
                <a:gd name="T6" fmla="*/ 0 w 738"/>
                <a:gd name="T7" fmla="*/ 204 h 972"/>
                <a:gd name="T8" fmla="*/ 0 w 738"/>
                <a:gd name="T9" fmla="*/ 16 h 972"/>
                <a:gd name="T10" fmla="*/ 12 w 738"/>
                <a:gd name="T11" fmla="*/ 0 h 972"/>
                <a:gd name="T12" fmla="*/ 117 w 738"/>
                <a:gd name="T13" fmla="*/ 0 h 972"/>
                <a:gd name="T14" fmla="*/ 130 w 738"/>
                <a:gd name="T15" fmla="*/ 16 h 972"/>
                <a:gd name="T16" fmla="*/ 130 w 738"/>
                <a:gd name="T17" fmla="*/ 204 h 97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38" h="972">
                  <a:moveTo>
                    <a:pt x="738" y="902"/>
                  </a:moveTo>
                  <a:cubicBezTo>
                    <a:pt x="738" y="941"/>
                    <a:pt x="706" y="972"/>
                    <a:pt x="667" y="972"/>
                  </a:cubicBezTo>
                  <a:cubicBezTo>
                    <a:pt x="70" y="972"/>
                    <a:pt x="70" y="972"/>
                    <a:pt x="70" y="972"/>
                  </a:cubicBezTo>
                  <a:cubicBezTo>
                    <a:pt x="31" y="972"/>
                    <a:pt x="0" y="941"/>
                    <a:pt x="0" y="902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32"/>
                    <a:pt x="31" y="0"/>
                    <a:pt x="70" y="0"/>
                  </a:cubicBezTo>
                  <a:cubicBezTo>
                    <a:pt x="667" y="0"/>
                    <a:pt x="667" y="0"/>
                    <a:pt x="667" y="0"/>
                  </a:cubicBezTo>
                  <a:cubicBezTo>
                    <a:pt x="706" y="0"/>
                    <a:pt x="738" y="32"/>
                    <a:pt x="738" y="70"/>
                  </a:cubicBezTo>
                  <a:lnTo>
                    <a:pt x="738" y="902"/>
                  </a:lnTo>
                  <a:close/>
                </a:path>
              </a:pathLst>
            </a:custGeom>
            <a:noFill/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8" name="Freeform 408">
              <a:extLst>
                <a:ext uri="{FF2B5EF4-FFF2-40B4-BE49-F238E27FC236}">
                  <a16:creationId xmlns:a16="http://schemas.microsoft.com/office/drawing/2014/main" id="{A27F9A23-1805-4A41-94CA-CF4FCE4F1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2631"/>
              <a:ext cx="450" cy="642"/>
            </a:xfrm>
            <a:custGeom>
              <a:avLst/>
              <a:gdLst>
                <a:gd name="T0" fmla="*/ 123 w 694"/>
                <a:gd name="T1" fmla="*/ 198 h 930"/>
                <a:gd name="T2" fmla="*/ 113 w 694"/>
                <a:gd name="T3" fmla="*/ 211 h 930"/>
                <a:gd name="T4" fmla="*/ 10 w 694"/>
                <a:gd name="T5" fmla="*/ 211 h 930"/>
                <a:gd name="T6" fmla="*/ 0 w 694"/>
                <a:gd name="T7" fmla="*/ 198 h 930"/>
                <a:gd name="T8" fmla="*/ 0 w 694"/>
                <a:gd name="T9" fmla="*/ 13 h 930"/>
                <a:gd name="T10" fmla="*/ 10 w 694"/>
                <a:gd name="T11" fmla="*/ 0 h 930"/>
                <a:gd name="T12" fmla="*/ 113 w 694"/>
                <a:gd name="T13" fmla="*/ 0 h 930"/>
                <a:gd name="T14" fmla="*/ 123 w 694"/>
                <a:gd name="T15" fmla="*/ 13 h 930"/>
                <a:gd name="T16" fmla="*/ 123 w 694"/>
                <a:gd name="T17" fmla="*/ 198 h 9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4" h="930">
                  <a:moveTo>
                    <a:pt x="694" y="874"/>
                  </a:moveTo>
                  <a:cubicBezTo>
                    <a:pt x="694" y="905"/>
                    <a:pt x="669" y="930"/>
                    <a:pt x="637" y="930"/>
                  </a:cubicBezTo>
                  <a:cubicBezTo>
                    <a:pt x="56" y="930"/>
                    <a:pt x="56" y="930"/>
                    <a:pt x="56" y="930"/>
                  </a:cubicBezTo>
                  <a:cubicBezTo>
                    <a:pt x="25" y="930"/>
                    <a:pt x="0" y="905"/>
                    <a:pt x="0" y="874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25"/>
                    <a:pt x="25" y="0"/>
                    <a:pt x="56" y="0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669" y="0"/>
                    <a:pt x="694" y="25"/>
                    <a:pt x="694" y="57"/>
                  </a:cubicBezTo>
                  <a:lnTo>
                    <a:pt x="694" y="874"/>
                  </a:lnTo>
                  <a:close/>
                </a:path>
              </a:pathLst>
            </a:custGeom>
            <a:noFill/>
            <a:ln w="476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9" name="Line 409">
              <a:extLst>
                <a:ext uri="{FF2B5EF4-FFF2-40B4-BE49-F238E27FC236}">
                  <a16:creationId xmlns:a16="http://schemas.microsoft.com/office/drawing/2014/main" id="{1AEF6985-377C-4D9D-BC83-EDE39B7957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82" y="2608"/>
              <a:ext cx="27" cy="34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0" name="Line 410">
              <a:extLst>
                <a:ext uri="{FF2B5EF4-FFF2-40B4-BE49-F238E27FC236}">
                  <a16:creationId xmlns:a16="http://schemas.microsoft.com/office/drawing/2014/main" id="{3BD42D5C-D4DA-4FD1-B2EE-1B96683834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80" y="3260"/>
              <a:ext cx="27" cy="36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1" name="Line 411">
              <a:extLst>
                <a:ext uri="{FF2B5EF4-FFF2-40B4-BE49-F238E27FC236}">
                  <a16:creationId xmlns:a16="http://schemas.microsoft.com/office/drawing/2014/main" id="{D855ADD3-1021-4FEB-97E5-95CD0467C3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37" y="3260"/>
              <a:ext cx="26" cy="36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2" name="Line 412">
              <a:extLst>
                <a:ext uri="{FF2B5EF4-FFF2-40B4-BE49-F238E27FC236}">
                  <a16:creationId xmlns:a16="http://schemas.microsoft.com/office/drawing/2014/main" id="{5797EAC5-EEF1-4193-8C47-63F03C2924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235" y="2609"/>
              <a:ext cx="26" cy="33"/>
            </a:xfrm>
            <a:prstGeom prst="line">
              <a:avLst/>
            </a:prstGeom>
            <a:noFill/>
            <a:ln w="4763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3" name="Oval 413">
              <a:extLst>
                <a:ext uri="{FF2B5EF4-FFF2-40B4-BE49-F238E27FC236}">
                  <a16:creationId xmlns:a16="http://schemas.microsoft.com/office/drawing/2014/main" id="{A6245F69-9FF6-4BFA-B92A-DE3C6F60B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2649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4" name="Freeform 414">
              <a:extLst>
                <a:ext uri="{FF2B5EF4-FFF2-40B4-BE49-F238E27FC236}">
                  <a16:creationId xmlns:a16="http://schemas.microsoft.com/office/drawing/2014/main" id="{CB011D69-C3D4-4441-B055-7EAE67C2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664"/>
              <a:ext cx="160" cy="178"/>
            </a:xfrm>
            <a:custGeom>
              <a:avLst/>
              <a:gdLst>
                <a:gd name="T0" fmla="*/ 43 w 248"/>
                <a:gd name="T1" fmla="*/ 26 h 259"/>
                <a:gd name="T2" fmla="*/ 35 w 248"/>
                <a:gd name="T3" fmla="*/ 3 h 259"/>
                <a:gd name="T4" fmla="*/ 24 w 248"/>
                <a:gd name="T5" fmla="*/ 0 h 259"/>
                <a:gd name="T6" fmla="*/ 0 w 248"/>
                <a:gd name="T7" fmla="*/ 31 h 259"/>
                <a:gd name="T8" fmla="*/ 8 w 248"/>
                <a:gd name="T9" fmla="*/ 54 h 259"/>
                <a:gd name="T10" fmla="*/ 19 w 248"/>
                <a:gd name="T11" fmla="*/ 58 h 259"/>
                <a:gd name="T12" fmla="*/ 43 w 248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59">
                  <a:moveTo>
                    <a:pt x="248" y="119"/>
                  </a:moveTo>
                  <a:cubicBezTo>
                    <a:pt x="248" y="78"/>
                    <a:pt x="230" y="41"/>
                    <a:pt x="202" y="15"/>
                  </a:cubicBezTo>
                  <a:cubicBezTo>
                    <a:pt x="183" y="6"/>
                    <a:pt x="162" y="0"/>
                    <a:pt x="140" y="0"/>
                  </a:cubicBezTo>
                  <a:cubicBezTo>
                    <a:pt x="62" y="0"/>
                    <a:pt x="0" y="63"/>
                    <a:pt x="0" y="140"/>
                  </a:cubicBezTo>
                  <a:cubicBezTo>
                    <a:pt x="0" y="182"/>
                    <a:pt x="17" y="219"/>
                    <a:pt x="46" y="244"/>
                  </a:cubicBezTo>
                  <a:cubicBezTo>
                    <a:pt x="65" y="254"/>
                    <a:pt x="86" y="259"/>
                    <a:pt x="108" y="259"/>
                  </a:cubicBezTo>
                  <a:cubicBezTo>
                    <a:pt x="185" y="259"/>
                    <a:pt x="248" y="196"/>
                    <a:pt x="248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5" name="Freeform 415">
              <a:extLst>
                <a:ext uri="{FF2B5EF4-FFF2-40B4-BE49-F238E27FC236}">
                  <a16:creationId xmlns:a16="http://schemas.microsoft.com/office/drawing/2014/main" id="{2BAA36C6-D58B-456F-9D5F-5D3A66D67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673"/>
              <a:ext cx="149" cy="169"/>
            </a:xfrm>
            <a:custGeom>
              <a:avLst/>
              <a:gdLst>
                <a:gd name="T0" fmla="*/ 0 w 230"/>
                <a:gd name="T1" fmla="*/ 31 h 246"/>
                <a:gd name="T2" fmla="*/ 6 w 230"/>
                <a:gd name="T3" fmla="*/ 52 h 246"/>
                <a:gd name="T4" fmla="*/ 16 w 230"/>
                <a:gd name="T5" fmla="*/ 55 h 246"/>
                <a:gd name="T6" fmla="*/ 41 w 230"/>
                <a:gd name="T7" fmla="*/ 23 h 246"/>
                <a:gd name="T8" fmla="*/ 34 w 230"/>
                <a:gd name="T9" fmla="*/ 2 h 246"/>
                <a:gd name="T10" fmla="*/ 25 w 230"/>
                <a:gd name="T11" fmla="*/ 0 h 246"/>
                <a:gd name="T12" fmla="*/ 0 w 230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246">
                  <a:moveTo>
                    <a:pt x="0" y="140"/>
                  </a:moveTo>
                  <a:cubicBezTo>
                    <a:pt x="0" y="177"/>
                    <a:pt x="14" y="211"/>
                    <a:pt x="38" y="236"/>
                  </a:cubicBezTo>
                  <a:cubicBezTo>
                    <a:pt x="54" y="242"/>
                    <a:pt x="72" y="246"/>
                    <a:pt x="90" y="246"/>
                  </a:cubicBezTo>
                  <a:cubicBezTo>
                    <a:pt x="167" y="246"/>
                    <a:pt x="230" y="183"/>
                    <a:pt x="230" y="106"/>
                  </a:cubicBezTo>
                  <a:cubicBezTo>
                    <a:pt x="230" y="69"/>
                    <a:pt x="216" y="35"/>
                    <a:pt x="192" y="10"/>
                  </a:cubicBezTo>
                  <a:cubicBezTo>
                    <a:pt x="176" y="3"/>
                    <a:pt x="158" y="0"/>
                    <a:pt x="140" y="0"/>
                  </a:cubicBezTo>
                  <a:cubicBezTo>
                    <a:pt x="62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6" name="Oval 416">
              <a:extLst>
                <a:ext uri="{FF2B5EF4-FFF2-40B4-BE49-F238E27FC236}">
                  <a16:creationId xmlns:a16="http://schemas.microsoft.com/office/drawing/2014/main" id="{F3EA1B7D-1275-4001-B600-9E58379F0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2649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7" name="Oval 417">
              <a:extLst>
                <a:ext uri="{FF2B5EF4-FFF2-40B4-BE49-F238E27FC236}">
                  <a16:creationId xmlns:a16="http://schemas.microsoft.com/office/drawing/2014/main" id="{D6176ADB-FA8B-4435-83FF-7EF2DCFC0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2649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68" name="Freeform 418">
              <a:extLst>
                <a:ext uri="{FF2B5EF4-FFF2-40B4-BE49-F238E27FC236}">
                  <a16:creationId xmlns:a16="http://schemas.microsoft.com/office/drawing/2014/main" id="{92795A34-07D5-41AF-B4EB-51542791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664"/>
              <a:ext cx="161" cy="178"/>
            </a:xfrm>
            <a:custGeom>
              <a:avLst/>
              <a:gdLst>
                <a:gd name="T0" fmla="*/ 43 w 249"/>
                <a:gd name="T1" fmla="*/ 26 h 259"/>
                <a:gd name="T2" fmla="*/ 36 w 249"/>
                <a:gd name="T3" fmla="*/ 3 h 259"/>
                <a:gd name="T4" fmla="*/ 25 w 249"/>
                <a:gd name="T5" fmla="*/ 0 h 259"/>
                <a:gd name="T6" fmla="*/ 0 w 249"/>
                <a:gd name="T7" fmla="*/ 31 h 259"/>
                <a:gd name="T8" fmla="*/ 8 w 249"/>
                <a:gd name="T9" fmla="*/ 54 h 259"/>
                <a:gd name="T10" fmla="*/ 19 w 249"/>
                <a:gd name="T11" fmla="*/ 58 h 259"/>
                <a:gd name="T12" fmla="*/ 43 w 249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59">
                  <a:moveTo>
                    <a:pt x="249" y="119"/>
                  </a:moveTo>
                  <a:cubicBezTo>
                    <a:pt x="249" y="78"/>
                    <a:pt x="231" y="41"/>
                    <a:pt x="203" y="15"/>
                  </a:cubicBezTo>
                  <a:cubicBezTo>
                    <a:pt x="184" y="6"/>
                    <a:pt x="163" y="0"/>
                    <a:pt x="140" y="0"/>
                  </a:cubicBezTo>
                  <a:cubicBezTo>
                    <a:pt x="63" y="0"/>
                    <a:pt x="0" y="63"/>
                    <a:pt x="0" y="140"/>
                  </a:cubicBezTo>
                  <a:cubicBezTo>
                    <a:pt x="0" y="182"/>
                    <a:pt x="18" y="219"/>
                    <a:pt x="47" y="244"/>
                  </a:cubicBezTo>
                  <a:cubicBezTo>
                    <a:pt x="65" y="254"/>
                    <a:pt x="87" y="259"/>
                    <a:pt x="109" y="259"/>
                  </a:cubicBezTo>
                  <a:cubicBezTo>
                    <a:pt x="186" y="259"/>
                    <a:pt x="249" y="196"/>
                    <a:pt x="249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69" name="Freeform 419">
              <a:extLst>
                <a:ext uri="{FF2B5EF4-FFF2-40B4-BE49-F238E27FC236}">
                  <a16:creationId xmlns:a16="http://schemas.microsoft.com/office/drawing/2014/main" id="{84AB4B40-AA12-4632-B0C3-4C6A8575A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673"/>
              <a:ext cx="150" cy="169"/>
            </a:xfrm>
            <a:custGeom>
              <a:avLst/>
              <a:gdLst>
                <a:gd name="T0" fmla="*/ 0 w 231"/>
                <a:gd name="T1" fmla="*/ 31 h 246"/>
                <a:gd name="T2" fmla="*/ 6 w 231"/>
                <a:gd name="T3" fmla="*/ 52 h 246"/>
                <a:gd name="T4" fmla="*/ 16 w 231"/>
                <a:gd name="T5" fmla="*/ 55 h 246"/>
                <a:gd name="T6" fmla="*/ 41 w 231"/>
                <a:gd name="T7" fmla="*/ 23 h 246"/>
                <a:gd name="T8" fmla="*/ 34 w 231"/>
                <a:gd name="T9" fmla="*/ 2 h 246"/>
                <a:gd name="T10" fmla="*/ 25 w 231"/>
                <a:gd name="T11" fmla="*/ 0 h 246"/>
                <a:gd name="T12" fmla="*/ 0 w 231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246">
                  <a:moveTo>
                    <a:pt x="0" y="140"/>
                  </a:moveTo>
                  <a:cubicBezTo>
                    <a:pt x="0" y="177"/>
                    <a:pt x="15" y="211"/>
                    <a:pt x="39" y="236"/>
                  </a:cubicBezTo>
                  <a:cubicBezTo>
                    <a:pt x="55" y="242"/>
                    <a:pt x="72" y="246"/>
                    <a:pt x="91" y="246"/>
                  </a:cubicBezTo>
                  <a:cubicBezTo>
                    <a:pt x="168" y="246"/>
                    <a:pt x="231" y="183"/>
                    <a:pt x="231" y="106"/>
                  </a:cubicBezTo>
                  <a:cubicBezTo>
                    <a:pt x="231" y="69"/>
                    <a:pt x="216" y="35"/>
                    <a:pt x="193" y="10"/>
                  </a:cubicBezTo>
                  <a:cubicBezTo>
                    <a:pt x="176" y="3"/>
                    <a:pt x="159" y="0"/>
                    <a:pt x="140" y="0"/>
                  </a:cubicBezTo>
                  <a:cubicBezTo>
                    <a:pt x="63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0" name="Oval 420">
              <a:extLst>
                <a:ext uri="{FF2B5EF4-FFF2-40B4-BE49-F238E27FC236}">
                  <a16:creationId xmlns:a16="http://schemas.microsoft.com/office/drawing/2014/main" id="{9443C158-CD42-4AE7-AA30-B2D75585B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2649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1" name="Oval 421">
              <a:extLst>
                <a:ext uri="{FF2B5EF4-FFF2-40B4-BE49-F238E27FC236}">
                  <a16:creationId xmlns:a16="http://schemas.microsoft.com/office/drawing/2014/main" id="{4414904B-B50A-4708-967F-24031083B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2856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2" name="Freeform 422">
              <a:extLst>
                <a:ext uri="{FF2B5EF4-FFF2-40B4-BE49-F238E27FC236}">
                  <a16:creationId xmlns:a16="http://schemas.microsoft.com/office/drawing/2014/main" id="{89130F0F-FD91-4546-8204-EBE3ACA11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2871"/>
              <a:ext cx="160" cy="178"/>
            </a:xfrm>
            <a:custGeom>
              <a:avLst/>
              <a:gdLst>
                <a:gd name="T0" fmla="*/ 43 w 248"/>
                <a:gd name="T1" fmla="*/ 26 h 259"/>
                <a:gd name="T2" fmla="*/ 35 w 248"/>
                <a:gd name="T3" fmla="*/ 3 h 259"/>
                <a:gd name="T4" fmla="*/ 24 w 248"/>
                <a:gd name="T5" fmla="*/ 0 h 259"/>
                <a:gd name="T6" fmla="*/ 0 w 248"/>
                <a:gd name="T7" fmla="*/ 31 h 259"/>
                <a:gd name="T8" fmla="*/ 8 w 248"/>
                <a:gd name="T9" fmla="*/ 54 h 259"/>
                <a:gd name="T10" fmla="*/ 19 w 248"/>
                <a:gd name="T11" fmla="*/ 58 h 259"/>
                <a:gd name="T12" fmla="*/ 43 w 248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59">
                  <a:moveTo>
                    <a:pt x="248" y="119"/>
                  </a:moveTo>
                  <a:cubicBezTo>
                    <a:pt x="248" y="78"/>
                    <a:pt x="230" y="41"/>
                    <a:pt x="202" y="15"/>
                  </a:cubicBezTo>
                  <a:cubicBezTo>
                    <a:pt x="183" y="6"/>
                    <a:pt x="162" y="0"/>
                    <a:pt x="140" y="0"/>
                  </a:cubicBezTo>
                  <a:cubicBezTo>
                    <a:pt x="62" y="0"/>
                    <a:pt x="0" y="63"/>
                    <a:pt x="0" y="140"/>
                  </a:cubicBezTo>
                  <a:cubicBezTo>
                    <a:pt x="0" y="182"/>
                    <a:pt x="17" y="219"/>
                    <a:pt x="46" y="244"/>
                  </a:cubicBezTo>
                  <a:cubicBezTo>
                    <a:pt x="65" y="254"/>
                    <a:pt x="86" y="259"/>
                    <a:pt x="108" y="259"/>
                  </a:cubicBezTo>
                  <a:cubicBezTo>
                    <a:pt x="185" y="259"/>
                    <a:pt x="248" y="196"/>
                    <a:pt x="248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3" name="Freeform 423">
              <a:extLst>
                <a:ext uri="{FF2B5EF4-FFF2-40B4-BE49-F238E27FC236}">
                  <a16:creationId xmlns:a16="http://schemas.microsoft.com/office/drawing/2014/main" id="{1B3F2C29-8BDB-42CE-B51D-079C10195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2880"/>
              <a:ext cx="149" cy="169"/>
            </a:xfrm>
            <a:custGeom>
              <a:avLst/>
              <a:gdLst>
                <a:gd name="T0" fmla="*/ 0 w 230"/>
                <a:gd name="T1" fmla="*/ 31 h 246"/>
                <a:gd name="T2" fmla="*/ 6 w 230"/>
                <a:gd name="T3" fmla="*/ 52 h 246"/>
                <a:gd name="T4" fmla="*/ 16 w 230"/>
                <a:gd name="T5" fmla="*/ 55 h 246"/>
                <a:gd name="T6" fmla="*/ 41 w 230"/>
                <a:gd name="T7" fmla="*/ 23 h 246"/>
                <a:gd name="T8" fmla="*/ 34 w 230"/>
                <a:gd name="T9" fmla="*/ 2 h 246"/>
                <a:gd name="T10" fmla="*/ 25 w 230"/>
                <a:gd name="T11" fmla="*/ 0 h 246"/>
                <a:gd name="T12" fmla="*/ 0 w 230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246">
                  <a:moveTo>
                    <a:pt x="0" y="140"/>
                  </a:moveTo>
                  <a:cubicBezTo>
                    <a:pt x="0" y="177"/>
                    <a:pt x="14" y="211"/>
                    <a:pt x="38" y="236"/>
                  </a:cubicBezTo>
                  <a:cubicBezTo>
                    <a:pt x="54" y="242"/>
                    <a:pt x="72" y="246"/>
                    <a:pt x="90" y="246"/>
                  </a:cubicBezTo>
                  <a:cubicBezTo>
                    <a:pt x="167" y="246"/>
                    <a:pt x="230" y="183"/>
                    <a:pt x="230" y="106"/>
                  </a:cubicBezTo>
                  <a:cubicBezTo>
                    <a:pt x="230" y="69"/>
                    <a:pt x="216" y="35"/>
                    <a:pt x="192" y="10"/>
                  </a:cubicBezTo>
                  <a:cubicBezTo>
                    <a:pt x="176" y="3"/>
                    <a:pt x="158" y="0"/>
                    <a:pt x="140" y="0"/>
                  </a:cubicBezTo>
                  <a:cubicBezTo>
                    <a:pt x="62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4" name="Oval 424">
              <a:extLst>
                <a:ext uri="{FF2B5EF4-FFF2-40B4-BE49-F238E27FC236}">
                  <a16:creationId xmlns:a16="http://schemas.microsoft.com/office/drawing/2014/main" id="{2101F731-2C0C-47C0-8C8E-D27C4DD24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2856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5" name="Oval 425">
              <a:extLst>
                <a:ext uri="{FF2B5EF4-FFF2-40B4-BE49-F238E27FC236}">
                  <a16:creationId xmlns:a16="http://schemas.microsoft.com/office/drawing/2014/main" id="{AE94F41E-2D96-40CD-B436-2266D0FED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2856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6" name="Freeform 426">
              <a:extLst>
                <a:ext uri="{FF2B5EF4-FFF2-40B4-BE49-F238E27FC236}">
                  <a16:creationId xmlns:a16="http://schemas.microsoft.com/office/drawing/2014/main" id="{3D83C612-2EF7-47A1-AEC7-6ED5C7713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2871"/>
              <a:ext cx="161" cy="178"/>
            </a:xfrm>
            <a:custGeom>
              <a:avLst/>
              <a:gdLst>
                <a:gd name="T0" fmla="*/ 43 w 249"/>
                <a:gd name="T1" fmla="*/ 26 h 259"/>
                <a:gd name="T2" fmla="*/ 36 w 249"/>
                <a:gd name="T3" fmla="*/ 3 h 259"/>
                <a:gd name="T4" fmla="*/ 25 w 249"/>
                <a:gd name="T5" fmla="*/ 0 h 259"/>
                <a:gd name="T6" fmla="*/ 0 w 249"/>
                <a:gd name="T7" fmla="*/ 31 h 259"/>
                <a:gd name="T8" fmla="*/ 8 w 249"/>
                <a:gd name="T9" fmla="*/ 54 h 259"/>
                <a:gd name="T10" fmla="*/ 19 w 249"/>
                <a:gd name="T11" fmla="*/ 58 h 259"/>
                <a:gd name="T12" fmla="*/ 43 w 249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59">
                  <a:moveTo>
                    <a:pt x="249" y="119"/>
                  </a:moveTo>
                  <a:cubicBezTo>
                    <a:pt x="249" y="78"/>
                    <a:pt x="231" y="41"/>
                    <a:pt x="203" y="15"/>
                  </a:cubicBezTo>
                  <a:cubicBezTo>
                    <a:pt x="184" y="6"/>
                    <a:pt x="163" y="0"/>
                    <a:pt x="140" y="0"/>
                  </a:cubicBezTo>
                  <a:cubicBezTo>
                    <a:pt x="63" y="0"/>
                    <a:pt x="0" y="63"/>
                    <a:pt x="0" y="140"/>
                  </a:cubicBezTo>
                  <a:cubicBezTo>
                    <a:pt x="0" y="182"/>
                    <a:pt x="18" y="219"/>
                    <a:pt x="47" y="244"/>
                  </a:cubicBezTo>
                  <a:cubicBezTo>
                    <a:pt x="65" y="254"/>
                    <a:pt x="87" y="259"/>
                    <a:pt x="109" y="259"/>
                  </a:cubicBezTo>
                  <a:cubicBezTo>
                    <a:pt x="186" y="259"/>
                    <a:pt x="249" y="196"/>
                    <a:pt x="249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7" name="Freeform 427">
              <a:extLst>
                <a:ext uri="{FF2B5EF4-FFF2-40B4-BE49-F238E27FC236}">
                  <a16:creationId xmlns:a16="http://schemas.microsoft.com/office/drawing/2014/main" id="{86E97CCC-8FFC-4760-9500-A5909ABBF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2880"/>
              <a:ext cx="150" cy="169"/>
            </a:xfrm>
            <a:custGeom>
              <a:avLst/>
              <a:gdLst>
                <a:gd name="T0" fmla="*/ 0 w 231"/>
                <a:gd name="T1" fmla="*/ 31 h 246"/>
                <a:gd name="T2" fmla="*/ 6 w 231"/>
                <a:gd name="T3" fmla="*/ 52 h 246"/>
                <a:gd name="T4" fmla="*/ 16 w 231"/>
                <a:gd name="T5" fmla="*/ 55 h 246"/>
                <a:gd name="T6" fmla="*/ 41 w 231"/>
                <a:gd name="T7" fmla="*/ 23 h 246"/>
                <a:gd name="T8" fmla="*/ 34 w 231"/>
                <a:gd name="T9" fmla="*/ 2 h 246"/>
                <a:gd name="T10" fmla="*/ 25 w 231"/>
                <a:gd name="T11" fmla="*/ 0 h 246"/>
                <a:gd name="T12" fmla="*/ 0 w 231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246">
                  <a:moveTo>
                    <a:pt x="0" y="140"/>
                  </a:moveTo>
                  <a:cubicBezTo>
                    <a:pt x="0" y="177"/>
                    <a:pt x="15" y="211"/>
                    <a:pt x="39" y="236"/>
                  </a:cubicBezTo>
                  <a:cubicBezTo>
                    <a:pt x="55" y="242"/>
                    <a:pt x="72" y="246"/>
                    <a:pt x="91" y="246"/>
                  </a:cubicBezTo>
                  <a:cubicBezTo>
                    <a:pt x="168" y="246"/>
                    <a:pt x="231" y="183"/>
                    <a:pt x="231" y="106"/>
                  </a:cubicBezTo>
                  <a:cubicBezTo>
                    <a:pt x="231" y="69"/>
                    <a:pt x="216" y="35"/>
                    <a:pt x="193" y="10"/>
                  </a:cubicBezTo>
                  <a:cubicBezTo>
                    <a:pt x="176" y="3"/>
                    <a:pt x="159" y="0"/>
                    <a:pt x="140" y="0"/>
                  </a:cubicBezTo>
                  <a:cubicBezTo>
                    <a:pt x="63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78" name="Oval 428">
              <a:extLst>
                <a:ext uri="{FF2B5EF4-FFF2-40B4-BE49-F238E27FC236}">
                  <a16:creationId xmlns:a16="http://schemas.microsoft.com/office/drawing/2014/main" id="{B88EED7F-D2F3-4B54-95D6-DD2A694D0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2856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79" name="Oval 429">
              <a:extLst>
                <a:ext uri="{FF2B5EF4-FFF2-40B4-BE49-F238E27FC236}">
                  <a16:creationId xmlns:a16="http://schemas.microsoft.com/office/drawing/2014/main" id="{7D3F6C0D-01F8-4400-A178-031DBD8F3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3063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0" name="Freeform 430">
              <a:extLst>
                <a:ext uri="{FF2B5EF4-FFF2-40B4-BE49-F238E27FC236}">
                  <a16:creationId xmlns:a16="http://schemas.microsoft.com/office/drawing/2014/main" id="{17CAB1BF-B567-4E3D-9164-5274EA4B2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078"/>
              <a:ext cx="160" cy="178"/>
            </a:xfrm>
            <a:custGeom>
              <a:avLst/>
              <a:gdLst>
                <a:gd name="T0" fmla="*/ 43 w 248"/>
                <a:gd name="T1" fmla="*/ 26 h 259"/>
                <a:gd name="T2" fmla="*/ 35 w 248"/>
                <a:gd name="T3" fmla="*/ 3 h 259"/>
                <a:gd name="T4" fmla="*/ 24 w 248"/>
                <a:gd name="T5" fmla="*/ 0 h 259"/>
                <a:gd name="T6" fmla="*/ 0 w 248"/>
                <a:gd name="T7" fmla="*/ 31 h 259"/>
                <a:gd name="T8" fmla="*/ 8 w 248"/>
                <a:gd name="T9" fmla="*/ 54 h 259"/>
                <a:gd name="T10" fmla="*/ 19 w 248"/>
                <a:gd name="T11" fmla="*/ 58 h 259"/>
                <a:gd name="T12" fmla="*/ 43 w 248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8" h="259">
                  <a:moveTo>
                    <a:pt x="248" y="119"/>
                  </a:moveTo>
                  <a:cubicBezTo>
                    <a:pt x="248" y="78"/>
                    <a:pt x="230" y="41"/>
                    <a:pt x="202" y="15"/>
                  </a:cubicBezTo>
                  <a:cubicBezTo>
                    <a:pt x="183" y="6"/>
                    <a:pt x="162" y="0"/>
                    <a:pt x="140" y="0"/>
                  </a:cubicBezTo>
                  <a:cubicBezTo>
                    <a:pt x="62" y="0"/>
                    <a:pt x="0" y="63"/>
                    <a:pt x="0" y="140"/>
                  </a:cubicBezTo>
                  <a:cubicBezTo>
                    <a:pt x="0" y="182"/>
                    <a:pt x="17" y="219"/>
                    <a:pt x="46" y="244"/>
                  </a:cubicBezTo>
                  <a:cubicBezTo>
                    <a:pt x="65" y="254"/>
                    <a:pt x="86" y="259"/>
                    <a:pt x="108" y="259"/>
                  </a:cubicBezTo>
                  <a:cubicBezTo>
                    <a:pt x="185" y="259"/>
                    <a:pt x="248" y="196"/>
                    <a:pt x="248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1" name="Freeform 431">
              <a:extLst>
                <a:ext uri="{FF2B5EF4-FFF2-40B4-BE49-F238E27FC236}">
                  <a16:creationId xmlns:a16="http://schemas.microsoft.com/office/drawing/2014/main" id="{D41F4F22-72EE-401D-8A3C-87D8B5140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3087"/>
              <a:ext cx="149" cy="169"/>
            </a:xfrm>
            <a:custGeom>
              <a:avLst/>
              <a:gdLst>
                <a:gd name="T0" fmla="*/ 0 w 230"/>
                <a:gd name="T1" fmla="*/ 31 h 246"/>
                <a:gd name="T2" fmla="*/ 6 w 230"/>
                <a:gd name="T3" fmla="*/ 52 h 246"/>
                <a:gd name="T4" fmla="*/ 16 w 230"/>
                <a:gd name="T5" fmla="*/ 55 h 246"/>
                <a:gd name="T6" fmla="*/ 41 w 230"/>
                <a:gd name="T7" fmla="*/ 23 h 246"/>
                <a:gd name="T8" fmla="*/ 34 w 230"/>
                <a:gd name="T9" fmla="*/ 2 h 246"/>
                <a:gd name="T10" fmla="*/ 25 w 230"/>
                <a:gd name="T11" fmla="*/ 0 h 246"/>
                <a:gd name="T12" fmla="*/ 0 w 230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0" h="246">
                  <a:moveTo>
                    <a:pt x="0" y="140"/>
                  </a:moveTo>
                  <a:cubicBezTo>
                    <a:pt x="0" y="177"/>
                    <a:pt x="14" y="211"/>
                    <a:pt x="38" y="236"/>
                  </a:cubicBezTo>
                  <a:cubicBezTo>
                    <a:pt x="54" y="242"/>
                    <a:pt x="72" y="246"/>
                    <a:pt x="90" y="246"/>
                  </a:cubicBezTo>
                  <a:cubicBezTo>
                    <a:pt x="167" y="246"/>
                    <a:pt x="230" y="183"/>
                    <a:pt x="230" y="106"/>
                  </a:cubicBezTo>
                  <a:cubicBezTo>
                    <a:pt x="230" y="69"/>
                    <a:pt x="216" y="35"/>
                    <a:pt x="192" y="10"/>
                  </a:cubicBezTo>
                  <a:cubicBezTo>
                    <a:pt x="176" y="3"/>
                    <a:pt x="158" y="0"/>
                    <a:pt x="140" y="0"/>
                  </a:cubicBezTo>
                  <a:cubicBezTo>
                    <a:pt x="62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2" name="Oval 432">
              <a:extLst>
                <a:ext uri="{FF2B5EF4-FFF2-40B4-BE49-F238E27FC236}">
                  <a16:creationId xmlns:a16="http://schemas.microsoft.com/office/drawing/2014/main" id="{C2281DA5-D50C-481D-BCE7-C5195467F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3" y="3063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3" name="Oval 433">
              <a:extLst>
                <a:ext uri="{FF2B5EF4-FFF2-40B4-BE49-F238E27FC236}">
                  <a16:creationId xmlns:a16="http://schemas.microsoft.com/office/drawing/2014/main" id="{1BE636A6-6BE4-4E15-89A1-D374E1292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3063"/>
              <a:ext cx="181" cy="193"/>
            </a:xfrm>
            <a:prstGeom prst="ellipse">
              <a:avLst/>
            </a:pr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4" name="Freeform 434">
              <a:extLst>
                <a:ext uri="{FF2B5EF4-FFF2-40B4-BE49-F238E27FC236}">
                  <a16:creationId xmlns:a16="http://schemas.microsoft.com/office/drawing/2014/main" id="{D890AE90-5F01-4B4D-945E-F8E6159BF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3078"/>
              <a:ext cx="161" cy="178"/>
            </a:xfrm>
            <a:custGeom>
              <a:avLst/>
              <a:gdLst>
                <a:gd name="T0" fmla="*/ 43 w 249"/>
                <a:gd name="T1" fmla="*/ 26 h 259"/>
                <a:gd name="T2" fmla="*/ 36 w 249"/>
                <a:gd name="T3" fmla="*/ 3 h 259"/>
                <a:gd name="T4" fmla="*/ 25 w 249"/>
                <a:gd name="T5" fmla="*/ 0 h 259"/>
                <a:gd name="T6" fmla="*/ 0 w 249"/>
                <a:gd name="T7" fmla="*/ 31 h 259"/>
                <a:gd name="T8" fmla="*/ 8 w 249"/>
                <a:gd name="T9" fmla="*/ 54 h 259"/>
                <a:gd name="T10" fmla="*/ 19 w 249"/>
                <a:gd name="T11" fmla="*/ 58 h 259"/>
                <a:gd name="T12" fmla="*/ 43 w 249"/>
                <a:gd name="T13" fmla="*/ 26 h 2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9" h="259">
                  <a:moveTo>
                    <a:pt x="249" y="119"/>
                  </a:moveTo>
                  <a:cubicBezTo>
                    <a:pt x="249" y="78"/>
                    <a:pt x="231" y="41"/>
                    <a:pt x="203" y="15"/>
                  </a:cubicBezTo>
                  <a:cubicBezTo>
                    <a:pt x="184" y="6"/>
                    <a:pt x="163" y="0"/>
                    <a:pt x="140" y="0"/>
                  </a:cubicBezTo>
                  <a:cubicBezTo>
                    <a:pt x="63" y="0"/>
                    <a:pt x="0" y="63"/>
                    <a:pt x="0" y="140"/>
                  </a:cubicBezTo>
                  <a:cubicBezTo>
                    <a:pt x="0" y="182"/>
                    <a:pt x="18" y="219"/>
                    <a:pt x="47" y="244"/>
                  </a:cubicBezTo>
                  <a:cubicBezTo>
                    <a:pt x="65" y="254"/>
                    <a:pt x="87" y="259"/>
                    <a:pt x="109" y="259"/>
                  </a:cubicBezTo>
                  <a:cubicBezTo>
                    <a:pt x="186" y="259"/>
                    <a:pt x="249" y="196"/>
                    <a:pt x="249" y="119"/>
                  </a:cubicBezTo>
                  <a:close/>
                </a:path>
              </a:pathLst>
            </a:custGeom>
            <a:solidFill>
              <a:srgbClr val="57BF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5" name="Freeform 435">
              <a:extLst>
                <a:ext uri="{FF2B5EF4-FFF2-40B4-BE49-F238E27FC236}">
                  <a16:creationId xmlns:a16="http://schemas.microsoft.com/office/drawing/2014/main" id="{1C643C48-0341-4EA5-9BCC-EFD28ED4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8" y="3087"/>
              <a:ext cx="150" cy="169"/>
            </a:xfrm>
            <a:custGeom>
              <a:avLst/>
              <a:gdLst>
                <a:gd name="T0" fmla="*/ 0 w 231"/>
                <a:gd name="T1" fmla="*/ 31 h 246"/>
                <a:gd name="T2" fmla="*/ 6 w 231"/>
                <a:gd name="T3" fmla="*/ 52 h 246"/>
                <a:gd name="T4" fmla="*/ 16 w 231"/>
                <a:gd name="T5" fmla="*/ 55 h 246"/>
                <a:gd name="T6" fmla="*/ 41 w 231"/>
                <a:gd name="T7" fmla="*/ 23 h 246"/>
                <a:gd name="T8" fmla="*/ 34 w 231"/>
                <a:gd name="T9" fmla="*/ 2 h 246"/>
                <a:gd name="T10" fmla="*/ 25 w 231"/>
                <a:gd name="T11" fmla="*/ 0 h 246"/>
                <a:gd name="T12" fmla="*/ 0 w 231"/>
                <a:gd name="T13" fmla="*/ 31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1" h="246">
                  <a:moveTo>
                    <a:pt x="0" y="140"/>
                  </a:moveTo>
                  <a:cubicBezTo>
                    <a:pt x="0" y="177"/>
                    <a:pt x="15" y="211"/>
                    <a:pt x="39" y="236"/>
                  </a:cubicBezTo>
                  <a:cubicBezTo>
                    <a:pt x="55" y="242"/>
                    <a:pt x="72" y="246"/>
                    <a:pt x="91" y="246"/>
                  </a:cubicBezTo>
                  <a:cubicBezTo>
                    <a:pt x="168" y="246"/>
                    <a:pt x="231" y="183"/>
                    <a:pt x="231" y="106"/>
                  </a:cubicBezTo>
                  <a:cubicBezTo>
                    <a:pt x="231" y="69"/>
                    <a:pt x="216" y="35"/>
                    <a:pt x="193" y="10"/>
                  </a:cubicBezTo>
                  <a:cubicBezTo>
                    <a:pt x="176" y="3"/>
                    <a:pt x="159" y="0"/>
                    <a:pt x="140" y="0"/>
                  </a:cubicBezTo>
                  <a:cubicBezTo>
                    <a:pt x="63" y="0"/>
                    <a:pt x="0" y="62"/>
                    <a:pt x="0" y="140"/>
                  </a:cubicBezTo>
                  <a:close/>
                </a:path>
              </a:pathLst>
            </a:custGeom>
            <a:solidFill>
              <a:srgbClr val="C4E5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6" name="Oval 436">
              <a:extLst>
                <a:ext uri="{FF2B5EF4-FFF2-40B4-BE49-F238E27FC236}">
                  <a16:creationId xmlns:a16="http://schemas.microsoft.com/office/drawing/2014/main" id="{D8CE4A0A-C2C0-4D52-9B80-CD001DF47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7" y="3063"/>
              <a:ext cx="181" cy="193"/>
            </a:xfrm>
            <a:prstGeom prst="ellipse">
              <a:avLst/>
            </a:prstGeom>
            <a:noFill/>
            <a:ln w="17463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87" name="Freeform 437">
              <a:extLst>
                <a:ext uri="{FF2B5EF4-FFF2-40B4-BE49-F238E27FC236}">
                  <a16:creationId xmlns:a16="http://schemas.microsoft.com/office/drawing/2014/main" id="{E43F120F-AB23-4A55-9C46-1D9354328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5" y="2641"/>
              <a:ext cx="51" cy="194"/>
            </a:xfrm>
            <a:custGeom>
              <a:avLst/>
              <a:gdLst>
                <a:gd name="T0" fmla="*/ 14 w 78"/>
                <a:gd name="T1" fmla="*/ 0 h 281"/>
                <a:gd name="T2" fmla="*/ 8 w 78"/>
                <a:gd name="T3" fmla="*/ 0 h 281"/>
                <a:gd name="T4" fmla="*/ 0 w 78"/>
                <a:gd name="T5" fmla="*/ 12 h 281"/>
                <a:gd name="T6" fmla="*/ 0 w 78"/>
                <a:gd name="T7" fmla="*/ 64 h 281"/>
                <a:gd name="T8" fmla="*/ 3 w 78"/>
                <a:gd name="T9" fmla="*/ 12 h 281"/>
                <a:gd name="T10" fmla="*/ 8 w 78"/>
                <a:gd name="T11" fmla="*/ 3 h 281"/>
                <a:gd name="T12" fmla="*/ 14 w 78"/>
                <a:gd name="T13" fmla="*/ 0 h 2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281">
                  <a:moveTo>
                    <a:pt x="78" y="0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0" y="12"/>
                    <a:pt x="0" y="5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31" y="19"/>
                    <a:pt x="44" y="13"/>
                  </a:cubicBezTo>
                  <a:cubicBezTo>
                    <a:pt x="58" y="7"/>
                    <a:pt x="78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8" name="Freeform 438">
              <a:extLst>
                <a:ext uri="{FF2B5EF4-FFF2-40B4-BE49-F238E27FC236}">
                  <a16:creationId xmlns:a16="http://schemas.microsoft.com/office/drawing/2014/main" id="{C4299FBC-23DB-4C24-AC3C-CA80AA255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9" y="3118"/>
              <a:ext cx="73" cy="148"/>
            </a:xfrm>
            <a:custGeom>
              <a:avLst/>
              <a:gdLst>
                <a:gd name="T0" fmla="*/ 0 w 113"/>
                <a:gd name="T1" fmla="*/ 49 h 214"/>
                <a:gd name="T2" fmla="*/ 12 w 113"/>
                <a:gd name="T3" fmla="*/ 49 h 214"/>
                <a:gd name="T4" fmla="*/ 19 w 113"/>
                <a:gd name="T5" fmla="*/ 38 h 214"/>
                <a:gd name="T6" fmla="*/ 19 w 113"/>
                <a:gd name="T7" fmla="*/ 0 h 214"/>
                <a:gd name="T8" fmla="*/ 17 w 113"/>
                <a:gd name="T9" fmla="*/ 37 h 214"/>
                <a:gd name="T10" fmla="*/ 11 w 113"/>
                <a:gd name="T11" fmla="*/ 46 h 214"/>
                <a:gd name="T12" fmla="*/ 0 w 113"/>
                <a:gd name="T13" fmla="*/ 49 h 2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214">
                  <a:moveTo>
                    <a:pt x="0" y="214"/>
                  </a:move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108" y="209"/>
                    <a:pt x="111" y="166"/>
                  </a:cubicBezTo>
                  <a:cubicBezTo>
                    <a:pt x="113" y="122"/>
                    <a:pt x="111" y="0"/>
                    <a:pt x="111" y="0"/>
                  </a:cubicBezTo>
                  <a:cubicBezTo>
                    <a:pt x="101" y="162"/>
                    <a:pt x="101" y="162"/>
                    <a:pt x="101" y="162"/>
                  </a:cubicBezTo>
                  <a:cubicBezTo>
                    <a:pt x="101" y="162"/>
                    <a:pt x="91" y="197"/>
                    <a:pt x="63" y="199"/>
                  </a:cubicBezTo>
                  <a:cubicBezTo>
                    <a:pt x="36" y="202"/>
                    <a:pt x="0" y="214"/>
                    <a:pt x="0" y="2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89" name="Freeform 439">
              <a:extLst>
                <a:ext uri="{FF2B5EF4-FFF2-40B4-BE49-F238E27FC236}">
                  <a16:creationId xmlns:a16="http://schemas.microsoft.com/office/drawing/2014/main" id="{C8A43673-A9F0-426A-8B7A-5D233CBC3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3069"/>
              <a:ext cx="71" cy="125"/>
            </a:xfrm>
            <a:custGeom>
              <a:avLst/>
              <a:gdLst>
                <a:gd name="T0" fmla="*/ 19 w 110"/>
                <a:gd name="T1" fmla="*/ 0 h 181"/>
                <a:gd name="T2" fmla="*/ 8 w 110"/>
                <a:gd name="T3" fmla="*/ 41 h 181"/>
                <a:gd name="T4" fmla="*/ 19 w 110"/>
                <a:gd name="T5" fmla="*/ 0 h 18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" h="181">
                  <a:moveTo>
                    <a:pt x="110" y="0"/>
                  </a:moveTo>
                  <a:cubicBezTo>
                    <a:pt x="110" y="0"/>
                    <a:pt x="19" y="55"/>
                    <a:pt x="48" y="181"/>
                  </a:cubicBezTo>
                  <a:cubicBezTo>
                    <a:pt x="48" y="181"/>
                    <a:pt x="0" y="57"/>
                    <a:pt x="110" y="0"/>
                  </a:cubicBez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0" name="Freeform 440">
              <a:extLst>
                <a:ext uri="{FF2B5EF4-FFF2-40B4-BE49-F238E27FC236}">
                  <a16:creationId xmlns:a16="http://schemas.microsoft.com/office/drawing/2014/main" id="{02288243-158E-446D-90E2-2DCF3A580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787"/>
              <a:ext cx="56" cy="57"/>
            </a:xfrm>
            <a:custGeom>
              <a:avLst/>
              <a:gdLst>
                <a:gd name="T0" fmla="*/ 0 w 87"/>
                <a:gd name="T1" fmla="*/ 0 h 83"/>
                <a:gd name="T2" fmla="*/ 15 w 87"/>
                <a:gd name="T3" fmla="*/ 19 h 83"/>
                <a:gd name="T4" fmla="*/ 0 w 87"/>
                <a:gd name="T5" fmla="*/ 0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83">
                  <a:moveTo>
                    <a:pt x="0" y="0"/>
                  </a:moveTo>
                  <a:cubicBezTo>
                    <a:pt x="0" y="0"/>
                    <a:pt x="23" y="58"/>
                    <a:pt x="87" y="83"/>
                  </a:cubicBezTo>
                  <a:cubicBezTo>
                    <a:pt x="87" y="83"/>
                    <a:pt x="16" y="68"/>
                    <a:pt x="0" y="0"/>
                  </a:cubicBez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1" name="Freeform 441">
              <a:extLst>
                <a:ext uri="{FF2B5EF4-FFF2-40B4-BE49-F238E27FC236}">
                  <a16:creationId xmlns:a16="http://schemas.microsoft.com/office/drawing/2014/main" id="{29B7E44F-A21D-4B4C-9A13-025926424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3058"/>
              <a:ext cx="59" cy="64"/>
            </a:xfrm>
            <a:custGeom>
              <a:avLst/>
              <a:gdLst>
                <a:gd name="T0" fmla="*/ 16 w 91"/>
                <a:gd name="T1" fmla="*/ 0 h 94"/>
                <a:gd name="T2" fmla="*/ 0 w 91"/>
                <a:gd name="T3" fmla="*/ 20 h 94"/>
                <a:gd name="T4" fmla="*/ 16 w 91"/>
                <a:gd name="T5" fmla="*/ 0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1" h="94">
                  <a:moveTo>
                    <a:pt x="91" y="0"/>
                  </a:moveTo>
                  <a:cubicBezTo>
                    <a:pt x="91" y="0"/>
                    <a:pt x="20" y="28"/>
                    <a:pt x="0" y="94"/>
                  </a:cubicBezTo>
                  <a:cubicBezTo>
                    <a:pt x="0" y="94"/>
                    <a:pt x="7" y="24"/>
                    <a:pt x="91" y="0"/>
                  </a:cubicBezTo>
                  <a:close/>
                </a:path>
              </a:pathLst>
            </a:custGeom>
            <a:solidFill>
              <a:srgbClr val="D2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2" name="Freeform 442">
              <a:extLst>
                <a:ext uri="{FF2B5EF4-FFF2-40B4-BE49-F238E27FC236}">
                  <a16:creationId xmlns:a16="http://schemas.microsoft.com/office/drawing/2014/main" id="{D36996E4-BEBD-43CA-A737-9273C9B94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3284"/>
              <a:ext cx="440" cy="20"/>
            </a:xfrm>
            <a:custGeom>
              <a:avLst/>
              <a:gdLst>
                <a:gd name="T0" fmla="*/ 117 w 679"/>
                <a:gd name="T1" fmla="*/ 0 h 30"/>
                <a:gd name="T2" fmla="*/ 120 w 679"/>
                <a:gd name="T3" fmla="*/ 3 h 30"/>
                <a:gd name="T4" fmla="*/ 111 w 679"/>
                <a:gd name="T5" fmla="*/ 6 h 30"/>
                <a:gd name="T6" fmla="*/ 0 w 679"/>
                <a:gd name="T7" fmla="*/ 6 h 30"/>
                <a:gd name="T8" fmla="*/ 111 w 679"/>
                <a:gd name="T9" fmla="*/ 4 h 30"/>
                <a:gd name="T10" fmla="*/ 117 w 679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79" h="30">
                  <a:moveTo>
                    <a:pt x="664" y="0"/>
                  </a:moveTo>
                  <a:cubicBezTo>
                    <a:pt x="679" y="16"/>
                    <a:pt x="679" y="16"/>
                    <a:pt x="679" y="16"/>
                  </a:cubicBezTo>
                  <a:cubicBezTo>
                    <a:pt x="679" y="16"/>
                    <a:pt x="657" y="30"/>
                    <a:pt x="631" y="30"/>
                  </a:cubicBezTo>
                  <a:cubicBezTo>
                    <a:pt x="606" y="30"/>
                    <a:pt x="0" y="30"/>
                    <a:pt x="0" y="30"/>
                  </a:cubicBezTo>
                  <a:cubicBezTo>
                    <a:pt x="631" y="19"/>
                    <a:pt x="631" y="19"/>
                    <a:pt x="631" y="19"/>
                  </a:cubicBezTo>
                  <a:cubicBezTo>
                    <a:pt x="631" y="19"/>
                    <a:pt x="659" y="15"/>
                    <a:pt x="664" y="0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3" name="Freeform 443">
              <a:extLst>
                <a:ext uri="{FF2B5EF4-FFF2-40B4-BE49-F238E27FC236}">
                  <a16:creationId xmlns:a16="http://schemas.microsoft.com/office/drawing/2014/main" id="{2045829C-3BBD-4FE6-9E9E-A40B593A8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" y="2613"/>
              <a:ext cx="20" cy="474"/>
            </a:xfrm>
            <a:custGeom>
              <a:avLst/>
              <a:gdLst>
                <a:gd name="T0" fmla="*/ 0 w 30"/>
                <a:gd name="T1" fmla="*/ 4 h 687"/>
                <a:gd name="T2" fmla="*/ 2 w 30"/>
                <a:gd name="T3" fmla="*/ 0 h 687"/>
                <a:gd name="T4" fmla="*/ 6 w 30"/>
                <a:gd name="T5" fmla="*/ 10 h 687"/>
                <a:gd name="T6" fmla="*/ 6 w 30"/>
                <a:gd name="T7" fmla="*/ 156 h 687"/>
                <a:gd name="T8" fmla="*/ 4 w 30"/>
                <a:gd name="T9" fmla="*/ 10 h 687"/>
                <a:gd name="T10" fmla="*/ 0 w 30"/>
                <a:gd name="T11" fmla="*/ 4 h 6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687">
                  <a:moveTo>
                    <a:pt x="0" y="16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30" y="14"/>
                    <a:pt x="30" y="46"/>
                  </a:cubicBezTo>
                  <a:cubicBezTo>
                    <a:pt x="30" y="77"/>
                    <a:pt x="30" y="687"/>
                    <a:pt x="30" y="687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19" y="23"/>
                    <a:pt x="0" y="16"/>
                  </a:cubicBezTo>
                  <a:close/>
                </a:path>
              </a:pathLst>
            </a:custGeom>
            <a:solidFill>
              <a:srgbClr val="94D3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4" name="Freeform 444">
              <a:extLst>
                <a:ext uri="{FF2B5EF4-FFF2-40B4-BE49-F238E27FC236}">
                  <a16:creationId xmlns:a16="http://schemas.microsoft.com/office/drawing/2014/main" id="{78AB442F-D5A5-4D0F-A2D3-B436509AF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602"/>
              <a:ext cx="407" cy="16"/>
            </a:xfrm>
            <a:custGeom>
              <a:avLst/>
              <a:gdLst>
                <a:gd name="T0" fmla="*/ 0 w 628"/>
                <a:gd name="T1" fmla="*/ 2 h 24"/>
                <a:gd name="T2" fmla="*/ 2 w 628"/>
                <a:gd name="T3" fmla="*/ 5 h 24"/>
                <a:gd name="T4" fmla="*/ 9 w 628"/>
                <a:gd name="T5" fmla="*/ 1 h 24"/>
                <a:gd name="T6" fmla="*/ 111 w 628"/>
                <a:gd name="T7" fmla="*/ 1 h 24"/>
                <a:gd name="T8" fmla="*/ 8 w 628"/>
                <a:gd name="T9" fmla="*/ 0 h 24"/>
                <a:gd name="T10" fmla="*/ 0 w 628"/>
                <a:gd name="T11" fmla="*/ 2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28" h="24">
                  <a:moveTo>
                    <a:pt x="0" y="12"/>
                  </a:move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23" y="8"/>
                    <a:pt x="52" y="8"/>
                  </a:cubicBezTo>
                  <a:cubicBezTo>
                    <a:pt x="81" y="8"/>
                    <a:pt x="628" y="8"/>
                    <a:pt x="628" y="8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0"/>
                    <a:pt x="7" y="3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5" name="Freeform 445">
              <a:extLst>
                <a:ext uri="{FF2B5EF4-FFF2-40B4-BE49-F238E27FC236}">
                  <a16:creationId xmlns:a16="http://schemas.microsoft.com/office/drawing/2014/main" id="{2F043490-1F91-4252-917F-C5048722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661"/>
              <a:ext cx="9" cy="573"/>
            </a:xfrm>
            <a:custGeom>
              <a:avLst/>
              <a:gdLst>
                <a:gd name="T0" fmla="*/ 2 w 15"/>
                <a:gd name="T1" fmla="*/ 0 h 831"/>
                <a:gd name="T2" fmla="*/ 2 w 15"/>
                <a:gd name="T3" fmla="*/ 188 h 831"/>
                <a:gd name="T4" fmla="*/ 2 w 15"/>
                <a:gd name="T5" fmla="*/ 0 h 8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831">
                  <a:moveTo>
                    <a:pt x="15" y="0"/>
                  </a:moveTo>
                  <a:cubicBezTo>
                    <a:pt x="15" y="831"/>
                    <a:pt x="15" y="831"/>
                    <a:pt x="15" y="831"/>
                  </a:cubicBezTo>
                  <a:cubicBezTo>
                    <a:pt x="15" y="831"/>
                    <a:pt x="0" y="34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96" name="Freeform 446">
              <a:extLst>
                <a:ext uri="{FF2B5EF4-FFF2-40B4-BE49-F238E27FC236}">
                  <a16:creationId xmlns:a16="http://schemas.microsoft.com/office/drawing/2014/main" id="{FCD1C2D7-9F81-48D3-94E9-0AE5BB3989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2670"/>
              <a:ext cx="10" cy="538"/>
            </a:xfrm>
            <a:custGeom>
              <a:avLst/>
              <a:gdLst>
                <a:gd name="T0" fmla="*/ 0 w 15"/>
                <a:gd name="T1" fmla="*/ 0 h 780"/>
                <a:gd name="T2" fmla="*/ 0 w 15"/>
                <a:gd name="T3" fmla="*/ 177 h 780"/>
                <a:gd name="T4" fmla="*/ 0 w 15"/>
                <a:gd name="T5" fmla="*/ 0 h 78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780">
                  <a:moveTo>
                    <a:pt x="0" y="0"/>
                  </a:moveTo>
                  <a:cubicBezTo>
                    <a:pt x="0" y="780"/>
                    <a:pt x="0" y="780"/>
                    <a:pt x="0" y="780"/>
                  </a:cubicBezTo>
                  <a:cubicBezTo>
                    <a:pt x="0" y="780"/>
                    <a:pt x="15" y="43"/>
                    <a:pt x="0" y="0"/>
                  </a:cubicBezTo>
                  <a:close/>
                </a:path>
              </a:pathLst>
            </a:custGeom>
            <a:solidFill>
              <a:srgbClr val="509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7111" name="Group 447">
            <a:extLst>
              <a:ext uri="{FF2B5EF4-FFF2-40B4-BE49-F238E27FC236}">
                <a16:creationId xmlns:a16="http://schemas.microsoft.com/office/drawing/2014/main" id="{CEDE5E6A-5B2E-4237-A338-4FEA5BC35094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2381250"/>
            <a:ext cx="293688" cy="293688"/>
            <a:chOff x="2493" y="3072"/>
            <a:chExt cx="122" cy="131"/>
          </a:xfrm>
        </p:grpSpPr>
        <p:sp>
          <p:nvSpPr>
            <p:cNvPr id="47247" name="Oval 448">
              <a:extLst>
                <a:ext uri="{FF2B5EF4-FFF2-40B4-BE49-F238E27FC236}">
                  <a16:creationId xmlns:a16="http://schemas.microsoft.com/office/drawing/2014/main" id="{E51CC318-A3F2-432C-846B-9B0815596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8" name="Freeform 449">
              <a:extLst>
                <a:ext uri="{FF2B5EF4-FFF2-40B4-BE49-F238E27FC236}">
                  <a16:creationId xmlns:a16="http://schemas.microsoft.com/office/drawing/2014/main" id="{4F6D07A4-38AA-41D4-BEAA-BCB0EFAAC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9" name="Freeform 450">
              <a:extLst>
                <a:ext uri="{FF2B5EF4-FFF2-40B4-BE49-F238E27FC236}">
                  <a16:creationId xmlns:a16="http://schemas.microsoft.com/office/drawing/2014/main" id="{02EA1060-B3C3-45D5-B61F-D5B38DF20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50" name="Oval 451">
              <a:extLst>
                <a:ext uri="{FF2B5EF4-FFF2-40B4-BE49-F238E27FC236}">
                  <a16:creationId xmlns:a16="http://schemas.microsoft.com/office/drawing/2014/main" id="{574A8DD2-A26A-495E-AC95-C4F491D69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2" name="Group 452">
            <a:extLst>
              <a:ext uri="{FF2B5EF4-FFF2-40B4-BE49-F238E27FC236}">
                <a16:creationId xmlns:a16="http://schemas.microsoft.com/office/drawing/2014/main" id="{8A3A0A44-32C9-4208-8250-C2B037535973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2381250"/>
            <a:ext cx="293688" cy="293688"/>
            <a:chOff x="2638" y="3072"/>
            <a:chExt cx="122" cy="131"/>
          </a:xfrm>
        </p:grpSpPr>
        <p:sp>
          <p:nvSpPr>
            <p:cNvPr id="47243" name="Oval 453">
              <a:extLst>
                <a:ext uri="{FF2B5EF4-FFF2-40B4-BE49-F238E27FC236}">
                  <a16:creationId xmlns:a16="http://schemas.microsoft.com/office/drawing/2014/main" id="{98F40FA7-88F7-4D2D-B0F1-8B2F30D51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4" name="Freeform 454">
              <a:extLst>
                <a:ext uri="{FF2B5EF4-FFF2-40B4-BE49-F238E27FC236}">
                  <a16:creationId xmlns:a16="http://schemas.microsoft.com/office/drawing/2014/main" id="{F3D20239-200F-43B3-A9B8-E2810ED98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5" name="Freeform 455">
              <a:extLst>
                <a:ext uri="{FF2B5EF4-FFF2-40B4-BE49-F238E27FC236}">
                  <a16:creationId xmlns:a16="http://schemas.microsoft.com/office/drawing/2014/main" id="{62D6EAFB-F61D-43EE-B780-A038E0128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6" name="Oval 456">
              <a:extLst>
                <a:ext uri="{FF2B5EF4-FFF2-40B4-BE49-F238E27FC236}">
                  <a16:creationId xmlns:a16="http://schemas.microsoft.com/office/drawing/2014/main" id="{D9FB5A9A-8DBE-4501-AC5E-3E77CC80DB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3" name="Group 457">
            <a:extLst>
              <a:ext uri="{FF2B5EF4-FFF2-40B4-BE49-F238E27FC236}">
                <a16:creationId xmlns:a16="http://schemas.microsoft.com/office/drawing/2014/main" id="{2AE6CEE8-3B9C-49D9-A453-B5373F47F78A}"/>
              </a:ext>
            </a:extLst>
          </p:cNvPr>
          <p:cNvGrpSpPr>
            <a:grpSpLocks/>
          </p:cNvGrpSpPr>
          <p:nvPr/>
        </p:nvGrpSpPr>
        <p:grpSpPr bwMode="auto">
          <a:xfrm>
            <a:off x="5943600" y="2000250"/>
            <a:ext cx="293688" cy="293688"/>
            <a:chOff x="2783" y="3072"/>
            <a:chExt cx="122" cy="131"/>
          </a:xfrm>
        </p:grpSpPr>
        <p:sp>
          <p:nvSpPr>
            <p:cNvPr id="47239" name="Oval 458">
              <a:extLst>
                <a:ext uri="{FF2B5EF4-FFF2-40B4-BE49-F238E27FC236}">
                  <a16:creationId xmlns:a16="http://schemas.microsoft.com/office/drawing/2014/main" id="{86E10E2F-7492-4F1E-BF22-F42A66C11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40" name="Freeform 459">
              <a:extLst>
                <a:ext uri="{FF2B5EF4-FFF2-40B4-BE49-F238E27FC236}">
                  <a16:creationId xmlns:a16="http://schemas.microsoft.com/office/drawing/2014/main" id="{A03FCA2F-F446-4D0A-BDD4-6FE0D78A4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1" name="Freeform 460">
              <a:extLst>
                <a:ext uri="{FF2B5EF4-FFF2-40B4-BE49-F238E27FC236}">
                  <a16:creationId xmlns:a16="http://schemas.microsoft.com/office/drawing/2014/main" id="{49FA8255-3287-44E8-A3EC-38050F198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42" name="Oval 461">
              <a:extLst>
                <a:ext uri="{FF2B5EF4-FFF2-40B4-BE49-F238E27FC236}">
                  <a16:creationId xmlns:a16="http://schemas.microsoft.com/office/drawing/2014/main" id="{1151097E-DFDB-4E90-ADB3-D05293BB8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4" name="Group 462">
            <a:extLst>
              <a:ext uri="{FF2B5EF4-FFF2-40B4-BE49-F238E27FC236}">
                <a16:creationId xmlns:a16="http://schemas.microsoft.com/office/drawing/2014/main" id="{20EE47FD-D292-4982-B9A2-FDB56F9D850A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2000250"/>
            <a:ext cx="288925" cy="293688"/>
            <a:chOff x="2928" y="3072"/>
            <a:chExt cx="120" cy="131"/>
          </a:xfrm>
        </p:grpSpPr>
        <p:sp>
          <p:nvSpPr>
            <p:cNvPr id="47235" name="Oval 463">
              <a:extLst>
                <a:ext uri="{FF2B5EF4-FFF2-40B4-BE49-F238E27FC236}">
                  <a16:creationId xmlns:a16="http://schemas.microsoft.com/office/drawing/2014/main" id="{AC073E1C-ED29-4D36-AD4F-9AFE6A018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6" name="Freeform 464">
              <a:extLst>
                <a:ext uri="{FF2B5EF4-FFF2-40B4-BE49-F238E27FC236}">
                  <a16:creationId xmlns:a16="http://schemas.microsoft.com/office/drawing/2014/main" id="{7651DD58-A22F-4E73-A5DE-4B52C06AA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7" name="Freeform 465">
              <a:extLst>
                <a:ext uri="{FF2B5EF4-FFF2-40B4-BE49-F238E27FC236}">
                  <a16:creationId xmlns:a16="http://schemas.microsoft.com/office/drawing/2014/main" id="{A7F6EC58-F9D2-46F1-A0F1-0D6165F01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8" name="Oval 466">
              <a:extLst>
                <a:ext uri="{FF2B5EF4-FFF2-40B4-BE49-F238E27FC236}">
                  <a16:creationId xmlns:a16="http://schemas.microsoft.com/office/drawing/2014/main" id="{52B985DE-734C-4B00-9E8D-E4EDB1067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5" name="Group 467">
            <a:extLst>
              <a:ext uri="{FF2B5EF4-FFF2-40B4-BE49-F238E27FC236}">
                <a16:creationId xmlns:a16="http://schemas.microsoft.com/office/drawing/2014/main" id="{4FC2FF41-F840-499C-8076-4B3A6D7910A1}"/>
              </a:ext>
            </a:extLst>
          </p:cNvPr>
          <p:cNvGrpSpPr>
            <a:grpSpLocks/>
          </p:cNvGrpSpPr>
          <p:nvPr/>
        </p:nvGrpSpPr>
        <p:grpSpPr bwMode="auto">
          <a:xfrm>
            <a:off x="5029200" y="2381250"/>
            <a:ext cx="293688" cy="293688"/>
            <a:chOff x="3073" y="3072"/>
            <a:chExt cx="122" cy="131"/>
          </a:xfrm>
        </p:grpSpPr>
        <p:sp>
          <p:nvSpPr>
            <p:cNvPr id="47231" name="Oval 468">
              <a:extLst>
                <a:ext uri="{FF2B5EF4-FFF2-40B4-BE49-F238E27FC236}">
                  <a16:creationId xmlns:a16="http://schemas.microsoft.com/office/drawing/2014/main" id="{A3178CDD-0037-432F-A71F-DB446ECF6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32" name="Freeform 469">
              <a:extLst>
                <a:ext uri="{FF2B5EF4-FFF2-40B4-BE49-F238E27FC236}">
                  <a16:creationId xmlns:a16="http://schemas.microsoft.com/office/drawing/2014/main" id="{1CEB64EB-36A1-4972-8BE3-57F833994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3" name="Freeform 470">
              <a:extLst>
                <a:ext uri="{FF2B5EF4-FFF2-40B4-BE49-F238E27FC236}">
                  <a16:creationId xmlns:a16="http://schemas.microsoft.com/office/drawing/2014/main" id="{FB25590F-C365-4B7D-8587-BAE13A64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4" name="Oval 471">
              <a:extLst>
                <a:ext uri="{FF2B5EF4-FFF2-40B4-BE49-F238E27FC236}">
                  <a16:creationId xmlns:a16="http://schemas.microsoft.com/office/drawing/2014/main" id="{EC0893CD-A3A7-42A8-9F64-0F95571FD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6" name="Group 472">
            <a:extLst>
              <a:ext uri="{FF2B5EF4-FFF2-40B4-BE49-F238E27FC236}">
                <a16:creationId xmlns:a16="http://schemas.microsoft.com/office/drawing/2014/main" id="{E8212D9C-AFA8-4D85-B9C4-FB61ABFDF128}"/>
              </a:ext>
            </a:extLst>
          </p:cNvPr>
          <p:cNvGrpSpPr>
            <a:grpSpLocks/>
          </p:cNvGrpSpPr>
          <p:nvPr/>
        </p:nvGrpSpPr>
        <p:grpSpPr bwMode="auto">
          <a:xfrm>
            <a:off x="5334000" y="2000250"/>
            <a:ext cx="293688" cy="293688"/>
            <a:chOff x="3218" y="3072"/>
            <a:chExt cx="122" cy="131"/>
          </a:xfrm>
        </p:grpSpPr>
        <p:sp>
          <p:nvSpPr>
            <p:cNvPr id="47227" name="Oval 473">
              <a:extLst>
                <a:ext uri="{FF2B5EF4-FFF2-40B4-BE49-F238E27FC236}">
                  <a16:creationId xmlns:a16="http://schemas.microsoft.com/office/drawing/2014/main" id="{118C9510-C97B-445C-B807-D54B359BB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8" name="Freeform 474">
              <a:extLst>
                <a:ext uri="{FF2B5EF4-FFF2-40B4-BE49-F238E27FC236}">
                  <a16:creationId xmlns:a16="http://schemas.microsoft.com/office/drawing/2014/main" id="{C7FD8601-0DDE-4CE3-991A-AE5DA8F0A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9" name="Freeform 475">
              <a:extLst>
                <a:ext uri="{FF2B5EF4-FFF2-40B4-BE49-F238E27FC236}">
                  <a16:creationId xmlns:a16="http://schemas.microsoft.com/office/drawing/2014/main" id="{4431230E-B5BF-4CD7-8AAD-D7D188B6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30" name="Oval 476">
              <a:extLst>
                <a:ext uri="{FF2B5EF4-FFF2-40B4-BE49-F238E27FC236}">
                  <a16:creationId xmlns:a16="http://schemas.microsoft.com/office/drawing/2014/main" id="{97354F95-6057-4FC9-B6E5-B65F6A22C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7" name="Group 477">
            <a:extLst>
              <a:ext uri="{FF2B5EF4-FFF2-40B4-BE49-F238E27FC236}">
                <a16:creationId xmlns:a16="http://schemas.microsoft.com/office/drawing/2014/main" id="{CFE3CDAA-EA7A-4361-91BA-271BDEB37D8D}"/>
              </a:ext>
            </a:extLst>
          </p:cNvPr>
          <p:cNvGrpSpPr>
            <a:grpSpLocks/>
          </p:cNvGrpSpPr>
          <p:nvPr/>
        </p:nvGrpSpPr>
        <p:grpSpPr bwMode="auto">
          <a:xfrm>
            <a:off x="4114800" y="2000250"/>
            <a:ext cx="288925" cy="293688"/>
            <a:chOff x="4057" y="1013"/>
            <a:chExt cx="120" cy="131"/>
          </a:xfrm>
        </p:grpSpPr>
        <p:sp>
          <p:nvSpPr>
            <p:cNvPr id="47223" name="Oval 478">
              <a:extLst>
                <a:ext uri="{FF2B5EF4-FFF2-40B4-BE49-F238E27FC236}">
                  <a16:creationId xmlns:a16="http://schemas.microsoft.com/office/drawing/2014/main" id="{9F7D7C96-7D23-4865-8331-F63EA20B4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4" name="Freeform 479">
              <a:extLst>
                <a:ext uri="{FF2B5EF4-FFF2-40B4-BE49-F238E27FC236}">
                  <a16:creationId xmlns:a16="http://schemas.microsoft.com/office/drawing/2014/main" id="{D7C410BE-0907-43B9-9568-A91DF5B40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5" name="Freeform 480">
              <a:extLst>
                <a:ext uri="{FF2B5EF4-FFF2-40B4-BE49-F238E27FC236}">
                  <a16:creationId xmlns:a16="http://schemas.microsoft.com/office/drawing/2014/main" id="{C638D1B1-E3CF-438A-A2ED-393E7C028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6" name="Oval 481">
              <a:extLst>
                <a:ext uri="{FF2B5EF4-FFF2-40B4-BE49-F238E27FC236}">
                  <a16:creationId xmlns:a16="http://schemas.microsoft.com/office/drawing/2014/main" id="{42BFCE42-7306-4A20-9E4A-0D0E2230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8" name="Group 482">
            <a:extLst>
              <a:ext uri="{FF2B5EF4-FFF2-40B4-BE49-F238E27FC236}">
                <a16:creationId xmlns:a16="http://schemas.microsoft.com/office/drawing/2014/main" id="{A191FEEF-695F-4EE9-B4EF-A86D314FD21B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5810250"/>
            <a:ext cx="228600" cy="228600"/>
            <a:chOff x="2493" y="3072"/>
            <a:chExt cx="122" cy="131"/>
          </a:xfrm>
        </p:grpSpPr>
        <p:sp>
          <p:nvSpPr>
            <p:cNvPr id="47219" name="Oval 483">
              <a:extLst>
                <a:ext uri="{FF2B5EF4-FFF2-40B4-BE49-F238E27FC236}">
                  <a16:creationId xmlns:a16="http://schemas.microsoft.com/office/drawing/2014/main" id="{746BFF13-EC0C-4703-813C-F42FEF8AA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20" name="Freeform 484">
              <a:extLst>
                <a:ext uri="{FF2B5EF4-FFF2-40B4-BE49-F238E27FC236}">
                  <a16:creationId xmlns:a16="http://schemas.microsoft.com/office/drawing/2014/main" id="{3D5B02A8-C56A-41BB-98A8-EC6D7AB2E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1" name="Freeform 485">
              <a:extLst>
                <a:ext uri="{FF2B5EF4-FFF2-40B4-BE49-F238E27FC236}">
                  <a16:creationId xmlns:a16="http://schemas.microsoft.com/office/drawing/2014/main" id="{AC6E7A6B-0B23-4549-81B5-0A864314BB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22" name="Oval 486">
              <a:extLst>
                <a:ext uri="{FF2B5EF4-FFF2-40B4-BE49-F238E27FC236}">
                  <a16:creationId xmlns:a16="http://schemas.microsoft.com/office/drawing/2014/main" id="{5A3FBD5A-011F-4E3A-B218-926E50421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19" name="Group 487">
            <a:extLst>
              <a:ext uri="{FF2B5EF4-FFF2-40B4-BE49-F238E27FC236}">
                <a16:creationId xmlns:a16="http://schemas.microsoft.com/office/drawing/2014/main" id="{0E1B3546-1CEC-410A-8571-F0205CCE2DE0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5810250"/>
            <a:ext cx="228600" cy="228600"/>
            <a:chOff x="2638" y="3072"/>
            <a:chExt cx="122" cy="131"/>
          </a:xfrm>
        </p:grpSpPr>
        <p:sp>
          <p:nvSpPr>
            <p:cNvPr id="47215" name="Oval 488">
              <a:extLst>
                <a:ext uri="{FF2B5EF4-FFF2-40B4-BE49-F238E27FC236}">
                  <a16:creationId xmlns:a16="http://schemas.microsoft.com/office/drawing/2014/main" id="{6008CCC7-D7F3-402E-BE15-0FCAFDF56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6" name="Freeform 489">
              <a:extLst>
                <a:ext uri="{FF2B5EF4-FFF2-40B4-BE49-F238E27FC236}">
                  <a16:creationId xmlns:a16="http://schemas.microsoft.com/office/drawing/2014/main" id="{3F847242-DD87-4486-9716-BC93F0A23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7" name="Freeform 490">
              <a:extLst>
                <a:ext uri="{FF2B5EF4-FFF2-40B4-BE49-F238E27FC236}">
                  <a16:creationId xmlns:a16="http://schemas.microsoft.com/office/drawing/2014/main" id="{ABA1030E-78A5-4782-AE67-12CE4DF1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8" name="Oval 491">
              <a:extLst>
                <a:ext uri="{FF2B5EF4-FFF2-40B4-BE49-F238E27FC236}">
                  <a16:creationId xmlns:a16="http://schemas.microsoft.com/office/drawing/2014/main" id="{EB4CEC4B-E7BE-4042-922A-2BF8DCAA7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0" name="Group 492">
            <a:extLst>
              <a:ext uri="{FF2B5EF4-FFF2-40B4-BE49-F238E27FC236}">
                <a16:creationId xmlns:a16="http://schemas.microsoft.com/office/drawing/2014/main" id="{1264BBF0-5AEC-4F79-B555-8A25761642CF}"/>
              </a:ext>
            </a:extLst>
          </p:cNvPr>
          <p:cNvGrpSpPr>
            <a:grpSpLocks/>
          </p:cNvGrpSpPr>
          <p:nvPr/>
        </p:nvGrpSpPr>
        <p:grpSpPr bwMode="auto">
          <a:xfrm>
            <a:off x="3467100" y="5476875"/>
            <a:ext cx="228600" cy="228600"/>
            <a:chOff x="2783" y="3072"/>
            <a:chExt cx="122" cy="131"/>
          </a:xfrm>
        </p:grpSpPr>
        <p:sp>
          <p:nvSpPr>
            <p:cNvPr id="47211" name="Oval 493">
              <a:extLst>
                <a:ext uri="{FF2B5EF4-FFF2-40B4-BE49-F238E27FC236}">
                  <a16:creationId xmlns:a16="http://schemas.microsoft.com/office/drawing/2014/main" id="{F5C6DF77-EED8-4CF1-A459-45D6F705BD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12" name="Freeform 494">
              <a:extLst>
                <a:ext uri="{FF2B5EF4-FFF2-40B4-BE49-F238E27FC236}">
                  <a16:creationId xmlns:a16="http://schemas.microsoft.com/office/drawing/2014/main" id="{41A8D3F3-1F79-46D1-9900-A64753C2D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3" name="Freeform 495">
              <a:extLst>
                <a:ext uri="{FF2B5EF4-FFF2-40B4-BE49-F238E27FC236}">
                  <a16:creationId xmlns:a16="http://schemas.microsoft.com/office/drawing/2014/main" id="{865A78F1-29ED-439A-B73F-3449D5E1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4" name="Oval 496">
              <a:extLst>
                <a:ext uri="{FF2B5EF4-FFF2-40B4-BE49-F238E27FC236}">
                  <a16:creationId xmlns:a16="http://schemas.microsoft.com/office/drawing/2014/main" id="{E5D40BB7-621C-4BB0-8D16-1CBAB6D05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1" name="Group 497">
            <a:extLst>
              <a:ext uri="{FF2B5EF4-FFF2-40B4-BE49-F238E27FC236}">
                <a16:creationId xmlns:a16="http://schemas.microsoft.com/office/drawing/2014/main" id="{A43F1D75-6D41-406F-8402-A74A4640F640}"/>
              </a:ext>
            </a:extLst>
          </p:cNvPr>
          <p:cNvGrpSpPr>
            <a:grpSpLocks/>
          </p:cNvGrpSpPr>
          <p:nvPr/>
        </p:nvGrpSpPr>
        <p:grpSpPr bwMode="auto">
          <a:xfrm>
            <a:off x="2705100" y="5486400"/>
            <a:ext cx="223838" cy="228600"/>
            <a:chOff x="2928" y="3072"/>
            <a:chExt cx="120" cy="131"/>
          </a:xfrm>
        </p:grpSpPr>
        <p:sp>
          <p:nvSpPr>
            <p:cNvPr id="47207" name="Oval 498">
              <a:extLst>
                <a:ext uri="{FF2B5EF4-FFF2-40B4-BE49-F238E27FC236}">
                  <a16:creationId xmlns:a16="http://schemas.microsoft.com/office/drawing/2014/main" id="{BC08F361-0805-4D52-B9A8-F35534EDE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8" name="Freeform 499">
              <a:extLst>
                <a:ext uri="{FF2B5EF4-FFF2-40B4-BE49-F238E27FC236}">
                  <a16:creationId xmlns:a16="http://schemas.microsoft.com/office/drawing/2014/main" id="{D087E40D-8E19-418D-8154-DB5373396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9" name="Freeform 500">
              <a:extLst>
                <a:ext uri="{FF2B5EF4-FFF2-40B4-BE49-F238E27FC236}">
                  <a16:creationId xmlns:a16="http://schemas.microsoft.com/office/drawing/2014/main" id="{8727973F-5B23-4459-9FD3-5A216E8D7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10" name="Oval 501">
              <a:extLst>
                <a:ext uri="{FF2B5EF4-FFF2-40B4-BE49-F238E27FC236}">
                  <a16:creationId xmlns:a16="http://schemas.microsoft.com/office/drawing/2014/main" id="{F60DAEA3-CF21-4993-92B7-803A0DD5D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2" name="Group 502">
            <a:extLst>
              <a:ext uri="{FF2B5EF4-FFF2-40B4-BE49-F238E27FC236}">
                <a16:creationId xmlns:a16="http://schemas.microsoft.com/office/drawing/2014/main" id="{D1F5172B-1AC9-459E-9B14-5A0770C153C2}"/>
              </a:ext>
            </a:extLst>
          </p:cNvPr>
          <p:cNvGrpSpPr>
            <a:grpSpLocks/>
          </p:cNvGrpSpPr>
          <p:nvPr/>
        </p:nvGrpSpPr>
        <p:grpSpPr bwMode="auto">
          <a:xfrm>
            <a:off x="2905125" y="5810250"/>
            <a:ext cx="228600" cy="228600"/>
            <a:chOff x="3073" y="3072"/>
            <a:chExt cx="122" cy="131"/>
          </a:xfrm>
        </p:grpSpPr>
        <p:sp>
          <p:nvSpPr>
            <p:cNvPr id="47203" name="Oval 503">
              <a:extLst>
                <a:ext uri="{FF2B5EF4-FFF2-40B4-BE49-F238E27FC236}">
                  <a16:creationId xmlns:a16="http://schemas.microsoft.com/office/drawing/2014/main" id="{5245CF0E-88E6-455F-91BA-2F7BD57DC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4" name="Freeform 504">
              <a:extLst>
                <a:ext uri="{FF2B5EF4-FFF2-40B4-BE49-F238E27FC236}">
                  <a16:creationId xmlns:a16="http://schemas.microsoft.com/office/drawing/2014/main" id="{88A6750A-D2B4-4152-903B-AFC025AB8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5" name="Freeform 505">
              <a:extLst>
                <a:ext uri="{FF2B5EF4-FFF2-40B4-BE49-F238E27FC236}">
                  <a16:creationId xmlns:a16="http://schemas.microsoft.com/office/drawing/2014/main" id="{BF4BF521-E9D4-4056-90E8-BD1370A94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6" name="Oval 506">
              <a:extLst>
                <a:ext uri="{FF2B5EF4-FFF2-40B4-BE49-F238E27FC236}">
                  <a16:creationId xmlns:a16="http://schemas.microsoft.com/office/drawing/2014/main" id="{62E0B4E8-EFE3-47DE-836C-20FFC915E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3" name="Group 507">
            <a:extLst>
              <a:ext uri="{FF2B5EF4-FFF2-40B4-BE49-F238E27FC236}">
                <a16:creationId xmlns:a16="http://schemas.microsoft.com/office/drawing/2014/main" id="{DEABB17D-DBC1-4E02-8C8C-60580ADAA4AA}"/>
              </a:ext>
            </a:extLst>
          </p:cNvPr>
          <p:cNvGrpSpPr>
            <a:grpSpLocks/>
          </p:cNvGrpSpPr>
          <p:nvPr/>
        </p:nvGrpSpPr>
        <p:grpSpPr bwMode="auto">
          <a:xfrm>
            <a:off x="3095625" y="5476875"/>
            <a:ext cx="228600" cy="228600"/>
            <a:chOff x="3218" y="3072"/>
            <a:chExt cx="122" cy="131"/>
          </a:xfrm>
        </p:grpSpPr>
        <p:sp>
          <p:nvSpPr>
            <p:cNvPr id="47199" name="Oval 508">
              <a:extLst>
                <a:ext uri="{FF2B5EF4-FFF2-40B4-BE49-F238E27FC236}">
                  <a16:creationId xmlns:a16="http://schemas.microsoft.com/office/drawing/2014/main" id="{F1BD5FD1-4974-42CD-8634-CC2B1BB54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200" name="Freeform 509">
              <a:extLst>
                <a:ext uri="{FF2B5EF4-FFF2-40B4-BE49-F238E27FC236}">
                  <a16:creationId xmlns:a16="http://schemas.microsoft.com/office/drawing/2014/main" id="{BF77242D-96BD-4133-895F-1C0AD7C2D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1" name="Freeform 510">
              <a:extLst>
                <a:ext uri="{FF2B5EF4-FFF2-40B4-BE49-F238E27FC236}">
                  <a16:creationId xmlns:a16="http://schemas.microsoft.com/office/drawing/2014/main" id="{3253577F-EE05-4B3B-9027-41F3021BB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202" name="Oval 511">
              <a:extLst>
                <a:ext uri="{FF2B5EF4-FFF2-40B4-BE49-F238E27FC236}">
                  <a16:creationId xmlns:a16="http://schemas.microsoft.com/office/drawing/2014/main" id="{C17EF277-575E-459B-B676-91CD2D5A2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4" name="Group 512">
            <a:extLst>
              <a:ext uri="{FF2B5EF4-FFF2-40B4-BE49-F238E27FC236}">
                <a16:creationId xmlns:a16="http://schemas.microsoft.com/office/drawing/2014/main" id="{31CCFA7B-7C21-4D20-96B3-DAF0E6619C81}"/>
              </a:ext>
            </a:extLst>
          </p:cNvPr>
          <p:cNvGrpSpPr>
            <a:grpSpLocks/>
          </p:cNvGrpSpPr>
          <p:nvPr/>
        </p:nvGrpSpPr>
        <p:grpSpPr bwMode="auto">
          <a:xfrm>
            <a:off x="2290763" y="5495925"/>
            <a:ext cx="223837" cy="228600"/>
            <a:chOff x="4057" y="1013"/>
            <a:chExt cx="120" cy="131"/>
          </a:xfrm>
        </p:grpSpPr>
        <p:sp>
          <p:nvSpPr>
            <p:cNvPr id="47195" name="Oval 513">
              <a:extLst>
                <a:ext uri="{FF2B5EF4-FFF2-40B4-BE49-F238E27FC236}">
                  <a16:creationId xmlns:a16="http://schemas.microsoft.com/office/drawing/2014/main" id="{FD965BDC-5F88-4679-B61A-2174C4625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6" name="Freeform 514">
              <a:extLst>
                <a:ext uri="{FF2B5EF4-FFF2-40B4-BE49-F238E27FC236}">
                  <a16:creationId xmlns:a16="http://schemas.microsoft.com/office/drawing/2014/main" id="{68F482E3-84A4-4BA3-9CE7-9D2D561F8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7" name="Freeform 515">
              <a:extLst>
                <a:ext uri="{FF2B5EF4-FFF2-40B4-BE49-F238E27FC236}">
                  <a16:creationId xmlns:a16="http://schemas.microsoft.com/office/drawing/2014/main" id="{41CAD0D2-BA0A-4145-B304-429DCD982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8" name="Oval 516">
              <a:extLst>
                <a:ext uri="{FF2B5EF4-FFF2-40B4-BE49-F238E27FC236}">
                  <a16:creationId xmlns:a16="http://schemas.microsoft.com/office/drawing/2014/main" id="{B181637D-8828-4AD5-9EFB-62ED2CF03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5" name="Group 517">
            <a:extLst>
              <a:ext uri="{FF2B5EF4-FFF2-40B4-BE49-F238E27FC236}">
                <a16:creationId xmlns:a16="http://schemas.microsoft.com/office/drawing/2014/main" id="{7B09E804-9F90-4668-95B6-B4ABCF05EF43}"/>
              </a:ext>
            </a:extLst>
          </p:cNvPr>
          <p:cNvGrpSpPr>
            <a:grpSpLocks/>
          </p:cNvGrpSpPr>
          <p:nvPr/>
        </p:nvGrpSpPr>
        <p:grpSpPr bwMode="auto">
          <a:xfrm>
            <a:off x="7610475" y="5791200"/>
            <a:ext cx="446088" cy="446088"/>
            <a:chOff x="2493" y="3072"/>
            <a:chExt cx="122" cy="131"/>
          </a:xfrm>
        </p:grpSpPr>
        <p:sp>
          <p:nvSpPr>
            <p:cNvPr id="47191" name="Oval 518">
              <a:extLst>
                <a:ext uri="{FF2B5EF4-FFF2-40B4-BE49-F238E27FC236}">
                  <a16:creationId xmlns:a16="http://schemas.microsoft.com/office/drawing/2014/main" id="{4F9218E0-BC29-4099-94EE-70BA76DD2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92" name="Freeform 519">
              <a:extLst>
                <a:ext uri="{FF2B5EF4-FFF2-40B4-BE49-F238E27FC236}">
                  <a16:creationId xmlns:a16="http://schemas.microsoft.com/office/drawing/2014/main" id="{57F7A35F-330E-4E19-A68F-908AE3576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3" name="Freeform 520">
              <a:extLst>
                <a:ext uri="{FF2B5EF4-FFF2-40B4-BE49-F238E27FC236}">
                  <a16:creationId xmlns:a16="http://schemas.microsoft.com/office/drawing/2014/main" id="{D2AD8CD6-5218-48BB-AE19-E9500162A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4" name="Oval 521">
              <a:extLst>
                <a:ext uri="{FF2B5EF4-FFF2-40B4-BE49-F238E27FC236}">
                  <a16:creationId xmlns:a16="http://schemas.microsoft.com/office/drawing/2014/main" id="{0CADCDEE-C40C-4E8E-9A0E-9652D1FFD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6" name="Group 522">
            <a:extLst>
              <a:ext uri="{FF2B5EF4-FFF2-40B4-BE49-F238E27FC236}">
                <a16:creationId xmlns:a16="http://schemas.microsoft.com/office/drawing/2014/main" id="{0833A7FF-D934-45FD-BD4E-6BD59E0D2873}"/>
              </a:ext>
            </a:extLst>
          </p:cNvPr>
          <p:cNvGrpSpPr>
            <a:grpSpLocks/>
          </p:cNvGrpSpPr>
          <p:nvPr/>
        </p:nvGrpSpPr>
        <p:grpSpPr bwMode="auto">
          <a:xfrm>
            <a:off x="6391275" y="5791200"/>
            <a:ext cx="446088" cy="446088"/>
            <a:chOff x="2638" y="3072"/>
            <a:chExt cx="122" cy="131"/>
          </a:xfrm>
        </p:grpSpPr>
        <p:sp>
          <p:nvSpPr>
            <p:cNvPr id="47187" name="Oval 523">
              <a:extLst>
                <a:ext uri="{FF2B5EF4-FFF2-40B4-BE49-F238E27FC236}">
                  <a16:creationId xmlns:a16="http://schemas.microsoft.com/office/drawing/2014/main" id="{3B99DC4B-AD1C-4286-A598-9185A98FB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8" name="Freeform 524">
              <a:extLst>
                <a:ext uri="{FF2B5EF4-FFF2-40B4-BE49-F238E27FC236}">
                  <a16:creationId xmlns:a16="http://schemas.microsoft.com/office/drawing/2014/main" id="{FABF2230-0930-43B2-ABFC-A43482C0F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9" name="Freeform 525">
              <a:extLst>
                <a:ext uri="{FF2B5EF4-FFF2-40B4-BE49-F238E27FC236}">
                  <a16:creationId xmlns:a16="http://schemas.microsoft.com/office/drawing/2014/main" id="{B06C3FCF-40FB-440A-9239-3EB54DDA4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90" name="Oval 526">
              <a:extLst>
                <a:ext uri="{FF2B5EF4-FFF2-40B4-BE49-F238E27FC236}">
                  <a16:creationId xmlns:a16="http://schemas.microsoft.com/office/drawing/2014/main" id="{B7C82D4B-BA66-45E2-9BF7-5B761C25C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7" name="Group 527">
            <a:extLst>
              <a:ext uri="{FF2B5EF4-FFF2-40B4-BE49-F238E27FC236}">
                <a16:creationId xmlns:a16="http://schemas.microsoft.com/office/drawing/2014/main" id="{6622A8E6-848E-4526-BF68-1BE4EDC94745}"/>
              </a:ext>
            </a:extLst>
          </p:cNvPr>
          <p:cNvGrpSpPr>
            <a:grpSpLocks/>
          </p:cNvGrpSpPr>
          <p:nvPr/>
        </p:nvGrpSpPr>
        <p:grpSpPr bwMode="auto">
          <a:xfrm>
            <a:off x="7915275" y="5410200"/>
            <a:ext cx="446088" cy="446088"/>
            <a:chOff x="2783" y="3072"/>
            <a:chExt cx="122" cy="131"/>
          </a:xfrm>
        </p:grpSpPr>
        <p:sp>
          <p:nvSpPr>
            <p:cNvPr id="47183" name="Oval 528">
              <a:extLst>
                <a:ext uri="{FF2B5EF4-FFF2-40B4-BE49-F238E27FC236}">
                  <a16:creationId xmlns:a16="http://schemas.microsoft.com/office/drawing/2014/main" id="{B4994701-1389-4953-805B-F59F7B0A7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4" name="Freeform 529">
              <a:extLst>
                <a:ext uri="{FF2B5EF4-FFF2-40B4-BE49-F238E27FC236}">
                  <a16:creationId xmlns:a16="http://schemas.microsoft.com/office/drawing/2014/main" id="{15EFC43D-AEDA-4046-8FAF-8DC80CEE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5" name="Freeform 530">
              <a:extLst>
                <a:ext uri="{FF2B5EF4-FFF2-40B4-BE49-F238E27FC236}">
                  <a16:creationId xmlns:a16="http://schemas.microsoft.com/office/drawing/2014/main" id="{E6BF000D-7CBF-4EB7-BAE4-348366EA6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6" name="Oval 531">
              <a:extLst>
                <a:ext uri="{FF2B5EF4-FFF2-40B4-BE49-F238E27FC236}">
                  <a16:creationId xmlns:a16="http://schemas.microsoft.com/office/drawing/2014/main" id="{85DCF26E-9BD5-42E1-963D-1CDBA99BA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8" name="Group 532">
            <a:extLst>
              <a:ext uri="{FF2B5EF4-FFF2-40B4-BE49-F238E27FC236}">
                <a16:creationId xmlns:a16="http://schemas.microsoft.com/office/drawing/2014/main" id="{A3DBD8A1-AA90-4F8E-9F16-2D4055A3E63B}"/>
              </a:ext>
            </a:extLst>
          </p:cNvPr>
          <p:cNvGrpSpPr>
            <a:grpSpLocks/>
          </p:cNvGrpSpPr>
          <p:nvPr/>
        </p:nvGrpSpPr>
        <p:grpSpPr bwMode="auto">
          <a:xfrm>
            <a:off x="6699250" y="5410200"/>
            <a:ext cx="438150" cy="446088"/>
            <a:chOff x="2928" y="3072"/>
            <a:chExt cx="120" cy="131"/>
          </a:xfrm>
        </p:grpSpPr>
        <p:sp>
          <p:nvSpPr>
            <p:cNvPr id="47179" name="Oval 533">
              <a:extLst>
                <a:ext uri="{FF2B5EF4-FFF2-40B4-BE49-F238E27FC236}">
                  <a16:creationId xmlns:a16="http://schemas.microsoft.com/office/drawing/2014/main" id="{8A401DF8-F47B-4222-9E70-2B4091539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80" name="Freeform 534">
              <a:extLst>
                <a:ext uri="{FF2B5EF4-FFF2-40B4-BE49-F238E27FC236}">
                  <a16:creationId xmlns:a16="http://schemas.microsoft.com/office/drawing/2014/main" id="{83A92CE8-4A4D-4B98-AD3D-4CD7402DA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1" name="Freeform 535">
              <a:extLst>
                <a:ext uri="{FF2B5EF4-FFF2-40B4-BE49-F238E27FC236}">
                  <a16:creationId xmlns:a16="http://schemas.microsoft.com/office/drawing/2014/main" id="{4822DA6D-6FFD-4970-A2F3-45D9E5862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82" name="Oval 536">
              <a:extLst>
                <a:ext uri="{FF2B5EF4-FFF2-40B4-BE49-F238E27FC236}">
                  <a16:creationId xmlns:a16="http://schemas.microsoft.com/office/drawing/2014/main" id="{4DDEE4D5-EFF8-46F4-BE54-0BFA42D2A0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29" name="Group 537">
            <a:extLst>
              <a:ext uri="{FF2B5EF4-FFF2-40B4-BE49-F238E27FC236}">
                <a16:creationId xmlns:a16="http://schemas.microsoft.com/office/drawing/2014/main" id="{5F88D84A-1184-4C2F-A0AA-AC58AB41BCDF}"/>
              </a:ext>
            </a:extLst>
          </p:cNvPr>
          <p:cNvGrpSpPr>
            <a:grpSpLocks/>
          </p:cNvGrpSpPr>
          <p:nvPr/>
        </p:nvGrpSpPr>
        <p:grpSpPr bwMode="auto">
          <a:xfrm>
            <a:off x="7000875" y="5791200"/>
            <a:ext cx="446088" cy="446088"/>
            <a:chOff x="3073" y="3072"/>
            <a:chExt cx="122" cy="131"/>
          </a:xfrm>
        </p:grpSpPr>
        <p:sp>
          <p:nvSpPr>
            <p:cNvPr id="47175" name="Oval 538">
              <a:extLst>
                <a:ext uri="{FF2B5EF4-FFF2-40B4-BE49-F238E27FC236}">
                  <a16:creationId xmlns:a16="http://schemas.microsoft.com/office/drawing/2014/main" id="{439295ED-6AA6-42EB-A0CF-2D7CC8C8D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6" name="Freeform 539">
              <a:extLst>
                <a:ext uri="{FF2B5EF4-FFF2-40B4-BE49-F238E27FC236}">
                  <a16:creationId xmlns:a16="http://schemas.microsoft.com/office/drawing/2014/main" id="{9867D09D-B63F-4E4D-9BFC-8409FE22F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7" name="Freeform 540">
              <a:extLst>
                <a:ext uri="{FF2B5EF4-FFF2-40B4-BE49-F238E27FC236}">
                  <a16:creationId xmlns:a16="http://schemas.microsoft.com/office/drawing/2014/main" id="{73AABBE9-0A7F-4072-9962-14D487461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8" name="Oval 541">
              <a:extLst>
                <a:ext uri="{FF2B5EF4-FFF2-40B4-BE49-F238E27FC236}">
                  <a16:creationId xmlns:a16="http://schemas.microsoft.com/office/drawing/2014/main" id="{073AC81A-1594-4347-B870-CB46D4F05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0" name="Group 542">
            <a:extLst>
              <a:ext uri="{FF2B5EF4-FFF2-40B4-BE49-F238E27FC236}">
                <a16:creationId xmlns:a16="http://schemas.microsoft.com/office/drawing/2014/main" id="{28F73F68-F849-4206-8525-64B1D0236C72}"/>
              </a:ext>
            </a:extLst>
          </p:cNvPr>
          <p:cNvGrpSpPr>
            <a:grpSpLocks/>
          </p:cNvGrpSpPr>
          <p:nvPr/>
        </p:nvGrpSpPr>
        <p:grpSpPr bwMode="auto">
          <a:xfrm>
            <a:off x="7305675" y="5410200"/>
            <a:ext cx="446088" cy="446088"/>
            <a:chOff x="3218" y="3072"/>
            <a:chExt cx="122" cy="131"/>
          </a:xfrm>
        </p:grpSpPr>
        <p:sp>
          <p:nvSpPr>
            <p:cNvPr id="47171" name="Oval 543">
              <a:extLst>
                <a:ext uri="{FF2B5EF4-FFF2-40B4-BE49-F238E27FC236}">
                  <a16:creationId xmlns:a16="http://schemas.microsoft.com/office/drawing/2014/main" id="{18D9007B-A7A9-4BF0-BE3E-72DADCF85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72" name="Freeform 544">
              <a:extLst>
                <a:ext uri="{FF2B5EF4-FFF2-40B4-BE49-F238E27FC236}">
                  <a16:creationId xmlns:a16="http://schemas.microsoft.com/office/drawing/2014/main" id="{0C02BC13-BA82-4B1E-B23B-6021C7FE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3" name="Freeform 545">
              <a:extLst>
                <a:ext uri="{FF2B5EF4-FFF2-40B4-BE49-F238E27FC236}">
                  <a16:creationId xmlns:a16="http://schemas.microsoft.com/office/drawing/2014/main" id="{9F990AC8-2A20-4649-888A-8D0A5E690A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4" name="Oval 546">
              <a:extLst>
                <a:ext uri="{FF2B5EF4-FFF2-40B4-BE49-F238E27FC236}">
                  <a16:creationId xmlns:a16="http://schemas.microsoft.com/office/drawing/2014/main" id="{6E2D7BFC-F4A7-4D03-8BB0-B6AC3EF09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1" name="Group 547">
            <a:extLst>
              <a:ext uri="{FF2B5EF4-FFF2-40B4-BE49-F238E27FC236}">
                <a16:creationId xmlns:a16="http://schemas.microsoft.com/office/drawing/2014/main" id="{A9CC16EA-1361-4865-8BA6-6128FCA33D4E}"/>
              </a:ext>
            </a:extLst>
          </p:cNvPr>
          <p:cNvGrpSpPr>
            <a:grpSpLocks/>
          </p:cNvGrpSpPr>
          <p:nvPr/>
        </p:nvGrpSpPr>
        <p:grpSpPr bwMode="auto">
          <a:xfrm>
            <a:off x="6089650" y="5410200"/>
            <a:ext cx="438150" cy="446088"/>
            <a:chOff x="4057" y="1013"/>
            <a:chExt cx="120" cy="131"/>
          </a:xfrm>
        </p:grpSpPr>
        <p:sp>
          <p:nvSpPr>
            <p:cNvPr id="47167" name="Oval 548">
              <a:extLst>
                <a:ext uri="{FF2B5EF4-FFF2-40B4-BE49-F238E27FC236}">
                  <a16:creationId xmlns:a16="http://schemas.microsoft.com/office/drawing/2014/main" id="{84A5DEBE-E52D-498D-8C4E-42733702D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8" name="Freeform 549">
              <a:extLst>
                <a:ext uri="{FF2B5EF4-FFF2-40B4-BE49-F238E27FC236}">
                  <a16:creationId xmlns:a16="http://schemas.microsoft.com/office/drawing/2014/main" id="{F75E7E2F-E2FD-4961-88E3-64EAA001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9" name="Freeform 550">
              <a:extLst>
                <a:ext uri="{FF2B5EF4-FFF2-40B4-BE49-F238E27FC236}">
                  <a16:creationId xmlns:a16="http://schemas.microsoft.com/office/drawing/2014/main" id="{40B0A22D-E397-42B1-B052-4C53EF0B3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70" name="Oval 551">
              <a:extLst>
                <a:ext uri="{FF2B5EF4-FFF2-40B4-BE49-F238E27FC236}">
                  <a16:creationId xmlns:a16="http://schemas.microsoft.com/office/drawing/2014/main" id="{01D78844-1B0F-4D28-B07C-CF7362D91D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2" name="Group 552">
            <a:extLst>
              <a:ext uri="{FF2B5EF4-FFF2-40B4-BE49-F238E27FC236}">
                <a16:creationId xmlns:a16="http://schemas.microsoft.com/office/drawing/2014/main" id="{89DFE724-009D-4C6C-9123-5D15D7085EDF}"/>
              </a:ext>
            </a:extLst>
          </p:cNvPr>
          <p:cNvGrpSpPr>
            <a:grpSpLocks/>
          </p:cNvGrpSpPr>
          <p:nvPr/>
        </p:nvGrpSpPr>
        <p:grpSpPr bwMode="auto">
          <a:xfrm>
            <a:off x="9582150" y="2047875"/>
            <a:ext cx="598488" cy="598488"/>
            <a:chOff x="2493" y="3072"/>
            <a:chExt cx="122" cy="131"/>
          </a:xfrm>
        </p:grpSpPr>
        <p:sp>
          <p:nvSpPr>
            <p:cNvPr id="47163" name="Oval 553">
              <a:extLst>
                <a:ext uri="{FF2B5EF4-FFF2-40B4-BE49-F238E27FC236}">
                  <a16:creationId xmlns:a16="http://schemas.microsoft.com/office/drawing/2014/main" id="{6129702E-820B-4EB3-9FCB-AD1DB8893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solidFill>
              <a:srgbClr val="FFFF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4" name="Freeform 554">
              <a:extLst>
                <a:ext uri="{FF2B5EF4-FFF2-40B4-BE49-F238E27FC236}">
                  <a16:creationId xmlns:a16="http://schemas.microsoft.com/office/drawing/2014/main" id="{2901DB54-9EB7-4033-891E-C2D15D320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FFE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5" name="Freeform 555">
              <a:extLst>
                <a:ext uri="{FF2B5EF4-FFF2-40B4-BE49-F238E27FC236}">
                  <a16:creationId xmlns:a16="http://schemas.microsoft.com/office/drawing/2014/main" id="{C4725C86-EC52-41B1-93DA-5E42372D5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FFC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6" name="Oval 556">
              <a:extLst>
                <a:ext uri="{FF2B5EF4-FFF2-40B4-BE49-F238E27FC236}">
                  <a16:creationId xmlns:a16="http://schemas.microsoft.com/office/drawing/2014/main" id="{46429D3A-7423-4C62-B719-BE8789BB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3" name="Group 557">
            <a:extLst>
              <a:ext uri="{FF2B5EF4-FFF2-40B4-BE49-F238E27FC236}">
                <a16:creationId xmlns:a16="http://schemas.microsoft.com/office/drawing/2014/main" id="{ACD64BE7-DA5D-444B-8B32-82B8FAE4475F}"/>
              </a:ext>
            </a:extLst>
          </p:cNvPr>
          <p:cNvGrpSpPr>
            <a:grpSpLocks/>
          </p:cNvGrpSpPr>
          <p:nvPr/>
        </p:nvGrpSpPr>
        <p:grpSpPr bwMode="auto">
          <a:xfrm>
            <a:off x="8201025" y="2047875"/>
            <a:ext cx="598488" cy="598488"/>
            <a:chOff x="2638" y="3072"/>
            <a:chExt cx="122" cy="131"/>
          </a:xfrm>
        </p:grpSpPr>
        <p:sp>
          <p:nvSpPr>
            <p:cNvPr id="47159" name="Oval 558">
              <a:extLst>
                <a:ext uri="{FF2B5EF4-FFF2-40B4-BE49-F238E27FC236}">
                  <a16:creationId xmlns:a16="http://schemas.microsoft.com/office/drawing/2014/main" id="{B74B8C52-23F0-41FB-93E3-3F25B64E1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solidFill>
              <a:srgbClr val="B447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60" name="Freeform 559">
              <a:extLst>
                <a:ext uri="{FF2B5EF4-FFF2-40B4-BE49-F238E27FC236}">
                  <a16:creationId xmlns:a16="http://schemas.microsoft.com/office/drawing/2014/main" id="{2C3ABF6B-FC42-4B07-8B22-11BA554EB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9301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1" name="Freeform 560">
              <a:extLst>
                <a:ext uri="{FF2B5EF4-FFF2-40B4-BE49-F238E27FC236}">
                  <a16:creationId xmlns:a16="http://schemas.microsoft.com/office/drawing/2014/main" id="{351D1108-EB3E-4FDD-8B1E-97D31BAD7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201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62" name="Oval 561">
              <a:extLst>
                <a:ext uri="{FF2B5EF4-FFF2-40B4-BE49-F238E27FC236}">
                  <a16:creationId xmlns:a16="http://schemas.microsoft.com/office/drawing/2014/main" id="{5231C7F4-1212-4633-88E4-48E1AF2A4E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4" name="Group 562">
            <a:extLst>
              <a:ext uri="{FF2B5EF4-FFF2-40B4-BE49-F238E27FC236}">
                <a16:creationId xmlns:a16="http://schemas.microsoft.com/office/drawing/2014/main" id="{DB7D2E44-1E8A-4A51-A3A2-CA12EB23E093}"/>
              </a:ext>
            </a:extLst>
          </p:cNvPr>
          <p:cNvGrpSpPr>
            <a:grpSpLocks/>
          </p:cNvGrpSpPr>
          <p:nvPr/>
        </p:nvGrpSpPr>
        <p:grpSpPr bwMode="auto">
          <a:xfrm>
            <a:off x="9582150" y="1343025"/>
            <a:ext cx="598488" cy="598488"/>
            <a:chOff x="2783" y="3072"/>
            <a:chExt cx="122" cy="131"/>
          </a:xfrm>
        </p:grpSpPr>
        <p:sp>
          <p:nvSpPr>
            <p:cNvPr id="47155" name="Oval 563">
              <a:extLst>
                <a:ext uri="{FF2B5EF4-FFF2-40B4-BE49-F238E27FC236}">
                  <a16:creationId xmlns:a16="http://schemas.microsoft.com/office/drawing/2014/main" id="{9EDC6051-E695-4BFB-9D29-A56D785D2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solidFill>
              <a:srgbClr val="71A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6" name="Freeform 564">
              <a:extLst>
                <a:ext uri="{FF2B5EF4-FFF2-40B4-BE49-F238E27FC236}">
                  <a16:creationId xmlns:a16="http://schemas.microsoft.com/office/drawing/2014/main" id="{B3AE6C14-1084-487B-A605-00B26FB23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83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3E8E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7" name="Freeform 565">
              <a:extLst>
                <a:ext uri="{FF2B5EF4-FFF2-40B4-BE49-F238E27FC236}">
                  <a16:creationId xmlns:a16="http://schemas.microsoft.com/office/drawing/2014/main" id="{DFA3D043-BF0A-456D-86BC-E7AA40684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067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8" name="Oval 566">
              <a:extLst>
                <a:ext uri="{FF2B5EF4-FFF2-40B4-BE49-F238E27FC236}">
                  <a16:creationId xmlns:a16="http://schemas.microsoft.com/office/drawing/2014/main" id="{9BE2A665-38F4-4F82-B4F6-BF3A4D7F7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5" name="Group 567">
            <a:extLst>
              <a:ext uri="{FF2B5EF4-FFF2-40B4-BE49-F238E27FC236}">
                <a16:creationId xmlns:a16="http://schemas.microsoft.com/office/drawing/2014/main" id="{50B0C869-BAE1-4739-AE28-F25ECD1CC544}"/>
              </a:ext>
            </a:extLst>
          </p:cNvPr>
          <p:cNvGrpSpPr>
            <a:grpSpLocks/>
          </p:cNvGrpSpPr>
          <p:nvPr/>
        </p:nvGrpSpPr>
        <p:grpSpPr bwMode="auto">
          <a:xfrm>
            <a:off x="8210550" y="1343025"/>
            <a:ext cx="588963" cy="598488"/>
            <a:chOff x="2928" y="3072"/>
            <a:chExt cx="120" cy="131"/>
          </a:xfrm>
        </p:grpSpPr>
        <p:sp>
          <p:nvSpPr>
            <p:cNvPr id="47151" name="Oval 568">
              <a:extLst>
                <a:ext uri="{FF2B5EF4-FFF2-40B4-BE49-F238E27FC236}">
                  <a16:creationId xmlns:a16="http://schemas.microsoft.com/office/drawing/2014/main" id="{33181A41-18A5-4378-BFC5-9155E2AA4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solidFill>
              <a:srgbClr val="BAE3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52" name="Freeform 569">
              <a:extLst>
                <a:ext uri="{FF2B5EF4-FFF2-40B4-BE49-F238E27FC236}">
                  <a16:creationId xmlns:a16="http://schemas.microsoft.com/office/drawing/2014/main" id="{527FC2FE-4243-4199-B3B5-CB698B7B0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220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1" y="14"/>
                  </a:cubicBezTo>
                  <a:cubicBezTo>
                    <a:pt x="38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A0D8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3" name="Freeform 570">
              <a:extLst>
                <a:ext uri="{FF2B5EF4-FFF2-40B4-BE49-F238E27FC236}">
                  <a16:creationId xmlns:a16="http://schemas.microsoft.com/office/drawing/2014/main" id="{298E71FE-5EDB-44F0-BA1F-A87A43B7E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3072"/>
              <a:ext cx="112" cy="112"/>
            </a:xfrm>
            <a:custGeom>
              <a:avLst/>
              <a:gdLst>
                <a:gd name="T0" fmla="*/ 154 w 45"/>
                <a:gd name="T1" fmla="*/ 1571 h 42"/>
                <a:gd name="T2" fmla="*/ 1110 w 45"/>
                <a:gd name="T3" fmla="*/ 307 h 42"/>
                <a:gd name="T4" fmla="*/ 1727 w 45"/>
                <a:gd name="T5" fmla="*/ 661 h 42"/>
                <a:gd name="T6" fmla="*/ 923 w 45"/>
                <a:gd name="T7" fmla="*/ 0 h 42"/>
                <a:gd name="T8" fmla="*/ 0 w 45"/>
                <a:gd name="T9" fmla="*/ 1272 h 42"/>
                <a:gd name="T10" fmla="*/ 261 w 45"/>
                <a:gd name="T11" fmla="*/ 2125 h 42"/>
                <a:gd name="T12" fmla="*/ 154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6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6EC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4" name="Oval 571">
              <a:extLst>
                <a:ext uri="{FF2B5EF4-FFF2-40B4-BE49-F238E27FC236}">
                  <a16:creationId xmlns:a16="http://schemas.microsoft.com/office/drawing/2014/main" id="{37EB19C8-0755-4BD4-9CC8-BA93713AB2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072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6" name="Group 572">
            <a:extLst>
              <a:ext uri="{FF2B5EF4-FFF2-40B4-BE49-F238E27FC236}">
                <a16:creationId xmlns:a16="http://schemas.microsoft.com/office/drawing/2014/main" id="{9A9AD01A-F08D-4AC3-ACE9-C5487086602C}"/>
              </a:ext>
            </a:extLst>
          </p:cNvPr>
          <p:cNvGrpSpPr>
            <a:grpSpLocks/>
          </p:cNvGrpSpPr>
          <p:nvPr/>
        </p:nvGrpSpPr>
        <p:grpSpPr bwMode="auto">
          <a:xfrm>
            <a:off x="8896350" y="2047875"/>
            <a:ext cx="598488" cy="598488"/>
            <a:chOff x="3073" y="3072"/>
            <a:chExt cx="122" cy="131"/>
          </a:xfrm>
        </p:grpSpPr>
        <p:sp>
          <p:nvSpPr>
            <p:cNvPr id="47147" name="Oval 573">
              <a:extLst>
                <a:ext uri="{FF2B5EF4-FFF2-40B4-BE49-F238E27FC236}">
                  <a16:creationId xmlns:a16="http://schemas.microsoft.com/office/drawing/2014/main" id="{29990117-0FFB-41AF-9C58-6C5C7BF4B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8" name="Freeform 574">
              <a:extLst>
                <a:ext uri="{FF2B5EF4-FFF2-40B4-BE49-F238E27FC236}">
                  <a16:creationId xmlns:a16="http://schemas.microsoft.com/office/drawing/2014/main" id="{48B0D2F5-CCFD-40FC-8752-4CECE02C1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5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8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8F8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9" name="Freeform 575">
              <a:extLst>
                <a:ext uri="{FF2B5EF4-FFF2-40B4-BE49-F238E27FC236}">
                  <a16:creationId xmlns:a16="http://schemas.microsoft.com/office/drawing/2014/main" id="{D08B23AF-9DBF-4B7E-AD0C-B31A9E4FD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3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8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2" y="9"/>
                    <a:pt x="46" y="13"/>
                  </a:cubicBezTo>
                  <a:cubicBezTo>
                    <a:pt x="42" y="5"/>
                    <a:pt x="34" y="0"/>
                    <a:pt x="25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50" name="Oval 576">
              <a:extLst>
                <a:ext uri="{FF2B5EF4-FFF2-40B4-BE49-F238E27FC236}">
                  <a16:creationId xmlns:a16="http://schemas.microsoft.com/office/drawing/2014/main" id="{C8B12598-5B16-43DB-A06A-5569140EB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7" name="Group 577">
            <a:extLst>
              <a:ext uri="{FF2B5EF4-FFF2-40B4-BE49-F238E27FC236}">
                <a16:creationId xmlns:a16="http://schemas.microsoft.com/office/drawing/2014/main" id="{B7094720-524B-4105-BF67-B7535976E7C8}"/>
              </a:ext>
            </a:extLst>
          </p:cNvPr>
          <p:cNvGrpSpPr>
            <a:grpSpLocks/>
          </p:cNvGrpSpPr>
          <p:nvPr/>
        </p:nvGrpSpPr>
        <p:grpSpPr bwMode="auto">
          <a:xfrm>
            <a:off x="8886825" y="1343025"/>
            <a:ext cx="598488" cy="598488"/>
            <a:chOff x="3218" y="3072"/>
            <a:chExt cx="122" cy="131"/>
          </a:xfrm>
        </p:grpSpPr>
        <p:sp>
          <p:nvSpPr>
            <p:cNvPr id="47143" name="Oval 578">
              <a:extLst>
                <a:ext uri="{FF2B5EF4-FFF2-40B4-BE49-F238E27FC236}">
                  <a16:creationId xmlns:a16="http://schemas.microsoft.com/office/drawing/2014/main" id="{F1EFD066-2D55-4444-A89A-0C61367CF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solidFill>
              <a:srgbClr val="7F0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4" name="Freeform 579">
              <a:extLst>
                <a:ext uri="{FF2B5EF4-FFF2-40B4-BE49-F238E27FC236}">
                  <a16:creationId xmlns:a16="http://schemas.microsoft.com/office/drawing/2014/main" id="{2363D61E-D5D5-4E17-9D95-8113B44D2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22" cy="110"/>
            </a:xfrm>
            <a:custGeom>
              <a:avLst/>
              <a:gdLst>
                <a:gd name="T0" fmla="*/ 261 w 49"/>
                <a:gd name="T1" fmla="*/ 1972 h 41"/>
                <a:gd name="T2" fmla="*/ 1190 w 49"/>
                <a:gd name="T3" fmla="*/ 735 h 41"/>
                <a:gd name="T4" fmla="*/ 1885 w 49"/>
                <a:gd name="T5" fmla="*/ 1079 h 41"/>
                <a:gd name="T6" fmla="*/ 924 w 49"/>
                <a:gd name="T7" fmla="*/ 0 h 41"/>
                <a:gd name="T8" fmla="*/ 0 w 49"/>
                <a:gd name="T9" fmla="*/ 1296 h 41"/>
                <a:gd name="T10" fmla="*/ 261 w 49"/>
                <a:gd name="T11" fmla="*/ 2122 h 41"/>
                <a:gd name="T12" fmla="*/ 261 w 49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41">
                  <a:moveTo>
                    <a:pt x="7" y="38"/>
                  </a:moveTo>
                  <a:cubicBezTo>
                    <a:pt x="7" y="24"/>
                    <a:pt x="17" y="14"/>
                    <a:pt x="31" y="14"/>
                  </a:cubicBezTo>
                  <a:cubicBezTo>
                    <a:pt x="38" y="14"/>
                    <a:pt x="44" y="17"/>
                    <a:pt x="49" y="21"/>
                  </a:cubicBezTo>
                  <a:cubicBezTo>
                    <a:pt x="47" y="9"/>
                    <a:pt x="37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3" y="37"/>
                    <a:pt x="7" y="41"/>
                  </a:cubicBezTo>
                  <a:cubicBezTo>
                    <a:pt x="7" y="40"/>
                    <a:pt x="7" y="39"/>
                    <a:pt x="7" y="38"/>
                  </a:cubicBezTo>
                  <a:close/>
                </a:path>
              </a:pathLst>
            </a:custGeom>
            <a:solidFill>
              <a:srgbClr val="680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5" name="Freeform 580">
              <a:extLst>
                <a:ext uri="{FF2B5EF4-FFF2-40B4-BE49-F238E27FC236}">
                  <a16:creationId xmlns:a16="http://schemas.microsoft.com/office/drawing/2014/main" id="{B7F42B84-8D45-4BE7-8143-C3221660C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3072"/>
              <a:ext cx="115" cy="112"/>
            </a:xfrm>
            <a:custGeom>
              <a:avLst/>
              <a:gdLst>
                <a:gd name="T0" fmla="*/ 208 w 46"/>
                <a:gd name="T1" fmla="*/ 1571 h 42"/>
                <a:gd name="T2" fmla="*/ 1145 w 46"/>
                <a:gd name="T3" fmla="*/ 307 h 42"/>
                <a:gd name="T4" fmla="*/ 1800 w 46"/>
                <a:gd name="T5" fmla="*/ 661 h 42"/>
                <a:gd name="T6" fmla="*/ 938 w 46"/>
                <a:gd name="T7" fmla="*/ 0 h 42"/>
                <a:gd name="T8" fmla="*/ 0 w 46"/>
                <a:gd name="T9" fmla="*/ 1272 h 42"/>
                <a:gd name="T10" fmla="*/ 313 w 46"/>
                <a:gd name="T11" fmla="*/ 2125 h 42"/>
                <a:gd name="T12" fmla="*/ 208 w 46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42">
                  <a:moveTo>
                    <a:pt x="5" y="31"/>
                  </a:moveTo>
                  <a:cubicBezTo>
                    <a:pt x="5" y="17"/>
                    <a:pt x="16" y="6"/>
                    <a:pt x="29" y="6"/>
                  </a:cubicBezTo>
                  <a:cubicBezTo>
                    <a:pt x="36" y="6"/>
                    <a:pt x="41" y="9"/>
                    <a:pt x="46" y="13"/>
                  </a:cubicBezTo>
                  <a:cubicBezTo>
                    <a:pt x="42" y="5"/>
                    <a:pt x="34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8" y="42"/>
                  </a:cubicBezTo>
                  <a:cubicBezTo>
                    <a:pt x="6" y="39"/>
                    <a:pt x="5" y="35"/>
                    <a:pt x="5" y="31"/>
                  </a:cubicBezTo>
                  <a:close/>
                </a:path>
              </a:pathLst>
            </a:custGeom>
            <a:solidFill>
              <a:srgbClr val="4C00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6" name="Oval 581">
              <a:extLst>
                <a:ext uri="{FF2B5EF4-FFF2-40B4-BE49-F238E27FC236}">
                  <a16:creationId xmlns:a16="http://schemas.microsoft.com/office/drawing/2014/main" id="{32AC61A1-600D-49F1-84C2-2D81D5CFF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8" y="3072"/>
              <a:ext cx="122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7138" name="Group 582">
            <a:extLst>
              <a:ext uri="{FF2B5EF4-FFF2-40B4-BE49-F238E27FC236}">
                <a16:creationId xmlns:a16="http://schemas.microsoft.com/office/drawing/2014/main" id="{DA9473CD-BF3A-4432-BC75-4D55BB75984F}"/>
              </a:ext>
            </a:extLst>
          </p:cNvPr>
          <p:cNvGrpSpPr>
            <a:grpSpLocks/>
          </p:cNvGrpSpPr>
          <p:nvPr/>
        </p:nvGrpSpPr>
        <p:grpSpPr bwMode="auto">
          <a:xfrm>
            <a:off x="7534275" y="1343025"/>
            <a:ext cx="588963" cy="598488"/>
            <a:chOff x="4057" y="1013"/>
            <a:chExt cx="120" cy="131"/>
          </a:xfrm>
        </p:grpSpPr>
        <p:sp>
          <p:nvSpPr>
            <p:cNvPr id="47139" name="Oval 583">
              <a:extLst>
                <a:ext uri="{FF2B5EF4-FFF2-40B4-BE49-F238E27FC236}">
                  <a16:creationId xmlns:a16="http://schemas.microsoft.com/office/drawing/2014/main" id="{BFCD65A5-D7AF-4F4C-8C5E-2825E416B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solidFill>
              <a:srgbClr val="FEC4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7140" name="Freeform 584">
              <a:extLst>
                <a:ext uri="{FF2B5EF4-FFF2-40B4-BE49-F238E27FC236}">
                  <a16:creationId xmlns:a16="http://schemas.microsoft.com/office/drawing/2014/main" id="{6155ACED-B23A-4A58-9939-E5ABE1D85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20" cy="110"/>
            </a:xfrm>
            <a:custGeom>
              <a:avLst/>
              <a:gdLst>
                <a:gd name="T0" fmla="*/ 238 w 48"/>
                <a:gd name="T1" fmla="*/ 1972 h 41"/>
                <a:gd name="T2" fmla="*/ 1175 w 48"/>
                <a:gd name="T3" fmla="*/ 735 h 41"/>
                <a:gd name="T4" fmla="*/ 1875 w 48"/>
                <a:gd name="T5" fmla="*/ 1079 h 41"/>
                <a:gd name="T6" fmla="*/ 938 w 48"/>
                <a:gd name="T7" fmla="*/ 0 h 41"/>
                <a:gd name="T8" fmla="*/ 0 w 48"/>
                <a:gd name="T9" fmla="*/ 1296 h 41"/>
                <a:gd name="T10" fmla="*/ 238 w 48"/>
                <a:gd name="T11" fmla="*/ 2122 h 41"/>
                <a:gd name="T12" fmla="*/ 238 w 48"/>
                <a:gd name="T13" fmla="*/ 1972 h 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41">
                  <a:moveTo>
                    <a:pt x="6" y="38"/>
                  </a:moveTo>
                  <a:cubicBezTo>
                    <a:pt x="6" y="24"/>
                    <a:pt x="17" y="14"/>
                    <a:pt x="30" y="14"/>
                  </a:cubicBezTo>
                  <a:cubicBezTo>
                    <a:pt x="37" y="14"/>
                    <a:pt x="44" y="17"/>
                    <a:pt x="48" y="21"/>
                  </a:cubicBezTo>
                  <a:cubicBezTo>
                    <a:pt x="47" y="9"/>
                    <a:pt x="36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1"/>
                    <a:pt x="2" y="37"/>
                    <a:pt x="6" y="41"/>
                  </a:cubicBezTo>
                  <a:cubicBezTo>
                    <a:pt x="6" y="40"/>
                    <a:pt x="6" y="39"/>
                    <a:pt x="6" y="38"/>
                  </a:cubicBezTo>
                  <a:close/>
                </a:path>
              </a:pathLst>
            </a:custGeom>
            <a:solidFill>
              <a:srgbClr val="FEB5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1" name="Freeform 585">
              <a:extLst>
                <a:ext uri="{FF2B5EF4-FFF2-40B4-BE49-F238E27FC236}">
                  <a16:creationId xmlns:a16="http://schemas.microsoft.com/office/drawing/2014/main" id="{581236CC-FA5C-45F2-A5FF-D52AA8756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1013"/>
              <a:ext cx="113" cy="112"/>
            </a:xfrm>
            <a:custGeom>
              <a:avLst/>
              <a:gdLst>
                <a:gd name="T0" fmla="*/ 158 w 45"/>
                <a:gd name="T1" fmla="*/ 1571 h 42"/>
                <a:gd name="T2" fmla="*/ 1155 w 45"/>
                <a:gd name="T3" fmla="*/ 307 h 42"/>
                <a:gd name="T4" fmla="*/ 1790 w 45"/>
                <a:gd name="T5" fmla="*/ 661 h 42"/>
                <a:gd name="T6" fmla="*/ 952 w 45"/>
                <a:gd name="T7" fmla="*/ 0 h 42"/>
                <a:gd name="T8" fmla="*/ 0 w 45"/>
                <a:gd name="T9" fmla="*/ 1272 h 42"/>
                <a:gd name="T10" fmla="*/ 284 w 45"/>
                <a:gd name="T11" fmla="*/ 2125 h 42"/>
                <a:gd name="T12" fmla="*/ 158 w 45"/>
                <a:gd name="T13" fmla="*/ 157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42">
                  <a:moveTo>
                    <a:pt x="4" y="31"/>
                  </a:moveTo>
                  <a:cubicBezTo>
                    <a:pt x="4" y="17"/>
                    <a:pt x="15" y="6"/>
                    <a:pt x="29" y="6"/>
                  </a:cubicBezTo>
                  <a:cubicBezTo>
                    <a:pt x="35" y="6"/>
                    <a:pt x="41" y="9"/>
                    <a:pt x="45" y="13"/>
                  </a:cubicBezTo>
                  <a:cubicBezTo>
                    <a:pt x="41" y="5"/>
                    <a:pt x="33" y="0"/>
                    <a:pt x="24" y="0"/>
                  </a:cubicBezTo>
                  <a:cubicBezTo>
                    <a:pt x="11" y="0"/>
                    <a:pt x="0" y="11"/>
                    <a:pt x="0" y="25"/>
                  </a:cubicBezTo>
                  <a:cubicBezTo>
                    <a:pt x="0" y="32"/>
                    <a:pt x="3" y="38"/>
                    <a:pt x="7" y="42"/>
                  </a:cubicBezTo>
                  <a:cubicBezTo>
                    <a:pt x="5" y="39"/>
                    <a:pt x="4" y="35"/>
                    <a:pt x="4" y="31"/>
                  </a:cubicBezTo>
                  <a:close/>
                </a:path>
              </a:pathLst>
            </a:custGeom>
            <a:solidFill>
              <a:srgbClr val="FF9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42" name="Oval 586">
              <a:extLst>
                <a:ext uri="{FF2B5EF4-FFF2-40B4-BE49-F238E27FC236}">
                  <a16:creationId xmlns:a16="http://schemas.microsoft.com/office/drawing/2014/main" id="{AC9C33F4-DDE0-429D-9641-A905D1A36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013"/>
              <a:ext cx="120" cy="131"/>
            </a:xfrm>
            <a:prstGeom prst="ellipse">
              <a:avLst/>
            </a:prstGeom>
            <a:noFill/>
            <a:ln w="1270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29F18AE4-5FB4-49EC-83B8-86CC78829F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Cell scraper</a:t>
            </a:r>
          </a:p>
        </p:txBody>
      </p:sp>
      <p:grpSp>
        <p:nvGrpSpPr>
          <p:cNvPr id="48131" name="Group 3">
            <a:extLst>
              <a:ext uri="{FF2B5EF4-FFF2-40B4-BE49-F238E27FC236}">
                <a16:creationId xmlns:a16="http://schemas.microsoft.com/office/drawing/2014/main" id="{E0C1892A-69E3-4ABE-930C-3B5C2BAA92C2}"/>
              </a:ext>
            </a:extLst>
          </p:cNvPr>
          <p:cNvGrpSpPr>
            <a:grpSpLocks/>
          </p:cNvGrpSpPr>
          <p:nvPr/>
        </p:nvGrpSpPr>
        <p:grpSpPr bwMode="auto">
          <a:xfrm>
            <a:off x="2895600" y="1905000"/>
            <a:ext cx="6253163" cy="3116263"/>
            <a:chOff x="1389" y="1415"/>
            <a:chExt cx="2986" cy="1488"/>
          </a:xfrm>
        </p:grpSpPr>
        <p:sp>
          <p:nvSpPr>
            <p:cNvPr id="48132" name="Freeform 4">
              <a:extLst>
                <a:ext uri="{FF2B5EF4-FFF2-40B4-BE49-F238E27FC236}">
                  <a16:creationId xmlns:a16="http://schemas.microsoft.com/office/drawing/2014/main" id="{738E29B6-5569-4B00-A1FE-A00D983A8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489"/>
              <a:ext cx="125" cy="414"/>
            </a:xfrm>
            <a:custGeom>
              <a:avLst/>
              <a:gdLst>
                <a:gd name="T0" fmla="*/ 20 w 125"/>
                <a:gd name="T1" fmla="*/ 0 h 414"/>
                <a:gd name="T2" fmla="*/ 85 w 125"/>
                <a:gd name="T3" fmla="*/ 72 h 414"/>
                <a:gd name="T4" fmla="*/ 125 w 125"/>
                <a:gd name="T5" fmla="*/ 174 h 414"/>
                <a:gd name="T6" fmla="*/ 125 w 125"/>
                <a:gd name="T7" fmla="*/ 403 h 414"/>
                <a:gd name="T8" fmla="*/ 105 w 125"/>
                <a:gd name="T9" fmla="*/ 414 h 414"/>
                <a:gd name="T10" fmla="*/ 105 w 125"/>
                <a:gd name="T11" fmla="*/ 184 h 414"/>
                <a:gd name="T12" fmla="*/ 65 w 125"/>
                <a:gd name="T13" fmla="*/ 83 h 414"/>
                <a:gd name="T14" fmla="*/ 0 w 125"/>
                <a:gd name="T15" fmla="*/ 11 h 414"/>
                <a:gd name="T16" fmla="*/ 20 w 125"/>
                <a:gd name="T17" fmla="*/ 0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14">
                  <a:moveTo>
                    <a:pt x="20" y="0"/>
                  </a:moveTo>
                  <a:lnTo>
                    <a:pt x="85" y="72"/>
                  </a:lnTo>
                  <a:lnTo>
                    <a:pt x="125" y="174"/>
                  </a:lnTo>
                  <a:lnTo>
                    <a:pt x="125" y="403"/>
                  </a:lnTo>
                  <a:lnTo>
                    <a:pt x="105" y="414"/>
                  </a:lnTo>
                  <a:lnTo>
                    <a:pt x="105" y="184"/>
                  </a:lnTo>
                  <a:lnTo>
                    <a:pt x="65" y="83"/>
                  </a:lnTo>
                  <a:lnTo>
                    <a:pt x="0" y="1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3" name="Freeform 5">
              <a:extLst>
                <a:ext uri="{FF2B5EF4-FFF2-40B4-BE49-F238E27FC236}">
                  <a16:creationId xmlns:a16="http://schemas.microsoft.com/office/drawing/2014/main" id="{F93D4D2B-D431-4EC8-B851-356E91708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500"/>
              <a:ext cx="145" cy="403"/>
            </a:xfrm>
            <a:custGeom>
              <a:avLst/>
              <a:gdLst>
                <a:gd name="T0" fmla="*/ 145 w 145"/>
                <a:gd name="T1" fmla="*/ 173 h 403"/>
                <a:gd name="T2" fmla="*/ 145 w 145"/>
                <a:gd name="T3" fmla="*/ 403 h 403"/>
                <a:gd name="T4" fmla="*/ 0 w 145"/>
                <a:gd name="T5" fmla="*/ 195 h 403"/>
                <a:gd name="T6" fmla="*/ 0 w 145"/>
                <a:gd name="T7" fmla="*/ 19 h 403"/>
                <a:gd name="T8" fmla="*/ 40 w 145"/>
                <a:gd name="T9" fmla="*/ 0 h 403"/>
                <a:gd name="T10" fmla="*/ 105 w 145"/>
                <a:gd name="T11" fmla="*/ 72 h 403"/>
                <a:gd name="T12" fmla="*/ 145 w 145"/>
                <a:gd name="T13" fmla="*/ 17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403">
                  <a:moveTo>
                    <a:pt x="145" y="173"/>
                  </a:moveTo>
                  <a:lnTo>
                    <a:pt x="145" y="403"/>
                  </a:lnTo>
                  <a:lnTo>
                    <a:pt x="0" y="195"/>
                  </a:lnTo>
                  <a:lnTo>
                    <a:pt x="0" y="19"/>
                  </a:lnTo>
                  <a:lnTo>
                    <a:pt x="40" y="0"/>
                  </a:lnTo>
                  <a:lnTo>
                    <a:pt x="105" y="72"/>
                  </a:lnTo>
                  <a:lnTo>
                    <a:pt x="145" y="173"/>
                  </a:lnTo>
                  <a:close/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4" name="Freeform 6">
              <a:extLst>
                <a:ext uri="{FF2B5EF4-FFF2-40B4-BE49-F238E27FC236}">
                  <a16:creationId xmlns:a16="http://schemas.microsoft.com/office/drawing/2014/main" id="{5BBC3F64-3C65-403B-AF5C-85A0D3F39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489"/>
              <a:ext cx="85" cy="83"/>
            </a:xfrm>
            <a:custGeom>
              <a:avLst/>
              <a:gdLst>
                <a:gd name="T0" fmla="*/ 20 w 85"/>
                <a:gd name="T1" fmla="*/ 0 h 83"/>
                <a:gd name="T2" fmla="*/ 0 w 85"/>
                <a:gd name="T3" fmla="*/ 11 h 83"/>
                <a:gd name="T4" fmla="*/ 65 w 85"/>
                <a:gd name="T5" fmla="*/ 83 h 83"/>
                <a:gd name="T6" fmla="*/ 65 w 85"/>
                <a:gd name="T7" fmla="*/ 83 h 83"/>
                <a:gd name="T8" fmla="*/ 85 w 85"/>
                <a:gd name="T9" fmla="*/ 72 h 83"/>
                <a:gd name="T10" fmla="*/ 85 w 85"/>
                <a:gd name="T11" fmla="*/ 72 h 83"/>
                <a:gd name="T12" fmla="*/ 20 w 85"/>
                <a:gd name="T13" fmla="*/ 0 h 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5" h="83">
                  <a:moveTo>
                    <a:pt x="20" y="0"/>
                  </a:moveTo>
                  <a:lnTo>
                    <a:pt x="0" y="11"/>
                  </a:lnTo>
                  <a:lnTo>
                    <a:pt x="65" y="83"/>
                  </a:lnTo>
                  <a:lnTo>
                    <a:pt x="85" y="7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BF8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5" name="Freeform 7">
              <a:extLst>
                <a:ext uri="{FF2B5EF4-FFF2-40B4-BE49-F238E27FC236}">
                  <a16:creationId xmlns:a16="http://schemas.microsoft.com/office/drawing/2014/main" id="{1CD38CF1-86E4-44F8-83F2-C11E384D9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4" y="2663"/>
              <a:ext cx="20" cy="240"/>
            </a:xfrm>
            <a:custGeom>
              <a:avLst/>
              <a:gdLst>
                <a:gd name="T0" fmla="*/ 20 w 20"/>
                <a:gd name="T1" fmla="*/ 0 h 240"/>
                <a:gd name="T2" fmla="*/ 20 w 20"/>
                <a:gd name="T3" fmla="*/ 0 h 240"/>
                <a:gd name="T4" fmla="*/ 0 w 20"/>
                <a:gd name="T5" fmla="*/ 10 h 240"/>
                <a:gd name="T6" fmla="*/ 0 w 20"/>
                <a:gd name="T7" fmla="*/ 13 h 240"/>
                <a:gd name="T8" fmla="*/ 0 w 20"/>
                <a:gd name="T9" fmla="*/ 240 h 240"/>
                <a:gd name="T10" fmla="*/ 20 w 20"/>
                <a:gd name="T11" fmla="*/ 229 h 240"/>
                <a:gd name="T12" fmla="*/ 20 w 20"/>
                <a:gd name="T13" fmla="*/ 0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40">
                  <a:moveTo>
                    <a:pt x="20" y="0"/>
                  </a:moveTo>
                  <a:lnTo>
                    <a:pt x="20" y="0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240"/>
                  </a:lnTo>
                  <a:lnTo>
                    <a:pt x="20" y="22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32B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Freeform 8">
              <a:extLst>
                <a:ext uri="{FF2B5EF4-FFF2-40B4-BE49-F238E27FC236}">
                  <a16:creationId xmlns:a16="http://schemas.microsoft.com/office/drawing/2014/main" id="{A4311BBA-726D-45B1-B69C-B3149655B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492"/>
              <a:ext cx="33" cy="45"/>
            </a:xfrm>
            <a:custGeom>
              <a:avLst/>
              <a:gdLst>
                <a:gd name="T0" fmla="*/ 84 w 13"/>
                <a:gd name="T1" fmla="*/ 484 h 17"/>
                <a:gd name="T2" fmla="*/ 160 w 13"/>
                <a:gd name="T3" fmla="*/ 56 h 17"/>
                <a:gd name="T4" fmla="*/ 490 w 13"/>
                <a:gd name="T5" fmla="*/ 349 h 17"/>
                <a:gd name="T6" fmla="*/ 406 w 13"/>
                <a:gd name="T7" fmla="*/ 778 h 17"/>
                <a:gd name="T8" fmla="*/ 84 w 13"/>
                <a:gd name="T9" fmla="*/ 48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2" y="10"/>
                  </a:moveTo>
                  <a:cubicBezTo>
                    <a:pt x="0" y="6"/>
                    <a:pt x="1" y="2"/>
                    <a:pt x="4" y="1"/>
                  </a:cubicBezTo>
                  <a:cubicBezTo>
                    <a:pt x="7" y="0"/>
                    <a:pt x="10" y="3"/>
                    <a:pt x="12" y="7"/>
                  </a:cubicBezTo>
                  <a:cubicBezTo>
                    <a:pt x="13" y="11"/>
                    <a:pt x="12" y="15"/>
                    <a:pt x="10" y="16"/>
                  </a:cubicBezTo>
                  <a:cubicBezTo>
                    <a:pt x="7" y="17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A1C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9">
              <a:extLst>
                <a:ext uri="{FF2B5EF4-FFF2-40B4-BE49-F238E27FC236}">
                  <a16:creationId xmlns:a16="http://schemas.microsoft.com/office/drawing/2014/main" id="{096BDEC4-B7D7-4ED5-83C1-32E2EEEF9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415"/>
              <a:ext cx="2863" cy="1120"/>
            </a:xfrm>
            <a:custGeom>
              <a:avLst/>
              <a:gdLst>
                <a:gd name="T0" fmla="*/ 44478 w 1145"/>
                <a:gd name="T1" fmla="*/ 1515 h 420"/>
                <a:gd name="T2" fmla="*/ 27327 w 1145"/>
                <a:gd name="T3" fmla="*/ 9309 h 420"/>
                <a:gd name="T4" fmla="*/ 26622 w 1145"/>
                <a:gd name="T5" fmla="*/ 9251 h 420"/>
                <a:gd name="T6" fmla="*/ 208 w 1145"/>
                <a:gd name="T7" fmla="*/ 21240 h 420"/>
                <a:gd name="T8" fmla="*/ 283 w 1145"/>
                <a:gd name="T9" fmla="*/ 20787 h 420"/>
                <a:gd name="T10" fmla="*/ 0 w 1145"/>
                <a:gd name="T11" fmla="*/ 20480 h 420"/>
                <a:gd name="T12" fmla="*/ 26422 w 1145"/>
                <a:gd name="T13" fmla="*/ 8499 h 420"/>
                <a:gd name="T14" fmla="*/ 26935 w 1145"/>
                <a:gd name="T15" fmla="*/ 7885 h 420"/>
                <a:gd name="T16" fmla="*/ 44085 w 1145"/>
                <a:gd name="T17" fmla="*/ 93 h 420"/>
                <a:gd name="T18" fmla="*/ 44085 w 1145"/>
                <a:gd name="T19" fmla="*/ 93 h 420"/>
                <a:gd name="T20" fmla="*/ 44635 w 1145"/>
                <a:gd name="T21" fmla="*/ 661 h 420"/>
                <a:gd name="T22" fmla="*/ 44478 w 1145"/>
                <a:gd name="T23" fmla="*/ 1515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5" h="420">
                  <a:moveTo>
                    <a:pt x="1138" y="30"/>
                  </a:moveTo>
                  <a:cubicBezTo>
                    <a:pt x="699" y="184"/>
                    <a:pt x="699" y="184"/>
                    <a:pt x="699" y="184"/>
                  </a:cubicBezTo>
                  <a:cubicBezTo>
                    <a:pt x="681" y="183"/>
                    <a:pt x="681" y="183"/>
                    <a:pt x="681" y="183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7" y="419"/>
                    <a:pt x="8" y="415"/>
                    <a:pt x="7" y="411"/>
                  </a:cubicBezTo>
                  <a:cubicBezTo>
                    <a:pt x="5" y="407"/>
                    <a:pt x="2" y="404"/>
                    <a:pt x="0" y="405"/>
                  </a:cubicBezTo>
                  <a:cubicBezTo>
                    <a:pt x="676" y="168"/>
                    <a:pt x="676" y="168"/>
                    <a:pt x="676" y="168"/>
                  </a:cubicBezTo>
                  <a:cubicBezTo>
                    <a:pt x="689" y="156"/>
                    <a:pt x="689" y="156"/>
                    <a:pt x="689" y="156"/>
                  </a:cubicBezTo>
                  <a:cubicBezTo>
                    <a:pt x="1128" y="2"/>
                    <a:pt x="1128" y="2"/>
                    <a:pt x="1128" y="2"/>
                  </a:cubicBezTo>
                  <a:cubicBezTo>
                    <a:pt x="1128" y="2"/>
                    <a:pt x="1128" y="2"/>
                    <a:pt x="1128" y="2"/>
                  </a:cubicBezTo>
                  <a:cubicBezTo>
                    <a:pt x="1133" y="0"/>
                    <a:pt x="1140" y="5"/>
                    <a:pt x="1142" y="13"/>
                  </a:cubicBezTo>
                  <a:cubicBezTo>
                    <a:pt x="1145" y="21"/>
                    <a:pt x="1143" y="28"/>
                    <a:pt x="1138" y="30"/>
                  </a:cubicBezTo>
                  <a:close/>
                </a:path>
              </a:pathLst>
            </a:custGeom>
            <a:solidFill>
              <a:srgbClr val="046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Freeform 10">
              <a:extLst>
                <a:ext uri="{FF2B5EF4-FFF2-40B4-BE49-F238E27FC236}">
                  <a16:creationId xmlns:a16="http://schemas.microsoft.com/office/drawing/2014/main" id="{06F1669A-6DCF-41DA-9290-EECF75D7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825"/>
              <a:ext cx="78" cy="80"/>
            </a:xfrm>
            <a:custGeom>
              <a:avLst/>
              <a:gdLst>
                <a:gd name="T0" fmla="*/ 956 w 31"/>
                <a:gd name="T1" fmla="*/ 1515 h 30"/>
                <a:gd name="T2" fmla="*/ 1115 w 31"/>
                <a:gd name="T3" fmla="*/ 661 h 30"/>
                <a:gd name="T4" fmla="*/ 556 w 31"/>
                <a:gd name="T5" fmla="*/ 56 h 30"/>
                <a:gd name="T6" fmla="*/ 556 w 31"/>
                <a:gd name="T7" fmla="*/ 93 h 30"/>
                <a:gd name="T8" fmla="*/ 50 w 31"/>
                <a:gd name="T9" fmla="*/ 704 h 30"/>
                <a:gd name="T10" fmla="*/ 0 w 31"/>
                <a:gd name="T11" fmla="*/ 704 h 30"/>
                <a:gd name="T12" fmla="*/ 0 w 31"/>
                <a:gd name="T13" fmla="*/ 704 h 30"/>
                <a:gd name="T14" fmla="*/ 317 w 31"/>
                <a:gd name="T15" fmla="*/ 1003 h 30"/>
                <a:gd name="T16" fmla="*/ 242 w 31"/>
                <a:gd name="T17" fmla="*/ 1459 h 30"/>
                <a:gd name="T18" fmla="*/ 242 w 31"/>
                <a:gd name="T19" fmla="*/ 1459 h 30"/>
                <a:gd name="T20" fmla="*/ 242 w 31"/>
                <a:gd name="T21" fmla="*/ 1459 h 30"/>
                <a:gd name="T22" fmla="*/ 956 w 31"/>
                <a:gd name="T23" fmla="*/ 1515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1" h="30">
                  <a:moveTo>
                    <a:pt x="24" y="30"/>
                  </a:moveTo>
                  <a:cubicBezTo>
                    <a:pt x="29" y="28"/>
                    <a:pt x="31" y="20"/>
                    <a:pt x="28" y="13"/>
                  </a:cubicBezTo>
                  <a:cubicBezTo>
                    <a:pt x="26" y="5"/>
                    <a:pt x="19" y="0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13"/>
                    <a:pt x="7" y="16"/>
                    <a:pt x="8" y="20"/>
                  </a:cubicBezTo>
                  <a:cubicBezTo>
                    <a:pt x="10" y="24"/>
                    <a:pt x="9" y="28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4" y="30"/>
                    <a:pt x="24" y="30"/>
                    <a:pt x="24" y="30"/>
                  </a:cubicBezTo>
                  <a:close/>
                </a:path>
              </a:pathLst>
            </a:custGeom>
            <a:solidFill>
              <a:srgbClr val="64A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Freeform 11">
              <a:extLst>
                <a:ext uri="{FF2B5EF4-FFF2-40B4-BE49-F238E27FC236}">
                  <a16:creationId xmlns:a16="http://schemas.microsoft.com/office/drawing/2014/main" id="{9783F3F9-CB95-4E2B-A9C6-528853DB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577"/>
              <a:ext cx="113" cy="272"/>
            </a:xfrm>
            <a:custGeom>
              <a:avLst/>
              <a:gdLst>
                <a:gd name="T0" fmla="*/ 0 w 113"/>
                <a:gd name="T1" fmla="*/ 0 h 272"/>
                <a:gd name="T2" fmla="*/ 0 w 113"/>
                <a:gd name="T3" fmla="*/ 112 h 272"/>
                <a:gd name="T4" fmla="*/ 113 w 113"/>
                <a:gd name="T5" fmla="*/ 272 h 272"/>
                <a:gd name="T6" fmla="*/ 15 w 113"/>
                <a:gd name="T7" fmla="*/ 107 h 272"/>
                <a:gd name="T8" fmla="*/ 0 w 113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272">
                  <a:moveTo>
                    <a:pt x="0" y="0"/>
                  </a:moveTo>
                  <a:lnTo>
                    <a:pt x="0" y="112"/>
                  </a:lnTo>
                  <a:lnTo>
                    <a:pt x="113" y="272"/>
                  </a:lnTo>
                  <a:lnTo>
                    <a:pt x="15" y="1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0" name="Freeform 12">
              <a:extLst>
                <a:ext uri="{FF2B5EF4-FFF2-40B4-BE49-F238E27FC236}">
                  <a16:creationId xmlns:a16="http://schemas.microsoft.com/office/drawing/2014/main" id="{821EC621-B33E-4088-81B1-A31965449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431"/>
              <a:ext cx="1053" cy="416"/>
            </a:xfrm>
            <a:custGeom>
              <a:avLst/>
              <a:gdLst>
                <a:gd name="T0" fmla="*/ 208 w 421"/>
                <a:gd name="T1" fmla="*/ 7885 h 156"/>
                <a:gd name="T2" fmla="*/ 16478 w 421"/>
                <a:gd name="T3" fmla="*/ 0 h 156"/>
                <a:gd name="T4" fmla="*/ 0 w 421"/>
                <a:gd name="T5" fmla="*/ 7531 h 156"/>
                <a:gd name="T6" fmla="*/ 208 w 421"/>
                <a:gd name="T7" fmla="*/ 7885 h 1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1" h="156">
                  <a:moveTo>
                    <a:pt x="5" y="156"/>
                  </a:moveTo>
                  <a:cubicBezTo>
                    <a:pt x="421" y="0"/>
                    <a:pt x="421" y="0"/>
                    <a:pt x="421" y="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4" y="151"/>
                    <a:pt x="5" y="154"/>
                    <a:pt x="5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1" name="Freeform 13">
              <a:extLst>
                <a:ext uri="{FF2B5EF4-FFF2-40B4-BE49-F238E27FC236}">
                  <a16:creationId xmlns:a16="http://schemas.microsoft.com/office/drawing/2014/main" id="{649EAB86-09E3-47A2-B4C5-F646ABD9F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1839"/>
              <a:ext cx="50" cy="48"/>
            </a:xfrm>
            <a:custGeom>
              <a:avLst/>
              <a:gdLst>
                <a:gd name="T0" fmla="*/ 0 w 20"/>
                <a:gd name="T1" fmla="*/ 363 h 18"/>
                <a:gd name="T2" fmla="*/ 363 w 20"/>
                <a:gd name="T3" fmla="*/ 0 h 18"/>
                <a:gd name="T4" fmla="*/ 708 w 20"/>
                <a:gd name="T5" fmla="*/ 909 h 18"/>
                <a:gd name="T6" fmla="*/ 313 w 20"/>
                <a:gd name="T7" fmla="*/ 248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8">
                  <a:moveTo>
                    <a:pt x="0" y="7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20" y="4"/>
                    <a:pt x="18" y="18"/>
                  </a:cubicBezTo>
                  <a:cubicBezTo>
                    <a:pt x="16" y="11"/>
                    <a:pt x="11" y="4"/>
                    <a:pt x="8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2" name="Freeform 14">
              <a:extLst>
                <a:ext uri="{FF2B5EF4-FFF2-40B4-BE49-F238E27FC236}">
                  <a16:creationId xmlns:a16="http://schemas.microsoft.com/office/drawing/2014/main" id="{02A225EF-F34D-461B-B95C-1D1DD549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1903"/>
              <a:ext cx="1577" cy="594"/>
            </a:xfrm>
            <a:custGeom>
              <a:avLst/>
              <a:gdLst>
                <a:gd name="T0" fmla="*/ 24615 w 631"/>
                <a:gd name="T1" fmla="*/ 0 h 223"/>
                <a:gd name="T2" fmla="*/ 0 w 631"/>
                <a:gd name="T3" fmla="*/ 11225 h 223"/>
                <a:gd name="T4" fmla="*/ 24615 w 631"/>
                <a:gd name="T5" fmla="*/ 0 h 2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31" h="223">
                  <a:moveTo>
                    <a:pt x="631" y="0"/>
                  </a:moveTo>
                  <a:cubicBezTo>
                    <a:pt x="0" y="223"/>
                    <a:pt x="0" y="223"/>
                    <a:pt x="0" y="223"/>
                  </a:cubicBezTo>
                  <a:cubicBezTo>
                    <a:pt x="0" y="223"/>
                    <a:pt x="424" y="79"/>
                    <a:pt x="6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3" name="Freeform 15">
              <a:extLst>
                <a:ext uri="{FF2B5EF4-FFF2-40B4-BE49-F238E27FC236}">
                  <a16:creationId xmlns:a16="http://schemas.microsoft.com/office/drawing/2014/main" id="{B4616A93-B5E6-4E82-AB3C-FC35545E9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9" y="2500"/>
              <a:ext cx="145" cy="403"/>
            </a:xfrm>
            <a:custGeom>
              <a:avLst/>
              <a:gdLst>
                <a:gd name="T0" fmla="*/ 145 w 145"/>
                <a:gd name="T1" fmla="*/ 173 h 403"/>
                <a:gd name="T2" fmla="*/ 145 w 145"/>
                <a:gd name="T3" fmla="*/ 403 h 403"/>
                <a:gd name="T4" fmla="*/ 0 w 145"/>
                <a:gd name="T5" fmla="*/ 195 h 403"/>
                <a:gd name="T6" fmla="*/ 0 w 145"/>
                <a:gd name="T7" fmla="*/ 19 h 403"/>
                <a:gd name="T8" fmla="*/ 40 w 145"/>
                <a:gd name="T9" fmla="*/ 0 h 403"/>
                <a:gd name="T10" fmla="*/ 105 w 145"/>
                <a:gd name="T11" fmla="*/ 72 h 403"/>
                <a:gd name="T12" fmla="*/ 145 w 145"/>
                <a:gd name="T13" fmla="*/ 173 h 4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403">
                  <a:moveTo>
                    <a:pt x="145" y="173"/>
                  </a:moveTo>
                  <a:lnTo>
                    <a:pt x="145" y="403"/>
                  </a:lnTo>
                  <a:lnTo>
                    <a:pt x="0" y="195"/>
                  </a:lnTo>
                  <a:lnTo>
                    <a:pt x="0" y="19"/>
                  </a:lnTo>
                  <a:lnTo>
                    <a:pt x="40" y="0"/>
                  </a:lnTo>
                  <a:lnTo>
                    <a:pt x="105" y="72"/>
                  </a:lnTo>
                  <a:lnTo>
                    <a:pt x="145" y="17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4" name="Freeform 16">
              <a:extLst>
                <a:ext uri="{FF2B5EF4-FFF2-40B4-BE49-F238E27FC236}">
                  <a16:creationId xmlns:a16="http://schemas.microsoft.com/office/drawing/2014/main" id="{D4B6F9F9-BD1C-4FB8-BF7A-0661897B4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9" y="2489"/>
              <a:ext cx="125" cy="414"/>
            </a:xfrm>
            <a:custGeom>
              <a:avLst/>
              <a:gdLst>
                <a:gd name="T0" fmla="*/ 20 w 125"/>
                <a:gd name="T1" fmla="*/ 0 h 414"/>
                <a:gd name="T2" fmla="*/ 85 w 125"/>
                <a:gd name="T3" fmla="*/ 72 h 414"/>
                <a:gd name="T4" fmla="*/ 125 w 125"/>
                <a:gd name="T5" fmla="*/ 174 h 414"/>
                <a:gd name="T6" fmla="*/ 125 w 125"/>
                <a:gd name="T7" fmla="*/ 403 h 414"/>
                <a:gd name="T8" fmla="*/ 105 w 125"/>
                <a:gd name="T9" fmla="*/ 414 h 414"/>
                <a:gd name="T10" fmla="*/ 105 w 125"/>
                <a:gd name="T11" fmla="*/ 184 h 414"/>
                <a:gd name="T12" fmla="*/ 65 w 125"/>
                <a:gd name="T13" fmla="*/ 83 h 414"/>
                <a:gd name="T14" fmla="*/ 0 w 125"/>
                <a:gd name="T15" fmla="*/ 11 h 414"/>
                <a:gd name="T16" fmla="*/ 20 w 125"/>
                <a:gd name="T17" fmla="*/ 0 h 4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5" h="414">
                  <a:moveTo>
                    <a:pt x="20" y="0"/>
                  </a:moveTo>
                  <a:lnTo>
                    <a:pt x="85" y="72"/>
                  </a:lnTo>
                  <a:lnTo>
                    <a:pt x="125" y="174"/>
                  </a:lnTo>
                  <a:lnTo>
                    <a:pt x="125" y="403"/>
                  </a:lnTo>
                  <a:lnTo>
                    <a:pt x="105" y="414"/>
                  </a:lnTo>
                  <a:lnTo>
                    <a:pt x="105" y="184"/>
                  </a:lnTo>
                  <a:lnTo>
                    <a:pt x="65" y="83"/>
                  </a:lnTo>
                  <a:lnTo>
                    <a:pt x="0" y="11"/>
                  </a:lnTo>
                  <a:lnTo>
                    <a:pt x="20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5" name="Line 17">
              <a:extLst>
                <a:ext uri="{FF2B5EF4-FFF2-40B4-BE49-F238E27FC236}">
                  <a16:creationId xmlns:a16="http://schemas.microsoft.com/office/drawing/2014/main" id="{B0D6E89C-059F-484F-B483-7D74460B2A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94" y="2561"/>
              <a:ext cx="20" cy="11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6" name="Line 18">
              <a:extLst>
                <a:ext uri="{FF2B5EF4-FFF2-40B4-BE49-F238E27FC236}">
                  <a16:creationId xmlns:a16="http://schemas.microsoft.com/office/drawing/2014/main" id="{1BB21E0C-A33A-43C0-9774-F18CB8248A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4" y="2663"/>
              <a:ext cx="20" cy="10"/>
            </a:xfrm>
            <a:prstGeom prst="lin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7" name="Freeform 19">
              <a:extLst>
                <a:ext uri="{FF2B5EF4-FFF2-40B4-BE49-F238E27FC236}">
                  <a16:creationId xmlns:a16="http://schemas.microsoft.com/office/drawing/2014/main" id="{D89C8A70-287C-45BA-93DC-C60C47FD94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9" y="2492"/>
              <a:ext cx="33" cy="45"/>
            </a:xfrm>
            <a:custGeom>
              <a:avLst/>
              <a:gdLst>
                <a:gd name="T0" fmla="*/ 84 w 13"/>
                <a:gd name="T1" fmla="*/ 484 h 17"/>
                <a:gd name="T2" fmla="*/ 160 w 13"/>
                <a:gd name="T3" fmla="*/ 56 h 17"/>
                <a:gd name="T4" fmla="*/ 490 w 13"/>
                <a:gd name="T5" fmla="*/ 349 h 17"/>
                <a:gd name="T6" fmla="*/ 406 w 13"/>
                <a:gd name="T7" fmla="*/ 778 h 17"/>
                <a:gd name="T8" fmla="*/ 84 w 13"/>
                <a:gd name="T9" fmla="*/ 48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17">
                  <a:moveTo>
                    <a:pt x="2" y="10"/>
                  </a:moveTo>
                  <a:cubicBezTo>
                    <a:pt x="0" y="6"/>
                    <a:pt x="1" y="2"/>
                    <a:pt x="4" y="1"/>
                  </a:cubicBezTo>
                  <a:cubicBezTo>
                    <a:pt x="7" y="0"/>
                    <a:pt x="10" y="3"/>
                    <a:pt x="12" y="7"/>
                  </a:cubicBezTo>
                  <a:cubicBezTo>
                    <a:pt x="13" y="11"/>
                    <a:pt x="12" y="15"/>
                    <a:pt x="10" y="16"/>
                  </a:cubicBezTo>
                  <a:cubicBezTo>
                    <a:pt x="7" y="17"/>
                    <a:pt x="3" y="14"/>
                    <a:pt x="2" y="1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8" name="Freeform 20">
              <a:extLst>
                <a:ext uri="{FF2B5EF4-FFF2-40B4-BE49-F238E27FC236}">
                  <a16:creationId xmlns:a16="http://schemas.microsoft.com/office/drawing/2014/main" id="{00651FEA-3D48-4F07-B31B-A387D297A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825"/>
              <a:ext cx="43" cy="80"/>
            </a:xfrm>
            <a:custGeom>
              <a:avLst/>
              <a:gdLst>
                <a:gd name="T0" fmla="*/ 0 w 17"/>
                <a:gd name="T1" fmla="*/ 56 h 30"/>
                <a:gd name="T2" fmla="*/ 569 w 17"/>
                <a:gd name="T3" fmla="*/ 661 h 30"/>
                <a:gd name="T4" fmla="*/ 402 w 17"/>
                <a:gd name="T5" fmla="*/ 1515 h 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0">
                  <a:moveTo>
                    <a:pt x="0" y="1"/>
                  </a:moveTo>
                  <a:cubicBezTo>
                    <a:pt x="5" y="0"/>
                    <a:pt x="12" y="5"/>
                    <a:pt x="14" y="13"/>
                  </a:cubicBezTo>
                  <a:cubicBezTo>
                    <a:pt x="17" y="20"/>
                    <a:pt x="15" y="28"/>
                    <a:pt x="10" y="3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49" name="Freeform 21">
              <a:extLst>
                <a:ext uri="{FF2B5EF4-FFF2-40B4-BE49-F238E27FC236}">
                  <a16:creationId xmlns:a16="http://schemas.microsoft.com/office/drawing/2014/main" id="{9B39CD76-4776-4AEF-9EA7-2114E1A6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1860"/>
              <a:ext cx="25" cy="43"/>
            </a:xfrm>
            <a:custGeom>
              <a:avLst/>
              <a:gdLst>
                <a:gd name="T0" fmla="*/ 0 w 10"/>
                <a:gd name="T1" fmla="*/ 59 h 16"/>
                <a:gd name="T2" fmla="*/ 313 w 10"/>
                <a:gd name="T3" fmla="*/ 368 h 16"/>
                <a:gd name="T4" fmla="*/ 238 w 10"/>
                <a:gd name="T5" fmla="*/ 839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6">
                  <a:moveTo>
                    <a:pt x="0" y="1"/>
                  </a:moveTo>
                  <a:cubicBezTo>
                    <a:pt x="3" y="0"/>
                    <a:pt x="7" y="3"/>
                    <a:pt x="8" y="7"/>
                  </a:cubicBezTo>
                  <a:cubicBezTo>
                    <a:pt x="10" y="11"/>
                    <a:pt x="9" y="15"/>
                    <a:pt x="6" y="1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0" name="Freeform 22">
              <a:extLst>
                <a:ext uri="{FF2B5EF4-FFF2-40B4-BE49-F238E27FC236}">
                  <a16:creationId xmlns:a16="http://schemas.microsoft.com/office/drawing/2014/main" id="{A57F3FED-BDC2-452F-9BB5-CA6B92B49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1415"/>
              <a:ext cx="2863" cy="1120"/>
            </a:xfrm>
            <a:custGeom>
              <a:avLst/>
              <a:gdLst>
                <a:gd name="T0" fmla="*/ 44478 w 1145"/>
                <a:gd name="T1" fmla="*/ 1515 h 420"/>
                <a:gd name="T2" fmla="*/ 27327 w 1145"/>
                <a:gd name="T3" fmla="*/ 9309 h 420"/>
                <a:gd name="T4" fmla="*/ 26622 w 1145"/>
                <a:gd name="T5" fmla="*/ 9251 h 420"/>
                <a:gd name="T6" fmla="*/ 208 w 1145"/>
                <a:gd name="T7" fmla="*/ 21240 h 420"/>
                <a:gd name="T8" fmla="*/ 283 w 1145"/>
                <a:gd name="T9" fmla="*/ 20787 h 420"/>
                <a:gd name="T10" fmla="*/ 0 w 1145"/>
                <a:gd name="T11" fmla="*/ 20480 h 420"/>
                <a:gd name="T12" fmla="*/ 26422 w 1145"/>
                <a:gd name="T13" fmla="*/ 8499 h 420"/>
                <a:gd name="T14" fmla="*/ 26935 w 1145"/>
                <a:gd name="T15" fmla="*/ 7885 h 420"/>
                <a:gd name="T16" fmla="*/ 44085 w 1145"/>
                <a:gd name="T17" fmla="*/ 93 h 420"/>
                <a:gd name="T18" fmla="*/ 44085 w 1145"/>
                <a:gd name="T19" fmla="*/ 93 h 420"/>
                <a:gd name="T20" fmla="*/ 44635 w 1145"/>
                <a:gd name="T21" fmla="*/ 661 h 420"/>
                <a:gd name="T22" fmla="*/ 44478 w 1145"/>
                <a:gd name="T23" fmla="*/ 1515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145" h="420">
                  <a:moveTo>
                    <a:pt x="1138" y="30"/>
                  </a:moveTo>
                  <a:cubicBezTo>
                    <a:pt x="699" y="184"/>
                    <a:pt x="699" y="184"/>
                    <a:pt x="699" y="184"/>
                  </a:cubicBezTo>
                  <a:cubicBezTo>
                    <a:pt x="681" y="183"/>
                    <a:pt x="681" y="183"/>
                    <a:pt x="681" y="183"/>
                  </a:cubicBezTo>
                  <a:cubicBezTo>
                    <a:pt x="5" y="420"/>
                    <a:pt x="5" y="420"/>
                    <a:pt x="5" y="420"/>
                  </a:cubicBezTo>
                  <a:cubicBezTo>
                    <a:pt x="7" y="419"/>
                    <a:pt x="8" y="415"/>
                    <a:pt x="7" y="411"/>
                  </a:cubicBezTo>
                  <a:cubicBezTo>
                    <a:pt x="5" y="407"/>
                    <a:pt x="2" y="404"/>
                    <a:pt x="0" y="405"/>
                  </a:cubicBezTo>
                  <a:cubicBezTo>
                    <a:pt x="676" y="168"/>
                    <a:pt x="676" y="168"/>
                    <a:pt x="676" y="168"/>
                  </a:cubicBezTo>
                  <a:cubicBezTo>
                    <a:pt x="689" y="156"/>
                    <a:pt x="689" y="156"/>
                    <a:pt x="689" y="156"/>
                  </a:cubicBezTo>
                  <a:cubicBezTo>
                    <a:pt x="1128" y="2"/>
                    <a:pt x="1128" y="2"/>
                    <a:pt x="1128" y="2"/>
                  </a:cubicBezTo>
                  <a:cubicBezTo>
                    <a:pt x="1128" y="2"/>
                    <a:pt x="1128" y="2"/>
                    <a:pt x="1128" y="2"/>
                  </a:cubicBezTo>
                  <a:cubicBezTo>
                    <a:pt x="1133" y="0"/>
                    <a:pt x="1140" y="5"/>
                    <a:pt x="1142" y="13"/>
                  </a:cubicBezTo>
                  <a:cubicBezTo>
                    <a:pt x="1145" y="21"/>
                    <a:pt x="1143" y="28"/>
                    <a:pt x="1138" y="3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1" name="Freeform 23">
              <a:extLst>
                <a:ext uri="{FF2B5EF4-FFF2-40B4-BE49-F238E27FC236}">
                  <a16:creationId xmlns:a16="http://schemas.microsoft.com/office/drawing/2014/main" id="{D219B55A-8637-42CC-9988-EC4E764B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503"/>
              <a:ext cx="87" cy="157"/>
            </a:xfrm>
            <a:custGeom>
              <a:avLst/>
              <a:gdLst>
                <a:gd name="T0" fmla="*/ 1260 w 35"/>
                <a:gd name="T1" fmla="*/ 396 h 59"/>
                <a:gd name="T2" fmla="*/ 1303 w 35"/>
                <a:gd name="T3" fmla="*/ 205 h 59"/>
                <a:gd name="T4" fmla="*/ 1181 w 35"/>
                <a:gd name="T5" fmla="*/ 56 h 59"/>
                <a:gd name="T6" fmla="*/ 1148 w 35"/>
                <a:gd name="T7" fmla="*/ 56 h 59"/>
                <a:gd name="T8" fmla="*/ 308 w 35"/>
                <a:gd name="T9" fmla="*/ 396 h 59"/>
                <a:gd name="T10" fmla="*/ 259 w 35"/>
                <a:gd name="T11" fmla="*/ 511 h 59"/>
                <a:gd name="T12" fmla="*/ 0 w 35"/>
                <a:gd name="T13" fmla="*/ 963 h 59"/>
                <a:gd name="T14" fmla="*/ 0 w 35"/>
                <a:gd name="T15" fmla="*/ 1054 h 59"/>
                <a:gd name="T16" fmla="*/ 0 w 35"/>
                <a:gd name="T17" fmla="*/ 2754 h 59"/>
                <a:gd name="T18" fmla="*/ 154 w 35"/>
                <a:gd name="T19" fmla="*/ 2959 h 59"/>
                <a:gd name="T20" fmla="*/ 308 w 35"/>
                <a:gd name="T21" fmla="*/ 2754 h 59"/>
                <a:gd name="T22" fmla="*/ 308 w 35"/>
                <a:gd name="T23" fmla="*/ 1112 h 59"/>
                <a:gd name="T24" fmla="*/ 462 w 35"/>
                <a:gd name="T25" fmla="*/ 750 h 59"/>
                <a:gd name="T26" fmla="*/ 1260 w 35"/>
                <a:gd name="T27" fmla="*/ 396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59">
                  <a:moveTo>
                    <a:pt x="33" y="8"/>
                  </a:moveTo>
                  <a:cubicBezTo>
                    <a:pt x="34" y="8"/>
                    <a:pt x="35" y="6"/>
                    <a:pt x="34" y="4"/>
                  </a:cubicBezTo>
                  <a:cubicBezTo>
                    <a:pt x="34" y="2"/>
                    <a:pt x="32" y="0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7" y="9"/>
                    <a:pt x="7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1" y="59"/>
                    <a:pt x="4" y="59"/>
                  </a:cubicBezTo>
                  <a:cubicBezTo>
                    <a:pt x="6" y="59"/>
                    <a:pt x="8" y="57"/>
                    <a:pt x="8" y="55"/>
                  </a:cubicBezTo>
                  <a:cubicBezTo>
                    <a:pt x="8" y="55"/>
                    <a:pt x="8" y="25"/>
                    <a:pt x="8" y="22"/>
                  </a:cubicBezTo>
                  <a:cubicBezTo>
                    <a:pt x="9" y="21"/>
                    <a:pt x="11" y="17"/>
                    <a:pt x="12" y="15"/>
                  </a:cubicBezTo>
                  <a:cubicBezTo>
                    <a:pt x="15" y="15"/>
                    <a:pt x="33" y="8"/>
                    <a:pt x="33" y="8"/>
                  </a:cubicBezTo>
                  <a:close/>
                </a:path>
              </a:pathLst>
            </a:custGeom>
            <a:solidFill>
              <a:srgbClr val="023C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52" name="Freeform 24">
              <a:extLst>
                <a:ext uri="{FF2B5EF4-FFF2-40B4-BE49-F238E27FC236}">
                  <a16:creationId xmlns:a16="http://schemas.microsoft.com/office/drawing/2014/main" id="{621A8974-CFE8-4F08-86D3-0E0F47A38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7" y="2503"/>
              <a:ext cx="87" cy="157"/>
            </a:xfrm>
            <a:custGeom>
              <a:avLst/>
              <a:gdLst>
                <a:gd name="T0" fmla="*/ 1260 w 35"/>
                <a:gd name="T1" fmla="*/ 396 h 59"/>
                <a:gd name="T2" fmla="*/ 1303 w 35"/>
                <a:gd name="T3" fmla="*/ 205 h 59"/>
                <a:gd name="T4" fmla="*/ 1181 w 35"/>
                <a:gd name="T5" fmla="*/ 56 h 59"/>
                <a:gd name="T6" fmla="*/ 1148 w 35"/>
                <a:gd name="T7" fmla="*/ 56 h 59"/>
                <a:gd name="T8" fmla="*/ 308 w 35"/>
                <a:gd name="T9" fmla="*/ 396 h 59"/>
                <a:gd name="T10" fmla="*/ 259 w 35"/>
                <a:gd name="T11" fmla="*/ 511 h 59"/>
                <a:gd name="T12" fmla="*/ 0 w 35"/>
                <a:gd name="T13" fmla="*/ 963 h 59"/>
                <a:gd name="T14" fmla="*/ 0 w 35"/>
                <a:gd name="T15" fmla="*/ 1054 h 59"/>
                <a:gd name="T16" fmla="*/ 0 w 35"/>
                <a:gd name="T17" fmla="*/ 2754 h 59"/>
                <a:gd name="T18" fmla="*/ 154 w 35"/>
                <a:gd name="T19" fmla="*/ 2959 h 59"/>
                <a:gd name="T20" fmla="*/ 308 w 35"/>
                <a:gd name="T21" fmla="*/ 2754 h 59"/>
                <a:gd name="T22" fmla="*/ 308 w 35"/>
                <a:gd name="T23" fmla="*/ 1112 h 59"/>
                <a:gd name="T24" fmla="*/ 462 w 35"/>
                <a:gd name="T25" fmla="*/ 750 h 59"/>
                <a:gd name="T26" fmla="*/ 1260 w 35"/>
                <a:gd name="T27" fmla="*/ 396 h 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5" h="59">
                  <a:moveTo>
                    <a:pt x="33" y="8"/>
                  </a:moveTo>
                  <a:cubicBezTo>
                    <a:pt x="34" y="8"/>
                    <a:pt x="35" y="6"/>
                    <a:pt x="34" y="4"/>
                  </a:cubicBezTo>
                  <a:cubicBezTo>
                    <a:pt x="34" y="2"/>
                    <a:pt x="32" y="0"/>
                    <a:pt x="31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7" y="9"/>
                    <a:pt x="7" y="1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20"/>
                    <a:pt x="0" y="2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1" y="59"/>
                    <a:pt x="4" y="59"/>
                  </a:cubicBezTo>
                  <a:cubicBezTo>
                    <a:pt x="6" y="59"/>
                    <a:pt x="8" y="57"/>
                    <a:pt x="8" y="55"/>
                  </a:cubicBezTo>
                  <a:cubicBezTo>
                    <a:pt x="8" y="55"/>
                    <a:pt x="8" y="25"/>
                    <a:pt x="8" y="22"/>
                  </a:cubicBezTo>
                  <a:cubicBezTo>
                    <a:pt x="9" y="21"/>
                    <a:pt x="11" y="17"/>
                    <a:pt x="12" y="15"/>
                  </a:cubicBezTo>
                  <a:cubicBezTo>
                    <a:pt x="15" y="15"/>
                    <a:pt x="33" y="8"/>
                    <a:pt x="33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6951CEF7-6300-4E3D-B32A-8E17ED1D407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Miscellaneous</a:t>
            </a:r>
          </a:p>
        </p:txBody>
      </p:sp>
      <p:grpSp>
        <p:nvGrpSpPr>
          <p:cNvPr id="49155" name="Group 3">
            <a:extLst>
              <a:ext uri="{FF2B5EF4-FFF2-40B4-BE49-F238E27FC236}">
                <a16:creationId xmlns:a16="http://schemas.microsoft.com/office/drawing/2014/main" id="{A5B38E22-C8B5-47C9-8048-971CE482B502}"/>
              </a:ext>
            </a:extLst>
          </p:cNvPr>
          <p:cNvGrpSpPr>
            <a:grpSpLocks/>
          </p:cNvGrpSpPr>
          <p:nvPr/>
        </p:nvGrpSpPr>
        <p:grpSpPr bwMode="auto">
          <a:xfrm rot="3303580">
            <a:off x="6624637" y="284163"/>
            <a:ext cx="180975" cy="5867400"/>
            <a:chOff x="2812" y="36"/>
            <a:chExt cx="93" cy="3005"/>
          </a:xfrm>
        </p:grpSpPr>
        <p:sp>
          <p:nvSpPr>
            <p:cNvPr id="49406" name="Freeform 4">
              <a:extLst>
                <a:ext uri="{FF2B5EF4-FFF2-40B4-BE49-F238E27FC236}">
                  <a16:creationId xmlns:a16="http://schemas.microsoft.com/office/drawing/2014/main" id="{55FB6D93-85FE-447C-8904-6E8667FAF7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12" y="36"/>
              <a:ext cx="93" cy="3005"/>
            </a:xfrm>
            <a:custGeom>
              <a:avLst/>
              <a:gdLst>
                <a:gd name="T0" fmla="*/ 314 w 53"/>
                <a:gd name="T1" fmla="*/ 19515 h 1593"/>
                <a:gd name="T2" fmla="*/ 286 w 53"/>
                <a:gd name="T3" fmla="*/ 19439 h 1593"/>
                <a:gd name="T4" fmla="*/ 286 w 53"/>
                <a:gd name="T5" fmla="*/ 17753 h 1593"/>
                <a:gd name="T6" fmla="*/ 314 w 53"/>
                <a:gd name="T7" fmla="*/ 17555 h 1593"/>
                <a:gd name="T8" fmla="*/ 416 w 53"/>
                <a:gd name="T9" fmla="*/ 17085 h 1593"/>
                <a:gd name="T10" fmla="*/ 416 w 53"/>
                <a:gd name="T11" fmla="*/ 204 h 1593"/>
                <a:gd name="T12" fmla="*/ 249 w 53"/>
                <a:gd name="T13" fmla="*/ 0 h 1593"/>
                <a:gd name="T14" fmla="*/ 77 w 53"/>
                <a:gd name="T15" fmla="*/ 204 h 1593"/>
                <a:gd name="T16" fmla="*/ 77 w 53"/>
                <a:gd name="T17" fmla="*/ 17085 h 1593"/>
                <a:gd name="T18" fmla="*/ 188 w 53"/>
                <a:gd name="T19" fmla="*/ 17560 h 1593"/>
                <a:gd name="T20" fmla="*/ 209 w 53"/>
                <a:gd name="T21" fmla="*/ 17741 h 1593"/>
                <a:gd name="T22" fmla="*/ 209 w 53"/>
                <a:gd name="T23" fmla="*/ 19439 h 1593"/>
                <a:gd name="T24" fmla="*/ 188 w 53"/>
                <a:gd name="T25" fmla="*/ 19515 h 1593"/>
                <a:gd name="T26" fmla="*/ 0 w 53"/>
                <a:gd name="T27" fmla="*/ 19828 h 1593"/>
                <a:gd name="T28" fmla="*/ 249 w 53"/>
                <a:gd name="T29" fmla="*/ 20173 h 1593"/>
                <a:gd name="T30" fmla="*/ 502 w 53"/>
                <a:gd name="T31" fmla="*/ 19828 h 1593"/>
                <a:gd name="T32" fmla="*/ 314 w 53"/>
                <a:gd name="T33" fmla="*/ 19515 h 1593"/>
                <a:gd name="T34" fmla="*/ 249 w 53"/>
                <a:gd name="T35" fmla="*/ 20084 h 1593"/>
                <a:gd name="T36" fmla="*/ 65 w 53"/>
                <a:gd name="T37" fmla="*/ 19828 h 1593"/>
                <a:gd name="T38" fmla="*/ 249 w 53"/>
                <a:gd name="T39" fmla="*/ 19586 h 1593"/>
                <a:gd name="T40" fmla="*/ 437 w 53"/>
                <a:gd name="T41" fmla="*/ 19828 h 1593"/>
                <a:gd name="T42" fmla="*/ 249 w 53"/>
                <a:gd name="T43" fmla="*/ 20084 h 15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53" h="1593">
                  <a:moveTo>
                    <a:pt x="33" y="1541"/>
                  </a:moveTo>
                  <a:cubicBezTo>
                    <a:pt x="32" y="1540"/>
                    <a:pt x="30" y="1540"/>
                    <a:pt x="30" y="1535"/>
                  </a:cubicBezTo>
                  <a:cubicBezTo>
                    <a:pt x="30" y="1402"/>
                    <a:pt x="30" y="1402"/>
                    <a:pt x="30" y="1402"/>
                  </a:cubicBezTo>
                  <a:cubicBezTo>
                    <a:pt x="30" y="1396"/>
                    <a:pt x="31" y="1390"/>
                    <a:pt x="33" y="1386"/>
                  </a:cubicBezTo>
                  <a:cubicBezTo>
                    <a:pt x="38" y="1374"/>
                    <a:pt x="44" y="1356"/>
                    <a:pt x="44" y="1349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7"/>
                    <a:pt x="36" y="0"/>
                    <a:pt x="26" y="0"/>
                  </a:cubicBezTo>
                  <a:cubicBezTo>
                    <a:pt x="17" y="0"/>
                    <a:pt x="8" y="7"/>
                    <a:pt x="8" y="16"/>
                  </a:cubicBezTo>
                  <a:cubicBezTo>
                    <a:pt x="8" y="1349"/>
                    <a:pt x="8" y="1349"/>
                    <a:pt x="8" y="1349"/>
                  </a:cubicBezTo>
                  <a:cubicBezTo>
                    <a:pt x="8" y="1356"/>
                    <a:pt x="16" y="1375"/>
                    <a:pt x="20" y="1387"/>
                  </a:cubicBezTo>
                  <a:cubicBezTo>
                    <a:pt x="22" y="1390"/>
                    <a:pt x="22" y="1397"/>
                    <a:pt x="22" y="1401"/>
                  </a:cubicBezTo>
                  <a:cubicBezTo>
                    <a:pt x="22" y="1535"/>
                    <a:pt x="22" y="1535"/>
                    <a:pt x="22" y="1535"/>
                  </a:cubicBezTo>
                  <a:cubicBezTo>
                    <a:pt x="22" y="1540"/>
                    <a:pt x="21" y="1540"/>
                    <a:pt x="20" y="1541"/>
                  </a:cubicBezTo>
                  <a:cubicBezTo>
                    <a:pt x="8" y="1544"/>
                    <a:pt x="0" y="1554"/>
                    <a:pt x="0" y="1566"/>
                  </a:cubicBezTo>
                  <a:cubicBezTo>
                    <a:pt x="0" y="1581"/>
                    <a:pt x="12" y="1593"/>
                    <a:pt x="26" y="1593"/>
                  </a:cubicBezTo>
                  <a:cubicBezTo>
                    <a:pt x="41" y="1593"/>
                    <a:pt x="53" y="1581"/>
                    <a:pt x="53" y="1566"/>
                  </a:cubicBezTo>
                  <a:cubicBezTo>
                    <a:pt x="53" y="1554"/>
                    <a:pt x="45" y="1544"/>
                    <a:pt x="33" y="1541"/>
                  </a:cubicBezTo>
                  <a:close/>
                  <a:moveTo>
                    <a:pt x="26" y="1586"/>
                  </a:moveTo>
                  <a:cubicBezTo>
                    <a:pt x="16" y="1586"/>
                    <a:pt x="7" y="1577"/>
                    <a:pt x="7" y="1566"/>
                  </a:cubicBezTo>
                  <a:cubicBezTo>
                    <a:pt x="7" y="1556"/>
                    <a:pt x="16" y="1547"/>
                    <a:pt x="26" y="1547"/>
                  </a:cubicBezTo>
                  <a:cubicBezTo>
                    <a:pt x="37" y="1547"/>
                    <a:pt x="46" y="1556"/>
                    <a:pt x="46" y="1566"/>
                  </a:cubicBezTo>
                  <a:cubicBezTo>
                    <a:pt x="46" y="1577"/>
                    <a:pt x="37" y="1586"/>
                    <a:pt x="26" y="1586"/>
                  </a:cubicBezTo>
                  <a:close/>
                </a:path>
              </a:pathLst>
            </a:custGeom>
            <a:solidFill>
              <a:srgbClr val="1CA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7" name="Freeform 5">
              <a:extLst>
                <a:ext uri="{FF2B5EF4-FFF2-40B4-BE49-F238E27FC236}">
                  <a16:creationId xmlns:a16="http://schemas.microsoft.com/office/drawing/2014/main" id="{D3F8BC07-2F2C-469F-A22C-FE11D2DE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47"/>
              <a:ext cx="31" cy="2602"/>
            </a:xfrm>
            <a:custGeom>
              <a:avLst/>
              <a:gdLst>
                <a:gd name="T0" fmla="*/ 36 w 18"/>
                <a:gd name="T1" fmla="*/ 342 h 1379"/>
                <a:gd name="T2" fmla="*/ 157 w 18"/>
                <a:gd name="T3" fmla="*/ 0 h 1379"/>
                <a:gd name="T4" fmla="*/ 0 w 18"/>
                <a:gd name="T5" fmla="*/ 174 h 1379"/>
                <a:gd name="T6" fmla="*/ 0 w 18"/>
                <a:gd name="T7" fmla="*/ 17010 h 1379"/>
                <a:gd name="T8" fmla="*/ 98 w 18"/>
                <a:gd name="T9" fmla="*/ 17482 h 1379"/>
                <a:gd name="T10" fmla="*/ 50 w 18"/>
                <a:gd name="T11" fmla="*/ 17074 h 13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379">
                  <a:moveTo>
                    <a:pt x="4" y="27"/>
                  </a:moveTo>
                  <a:cubicBezTo>
                    <a:pt x="4" y="8"/>
                    <a:pt x="10" y="3"/>
                    <a:pt x="18" y="0"/>
                  </a:cubicBezTo>
                  <a:cubicBezTo>
                    <a:pt x="8" y="0"/>
                    <a:pt x="0" y="5"/>
                    <a:pt x="0" y="14"/>
                  </a:cubicBezTo>
                  <a:cubicBezTo>
                    <a:pt x="0" y="1342"/>
                    <a:pt x="0" y="1342"/>
                    <a:pt x="0" y="1342"/>
                  </a:cubicBezTo>
                  <a:cubicBezTo>
                    <a:pt x="0" y="1348"/>
                    <a:pt x="6" y="1367"/>
                    <a:pt x="11" y="1379"/>
                  </a:cubicBezTo>
                  <a:cubicBezTo>
                    <a:pt x="6" y="1347"/>
                    <a:pt x="6" y="1347"/>
                    <a:pt x="6" y="1347"/>
                  </a:cubicBezTo>
                </a:path>
              </a:pathLst>
            </a:custGeom>
            <a:solidFill>
              <a:srgbClr val="D4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8" name="Freeform 6">
              <a:extLst>
                <a:ext uri="{FF2B5EF4-FFF2-40B4-BE49-F238E27FC236}">
                  <a16:creationId xmlns:a16="http://schemas.microsoft.com/office/drawing/2014/main" id="{05326429-A6C4-4BEE-A02A-77F12754A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3" y="58"/>
              <a:ext cx="21" cy="2591"/>
            </a:xfrm>
            <a:custGeom>
              <a:avLst/>
              <a:gdLst>
                <a:gd name="T0" fmla="*/ 86 w 12"/>
                <a:gd name="T1" fmla="*/ 402 h 1373"/>
                <a:gd name="T2" fmla="*/ 86 w 12"/>
                <a:gd name="T3" fmla="*/ 0 h 1373"/>
                <a:gd name="T4" fmla="*/ 114 w 12"/>
                <a:gd name="T5" fmla="*/ 100 h 1373"/>
                <a:gd name="T6" fmla="*/ 114 w 12"/>
                <a:gd name="T7" fmla="*/ 16941 h 1373"/>
                <a:gd name="T8" fmla="*/ 0 w 12"/>
                <a:gd name="T9" fmla="*/ 17410 h 1373"/>
                <a:gd name="T10" fmla="*/ 49 w 12"/>
                <a:gd name="T11" fmla="*/ 17009 h 13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" h="1373">
                  <a:moveTo>
                    <a:pt x="9" y="32"/>
                  </a:moveTo>
                  <a:cubicBezTo>
                    <a:pt x="9" y="14"/>
                    <a:pt x="9" y="5"/>
                    <a:pt x="9" y="0"/>
                  </a:cubicBezTo>
                  <a:cubicBezTo>
                    <a:pt x="11" y="2"/>
                    <a:pt x="12" y="5"/>
                    <a:pt x="12" y="8"/>
                  </a:cubicBezTo>
                  <a:cubicBezTo>
                    <a:pt x="12" y="1336"/>
                    <a:pt x="12" y="1336"/>
                    <a:pt x="12" y="1336"/>
                  </a:cubicBezTo>
                  <a:cubicBezTo>
                    <a:pt x="12" y="1342"/>
                    <a:pt x="5" y="1361"/>
                    <a:pt x="0" y="1373"/>
                  </a:cubicBezTo>
                  <a:cubicBezTo>
                    <a:pt x="5" y="1341"/>
                    <a:pt x="5" y="1341"/>
                    <a:pt x="5" y="1341"/>
                  </a:cubicBezTo>
                </a:path>
              </a:pathLst>
            </a:custGeom>
            <a:solidFill>
              <a:srgbClr val="017E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9" name="Freeform 7">
              <a:extLst>
                <a:ext uri="{FF2B5EF4-FFF2-40B4-BE49-F238E27FC236}">
                  <a16:creationId xmlns:a16="http://schemas.microsoft.com/office/drawing/2014/main" id="{FE233656-0176-4F66-8163-9743F2B6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6" y="2949"/>
              <a:ext cx="40" cy="86"/>
            </a:xfrm>
            <a:custGeom>
              <a:avLst/>
              <a:gdLst>
                <a:gd name="T0" fmla="*/ 0 w 23"/>
                <a:gd name="T1" fmla="*/ 280 h 46"/>
                <a:gd name="T2" fmla="*/ 212 w 23"/>
                <a:gd name="T3" fmla="*/ 563 h 46"/>
                <a:gd name="T4" fmla="*/ 212 w 23"/>
                <a:gd name="T5" fmla="*/ 563 h 46"/>
                <a:gd name="T6" fmla="*/ 16 w 23"/>
                <a:gd name="T7" fmla="*/ 280 h 46"/>
                <a:gd name="T8" fmla="*/ 157 w 23"/>
                <a:gd name="T9" fmla="*/ 0 h 46"/>
                <a:gd name="T10" fmla="*/ 157 w 23"/>
                <a:gd name="T11" fmla="*/ 0 h 46"/>
                <a:gd name="T12" fmla="*/ 0 w 23"/>
                <a:gd name="T13" fmla="*/ 280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46">
                  <a:moveTo>
                    <a:pt x="0" y="23"/>
                  </a:moveTo>
                  <a:cubicBezTo>
                    <a:pt x="0" y="36"/>
                    <a:pt x="10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2" y="46"/>
                    <a:pt x="2" y="34"/>
                    <a:pt x="2" y="23"/>
                  </a:cubicBezTo>
                  <a:cubicBezTo>
                    <a:pt x="2" y="13"/>
                    <a:pt x="8" y="2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2"/>
                    <a:pt x="0" y="12"/>
                    <a:pt x="0" y="23"/>
                  </a:cubicBezTo>
                  <a:close/>
                </a:path>
              </a:pathLst>
            </a:custGeom>
            <a:solidFill>
              <a:srgbClr val="D4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0" name="Freeform 8">
              <a:extLst>
                <a:ext uri="{FF2B5EF4-FFF2-40B4-BE49-F238E27FC236}">
                  <a16:creationId xmlns:a16="http://schemas.microsoft.com/office/drawing/2014/main" id="{D6548A68-739B-4605-9E39-94001F229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6" y="2952"/>
              <a:ext cx="44" cy="80"/>
            </a:xfrm>
            <a:custGeom>
              <a:avLst/>
              <a:gdLst>
                <a:gd name="T0" fmla="*/ 239 w 25"/>
                <a:gd name="T1" fmla="*/ 261 h 42"/>
                <a:gd name="T2" fmla="*/ 0 w 25"/>
                <a:gd name="T3" fmla="*/ 552 h 42"/>
                <a:gd name="T4" fmla="*/ 0 w 25"/>
                <a:gd name="T5" fmla="*/ 552 h 42"/>
                <a:gd name="T6" fmla="*/ 216 w 25"/>
                <a:gd name="T7" fmla="*/ 261 h 42"/>
                <a:gd name="T8" fmla="*/ 65 w 25"/>
                <a:gd name="T9" fmla="*/ 0 h 42"/>
                <a:gd name="T10" fmla="*/ 65 w 25"/>
                <a:gd name="T11" fmla="*/ 0 h 42"/>
                <a:gd name="T12" fmla="*/ 239 w 25"/>
                <a:gd name="T13" fmla="*/ 261 h 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42">
                  <a:moveTo>
                    <a:pt x="25" y="20"/>
                  </a:moveTo>
                  <a:cubicBezTo>
                    <a:pt x="25" y="34"/>
                    <a:pt x="14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2" y="42"/>
                    <a:pt x="23" y="32"/>
                    <a:pt x="23" y="20"/>
                  </a:cubicBezTo>
                  <a:cubicBezTo>
                    <a:pt x="23" y="11"/>
                    <a:pt x="16" y="3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7" y="3"/>
                    <a:pt x="25" y="9"/>
                    <a:pt x="25" y="20"/>
                  </a:cubicBezTo>
                  <a:close/>
                </a:path>
              </a:pathLst>
            </a:custGeom>
            <a:solidFill>
              <a:srgbClr val="D4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1" name="Freeform 9">
              <a:extLst>
                <a:ext uri="{FF2B5EF4-FFF2-40B4-BE49-F238E27FC236}">
                  <a16:creationId xmlns:a16="http://schemas.microsoft.com/office/drawing/2014/main" id="{9E73422F-8071-4AA1-A8E6-9DEEF6E11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6"/>
              <a:ext cx="93" cy="3005"/>
            </a:xfrm>
            <a:custGeom>
              <a:avLst/>
              <a:gdLst>
                <a:gd name="T0" fmla="*/ 314 w 53"/>
                <a:gd name="T1" fmla="*/ 19515 h 1593"/>
                <a:gd name="T2" fmla="*/ 286 w 53"/>
                <a:gd name="T3" fmla="*/ 19439 h 1593"/>
                <a:gd name="T4" fmla="*/ 286 w 53"/>
                <a:gd name="T5" fmla="*/ 17753 h 1593"/>
                <a:gd name="T6" fmla="*/ 314 w 53"/>
                <a:gd name="T7" fmla="*/ 17555 h 1593"/>
                <a:gd name="T8" fmla="*/ 416 w 53"/>
                <a:gd name="T9" fmla="*/ 17085 h 1593"/>
                <a:gd name="T10" fmla="*/ 416 w 53"/>
                <a:gd name="T11" fmla="*/ 204 h 1593"/>
                <a:gd name="T12" fmla="*/ 249 w 53"/>
                <a:gd name="T13" fmla="*/ 0 h 1593"/>
                <a:gd name="T14" fmla="*/ 77 w 53"/>
                <a:gd name="T15" fmla="*/ 204 h 1593"/>
                <a:gd name="T16" fmla="*/ 77 w 53"/>
                <a:gd name="T17" fmla="*/ 17085 h 1593"/>
                <a:gd name="T18" fmla="*/ 188 w 53"/>
                <a:gd name="T19" fmla="*/ 17560 h 1593"/>
                <a:gd name="T20" fmla="*/ 209 w 53"/>
                <a:gd name="T21" fmla="*/ 17741 h 1593"/>
                <a:gd name="T22" fmla="*/ 209 w 53"/>
                <a:gd name="T23" fmla="*/ 19439 h 1593"/>
                <a:gd name="T24" fmla="*/ 188 w 53"/>
                <a:gd name="T25" fmla="*/ 19515 h 1593"/>
                <a:gd name="T26" fmla="*/ 0 w 53"/>
                <a:gd name="T27" fmla="*/ 19828 h 1593"/>
                <a:gd name="T28" fmla="*/ 249 w 53"/>
                <a:gd name="T29" fmla="*/ 20173 h 1593"/>
                <a:gd name="T30" fmla="*/ 502 w 53"/>
                <a:gd name="T31" fmla="*/ 19828 h 1593"/>
                <a:gd name="T32" fmla="*/ 314 w 53"/>
                <a:gd name="T33" fmla="*/ 19515 h 15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3" h="1593">
                  <a:moveTo>
                    <a:pt x="33" y="1541"/>
                  </a:moveTo>
                  <a:cubicBezTo>
                    <a:pt x="32" y="1540"/>
                    <a:pt x="30" y="1540"/>
                    <a:pt x="30" y="1535"/>
                  </a:cubicBezTo>
                  <a:cubicBezTo>
                    <a:pt x="30" y="1511"/>
                    <a:pt x="30" y="1406"/>
                    <a:pt x="30" y="1402"/>
                  </a:cubicBezTo>
                  <a:cubicBezTo>
                    <a:pt x="30" y="1396"/>
                    <a:pt x="31" y="1390"/>
                    <a:pt x="33" y="1386"/>
                  </a:cubicBezTo>
                  <a:cubicBezTo>
                    <a:pt x="38" y="1374"/>
                    <a:pt x="44" y="1356"/>
                    <a:pt x="44" y="1349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7"/>
                    <a:pt x="36" y="0"/>
                    <a:pt x="26" y="0"/>
                  </a:cubicBezTo>
                  <a:cubicBezTo>
                    <a:pt x="17" y="0"/>
                    <a:pt x="8" y="7"/>
                    <a:pt x="8" y="16"/>
                  </a:cubicBezTo>
                  <a:cubicBezTo>
                    <a:pt x="8" y="1349"/>
                    <a:pt x="8" y="1349"/>
                    <a:pt x="8" y="1349"/>
                  </a:cubicBezTo>
                  <a:cubicBezTo>
                    <a:pt x="8" y="1356"/>
                    <a:pt x="16" y="1375"/>
                    <a:pt x="20" y="1387"/>
                  </a:cubicBezTo>
                  <a:cubicBezTo>
                    <a:pt x="22" y="1390"/>
                    <a:pt x="22" y="1397"/>
                    <a:pt x="22" y="1401"/>
                  </a:cubicBezTo>
                  <a:cubicBezTo>
                    <a:pt x="22" y="1405"/>
                    <a:pt x="22" y="1511"/>
                    <a:pt x="22" y="1535"/>
                  </a:cubicBezTo>
                  <a:cubicBezTo>
                    <a:pt x="22" y="1540"/>
                    <a:pt x="21" y="1540"/>
                    <a:pt x="20" y="1541"/>
                  </a:cubicBezTo>
                  <a:cubicBezTo>
                    <a:pt x="8" y="1544"/>
                    <a:pt x="0" y="1554"/>
                    <a:pt x="0" y="1566"/>
                  </a:cubicBezTo>
                  <a:cubicBezTo>
                    <a:pt x="0" y="1581"/>
                    <a:pt x="12" y="1593"/>
                    <a:pt x="26" y="1593"/>
                  </a:cubicBezTo>
                  <a:cubicBezTo>
                    <a:pt x="41" y="1593"/>
                    <a:pt x="53" y="1581"/>
                    <a:pt x="53" y="1566"/>
                  </a:cubicBezTo>
                  <a:cubicBezTo>
                    <a:pt x="53" y="1554"/>
                    <a:pt x="45" y="1544"/>
                    <a:pt x="33" y="154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12" name="Oval 10">
              <a:extLst>
                <a:ext uri="{FF2B5EF4-FFF2-40B4-BE49-F238E27FC236}">
                  <a16:creationId xmlns:a16="http://schemas.microsoft.com/office/drawing/2014/main" id="{55AF5C25-1263-4193-B102-9043B27A8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4" y="2954"/>
              <a:ext cx="69" cy="74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9156" name="Group 11">
            <a:extLst>
              <a:ext uri="{FF2B5EF4-FFF2-40B4-BE49-F238E27FC236}">
                <a16:creationId xmlns:a16="http://schemas.microsoft.com/office/drawing/2014/main" id="{BF82D905-2AC9-4A59-B6A2-C40C419EE0AF}"/>
              </a:ext>
            </a:extLst>
          </p:cNvPr>
          <p:cNvGrpSpPr>
            <a:grpSpLocks/>
          </p:cNvGrpSpPr>
          <p:nvPr/>
        </p:nvGrpSpPr>
        <p:grpSpPr bwMode="auto">
          <a:xfrm rot="3240927">
            <a:off x="7450931" y="1235869"/>
            <a:ext cx="252413" cy="5705475"/>
            <a:chOff x="2832" y="1086"/>
            <a:chExt cx="95" cy="2151"/>
          </a:xfrm>
        </p:grpSpPr>
        <p:sp>
          <p:nvSpPr>
            <p:cNvPr id="49385" name="Oval 12">
              <a:extLst>
                <a:ext uri="{FF2B5EF4-FFF2-40B4-BE49-F238E27FC236}">
                  <a16:creationId xmlns:a16="http://schemas.microsoft.com/office/drawing/2014/main" id="{01B849F0-1EB4-45FB-A72A-A8397C929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1086"/>
              <a:ext cx="95" cy="40"/>
            </a:xfrm>
            <a:prstGeom prst="ellipse">
              <a:avLst/>
            </a:prstGeom>
            <a:solidFill>
              <a:srgbClr val="E5F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386" name="Oval 13">
              <a:extLst>
                <a:ext uri="{FF2B5EF4-FFF2-40B4-BE49-F238E27FC236}">
                  <a16:creationId xmlns:a16="http://schemas.microsoft.com/office/drawing/2014/main" id="{40EE5297-6E2F-4DF7-BE8C-57F65788F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1094"/>
              <a:ext cx="75" cy="26"/>
            </a:xfrm>
            <a:prstGeom prst="ellipse">
              <a:avLst/>
            </a:prstGeom>
            <a:solidFill>
              <a:srgbClr val="5EC3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387" name="Freeform 14">
              <a:extLst>
                <a:ext uri="{FF2B5EF4-FFF2-40B4-BE49-F238E27FC236}">
                  <a16:creationId xmlns:a16="http://schemas.microsoft.com/office/drawing/2014/main" id="{3320FE70-99F5-4E4A-8D96-826E004DA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107"/>
              <a:ext cx="65" cy="13"/>
            </a:xfrm>
            <a:custGeom>
              <a:avLst/>
              <a:gdLst>
                <a:gd name="T0" fmla="*/ 0 w 26"/>
                <a:gd name="T1" fmla="*/ 143 h 5"/>
                <a:gd name="T2" fmla="*/ 520 w 26"/>
                <a:gd name="T3" fmla="*/ 229 h 5"/>
                <a:gd name="T4" fmla="*/ 1020 w 26"/>
                <a:gd name="T5" fmla="*/ 143 h 5"/>
                <a:gd name="T6" fmla="*/ 520 w 26"/>
                <a:gd name="T7" fmla="*/ 0 h 5"/>
                <a:gd name="T8" fmla="*/ 0 w 26"/>
                <a:gd name="T9" fmla="*/ 143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">
                  <a:moveTo>
                    <a:pt x="0" y="3"/>
                  </a:moveTo>
                  <a:cubicBezTo>
                    <a:pt x="3" y="4"/>
                    <a:pt x="8" y="5"/>
                    <a:pt x="13" y="5"/>
                  </a:cubicBezTo>
                  <a:cubicBezTo>
                    <a:pt x="18" y="5"/>
                    <a:pt x="23" y="4"/>
                    <a:pt x="26" y="3"/>
                  </a:cubicBezTo>
                  <a:cubicBezTo>
                    <a:pt x="23" y="1"/>
                    <a:pt x="18" y="0"/>
                    <a:pt x="13" y="0"/>
                  </a:cubicBezTo>
                  <a:cubicBezTo>
                    <a:pt x="8" y="0"/>
                    <a:pt x="3" y="1"/>
                    <a:pt x="0" y="3"/>
                  </a:cubicBezTo>
                  <a:close/>
                </a:path>
              </a:pathLst>
            </a:custGeom>
            <a:solidFill>
              <a:srgbClr val="5FA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8" name="Freeform 15">
              <a:extLst>
                <a:ext uri="{FF2B5EF4-FFF2-40B4-BE49-F238E27FC236}">
                  <a16:creationId xmlns:a16="http://schemas.microsoft.com/office/drawing/2014/main" id="{E0927836-9B7E-4845-829F-80D44C9B9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07"/>
              <a:ext cx="95" cy="2130"/>
            </a:xfrm>
            <a:custGeom>
              <a:avLst/>
              <a:gdLst>
                <a:gd name="T0" fmla="*/ 750 w 38"/>
                <a:gd name="T1" fmla="*/ 363 h 799"/>
                <a:gd name="T2" fmla="*/ 0 w 38"/>
                <a:gd name="T3" fmla="*/ 0 h 799"/>
                <a:gd name="T4" fmla="*/ 363 w 38"/>
                <a:gd name="T5" fmla="*/ 22884 h 799"/>
                <a:gd name="T6" fmla="*/ 595 w 38"/>
                <a:gd name="T7" fmla="*/ 23894 h 799"/>
                <a:gd name="T8" fmla="*/ 595 w 38"/>
                <a:gd name="T9" fmla="*/ 40203 h 799"/>
                <a:gd name="T10" fmla="*/ 595 w 38"/>
                <a:gd name="T11" fmla="*/ 40203 h 799"/>
                <a:gd name="T12" fmla="*/ 750 w 38"/>
                <a:gd name="T13" fmla="*/ 40353 h 799"/>
                <a:gd name="T14" fmla="*/ 908 w 38"/>
                <a:gd name="T15" fmla="*/ 40203 h 799"/>
                <a:gd name="T16" fmla="*/ 908 w 38"/>
                <a:gd name="T17" fmla="*/ 40203 h 799"/>
                <a:gd name="T18" fmla="*/ 908 w 38"/>
                <a:gd name="T19" fmla="*/ 23894 h 799"/>
                <a:gd name="T20" fmla="*/ 1145 w 38"/>
                <a:gd name="T21" fmla="*/ 22884 h 799"/>
                <a:gd name="T22" fmla="*/ 1488 w 38"/>
                <a:gd name="T23" fmla="*/ 0 h 799"/>
                <a:gd name="T24" fmla="*/ 750 w 38"/>
                <a:gd name="T25" fmla="*/ 363 h 7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799">
                  <a:moveTo>
                    <a:pt x="19" y="7"/>
                  </a:moveTo>
                  <a:cubicBezTo>
                    <a:pt x="8" y="7"/>
                    <a:pt x="0" y="4"/>
                    <a:pt x="0" y="0"/>
                  </a:cubicBezTo>
                  <a:cubicBezTo>
                    <a:pt x="9" y="453"/>
                    <a:pt x="9" y="453"/>
                    <a:pt x="9" y="453"/>
                  </a:cubicBezTo>
                  <a:cubicBezTo>
                    <a:pt x="9" y="459"/>
                    <a:pt x="15" y="466"/>
                    <a:pt x="15" y="473"/>
                  </a:cubicBezTo>
                  <a:cubicBezTo>
                    <a:pt x="15" y="482"/>
                    <a:pt x="15" y="796"/>
                    <a:pt x="15" y="796"/>
                  </a:cubicBezTo>
                  <a:cubicBezTo>
                    <a:pt x="15" y="796"/>
                    <a:pt x="15" y="796"/>
                    <a:pt x="15" y="796"/>
                  </a:cubicBezTo>
                  <a:cubicBezTo>
                    <a:pt x="15" y="797"/>
                    <a:pt x="15" y="799"/>
                    <a:pt x="19" y="799"/>
                  </a:cubicBezTo>
                  <a:cubicBezTo>
                    <a:pt x="23" y="799"/>
                    <a:pt x="23" y="797"/>
                    <a:pt x="23" y="796"/>
                  </a:cubicBezTo>
                  <a:cubicBezTo>
                    <a:pt x="23" y="796"/>
                    <a:pt x="23" y="796"/>
                    <a:pt x="23" y="796"/>
                  </a:cubicBezTo>
                  <a:cubicBezTo>
                    <a:pt x="23" y="796"/>
                    <a:pt x="23" y="480"/>
                    <a:pt x="23" y="473"/>
                  </a:cubicBezTo>
                  <a:cubicBezTo>
                    <a:pt x="23" y="467"/>
                    <a:pt x="29" y="459"/>
                    <a:pt x="29" y="45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4"/>
                    <a:pt x="29" y="7"/>
                    <a:pt x="19" y="7"/>
                  </a:cubicBezTo>
                  <a:close/>
                </a:path>
              </a:pathLst>
            </a:custGeom>
            <a:solidFill>
              <a:srgbClr val="98D9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9" name="Freeform 16">
              <a:extLst>
                <a:ext uri="{FF2B5EF4-FFF2-40B4-BE49-F238E27FC236}">
                  <a16:creationId xmlns:a16="http://schemas.microsoft.com/office/drawing/2014/main" id="{1284557D-6876-4B22-8E28-520C7FD52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31"/>
              <a:ext cx="95" cy="264"/>
            </a:xfrm>
            <a:custGeom>
              <a:avLst/>
              <a:gdLst>
                <a:gd name="T0" fmla="*/ 1458 w 38"/>
                <a:gd name="T1" fmla="*/ 1515 h 99"/>
                <a:gd name="T2" fmla="*/ 1375 w 38"/>
                <a:gd name="T3" fmla="*/ 1117 h 99"/>
                <a:gd name="T4" fmla="*/ 1300 w 38"/>
                <a:gd name="T5" fmla="*/ 704 h 99"/>
                <a:gd name="T6" fmla="*/ 988 w 38"/>
                <a:gd name="T7" fmla="*/ 149 h 99"/>
                <a:gd name="T8" fmla="*/ 438 w 38"/>
                <a:gd name="T9" fmla="*/ 456 h 99"/>
                <a:gd name="T10" fmla="*/ 283 w 38"/>
                <a:gd name="T11" fmla="*/ 512 h 99"/>
                <a:gd name="T12" fmla="*/ 0 w 38"/>
                <a:gd name="T13" fmla="*/ 760 h 99"/>
                <a:gd name="T14" fmla="*/ 83 w 38"/>
                <a:gd name="T15" fmla="*/ 4344 h 99"/>
                <a:gd name="T16" fmla="*/ 470 w 38"/>
                <a:gd name="T17" fmla="*/ 4800 h 99"/>
                <a:gd name="T18" fmla="*/ 675 w 38"/>
                <a:gd name="T19" fmla="*/ 4800 h 99"/>
                <a:gd name="T20" fmla="*/ 1020 w 38"/>
                <a:gd name="T21" fmla="*/ 4856 h 99"/>
                <a:gd name="T22" fmla="*/ 1095 w 38"/>
                <a:gd name="T23" fmla="*/ 4800 h 99"/>
                <a:gd name="T24" fmla="*/ 1220 w 38"/>
                <a:gd name="T25" fmla="*/ 4701 h 99"/>
                <a:gd name="T26" fmla="*/ 1300 w 38"/>
                <a:gd name="T27" fmla="*/ 4643 h 99"/>
                <a:gd name="T28" fmla="*/ 1408 w 38"/>
                <a:gd name="T29" fmla="*/ 4403 h 99"/>
                <a:gd name="T30" fmla="*/ 1488 w 38"/>
                <a:gd name="T31" fmla="*/ 1515 h 99"/>
                <a:gd name="T32" fmla="*/ 1458 w 38"/>
                <a:gd name="T33" fmla="*/ 1515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99">
                  <a:moveTo>
                    <a:pt x="37" y="30"/>
                  </a:moveTo>
                  <a:cubicBezTo>
                    <a:pt x="35" y="27"/>
                    <a:pt x="36" y="25"/>
                    <a:pt x="35" y="22"/>
                  </a:cubicBezTo>
                  <a:cubicBezTo>
                    <a:pt x="35" y="19"/>
                    <a:pt x="33" y="17"/>
                    <a:pt x="33" y="14"/>
                  </a:cubicBezTo>
                  <a:cubicBezTo>
                    <a:pt x="31" y="10"/>
                    <a:pt x="29" y="4"/>
                    <a:pt x="25" y="3"/>
                  </a:cubicBezTo>
                  <a:cubicBezTo>
                    <a:pt x="18" y="0"/>
                    <a:pt x="16" y="7"/>
                    <a:pt x="11" y="9"/>
                  </a:cubicBezTo>
                  <a:cubicBezTo>
                    <a:pt x="9" y="10"/>
                    <a:pt x="9" y="9"/>
                    <a:pt x="7" y="10"/>
                  </a:cubicBezTo>
                  <a:cubicBezTo>
                    <a:pt x="5" y="11"/>
                    <a:pt x="1" y="13"/>
                    <a:pt x="0" y="1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90"/>
                    <a:pt x="7" y="94"/>
                    <a:pt x="12" y="95"/>
                  </a:cubicBezTo>
                  <a:cubicBezTo>
                    <a:pt x="13" y="95"/>
                    <a:pt x="16" y="95"/>
                    <a:pt x="17" y="95"/>
                  </a:cubicBezTo>
                  <a:cubicBezTo>
                    <a:pt x="18" y="95"/>
                    <a:pt x="22" y="99"/>
                    <a:pt x="26" y="96"/>
                  </a:cubicBezTo>
                  <a:cubicBezTo>
                    <a:pt x="27" y="96"/>
                    <a:pt x="27" y="95"/>
                    <a:pt x="28" y="95"/>
                  </a:cubicBezTo>
                  <a:cubicBezTo>
                    <a:pt x="29" y="94"/>
                    <a:pt x="30" y="94"/>
                    <a:pt x="31" y="93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4" y="90"/>
                    <a:pt x="36" y="89"/>
                    <a:pt x="36" y="87"/>
                  </a:cubicBezTo>
                  <a:cubicBezTo>
                    <a:pt x="38" y="30"/>
                    <a:pt x="38" y="30"/>
                    <a:pt x="38" y="30"/>
                  </a:cubicBezTo>
                  <a:lnTo>
                    <a:pt x="37" y="3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0" name="Freeform 17">
              <a:extLst>
                <a:ext uri="{FF2B5EF4-FFF2-40B4-BE49-F238E27FC236}">
                  <a16:creationId xmlns:a16="http://schemas.microsoft.com/office/drawing/2014/main" id="{0A39A894-1C68-4463-B9F6-E5D83AE74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31"/>
              <a:ext cx="95" cy="264"/>
            </a:xfrm>
            <a:custGeom>
              <a:avLst/>
              <a:gdLst>
                <a:gd name="T0" fmla="*/ 1458 w 38"/>
                <a:gd name="T1" fmla="*/ 1515 h 99"/>
                <a:gd name="T2" fmla="*/ 1375 w 38"/>
                <a:gd name="T3" fmla="*/ 1117 h 99"/>
                <a:gd name="T4" fmla="*/ 1300 w 38"/>
                <a:gd name="T5" fmla="*/ 704 h 99"/>
                <a:gd name="T6" fmla="*/ 988 w 38"/>
                <a:gd name="T7" fmla="*/ 149 h 99"/>
                <a:gd name="T8" fmla="*/ 438 w 38"/>
                <a:gd name="T9" fmla="*/ 456 h 99"/>
                <a:gd name="T10" fmla="*/ 283 w 38"/>
                <a:gd name="T11" fmla="*/ 512 h 99"/>
                <a:gd name="T12" fmla="*/ 0 w 38"/>
                <a:gd name="T13" fmla="*/ 760 h 99"/>
                <a:gd name="T14" fmla="*/ 83 w 38"/>
                <a:gd name="T15" fmla="*/ 4344 h 99"/>
                <a:gd name="T16" fmla="*/ 470 w 38"/>
                <a:gd name="T17" fmla="*/ 4800 h 99"/>
                <a:gd name="T18" fmla="*/ 675 w 38"/>
                <a:gd name="T19" fmla="*/ 4800 h 99"/>
                <a:gd name="T20" fmla="*/ 1020 w 38"/>
                <a:gd name="T21" fmla="*/ 4856 h 99"/>
                <a:gd name="T22" fmla="*/ 1095 w 38"/>
                <a:gd name="T23" fmla="*/ 4800 h 99"/>
                <a:gd name="T24" fmla="*/ 1220 w 38"/>
                <a:gd name="T25" fmla="*/ 4701 h 99"/>
                <a:gd name="T26" fmla="*/ 1300 w 38"/>
                <a:gd name="T27" fmla="*/ 4643 h 99"/>
                <a:gd name="T28" fmla="*/ 1408 w 38"/>
                <a:gd name="T29" fmla="*/ 4403 h 99"/>
                <a:gd name="T30" fmla="*/ 1488 w 38"/>
                <a:gd name="T31" fmla="*/ 1515 h 99"/>
                <a:gd name="T32" fmla="*/ 1458 w 38"/>
                <a:gd name="T33" fmla="*/ 1515 h 9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8" h="99">
                  <a:moveTo>
                    <a:pt x="37" y="30"/>
                  </a:moveTo>
                  <a:cubicBezTo>
                    <a:pt x="35" y="27"/>
                    <a:pt x="36" y="25"/>
                    <a:pt x="35" y="22"/>
                  </a:cubicBezTo>
                  <a:cubicBezTo>
                    <a:pt x="35" y="19"/>
                    <a:pt x="33" y="17"/>
                    <a:pt x="33" y="14"/>
                  </a:cubicBezTo>
                  <a:cubicBezTo>
                    <a:pt x="31" y="10"/>
                    <a:pt x="29" y="4"/>
                    <a:pt x="25" y="3"/>
                  </a:cubicBezTo>
                  <a:cubicBezTo>
                    <a:pt x="18" y="0"/>
                    <a:pt x="16" y="7"/>
                    <a:pt x="11" y="9"/>
                  </a:cubicBezTo>
                  <a:cubicBezTo>
                    <a:pt x="9" y="10"/>
                    <a:pt x="9" y="9"/>
                    <a:pt x="7" y="10"/>
                  </a:cubicBezTo>
                  <a:cubicBezTo>
                    <a:pt x="5" y="11"/>
                    <a:pt x="1" y="13"/>
                    <a:pt x="0" y="1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3" y="90"/>
                    <a:pt x="7" y="94"/>
                    <a:pt x="12" y="95"/>
                  </a:cubicBezTo>
                  <a:cubicBezTo>
                    <a:pt x="13" y="95"/>
                    <a:pt x="16" y="95"/>
                    <a:pt x="17" y="95"/>
                  </a:cubicBezTo>
                  <a:cubicBezTo>
                    <a:pt x="18" y="95"/>
                    <a:pt x="22" y="99"/>
                    <a:pt x="26" y="96"/>
                  </a:cubicBezTo>
                  <a:cubicBezTo>
                    <a:pt x="27" y="96"/>
                    <a:pt x="27" y="95"/>
                    <a:pt x="28" y="95"/>
                  </a:cubicBezTo>
                  <a:cubicBezTo>
                    <a:pt x="29" y="94"/>
                    <a:pt x="30" y="94"/>
                    <a:pt x="31" y="93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34" y="90"/>
                    <a:pt x="36" y="89"/>
                    <a:pt x="36" y="87"/>
                  </a:cubicBezTo>
                  <a:cubicBezTo>
                    <a:pt x="38" y="30"/>
                    <a:pt x="38" y="30"/>
                    <a:pt x="38" y="30"/>
                  </a:cubicBezTo>
                  <a:lnTo>
                    <a:pt x="37" y="30"/>
                  </a:lnTo>
                  <a:close/>
                </a:path>
              </a:pathLst>
            </a:custGeom>
            <a:noFill/>
            <a:ln w="4763" cap="rnd">
              <a:solidFill>
                <a:srgbClr val="5C5C5C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1" name="Freeform 18">
              <a:extLst>
                <a:ext uri="{FF2B5EF4-FFF2-40B4-BE49-F238E27FC236}">
                  <a16:creationId xmlns:a16="http://schemas.microsoft.com/office/drawing/2014/main" id="{EE7F9761-F26F-43A5-B7DC-D1B6E5826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147"/>
              <a:ext cx="60" cy="96"/>
            </a:xfrm>
            <a:custGeom>
              <a:avLst/>
              <a:gdLst>
                <a:gd name="T0" fmla="*/ 595 w 24"/>
                <a:gd name="T1" fmla="*/ 0 h 36"/>
                <a:gd name="T2" fmla="*/ 83 w 24"/>
                <a:gd name="T3" fmla="*/ 547 h 36"/>
                <a:gd name="T4" fmla="*/ 50 w 24"/>
                <a:gd name="T5" fmla="*/ 1003 h 36"/>
                <a:gd name="T6" fmla="*/ 50 w 24"/>
                <a:gd name="T7" fmla="*/ 1821 h 36"/>
                <a:gd name="T8" fmla="*/ 208 w 24"/>
                <a:gd name="T9" fmla="*/ 853 h 36"/>
                <a:gd name="T10" fmla="*/ 363 w 24"/>
                <a:gd name="T11" fmla="*/ 512 h 36"/>
                <a:gd name="T12" fmla="*/ 470 w 24"/>
                <a:gd name="T13" fmla="*/ 456 h 36"/>
                <a:gd name="T14" fmla="*/ 595 w 24"/>
                <a:gd name="T15" fmla="*/ 307 h 36"/>
                <a:gd name="T16" fmla="*/ 938 w 24"/>
                <a:gd name="T17" fmla="*/ 397 h 36"/>
                <a:gd name="T18" fmla="*/ 783 w 24"/>
                <a:gd name="T19" fmla="*/ 149 h 36"/>
                <a:gd name="T20" fmla="*/ 675 w 24"/>
                <a:gd name="T21" fmla="*/ 0 h 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" h="36">
                  <a:moveTo>
                    <a:pt x="15" y="0"/>
                  </a:moveTo>
                  <a:cubicBezTo>
                    <a:pt x="12" y="6"/>
                    <a:pt x="4" y="5"/>
                    <a:pt x="2" y="11"/>
                  </a:cubicBezTo>
                  <a:cubicBezTo>
                    <a:pt x="1" y="13"/>
                    <a:pt x="1" y="17"/>
                    <a:pt x="1" y="20"/>
                  </a:cubicBezTo>
                  <a:cubicBezTo>
                    <a:pt x="2" y="24"/>
                    <a:pt x="0" y="32"/>
                    <a:pt x="1" y="36"/>
                  </a:cubicBezTo>
                  <a:cubicBezTo>
                    <a:pt x="2" y="31"/>
                    <a:pt x="3" y="21"/>
                    <a:pt x="5" y="17"/>
                  </a:cubicBezTo>
                  <a:cubicBezTo>
                    <a:pt x="6" y="14"/>
                    <a:pt x="6" y="12"/>
                    <a:pt x="9" y="10"/>
                  </a:cubicBezTo>
                  <a:cubicBezTo>
                    <a:pt x="10" y="10"/>
                    <a:pt x="11" y="10"/>
                    <a:pt x="12" y="9"/>
                  </a:cubicBezTo>
                  <a:cubicBezTo>
                    <a:pt x="13" y="8"/>
                    <a:pt x="14" y="6"/>
                    <a:pt x="15" y="6"/>
                  </a:cubicBezTo>
                  <a:cubicBezTo>
                    <a:pt x="18" y="5"/>
                    <a:pt x="22" y="10"/>
                    <a:pt x="24" y="8"/>
                  </a:cubicBezTo>
                  <a:cubicBezTo>
                    <a:pt x="24" y="6"/>
                    <a:pt x="21" y="4"/>
                    <a:pt x="20" y="3"/>
                  </a:cubicBezTo>
                  <a:cubicBezTo>
                    <a:pt x="19" y="1"/>
                    <a:pt x="20" y="0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2" name="Freeform 19">
              <a:extLst>
                <a:ext uri="{FF2B5EF4-FFF2-40B4-BE49-F238E27FC236}">
                  <a16:creationId xmlns:a16="http://schemas.microsoft.com/office/drawing/2014/main" id="{BAAD6ACF-E016-4006-8516-F8252935B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1251"/>
              <a:ext cx="17" cy="1048"/>
            </a:xfrm>
            <a:custGeom>
              <a:avLst/>
              <a:gdLst>
                <a:gd name="T0" fmla="*/ 243 w 7"/>
                <a:gd name="T1" fmla="*/ 19875 h 393"/>
                <a:gd name="T2" fmla="*/ 70 w 7"/>
                <a:gd name="T3" fmla="*/ 4949 h 393"/>
                <a:gd name="T4" fmla="*/ 0 w 7"/>
                <a:gd name="T5" fmla="*/ 0 h 393"/>
                <a:gd name="T6" fmla="*/ 170 w 7"/>
                <a:gd name="T7" fmla="*/ 4003 h 39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93">
                  <a:moveTo>
                    <a:pt x="7" y="393"/>
                  </a:moveTo>
                  <a:cubicBezTo>
                    <a:pt x="7" y="393"/>
                    <a:pt x="2" y="121"/>
                    <a:pt x="2" y="98"/>
                  </a:cubicBezTo>
                  <a:cubicBezTo>
                    <a:pt x="2" y="76"/>
                    <a:pt x="0" y="6"/>
                    <a:pt x="0" y="0"/>
                  </a:cubicBezTo>
                  <a:cubicBezTo>
                    <a:pt x="1" y="5"/>
                    <a:pt x="5" y="70"/>
                    <a:pt x="5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3" name="Freeform 20">
              <a:extLst>
                <a:ext uri="{FF2B5EF4-FFF2-40B4-BE49-F238E27FC236}">
                  <a16:creationId xmlns:a16="http://schemas.microsoft.com/office/drawing/2014/main" id="{19E1D50C-489B-4023-9119-F91C28DE9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7" y="1387"/>
              <a:ext cx="13" cy="912"/>
            </a:xfrm>
            <a:custGeom>
              <a:avLst/>
              <a:gdLst>
                <a:gd name="T0" fmla="*/ 0 w 5"/>
                <a:gd name="T1" fmla="*/ 17293 h 342"/>
                <a:gd name="T2" fmla="*/ 177 w 5"/>
                <a:gd name="T3" fmla="*/ 2333 h 342"/>
                <a:gd name="T4" fmla="*/ 229 w 5"/>
                <a:gd name="T5" fmla="*/ 0 h 342"/>
                <a:gd name="T6" fmla="*/ 88 w 5"/>
                <a:gd name="T7" fmla="*/ 1613 h 3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42">
                  <a:moveTo>
                    <a:pt x="0" y="342"/>
                  </a:moveTo>
                  <a:cubicBezTo>
                    <a:pt x="0" y="342"/>
                    <a:pt x="4" y="69"/>
                    <a:pt x="4" y="46"/>
                  </a:cubicBezTo>
                  <a:cubicBezTo>
                    <a:pt x="4" y="25"/>
                    <a:pt x="5" y="6"/>
                    <a:pt x="5" y="0"/>
                  </a:cubicBezTo>
                  <a:cubicBezTo>
                    <a:pt x="4" y="5"/>
                    <a:pt x="2" y="22"/>
                    <a:pt x="2" y="32"/>
                  </a:cubicBezTo>
                </a:path>
              </a:pathLst>
            </a:custGeom>
            <a:solidFill>
              <a:srgbClr val="5FA4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4" name="Freeform 21">
              <a:extLst>
                <a:ext uri="{FF2B5EF4-FFF2-40B4-BE49-F238E27FC236}">
                  <a16:creationId xmlns:a16="http://schemas.microsoft.com/office/drawing/2014/main" id="{F94AC4DE-8DE3-4579-A08E-CC5818A41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371"/>
              <a:ext cx="7" cy="848"/>
            </a:xfrm>
            <a:custGeom>
              <a:avLst/>
              <a:gdLst>
                <a:gd name="T0" fmla="*/ 86 w 3"/>
                <a:gd name="T1" fmla="*/ 0 h 318"/>
                <a:gd name="T2" fmla="*/ 86 w 3"/>
                <a:gd name="T3" fmla="*/ 16077 h 318"/>
                <a:gd name="T4" fmla="*/ 86 w 3"/>
                <a:gd name="T5" fmla="*/ 0 h 3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18">
                  <a:moveTo>
                    <a:pt x="3" y="0"/>
                  </a:moveTo>
                  <a:cubicBezTo>
                    <a:pt x="3" y="318"/>
                    <a:pt x="3" y="318"/>
                    <a:pt x="3" y="318"/>
                  </a:cubicBezTo>
                  <a:cubicBezTo>
                    <a:pt x="3" y="318"/>
                    <a:pt x="0" y="28"/>
                    <a:pt x="3" y="0"/>
                  </a:cubicBez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5" name="Freeform 22">
              <a:extLst>
                <a:ext uri="{FF2B5EF4-FFF2-40B4-BE49-F238E27FC236}">
                  <a16:creationId xmlns:a16="http://schemas.microsoft.com/office/drawing/2014/main" id="{98735A22-626A-4E26-B550-92E7EBB67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312"/>
              <a:ext cx="62" cy="72"/>
            </a:xfrm>
            <a:custGeom>
              <a:avLst/>
              <a:gdLst>
                <a:gd name="T0" fmla="*/ 0 w 25"/>
                <a:gd name="T1" fmla="*/ 1003 h 27"/>
                <a:gd name="T2" fmla="*/ 337 w 25"/>
                <a:gd name="T3" fmla="*/ 1272 h 27"/>
                <a:gd name="T4" fmla="*/ 565 w 25"/>
                <a:gd name="T5" fmla="*/ 1309 h 27"/>
                <a:gd name="T6" fmla="*/ 689 w 25"/>
                <a:gd name="T7" fmla="*/ 1216 h 27"/>
                <a:gd name="T8" fmla="*/ 868 w 25"/>
                <a:gd name="T9" fmla="*/ 0 h 27"/>
                <a:gd name="T10" fmla="*/ 640 w 25"/>
                <a:gd name="T11" fmla="*/ 1059 h 27"/>
                <a:gd name="T12" fmla="*/ 382 w 25"/>
                <a:gd name="T13" fmla="*/ 1003 h 27"/>
                <a:gd name="T14" fmla="*/ 0 w 25"/>
                <a:gd name="T15" fmla="*/ 1003 h 2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27">
                  <a:moveTo>
                    <a:pt x="0" y="20"/>
                  </a:moveTo>
                  <a:cubicBezTo>
                    <a:pt x="3" y="24"/>
                    <a:pt x="4" y="25"/>
                    <a:pt x="9" y="25"/>
                  </a:cubicBezTo>
                  <a:cubicBezTo>
                    <a:pt x="11" y="25"/>
                    <a:pt x="13" y="26"/>
                    <a:pt x="15" y="26"/>
                  </a:cubicBezTo>
                  <a:cubicBezTo>
                    <a:pt x="17" y="27"/>
                    <a:pt x="17" y="26"/>
                    <a:pt x="18" y="24"/>
                  </a:cubicBezTo>
                  <a:cubicBezTo>
                    <a:pt x="25" y="18"/>
                    <a:pt x="24" y="9"/>
                    <a:pt x="23" y="0"/>
                  </a:cubicBezTo>
                  <a:cubicBezTo>
                    <a:pt x="24" y="7"/>
                    <a:pt x="23" y="17"/>
                    <a:pt x="17" y="21"/>
                  </a:cubicBezTo>
                  <a:cubicBezTo>
                    <a:pt x="14" y="23"/>
                    <a:pt x="13" y="20"/>
                    <a:pt x="10" y="20"/>
                  </a:cubicBezTo>
                  <a:cubicBezTo>
                    <a:pt x="6" y="21"/>
                    <a:pt x="2" y="24"/>
                    <a:pt x="0" y="20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6" name="Freeform 23">
              <a:extLst>
                <a:ext uri="{FF2B5EF4-FFF2-40B4-BE49-F238E27FC236}">
                  <a16:creationId xmlns:a16="http://schemas.microsoft.com/office/drawing/2014/main" id="{71904FBF-3343-4663-82E1-5F8836B8B5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198"/>
              <a:ext cx="30" cy="184"/>
            </a:xfrm>
            <a:custGeom>
              <a:avLst/>
              <a:gdLst>
                <a:gd name="T0" fmla="*/ 470 w 12"/>
                <a:gd name="T1" fmla="*/ 0 h 69"/>
                <a:gd name="T2" fmla="*/ 395 w 12"/>
                <a:gd name="T3" fmla="*/ 3093 h 69"/>
                <a:gd name="T4" fmla="*/ 125 w 12"/>
                <a:gd name="T5" fmla="*/ 3435 h 69"/>
                <a:gd name="T6" fmla="*/ 125 w 12"/>
                <a:gd name="T7" fmla="*/ 3336 h 69"/>
                <a:gd name="T8" fmla="*/ 363 w 12"/>
                <a:gd name="T9" fmla="*/ 2787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9">
                  <a:moveTo>
                    <a:pt x="12" y="0"/>
                  </a:moveTo>
                  <a:cubicBezTo>
                    <a:pt x="12" y="0"/>
                    <a:pt x="11" y="57"/>
                    <a:pt x="10" y="61"/>
                  </a:cubicBezTo>
                  <a:cubicBezTo>
                    <a:pt x="9" y="65"/>
                    <a:pt x="5" y="68"/>
                    <a:pt x="3" y="68"/>
                  </a:cubicBezTo>
                  <a:cubicBezTo>
                    <a:pt x="0" y="69"/>
                    <a:pt x="3" y="66"/>
                    <a:pt x="3" y="66"/>
                  </a:cubicBezTo>
                  <a:cubicBezTo>
                    <a:pt x="3" y="66"/>
                    <a:pt x="8" y="59"/>
                    <a:pt x="9" y="55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7" name="Freeform 24">
              <a:extLst>
                <a:ext uri="{FF2B5EF4-FFF2-40B4-BE49-F238E27FC236}">
                  <a16:creationId xmlns:a16="http://schemas.microsoft.com/office/drawing/2014/main" id="{1EB5958B-42D1-4565-A3E3-54DCF2B09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262"/>
              <a:ext cx="20" cy="109"/>
            </a:xfrm>
            <a:custGeom>
              <a:avLst/>
              <a:gdLst>
                <a:gd name="T0" fmla="*/ 0 w 8"/>
                <a:gd name="T1" fmla="*/ 0 h 41"/>
                <a:gd name="T2" fmla="*/ 83 w 8"/>
                <a:gd name="T3" fmla="*/ 2050 h 41"/>
                <a:gd name="T4" fmla="*/ 238 w 8"/>
                <a:gd name="T5" fmla="*/ 2050 h 41"/>
                <a:gd name="T6" fmla="*/ 313 w 8"/>
                <a:gd name="T7" fmla="*/ 1994 h 41"/>
                <a:gd name="T8" fmla="*/ 158 w 8"/>
                <a:gd name="T9" fmla="*/ 1393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41">
                  <a:moveTo>
                    <a:pt x="0" y="0"/>
                  </a:moveTo>
                  <a:cubicBezTo>
                    <a:pt x="0" y="0"/>
                    <a:pt x="2" y="38"/>
                    <a:pt x="2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4" y="40"/>
                    <a:pt x="4" y="32"/>
                    <a:pt x="4" y="28"/>
                  </a:cubicBez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8" name="Line 25">
              <a:extLst>
                <a:ext uri="{FF2B5EF4-FFF2-40B4-BE49-F238E27FC236}">
                  <a16:creationId xmlns:a16="http://schemas.microsoft.com/office/drawing/2014/main" id="{11E10A6E-1061-4875-8FC9-BF9A4A03F6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20" y="1166"/>
              <a:ext cx="2" cy="213"/>
            </a:xfrm>
            <a:prstGeom prst="line">
              <a:avLst/>
            </a:prstGeom>
            <a:noFill/>
            <a:ln w="15875">
              <a:solidFill>
                <a:srgbClr val="98D9E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99" name="Line 26">
              <a:extLst>
                <a:ext uri="{FF2B5EF4-FFF2-40B4-BE49-F238E27FC236}">
                  <a16:creationId xmlns:a16="http://schemas.microsoft.com/office/drawing/2014/main" id="{7C6D8916-8919-4EFC-9D94-63C223D62E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37" y="1147"/>
              <a:ext cx="3" cy="248"/>
            </a:xfrm>
            <a:prstGeom prst="line">
              <a:avLst/>
            </a:prstGeom>
            <a:noFill/>
            <a:ln w="15875">
              <a:solidFill>
                <a:srgbClr val="98D9E8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0" name="Oval 27">
              <a:extLst>
                <a:ext uri="{FF2B5EF4-FFF2-40B4-BE49-F238E27FC236}">
                  <a16:creationId xmlns:a16="http://schemas.microsoft.com/office/drawing/2014/main" id="{9D86D3FF-E3DE-484C-8119-E8744B581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1086"/>
              <a:ext cx="95" cy="4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401" name="Freeform 28">
              <a:extLst>
                <a:ext uri="{FF2B5EF4-FFF2-40B4-BE49-F238E27FC236}">
                  <a16:creationId xmlns:a16="http://schemas.microsoft.com/office/drawing/2014/main" id="{00BE7CB9-5717-4A5E-ADCC-D82CFD26C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107"/>
              <a:ext cx="95" cy="2130"/>
            </a:xfrm>
            <a:custGeom>
              <a:avLst/>
              <a:gdLst>
                <a:gd name="T0" fmla="*/ 750 w 38"/>
                <a:gd name="T1" fmla="*/ 363 h 799"/>
                <a:gd name="T2" fmla="*/ 0 w 38"/>
                <a:gd name="T3" fmla="*/ 0 h 799"/>
                <a:gd name="T4" fmla="*/ 363 w 38"/>
                <a:gd name="T5" fmla="*/ 22884 h 799"/>
                <a:gd name="T6" fmla="*/ 595 w 38"/>
                <a:gd name="T7" fmla="*/ 23894 h 799"/>
                <a:gd name="T8" fmla="*/ 595 w 38"/>
                <a:gd name="T9" fmla="*/ 40203 h 799"/>
                <a:gd name="T10" fmla="*/ 595 w 38"/>
                <a:gd name="T11" fmla="*/ 40203 h 799"/>
                <a:gd name="T12" fmla="*/ 750 w 38"/>
                <a:gd name="T13" fmla="*/ 40353 h 799"/>
                <a:gd name="T14" fmla="*/ 908 w 38"/>
                <a:gd name="T15" fmla="*/ 40203 h 799"/>
                <a:gd name="T16" fmla="*/ 908 w 38"/>
                <a:gd name="T17" fmla="*/ 40203 h 799"/>
                <a:gd name="T18" fmla="*/ 908 w 38"/>
                <a:gd name="T19" fmla="*/ 23894 h 799"/>
                <a:gd name="T20" fmla="*/ 1145 w 38"/>
                <a:gd name="T21" fmla="*/ 22884 h 799"/>
                <a:gd name="T22" fmla="*/ 1488 w 38"/>
                <a:gd name="T23" fmla="*/ 0 h 799"/>
                <a:gd name="T24" fmla="*/ 750 w 38"/>
                <a:gd name="T25" fmla="*/ 363 h 79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8" h="799">
                  <a:moveTo>
                    <a:pt x="19" y="7"/>
                  </a:moveTo>
                  <a:cubicBezTo>
                    <a:pt x="8" y="7"/>
                    <a:pt x="0" y="4"/>
                    <a:pt x="0" y="0"/>
                  </a:cubicBezTo>
                  <a:cubicBezTo>
                    <a:pt x="9" y="453"/>
                    <a:pt x="9" y="453"/>
                    <a:pt x="9" y="453"/>
                  </a:cubicBezTo>
                  <a:cubicBezTo>
                    <a:pt x="9" y="459"/>
                    <a:pt x="15" y="466"/>
                    <a:pt x="15" y="473"/>
                  </a:cubicBezTo>
                  <a:cubicBezTo>
                    <a:pt x="15" y="482"/>
                    <a:pt x="15" y="796"/>
                    <a:pt x="15" y="796"/>
                  </a:cubicBezTo>
                  <a:cubicBezTo>
                    <a:pt x="15" y="796"/>
                    <a:pt x="15" y="796"/>
                    <a:pt x="15" y="796"/>
                  </a:cubicBezTo>
                  <a:cubicBezTo>
                    <a:pt x="15" y="797"/>
                    <a:pt x="15" y="799"/>
                    <a:pt x="19" y="799"/>
                  </a:cubicBezTo>
                  <a:cubicBezTo>
                    <a:pt x="23" y="799"/>
                    <a:pt x="23" y="797"/>
                    <a:pt x="23" y="796"/>
                  </a:cubicBezTo>
                  <a:cubicBezTo>
                    <a:pt x="23" y="796"/>
                    <a:pt x="23" y="796"/>
                    <a:pt x="23" y="796"/>
                  </a:cubicBezTo>
                  <a:cubicBezTo>
                    <a:pt x="23" y="796"/>
                    <a:pt x="23" y="480"/>
                    <a:pt x="23" y="473"/>
                  </a:cubicBezTo>
                  <a:cubicBezTo>
                    <a:pt x="23" y="467"/>
                    <a:pt x="29" y="459"/>
                    <a:pt x="29" y="453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4"/>
                    <a:pt x="29" y="7"/>
                    <a:pt x="19" y="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402" name="Oval 29">
              <a:extLst>
                <a:ext uri="{FF2B5EF4-FFF2-40B4-BE49-F238E27FC236}">
                  <a16:creationId xmlns:a16="http://schemas.microsoft.com/office/drawing/2014/main" id="{EBDF12F0-F9DD-4236-814A-FCE8ADAE6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2" y="1094"/>
              <a:ext cx="75" cy="2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403" name="Oval 30">
              <a:extLst>
                <a:ext uri="{FF2B5EF4-FFF2-40B4-BE49-F238E27FC236}">
                  <a16:creationId xmlns:a16="http://schemas.microsoft.com/office/drawing/2014/main" id="{FBBBEEA2-C9F3-4B9A-B9EB-F262E85F4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144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404" name="Oval 31">
              <a:extLst>
                <a:ext uri="{FF2B5EF4-FFF2-40B4-BE49-F238E27FC236}">
                  <a16:creationId xmlns:a16="http://schemas.microsoft.com/office/drawing/2014/main" id="{C054EE5E-74B8-4669-93CB-4910B56F2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1166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405" name="Oval 32">
              <a:extLst>
                <a:ext uri="{FF2B5EF4-FFF2-40B4-BE49-F238E27FC236}">
                  <a16:creationId xmlns:a16="http://schemas.microsoft.com/office/drawing/2014/main" id="{73014D06-0EDC-4C87-A4EE-EA1F7B4024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142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49157" name="Group 33">
            <a:extLst>
              <a:ext uri="{FF2B5EF4-FFF2-40B4-BE49-F238E27FC236}">
                <a16:creationId xmlns:a16="http://schemas.microsoft.com/office/drawing/2014/main" id="{D482C1DB-A384-4C7B-BE77-6B281E1933B0}"/>
              </a:ext>
            </a:extLst>
          </p:cNvPr>
          <p:cNvGrpSpPr>
            <a:grpSpLocks noChangeAspect="1"/>
          </p:cNvGrpSpPr>
          <p:nvPr/>
        </p:nvGrpSpPr>
        <p:grpSpPr bwMode="auto">
          <a:xfrm rot="5400000">
            <a:off x="130969" y="3755231"/>
            <a:ext cx="4689475" cy="74613"/>
            <a:chOff x="768" y="2124"/>
            <a:chExt cx="4221" cy="67"/>
          </a:xfrm>
        </p:grpSpPr>
        <p:sp>
          <p:nvSpPr>
            <p:cNvPr id="49226" name="Freeform 34">
              <a:extLst>
                <a:ext uri="{FF2B5EF4-FFF2-40B4-BE49-F238E27FC236}">
                  <a16:creationId xmlns:a16="http://schemas.microsoft.com/office/drawing/2014/main" id="{D501EA34-75CB-4053-B7C8-D5D0EC076B6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01" y="2135"/>
              <a:ext cx="288" cy="45"/>
            </a:xfrm>
            <a:custGeom>
              <a:avLst/>
              <a:gdLst>
                <a:gd name="T0" fmla="*/ 4207 w 115"/>
                <a:gd name="T1" fmla="*/ 0 h 17"/>
                <a:gd name="T2" fmla="*/ 50 w 115"/>
                <a:gd name="T3" fmla="*/ 0 h 17"/>
                <a:gd name="T4" fmla="*/ 50 w 115"/>
                <a:gd name="T5" fmla="*/ 56 h 17"/>
                <a:gd name="T6" fmla="*/ 0 w 115"/>
                <a:gd name="T7" fmla="*/ 392 h 17"/>
                <a:gd name="T8" fmla="*/ 0 w 115"/>
                <a:gd name="T9" fmla="*/ 778 h 17"/>
                <a:gd name="T10" fmla="*/ 50 w 115"/>
                <a:gd name="T11" fmla="*/ 834 h 17"/>
                <a:gd name="T12" fmla="*/ 4207 w 115"/>
                <a:gd name="T13" fmla="*/ 834 h 17"/>
                <a:gd name="T14" fmla="*/ 4523 w 115"/>
                <a:gd name="T15" fmla="*/ 392 h 17"/>
                <a:gd name="T16" fmla="*/ 4207 w 115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17">
                  <a:moveTo>
                    <a:pt x="10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11" y="17"/>
                    <a:pt x="115" y="13"/>
                    <a:pt x="115" y="8"/>
                  </a:cubicBezTo>
                  <a:cubicBezTo>
                    <a:pt x="115" y="4"/>
                    <a:pt x="111" y="0"/>
                    <a:pt x="107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7" name="Freeform 35">
              <a:extLst>
                <a:ext uri="{FF2B5EF4-FFF2-40B4-BE49-F238E27FC236}">
                  <a16:creationId xmlns:a16="http://schemas.microsoft.com/office/drawing/2014/main" id="{1833FB83-97B9-4F07-BE59-ABF1CB25FCB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19" y="2140"/>
              <a:ext cx="230" cy="16"/>
            </a:xfrm>
            <a:custGeom>
              <a:avLst/>
              <a:gdLst>
                <a:gd name="T0" fmla="*/ 0 w 92"/>
                <a:gd name="T1" fmla="*/ 0 h 6"/>
                <a:gd name="T2" fmla="*/ 3595 w 92"/>
                <a:gd name="T3" fmla="*/ 0 h 6"/>
                <a:gd name="T4" fmla="*/ 0 w 92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6">
                  <a:moveTo>
                    <a:pt x="0" y="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71" y="4"/>
                    <a:pt x="20" y="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8" name="Freeform 36">
              <a:extLst>
                <a:ext uri="{FF2B5EF4-FFF2-40B4-BE49-F238E27FC236}">
                  <a16:creationId xmlns:a16="http://schemas.microsoft.com/office/drawing/2014/main" id="{5524FE49-1C1B-4AB2-B64B-5CAD17ED326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16" y="2124"/>
              <a:ext cx="3885" cy="67"/>
            </a:xfrm>
            <a:custGeom>
              <a:avLst/>
              <a:gdLst>
                <a:gd name="T0" fmla="*/ 60625 w 1554"/>
                <a:gd name="T1" fmla="*/ 616 h 25"/>
                <a:gd name="T2" fmla="*/ 60708 w 1554"/>
                <a:gd name="T3" fmla="*/ 0 h 25"/>
                <a:gd name="T4" fmla="*/ 470 w 1554"/>
                <a:gd name="T5" fmla="*/ 0 h 25"/>
                <a:gd name="T6" fmla="*/ 0 w 1554"/>
                <a:gd name="T7" fmla="*/ 616 h 25"/>
                <a:gd name="T8" fmla="*/ 470 w 1554"/>
                <a:gd name="T9" fmla="*/ 1292 h 25"/>
                <a:gd name="T10" fmla="*/ 60708 w 1554"/>
                <a:gd name="T11" fmla="*/ 1292 h 25"/>
                <a:gd name="T12" fmla="*/ 60625 w 1554"/>
                <a:gd name="T13" fmla="*/ 61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4" h="25">
                  <a:moveTo>
                    <a:pt x="1552" y="12"/>
                  </a:moveTo>
                  <a:cubicBezTo>
                    <a:pt x="1552" y="6"/>
                    <a:pt x="1553" y="0"/>
                    <a:pt x="15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5"/>
                    <a:pt x="12" y="25"/>
                  </a:cubicBezTo>
                  <a:cubicBezTo>
                    <a:pt x="1554" y="25"/>
                    <a:pt x="1554" y="25"/>
                    <a:pt x="1554" y="25"/>
                  </a:cubicBezTo>
                  <a:cubicBezTo>
                    <a:pt x="1553" y="24"/>
                    <a:pt x="1552" y="19"/>
                    <a:pt x="1552" y="12"/>
                  </a:cubicBezTo>
                  <a:close/>
                </a:path>
              </a:pathLst>
            </a:custGeom>
            <a:solidFill>
              <a:srgbClr val="F4D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9" name="Oval 37">
              <a:extLst>
                <a:ext uri="{FF2B5EF4-FFF2-40B4-BE49-F238E27FC236}">
                  <a16:creationId xmlns:a16="http://schemas.microsoft.com/office/drawing/2014/main" id="{43E18DD6-63BE-47D2-83E1-522741F29A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8" y="2132"/>
              <a:ext cx="48" cy="51"/>
            </a:xfrm>
            <a:prstGeom prst="ellipse">
              <a:avLst/>
            </a:pr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30" name="Oval 38">
              <a:extLst>
                <a:ext uri="{FF2B5EF4-FFF2-40B4-BE49-F238E27FC236}">
                  <a16:creationId xmlns:a16="http://schemas.microsoft.com/office/drawing/2014/main" id="{EC259099-0493-496E-BF50-C7D37701A3A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8" y="2132"/>
              <a:ext cx="48" cy="51"/>
            </a:xfrm>
            <a:prstGeom prst="ellipse">
              <a:avLst/>
            </a:pr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31" name="Freeform 39">
              <a:extLst>
                <a:ext uri="{FF2B5EF4-FFF2-40B4-BE49-F238E27FC236}">
                  <a16:creationId xmlns:a16="http://schemas.microsoft.com/office/drawing/2014/main" id="{B20AC0FB-8427-4008-9C38-51720ED972A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778" y="2137"/>
              <a:ext cx="33" cy="40"/>
            </a:xfrm>
            <a:custGeom>
              <a:avLst/>
              <a:gdLst>
                <a:gd name="T0" fmla="*/ 327 w 13"/>
                <a:gd name="T1" fmla="*/ 0 h 15"/>
                <a:gd name="T2" fmla="*/ 406 w 13"/>
                <a:gd name="T3" fmla="*/ 248 h 15"/>
                <a:gd name="T4" fmla="*/ 129 w 13"/>
                <a:gd name="T5" fmla="*/ 661 h 15"/>
                <a:gd name="T6" fmla="*/ 0 w 13"/>
                <a:gd name="T7" fmla="*/ 605 h 15"/>
                <a:gd name="T8" fmla="*/ 244 w 13"/>
                <a:gd name="T9" fmla="*/ 760 h 15"/>
                <a:gd name="T10" fmla="*/ 541 w 13"/>
                <a:gd name="T11" fmla="*/ 363 h 15"/>
                <a:gd name="T12" fmla="*/ 327 w 13"/>
                <a:gd name="T13" fmla="*/ 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5">
                  <a:moveTo>
                    <a:pt x="8" y="0"/>
                  </a:moveTo>
                  <a:cubicBezTo>
                    <a:pt x="10" y="2"/>
                    <a:pt x="10" y="3"/>
                    <a:pt x="10" y="5"/>
                  </a:cubicBezTo>
                  <a:cubicBezTo>
                    <a:pt x="10" y="10"/>
                    <a:pt x="7" y="13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1" y="14"/>
                    <a:pt x="3" y="15"/>
                    <a:pt x="6" y="15"/>
                  </a:cubicBezTo>
                  <a:cubicBezTo>
                    <a:pt x="10" y="15"/>
                    <a:pt x="13" y="12"/>
                    <a:pt x="13" y="7"/>
                  </a:cubicBezTo>
                  <a:cubicBezTo>
                    <a:pt x="13" y="4"/>
                    <a:pt x="11" y="1"/>
                    <a:pt x="8" y="0"/>
                  </a:cubicBezTo>
                  <a:close/>
                </a:path>
              </a:pathLst>
            </a:custGeom>
            <a:solidFill>
              <a:srgbClr val="A6DE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2" name="Oval 40">
              <a:extLst>
                <a:ext uri="{FF2B5EF4-FFF2-40B4-BE49-F238E27FC236}">
                  <a16:creationId xmlns:a16="http://schemas.microsoft.com/office/drawing/2014/main" id="{71BE5F63-A828-4303-AE7B-EF38442940B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76" y="21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33" name="Oval 41">
              <a:extLst>
                <a:ext uri="{FF2B5EF4-FFF2-40B4-BE49-F238E27FC236}">
                  <a16:creationId xmlns:a16="http://schemas.microsoft.com/office/drawing/2014/main" id="{3F0130F7-F60F-4C81-B686-F0BFFCBDBE8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8" y="2132"/>
              <a:ext cx="48" cy="5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34" name="Freeform 42">
              <a:extLst>
                <a:ext uri="{FF2B5EF4-FFF2-40B4-BE49-F238E27FC236}">
                  <a16:creationId xmlns:a16="http://schemas.microsoft.com/office/drawing/2014/main" id="{F5E3A5E3-39A3-45FE-9572-11B381D760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44" y="2135"/>
              <a:ext cx="45" cy="45"/>
            </a:xfrm>
            <a:custGeom>
              <a:avLst/>
              <a:gdLst>
                <a:gd name="T0" fmla="*/ 0 w 18"/>
                <a:gd name="T1" fmla="*/ 834 h 17"/>
                <a:gd name="T2" fmla="*/ 395 w 18"/>
                <a:gd name="T3" fmla="*/ 834 h 17"/>
                <a:gd name="T4" fmla="*/ 708 w 18"/>
                <a:gd name="T5" fmla="*/ 392 h 17"/>
                <a:gd name="T6" fmla="*/ 395 w 18"/>
                <a:gd name="T7" fmla="*/ 0 h 17"/>
                <a:gd name="T8" fmla="*/ 0 w 18"/>
                <a:gd name="T9" fmla="*/ 0 h 17"/>
                <a:gd name="T10" fmla="*/ 238 w 18"/>
                <a:gd name="T11" fmla="*/ 392 h 17"/>
                <a:gd name="T12" fmla="*/ 0 w 18"/>
                <a:gd name="T13" fmla="*/ 83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4"/>
                    <a:pt x="14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6" y="4"/>
                    <a:pt x="6" y="8"/>
                  </a:cubicBezTo>
                  <a:cubicBezTo>
                    <a:pt x="6" y="13"/>
                    <a:pt x="5" y="17"/>
                    <a:pt x="0" y="17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5" name="Freeform 43">
              <a:extLst>
                <a:ext uri="{FF2B5EF4-FFF2-40B4-BE49-F238E27FC236}">
                  <a16:creationId xmlns:a16="http://schemas.microsoft.com/office/drawing/2014/main" id="{E0CC1806-5E6B-4591-8780-7B2870DD8C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46" y="2151"/>
              <a:ext cx="3855" cy="13"/>
            </a:xfrm>
            <a:custGeom>
              <a:avLst/>
              <a:gdLst>
                <a:gd name="T0" fmla="*/ 83 w 1542"/>
                <a:gd name="T1" fmla="*/ 0 h 5"/>
                <a:gd name="T2" fmla="*/ 0 w 1542"/>
                <a:gd name="T3" fmla="*/ 88 h 5"/>
                <a:gd name="T4" fmla="*/ 83 w 1542"/>
                <a:gd name="T5" fmla="*/ 229 h 5"/>
                <a:gd name="T6" fmla="*/ 60158 w 1542"/>
                <a:gd name="T7" fmla="*/ 229 h 5"/>
                <a:gd name="T8" fmla="*/ 60238 w 1542"/>
                <a:gd name="T9" fmla="*/ 88 h 5"/>
                <a:gd name="T10" fmla="*/ 60158 w 1542"/>
                <a:gd name="T11" fmla="*/ 0 h 5"/>
                <a:gd name="T12" fmla="*/ 83 w 154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2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540" y="5"/>
                    <a:pt x="1540" y="5"/>
                    <a:pt x="1540" y="5"/>
                  </a:cubicBezTo>
                  <a:cubicBezTo>
                    <a:pt x="1541" y="5"/>
                    <a:pt x="1542" y="4"/>
                    <a:pt x="1542" y="2"/>
                  </a:cubicBezTo>
                  <a:cubicBezTo>
                    <a:pt x="1542" y="1"/>
                    <a:pt x="1541" y="0"/>
                    <a:pt x="1540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EBA2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6" name="Freeform 44">
              <a:extLst>
                <a:ext uri="{FF2B5EF4-FFF2-40B4-BE49-F238E27FC236}">
                  <a16:creationId xmlns:a16="http://schemas.microsoft.com/office/drawing/2014/main" id="{ABD77FB5-DE3C-4736-968E-BDF6A132EA3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43" y="2151"/>
              <a:ext cx="1258" cy="13"/>
            </a:xfrm>
            <a:custGeom>
              <a:avLst/>
              <a:gdLst>
                <a:gd name="T0" fmla="*/ 83 w 503"/>
                <a:gd name="T1" fmla="*/ 0 h 5"/>
                <a:gd name="T2" fmla="*/ 0 w 503"/>
                <a:gd name="T3" fmla="*/ 88 h 5"/>
                <a:gd name="T4" fmla="*/ 83 w 503"/>
                <a:gd name="T5" fmla="*/ 229 h 5"/>
                <a:gd name="T6" fmla="*/ 19603 w 503"/>
                <a:gd name="T7" fmla="*/ 229 h 5"/>
                <a:gd name="T8" fmla="*/ 19678 w 503"/>
                <a:gd name="T9" fmla="*/ 88 h 5"/>
                <a:gd name="T10" fmla="*/ 19603 w 503"/>
                <a:gd name="T11" fmla="*/ 0 h 5"/>
                <a:gd name="T12" fmla="*/ 83 w 50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3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501" y="5"/>
                    <a:pt x="501" y="5"/>
                    <a:pt x="501" y="5"/>
                  </a:cubicBezTo>
                  <a:cubicBezTo>
                    <a:pt x="502" y="5"/>
                    <a:pt x="503" y="4"/>
                    <a:pt x="503" y="2"/>
                  </a:cubicBezTo>
                  <a:cubicBezTo>
                    <a:pt x="503" y="1"/>
                    <a:pt x="502" y="0"/>
                    <a:pt x="50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7" name="Freeform 45">
              <a:extLst>
                <a:ext uri="{FF2B5EF4-FFF2-40B4-BE49-F238E27FC236}">
                  <a16:creationId xmlns:a16="http://schemas.microsoft.com/office/drawing/2014/main" id="{185A24A7-D8AB-4599-A1E4-527DCD17051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701" y="2135"/>
              <a:ext cx="288" cy="45"/>
            </a:xfrm>
            <a:custGeom>
              <a:avLst/>
              <a:gdLst>
                <a:gd name="T0" fmla="*/ 4207 w 115"/>
                <a:gd name="T1" fmla="*/ 0 h 17"/>
                <a:gd name="T2" fmla="*/ 50 w 115"/>
                <a:gd name="T3" fmla="*/ 0 h 17"/>
                <a:gd name="T4" fmla="*/ 50 w 115"/>
                <a:gd name="T5" fmla="*/ 56 h 17"/>
                <a:gd name="T6" fmla="*/ 0 w 115"/>
                <a:gd name="T7" fmla="*/ 392 h 17"/>
                <a:gd name="T8" fmla="*/ 0 w 115"/>
                <a:gd name="T9" fmla="*/ 778 h 17"/>
                <a:gd name="T10" fmla="*/ 50 w 115"/>
                <a:gd name="T11" fmla="*/ 834 h 17"/>
                <a:gd name="T12" fmla="*/ 4207 w 115"/>
                <a:gd name="T13" fmla="*/ 834 h 17"/>
                <a:gd name="T14" fmla="*/ 4523 w 115"/>
                <a:gd name="T15" fmla="*/ 392 h 17"/>
                <a:gd name="T16" fmla="*/ 4207 w 115"/>
                <a:gd name="T17" fmla="*/ 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5" h="17">
                  <a:moveTo>
                    <a:pt x="107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0" y="11"/>
                    <a:pt x="0" y="14"/>
                    <a:pt x="0" y="16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11" y="17"/>
                    <a:pt x="115" y="13"/>
                    <a:pt x="115" y="8"/>
                  </a:cubicBezTo>
                  <a:cubicBezTo>
                    <a:pt x="115" y="4"/>
                    <a:pt x="111" y="0"/>
                    <a:pt x="107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8" name="Freeform 46">
              <a:extLst>
                <a:ext uri="{FF2B5EF4-FFF2-40B4-BE49-F238E27FC236}">
                  <a16:creationId xmlns:a16="http://schemas.microsoft.com/office/drawing/2014/main" id="{43576619-B124-4A31-A32A-72C72200EF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16" y="2124"/>
              <a:ext cx="3885" cy="67"/>
            </a:xfrm>
            <a:custGeom>
              <a:avLst/>
              <a:gdLst>
                <a:gd name="T0" fmla="*/ 60625 w 1554"/>
                <a:gd name="T1" fmla="*/ 616 h 25"/>
                <a:gd name="T2" fmla="*/ 60708 w 1554"/>
                <a:gd name="T3" fmla="*/ 0 h 25"/>
                <a:gd name="T4" fmla="*/ 470 w 1554"/>
                <a:gd name="T5" fmla="*/ 0 h 25"/>
                <a:gd name="T6" fmla="*/ 0 w 1554"/>
                <a:gd name="T7" fmla="*/ 616 h 25"/>
                <a:gd name="T8" fmla="*/ 470 w 1554"/>
                <a:gd name="T9" fmla="*/ 1292 h 25"/>
                <a:gd name="T10" fmla="*/ 60708 w 1554"/>
                <a:gd name="T11" fmla="*/ 1292 h 25"/>
                <a:gd name="T12" fmla="*/ 60625 w 1554"/>
                <a:gd name="T13" fmla="*/ 616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4" h="25">
                  <a:moveTo>
                    <a:pt x="1552" y="12"/>
                  </a:moveTo>
                  <a:cubicBezTo>
                    <a:pt x="1552" y="6"/>
                    <a:pt x="1553" y="0"/>
                    <a:pt x="155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19"/>
                    <a:pt x="6" y="25"/>
                    <a:pt x="12" y="25"/>
                  </a:cubicBezTo>
                  <a:cubicBezTo>
                    <a:pt x="1554" y="25"/>
                    <a:pt x="1554" y="25"/>
                    <a:pt x="1554" y="25"/>
                  </a:cubicBezTo>
                  <a:cubicBezTo>
                    <a:pt x="1553" y="24"/>
                    <a:pt x="1552" y="19"/>
                    <a:pt x="1552" y="12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39" name="Oval 47">
              <a:extLst>
                <a:ext uri="{FF2B5EF4-FFF2-40B4-BE49-F238E27FC236}">
                  <a16:creationId xmlns:a16="http://schemas.microsoft.com/office/drawing/2014/main" id="{59F45401-74D4-47DC-834B-8BE0CEC756B9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768" y="2132"/>
              <a:ext cx="48" cy="5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240" name="Freeform 48">
              <a:extLst>
                <a:ext uri="{FF2B5EF4-FFF2-40B4-BE49-F238E27FC236}">
                  <a16:creationId xmlns:a16="http://schemas.microsoft.com/office/drawing/2014/main" id="{EC28DF95-40C0-4C5D-8EDB-7EAE7B8D5C7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944" y="2135"/>
              <a:ext cx="45" cy="45"/>
            </a:xfrm>
            <a:custGeom>
              <a:avLst/>
              <a:gdLst>
                <a:gd name="T0" fmla="*/ 0 w 18"/>
                <a:gd name="T1" fmla="*/ 834 h 17"/>
                <a:gd name="T2" fmla="*/ 395 w 18"/>
                <a:gd name="T3" fmla="*/ 834 h 17"/>
                <a:gd name="T4" fmla="*/ 708 w 18"/>
                <a:gd name="T5" fmla="*/ 392 h 17"/>
                <a:gd name="T6" fmla="*/ 395 w 18"/>
                <a:gd name="T7" fmla="*/ 0 h 17"/>
                <a:gd name="T8" fmla="*/ 0 w 18"/>
                <a:gd name="T9" fmla="*/ 0 h 17"/>
                <a:gd name="T10" fmla="*/ 238 w 18"/>
                <a:gd name="T11" fmla="*/ 392 h 17"/>
                <a:gd name="T12" fmla="*/ 0 w 18"/>
                <a:gd name="T13" fmla="*/ 834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17">
                  <a:moveTo>
                    <a:pt x="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4" y="17"/>
                    <a:pt x="18" y="13"/>
                    <a:pt x="18" y="8"/>
                  </a:cubicBezTo>
                  <a:cubicBezTo>
                    <a:pt x="18" y="4"/>
                    <a:pt x="14" y="0"/>
                    <a:pt x="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6" y="4"/>
                    <a:pt x="6" y="8"/>
                  </a:cubicBezTo>
                  <a:cubicBezTo>
                    <a:pt x="6" y="13"/>
                    <a:pt x="5" y="17"/>
                    <a:pt x="0" y="17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1" name="Freeform 49">
              <a:extLst>
                <a:ext uri="{FF2B5EF4-FFF2-40B4-BE49-F238E27FC236}">
                  <a16:creationId xmlns:a16="http://schemas.microsoft.com/office/drawing/2014/main" id="{08EECC57-CD96-4A59-9D6F-FBFA6498BF0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443" y="2151"/>
              <a:ext cx="1258" cy="13"/>
            </a:xfrm>
            <a:custGeom>
              <a:avLst/>
              <a:gdLst>
                <a:gd name="T0" fmla="*/ 83 w 503"/>
                <a:gd name="T1" fmla="*/ 0 h 5"/>
                <a:gd name="T2" fmla="*/ 0 w 503"/>
                <a:gd name="T3" fmla="*/ 88 h 5"/>
                <a:gd name="T4" fmla="*/ 83 w 503"/>
                <a:gd name="T5" fmla="*/ 229 h 5"/>
                <a:gd name="T6" fmla="*/ 19603 w 503"/>
                <a:gd name="T7" fmla="*/ 229 h 5"/>
                <a:gd name="T8" fmla="*/ 19678 w 503"/>
                <a:gd name="T9" fmla="*/ 88 h 5"/>
                <a:gd name="T10" fmla="*/ 19603 w 503"/>
                <a:gd name="T11" fmla="*/ 0 h 5"/>
                <a:gd name="T12" fmla="*/ 83 w 50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3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501" y="5"/>
                    <a:pt x="501" y="5"/>
                    <a:pt x="501" y="5"/>
                  </a:cubicBezTo>
                  <a:cubicBezTo>
                    <a:pt x="502" y="5"/>
                    <a:pt x="503" y="4"/>
                    <a:pt x="503" y="2"/>
                  </a:cubicBezTo>
                  <a:cubicBezTo>
                    <a:pt x="503" y="1"/>
                    <a:pt x="502" y="0"/>
                    <a:pt x="501" y="0"/>
                  </a:cubicBezTo>
                  <a:lnTo>
                    <a:pt x="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2" name="Freeform 50">
              <a:extLst>
                <a:ext uri="{FF2B5EF4-FFF2-40B4-BE49-F238E27FC236}">
                  <a16:creationId xmlns:a16="http://schemas.microsoft.com/office/drawing/2014/main" id="{2B4627F5-2EE3-4D3F-8E1D-09924318C7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46" y="2151"/>
              <a:ext cx="3855" cy="13"/>
            </a:xfrm>
            <a:custGeom>
              <a:avLst/>
              <a:gdLst>
                <a:gd name="T0" fmla="*/ 83 w 1542"/>
                <a:gd name="T1" fmla="*/ 0 h 5"/>
                <a:gd name="T2" fmla="*/ 0 w 1542"/>
                <a:gd name="T3" fmla="*/ 88 h 5"/>
                <a:gd name="T4" fmla="*/ 83 w 1542"/>
                <a:gd name="T5" fmla="*/ 229 h 5"/>
                <a:gd name="T6" fmla="*/ 60158 w 1542"/>
                <a:gd name="T7" fmla="*/ 229 h 5"/>
                <a:gd name="T8" fmla="*/ 60238 w 1542"/>
                <a:gd name="T9" fmla="*/ 88 h 5"/>
                <a:gd name="T10" fmla="*/ 60158 w 1542"/>
                <a:gd name="T11" fmla="*/ 0 h 5"/>
                <a:gd name="T12" fmla="*/ 83 w 1542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42" h="5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2" y="5"/>
                  </a:cubicBezTo>
                  <a:cubicBezTo>
                    <a:pt x="1540" y="5"/>
                    <a:pt x="1540" y="5"/>
                    <a:pt x="1540" y="5"/>
                  </a:cubicBezTo>
                  <a:cubicBezTo>
                    <a:pt x="1541" y="5"/>
                    <a:pt x="1542" y="4"/>
                    <a:pt x="1542" y="2"/>
                  </a:cubicBezTo>
                  <a:cubicBezTo>
                    <a:pt x="1542" y="1"/>
                    <a:pt x="1541" y="0"/>
                    <a:pt x="1540" y="0"/>
                  </a:cubicBezTo>
                  <a:lnTo>
                    <a:pt x="2" y="0"/>
                  </a:ln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3" name="Freeform 51">
              <a:extLst>
                <a:ext uri="{FF2B5EF4-FFF2-40B4-BE49-F238E27FC236}">
                  <a16:creationId xmlns:a16="http://schemas.microsoft.com/office/drawing/2014/main" id="{52DAE409-793E-4F0B-86D8-D67F516528F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96" y="2124"/>
              <a:ext cx="10" cy="67"/>
            </a:xfrm>
            <a:custGeom>
              <a:avLst/>
              <a:gdLst>
                <a:gd name="T0" fmla="*/ 125 w 4"/>
                <a:gd name="T1" fmla="*/ 1077 h 25"/>
                <a:gd name="T2" fmla="*/ 83 w 4"/>
                <a:gd name="T3" fmla="*/ 1043 h 25"/>
                <a:gd name="T4" fmla="*/ 83 w 4"/>
                <a:gd name="T5" fmla="*/ 616 h 25"/>
                <a:gd name="T6" fmla="*/ 125 w 4"/>
                <a:gd name="T7" fmla="*/ 252 h 25"/>
                <a:gd name="T8" fmla="*/ 125 w 4"/>
                <a:gd name="T9" fmla="*/ 209 h 25"/>
                <a:gd name="T10" fmla="*/ 158 w 4"/>
                <a:gd name="T11" fmla="*/ 209 h 25"/>
                <a:gd name="T12" fmla="*/ 83 w 4"/>
                <a:gd name="T13" fmla="*/ 0 h 25"/>
                <a:gd name="T14" fmla="*/ 0 w 4"/>
                <a:gd name="T15" fmla="*/ 616 h 25"/>
                <a:gd name="T16" fmla="*/ 83 w 4"/>
                <a:gd name="T17" fmla="*/ 1292 h 25"/>
                <a:gd name="T18" fmla="*/ 158 w 4"/>
                <a:gd name="T19" fmla="*/ 1077 h 25"/>
                <a:gd name="T20" fmla="*/ 125 w 4"/>
                <a:gd name="T21" fmla="*/ 107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25">
                  <a:moveTo>
                    <a:pt x="3" y="21"/>
                  </a:moveTo>
                  <a:cubicBezTo>
                    <a:pt x="3" y="21"/>
                    <a:pt x="3" y="21"/>
                    <a:pt x="2" y="20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9"/>
                    <a:pt x="2" y="7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1" y="0"/>
                    <a:pt x="0" y="6"/>
                    <a:pt x="0" y="12"/>
                  </a:cubicBezTo>
                  <a:cubicBezTo>
                    <a:pt x="0" y="19"/>
                    <a:pt x="1" y="25"/>
                    <a:pt x="2" y="25"/>
                  </a:cubicBezTo>
                  <a:cubicBezTo>
                    <a:pt x="3" y="25"/>
                    <a:pt x="4" y="23"/>
                    <a:pt x="4" y="21"/>
                  </a:cubicBezTo>
                  <a:lnTo>
                    <a:pt x="3" y="21"/>
                  </a:lnTo>
                  <a:close/>
                </a:path>
              </a:pathLst>
            </a:custGeom>
            <a:solidFill>
              <a:srgbClr val="F19F0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4" name="Freeform 52">
              <a:extLst>
                <a:ext uri="{FF2B5EF4-FFF2-40B4-BE49-F238E27FC236}">
                  <a16:creationId xmlns:a16="http://schemas.microsoft.com/office/drawing/2014/main" id="{DFE18B46-435D-4FD1-BD67-53C299B87E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696" y="2124"/>
              <a:ext cx="10" cy="67"/>
            </a:xfrm>
            <a:custGeom>
              <a:avLst/>
              <a:gdLst>
                <a:gd name="T0" fmla="*/ 125 w 4"/>
                <a:gd name="T1" fmla="*/ 1077 h 25"/>
                <a:gd name="T2" fmla="*/ 83 w 4"/>
                <a:gd name="T3" fmla="*/ 1043 h 25"/>
                <a:gd name="T4" fmla="*/ 83 w 4"/>
                <a:gd name="T5" fmla="*/ 616 h 25"/>
                <a:gd name="T6" fmla="*/ 125 w 4"/>
                <a:gd name="T7" fmla="*/ 252 h 25"/>
                <a:gd name="T8" fmla="*/ 125 w 4"/>
                <a:gd name="T9" fmla="*/ 209 h 25"/>
                <a:gd name="T10" fmla="*/ 158 w 4"/>
                <a:gd name="T11" fmla="*/ 209 h 25"/>
                <a:gd name="T12" fmla="*/ 83 w 4"/>
                <a:gd name="T13" fmla="*/ 0 h 25"/>
                <a:gd name="T14" fmla="*/ 0 w 4"/>
                <a:gd name="T15" fmla="*/ 616 h 25"/>
                <a:gd name="T16" fmla="*/ 83 w 4"/>
                <a:gd name="T17" fmla="*/ 1292 h 25"/>
                <a:gd name="T18" fmla="*/ 158 w 4"/>
                <a:gd name="T19" fmla="*/ 1077 h 25"/>
                <a:gd name="T20" fmla="*/ 125 w 4"/>
                <a:gd name="T21" fmla="*/ 1077 h 2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" h="25">
                  <a:moveTo>
                    <a:pt x="3" y="21"/>
                  </a:moveTo>
                  <a:cubicBezTo>
                    <a:pt x="3" y="21"/>
                    <a:pt x="3" y="21"/>
                    <a:pt x="2" y="20"/>
                  </a:cubicBezTo>
                  <a:cubicBezTo>
                    <a:pt x="2" y="18"/>
                    <a:pt x="2" y="15"/>
                    <a:pt x="2" y="12"/>
                  </a:cubicBezTo>
                  <a:cubicBezTo>
                    <a:pt x="2" y="9"/>
                    <a:pt x="2" y="7"/>
                    <a:pt x="3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2"/>
                    <a:pt x="3" y="0"/>
                    <a:pt x="2" y="0"/>
                  </a:cubicBezTo>
                  <a:cubicBezTo>
                    <a:pt x="1" y="0"/>
                    <a:pt x="0" y="6"/>
                    <a:pt x="0" y="12"/>
                  </a:cubicBezTo>
                  <a:cubicBezTo>
                    <a:pt x="0" y="19"/>
                    <a:pt x="1" y="25"/>
                    <a:pt x="2" y="25"/>
                  </a:cubicBezTo>
                  <a:cubicBezTo>
                    <a:pt x="3" y="25"/>
                    <a:pt x="4" y="23"/>
                    <a:pt x="4" y="21"/>
                  </a:cubicBezTo>
                  <a:lnTo>
                    <a:pt x="3" y="2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5" name="Line 53">
              <a:extLst>
                <a:ext uri="{FF2B5EF4-FFF2-40B4-BE49-F238E27FC236}">
                  <a16:creationId xmlns:a16="http://schemas.microsoft.com/office/drawing/2014/main" id="{308AE7BD-C80E-433D-80FB-E594527BF07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88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6" name="Line 54">
              <a:extLst>
                <a:ext uri="{FF2B5EF4-FFF2-40B4-BE49-F238E27FC236}">
                  <a16:creationId xmlns:a16="http://schemas.microsoft.com/office/drawing/2014/main" id="{B346A8F2-9776-4F01-8838-622C25EFD1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76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7" name="Line 55">
              <a:extLst>
                <a:ext uri="{FF2B5EF4-FFF2-40B4-BE49-F238E27FC236}">
                  <a16:creationId xmlns:a16="http://schemas.microsoft.com/office/drawing/2014/main" id="{E55EC3AF-E78E-4DDA-93B8-D2BC742BC64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8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8" name="Line 56">
              <a:extLst>
                <a:ext uri="{FF2B5EF4-FFF2-40B4-BE49-F238E27FC236}">
                  <a16:creationId xmlns:a16="http://schemas.microsoft.com/office/drawing/2014/main" id="{09D2B718-C65C-45F9-9002-91CAF88156B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6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49" name="Line 57">
              <a:extLst>
                <a:ext uri="{FF2B5EF4-FFF2-40B4-BE49-F238E27FC236}">
                  <a16:creationId xmlns:a16="http://schemas.microsoft.com/office/drawing/2014/main" id="{66A98F24-287B-435F-BD6B-CBECEE467FC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4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0" name="Line 58">
              <a:extLst>
                <a:ext uri="{FF2B5EF4-FFF2-40B4-BE49-F238E27FC236}">
                  <a16:creationId xmlns:a16="http://schemas.microsoft.com/office/drawing/2014/main" id="{24E6EA26-57E3-49C2-B9BB-9D62C580654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1" name="Line 59">
              <a:extLst>
                <a:ext uri="{FF2B5EF4-FFF2-40B4-BE49-F238E27FC236}">
                  <a16:creationId xmlns:a16="http://schemas.microsoft.com/office/drawing/2014/main" id="{87220B1B-BC6D-4AC1-B858-CC0801CB0FA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0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2" name="Line 60">
              <a:extLst>
                <a:ext uri="{FF2B5EF4-FFF2-40B4-BE49-F238E27FC236}">
                  <a16:creationId xmlns:a16="http://schemas.microsoft.com/office/drawing/2014/main" id="{98CD1FE8-FFB9-44F9-ABEA-BA441BFDDBB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83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3" name="Line 61">
              <a:extLst>
                <a:ext uri="{FF2B5EF4-FFF2-40B4-BE49-F238E27FC236}">
                  <a16:creationId xmlns:a16="http://schemas.microsoft.com/office/drawing/2014/main" id="{2B72F8F3-BCEE-442F-A467-394BD5CF57F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6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4" name="Line 62">
              <a:extLst>
                <a:ext uri="{FF2B5EF4-FFF2-40B4-BE49-F238E27FC236}">
                  <a16:creationId xmlns:a16="http://schemas.microsoft.com/office/drawing/2014/main" id="{DACE12E9-FE10-491D-B6A7-7E3983388AF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4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5" name="Line 63">
              <a:extLst>
                <a:ext uri="{FF2B5EF4-FFF2-40B4-BE49-F238E27FC236}">
                  <a16:creationId xmlns:a16="http://schemas.microsoft.com/office/drawing/2014/main" id="{B78A2C99-318E-468C-AB67-A6371C5AC4E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1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6" name="Line 64">
              <a:extLst>
                <a:ext uri="{FF2B5EF4-FFF2-40B4-BE49-F238E27FC236}">
                  <a16:creationId xmlns:a16="http://schemas.microsoft.com/office/drawing/2014/main" id="{2BBFF41A-2C32-4521-8B9A-E7D93119CCB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9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7" name="Line 65">
              <a:extLst>
                <a:ext uri="{FF2B5EF4-FFF2-40B4-BE49-F238E27FC236}">
                  <a16:creationId xmlns:a16="http://schemas.microsoft.com/office/drawing/2014/main" id="{2C0EBB4B-8F5E-4073-AE78-512EE124B0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5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8" name="Line 66">
              <a:extLst>
                <a:ext uri="{FF2B5EF4-FFF2-40B4-BE49-F238E27FC236}">
                  <a16:creationId xmlns:a16="http://schemas.microsoft.com/office/drawing/2014/main" id="{2F23A886-BA7F-4F9B-A047-1AA48D6F16D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3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59" name="Line 67">
              <a:extLst>
                <a:ext uri="{FF2B5EF4-FFF2-40B4-BE49-F238E27FC236}">
                  <a16:creationId xmlns:a16="http://schemas.microsoft.com/office/drawing/2014/main" id="{99D558C1-A301-460D-9D1A-98A1087AE0A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1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0" name="Line 68">
              <a:extLst>
                <a:ext uri="{FF2B5EF4-FFF2-40B4-BE49-F238E27FC236}">
                  <a16:creationId xmlns:a16="http://schemas.microsoft.com/office/drawing/2014/main" id="{5D426FFB-3C45-4092-8D4E-B59794BE54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9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1" name="Line 69">
              <a:extLst>
                <a:ext uri="{FF2B5EF4-FFF2-40B4-BE49-F238E27FC236}">
                  <a16:creationId xmlns:a16="http://schemas.microsoft.com/office/drawing/2014/main" id="{C40FC09F-4B55-4ED2-B1E0-CDA2C9A6306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71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2" name="Line 70">
              <a:extLst>
                <a:ext uri="{FF2B5EF4-FFF2-40B4-BE49-F238E27FC236}">
                  <a16:creationId xmlns:a16="http://schemas.microsoft.com/office/drawing/2014/main" id="{EF6EE293-1F8C-4E9D-A591-CB53248E93A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5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3" name="Line 71">
              <a:extLst>
                <a:ext uri="{FF2B5EF4-FFF2-40B4-BE49-F238E27FC236}">
                  <a16:creationId xmlns:a16="http://schemas.microsoft.com/office/drawing/2014/main" id="{478B03B2-398A-467B-B841-8CF668A7B98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2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4" name="Line 72">
              <a:extLst>
                <a:ext uri="{FF2B5EF4-FFF2-40B4-BE49-F238E27FC236}">
                  <a16:creationId xmlns:a16="http://schemas.microsoft.com/office/drawing/2014/main" id="{BAA8C25D-2EF0-4C28-9181-9B23213601D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60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5" name="Line 73">
              <a:extLst>
                <a:ext uri="{FF2B5EF4-FFF2-40B4-BE49-F238E27FC236}">
                  <a16:creationId xmlns:a16="http://schemas.microsoft.com/office/drawing/2014/main" id="{8002679C-0DB2-4B19-99C0-700E60A00B4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8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6" name="Line 74">
              <a:extLst>
                <a:ext uri="{FF2B5EF4-FFF2-40B4-BE49-F238E27FC236}">
                  <a16:creationId xmlns:a16="http://schemas.microsoft.com/office/drawing/2014/main" id="{310BEC9F-AB18-4E00-B357-31EE2B649EE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77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7" name="Line 75">
              <a:extLst>
                <a:ext uri="{FF2B5EF4-FFF2-40B4-BE49-F238E27FC236}">
                  <a16:creationId xmlns:a16="http://schemas.microsoft.com/office/drawing/2014/main" id="{CF50191A-EE96-4221-9F22-DAECB1061CE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53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8" name="Line 76">
              <a:extLst>
                <a:ext uri="{FF2B5EF4-FFF2-40B4-BE49-F238E27FC236}">
                  <a16:creationId xmlns:a16="http://schemas.microsoft.com/office/drawing/2014/main" id="{3DE7E612-3F19-4445-A812-48E333AE4B4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4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69" name="Line 77">
              <a:extLst>
                <a:ext uri="{FF2B5EF4-FFF2-40B4-BE49-F238E27FC236}">
                  <a16:creationId xmlns:a16="http://schemas.microsoft.com/office/drawing/2014/main" id="{E7D8759D-AFC2-4C64-9F2D-4A68EC7DAA1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2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0" name="Line 78">
              <a:extLst>
                <a:ext uri="{FF2B5EF4-FFF2-40B4-BE49-F238E27FC236}">
                  <a16:creationId xmlns:a16="http://schemas.microsoft.com/office/drawing/2014/main" id="{4AAADB72-C0F6-493E-A85E-AE276D2F23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0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1" name="Line 79">
              <a:extLst>
                <a:ext uri="{FF2B5EF4-FFF2-40B4-BE49-F238E27FC236}">
                  <a16:creationId xmlns:a16="http://schemas.microsoft.com/office/drawing/2014/main" id="{261A63FD-B49C-4884-BA25-D1E75FF07C3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8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2" name="Line 80">
              <a:extLst>
                <a:ext uri="{FF2B5EF4-FFF2-40B4-BE49-F238E27FC236}">
                  <a16:creationId xmlns:a16="http://schemas.microsoft.com/office/drawing/2014/main" id="{8BCA7972-FDDF-4991-9EFB-B9AF61E99E5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5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3" name="Line 81">
              <a:extLst>
                <a:ext uri="{FF2B5EF4-FFF2-40B4-BE49-F238E27FC236}">
                  <a16:creationId xmlns:a16="http://schemas.microsoft.com/office/drawing/2014/main" id="{654CA194-B3ED-4B53-99D8-2C65A788DF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3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4" name="Line 82">
              <a:extLst>
                <a:ext uri="{FF2B5EF4-FFF2-40B4-BE49-F238E27FC236}">
                  <a16:creationId xmlns:a16="http://schemas.microsoft.com/office/drawing/2014/main" id="{28D9C8A2-BE38-4249-835A-9C9A958285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41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5" name="Line 83">
              <a:extLst>
                <a:ext uri="{FF2B5EF4-FFF2-40B4-BE49-F238E27FC236}">
                  <a16:creationId xmlns:a16="http://schemas.microsoft.com/office/drawing/2014/main" id="{299B7626-C738-4648-9AE5-B9B7F093269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9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6" name="Line 84">
              <a:extLst>
                <a:ext uri="{FF2B5EF4-FFF2-40B4-BE49-F238E27FC236}">
                  <a16:creationId xmlns:a16="http://schemas.microsoft.com/office/drawing/2014/main" id="{E803C838-9133-4B61-9363-57E21E5E0D4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7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7" name="Line 85">
              <a:extLst>
                <a:ext uri="{FF2B5EF4-FFF2-40B4-BE49-F238E27FC236}">
                  <a16:creationId xmlns:a16="http://schemas.microsoft.com/office/drawing/2014/main" id="{FCB72AF5-8CAF-4E0E-B3CA-001BF192D2F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3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8" name="Line 86">
              <a:extLst>
                <a:ext uri="{FF2B5EF4-FFF2-40B4-BE49-F238E27FC236}">
                  <a16:creationId xmlns:a16="http://schemas.microsoft.com/office/drawing/2014/main" id="{6107F283-3905-489C-8496-44D7B8A6829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1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79" name="Line 87">
              <a:extLst>
                <a:ext uri="{FF2B5EF4-FFF2-40B4-BE49-F238E27FC236}">
                  <a16:creationId xmlns:a16="http://schemas.microsoft.com/office/drawing/2014/main" id="{015F9FD4-CB9C-428B-8DED-00156E144DC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9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0" name="Line 88">
              <a:extLst>
                <a:ext uri="{FF2B5EF4-FFF2-40B4-BE49-F238E27FC236}">
                  <a16:creationId xmlns:a16="http://schemas.microsoft.com/office/drawing/2014/main" id="{4468422C-6CB5-4084-B352-9FEDC98B43F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6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1" name="Line 89">
              <a:extLst>
                <a:ext uri="{FF2B5EF4-FFF2-40B4-BE49-F238E27FC236}">
                  <a16:creationId xmlns:a16="http://schemas.microsoft.com/office/drawing/2014/main" id="{896AF655-CE81-4DAE-BB8C-F9D328D69C8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4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2" name="Line 90">
              <a:extLst>
                <a:ext uri="{FF2B5EF4-FFF2-40B4-BE49-F238E27FC236}">
                  <a16:creationId xmlns:a16="http://schemas.microsoft.com/office/drawing/2014/main" id="{5976BDFD-F72F-4344-A34F-50F017E9BDE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2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3" name="Line 91">
              <a:extLst>
                <a:ext uri="{FF2B5EF4-FFF2-40B4-BE49-F238E27FC236}">
                  <a16:creationId xmlns:a16="http://schemas.microsoft.com/office/drawing/2014/main" id="{C6B6C716-A4C3-4BCC-A368-C031FD72C06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20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4" name="Line 92">
              <a:extLst>
                <a:ext uri="{FF2B5EF4-FFF2-40B4-BE49-F238E27FC236}">
                  <a16:creationId xmlns:a16="http://schemas.microsoft.com/office/drawing/2014/main" id="{9F3D78E6-768C-4AE8-84CC-7408EDDB936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8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5" name="Line 93">
              <a:extLst>
                <a:ext uri="{FF2B5EF4-FFF2-40B4-BE49-F238E27FC236}">
                  <a16:creationId xmlns:a16="http://schemas.microsoft.com/office/drawing/2014/main" id="{6C54F88E-7C26-47DD-92FF-8E4C0CAB3F2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6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6" name="Line 94">
              <a:extLst>
                <a:ext uri="{FF2B5EF4-FFF2-40B4-BE49-F238E27FC236}">
                  <a16:creationId xmlns:a16="http://schemas.microsoft.com/office/drawing/2014/main" id="{904584C7-CC5A-4534-95A7-BB137B111CD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35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7" name="Line 95">
              <a:extLst>
                <a:ext uri="{FF2B5EF4-FFF2-40B4-BE49-F238E27FC236}">
                  <a16:creationId xmlns:a16="http://schemas.microsoft.com/office/drawing/2014/main" id="{B82B3973-01B1-456F-A619-FD0B4974119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566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8" name="Line 96">
              <a:extLst>
                <a:ext uri="{FF2B5EF4-FFF2-40B4-BE49-F238E27FC236}">
                  <a16:creationId xmlns:a16="http://schemas.microsoft.com/office/drawing/2014/main" id="{16953061-3AB2-45FE-9944-C3C7A7D4C42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43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89" name="Line 97">
              <a:extLst>
                <a:ext uri="{FF2B5EF4-FFF2-40B4-BE49-F238E27FC236}">
                  <a16:creationId xmlns:a16="http://schemas.microsoft.com/office/drawing/2014/main" id="{7F2ED6B6-267F-4BEC-A952-45D191FA772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31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0" name="Line 98">
              <a:extLst>
                <a:ext uri="{FF2B5EF4-FFF2-40B4-BE49-F238E27FC236}">
                  <a16:creationId xmlns:a16="http://schemas.microsoft.com/office/drawing/2014/main" id="{EC9CD364-6E58-4549-9AFA-C9933F2B08B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2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1" name="Line 99">
              <a:extLst>
                <a:ext uri="{FF2B5EF4-FFF2-40B4-BE49-F238E27FC236}">
                  <a16:creationId xmlns:a16="http://schemas.microsoft.com/office/drawing/2014/main" id="{D018FDC3-2597-4D9B-A8E2-FC4ACD9C869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10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2" name="Line 100">
              <a:extLst>
                <a:ext uri="{FF2B5EF4-FFF2-40B4-BE49-F238E27FC236}">
                  <a16:creationId xmlns:a16="http://schemas.microsoft.com/office/drawing/2014/main" id="{F8394356-A75D-4173-AEF2-9A1C2C7D088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8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3" name="Line 101">
              <a:extLst>
                <a:ext uri="{FF2B5EF4-FFF2-40B4-BE49-F238E27FC236}">
                  <a16:creationId xmlns:a16="http://schemas.microsoft.com/office/drawing/2014/main" id="{30CFBE37-5EE7-4615-890B-35608EF6366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5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4" name="Line 102">
              <a:extLst>
                <a:ext uri="{FF2B5EF4-FFF2-40B4-BE49-F238E27FC236}">
                  <a16:creationId xmlns:a16="http://schemas.microsoft.com/office/drawing/2014/main" id="{ADEEC068-B0C1-41B6-8905-F6B36A74DBF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3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5" name="Line 103">
              <a:extLst>
                <a:ext uri="{FF2B5EF4-FFF2-40B4-BE49-F238E27FC236}">
                  <a16:creationId xmlns:a16="http://schemas.microsoft.com/office/drawing/2014/main" id="{72888CCD-C353-4343-ACFC-D274EE6AA66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1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6" name="Line 104">
              <a:extLst>
                <a:ext uri="{FF2B5EF4-FFF2-40B4-BE49-F238E27FC236}">
                  <a16:creationId xmlns:a16="http://schemas.microsoft.com/office/drawing/2014/main" id="{ED64E137-73FB-48C2-BBA7-76371983AEF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9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7" name="Line 105">
              <a:extLst>
                <a:ext uri="{FF2B5EF4-FFF2-40B4-BE49-F238E27FC236}">
                  <a16:creationId xmlns:a16="http://schemas.microsoft.com/office/drawing/2014/main" id="{9F8EED73-57D2-4D00-91D3-7368E64E914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7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8" name="Line 106">
              <a:extLst>
                <a:ext uri="{FF2B5EF4-FFF2-40B4-BE49-F238E27FC236}">
                  <a16:creationId xmlns:a16="http://schemas.microsoft.com/office/drawing/2014/main" id="{B1FDE6A8-93A4-4BBA-9040-102D658E276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5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99" name="Line 107">
              <a:extLst>
                <a:ext uri="{FF2B5EF4-FFF2-40B4-BE49-F238E27FC236}">
                  <a16:creationId xmlns:a16="http://schemas.microsoft.com/office/drawing/2014/main" id="{D93EE9CB-F6B2-4AD2-B37C-5564AF11096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1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0" name="Line 108">
              <a:extLst>
                <a:ext uri="{FF2B5EF4-FFF2-40B4-BE49-F238E27FC236}">
                  <a16:creationId xmlns:a16="http://schemas.microsoft.com/office/drawing/2014/main" id="{B8166BF9-EE12-426F-B639-2963F703B87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8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1" name="Line 109">
              <a:extLst>
                <a:ext uri="{FF2B5EF4-FFF2-40B4-BE49-F238E27FC236}">
                  <a16:creationId xmlns:a16="http://schemas.microsoft.com/office/drawing/2014/main" id="{E41961FE-0ACB-4870-B272-B522CDFB701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6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2" name="Line 110">
              <a:extLst>
                <a:ext uri="{FF2B5EF4-FFF2-40B4-BE49-F238E27FC236}">
                  <a16:creationId xmlns:a16="http://schemas.microsoft.com/office/drawing/2014/main" id="{BFB72924-AF18-4D75-B857-6A70AA53F5B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4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3" name="Line 111">
              <a:extLst>
                <a:ext uri="{FF2B5EF4-FFF2-40B4-BE49-F238E27FC236}">
                  <a16:creationId xmlns:a16="http://schemas.microsoft.com/office/drawing/2014/main" id="{A460162C-D97B-4FE4-9C59-D58ED97DD15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26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4" name="Line 112">
              <a:extLst>
                <a:ext uri="{FF2B5EF4-FFF2-40B4-BE49-F238E27FC236}">
                  <a16:creationId xmlns:a16="http://schemas.microsoft.com/office/drawing/2014/main" id="{20CB84A8-9E75-4E46-B583-FCF38473E94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80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5" name="Line 113">
              <a:extLst>
                <a:ext uri="{FF2B5EF4-FFF2-40B4-BE49-F238E27FC236}">
                  <a16:creationId xmlns:a16="http://schemas.microsoft.com/office/drawing/2014/main" id="{883EA0BA-FD7E-4288-B275-71721123FA4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78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6" name="Line 114">
              <a:extLst>
                <a:ext uri="{FF2B5EF4-FFF2-40B4-BE49-F238E27FC236}">
                  <a16:creationId xmlns:a16="http://schemas.microsoft.com/office/drawing/2014/main" id="{ED4FC6E2-A2B2-4452-AB4D-2EAC8121573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76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7" name="Line 115">
              <a:extLst>
                <a:ext uri="{FF2B5EF4-FFF2-40B4-BE49-F238E27FC236}">
                  <a16:creationId xmlns:a16="http://schemas.microsoft.com/office/drawing/2014/main" id="{B56CCE38-0F6C-44D5-9F09-5BD05CABBDF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74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8" name="Line 116">
              <a:extLst>
                <a:ext uri="{FF2B5EF4-FFF2-40B4-BE49-F238E27FC236}">
                  <a16:creationId xmlns:a16="http://schemas.microsoft.com/office/drawing/2014/main" id="{A7F31EC0-4F7A-4635-B6C5-12456A2AFA9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93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09" name="Line 117">
              <a:extLst>
                <a:ext uri="{FF2B5EF4-FFF2-40B4-BE49-F238E27FC236}">
                  <a16:creationId xmlns:a16="http://schemas.microsoft.com/office/drawing/2014/main" id="{1BDAD7EF-3162-405F-BC07-F5FDE87F45B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08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0" name="Line 118">
              <a:extLst>
                <a:ext uri="{FF2B5EF4-FFF2-40B4-BE49-F238E27FC236}">
                  <a16:creationId xmlns:a16="http://schemas.microsoft.com/office/drawing/2014/main" id="{2347A3DF-137B-4CA0-90E3-466F029CC40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9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1" name="Line 119">
              <a:extLst>
                <a:ext uri="{FF2B5EF4-FFF2-40B4-BE49-F238E27FC236}">
                  <a16:creationId xmlns:a16="http://schemas.microsoft.com/office/drawing/2014/main" id="{C5D4646B-7C0A-4611-B74B-35C17E5E4D3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7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2" name="Line 120">
              <a:extLst>
                <a:ext uri="{FF2B5EF4-FFF2-40B4-BE49-F238E27FC236}">
                  <a16:creationId xmlns:a16="http://schemas.microsoft.com/office/drawing/2014/main" id="{DEE661F0-BED3-4A1E-89BC-641ADFE7180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5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3" name="Line 121">
              <a:extLst>
                <a:ext uri="{FF2B5EF4-FFF2-40B4-BE49-F238E27FC236}">
                  <a16:creationId xmlns:a16="http://schemas.microsoft.com/office/drawing/2014/main" id="{D39AA6A4-4D56-4689-80B4-EA246965A47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3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4" name="Line 122">
              <a:extLst>
                <a:ext uri="{FF2B5EF4-FFF2-40B4-BE49-F238E27FC236}">
                  <a16:creationId xmlns:a16="http://schemas.microsoft.com/office/drawing/2014/main" id="{90E2C7A0-95EF-4ECF-AE32-0251C1B278C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616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5" name="Line 123">
              <a:extLst>
                <a:ext uri="{FF2B5EF4-FFF2-40B4-BE49-F238E27FC236}">
                  <a16:creationId xmlns:a16="http://schemas.microsoft.com/office/drawing/2014/main" id="{6EC53BBE-AF91-4682-8023-59BA004899B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9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6" name="Line 124">
              <a:extLst>
                <a:ext uri="{FF2B5EF4-FFF2-40B4-BE49-F238E27FC236}">
                  <a16:creationId xmlns:a16="http://schemas.microsoft.com/office/drawing/2014/main" id="{488DF104-303B-42D4-99AA-5CDB2443436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7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7" name="Line 125">
              <a:extLst>
                <a:ext uri="{FF2B5EF4-FFF2-40B4-BE49-F238E27FC236}">
                  <a16:creationId xmlns:a16="http://schemas.microsoft.com/office/drawing/2014/main" id="{D24B3C30-42AF-494F-B7B8-C2FF88B6CB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5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8" name="Line 126">
              <a:extLst>
                <a:ext uri="{FF2B5EF4-FFF2-40B4-BE49-F238E27FC236}">
                  <a16:creationId xmlns:a16="http://schemas.microsoft.com/office/drawing/2014/main" id="{E88F264B-1B84-401A-8C6C-367A4E32D1D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3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19" name="Line 127">
              <a:extLst>
                <a:ext uri="{FF2B5EF4-FFF2-40B4-BE49-F238E27FC236}">
                  <a16:creationId xmlns:a16="http://schemas.microsoft.com/office/drawing/2014/main" id="{BBCCA461-24A5-48D2-A105-7E6D247F41C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8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0" name="Line 128">
              <a:extLst>
                <a:ext uri="{FF2B5EF4-FFF2-40B4-BE49-F238E27FC236}">
                  <a16:creationId xmlns:a16="http://schemas.microsoft.com/office/drawing/2014/main" id="{CB4C7625-DC7D-42EB-B787-0AC914600D4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6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1" name="Line 129">
              <a:extLst>
                <a:ext uri="{FF2B5EF4-FFF2-40B4-BE49-F238E27FC236}">
                  <a16:creationId xmlns:a16="http://schemas.microsoft.com/office/drawing/2014/main" id="{98D5B8AB-1E7D-42AE-8B01-28BA4F5573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4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2" name="Line 130">
              <a:extLst>
                <a:ext uri="{FF2B5EF4-FFF2-40B4-BE49-F238E27FC236}">
                  <a16:creationId xmlns:a16="http://schemas.microsoft.com/office/drawing/2014/main" id="{C458FDAD-C2DE-4BEC-8999-E3FE9FB01C7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2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3" name="Line 131">
              <a:extLst>
                <a:ext uri="{FF2B5EF4-FFF2-40B4-BE49-F238E27FC236}">
                  <a16:creationId xmlns:a16="http://schemas.microsoft.com/office/drawing/2014/main" id="{6DDFD484-B56E-4EB2-B5F7-AE78117EDDE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403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4" name="Line 132">
              <a:extLst>
                <a:ext uri="{FF2B5EF4-FFF2-40B4-BE49-F238E27FC236}">
                  <a16:creationId xmlns:a16="http://schemas.microsoft.com/office/drawing/2014/main" id="{BF3D60E8-1814-45C3-BA3A-5BF20512E72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8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5" name="Line 133">
              <a:extLst>
                <a:ext uri="{FF2B5EF4-FFF2-40B4-BE49-F238E27FC236}">
                  <a16:creationId xmlns:a16="http://schemas.microsoft.com/office/drawing/2014/main" id="{56BFD7CC-2A66-48BF-8FCA-CF82E5885AB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6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6" name="Line 134">
              <a:extLst>
                <a:ext uri="{FF2B5EF4-FFF2-40B4-BE49-F238E27FC236}">
                  <a16:creationId xmlns:a16="http://schemas.microsoft.com/office/drawing/2014/main" id="{8ECE51C6-ACB9-427E-A830-3CA91A461ED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4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7" name="Line 135">
              <a:extLst>
                <a:ext uri="{FF2B5EF4-FFF2-40B4-BE49-F238E27FC236}">
                  <a16:creationId xmlns:a16="http://schemas.microsoft.com/office/drawing/2014/main" id="{A186191E-35DB-4C4C-9DB6-A5E5C33B1CC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31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8" name="Line 136">
              <a:extLst>
                <a:ext uri="{FF2B5EF4-FFF2-40B4-BE49-F238E27FC236}">
                  <a16:creationId xmlns:a16="http://schemas.microsoft.com/office/drawing/2014/main" id="{D7BC68DD-BAAD-410C-8A46-1BD317626BC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0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29" name="Line 137">
              <a:extLst>
                <a:ext uri="{FF2B5EF4-FFF2-40B4-BE49-F238E27FC236}">
                  <a16:creationId xmlns:a16="http://schemas.microsoft.com/office/drawing/2014/main" id="{D93644BA-EC4F-4728-81BB-61FD6F5B887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721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0" name="Line 138">
              <a:extLst>
                <a:ext uri="{FF2B5EF4-FFF2-40B4-BE49-F238E27FC236}">
                  <a16:creationId xmlns:a16="http://schemas.microsoft.com/office/drawing/2014/main" id="{CE568958-DA21-46B8-9608-E2CBFE5647F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98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1" name="Line 139">
              <a:extLst>
                <a:ext uri="{FF2B5EF4-FFF2-40B4-BE49-F238E27FC236}">
                  <a16:creationId xmlns:a16="http://schemas.microsoft.com/office/drawing/2014/main" id="{994604A6-058C-4493-AA41-4C2BF63D177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6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2" name="Line 140">
              <a:extLst>
                <a:ext uri="{FF2B5EF4-FFF2-40B4-BE49-F238E27FC236}">
                  <a16:creationId xmlns:a16="http://schemas.microsoft.com/office/drawing/2014/main" id="{91460F95-BD70-4990-9A82-7CEE80C99B5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7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3" name="Line 141">
              <a:extLst>
                <a:ext uri="{FF2B5EF4-FFF2-40B4-BE49-F238E27FC236}">
                  <a16:creationId xmlns:a16="http://schemas.microsoft.com/office/drawing/2014/main" id="{6031F9CA-1E8B-4C0F-8A5E-68E646E8E9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5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4" name="Line 142">
              <a:extLst>
                <a:ext uri="{FF2B5EF4-FFF2-40B4-BE49-F238E27FC236}">
                  <a16:creationId xmlns:a16="http://schemas.microsoft.com/office/drawing/2014/main" id="{312BC2B1-3470-4F4D-A8CC-2084B50E91B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3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5" name="Line 143">
              <a:extLst>
                <a:ext uri="{FF2B5EF4-FFF2-40B4-BE49-F238E27FC236}">
                  <a16:creationId xmlns:a16="http://schemas.microsoft.com/office/drawing/2014/main" id="{3A7BDAC1-1F90-40CC-8638-C0D431A4B9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1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6" name="Line 144">
              <a:extLst>
                <a:ext uri="{FF2B5EF4-FFF2-40B4-BE49-F238E27FC236}">
                  <a16:creationId xmlns:a16="http://schemas.microsoft.com/office/drawing/2014/main" id="{BF54A09C-962D-43AC-B84E-1D6ADD6A68C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91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7" name="Line 145">
              <a:extLst>
                <a:ext uri="{FF2B5EF4-FFF2-40B4-BE49-F238E27FC236}">
                  <a16:creationId xmlns:a16="http://schemas.microsoft.com/office/drawing/2014/main" id="{0CFDE7A4-7DF3-46E5-9B14-987B114EB3C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7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8" name="Line 146">
              <a:extLst>
                <a:ext uri="{FF2B5EF4-FFF2-40B4-BE49-F238E27FC236}">
                  <a16:creationId xmlns:a16="http://schemas.microsoft.com/office/drawing/2014/main" id="{30EFEE6E-7681-449B-AAC6-3B29B21C787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5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39" name="Line 147">
              <a:extLst>
                <a:ext uri="{FF2B5EF4-FFF2-40B4-BE49-F238E27FC236}">
                  <a16:creationId xmlns:a16="http://schemas.microsoft.com/office/drawing/2014/main" id="{A4CAAD88-BA5D-4DB5-94F7-AFA7CBDA020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2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0" name="Line 148">
              <a:extLst>
                <a:ext uri="{FF2B5EF4-FFF2-40B4-BE49-F238E27FC236}">
                  <a16:creationId xmlns:a16="http://schemas.microsoft.com/office/drawing/2014/main" id="{70177115-3F03-43A6-97FB-1769C50BCAD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10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1" name="Line 149">
              <a:extLst>
                <a:ext uri="{FF2B5EF4-FFF2-40B4-BE49-F238E27FC236}">
                  <a16:creationId xmlns:a16="http://schemas.microsoft.com/office/drawing/2014/main" id="{057CE26A-46EC-4DCC-981D-EF18630D02E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6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2" name="Line 150">
              <a:extLst>
                <a:ext uri="{FF2B5EF4-FFF2-40B4-BE49-F238E27FC236}">
                  <a16:creationId xmlns:a16="http://schemas.microsoft.com/office/drawing/2014/main" id="{16E68B2D-3901-4A27-BAB0-AFCD1DF1B4C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4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3" name="Line 151">
              <a:extLst>
                <a:ext uri="{FF2B5EF4-FFF2-40B4-BE49-F238E27FC236}">
                  <a16:creationId xmlns:a16="http://schemas.microsoft.com/office/drawing/2014/main" id="{CC20D2A0-D913-439B-99D9-4F0D5C81CD3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2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4" name="Line 152">
              <a:extLst>
                <a:ext uri="{FF2B5EF4-FFF2-40B4-BE49-F238E27FC236}">
                  <a16:creationId xmlns:a16="http://schemas.microsoft.com/office/drawing/2014/main" id="{7A0DBB42-EC33-473A-A8AB-C03893C347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0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5" name="Line 153">
              <a:extLst>
                <a:ext uri="{FF2B5EF4-FFF2-40B4-BE49-F238E27FC236}">
                  <a16:creationId xmlns:a16="http://schemas.microsoft.com/office/drawing/2014/main" id="{37FAFD02-FF3A-4911-AE5B-38F3E270A60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81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6" name="Line 154">
              <a:extLst>
                <a:ext uri="{FF2B5EF4-FFF2-40B4-BE49-F238E27FC236}">
                  <a16:creationId xmlns:a16="http://schemas.microsoft.com/office/drawing/2014/main" id="{BE7794B1-FB87-4A9E-9DA8-B7398003419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5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7" name="Line 155">
              <a:extLst>
                <a:ext uri="{FF2B5EF4-FFF2-40B4-BE49-F238E27FC236}">
                  <a16:creationId xmlns:a16="http://schemas.microsoft.com/office/drawing/2014/main" id="{7F07775C-FBD1-46F3-86A9-85945E6FC21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3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8" name="Line 156">
              <a:extLst>
                <a:ext uri="{FF2B5EF4-FFF2-40B4-BE49-F238E27FC236}">
                  <a16:creationId xmlns:a16="http://schemas.microsoft.com/office/drawing/2014/main" id="{642FADC6-4F20-47B7-A267-E1AA8B09888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91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49" name="Line 157">
              <a:extLst>
                <a:ext uri="{FF2B5EF4-FFF2-40B4-BE49-F238E27FC236}">
                  <a16:creationId xmlns:a16="http://schemas.microsoft.com/office/drawing/2014/main" id="{50F917B0-BB6E-4508-81A3-9DB5557D9FD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9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0" name="Line 158">
              <a:extLst>
                <a:ext uri="{FF2B5EF4-FFF2-40B4-BE49-F238E27FC236}">
                  <a16:creationId xmlns:a16="http://schemas.microsoft.com/office/drawing/2014/main" id="{062258DD-8F70-4D47-9DFE-7E148EFA2AC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08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1" name="Line 159">
              <a:extLst>
                <a:ext uri="{FF2B5EF4-FFF2-40B4-BE49-F238E27FC236}">
                  <a16:creationId xmlns:a16="http://schemas.microsoft.com/office/drawing/2014/main" id="{0A809427-F23E-4C48-A39F-182BDBF11D5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63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2" name="Line 160">
              <a:extLst>
                <a:ext uri="{FF2B5EF4-FFF2-40B4-BE49-F238E27FC236}">
                  <a16:creationId xmlns:a16="http://schemas.microsoft.com/office/drawing/2014/main" id="{9283FFF9-5F42-4D5B-8AE0-9F7F188C2F4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5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3" name="Line 161">
              <a:extLst>
                <a:ext uri="{FF2B5EF4-FFF2-40B4-BE49-F238E27FC236}">
                  <a16:creationId xmlns:a16="http://schemas.microsoft.com/office/drawing/2014/main" id="{A041C0F9-1C96-4FBA-B91B-507C7610C4B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3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4" name="Line 162">
              <a:extLst>
                <a:ext uri="{FF2B5EF4-FFF2-40B4-BE49-F238E27FC236}">
                  <a16:creationId xmlns:a16="http://schemas.microsoft.com/office/drawing/2014/main" id="{318BF744-5140-4525-97ED-F78B85899E7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1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5" name="Line 163">
              <a:extLst>
                <a:ext uri="{FF2B5EF4-FFF2-40B4-BE49-F238E27FC236}">
                  <a16:creationId xmlns:a16="http://schemas.microsoft.com/office/drawing/2014/main" id="{E4744143-9C30-4C0A-81A0-760E8CE133D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9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6" name="Line 164">
              <a:extLst>
                <a:ext uri="{FF2B5EF4-FFF2-40B4-BE49-F238E27FC236}">
                  <a16:creationId xmlns:a16="http://schemas.microsoft.com/office/drawing/2014/main" id="{5435F08F-3454-45E2-89E5-5007D8E184C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6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7" name="Line 165">
              <a:extLst>
                <a:ext uri="{FF2B5EF4-FFF2-40B4-BE49-F238E27FC236}">
                  <a16:creationId xmlns:a16="http://schemas.microsoft.com/office/drawing/2014/main" id="{4609503B-CD8B-4F28-98F3-993E1C90F5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4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8" name="Line 166">
              <a:extLst>
                <a:ext uri="{FF2B5EF4-FFF2-40B4-BE49-F238E27FC236}">
                  <a16:creationId xmlns:a16="http://schemas.microsoft.com/office/drawing/2014/main" id="{ADF955AB-DE53-41C6-AF6D-08D72BDDD7C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2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59" name="Line 167">
              <a:extLst>
                <a:ext uri="{FF2B5EF4-FFF2-40B4-BE49-F238E27FC236}">
                  <a16:creationId xmlns:a16="http://schemas.microsoft.com/office/drawing/2014/main" id="{C7896AB3-5A94-44CE-A23A-57AC87F3059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0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0" name="Line 168">
              <a:extLst>
                <a:ext uri="{FF2B5EF4-FFF2-40B4-BE49-F238E27FC236}">
                  <a16:creationId xmlns:a16="http://schemas.microsoft.com/office/drawing/2014/main" id="{3AD30007-9297-4FC6-98D3-51E40E92B33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8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1" name="Line 169">
              <a:extLst>
                <a:ext uri="{FF2B5EF4-FFF2-40B4-BE49-F238E27FC236}">
                  <a16:creationId xmlns:a16="http://schemas.microsoft.com/office/drawing/2014/main" id="{3C140735-4DEB-4B6D-A727-1360C31FCE8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4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2" name="Line 170">
              <a:extLst>
                <a:ext uri="{FF2B5EF4-FFF2-40B4-BE49-F238E27FC236}">
                  <a16:creationId xmlns:a16="http://schemas.microsoft.com/office/drawing/2014/main" id="{19685F79-2E4C-48F0-95FE-84E8D1DDF49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2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3" name="Line 171">
              <a:extLst>
                <a:ext uri="{FF2B5EF4-FFF2-40B4-BE49-F238E27FC236}">
                  <a16:creationId xmlns:a16="http://schemas.microsoft.com/office/drawing/2014/main" id="{7DAD3813-628B-470B-A513-F3ED182CF00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0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4" name="Line 172">
              <a:extLst>
                <a:ext uri="{FF2B5EF4-FFF2-40B4-BE49-F238E27FC236}">
                  <a16:creationId xmlns:a16="http://schemas.microsoft.com/office/drawing/2014/main" id="{AC9D8F92-2F03-424D-B652-39D0ACA5F63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57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5" name="Line 173">
              <a:extLst>
                <a:ext uri="{FF2B5EF4-FFF2-40B4-BE49-F238E27FC236}">
                  <a16:creationId xmlns:a16="http://schemas.microsoft.com/office/drawing/2014/main" id="{03DBC1CC-0309-4DDF-8D0A-B86DFD03E0A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55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6" name="Line 174">
              <a:extLst>
                <a:ext uri="{FF2B5EF4-FFF2-40B4-BE49-F238E27FC236}">
                  <a16:creationId xmlns:a16="http://schemas.microsoft.com/office/drawing/2014/main" id="{C50A3FDC-40C3-4212-ADAA-3FEFBF3B0A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53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7" name="Line 175">
              <a:extLst>
                <a:ext uri="{FF2B5EF4-FFF2-40B4-BE49-F238E27FC236}">
                  <a16:creationId xmlns:a16="http://schemas.microsoft.com/office/drawing/2014/main" id="{DB5C626F-9D13-422B-9759-305911F6989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51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8" name="Line 176">
              <a:extLst>
                <a:ext uri="{FF2B5EF4-FFF2-40B4-BE49-F238E27FC236}">
                  <a16:creationId xmlns:a16="http://schemas.microsoft.com/office/drawing/2014/main" id="{6B6426DD-124D-41F5-B7EA-1EEA1B6DD59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9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69" name="Line 177">
              <a:extLst>
                <a:ext uri="{FF2B5EF4-FFF2-40B4-BE49-F238E27FC236}">
                  <a16:creationId xmlns:a16="http://schemas.microsoft.com/office/drawing/2014/main" id="{65C54B74-CBBB-4094-B532-DFE9F2275E5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7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0" name="Line 178">
              <a:extLst>
                <a:ext uri="{FF2B5EF4-FFF2-40B4-BE49-F238E27FC236}">
                  <a16:creationId xmlns:a16="http://schemas.microsoft.com/office/drawing/2014/main" id="{A99C96CD-7EF5-4998-8FA1-43EBD291FC8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66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1" name="Line 179">
              <a:extLst>
                <a:ext uri="{FF2B5EF4-FFF2-40B4-BE49-F238E27FC236}">
                  <a16:creationId xmlns:a16="http://schemas.microsoft.com/office/drawing/2014/main" id="{B1409CFD-2075-4DC3-9F7A-B50370E585A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76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2" name="Line 180">
              <a:extLst>
                <a:ext uri="{FF2B5EF4-FFF2-40B4-BE49-F238E27FC236}">
                  <a16:creationId xmlns:a16="http://schemas.microsoft.com/office/drawing/2014/main" id="{0B8DAB3D-1310-414E-BEA1-0B4CB35B374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53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3" name="Line 181">
              <a:extLst>
                <a:ext uri="{FF2B5EF4-FFF2-40B4-BE49-F238E27FC236}">
                  <a16:creationId xmlns:a16="http://schemas.microsoft.com/office/drawing/2014/main" id="{CFA4BEAC-9224-4187-9945-9B8D7028457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41" y="2124"/>
              <a:ext cx="1" cy="5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4" name="Line 182">
              <a:extLst>
                <a:ext uri="{FF2B5EF4-FFF2-40B4-BE49-F238E27FC236}">
                  <a16:creationId xmlns:a16="http://schemas.microsoft.com/office/drawing/2014/main" id="{78BAC0E7-93DC-43B0-B134-4A2852C00E4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3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5" name="Line 183">
              <a:extLst>
                <a:ext uri="{FF2B5EF4-FFF2-40B4-BE49-F238E27FC236}">
                  <a16:creationId xmlns:a16="http://schemas.microsoft.com/office/drawing/2014/main" id="{2BA33EFA-378B-40EA-B5D8-FB9E6523E09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41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6" name="Line 184">
              <a:extLst>
                <a:ext uri="{FF2B5EF4-FFF2-40B4-BE49-F238E27FC236}">
                  <a16:creationId xmlns:a16="http://schemas.microsoft.com/office/drawing/2014/main" id="{906B019B-3FCA-4963-A8CC-56A44C9BB6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8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7" name="Line 185">
              <a:extLst>
                <a:ext uri="{FF2B5EF4-FFF2-40B4-BE49-F238E27FC236}">
                  <a16:creationId xmlns:a16="http://schemas.microsoft.com/office/drawing/2014/main" id="{D12E6A6A-E32A-4392-9BF6-E52C9B46420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68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8" name="Line 186">
              <a:extLst>
                <a:ext uri="{FF2B5EF4-FFF2-40B4-BE49-F238E27FC236}">
                  <a16:creationId xmlns:a16="http://schemas.microsoft.com/office/drawing/2014/main" id="{8AE8B798-0EEA-4E1B-AC4F-49D830CDC2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48" y="2135"/>
              <a:ext cx="1" cy="4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79" name="Line 187">
              <a:extLst>
                <a:ext uri="{FF2B5EF4-FFF2-40B4-BE49-F238E27FC236}">
                  <a16:creationId xmlns:a16="http://schemas.microsoft.com/office/drawing/2014/main" id="{78002350-2799-47BC-8586-50489023BD5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2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0" name="Line 188">
              <a:extLst>
                <a:ext uri="{FF2B5EF4-FFF2-40B4-BE49-F238E27FC236}">
                  <a16:creationId xmlns:a16="http://schemas.microsoft.com/office/drawing/2014/main" id="{37EF7E91-CAC8-43FE-A88D-B1D6A9B3806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306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1" name="Line 189">
              <a:extLst>
                <a:ext uri="{FF2B5EF4-FFF2-40B4-BE49-F238E27FC236}">
                  <a16:creationId xmlns:a16="http://schemas.microsoft.com/office/drawing/2014/main" id="{E389B69F-60F6-42B2-9F1A-8D75F759CE3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8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2" name="Line 190">
              <a:extLst>
                <a:ext uri="{FF2B5EF4-FFF2-40B4-BE49-F238E27FC236}">
                  <a16:creationId xmlns:a16="http://schemas.microsoft.com/office/drawing/2014/main" id="{5DC0C9E3-06B5-48C1-9417-E189059D11E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63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3" name="Line 191">
              <a:extLst>
                <a:ext uri="{FF2B5EF4-FFF2-40B4-BE49-F238E27FC236}">
                  <a16:creationId xmlns:a16="http://schemas.microsoft.com/office/drawing/2014/main" id="{5439D4BD-A154-42A2-A2DB-CF023E7205D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41" y="2140"/>
              <a:ext cx="1" cy="35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384" name="Freeform 192">
              <a:extLst>
                <a:ext uri="{FF2B5EF4-FFF2-40B4-BE49-F238E27FC236}">
                  <a16:creationId xmlns:a16="http://schemas.microsoft.com/office/drawing/2014/main" id="{8205F1DF-9D9D-4CA4-80D0-7EDDBFAB03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821" y="2132"/>
              <a:ext cx="3850" cy="43"/>
            </a:xfrm>
            <a:custGeom>
              <a:avLst/>
              <a:gdLst>
                <a:gd name="T0" fmla="*/ 60158 w 1540"/>
                <a:gd name="T1" fmla="*/ 0 h 16"/>
                <a:gd name="T2" fmla="*/ 470 w 1540"/>
                <a:gd name="T3" fmla="*/ 0 h 16"/>
                <a:gd name="T4" fmla="*/ 50 w 1540"/>
                <a:gd name="T5" fmla="*/ 427 h 16"/>
                <a:gd name="T6" fmla="*/ 208 w 1540"/>
                <a:gd name="T7" fmla="*/ 839 h 16"/>
                <a:gd name="T8" fmla="*/ 438 w 1540"/>
                <a:gd name="T9" fmla="*/ 25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40" h="16">
                  <a:moveTo>
                    <a:pt x="154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7" y="0"/>
                    <a:pt x="2" y="1"/>
                    <a:pt x="1" y="8"/>
                  </a:cubicBezTo>
                  <a:cubicBezTo>
                    <a:pt x="0" y="10"/>
                    <a:pt x="2" y="15"/>
                    <a:pt x="5" y="16"/>
                  </a:cubicBezTo>
                  <a:cubicBezTo>
                    <a:pt x="3" y="11"/>
                    <a:pt x="5" y="7"/>
                    <a:pt x="11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9158" name="Group 193">
            <a:extLst>
              <a:ext uri="{FF2B5EF4-FFF2-40B4-BE49-F238E27FC236}">
                <a16:creationId xmlns:a16="http://schemas.microsoft.com/office/drawing/2014/main" id="{025BF177-0B67-4ADE-9A73-17F78C2BDE43}"/>
              </a:ext>
            </a:extLst>
          </p:cNvPr>
          <p:cNvGrpSpPr>
            <a:grpSpLocks/>
          </p:cNvGrpSpPr>
          <p:nvPr/>
        </p:nvGrpSpPr>
        <p:grpSpPr bwMode="auto">
          <a:xfrm>
            <a:off x="3213100" y="1531938"/>
            <a:ext cx="400050" cy="4445000"/>
            <a:chOff x="1064" y="965"/>
            <a:chExt cx="252" cy="2800"/>
          </a:xfrm>
        </p:grpSpPr>
        <p:sp>
          <p:nvSpPr>
            <p:cNvPr id="49159" name="Freeform 194">
              <a:extLst>
                <a:ext uri="{FF2B5EF4-FFF2-40B4-BE49-F238E27FC236}">
                  <a16:creationId xmlns:a16="http://schemas.microsoft.com/office/drawing/2014/main" id="{AE337E91-FB30-4607-818D-55AE7ACCD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2800"/>
            </a:xfrm>
            <a:custGeom>
              <a:avLst/>
              <a:gdLst>
                <a:gd name="T0" fmla="*/ 1974 w 101"/>
                <a:gd name="T1" fmla="*/ 0 h 1050"/>
                <a:gd name="T2" fmla="*/ 0 w 101"/>
                <a:gd name="T3" fmla="*/ 248 h 1050"/>
                <a:gd name="T4" fmla="*/ 0 w 101"/>
                <a:gd name="T5" fmla="*/ 8397 h 1050"/>
                <a:gd name="T6" fmla="*/ 0 w 101"/>
                <a:gd name="T7" fmla="*/ 8397 h 1050"/>
                <a:gd name="T8" fmla="*/ 105 w 101"/>
                <a:gd name="T9" fmla="*/ 8499 h 1050"/>
                <a:gd name="T10" fmla="*/ 105 w 101"/>
                <a:gd name="T11" fmla="*/ 50723 h 1050"/>
                <a:gd name="T12" fmla="*/ 1974 w 101"/>
                <a:gd name="T13" fmla="*/ 53099 h 1050"/>
                <a:gd name="T14" fmla="*/ 3802 w 101"/>
                <a:gd name="T15" fmla="*/ 50723 h 1050"/>
                <a:gd name="T16" fmla="*/ 3802 w 101"/>
                <a:gd name="T17" fmla="*/ 8499 h 1050"/>
                <a:gd name="T18" fmla="*/ 3915 w 101"/>
                <a:gd name="T19" fmla="*/ 8397 h 1050"/>
                <a:gd name="T20" fmla="*/ 3915 w 101"/>
                <a:gd name="T21" fmla="*/ 248 h 1050"/>
                <a:gd name="T22" fmla="*/ 1974 w 101"/>
                <a:gd name="T23" fmla="*/ 0 h 10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" h="1050">
                  <a:moveTo>
                    <a:pt x="51" y="0"/>
                  </a:moveTo>
                  <a:cubicBezTo>
                    <a:pt x="23" y="0"/>
                    <a:pt x="0" y="3"/>
                    <a:pt x="0" y="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7"/>
                    <a:pt x="1" y="167"/>
                    <a:pt x="3" y="168"/>
                  </a:cubicBezTo>
                  <a:cubicBezTo>
                    <a:pt x="3" y="1003"/>
                    <a:pt x="3" y="1003"/>
                    <a:pt x="3" y="1003"/>
                  </a:cubicBezTo>
                  <a:cubicBezTo>
                    <a:pt x="3" y="1029"/>
                    <a:pt x="24" y="1050"/>
                    <a:pt x="51" y="1050"/>
                  </a:cubicBezTo>
                  <a:cubicBezTo>
                    <a:pt x="77" y="1050"/>
                    <a:pt x="98" y="1029"/>
                    <a:pt x="98" y="1003"/>
                  </a:cubicBezTo>
                  <a:cubicBezTo>
                    <a:pt x="98" y="168"/>
                    <a:pt x="98" y="168"/>
                    <a:pt x="98" y="168"/>
                  </a:cubicBezTo>
                  <a:cubicBezTo>
                    <a:pt x="100" y="167"/>
                    <a:pt x="101" y="167"/>
                    <a:pt x="101" y="166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1" y="3"/>
                    <a:pt x="78" y="0"/>
                    <a:pt x="51" y="0"/>
                  </a:cubicBezTo>
                  <a:close/>
                </a:path>
              </a:pathLst>
            </a:custGeom>
            <a:noFill/>
            <a:ln w="2381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195">
              <a:extLst>
                <a:ext uri="{FF2B5EF4-FFF2-40B4-BE49-F238E27FC236}">
                  <a16:creationId xmlns:a16="http://schemas.microsoft.com/office/drawing/2014/main" id="{44A0B147-9491-47EA-A7AE-C094BF64C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1373"/>
              <a:ext cx="238" cy="2392"/>
            </a:xfrm>
            <a:custGeom>
              <a:avLst/>
              <a:gdLst>
                <a:gd name="T0" fmla="*/ 0 w 95"/>
                <a:gd name="T1" fmla="*/ 0 h 897"/>
                <a:gd name="T2" fmla="*/ 0 w 95"/>
                <a:gd name="T3" fmla="*/ 42987 h 897"/>
                <a:gd name="T4" fmla="*/ 1889 w 95"/>
                <a:gd name="T5" fmla="*/ 45363 h 897"/>
                <a:gd name="T6" fmla="*/ 3740 w 95"/>
                <a:gd name="T7" fmla="*/ 42987 h 897"/>
                <a:gd name="T8" fmla="*/ 3740 w 95"/>
                <a:gd name="T9" fmla="*/ 0 h 8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97">
                  <a:moveTo>
                    <a:pt x="0" y="0"/>
                  </a:moveTo>
                  <a:cubicBezTo>
                    <a:pt x="0" y="850"/>
                    <a:pt x="0" y="850"/>
                    <a:pt x="0" y="850"/>
                  </a:cubicBezTo>
                  <a:cubicBezTo>
                    <a:pt x="0" y="876"/>
                    <a:pt x="21" y="897"/>
                    <a:pt x="48" y="897"/>
                  </a:cubicBezTo>
                  <a:cubicBezTo>
                    <a:pt x="74" y="897"/>
                    <a:pt x="95" y="876"/>
                    <a:pt x="95" y="850"/>
                  </a:cubicBezTo>
                  <a:cubicBezTo>
                    <a:pt x="95" y="0"/>
                    <a:pt x="95" y="0"/>
                    <a:pt x="95" y="0"/>
                  </a:cubicBezTo>
                </a:path>
              </a:pathLst>
            </a:custGeom>
            <a:solidFill>
              <a:srgbClr val="E2EF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196">
              <a:extLst>
                <a:ext uri="{FF2B5EF4-FFF2-40B4-BE49-F238E27FC236}">
                  <a16:creationId xmlns:a16="http://schemas.microsoft.com/office/drawing/2014/main" id="{560CAB09-76E5-48D6-BB2E-D8F1AA96C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1400"/>
              <a:ext cx="172" cy="1061"/>
            </a:xfrm>
            <a:custGeom>
              <a:avLst/>
              <a:gdLst>
                <a:gd name="T0" fmla="*/ 0 w 69"/>
                <a:gd name="T1" fmla="*/ 0 h 398"/>
                <a:gd name="T2" fmla="*/ 0 w 69"/>
                <a:gd name="T3" fmla="*/ 20004 h 398"/>
                <a:gd name="T4" fmla="*/ 1349 w 69"/>
                <a:gd name="T5" fmla="*/ 20098 h 398"/>
                <a:gd name="T6" fmla="*/ 2665 w 69"/>
                <a:gd name="T7" fmla="*/ 20004 h 398"/>
                <a:gd name="T8" fmla="*/ 2665 w 69"/>
                <a:gd name="T9" fmla="*/ 0 h 398"/>
                <a:gd name="T10" fmla="*/ 0 w 69"/>
                <a:gd name="T11" fmla="*/ 0 h 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398">
                  <a:moveTo>
                    <a:pt x="0" y="0"/>
                  </a:moveTo>
                  <a:cubicBezTo>
                    <a:pt x="0" y="396"/>
                    <a:pt x="0" y="396"/>
                    <a:pt x="0" y="396"/>
                  </a:cubicBezTo>
                  <a:cubicBezTo>
                    <a:pt x="9" y="397"/>
                    <a:pt x="21" y="398"/>
                    <a:pt x="35" y="398"/>
                  </a:cubicBezTo>
                  <a:cubicBezTo>
                    <a:pt x="48" y="398"/>
                    <a:pt x="60" y="397"/>
                    <a:pt x="69" y="396"/>
                  </a:cubicBezTo>
                  <a:cubicBezTo>
                    <a:pt x="69" y="0"/>
                    <a:pt x="69" y="0"/>
                    <a:pt x="6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197">
              <a:extLst>
                <a:ext uri="{FF2B5EF4-FFF2-40B4-BE49-F238E27FC236}">
                  <a16:creationId xmlns:a16="http://schemas.microsoft.com/office/drawing/2014/main" id="{EB542349-AC2A-4850-A053-C13098204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4" y="2456"/>
              <a:ext cx="172" cy="1285"/>
            </a:xfrm>
            <a:custGeom>
              <a:avLst/>
              <a:gdLst>
                <a:gd name="T0" fmla="*/ 1349 w 69"/>
                <a:gd name="T1" fmla="*/ 93 h 482"/>
                <a:gd name="T2" fmla="*/ 0 w 69"/>
                <a:gd name="T3" fmla="*/ 0 h 482"/>
                <a:gd name="T4" fmla="*/ 0 w 69"/>
                <a:gd name="T5" fmla="*/ 22226 h 482"/>
                <a:gd name="T6" fmla="*/ 1349 w 69"/>
                <a:gd name="T7" fmla="*/ 24351 h 482"/>
                <a:gd name="T8" fmla="*/ 2665 w 69"/>
                <a:gd name="T9" fmla="*/ 22226 h 482"/>
                <a:gd name="T10" fmla="*/ 2665 w 69"/>
                <a:gd name="T11" fmla="*/ 0 h 482"/>
                <a:gd name="T12" fmla="*/ 1349 w 69"/>
                <a:gd name="T13" fmla="*/ 93 h 4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482">
                  <a:moveTo>
                    <a:pt x="35" y="2"/>
                  </a:moveTo>
                  <a:cubicBezTo>
                    <a:pt x="21" y="2"/>
                    <a:pt x="9" y="1"/>
                    <a:pt x="0" y="0"/>
                  </a:cubicBezTo>
                  <a:cubicBezTo>
                    <a:pt x="0" y="440"/>
                    <a:pt x="0" y="440"/>
                    <a:pt x="0" y="440"/>
                  </a:cubicBezTo>
                  <a:cubicBezTo>
                    <a:pt x="0" y="459"/>
                    <a:pt x="16" y="482"/>
                    <a:pt x="35" y="482"/>
                  </a:cubicBezTo>
                  <a:cubicBezTo>
                    <a:pt x="53" y="482"/>
                    <a:pt x="69" y="459"/>
                    <a:pt x="69" y="44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0" y="1"/>
                    <a:pt x="48" y="2"/>
                    <a:pt x="35" y="2"/>
                  </a:cubicBezTo>
                  <a:close/>
                </a:path>
              </a:pathLst>
            </a:custGeom>
            <a:solidFill>
              <a:srgbClr val="BEDB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198">
              <a:extLst>
                <a:ext uri="{FF2B5EF4-FFF2-40B4-BE49-F238E27FC236}">
                  <a16:creationId xmlns:a16="http://schemas.microsoft.com/office/drawing/2014/main" id="{FACCD3DE-64B7-4928-A7EC-DBB4E4DFB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456"/>
              <a:ext cx="85" cy="1283"/>
            </a:xfrm>
            <a:custGeom>
              <a:avLst/>
              <a:gdLst>
                <a:gd name="T0" fmla="*/ 1063 w 34"/>
                <a:gd name="T1" fmla="*/ 56 h 481"/>
                <a:gd name="T2" fmla="*/ 1063 w 34"/>
                <a:gd name="T3" fmla="*/ 22126 h 481"/>
                <a:gd name="T4" fmla="*/ 0 w 34"/>
                <a:gd name="T5" fmla="*/ 24348 h 481"/>
                <a:gd name="T6" fmla="*/ 1333 w 34"/>
                <a:gd name="T7" fmla="*/ 22278 h 481"/>
                <a:gd name="T8" fmla="*/ 1333 w 34"/>
                <a:gd name="T9" fmla="*/ 0 h 481"/>
                <a:gd name="T10" fmla="*/ 1063 w 34"/>
                <a:gd name="T11" fmla="*/ 56 h 48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481">
                  <a:moveTo>
                    <a:pt x="27" y="1"/>
                  </a:moveTo>
                  <a:cubicBezTo>
                    <a:pt x="27" y="437"/>
                    <a:pt x="27" y="437"/>
                    <a:pt x="27" y="437"/>
                  </a:cubicBezTo>
                  <a:cubicBezTo>
                    <a:pt x="27" y="457"/>
                    <a:pt x="13" y="480"/>
                    <a:pt x="0" y="481"/>
                  </a:cubicBezTo>
                  <a:cubicBezTo>
                    <a:pt x="18" y="481"/>
                    <a:pt x="34" y="459"/>
                    <a:pt x="34" y="44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rgbClr val="6AB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Freeform 199">
              <a:extLst>
                <a:ext uri="{FF2B5EF4-FFF2-40B4-BE49-F238E27FC236}">
                  <a16:creationId xmlns:a16="http://schemas.microsoft.com/office/drawing/2014/main" id="{28189C82-A394-4F9B-AE18-CAC7AD39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9" y="1400"/>
              <a:ext cx="17" cy="1059"/>
            </a:xfrm>
            <a:custGeom>
              <a:avLst/>
              <a:gdLst>
                <a:gd name="T0" fmla="*/ 0 w 7"/>
                <a:gd name="T1" fmla="*/ 0 h 397"/>
                <a:gd name="T2" fmla="*/ 0 w 7"/>
                <a:gd name="T3" fmla="*/ 20102 h 397"/>
                <a:gd name="T4" fmla="*/ 243 w 7"/>
                <a:gd name="T5" fmla="*/ 20044 h 397"/>
                <a:gd name="T6" fmla="*/ 243 w 7"/>
                <a:gd name="T7" fmla="*/ 0 h 397"/>
                <a:gd name="T8" fmla="*/ 0 w 7"/>
                <a:gd name="T9" fmla="*/ 0 h 3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397">
                  <a:moveTo>
                    <a:pt x="0" y="0"/>
                  </a:moveTo>
                  <a:cubicBezTo>
                    <a:pt x="0" y="397"/>
                    <a:pt x="0" y="397"/>
                    <a:pt x="0" y="397"/>
                  </a:cubicBezTo>
                  <a:cubicBezTo>
                    <a:pt x="3" y="397"/>
                    <a:pt x="5" y="397"/>
                    <a:pt x="7" y="39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AB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5" name="Freeform 200">
              <a:extLst>
                <a:ext uri="{FF2B5EF4-FFF2-40B4-BE49-F238E27FC236}">
                  <a16:creationId xmlns:a16="http://schemas.microsoft.com/office/drawing/2014/main" id="{618E5C26-F083-4E5B-AC1A-E7D581266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381"/>
              <a:ext cx="105" cy="2358"/>
            </a:xfrm>
            <a:custGeom>
              <a:avLst/>
              <a:gdLst>
                <a:gd name="T0" fmla="*/ 1458 w 42"/>
                <a:gd name="T1" fmla="*/ 248 h 884"/>
                <a:gd name="T2" fmla="*/ 1458 w 42"/>
                <a:gd name="T3" fmla="*/ 43140 h 884"/>
                <a:gd name="T4" fmla="*/ 0 w 42"/>
                <a:gd name="T5" fmla="*/ 44754 h 884"/>
                <a:gd name="T6" fmla="*/ 1645 w 42"/>
                <a:gd name="T7" fmla="*/ 42876 h 884"/>
                <a:gd name="T8" fmla="*/ 1645 w 42"/>
                <a:gd name="T9" fmla="*/ 0 h 8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884">
                  <a:moveTo>
                    <a:pt x="37" y="5"/>
                  </a:moveTo>
                  <a:cubicBezTo>
                    <a:pt x="37" y="27"/>
                    <a:pt x="37" y="839"/>
                    <a:pt x="37" y="852"/>
                  </a:cubicBezTo>
                  <a:cubicBezTo>
                    <a:pt x="37" y="865"/>
                    <a:pt x="14" y="884"/>
                    <a:pt x="0" y="884"/>
                  </a:cubicBezTo>
                  <a:cubicBezTo>
                    <a:pt x="14" y="884"/>
                    <a:pt x="42" y="869"/>
                    <a:pt x="42" y="847"/>
                  </a:cubicBezTo>
                  <a:cubicBezTo>
                    <a:pt x="42" y="826"/>
                    <a:pt x="42" y="16"/>
                    <a:pt x="42" y="0"/>
                  </a:cubicBezTo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6" name="Freeform 201">
              <a:extLst>
                <a:ext uri="{FF2B5EF4-FFF2-40B4-BE49-F238E27FC236}">
                  <a16:creationId xmlns:a16="http://schemas.microsoft.com/office/drawing/2014/main" id="{1FAEE4DC-12FA-4977-9336-5AE61BD8E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2453"/>
              <a:ext cx="105" cy="1286"/>
            </a:xfrm>
            <a:custGeom>
              <a:avLst/>
              <a:gdLst>
                <a:gd name="T0" fmla="*/ 1645 w 42"/>
                <a:gd name="T1" fmla="*/ 0 h 482"/>
                <a:gd name="T2" fmla="*/ 1458 w 42"/>
                <a:gd name="T3" fmla="*/ 56 h 482"/>
                <a:gd name="T4" fmla="*/ 1458 w 42"/>
                <a:gd name="T5" fmla="*/ 22806 h 482"/>
                <a:gd name="T6" fmla="*/ 0 w 42"/>
                <a:gd name="T7" fmla="*/ 24423 h 482"/>
                <a:gd name="T8" fmla="*/ 1645 w 42"/>
                <a:gd name="T9" fmla="*/ 22508 h 482"/>
                <a:gd name="T10" fmla="*/ 1645 w 42"/>
                <a:gd name="T11" fmla="*/ 0 h 4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2" h="482">
                  <a:moveTo>
                    <a:pt x="42" y="0"/>
                  </a:moveTo>
                  <a:cubicBezTo>
                    <a:pt x="40" y="1"/>
                    <a:pt x="38" y="1"/>
                    <a:pt x="37" y="1"/>
                  </a:cubicBezTo>
                  <a:cubicBezTo>
                    <a:pt x="37" y="450"/>
                    <a:pt x="37" y="450"/>
                    <a:pt x="37" y="450"/>
                  </a:cubicBezTo>
                  <a:cubicBezTo>
                    <a:pt x="37" y="463"/>
                    <a:pt x="14" y="482"/>
                    <a:pt x="0" y="482"/>
                  </a:cubicBezTo>
                  <a:cubicBezTo>
                    <a:pt x="14" y="482"/>
                    <a:pt x="42" y="466"/>
                    <a:pt x="42" y="444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ADD2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7" name="Freeform 202">
              <a:extLst>
                <a:ext uri="{FF2B5EF4-FFF2-40B4-BE49-F238E27FC236}">
                  <a16:creationId xmlns:a16="http://schemas.microsoft.com/office/drawing/2014/main" id="{09BBAC2A-2176-4953-AF19-1AE537978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" y="1373"/>
              <a:ext cx="238" cy="2392"/>
            </a:xfrm>
            <a:custGeom>
              <a:avLst/>
              <a:gdLst>
                <a:gd name="T0" fmla="*/ 0 w 95"/>
                <a:gd name="T1" fmla="*/ 0 h 897"/>
                <a:gd name="T2" fmla="*/ 0 w 95"/>
                <a:gd name="T3" fmla="*/ 42987 h 897"/>
                <a:gd name="T4" fmla="*/ 1889 w 95"/>
                <a:gd name="T5" fmla="*/ 45363 h 897"/>
                <a:gd name="T6" fmla="*/ 3740 w 95"/>
                <a:gd name="T7" fmla="*/ 42987 h 897"/>
                <a:gd name="T8" fmla="*/ 3740 w 95"/>
                <a:gd name="T9" fmla="*/ 0 h 8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5" h="897">
                  <a:moveTo>
                    <a:pt x="0" y="0"/>
                  </a:moveTo>
                  <a:cubicBezTo>
                    <a:pt x="0" y="850"/>
                    <a:pt x="0" y="850"/>
                    <a:pt x="0" y="850"/>
                  </a:cubicBezTo>
                  <a:cubicBezTo>
                    <a:pt x="0" y="876"/>
                    <a:pt x="21" y="897"/>
                    <a:pt x="48" y="897"/>
                  </a:cubicBezTo>
                  <a:cubicBezTo>
                    <a:pt x="74" y="897"/>
                    <a:pt x="95" y="876"/>
                    <a:pt x="95" y="850"/>
                  </a:cubicBezTo>
                  <a:cubicBezTo>
                    <a:pt x="95" y="0"/>
                    <a:pt x="95" y="0"/>
                    <a:pt x="95" y="0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8" name="Oval 203">
              <a:extLst>
                <a:ext uri="{FF2B5EF4-FFF2-40B4-BE49-F238E27FC236}">
                  <a16:creationId xmlns:a16="http://schemas.microsoft.com/office/drawing/2014/main" id="{7B57B12E-6D73-400A-B5A5-ACAF2C2CFD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1416"/>
              <a:ext cx="33" cy="11"/>
            </a:xfrm>
            <a:prstGeom prst="ellipse">
              <a:avLst/>
            </a:prstGeom>
            <a:solidFill>
              <a:srgbClr val="DDDD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69" name="Freeform 204">
              <a:extLst>
                <a:ext uri="{FF2B5EF4-FFF2-40B4-BE49-F238E27FC236}">
                  <a16:creationId xmlns:a16="http://schemas.microsoft.com/office/drawing/2014/main" id="{19EBB960-7E26-44DD-9C2A-898E284FF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421"/>
              <a:ext cx="33" cy="1939"/>
            </a:xfrm>
            <a:custGeom>
              <a:avLst/>
              <a:gdLst>
                <a:gd name="T0" fmla="*/ 541 w 13"/>
                <a:gd name="T1" fmla="*/ 36692 h 727"/>
                <a:gd name="T2" fmla="*/ 541 w 13"/>
                <a:gd name="T3" fmla="*/ 0 h 727"/>
                <a:gd name="T4" fmla="*/ 297 w 13"/>
                <a:gd name="T5" fmla="*/ 93 h 727"/>
                <a:gd name="T6" fmla="*/ 0 w 13"/>
                <a:gd name="T7" fmla="*/ 0 h 727"/>
                <a:gd name="T8" fmla="*/ 0 w 13"/>
                <a:gd name="T9" fmla="*/ 36692 h 727"/>
                <a:gd name="T10" fmla="*/ 0 w 13"/>
                <a:gd name="T11" fmla="*/ 36692 h 727"/>
                <a:gd name="T12" fmla="*/ 297 w 13"/>
                <a:gd name="T13" fmla="*/ 36790 h 727"/>
                <a:gd name="T14" fmla="*/ 541 w 13"/>
                <a:gd name="T15" fmla="*/ 36692 h 727"/>
                <a:gd name="T16" fmla="*/ 541 w 13"/>
                <a:gd name="T17" fmla="*/ 36692 h 7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727">
                  <a:moveTo>
                    <a:pt x="13" y="72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2"/>
                    <a:pt x="7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0" y="726"/>
                    <a:pt x="3" y="727"/>
                    <a:pt x="7" y="727"/>
                  </a:cubicBezTo>
                  <a:cubicBezTo>
                    <a:pt x="10" y="727"/>
                    <a:pt x="13" y="726"/>
                    <a:pt x="13" y="725"/>
                  </a:cubicBezTo>
                  <a:cubicBezTo>
                    <a:pt x="13" y="725"/>
                    <a:pt x="13" y="725"/>
                    <a:pt x="13" y="725"/>
                  </a:cubicBezTo>
                  <a:close/>
                </a:path>
              </a:pathLst>
            </a:custGeom>
            <a:solidFill>
              <a:srgbClr val="CFD0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0" name="Oval 205">
              <a:extLst>
                <a:ext uri="{FF2B5EF4-FFF2-40B4-BE49-F238E27FC236}">
                  <a16:creationId xmlns:a16="http://schemas.microsoft.com/office/drawing/2014/main" id="{0DCFAE88-2939-48CD-BDF4-A656CEDA8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1" y="1416"/>
              <a:ext cx="33" cy="1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71" name="Freeform 206">
              <a:extLst>
                <a:ext uri="{FF2B5EF4-FFF2-40B4-BE49-F238E27FC236}">
                  <a16:creationId xmlns:a16="http://schemas.microsoft.com/office/drawing/2014/main" id="{2BA833BC-7CF8-4CA5-A55B-39FE21E11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1" y="1421"/>
              <a:ext cx="33" cy="1939"/>
            </a:xfrm>
            <a:custGeom>
              <a:avLst/>
              <a:gdLst>
                <a:gd name="T0" fmla="*/ 541 w 13"/>
                <a:gd name="T1" fmla="*/ 36692 h 727"/>
                <a:gd name="T2" fmla="*/ 541 w 13"/>
                <a:gd name="T3" fmla="*/ 0 h 727"/>
                <a:gd name="T4" fmla="*/ 297 w 13"/>
                <a:gd name="T5" fmla="*/ 93 h 727"/>
                <a:gd name="T6" fmla="*/ 0 w 13"/>
                <a:gd name="T7" fmla="*/ 0 h 727"/>
                <a:gd name="T8" fmla="*/ 0 w 13"/>
                <a:gd name="T9" fmla="*/ 36692 h 727"/>
                <a:gd name="T10" fmla="*/ 0 w 13"/>
                <a:gd name="T11" fmla="*/ 36692 h 727"/>
                <a:gd name="T12" fmla="*/ 297 w 13"/>
                <a:gd name="T13" fmla="*/ 36790 h 727"/>
                <a:gd name="T14" fmla="*/ 541 w 13"/>
                <a:gd name="T15" fmla="*/ 36692 h 727"/>
                <a:gd name="T16" fmla="*/ 541 w 13"/>
                <a:gd name="T17" fmla="*/ 36692 h 7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727">
                  <a:moveTo>
                    <a:pt x="13" y="72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2" y="1"/>
                    <a:pt x="10" y="2"/>
                    <a:pt x="7" y="2"/>
                  </a:cubicBezTo>
                  <a:cubicBezTo>
                    <a:pt x="3" y="2"/>
                    <a:pt x="1" y="1"/>
                    <a:pt x="0" y="0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0" y="725"/>
                    <a:pt x="0" y="725"/>
                    <a:pt x="0" y="725"/>
                  </a:cubicBezTo>
                  <a:cubicBezTo>
                    <a:pt x="0" y="726"/>
                    <a:pt x="3" y="727"/>
                    <a:pt x="7" y="727"/>
                  </a:cubicBezTo>
                  <a:cubicBezTo>
                    <a:pt x="10" y="727"/>
                    <a:pt x="13" y="726"/>
                    <a:pt x="13" y="725"/>
                  </a:cubicBezTo>
                  <a:cubicBezTo>
                    <a:pt x="13" y="725"/>
                    <a:pt x="13" y="725"/>
                    <a:pt x="13" y="725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2" name="Freeform 207">
              <a:extLst>
                <a:ext uri="{FF2B5EF4-FFF2-40B4-BE49-F238E27FC236}">
                  <a16:creationId xmlns:a16="http://schemas.microsoft.com/office/drawing/2014/main" id="{FA9B2FFB-0633-4C14-B9AC-861A44F41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1" y="1437"/>
              <a:ext cx="15" cy="1918"/>
            </a:xfrm>
            <a:custGeom>
              <a:avLst/>
              <a:gdLst>
                <a:gd name="T0" fmla="*/ 238 w 6"/>
                <a:gd name="T1" fmla="*/ 0 h 719"/>
                <a:gd name="T2" fmla="*/ 238 w 6"/>
                <a:gd name="T3" fmla="*/ 36314 h 719"/>
                <a:gd name="T4" fmla="*/ 0 w 6"/>
                <a:gd name="T5" fmla="*/ 36349 h 719"/>
                <a:gd name="T6" fmla="*/ 158 w 6"/>
                <a:gd name="T7" fmla="*/ 35802 h 7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719">
                  <a:moveTo>
                    <a:pt x="6" y="0"/>
                  </a:moveTo>
                  <a:cubicBezTo>
                    <a:pt x="6" y="717"/>
                    <a:pt x="6" y="717"/>
                    <a:pt x="6" y="717"/>
                  </a:cubicBezTo>
                  <a:cubicBezTo>
                    <a:pt x="6" y="719"/>
                    <a:pt x="1" y="719"/>
                    <a:pt x="0" y="718"/>
                  </a:cubicBezTo>
                  <a:cubicBezTo>
                    <a:pt x="2" y="718"/>
                    <a:pt x="4" y="711"/>
                    <a:pt x="4" y="707"/>
                  </a:cubicBezTo>
                </a:path>
              </a:pathLst>
            </a:custGeom>
            <a:solidFill>
              <a:srgbClr val="9999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3" name="Freeform 208">
              <a:extLst>
                <a:ext uri="{FF2B5EF4-FFF2-40B4-BE49-F238E27FC236}">
                  <a16:creationId xmlns:a16="http://schemas.microsoft.com/office/drawing/2014/main" id="{322541F3-C3A6-4E6B-8C24-C9A7A49C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6" y="1563"/>
              <a:ext cx="20" cy="1778"/>
            </a:xfrm>
            <a:custGeom>
              <a:avLst/>
              <a:gdLst>
                <a:gd name="T0" fmla="*/ 50 w 8"/>
                <a:gd name="T1" fmla="*/ 33681 h 667"/>
                <a:gd name="T2" fmla="*/ 0 w 8"/>
                <a:gd name="T3" fmla="*/ 0 h 667"/>
                <a:gd name="T4" fmla="*/ 313 w 8"/>
                <a:gd name="T5" fmla="*/ 56 h 667"/>
                <a:gd name="T6" fmla="*/ 158 w 8"/>
                <a:gd name="T7" fmla="*/ 661 h 667"/>
                <a:gd name="T8" fmla="*/ 158 w 8"/>
                <a:gd name="T9" fmla="*/ 16671 h 667"/>
                <a:gd name="T10" fmla="*/ 50 w 8"/>
                <a:gd name="T11" fmla="*/ 33681 h 6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667">
                  <a:moveTo>
                    <a:pt x="1" y="66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1"/>
                  </a:cubicBezTo>
                  <a:cubicBezTo>
                    <a:pt x="6" y="1"/>
                    <a:pt x="4" y="9"/>
                    <a:pt x="4" y="13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4" y="330"/>
                    <a:pt x="3" y="645"/>
                    <a:pt x="1" y="6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4" name="Freeform 209">
              <a:extLst>
                <a:ext uri="{FF2B5EF4-FFF2-40B4-BE49-F238E27FC236}">
                  <a16:creationId xmlns:a16="http://schemas.microsoft.com/office/drawing/2014/main" id="{2B7C8CD7-4829-485B-8FF4-1399BBBA3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355"/>
              <a:ext cx="103" cy="248"/>
            </a:xfrm>
            <a:custGeom>
              <a:avLst/>
              <a:gdLst>
                <a:gd name="T0" fmla="*/ 600 w 41"/>
                <a:gd name="T1" fmla="*/ 0 h 93"/>
                <a:gd name="T2" fmla="*/ 126 w 41"/>
                <a:gd name="T3" fmla="*/ 2483 h 93"/>
                <a:gd name="T4" fmla="*/ 839 w 41"/>
                <a:gd name="T5" fmla="*/ 4701 h 93"/>
                <a:gd name="T6" fmla="*/ 1553 w 41"/>
                <a:gd name="T7" fmla="*/ 2483 h 93"/>
                <a:gd name="T8" fmla="*/ 1080 w 41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93">
                  <a:moveTo>
                    <a:pt x="15" y="0"/>
                  </a:moveTo>
                  <a:cubicBezTo>
                    <a:pt x="15" y="0"/>
                    <a:pt x="6" y="25"/>
                    <a:pt x="3" y="49"/>
                  </a:cubicBezTo>
                  <a:cubicBezTo>
                    <a:pt x="0" y="72"/>
                    <a:pt x="5" y="93"/>
                    <a:pt x="21" y="93"/>
                  </a:cubicBezTo>
                  <a:cubicBezTo>
                    <a:pt x="37" y="93"/>
                    <a:pt x="41" y="72"/>
                    <a:pt x="39" y="49"/>
                  </a:cubicBezTo>
                  <a:cubicBezTo>
                    <a:pt x="36" y="25"/>
                    <a:pt x="27" y="0"/>
                    <a:pt x="27" y="0"/>
                  </a:cubicBezTo>
                </a:path>
              </a:pathLst>
            </a:custGeom>
            <a:solidFill>
              <a:srgbClr val="F0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5" name="Freeform 210">
              <a:extLst>
                <a:ext uri="{FF2B5EF4-FFF2-40B4-BE49-F238E27FC236}">
                  <a16:creationId xmlns:a16="http://schemas.microsoft.com/office/drawing/2014/main" id="{7644638C-1139-4B2A-ABCD-F2B1ED67E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1" y="3373"/>
              <a:ext cx="85" cy="222"/>
            </a:xfrm>
            <a:custGeom>
              <a:avLst/>
              <a:gdLst>
                <a:gd name="T0" fmla="*/ 0 w 34"/>
                <a:gd name="T1" fmla="*/ 2913 h 83"/>
                <a:gd name="T2" fmla="*/ 595 w 34"/>
                <a:gd name="T3" fmla="*/ 4191 h 83"/>
                <a:gd name="T4" fmla="*/ 1175 w 34"/>
                <a:gd name="T5" fmla="*/ 3268 h 83"/>
                <a:gd name="T6" fmla="*/ 750 w 34"/>
                <a:gd name="T7" fmla="*/ 0 h 83"/>
                <a:gd name="T8" fmla="*/ 750 w 34"/>
                <a:gd name="T9" fmla="*/ 2410 h 83"/>
                <a:gd name="T10" fmla="*/ 0 w 34"/>
                <a:gd name="T11" fmla="*/ 2755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83">
                  <a:moveTo>
                    <a:pt x="0" y="57"/>
                  </a:moveTo>
                  <a:cubicBezTo>
                    <a:pt x="1" y="66"/>
                    <a:pt x="3" y="83"/>
                    <a:pt x="15" y="82"/>
                  </a:cubicBezTo>
                  <a:cubicBezTo>
                    <a:pt x="24" y="82"/>
                    <a:pt x="28" y="71"/>
                    <a:pt x="30" y="64"/>
                  </a:cubicBezTo>
                  <a:cubicBezTo>
                    <a:pt x="34" y="43"/>
                    <a:pt x="26" y="20"/>
                    <a:pt x="19" y="0"/>
                  </a:cubicBezTo>
                  <a:cubicBezTo>
                    <a:pt x="19" y="13"/>
                    <a:pt x="25" y="36"/>
                    <a:pt x="19" y="47"/>
                  </a:cubicBezTo>
                  <a:cubicBezTo>
                    <a:pt x="11" y="60"/>
                    <a:pt x="5" y="61"/>
                    <a:pt x="0" y="54"/>
                  </a:cubicBezTo>
                </a:path>
              </a:pathLst>
            </a:custGeom>
            <a:solidFill>
              <a:srgbClr val="D9DA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6" name="Freeform 211">
              <a:extLst>
                <a:ext uri="{FF2B5EF4-FFF2-40B4-BE49-F238E27FC236}">
                  <a16:creationId xmlns:a16="http://schemas.microsoft.com/office/drawing/2014/main" id="{8E05F6AA-FDCA-41FE-98EE-7E05EFCCA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6" y="3355"/>
              <a:ext cx="103" cy="248"/>
            </a:xfrm>
            <a:custGeom>
              <a:avLst/>
              <a:gdLst>
                <a:gd name="T0" fmla="*/ 600 w 41"/>
                <a:gd name="T1" fmla="*/ 0 h 93"/>
                <a:gd name="T2" fmla="*/ 126 w 41"/>
                <a:gd name="T3" fmla="*/ 2483 h 93"/>
                <a:gd name="T4" fmla="*/ 839 w 41"/>
                <a:gd name="T5" fmla="*/ 4701 h 93"/>
                <a:gd name="T6" fmla="*/ 1553 w 41"/>
                <a:gd name="T7" fmla="*/ 2483 h 93"/>
                <a:gd name="T8" fmla="*/ 1080 w 41"/>
                <a:gd name="T9" fmla="*/ 0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93">
                  <a:moveTo>
                    <a:pt x="15" y="0"/>
                  </a:moveTo>
                  <a:cubicBezTo>
                    <a:pt x="15" y="0"/>
                    <a:pt x="6" y="25"/>
                    <a:pt x="3" y="49"/>
                  </a:cubicBezTo>
                  <a:cubicBezTo>
                    <a:pt x="0" y="72"/>
                    <a:pt x="5" y="93"/>
                    <a:pt x="21" y="93"/>
                  </a:cubicBezTo>
                  <a:cubicBezTo>
                    <a:pt x="37" y="93"/>
                    <a:pt x="41" y="72"/>
                    <a:pt x="39" y="49"/>
                  </a:cubicBezTo>
                  <a:cubicBezTo>
                    <a:pt x="36" y="25"/>
                    <a:pt x="27" y="0"/>
                    <a:pt x="27" y="0"/>
                  </a:cubicBezTo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7" name="Freeform 212">
              <a:extLst>
                <a:ext uri="{FF2B5EF4-FFF2-40B4-BE49-F238E27FC236}">
                  <a16:creationId xmlns:a16="http://schemas.microsoft.com/office/drawing/2014/main" id="{F25089A1-71CD-4FCD-A6D7-9D923642A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1" y="3459"/>
              <a:ext cx="65" cy="133"/>
            </a:xfrm>
            <a:custGeom>
              <a:avLst/>
              <a:gdLst>
                <a:gd name="T0" fmla="*/ 908 w 26"/>
                <a:gd name="T1" fmla="*/ 0 h 50"/>
                <a:gd name="T2" fmla="*/ 988 w 26"/>
                <a:gd name="T3" fmla="*/ 1112 h 50"/>
                <a:gd name="T4" fmla="*/ 833 w 26"/>
                <a:gd name="T5" fmla="*/ 1995 h 50"/>
                <a:gd name="T6" fmla="*/ 0 w 26"/>
                <a:gd name="T7" fmla="*/ 1846 h 50"/>
                <a:gd name="T8" fmla="*/ 833 w 26"/>
                <a:gd name="T9" fmla="*/ 1112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0">
                  <a:moveTo>
                    <a:pt x="23" y="0"/>
                  </a:moveTo>
                  <a:cubicBezTo>
                    <a:pt x="25" y="6"/>
                    <a:pt x="26" y="16"/>
                    <a:pt x="25" y="22"/>
                  </a:cubicBezTo>
                  <a:cubicBezTo>
                    <a:pt x="25" y="28"/>
                    <a:pt x="24" y="34"/>
                    <a:pt x="21" y="40"/>
                  </a:cubicBezTo>
                  <a:cubicBezTo>
                    <a:pt x="17" y="50"/>
                    <a:pt x="2" y="48"/>
                    <a:pt x="0" y="37"/>
                  </a:cubicBezTo>
                  <a:cubicBezTo>
                    <a:pt x="11" y="42"/>
                    <a:pt x="18" y="30"/>
                    <a:pt x="21" y="22"/>
                  </a:cubicBezTo>
                </a:path>
              </a:pathLst>
            </a:custGeom>
            <a:solidFill>
              <a:srgbClr val="C6C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8" name="Freeform 213">
              <a:extLst>
                <a:ext uri="{FF2B5EF4-FFF2-40B4-BE49-F238E27FC236}">
                  <a16:creationId xmlns:a16="http://schemas.microsoft.com/office/drawing/2014/main" id="{40998D2B-70BF-4190-985D-20A5725E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9" y="3379"/>
              <a:ext cx="52" cy="122"/>
            </a:xfrm>
            <a:custGeom>
              <a:avLst/>
              <a:gdLst>
                <a:gd name="T0" fmla="*/ 453 w 21"/>
                <a:gd name="T1" fmla="*/ 0 h 46"/>
                <a:gd name="T2" fmla="*/ 183 w 21"/>
                <a:gd name="T3" fmla="*/ 1345 h 46"/>
                <a:gd name="T4" fmla="*/ 228 w 21"/>
                <a:gd name="T5" fmla="*/ 2124 h 46"/>
                <a:gd name="T6" fmla="*/ 332 w 21"/>
                <a:gd name="T7" fmla="*/ 1920 h 46"/>
                <a:gd name="T8" fmla="*/ 565 w 21"/>
                <a:gd name="T9" fmla="*/ 1886 h 46"/>
                <a:gd name="T10" fmla="*/ 607 w 21"/>
                <a:gd name="T11" fmla="*/ 1140 h 46"/>
                <a:gd name="T12" fmla="*/ 532 w 21"/>
                <a:gd name="T13" fmla="*/ 690 h 46"/>
                <a:gd name="T14" fmla="*/ 607 w 21"/>
                <a:gd name="T15" fmla="*/ 294 h 46"/>
                <a:gd name="T16" fmla="*/ 532 w 21"/>
                <a:gd name="T17" fmla="*/ 0 h 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" h="46">
                  <a:moveTo>
                    <a:pt x="12" y="0"/>
                  </a:moveTo>
                  <a:cubicBezTo>
                    <a:pt x="9" y="9"/>
                    <a:pt x="6" y="18"/>
                    <a:pt x="5" y="27"/>
                  </a:cubicBezTo>
                  <a:cubicBezTo>
                    <a:pt x="4" y="30"/>
                    <a:pt x="0" y="46"/>
                    <a:pt x="6" y="43"/>
                  </a:cubicBezTo>
                  <a:cubicBezTo>
                    <a:pt x="7" y="43"/>
                    <a:pt x="7" y="40"/>
                    <a:pt x="9" y="39"/>
                  </a:cubicBezTo>
                  <a:cubicBezTo>
                    <a:pt x="10" y="38"/>
                    <a:pt x="13" y="39"/>
                    <a:pt x="15" y="38"/>
                  </a:cubicBezTo>
                  <a:cubicBezTo>
                    <a:pt x="21" y="34"/>
                    <a:pt x="17" y="28"/>
                    <a:pt x="16" y="23"/>
                  </a:cubicBezTo>
                  <a:cubicBezTo>
                    <a:pt x="15" y="20"/>
                    <a:pt x="14" y="16"/>
                    <a:pt x="14" y="14"/>
                  </a:cubicBezTo>
                  <a:cubicBezTo>
                    <a:pt x="14" y="11"/>
                    <a:pt x="15" y="9"/>
                    <a:pt x="16" y="6"/>
                  </a:cubicBezTo>
                  <a:cubicBezTo>
                    <a:pt x="16" y="4"/>
                    <a:pt x="16" y="1"/>
                    <a:pt x="1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79" name="Freeform 214">
              <a:extLst>
                <a:ext uri="{FF2B5EF4-FFF2-40B4-BE49-F238E27FC236}">
                  <a16:creationId xmlns:a16="http://schemas.microsoft.com/office/drawing/2014/main" id="{4BAECA06-EDE2-46E9-8F5B-749018BFA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405"/>
              <a:ext cx="198" cy="150"/>
            </a:xfrm>
            <a:custGeom>
              <a:avLst/>
              <a:gdLst>
                <a:gd name="T0" fmla="*/ 1576 w 79"/>
                <a:gd name="T1" fmla="*/ 2885 h 56"/>
                <a:gd name="T2" fmla="*/ 3115 w 79"/>
                <a:gd name="T3" fmla="*/ 2668 h 56"/>
                <a:gd name="T4" fmla="*/ 3115 w 79"/>
                <a:gd name="T5" fmla="*/ 94 h 56"/>
                <a:gd name="T6" fmla="*/ 1576 w 79"/>
                <a:gd name="T7" fmla="*/ 0 h 56"/>
                <a:gd name="T8" fmla="*/ 0 w 79"/>
                <a:gd name="T9" fmla="*/ 94 h 56"/>
                <a:gd name="T10" fmla="*/ 0 w 79"/>
                <a:gd name="T11" fmla="*/ 2668 h 56"/>
                <a:gd name="T12" fmla="*/ 1576 w 79"/>
                <a:gd name="T13" fmla="*/ 288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56">
                  <a:moveTo>
                    <a:pt x="40" y="56"/>
                  </a:moveTo>
                  <a:cubicBezTo>
                    <a:pt x="60" y="56"/>
                    <a:pt x="77" y="54"/>
                    <a:pt x="79" y="5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1"/>
                    <a:pt x="57" y="0"/>
                    <a:pt x="40" y="0"/>
                  </a:cubicBezTo>
                  <a:cubicBezTo>
                    <a:pt x="22" y="0"/>
                    <a:pt x="7" y="1"/>
                    <a:pt x="0" y="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4"/>
                    <a:pt x="18" y="56"/>
                    <a:pt x="40" y="56"/>
                  </a:cubicBezTo>
                  <a:close/>
                </a:path>
              </a:pathLst>
            </a:custGeom>
            <a:solidFill>
              <a:srgbClr val="F1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0" name="Freeform 215">
              <a:extLst>
                <a:ext uri="{FF2B5EF4-FFF2-40B4-BE49-F238E27FC236}">
                  <a16:creationId xmlns:a16="http://schemas.microsoft.com/office/drawing/2014/main" id="{D6021B36-BA52-44FD-82E2-F000BD7FB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451"/>
              <a:ext cx="185" cy="93"/>
            </a:xfrm>
            <a:custGeom>
              <a:avLst/>
              <a:gdLst>
                <a:gd name="T0" fmla="*/ 2895 w 74"/>
                <a:gd name="T1" fmla="*/ 0 h 35"/>
                <a:gd name="T2" fmla="*/ 2863 w 74"/>
                <a:gd name="T3" fmla="*/ 56 h 35"/>
                <a:gd name="T4" fmla="*/ 2583 w 74"/>
                <a:gd name="T5" fmla="*/ 1087 h 35"/>
                <a:gd name="T6" fmla="*/ 2345 w 74"/>
                <a:gd name="T7" fmla="*/ 1291 h 35"/>
                <a:gd name="T8" fmla="*/ 863 w 74"/>
                <a:gd name="T9" fmla="*/ 1538 h 35"/>
                <a:gd name="T10" fmla="*/ 0 w 74"/>
                <a:gd name="T11" fmla="*/ 1597 h 35"/>
                <a:gd name="T12" fmla="*/ 1458 w 74"/>
                <a:gd name="T13" fmla="*/ 1743 h 35"/>
                <a:gd name="T14" fmla="*/ 2863 w 74"/>
                <a:gd name="T15" fmla="*/ 1597 h 35"/>
                <a:gd name="T16" fmla="*/ 2863 w 74"/>
                <a:gd name="T17" fmla="*/ 1448 h 35"/>
                <a:gd name="T18" fmla="*/ 2895 w 74"/>
                <a:gd name="T19" fmla="*/ 1448 h 35"/>
                <a:gd name="T20" fmla="*/ 2895 w 74"/>
                <a:gd name="T21" fmla="*/ 0 h 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4" h="35">
                  <a:moveTo>
                    <a:pt x="74" y="0"/>
                  </a:moveTo>
                  <a:cubicBezTo>
                    <a:pt x="73" y="1"/>
                    <a:pt x="73" y="1"/>
                    <a:pt x="73" y="1"/>
                  </a:cubicBezTo>
                  <a:cubicBezTo>
                    <a:pt x="74" y="8"/>
                    <a:pt x="71" y="19"/>
                    <a:pt x="66" y="22"/>
                  </a:cubicBezTo>
                  <a:cubicBezTo>
                    <a:pt x="65" y="23"/>
                    <a:pt x="63" y="25"/>
                    <a:pt x="60" y="26"/>
                  </a:cubicBezTo>
                  <a:cubicBezTo>
                    <a:pt x="51" y="29"/>
                    <a:pt x="33" y="33"/>
                    <a:pt x="22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1" y="34"/>
                    <a:pt x="17" y="35"/>
                    <a:pt x="37" y="35"/>
                  </a:cubicBezTo>
                  <a:cubicBezTo>
                    <a:pt x="56" y="35"/>
                    <a:pt x="71" y="34"/>
                    <a:pt x="73" y="32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29"/>
                    <a:pt x="73" y="29"/>
                    <a:pt x="74" y="29"/>
                  </a:cubicBezTo>
                  <a:lnTo>
                    <a:pt x="74" y="0"/>
                  </a:lnTo>
                  <a:close/>
                </a:path>
              </a:pathLst>
            </a:custGeom>
            <a:solidFill>
              <a:srgbClr val="DAB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1" name="Freeform 216">
              <a:extLst>
                <a:ext uri="{FF2B5EF4-FFF2-40B4-BE49-F238E27FC236}">
                  <a16:creationId xmlns:a16="http://schemas.microsoft.com/office/drawing/2014/main" id="{5BA30AD9-6177-4541-AE54-10CC0EB91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1429"/>
              <a:ext cx="95" cy="46"/>
            </a:xfrm>
            <a:custGeom>
              <a:avLst/>
              <a:gdLst>
                <a:gd name="T0" fmla="*/ 0 w 38"/>
                <a:gd name="T1" fmla="*/ 909 h 17"/>
                <a:gd name="T2" fmla="*/ 0 w 38"/>
                <a:gd name="T3" fmla="*/ 0 h 17"/>
                <a:gd name="T4" fmla="*/ 1488 w 38"/>
                <a:gd name="T5" fmla="*/ 103 h 17"/>
                <a:gd name="T6" fmla="*/ 208 w 38"/>
                <a:gd name="T7" fmla="*/ 279 h 17"/>
                <a:gd name="T8" fmla="*/ 0 w 38"/>
                <a:gd name="T9" fmla="*/ 909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17">
                  <a:moveTo>
                    <a:pt x="0" y="1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1"/>
                    <a:pt x="29" y="2"/>
                    <a:pt x="38" y="2"/>
                  </a:cubicBezTo>
                  <a:cubicBezTo>
                    <a:pt x="31" y="4"/>
                    <a:pt x="9" y="5"/>
                    <a:pt x="5" y="5"/>
                  </a:cubicBezTo>
                  <a:cubicBezTo>
                    <a:pt x="0" y="6"/>
                    <a:pt x="0" y="11"/>
                    <a:pt x="0" y="17"/>
                  </a:cubicBezTo>
                  <a:close/>
                </a:path>
              </a:pathLst>
            </a:custGeom>
            <a:solidFill>
              <a:srgbClr val="DAB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2" name="Freeform 217">
              <a:extLst>
                <a:ext uri="{FF2B5EF4-FFF2-40B4-BE49-F238E27FC236}">
                  <a16:creationId xmlns:a16="http://schemas.microsoft.com/office/drawing/2014/main" id="{567A1F52-C604-4CAF-90C7-1E7ABEA61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1" y="1405"/>
              <a:ext cx="198" cy="150"/>
            </a:xfrm>
            <a:custGeom>
              <a:avLst/>
              <a:gdLst>
                <a:gd name="T0" fmla="*/ 1576 w 79"/>
                <a:gd name="T1" fmla="*/ 2885 h 56"/>
                <a:gd name="T2" fmla="*/ 3115 w 79"/>
                <a:gd name="T3" fmla="*/ 2668 h 56"/>
                <a:gd name="T4" fmla="*/ 3115 w 79"/>
                <a:gd name="T5" fmla="*/ 94 h 56"/>
                <a:gd name="T6" fmla="*/ 1576 w 79"/>
                <a:gd name="T7" fmla="*/ 0 h 56"/>
                <a:gd name="T8" fmla="*/ 0 w 79"/>
                <a:gd name="T9" fmla="*/ 94 h 56"/>
                <a:gd name="T10" fmla="*/ 0 w 79"/>
                <a:gd name="T11" fmla="*/ 2668 h 56"/>
                <a:gd name="T12" fmla="*/ 1576 w 79"/>
                <a:gd name="T13" fmla="*/ 288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56">
                  <a:moveTo>
                    <a:pt x="40" y="56"/>
                  </a:moveTo>
                  <a:cubicBezTo>
                    <a:pt x="60" y="56"/>
                    <a:pt x="77" y="54"/>
                    <a:pt x="79" y="5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2" y="1"/>
                    <a:pt x="57" y="0"/>
                    <a:pt x="40" y="0"/>
                  </a:cubicBezTo>
                  <a:cubicBezTo>
                    <a:pt x="22" y="0"/>
                    <a:pt x="7" y="1"/>
                    <a:pt x="0" y="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4"/>
                    <a:pt x="18" y="56"/>
                    <a:pt x="40" y="56"/>
                  </a:cubicBezTo>
                  <a:close/>
                </a:path>
              </a:pathLst>
            </a:custGeom>
            <a:noFill/>
            <a:ln w="7938" cap="rnd">
              <a:solidFill>
                <a:srgbClr val="58585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3" name="Oval 218">
              <a:extLst>
                <a:ext uri="{FF2B5EF4-FFF2-40B4-BE49-F238E27FC236}">
                  <a16:creationId xmlns:a16="http://schemas.microsoft.com/office/drawing/2014/main" id="{A7038EEE-7E7A-4EFE-AECB-CB888498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9" y="1533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84" name="Oval 219">
              <a:extLst>
                <a:ext uri="{FF2B5EF4-FFF2-40B4-BE49-F238E27FC236}">
                  <a16:creationId xmlns:a16="http://schemas.microsoft.com/office/drawing/2014/main" id="{58BB24BD-E869-49D3-B240-26CAFFBB9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541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85" name="Oval 220">
              <a:extLst>
                <a:ext uri="{FF2B5EF4-FFF2-40B4-BE49-F238E27FC236}">
                  <a16:creationId xmlns:a16="http://schemas.microsoft.com/office/drawing/2014/main" id="{B877F58F-7142-4688-A424-E597B9EE64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1" y="153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49186" name="Freeform 221">
              <a:extLst>
                <a:ext uri="{FF2B5EF4-FFF2-40B4-BE49-F238E27FC236}">
                  <a16:creationId xmlns:a16="http://schemas.microsoft.com/office/drawing/2014/main" id="{B3E7D10F-95E5-4107-BE17-869EDAFDF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445"/>
              <a:ext cx="88" cy="2294"/>
            </a:xfrm>
            <a:custGeom>
              <a:avLst/>
              <a:gdLst>
                <a:gd name="T0" fmla="*/ 284 w 35"/>
                <a:gd name="T1" fmla="*/ 41260 h 860"/>
                <a:gd name="T2" fmla="*/ 1398 w 35"/>
                <a:gd name="T3" fmla="*/ 43538 h 860"/>
                <a:gd name="T4" fmla="*/ 0 w 35"/>
                <a:gd name="T5" fmla="*/ 41625 h 860"/>
                <a:gd name="T6" fmla="*/ 0 w 35"/>
                <a:gd name="T7" fmla="*/ 0 h 860"/>
                <a:gd name="T8" fmla="*/ 284 w 35"/>
                <a:gd name="T9" fmla="*/ 41260 h 8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860">
                  <a:moveTo>
                    <a:pt x="7" y="815"/>
                  </a:moveTo>
                  <a:cubicBezTo>
                    <a:pt x="7" y="836"/>
                    <a:pt x="24" y="858"/>
                    <a:pt x="35" y="860"/>
                  </a:cubicBezTo>
                  <a:cubicBezTo>
                    <a:pt x="17" y="860"/>
                    <a:pt x="0" y="840"/>
                    <a:pt x="0" y="8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7" y="795"/>
                    <a:pt x="7" y="8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7" name="Freeform 222">
              <a:extLst>
                <a:ext uri="{FF2B5EF4-FFF2-40B4-BE49-F238E27FC236}">
                  <a16:creationId xmlns:a16="http://schemas.microsoft.com/office/drawing/2014/main" id="{055EA72E-D0FF-42B8-B338-26CE299AD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1" y="1408"/>
              <a:ext cx="93" cy="2331"/>
            </a:xfrm>
            <a:custGeom>
              <a:avLst/>
              <a:gdLst>
                <a:gd name="T0" fmla="*/ 0 w 37"/>
                <a:gd name="T1" fmla="*/ 44222 h 874"/>
                <a:gd name="T2" fmla="*/ 1478 w 37"/>
                <a:gd name="T3" fmla="*/ 42401 h 874"/>
                <a:gd name="T4" fmla="*/ 1478 w 37"/>
                <a:gd name="T5" fmla="*/ 0 h 874"/>
                <a:gd name="T6" fmla="*/ 1352 w 37"/>
                <a:gd name="T7" fmla="*/ 0 h 874"/>
                <a:gd name="T8" fmla="*/ 1352 w 37"/>
                <a:gd name="T9" fmla="*/ 42153 h 874"/>
                <a:gd name="T10" fmla="*/ 0 w 37"/>
                <a:gd name="T11" fmla="*/ 44222 h 8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7" h="874">
                  <a:moveTo>
                    <a:pt x="0" y="874"/>
                  </a:moveTo>
                  <a:cubicBezTo>
                    <a:pt x="14" y="874"/>
                    <a:pt x="37" y="859"/>
                    <a:pt x="37" y="838"/>
                  </a:cubicBezTo>
                  <a:cubicBezTo>
                    <a:pt x="37" y="825"/>
                    <a:pt x="37" y="22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833"/>
                    <a:pt x="34" y="833"/>
                    <a:pt x="34" y="833"/>
                  </a:cubicBezTo>
                  <a:cubicBezTo>
                    <a:pt x="34" y="852"/>
                    <a:pt x="18" y="874"/>
                    <a:pt x="0" y="87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8" name="Freeform 223">
              <a:extLst>
                <a:ext uri="{FF2B5EF4-FFF2-40B4-BE49-F238E27FC236}">
                  <a16:creationId xmlns:a16="http://schemas.microsoft.com/office/drawing/2014/main" id="{340C013F-F39C-4D9A-A09F-97AD68A5C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456"/>
            </a:xfrm>
            <a:custGeom>
              <a:avLst/>
              <a:gdLst>
                <a:gd name="T0" fmla="*/ 3915 w 101"/>
                <a:gd name="T1" fmla="*/ 8397 h 171"/>
                <a:gd name="T2" fmla="*/ 3915 w 101"/>
                <a:gd name="T3" fmla="*/ 248 h 171"/>
                <a:gd name="T4" fmla="*/ 1974 w 101"/>
                <a:gd name="T5" fmla="*/ 0 h 171"/>
                <a:gd name="T6" fmla="*/ 0 w 101"/>
                <a:gd name="T7" fmla="*/ 248 h 171"/>
                <a:gd name="T8" fmla="*/ 0 w 101"/>
                <a:gd name="T9" fmla="*/ 8397 h 171"/>
                <a:gd name="T10" fmla="*/ 0 w 101"/>
                <a:gd name="T11" fmla="*/ 8397 h 171"/>
                <a:gd name="T12" fmla="*/ 1974 w 101"/>
                <a:gd name="T13" fmla="*/ 8648 h 171"/>
                <a:gd name="T14" fmla="*/ 3915 w 101"/>
                <a:gd name="T15" fmla="*/ 8397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171">
                  <a:moveTo>
                    <a:pt x="101" y="166"/>
                  </a:moveTo>
                  <a:cubicBezTo>
                    <a:pt x="101" y="5"/>
                    <a:pt x="101" y="5"/>
                    <a:pt x="101" y="5"/>
                  </a:cubicBezTo>
                  <a:cubicBezTo>
                    <a:pt x="101" y="3"/>
                    <a:pt x="78" y="0"/>
                    <a:pt x="51" y="0"/>
                  </a:cubicBezTo>
                  <a:cubicBezTo>
                    <a:pt x="23" y="0"/>
                    <a:pt x="0" y="3"/>
                    <a:pt x="0" y="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9"/>
                    <a:pt x="23" y="171"/>
                    <a:pt x="51" y="171"/>
                  </a:cubicBezTo>
                  <a:cubicBezTo>
                    <a:pt x="78" y="171"/>
                    <a:pt x="101" y="169"/>
                    <a:pt x="101" y="166"/>
                  </a:cubicBezTo>
                </a:path>
              </a:pathLst>
            </a:custGeom>
            <a:solidFill>
              <a:srgbClr val="F1DA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89" name="Line 224">
              <a:extLst>
                <a:ext uri="{FF2B5EF4-FFF2-40B4-BE49-F238E27FC236}">
                  <a16:creationId xmlns:a16="http://schemas.microsoft.com/office/drawing/2014/main" id="{268F702E-55B3-426F-827D-EC1D52E2BE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9" y="971"/>
              <a:ext cx="1" cy="4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0" name="Line 225">
              <a:extLst>
                <a:ext uri="{FF2B5EF4-FFF2-40B4-BE49-F238E27FC236}">
                  <a16:creationId xmlns:a16="http://schemas.microsoft.com/office/drawing/2014/main" id="{C475BC73-672E-4FB0-BE67-020EC38961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9" y="968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1" name="Line 226">
              <a:extLst>
                <a:ext uri="{FF2B5EF4-FFF2-40B4-BE49-F238E27FC236}">
                  <a16:creationId xmlns:a16="http://schemas.microsoft.com/office/drawing/2014/main" id="{23EA0C69-5AAC-499F-86A1-80FFD04DB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6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2" name="Line 227">
              <a:extLst>
                <a:ext uri="{FF2B5EF4-FFF2-40B4-BE49-F238E27FC236}">
                  <a16:creationId xmlns:a16="http://schemas.microsoft.com/office/drawing/2014/main" id="{3B156657-2016-485D-A1A6-6DAA4277DF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6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3" name="Line 228">
              <a:extLst>
                <a:ext uri="{FF2B5EF4-FFF2-40B4-BE49-F238E27FC236}">
                  <a16:creationId xmlns:a16="http://schemas.microsoft.com/office/drawing/2014/main" id="{4AB84BC1-6248-4124-ACB1-1C11DD6AC4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4" y="968"/>
              <a:ext cx="1" cy="45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4" name="Line 229">
              <a:extLst>
                <a:ext uri="{FF2B5EF4-FFF2-40B4-BE49-F238E27FC236}">
                  <a16:creationId xmlns:a16="http://schemas.microsoft.com/office/drawing/2014/main" id="{DA5329EE-28ED-43A2-A735-E747D42F4B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94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5" name="Line 230">
              <a:extLst>
                <a:ext uri="{FF2B5EF4-FFF2-40B4-BE49-F238E27FC236}">
                  <a16:creationId xmlns:a16="http://schemas.microsoft.com/office/drawing/2014/main" id="{A7F2739E-AAD5-4267-9ABA-77C4001A45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4" y="968"/>
              <a:ext cx="1" cy="45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6" name="Line 231">
              <a:extLst>
                <a:ext uri="{FF2B5EF4-FFF2-40B4-BE49-F238E27FC236}">
                  <a16:creationId xmlns:a16="http://schemas.microsoft.com/office/drawing/2014/main" id="{A4C61433-5988-4EB0-B7AB-C2DF65F596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1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7" name="Line 232">
              <a:extLst>
                <a:ext uri="{FF2B5EF4-FFF2-40B4-BE49-F238E27FC236}">
                  <a16:creationId xmlns:a16="http://schemas.microsoft.com/office/drawing/2014/main" id="{34CE2788-D9D3-44E9-B17F-A55A0D2C1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1" y="965"/>
              <a:ext cx="1" cy="454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8" name="Line 233">
              <a:extLst>
                <a:ext uri="{FF2B5EF4-FFF2-40B4-BE49-F238E27FC236}">
                  <a16:creationId xmlns:a16="http://schemas.microsoft.com/office/drawing/2014/main" id="{996BFFE2-E149-4C83-B21F-479342A154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1" y="968"/>
              <a:ext cx="1" cy="44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99" name="Line 234">
              <a:extLst>
                <a:ext uri="{FF2B5EF4-FFF2-40B4-BE49-F238E27FC236}">
                  <a16:creationId xmlns:a16="http://schemas.microsoft.com/office/drawing/2014/main" id="{C15FED8F-993D-47B4-ADE3-5219E778AE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9" y="971"/>
              <a:ext cx="1" cy="44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0" name="Line 235">
              <a:extLst>
                <a:ext uri="{FF2B5EF4-FFF2-40B4-BE49-F238E27FC236}">
                  <a16:creationId xmlns:a16="http://schemas.microsoft.com/office/drawing/2014/main" id="{BD32A280-D398-4686-987D-C3F8B14AEF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69" y="979"/>
              <a:ext cx="1" cy="43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1" name="Line 236">
              <a:extLst>
                <a:ext uri="{FF2B5EF4-FFF2-40B4-BE49-F238E27FC236}">
                  <a16:creationId xmlns:a16="http://schemas.microsoft.com/office/drawing/2014/main" id="{34C2487D-CCC6-4E94-81B4-2D2F293997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4" y="971"/>
              <a:ext cx="1" cy="4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2" name="Line 237">
              <a:extLst>
                <a:ext uri="{FF2B5EF4-FFF2-40B4-BE49-F238E27FC236}">
                  <a16:creationId xmlns:a16="http://schemas.microsoft.com/office/drawing/2014/main" id="{3737BED2-7A9B-46B6-91F8-CB775B07DA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1" y="968"/>
              <a:ext cx="1" cy="44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3" name="Line 238">
              <a:extLst>
                <a:ext uri="{FF2B5EF4-FFF2-40B4-BE49-F238E27FC236}">
                  <a16:creationId xmlns:a16="http://schemas.microsoft.com/office/drawing/2014/main" id="{BF8DB81E-28B7-452F-B03A-FF4E90DBE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1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4" name="Line 239">
              <a:extLst>
                <a:ext uri="{FF2B5EF4-FFF2-40B4-BE49-F238E27FC236}">
                  <a16:creationId xmlns:a16="http://schemas.microsoft.com/office/drawing/2014/main" id="{37476AC3-0523-41DC-A5B9-AE42FA9938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9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5" name="Line 240">
              <a:extLst>
                <a:ext uri="{FF2B5EF4-FFF2-40B4-BE49-F238E27FC236}">
                  <a16:creationId xmlns:a16="http://schemas.microsoft.com/office/drawing/2014/main" id="{44184F61-DEE9-4FBB-AE46-294AC676D2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9" y="968"/>
              <a:ext cx="1" cy="45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6" name="Line 241">
              <a:extLst>
                <a:ext uri="{FF2B5EF4-FFF2-40B4-BE49-F238E27FC236}">
                  <a16:creationId xmlns:a16="http://schemas.microsoft.com/office/drawing/2014/main" id="{CA32FAB9-2046-4B20-867A-4E3781F52A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9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7" name="Line 242">
              <a:extLst>
                <a:ext uri="{FF2B5EF4-FFF2-40B4-BE49-F238E27FC236}">
                  <a16:creationId xmlns:a16="http://schemas.microsoft.com/office/drawing/2014/main" id="{D5FC59A1-A6E4-4FFC-8207-A45E60C65B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6" y="968"/>
              <a:ext cx="1" cy="45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8" name="Line 243">
              <a:extLst>
                <a:ext uri="{FF2B5EF4-FFF2-40B4-BE49-F238E27FC236}">
                  <a16:creationId xmlns:a16="http://schemas.microsoft.com/office/drawing/2014/main" id="{9F65212F-B812-491C-8A71-28D599BAEE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09" name="Line 244">
              <a:extLst>
                <a:ext uri="{FF2B5EF4-FFF2-40B4-BE49-F238E27FC236}">
                  <a16:creationId xmlns:a16="http://schemas.microsoft.com/office/drawing/2014/main" id="{28B92889-F7D4-4A60-B64D-7505386924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4" y="965"/>
              <a:ext cx="1" cy="454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0" name="Line 245">
              <a:extLst>
                <a:ext uri="{FF2B5EF4-FFF2-40B4-BE49-F238E27FC236}">
                  <a16:creationId xmlns:a16="http://schemas.microsoft.com/office/drawing/2014/main" id="{D3F730F6-5E24-4C39-BB4C-945F3503C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968"/>
              <a:ext cx="1" cy="44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1" name="Line 246">
              <a:extLst>
                <a:ext uri="{FF2B5EF4-FFF2-40B4-BE49-F238E27FC236}">
                  <a16:creationId xmlns:a16="http://schemas.microsoft.com/office/drawing/2014/main" id="{F6E51172-BD99-43E6-806E-76B42FE626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4" y="971"/>
              <a:ext cx="1" cy="44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2" name="Line 247">
              <a:extLst>
                <a:ext uri="{FF2B5EF4-FFF2-40B4-BE49-F238E27FC236}">
                  <a16:creationId xmlns:a16="http://schemas.microsoft.com/office/drawing/2014/main" id="{AFB9E8A7-2B31-4788-B681-D981E01736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94" y="971"/>
              <a:ext cx="1" cy="442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3" name="Line 248">
              <a:extLst>
                <a:ext uri="{FF2B5EF4-FFF2-40B4-BE49-F238E27FC236}">
                  <a16:creationId xmlns:a16="http://schemas.microsoft.com/office/drawing/2014/main" id="{C5922554-09DE-47E3-9666-20DBA7C9D4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1" y="968"/>
              <a:ext cx="1" cy="448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4" name="Line 249">
              <a:extLst>
                <a:ext uri="{FF2B5EF4-FFF2-40B4-BE49-F238E27FC236}">
                  <a16:creationId xmlns:a16="http://schemas.microsoft.com/office/drawing/2014/main" id="{8D436C48-7DA3-4AE9-B38F-8125104D10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1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5" name="Line 250">
              <a:extLst>
                <a:ext uri="{FF2B5EF4-FFF2-40B4-BE49-F238E27FC236}">
                  <a16:creationId xmlns:a16="http://schemas.microsoft.com/office/drawing/2014/main" id="{C886D4ED-519D-4303-A14B-C207AB8E96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9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6" name="Line 251">
              <a:extLst>
                <a:ext uri="{FF2B5EF4-FFF2-40B4-BE49-F238E27FC236}">
                  <a16:creationId xmlns:a16="http://schemas.microsoft.com/office/drawing/2014/main" id="{3F4C2CE9-9CCC-4C5E-9A62-0AF4C7E4EB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9" y="968"/>
              <a:ext cx="1" cy="453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7" name="Line 252">
              <a:extLst>
                <a:ext uri="{FF2B5EF4-FFF2-40B4-BE49-F238E27FC236}">
                  <a16:creationId xmlns:a16="http://schemas.microsoft.com/office/drawing/2014/main" id="{577D5F22-19EF-4B00-94F1-6D417CB06F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189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8" name="Line 253">
              <a:extLst>
                <a:ext uri="{FF2B5EF4-FFF2-40B4-BE49-F238E27FC236}">
                  <a16:creationId xmlns:a16="http://schemas.microsoft.com/office/drawing/2014/main" id="{7F498C0F-7C11-4DEF-B802-B7E8067628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6" y="968"/>
              <a:ext cx="1" cy="453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19" name="Line 254">
              <a:extLst>
                <a:ext uri="{FF2B5EF4-FFF2-40B4-BE49-F238E27FC236}">
                  <a16:creationId xmlns:a16="http://schemas.microsoft.com/office/drawing/2014/main" id="{6AEFF5BF-5212-4E9D-B673-79B6AB4F1F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0" name="Line 255">
              <a:extLst>
                <a:ext uri="{FF2B5EF4-FFF2-40B4-BE49-F238E27FC236}">
                  <a16:creationId xmlns:a16="http://schemas.microsoft.com/office/drawing/2014/main" id="{BCF699FF-8A86-43AF-968C-9E2787D12A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4" y="965"/>
              <a:ext cx="1" cy="454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1" name="Line 256">
              <a:extLst>
                <a:ext uri="{FF2B5EF4-FFF2-40B4-BE49-F238E27FC236}">
                  <a16:creationId xmlns:a16="http://schemas.microsoft.com/office/drawing/2014/main" id="{175389E4-7B47-42CA-8EE4-1CCF7F8B58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04" y="968"/>
              <a:ext cx="1" cy="448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2" name="Line 257">
              <a:extLst>
                <a:ext uri="{FF2B5EF4-FFF2-40B4-BE49-F238E27FC236}">
                  <a16:creationId xmlns:a16="http://schemas.microsoft.com/office/drawing/2014/main" id="{1953A2DD-6BC4-4FAE-AD20-5169BD6F98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84" y="971"/>
              <a:ext cx="1" cy="442"/>
            </a:xfrm>
            <a:prstGeom prst="line">
              <a:avLst/>
            </a:prstGeom>
            <a:noFill/>
            <a:ln w="7938">
              <a:solidFill>
                <a:srgbClr val="C98C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3" name="Freeform 258">
              <a:extLst>
                <a:ext uri="{FF2B5EF4-FFF2-40B4-BE49-F238E27FC236}">
                  <a16:creationId xmlns:a16="http://schemas.microsoft.com/office/drawing/2014/main" id="{98280212-1965-4F34-885F-F9FFB605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27"/>
            </a:xfrm>
            <a:custGeom>
              <a:avLst/>
              <a:gdLst>
                <a:gd name="T0" fmla="*/ 3915 w 101"/>
                <a:gd name="T1" fmla="*/ 278 h 10"/>
                <a:gd name="T2" fmla="*/ 1974 w 101"/>
                <a:gd name="T3" fmla="*/ 0 h 10"/>
                <a:gd name="T4" fmla="*/ 0 w 101"/>
                <a:gd name="T5" fmla="*/ 278 h 10"/>
                <a:gd name="T6" fmla="*/ 0 w 101"/>
                <a:gd name="T7" fmla="*/ 278 h 10"/>
                <a:gd name="T8" fmla="*/ 1974 w 101"/>
                <a:gd name="T9" fmla="*/ 532 h 10"/>
                <a:gd name="T10" fmla="*/ 3915 w 101"/>
                <a:gd name="T11" fmla="*/ 278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10">
                  <a:moveTo>
                    <a:pt x="101" y="5"/>
                  </a:moveTo>
                  <a:cubicBezTo>
                    <a:pt x="101" y="3"/>
                    <a:pt x="78" y="0"/>
                    <a:pt x="51" y="0"/>
                  </a:cubicBezTo>
                  <a:cubicBezTo>
                    <a:pt x="23" y="0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3" y="10"/>
                    <a:pt x="51" y="10"/>
                  </a:cubicBezTo>
                  <a:cubicBezTo>
                    <a:pt x="78" y="10"/>
                    <a:pt x="101" y="8"/>
                    <a:pt x="101" y="5"/>
                  </a:cubicBezTo>
                </a:path>
              </a:pathLst>
            </a:custGeom>
            <a:solidFill>
              <a:srgbClr val="F8EF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4" name="Freeform 259">
              <a:extLst>
                <a:ext uri="{FF2B5EF4-FFF2-40B4-BE49-F238E27FC236}">
                  <a16:creationId xmlns:a16="http://schemas.microsoft.com/office/drawing/2014/main" id="{EBDB43DE-1762-402F-9367-25DFC917C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27"/>
            </a:xfrm>
            <a:custGeom>
              <a:avLst/>
              <a:gdLst>
                <a:gd name="T0" fmla="*/ 3915 w 101"/>
                <a:gd name="T1" fmla="*/ 278 h 10"/>
                <a:gd name="T2" fmla="*/ 1974 w 101"/>
                <a:gd name="T3" fmla="*/ 0 h 10"/>
                <a:gd name="T4" fmla="*/ 0 w 101"/>
                <a:gd name="T5" fmla="*/ 278 h 10"/>
                <a:gd name="T6" fmla="*/ 0 w 101"/>
                <a:gd name="T7" fmla="*/ 278 h 10"/>
                <a:gd name="T8" fmla="*/ 1974 w 101"/>
                <a:gd name="T9" fmla="*/ 532 h 10"/>
                <a:gd name="T10" fmla="*/ 3915 w 101"/>
                <a:gd name="T11" fmla="*/ 278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1" h="10">
                  <a:moveTo>
                    <a:pt x="101" y="5"/>
                  </a:moveTo>
                  <a:cubicBezTo>
                    <a:pt x="101" y="3"/>
                    <a:pt x="78" y="0"/>
                    <a:pt x="51" y="0"/>
                  </a:cubicBezTo>
                  <a:cubicBezTo>
                    <a:pt x="23" y="0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3" y="10"/>
                    <a:pt x="51" y="10"/>
                  </a:cubicBezTo>
                  <a:cubicBezTo>
                    <a:pt x="78" y="10"/>
                    <a:pt x="101" y="8"/>
                    <a:pt x="101" y="5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225" name="Freeform 260">
              <a:extLst>
                <a:ext uri="{FF2B5EF4-FFF2-40B4-BE49-F238E27FC236}">
                  <a16:creationId xmlns:a16="http://schemas.microsoft.com/office/drawing/2014/main" id="{C56C09A8-D375-4B1B-9EEF-27F641707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965"/>
              <a:ext cx="252" cy="456"/>
            </a:xfrm>
            <a:custGeom>
              <a:avLst/>
              <a:gdLst>
                <a:gd name="T0" fmla="*/ 3915 w 101"/>
                <a:gd name="T1" fmla="*/ 8397 h 171"/>
                <a:gd name="T2" fmla="*/ 3915 w 101"/>
                <a:gd name="T3" fmla="*/ 248 h 171"/>
                <a:gd name="T4" fmla="*/ 1974 w 101"/>
                <a:gd name="T5" fmla="*/ 0 h 171"/>
                <a:gd name="T6" fmla="*/ 0 w 101"/>
                <a:gd name="T7" fmla="*/ 248 h 171"/>
                <a:gd name="T8" fmla="*/ 0 w 101"/>
                <a:gd name="T9" fmla="*/ 8397 h 171"/>
                <a:gd name="T10" fmla="*/ 0 w 101"/>
                <a:gd name="T11" fmla="*/ 8397 h 171"/>
                <a:gd name="T12" fmla="*/ 1974 w 101"/>
                <a:gd name="T13" fmla="*/ 8648 h 171"/>
                <a:gd name="T14" fmla="*/ 3915 w 101"/>
                <a:gd name="T15" fmla="*/ 8397 h 1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1" h="171">
                  <a:moveTo>
                    <a:pt x="101" y="166"/>
                  </a:moveTo>
                  <a:cubicBezTo>
                    <a:pt x="101" y="5"/>
                    <a:pt x="101" y="5"/>
                    <a:pt x="101" y="5"/>
                  </a:cubicBezTo>
                  <a:cubicBezTo>
                    <a:pt x="101" y="3"/>
                    <a:pt x="78" y="0"/>
                    <a:pt x="51" y="0"/>
                  </a:cubicBezTo>
                  <a:cubicBezTo>
                    <a:pt x="23" y="0"/>
                    <a:pt x="0" y="3"/>
                    <a:pt x="0" y="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69"/>
                    <a:pt x="23" y="171"/>
                    <a:pt x="51" y="171"/>
                  </a:cubicBezTo>
                  <a:cubicBezTo>
                    <a:pt x="78" y="171"/>
                    <a:pt x="101" y="169"/>
                    <a:pt x="101" y="166"/>
                  </a:cubicBezTo>
                </a:path>
              </a:pathLst>
            </a:custGeom>
            <a:noFill/>
            <a:ln w="7938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740BDF0D-F166-498A-AA13-F4E307AF45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ctr" eaLnBrk="1" hangingPunct="1">
              <a:defRPr/>
            </a:pPr>
            <a:r>
              <a:rPr lang="fr-FR" altLang="x-none" sz="6000" b="0"/>
              <a:t>Microbiology</a:t>
            </a:r>
            <a:br>
              <a:rPr lang="fr-FR" altLang="x-none" sz="6000" b="0"/>
            </a:br>
            <a:r>
              <a:rPr lang="fr-FR" altLang="x-none" sz="6000" b="0"/>
              <a:t>&amp; cell culture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082BA1BE-2838-44BB-96E4-2A07E135987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Bacterial isolation</a:t>
            </a:r>
          </a:p>
        </p:txBody>
      </p:sp>
      <p:grpSp>
        <p:nvGrpSpPr>
          <p:cNvPr id="50179" name="Group 3">
            <a:extLst>
              <a:ext uri="{FF2B5EF4-FFF2-40B4-BE49-F238E27FC236}">
                <a16:creationId xmlns:a16="http://schemas.microsoft.com/office/drawing/2014/main" id="{AD1078C3-3921-4C0D-9462-446DD30CC647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471613"/>
            <a:ext cx="2060575" cy="2198687"/>
            <a:chOff x="816" y="775"/>
            <a:chExt cx="1298" cy="1385"/>
          </a:xfrm>
        </p:grpSpPr>
        <p:sp>
          <p:nvSpPr>
            <p:cNvPr id="52670" name="Oval 4">
              <a:extLst>
                <a:ext uri="{FF2B5EF4-FFF2-40B4-BE49-F238E27FC236}">
                  <a16:creationId xmlns:a16="http://schemas.microsoft.com/office/drawing/2014/main" id="{24FA50AE-5B71-489E-BDF4-612E9BABF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775"/>
              <a:ext cx="1298" cy="1385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1" name="Freeform 5">
              <a:extLst>
                <a:ext uri="{FF2B5EF4-FFF2-40B4-BE49-F238E27FC236}">
                  <a16:creationId xmlns:a16="http://schemas.microsoft.com/office/drawing/2014/main" id="{F6C97397-A1DE-4B98-ADB4-7E9D3B43D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782"/>
              <a:ext cx="1125" cy="1145"/>
            </a:xfrm>
            <a:custGeom>
              <a:avLst/>
              <a:gdLst>
                <a:gd name="T0" fmla="*/ 97 w 510"/>
                <a:gd name="T1" fmla="*/ 9063 h 486"/>
                <a:gd name="T2" fmla="*/ 6968 w 510"/>
                <a:gd name="T3" fmla="*/ 115 h 486"/>
                <a:gd name="T4" fmla="*/ 12077 w 510"/>
                <a:gd name="T5" fmla="*/ 3046 h 486"/>
                <a:gd name="T6" fmla="*/ 6891 w 510"/>
                <a:gd name="T7" fmla="*/ 0 h 486"/>
                <a:gd name="T8" fmla="*/ 0 w 510"/>
                <a:gd name="T9" fmla="*/ 8931 h 486"/>
                <a:gd name="T10" fmla="*/ 1804 w 510"/>
                <a:gd name="T11" fmla="*/ 14975 h 486"/>
                <a:gd name="T12" fmla="*/ 97 w 510"/>
                <a:gd name="T13" fmla="*/ 906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2" name="Freeform 6">
              <a:extLst>
                <a:ext uri="{FF2B5EF4-FFF2-40B4-BE49-F238E27FC236}">
                  <a16:creationId xmlns:a16="http://schemas.microsoft.com/office/drawing/2014/main" id="{CE172C5F-2B4A-47A0-9F57-A93320B3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4" y="1008"/>
              <a:ext cx="1123" cy="1145"/>
            </a:xfrm>
            <a:custGeom>
              <a:avLst/>
              <a:gdLst>
                <a:gd name="T0" fmla="*/ 11985 w 509"/>
                <a:gd name="T1" fmla="*/ 5883 h 486"/>
                <a:gd name="T2" fmla="*/ 5092 w 509"/>
                <a:gd name="T3" fmla="*/ 14854 h 486"/>
                <a:gd name="T4" fmla="*/ 0 w 509"/>
                <a:gd name="T5" fmla="*/ 11928 h 486"/>
                <a:gd name="T6" fmla="*/ 5189 w 509"/>
                <a:gd name="T7" fmla="*/ 14975 h 486"/>
                <a:gd name="T8" fmla="*/ 12062 w 509"/>
                <a:gd name="T9" fmla="*/ 6001 h 486"/>
                <a:gd name="T10" fmla="*/ 10290 w 509"/>
                <a:gd name="T11" fmla="*/ 0 h 486"/>
                <a:gd name="T12" fmla="*/ 11985 w 509"/>
                <a:gd name="T13" fmla="*/ 588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6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3" name="Oval 7">
              <a:extLst>
                <a:ext uri="{FF2B5EF4-FFF2-40B4-BE49-F238E27FC236}">
                  <a16:creationId xmlns:a16="http://schemas.microsoft.com/office/drawing/2014/main" id="{4587C949-452C-4F71-8A39-7298F01C7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805"/>
              <a:ext cx="1238" cy="1324"/>
            </a:xfrm>
            <a:prstGeom prst="ellipse">
              <a:avLst/>
            </a:prstGeom>
            <a:solidFill>
              <a:srgbClr val="BFB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4" name="Oval 8">
              <a:extLst>
                <a:ext uri="{FF2B5EF4-FFF2-40B4-BE49-F238E27FC236}">
                  <a16:creationId xmlns:a16="http://schemas.microsoft.com/office/drawing/2014/main" id="{AEC212F4-D65D-4F25-A4E3-FC821F2049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831"/>
              <a:ext cx="1192" cy="1272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5" name="Oval 9">
              <a:extLst>
                <a:ext uri="{FF2B5EF4-FFF2-40B4-BE49-F238E27FC236}">
                  <a16:creationId xmlns:a16="http://schemas.microsoft.com/office/drawing/2014/main" id="{D8F6894E-F41C-425C-A661-1EBAF329B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775"/>
              <a:ext cx="1298" cy="13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6" name="Oval 10">
              <a:extLst>
                <a:ext uri="{FF2B5EF4-FFF2-40B4-BE49-F238E27FC236}">
                  <a16:creationId xmlns:a16="http://schemas.microsoft.com/office/drawing/2014/main" id="{D4594F24-413E-45A9-8A66-BA15508A1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805"/>
              <a:ext cx="1238" cy="132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7" name="Oval 11">
              <a:extLst>
                <a:ext uri="{FF2B5EF4-FFF2-40B4-BE49-F238E27FC236}">
                  <a16:creationId xmlns:a16="http://schemas.microsoft.com/office/drawing/2014/main" id="{DED89AA0-87CE-471E-8255-08C8DD35B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831"/>
              <a:ext cx="1192" cy="1272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78" name="Freeform 12">
              <a:extLst>
                <a:ext uri="{FF2B5EF4-FFF2-40B4-BE49-F238E27FC236}">
                  <a16:creationId xmlns:a16="http://schemas.microsoft.com/office/drawing/2014/main" id="{D2ECD714-F1D9-4A2F-95D3-B4A118685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994"/>
              <a:ext cx="47" cy="49"/>
            </a:xfrm>
            <a:custGeom>
              <a:avLst/>
              <a:gdLst>
                <a:gd name="T0" fmla="*/ 81 w 21"/>
                <a:gd name="T1" fmla="*/ 469 h 21"/>
                <a:gd name="T2" fmla="*/ 125 w 21"/>
                <a:gd name="T3" fmla="*/ 86 h 21"/>
                <a:gd name="T4" fmla="*/ 450 w 21"/>
                <a:gd name="T5" fmla="*/ 152 h 21"/>
                <a:gd name="T6" fmla="*/ 425 w 21"/>
                <a:gd name="T7" fmla="*/ 534 h 21"/>
                <a:gd name="T8" fmla="*/ 81 w 21"/>
                <a:gd name="T9" fmla="*/ 4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7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79" name="Freeform 13">
              <a:extLst>
                <a:ext uri="{FF2B5EF4-FFF2-40B4-BE49-F238E27FC236}">
                  <a16:creationId xmlns:a16="http://schemas.microsoft.com/office/drawing/2014/main" id="{F6F47CF9-C079-4A10-97AB-CA1E9494A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975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0" name="Freeform 14">
              <a:extLst>
                <a:ext uri="{FF2B5EF4-FFF2-40B4-BE49-F238E27FC236}">
                  <a16:creationId xmlns:a16="http://schemas.microsoft.com/office/drawing/2014/main" id="{D3972843-FE06-424E-A231-79FC88BD4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6" y="1036"/>
              <a:ext cx="31" cy="35"/>
            </a:xfrm>
            <a:custGeom>
              <a:avLst/>
              <a:gdLst>
                <a:gd name="T0" fmla="*/ 44 w 14"/>
                <a:gd name="T1" fmla="*/ 331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1" name="Freeform 15">
              <a:extLst>
                <a:ext uri="{FF2B5EF4-FFF2-40B4-BE49-F238E27FC236}">
                  <a16:creationId xmlns:a16="http://schemas.microsoft.com/office/drawing/2014/main" id="{B1E70CFE-DA73-4FFB-B750-6F86FAA3F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354"/>
              <a:ext cx="587" cy="617"/>
            </a:xfrm>
            <a:custGeom>
              <a:avLst/>
              <a:gdLst>
                <a:gd name="T0" fmla="*/ 5956 w 266"/>
                <a:gd name="T1" fmla="*/ 860 h 262"/>
                <a:gd name="T2" fmla="*/ 5621 w 266"/>
                <a:gd name="T3" fmla="*/ 271 h 262"/>
                <a:gd name="T4" fmla="*/ 5407 w 266"/>
                <a:gd name="T5" fmla="*/ 0 h 262"/>
                <a:gd name="T6" fmla="*/ 5031 w 266"/>
                <a:gd name="T7" fmla="*/ 365 h 262"/>
                <a:gd name="T8" fmla="*/ 1904 w 266"/>
                <a:gd name="T9" fmla="*/ 3499 h 262"/>
                <a:gd name="T10" fmla="*/ 117 w 266"/>
                <a:gd name="T11" fmla="*/ 5379 h 262"/>
                <a:gd name="T12" fmla="*/ 0 w 266"/>
                <a:gd name="T13" fmla="*/ 5473 h 262"/>
                <a:gd name="T14" fmla="*/ 1710 w 266"/>
                <a:gd name="T15" fmla="*/ 8059 h 262"/>
                <a:gd name="T16" fmla="*/ 1783 w 266"/>
                <a:gd name="T17" fmla="*/ 7969 h 262"/>
                <a:gd name="T18" fmla="*/ 2083 w 266"/>
                <a:gd name="T19" fmla="*/ 7691 h 262"/>
                <a:gd name="T20" fmla="*/ 2182 w 266"/>
                <a:gd name="T21" fmla="*/ 7941 h 262"/>
                <a:gd name="T22" fmla="*/ 2825 w 266"/>
                <a:gd name="T23" fmla="*/ 7564 h 262"/>
                <a:gd name="T24" fmla="*/ 3083 w 266"/>
                <a:gd name="T25" fmla="*/ 6987 h 262"/>
                <a:gd name="T26" fmla="*/ 3535 w 266"/>
                <a:gd name="T27" fmla="*/ 6062 h 262"/>
                <a:gd name="T28" fmla="*/ 3866 w 266"/>
                <a:gd name="T29" fmla="*/ 5657 h 262"/>
                <a:gd name="T30" fmla="*/ 4436 w 266"/>
                <a:gd name="T31" fmla="*/ 4559 h 262"/>
                <a:gd name="T32" fmla="*/ 5815 w 266"/>
                <a:gd name="T33" fmla="*/ 2428 h 262"/>
                <a:gd name="T34" fmla="*/ 6307 w 266"/>
                <a:gd name="T35" fmla="*/ 1752 h 262"/>
                <a:gd name="T36" fmla="*/ 6287 w 266"/>
                <a:gd name="T37" fmla="*/ 1724 h 262"/>
                <a:gd name="T38" fmla="*/ 5956 w 266"/>
                <a:gd name="T39" fmla="*/ 860 h 2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6" h="262">
                  <a:moveTo>
                    <a:pt x="251" y="28"/>
                  </a:moveTo>
                  <a:cubicBezTo>
                    <a:pt x="248" y="21"/>
                    <a:pt x="242" y="14"/>
                    <a:pt x="237" y="9"/>
                  </a:cubicBezTo>
                  <a:cubicBezTo>
                    <a:pt x="233" y="5"/>
                    <a:pt x="234" y="1"/>
                    <a:pt x="228" y="0"/>
                  </a:cubicBezTo>
                  <a:cubicBezTo>
                    <a:pt x="223" y="4"/>
                    <a:pt x="217" y="8"/>
                    <a:pt x="212" y="12"/>
                  </a:cubicBezTo>
                  <a:cubicBezTo>
                    <a:pt x="169" y="46"/>
                    <a:pt x="122" y="78"/>
                    <a:pt x="80" y="114"/>
                  </a:cubicBezTo>
                  <a:cubicBezTo>
                    <a:pt x="56" y="135"/>
                    <a:pt x="30" y="155"/>
                    <a:pt x="5" y="175"/>
                  </a:cubicBezTo>
                  <a:cubicBezTo>
                    <a:pt x="3" y="176"/>
                    <a:pt x="1" y="177"/>
                    <a:pt x="0" y="178"/>
                  </a:cubicBezTo>
                  <a:cubicBezTo>
                    <a:pt x="18" y="211"/>
                    <a:pt x="42" y="240"/>
                    <a:pt x="72" y="262"/>
                  </a:cubicBezTo>
                  <a:cubicBezTo>
                    <a:pt x="73" y="261"/>
                    <a:pt x="74" y="260"/>
                    <a:pt x="75" y="259"/>
                  </a:cubicBezTo>
                  <a:cubicBezTo>
                    <a:pt x="79" y="255"/>
                    <a:pt x="83" y="251"/>
                    <a:pt x="88" y="250"/>
                  </a:cubicBezTo>
                  <a:cubicBezTo>
                    <a:pt x="89" y="253"/>
                    <a:pt x="91" y="256"/>
                    <a:pt x="92" y="258"/>
                  </a:cubicBezTo>
                  <a:cubicBezTo>
                    <a:pt x="102" y="257"/>
                    <a:pt x="110" y="250"/>
                    <a:pt x="119" y="246"/>
                  </a:cubicBezTo>
                  <a:cubicBezTo>
                    <a:pt x="120" y="239"/>
                    <a:pt x="126" y="233"/>
                    <a:pt x="130" y="227"/>
                  </a:cubicBezTo>
                  <a:cubicBezTo>
                    <a:pt x="136" y="216"/>
                    <a:pt x="140" y="206"/>
                    <a:pt x="149" y="197"/>
                  </a:cubicBezTo>
                  <a:cubicBezTo>
                    <a:pt x="153" y="192"/>
                    <a:pt x="159" y="189"/>
                    <a:pt x="163" y="184"/>
                  </a:cubicBezTo>
                  <a:cubicBezTo>
                    <a:pt x="172" y="173"/>
                    <a:pt x="178" y="159"/>
                    <a:pt x="187" y="148"/>
                  </a:cubicBezTo>
                  <a:cubicBezTo>
                    <a:pt x="205" y="123"/>
                    <a:pt x="221" y="99"/>
                    <a:pt x="245" y="79"/>
                  </a:cubicBezTo>
                  <a:cubicBezTo>
                    <a:pt x="253" y="73"/>
                    <a:pt x="259" y="65"/>
                    <a:pt x="266" y="57"/>
                  </a:cubicBezTo>
                  <a:cubicBezTo>
                    <a:pt x="266" y="57"/>
                    <a:pt x="266" y="56"/>
                    <a:pt x="265" y="56"/>
                  </a:cubicBezTo>
                  <a:cubicBezTo>
                    <a:pt x="261" y="48"/>
                    <a:pt x="255" y="37"/>
                    <a:pt x="251" y="28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2" name="Freeform 16">
              <a:extLst>
                <a:ext uri="{FF2B5EF4-FFF2-40B4-BE49-F238E27FC236}">
                  <a16:creationId xmlns:a16="http://schemas.microsoft.com/office/drawing/2014/main" id="{4F8E6D11-63F8-4CC8-B267-E7E2885F8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6" y="852"/>
              <a:ext cx="861" cy="1044"/>
            </a:xfrm>
            <a:custGeom>
              <a:avLst/>
              <a:gdLst>
                <a:gd name="T0" fmla="*/ 5327 w 390"/>
                <a:gd name="T1" fmla="*/ 983 h 443"/>
                <a:gd name="T2" fmla="*/ 4702 w 390"/>
                <a:gd name="T3" fmla="*/ 405 h 443"/>
                <a:gd name="T4" fmla="*/ 4230 w 390"/>
                <a:gd name="T5" fmla="*/ 271 h 443"/>
                <a:gd name="T6" fmla="*/ 3252 w 390"/>
                <a:gd name="T7" fmla="*/ 66 h 443"/>
                <a:gd name="T8" fmla="*/ 1336 w 390"/>
                <a:gd name="T9" fmla="*/ 90 h 443"/>
                <a:gd name="T10" fmla="*/ 1066 w 390"/>
                <a:gd name="T11" fmla="*/ 66 h 443"/>
                <a:gd name="T12" fmla="*/ 0 w 390"/>
                <a:gd name="T13" fmla="*/ 589 h 443"/>
                <a:gd name="T14" fmla="*/ 311 w 390"/>
                <a:gd name="T15" fmla="*/ 1388 h 443"/>
                <a:gd name="T16" fmla="*/ 1122 w 390"/>
                <a:gd name="T17" fmla="*/ 2566 h 443"/>
                <a:gd name="T18" fmla="*/ 1336 w 390"/>
                <a:gd name="T19" fmla="*/ 2710 h 443"/>
                <a:gd name="T20" fmla="*/ 1473 w 390"/>
                <a:gd name="T21" fmla="*/ 2472 h 443"/>
                <a:gd name="T22" fmla="*/ 1755 w 390"/>
                <a:gd name="T23" fmla="*/ 2566 h 443"/>
                <a:gd name="T24" fmla="*/ 1969 w 390"/>
                <a:gd name="T25" fmla="*/ 3000 h 443"/>
                <a:gd name="T26" fmla="*/ 2495 w 390"/>
                <a:gd name="T27" fmla="*/ 3733 h 443"/>
                <a:gd name="T28" fmla="*/ 4722 w 390"/>
                <a:gd name="T29" fmla="*/ 7188 h 443"/>
                <a:gd name="T30" fmla="*/ 5532 w 390"/>
                <a:gd name="T31" fmla="*/ 8548 h 443"/>
                <a:gd name="T32" fmla="*/ 6131 w 390"/>
                <a:gd name="T33" fmla="*/ 9686 h 443"/>
                <a:gd name="T34" fmla="*/ 7082 w 390"/>
                <a:gd name="T35" fmla="*/ 11779 h 443"/>
                <a:gd name="T36" fmla="*/ 7511 w 390"/>
                <a:gd name="T37" fmla="*/ 13350 h 443"/>
                <a:gd name="T38" fmla="*/ 7599 w 390"/>
                <a:gd name="T39" fmla="*/ 13662 h 443"/>
                <a:gd name="T40" fmla="*/ 7963 w 390"/>
                <a:gd name="T41" fmla="*/ 13112 h 443"/>
                <a:gd name="T42" fmla="*/ 7983 w 390"/>
                <a:gd name="T43" fmla="*/ 13023 h 443"/>
                <a:gd name="T44" fmla="*/ 8047 w 390"/>
                <a:gd name="T45" fmla="*/ 12957 h 443"/>
                <a:gd name="T46" fmla="*/ 8197 w 390"/>
                <a:gd name="T47" fmla="*/ 12686 h 443"/>
                <a:gd name="T48" fmla="*/ 8080 w 390"/>
                <a:gd name="T49" fmla="*/ 12436 h 443"/>
                <a:gd name="T50" fmla="*/ 8221 w 390"/>
                <a:gd name="T51" fmla="*/ 12052 h 443"/>
                <a:gd name="T52" fmla="*/ 8455 w 390"/>
                <a:gd name="T53" fmla="*/ 12186 h 443"/>
                <a:gd name="T54" fmla="*/ 8652 w 390"/>
                <a:gd name="T55" fmla="*/ 11684 h 443"/>
                <a:gd name="T56" fmla="*/ 8480 w 390"/>
                <a:gd name="T57" fmla="*/ 11140 h 443"/>
                <a:gd name="T58" fmla="*/ 8837 w 390"/>
                <a:gd name="T59" fmla="*/ 11140 h 443"/>
                <a:gd name="T60" fmla="*/ 8855 w 390"/>
                <a:gd name="T61" fmla="*/ 11008 h 443"/>
                <a:gd name="T62" fmla="*/ 8954 w 390"/>
                <a:gd name="T63" fmla="*/ 10141 h 443"/>
                <a:gd name="T64" fmla="*/ 9071 w 390"/>
                <a:gd name="T65" fmla="*/ 10141 h 443"/>
                <a:gd name="T66" fmla="*/ 9266 w 390"/>
                <a:gd name="T67" fmla="*/ 8847 h 443"/>
                <a:gd name="T68" fmla="*/ 8954 w 390"/>
                <a:gd name="T69" fmla="*/ 8142 h 443"/>
                <a:gd name="T70" fmla="*/ 9124 w 390"/>
                <a:gd name="T71" fmla="*/ 7930 h 443"/>
                <a:gd name="T72" fmla="*/ 8047 w 390"/>
                <a:gd name="T73" fmla="*/ 5616 h 443"/>
                <a:gd name="T74" fmla="*/ 8338 w 390"/>
                <a:gd name="T75" fmla="*/ 5366 h 443"/>
                <a:gd name="T76" fmla="*/ 8080 w 390"/>
                <a:gd name="T77" fmla="*/ 4932 h 443"/>
                <a:gd name="T78" fmla="*/ 8358 w 390"/>
                <a:gd name="T79" fmla="*/ 4409 h 443"/>
                <a:gd name="T80" fmla="*/ 6824 w 390"/>
                <a:gd name="T81" fmla="*/ 2067 h 443"/>
                <a:gd name="T82" fmla="*/ 5917 w 390"/>
                <a:gd name="T83" fmla="*/ 929 h 443"/>
                <a:gd name="T84" fmla="*/ 5585 w 390"/>
                <a:gd name="T85" fmla="*/ 500 h 443"/>
                <a:gd name="T86" fmla="*/ 5177 w 390"/>
                <a:gd name="T87" fmla="*/ 271 h 443"/>
                <a:gd name="T88" fmla="*/ 5327 w 390"/>
                <a:gd name="T89" fmla="*/ 983 h 4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0" h="443">
                  <a:moveTo>
                    <a:pt x="224" y="32"/>
                  </a:moveTo>
                  <a:cubicBezTo>
                    <a:pt x="216" y="26"/>
                    <a:pt x="204" y="16"/>
                    <a:pt x="198" y="13"/>
                  </a:cubicBezTo>
                  <a:cubicBezTo>
                    <a:pt x="191" y="10"/>
                    <a:pt x="185" y="11"/>
                    <a:pt x="178" y="9"/>
                  </a:cubicBezTo>
                  <a:cubicBezTo>
                    <a:pt x="164" y="6"/>
                    <a:pt x="152" y="2"/>
                    <a:pt x="137" y="2"/>
                  </a:cubicBezTo>
                  <a:cubicBezTo>
                    <a:pt x="110" y="0"/>
                    <a:pt x="83" y="4"/>
                    <a:pt x="56" y="3"/>
                  </a:cubicBezTo>
                  <a:cubicBezTo>
                    <a:pt x="52" y="3"/>
                    <a:pt x="48" y="2"/>
                    <a:pt x="45" y="2"/>
                  </a:cubicBezTo>
                  <a:cubicBezTo>
                    <a:pt x="29" y="6"/>
                    <a:pt x="14" y="12"/>
                    <a:pt x="0" y="19"/>
                  </a:cubicBezTo>
                  <a:cubicBezTo>
                    <a:pt x="0" y="29"/>
                    <a:pt x="6" y="39"/>
                    <a:pt x="13" y="45"/>
                  </a:cubicBezTo>
                  <a:cubicBezTo>
                    <a:pt x="23" y="57"/>
                    <a:pt x="41" y="69"/>
                    <a:pt x="47" y="83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1"/>
                    <a:pt x="57" y="80"/>
                    <a:pt x="62" y="80"/>
                  </a:cubicBezTo>
                  <a:cubicBezTo>
                    <a:pt x="65" y="80"/>
                    <a:pt x="72" y="81"/>
                    <a:pt x="74" y="83"/>
                  </a:cubicBezTo>
                  <a:cubicBezTo>
                    <a:pt x="79" y="85"/>
                    <a:pt x="81" y="93"/>
                    <a:pt x="83" y="97"/>
                  </a:cubicBezTo>
                  <a:cubicBezTo>
                    <a:pt x="90" y="106"/>
                    <a:pt x="97" y="113"/>
                    <a:pt x="105" y="121"/>
                  </a:cubicBezTo>
                  <a:cubicBezTo>
                    <a:pt x="138" y="157"/>
                    <a:pt x="169" y="194"/>
                    <a:pt x="199" y="233"/>
                  </a:cubicBezTo>
                  <a:cubicBezTo>
                    <a:pt x="210" y="248"/>
                    <a:pt x="223" y="262"/>
                    <a:pt x="233" y="277"/>
                  </a:cubicBezTo>
                  <a:cubicBezTo>
                    <a:pt x="241" y="290"/>
                    <a:pt x="251" y="301"/>
                    <a:pt x="258" y="314"/>
                  </a:cubicBezTo>
                  <a:cubicBezTo>
                    <a:pt x="270" y="337"/>
                    <a:pt x="286" y="358"/>
                    <a:pt x="298" y="382"/>
                  </a:cubicBezTo>
                  <a:cubicBezTo>
                    <a:pt x="306" y="397"/>
                    <a:pt x="312" y="416"/>
                    <a:pt x="316" y="433"/>
                  </a:cubicBezTo>
                  <a:cubicBezTo>
                    <a:pt x="317" y="437"/>
                    <a:pt x="318" y="441"/>
                    <a:pt x="320" y="443"/>
                  </a:cubicBezTo>
                  <a:cubicBezTo>
                    <a:pt x="326" y="437"/>
                    <a:pt x="331" y="431"/>
                    <a:pt x="335" y="425"/>
                  </a:cubicBezTo>
                  <a:cubicBezTo>
                    <a:pt x="335" y="424"/>
                    <a:pt x="335" y="422"/>
                    <a:pt x="336" y="422"/>
                  </a:cubicBezTo>
                  <a:cubicBezTo>
                    <a:pt x="336" y="420"/>
                    <a:pt x="338" y="420"/>
                    <a:pt x="339" y="420"/>
                  </a:cubicBezTo>
                  <a:cubicBezTo>
                    <a:pt x="341" y="417"/>
                    <a:pt x="343" y="414"/>
                    <a:pt x="345" y="411"/>
                  </a:cubicBezTo>
                  <a:cubicBezTo>
                    <a:pt x="343" y="408"/>
                    <a:pt x="341" y="404"/>
                    <a:pt x="340" y="403"/>
                  </a:cubicBezTo>
                  <a:cubicBezTo>
                    <a:pt x="340" y="401"/>
                    <a:pt x="338" y="392"/>
                    <a:pt x="346" y="391"/>
                  </a:cubicBezTo>
                  <a:cubicBezTo>
                    <a:pt x="350" y="391"/>
                    <a:pt x="353" y="393"/>
                    <a:pt x="356" y="395"/>
                  </a:cubicBezTo>
                  <a:cubicBezTo>
                    <a:pt x="359" y="389"/>
                    <a:pt x="361" y="384"/>
                    <a:pt x="364" y="379"/>
                  </a:cubicBezTo>
                  <a:cubicBezTo>
                    <a:pt x="360" y="372"/>
                    <a:pt x="355" y="363"/>
                    <a:pt x="357" y="361"/>
                  </a:cubicBezTo>
                  <a:cubicBezTo>
                    <a:pt x="358" y="358"/>
                    <a:pt x="367" y="360"/>
                    <a:pt x="372" y="361"/>
                  </a:cubicBezTo>
                  <a:cubicBezTo>
                    <a:pt x="372" y="360"/>
                    <a:pt x="373" y="358"/>
                    <a:pt x="373" y="357"/>
                  </a:cubicBezTo>
                  <a:cubicBezTo>
                    <a:pt x="371" y="348"/>
                    <a:pt x="369" y="332"/>
                    <a:pt x="377" y="329"/>
                  </a:cubicBezTo>
                  <a:cubicBezTo>
                    <a:pt x="379" y="328"/>
                    <a:pt x="381" y="329"/>
                    <a:pt x="382" y="329"/>
                  </a:cubicBezTo>
                  <a:cubicBezTo>
                    <a:pt x="386" y="316"/>
                    <a:pt x="388" y="302"/>
                    <a:pt x="390" y="287"/>
                  </a:cubicBezTo>
                  <a:cubicBezTo>
                    <a:pt x="384" y="278"/>
                    <a:pt x="373" y="266"/>
                    <a:pt x="377" y="264"/>
                  </a:cubicBezTo>
                  <a:cubicBezTo>
                    <a:pt x="382" y="261"/>
                    <a:pt x="379" y="259"/>
                    <a:pt x="384" y="257"/>
                  </a:cubicBezTo>
                  <a:cubicBezTo>
                    <a:pt x="381" y="237"/>
                    <a:pt x="342" y="188"/>
                    <a:pt x="339" y="182"/>
                  </a:cubicBezTo>
                  <a:cubicBezTo>
                    <a:pt x="340" y="182"/>
                    <a:pt x="349" y="174"/>
                    <a:pt x="351" y="174"/>
                  </a:cubicBezTo>
                  <a:cubicBezTo>
                    <a:pt x="348" y="170"/>
                    <a:pt x="343" y="165"/>
                    <a:pt x="340" y="160"/>
                  </a:cubicBezTo>
                  <a:cubicBezTo>
                    <a:pt x="336" y="153"/>
                    <a:pt x="352" y="143"/>
                    <a:pt x="352" y="143"/>
                  </a:cubicBezTo>
                  <a:cubicBezTo>
                    <a:pt x="352" y="143"/>
                    <a:pt x="296" y="75"/>
                    <a:pt x="287" y="67"/>
                  </a:cubicBezTo>
                  <a:cubicBezTo>
                    <a:pt x="280" y="62"/>
                    <a:pt x="255" y="37"/>
                    <a:pt x="249" y="30"/>
                  </a:cubicBezTo>
                  <a:cubicBezTo>
                    <a:pt x="247" y="28"/>
                    <a:pt x="241" y="21"/>
                    <a:pt x="235" y="16"/>
                  </a:cubicBezTo>
                  <a:cubicBezTo>
                    <a:pt x="230" y="13"/>
                    <a:pt x="224" y="11"/>
                    <a:pt x="218" y="9"/>
                  </a:cubicBezTo>
                  <a:cubicBezTo>
                    <a:pt x="219" y="19"/>
                    <a:pt x="228" y="35"/>
                    <a:pt x="224" y="32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683" name="Oval 17">
              <a:extLst>
                <a:ext uri="{FF2B5EF4-FFF2-40B4-BE49-F238E27FC236}">
                  <a16:creationId xmlns:a16="http://schemas.microsoft.com/office/drawing/2014/main" id="{7B7E3BCC-B87A-4338-9E4D-71F09DFE8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43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4" name="Oval 18">
              <a:extLst>
                <a:ext uri="{FF2B5EF4-FFF2-40B4-BE49-F238E27FC236}">
                  <a16:creationId xmlns:a16="http://schemas.microsoft.com/office/drawing/2014/main" id="{068B3AF2-ADC0-4E9D-B12A-9A2877A632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4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5" name="Oval 19">
              <a:extLst>
                <a:ext uri="{FF2B5EF4-FFF2-40B4-BE49-F238E27FC236}">
                  <a16:creationId xmlns:a16="http://schemas.microsoft.com/office/drawing/2014/main" id="{5BE957B0-BBC1-43C9-BA48-5204E2C0B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147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6" name="Oval 20">
              <a:extLst>
                <a:ext uri="{FF2B5EF4-FFF2-40B4-BE49-F238E27FC236}">
                  <a16:creationId xmlns:a16="http://schemas.microsoft.com/office/drawing/2014/main" id="{15AC1B07-0DE5-40E2-9F85-4B2019734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150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7" name="Oval 21">
              <a:extLst>
                <a:ext uri="{FF2B5EF4-FFF2-40B4-BE49-F238E27FC236}">
                  <a16:creationId xmlns:a16="http://schemas.microsoft.com/office/drawing/2014/main" id="{E3FACEB1-0260-460F-A8F9-B7FFA4DAE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0" y="163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8" name="Oval 22">
              <a:extLst>
                <a:ext uri="{FF2B5EF4-FFF2-40B4-BE49-F238E27FC236}">
                  <a16:creationId xmlns:a16="http://schemas.microsoft.com/office/drawing/2014/main" id="{09D32214-CB05-454E-AECD-4E76A123B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1" y="16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89" name="Oval 23">
              <a:extLst>
                <a:ext uri="{FF2B5EF4-FFF2-40B4-BE49-F238E27FC236}">
                  <a16:creationId xmlns:a16="http://schemas.microsoft.com/office/drawing/2014/main" id="{C1966F7E-8DEF-4F19-ADB8-FA9F10E8D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159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0" name="Oval 24">
              <a:extLst>
                <a:ext uri="{FF2B5EF4-FFF2-40B4-BE49-F238E27FC236}">
                  <a16:creationId xmlns:a16="http://schemas.microsoft.com/office/drawing/2014/main" id="{FF171DE6-B280-456D-A25D-120CDA007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168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1" name="Oval 25">
              <a:extLst>
                <a:ext uri="{FF2B5EF4-FFF2-40B4-BE49-F238E27FC236}">
                  <a16:creationId xmlns:a16="http://schemas.microsoft.com/office/drawing/2014/main" id="{2AF4D0B3-DB6C-4A57-86C2-D87333964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67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2" name="Oval 26">
              <a:extLst>
                <a:ext uri="{FF2B5EF4-FFF2-40B4-BE49-F238E27FC236}">
                  <a16:creationId xmlns:a16="http://schemas.microsoft.com/office/drawing/2014/main" id="{922998D5-A8A2-479D-82D8-3349DC54C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165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3" name="Oval 27">
              <a:extLst>
                <a:ext uri="{FF2B5EF4-FFF2-40B4-BE49-F238E27FC236}">
                  <a16:creationId xmlns:a16="http://schemas.microsoft.com/office/drawing/2014/main" id="{9E5C3E2A-6103-44B6-927F-93100F654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70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4" name="Oval 28">
              <a:extLst>
                <a:ext uri="{FF2B5EF4-FFF2-40B4-BE49-F238E27FC236}">
                  <a16:creationId xmlns:a16="http://schemas.microsoft.com/office/drawing/2014/main" id="{5809C33E-62A1-484E-977F-1B024DEEB9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" y="17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5" name="Oval 29">
              <a:extLst>
                <a:ext uri="{FF2B5EF4-FFF2-40B4-BE49-F238E27FC236}">
                  <a16:creationId xmlns:a16="http://schemas.microsoft.com/office/drawing/2014/main" id="{D2AC1EFC-20C5-481D-9F2C-3B984B1CB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174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6" name="Oval 30">
              <a:extLst>
                <a:ext uri="{FF2B5EF4-FFF2-40B4-BE49-F238E27FC236}">
                  <a16:creationId xmlns:a16="http://schemas.microsoft.com/office/drawing/2014/main" id="{6237F2AF-B43E-4E61-BC16-A6913CCAB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175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7" name="Oval 31">
              <a:extLst>
                <a:ext uri="{FF2B5EF4-FFF2-40B4-BE49-F238E27FC236}">
                  <a16:creationId xmlns:a16="http://schemas.microsoft.com/office/drawing/2014/main" id="{DCC3A60E-2B1D-49A4-9894-D14A606F0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177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8" name="Oval 32">
              <a:extLst>
                <a:ext uri="{FF2B5EF4-FFF2-40B4-BE49-F238E27FC236}">
                  <a16:creationId xmlns:a16="http://schemas.microsoft.com/office/drawing/2014/main" id="{77A2F1A2-597D-4525-8407-0480827F5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7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699" name="Oval 33">
              <a:extLst>
                <a:ext uri="{FF2B5EF4-FFF2-40B4-BE49-F238E27FC236}">
                  <a16:creationId xmlns:a16="http://schemas.microsoft.com/office/drawing/2014/main" id="{AB586D7B-07AB-4337-8302-E42695C86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82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0" name="Oval 34">
              <a:extLst>
                <a:ext uri="{FF2B5EF4-FFF2-40B4-BE49-F238E27FC236}">
                  <a16:creationId xmlns:a16="http://schemas.microsoft.com/office/drawing/2014/main" id="{797C63D5-B7DA-4B7F-9708-9D152C811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8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1" name="Oval 35">
              <a:extLst>
                <a:ext uri="{FF2B5EF4-FFF2-40B4-BE49-F238E27FC236}">
                  <a16:creationId xmlns:a16="http://schemas.microsoft.com/office/drawing/2014/main" id="{85459DA8-D458-4EEF-BB80-1F9D57F6D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6" y="171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2" name="Oval 36">
              <a:extLst>
                <a:ext uri="{FF2B5EF4-FFF2-40B4-BE49-F238E27FC236}">
                  <a16:creationId xmlns:a16="http://schemas.microsoft.com/office/drawing/2014/main" id="{CAFE5C26-D3EA-436B-8F39-AEF4B3DD5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69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3" name="Oval 37">
              <a:extLst>
                <a:ext uri="{FF2B5EF4-FFF2-40B4-BE49-F238E27FC236}">
                  <a16:creationId xmlns:a16="http://schemas.microsoft.com/office/drawing/2014/main" id="{75A2E7EC-AB10-4CE2-B053-98E239997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" y="167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4" name="Oval 38">
              <a:extLst>
                <a:ext uri="{FF2B5EF4-FFF2-40B4-BE49-F238E27FC236}">
                  <a16:creationId xmlns:a16="http://schemas.microsoft.com/office/drawing/2014/main" id="{B743F5B0-3C77-4ED4-9464-B15C4455A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6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5" name="Oval 39">
              <a:extLst>
                <a:ext uri="{FF2B5EF4-FFF2-40B4-BE49-F238E27FC236}">
                  <a16:creationId xmlns:a16="http://schemas.microsoft.com/office/drawing/2014/main" id="{62EED95E-5ED3-40C9-AB34-F19A57865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63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6" name="Oval 40">
              <a:extLst>
                <a:ext uri="{FF2B5EF4-FFF2-40B4-BE49-F238E27FC236}">
                  <a16:creationId xmlns:a16="http://schemas.microsoft.com/office/drawing/2014/main" id="{40461876-A7F4-4ACD-9A19-D45CE1460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162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7" name="Oval 41">
              <a:extLst>
                <a:ext uri="{FF2B5EF4-FFF2-40B4-BE49-F238E27FC236}">
                  <a16:creationId xmlns:a16="http://schemas.microsoft.com/office/drawing/2014/main" id="{5051D6FA-0AD6-421E-BA8E-9DEABB4C1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5" y="160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8" name="Oval 42">
              <a:extLst>
                <a:ext uri="{FF2B5EF4-FFF2-40B4-BE49-F238E27FC236}">
                  <a16:creationId xmlns:a16="http://schemas.microsoft.com/office/drawing/2014/main" id="{0E184806-BE52-43BB-A298-CDB18F5F7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5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09" name="Oval 43">
              <a:extLst>
                <a:ext uri="{FF2B5EF4-FFF2-40B4-BE49-F238E27FC236}">
                  <a16:creationId xmlns:a16="http://schemas.microsoft.com/office/drawing/2014/main" id="{51B4C1AB-C3AE-46A1-91B8-27BA83C69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4" y="155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0" name="Oval 44">
              <a:extLst>
                <a:ext uri="{FF2B5EF4-FFF2-40B4-BE49-F238E27FC236}">
                  <a16:creationId xmlns:a16="http://schemas.microsoft.com/office/drawing/2014/main" id="{6D2502CA-74D6-4A0A-8FE4-7A2F35F0B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53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1" name="Oval 45">
              <a:extLst>
                <a:ext uri="{FF2B5EF4-FFF2-40B4-BE49-F238E27FC236}">
                  <a16:creationId xmlns:a16="http://schemas.microsoft.com/office/drawing/2014/main" id="{0B1C9CC0-EB47-4438-898D-AB653164C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2" name="Oval 46">
              <a:extLst>
                <a:ext uri="{FF2B5EF4-FFF2-40B4-BE49-F238E27FC236}">
                  <a16:creationId xmlns:a16="http://schemas.microsoft.com/office/drawing/2014/main" id="{180A2990-8B63-4A54-8D12-FB0A7F8A6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" y="14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3" name="Oval 47">
              <a:extLst>
                <a:ext uri="{FF2B5EF4-FFF2-40B4-BE49-F238E27FC236}">
                  <a16:creationId xmlns:a16="http://schemas.microsoft.com/office/drawing/2014/main" id="{B163D45B-D828-4B92-A8A6-4D65BA54F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147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4" name="Oval 48">
              <a:extLst>
                <a:ext uri="{FF2B5EF4-FFF2-40B4-BE49-F238E27FC236}">
                  <a16:creationId xmlns:a16="http://schemas.microsoft.com/office/drawing/2014/main" id="{D6E438F7-5F66-412C-B4FC-0DF437FB5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" y="14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5" name="Oval 49">
              <a:extLst>
                <a:ext uri="{FF2B5EF4-FFF2-40B4-BE49-F238E27FC236}">
                  <a16:creationId xmlns:a16="http://schemas.microsoft.com/office/drawing/2014/main" id="{AE89461D-376A-459F-9DDC-607D3BF70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7" y="144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6" name="Oval 50">
              <a:extLst>
                <a:ext uri="{FF2B5EF4-FFF2-40B4-BE49-F238E27FC236}">
                  <a16:creationId xmlns:a16="http://schemas.microsoft.com/office/drawing/2014/main" id="{3E424462-C205-4D38-86DA-FFFD22F82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6" y="1430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7" name="Oval 51">
              <a:extLst>
                <a:ext uri="{FF2B5EF4-FFF2-40B4-BE49-F238E27FC236}">
                  <a16:creationId xmlns:a16="http://schemas.microsoft.com/office/drawing/2014/main" id="{1932AB9F-5958-499B-ADEE-9F9DF6FC9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141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8" name="Oval 52">
              <a:extLst>
                <a:ext uri="{FF2B5EF4-FFF2-40B4-BE49-F238E27FC236}">
                  <a16:creationId xmlns:a16="http://schemas.microsoft.com/office/drawing/2014/main" id="{5B071B97-3C28-41D9-98F8-566B7164D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139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19" name="Oval 53">
              <a:extLst>
                <a:ext uri="{FF2B5EF4-FFF2-40B4-BE49-F238E27FC236}">
                  <a16:creationId xmlns:a16="http://schemas.microsoft.com/office/drawing/2014/main" id="{8E69D9D7-31A8-4799-8DF9-9E14C882C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137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0" name="Oval 54">
              <a:extLst>
                <a:ext uri="{FF2B5EF4-FFF2-40B4-BE49-F238E27FC236}">
                  <a16:creationId xmlns:a16="http://schemas.microsoft.com/office/drawing/2014/main" id="{A4B24257-DB4C-45DC-8914-5551F34E4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3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1" name="Oval 55">
              <a:extLst>
                <a:ext uri="{FF2B5EF4-FFF2-40B4-BE49-F238E27FC236}">
                  <a16:creationId xmlns:a16="http://schemas.microsoft.com/office/drawing/2014/main" id="{4AA7A3FF-5C65-4796-8660-AAE78B21F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172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2" name="Oval 56">
              <a:extLst>
                <a:ext uri="{FF2B5EF4-FFF2-40B4-BE49-F238E27FC236}">
                  <a16:creationId xmlns:a16="http://schemas.microsoft.com/office/drawing/2014/main" id="{88DEADEE-B1B1-4A63-BE98-858542404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" y="174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3" name="Oval 57">
              <a:extLst>
                <a:ext uri="{FF2B5EF4-FFF2-40B4-BE49-F238E27FC236}">
                  <a16:creationId xmlns:a16="http://schemas.microsoft.com/office/drawing/2014/main" id="{9562394B-50C2-46E2-9624-63E75D36E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17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4" name="Oval 58">
              <a:extLst>
                <a:ext uri="{FF2B5EF4-FFF2-40B4-BE49-F238E27FC236}">
                  <a16:creationId xmlns:a16="http://schemas.microsoft.com/office/drawing/2014/main" id="{9485301D-86A5-4595-800F-41602B521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9" y="178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5" name="Oval 59">
              <a:extLst>
                <a:ext uri="{FF2B5EF4-FFF2-40B4-BE49-F238E27FC236}">
                  <a16:creationId xmlns:a16="http://schemas.microsoft.com/office/drawing/2014/main" id="{1C808B89-F3DE-4530-BD01-80B5FACE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80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6" name="Oval 60">
              <a:extLst>
                <a:ext uri="{FF2B5EF4-FFF2-40B4-BE49-F238E27FC236}">
                  <a16:creationId xmlns:a16="http://schemas.microsoft.com/office/drawing/2014/main" id="{AA1D7EDF-4336-431F-B898-E7B32C656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182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7" name="Oval 61">
              <a:extLst>
                <a:ext uri="{FF2B5EF4-FFF2-40B4-BE49-F238E27FC236}">
                  <a16:creationId xmlns:a16="http://schemas.microsoft.com/office/drawing/2014/main" id="{F8D0CE4B-7824-49E2-851B-3960420D1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84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8" name="Oval 62">
              <a:extLst>
                <a:ext uri="{FF2B5EF4-FFF2-40B4-BE49-F238E27FC236}">
                  <a16:creationId xmlns:a16="http://schemas.microsoft.com/office/drawing/2014/main" id="{A218BE32-0239-49FC-A8D9-611994DF1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87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29" name="Oval 63">
              <a:extLst>
                <a:ext uri="{FF2B5EF4-FFF2-40B4-BE49-F238E27FC236}">
                  <a16:creationId xmlns:a16="http://schemas.microsoft.com/office/drawing/2014/main" id="{9D3E679D-7D27-4637-9107-BFA059467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86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0" name="Oval 64">
              <a:extLst>
                <a:ext uri="{FF2B5EF4-FFF2-40B4-BE49-F238E27FC236}">
                  <a16:creationId xmlns:a16="http://schemas.microsoft.com/office/drawing/2014/main" id="{E698A4E0-8D6F-4A35-AAB5-640802FDC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91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1" name="Oval 65">
              <a:extLst>
                <a:ext uri="{FF2B5EF4-FFF2-40B4-BE49-F238E27FC236}">
                  <a16:creationId xmlns:a16="http://schemas.microsoft.com/office/drawing/2014/main" id="{CDB742A3-1CFB-434C-91F8-7DDEEB9E5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89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2" name="Oval 66">
              <a:extLst>
                <a:ext uri="{FF2B5EF4-FFF2-40B4-BE49-F238E27FC236}">
                  <a16:creationId xmlns:a16="http://schemas.microsoft.com/office/drawing/2014/main" id="{6953F0ED-1090-44F1-AEEA-AF6CA1FA7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1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3" name="Oval 67">
              <a:extLst>
                <a:ext uri="{FF2B5EF4-FFF2-40B4-BE49-F238E27FC236}">
                  <a16:creationId xmlns:a16="http://schemas.microsoft.com/office/drawing/2014/main" id="{ED549C16-BA95-4107-900A-8F02EF63E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5" y="185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4" name="Oval 68">
              <a:extLst>
                <a:ext uri="{FF2B5EF4-FFF2-40B4-BE49-F238E27FC236}">
                  <a16:creationId xmlns:a16="http://schemas.microsoft.com/office/drawing/2014/main" id="{3028F6F9-4EE0-44C8-8A20-531EA82BB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183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5" name="Oval 69">
              <a:extLst>
                <a:ext uri="{FF2B5EF4-FFF2-40B4-BE49-F238E27FC236}">
                  <a16:creationId xmlns:a16="http://schemas.microsoft.com/office/drawing/2014/main" id="{97609A5D-71F9-4849-B634-C5E9E2B60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1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6" name="Oval 70">
              <a:extLst>
                <a:ext uri="{FF2B5EF4-FFF2-40B4-BE49-F238E27FC236}">
                  <a16:creationId xmlns:a16="http://schemas.microsoft.com/office/drawing/2014/main" id="{CE4686D7-15DF-47C3-8A4F-9516F15F31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18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7" name="Oval 71">
              <a:extLst>
                <a:ext uri="{FF2B5EF4-FFF2-40B4-BE49-F238E27FC236}">
                  <a16:creationId xmlns:a16="http://schemas.microsoft.com/office/drawing/2014/main" id="{BFF9A73F-93D1-4827-BE9D-A836F995E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" y="178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8" name="Oval 72">
              <a:extLst>
                <a:ext uri="{FF2B5EF4-FFF2-40B4-BE49-F238E27FC236}">
                  <a16:creationId xmlns:a16="http://schemas.microsoft.com/office/drawing/2014/main" id="{B9FE5024-0C82-4446-90A5-57EB2FF11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7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39" name="Oval 73">
              <a:extLst>
                <a:ext uri="{FF2B5EF4-FFF2-40B4-BE49-F238E27FC236}">
                  <a16:creationId xmlns:a16="http://schemas.microsoft.com/office/drawing/2014/main" id="{6EE06C63-B464-4339-A26B-FF1CFDF4B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3" y="173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0" name="Oval 74">
              <a:extLst>
                <a:ext uri="{FF2B5EF4-FFF2-40B4-BE49-F238E27FC236}">
                  <a16:creationId xmlns:a16="http://schemas.microsoft.com/office/drawing/2014/main" id="{5F5EA66C-F985-45EE-9B10-25FF10716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2" y="171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1" name="Oval 75">
              <a:extLst>
                <a:ext uri="{FF2B5EF4-FFF2-40B4-BE49-F238E27FC236}">
                  <a16:creationId xmlns:a16="http://schemas.microsoft.com/office/drawing/2014/main" id="{6441FBE2-39D3-49B6-B4D6-B87E32227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1" y="169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2" name="Oval 76">
              <a:extLst>
                <a:ext uri="{FF2B5EF4-FFF2-40B4-BE49-F238E27FC236}">
                  <a16:creationId xmlns:a16="http://schemas.microsoft.com/office/drawing/2014/main" id="{B851066B-9123-4E77-9646-F343F2962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" y="167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3" name="Oval 77">
              <a:extLst>
                <a:ext uri="{FF2B5EF4-FFF2-40B4-BE49-F238E27FC236}">
                  <a16:creationId xmlns:a16="http://schemas.microsoft.com/office/drawing/2014/main" id="{8D1B4F12-7B76-42ED-8B9A-3009B6C5C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" y="164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4" name="Oval 78">
              <a:extLst>
                <a:ext uri="{FF2B5EF4-FFF2-40B4-BE49-F238E27FC236}">
                  <a16:creationId xmlns:a16="http://schemas.microsoft.com/office/drawing/2014/main" id="{B3B27993-C440-4C1C-BB27-9FBD295D4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" y="162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5" name="Oval 79">
              <a:extLst>
                <a:ext uri="{FF2B5EF4-FFF2-40B4-BE49-F238E27FC236}">
                  <a16:creationId xmlns:a16="http://schemas.microsoft.com/office/drawing/2014/main" id="{51B65A76-F6C5-414A-A1C5-B4D726ABE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7" y="16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6" name="Oval 80">
              <a:extLst>
                <a:ext uri="{FF2B5EF4-FFF2-40B4-BE49-F238E27FC236}">
                  <a16:creationId xmlns:a16="http://schemas.microsoft.com/office/drawing/2014/main" id="{5C97C1D6-16AE-429A-A71D-8D3F7167F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60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7" name="Oval 81">
              <a:extLst>
                <a:ext uri="{FF2B5EF4-FFF2-40B4-BE49-F238E27FC236}">
                  <a16:creationId xmlns:a16="http://schemas.microsoft.com/office/drawing/2014/main" id="{77871E1C-213D-481A-97A8-A56E81296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158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8" name="Oval 82">
              <a:extLst>
                <a:ext uri="{FF2B5EF4-FFF2-40B4-BE49-F238E27FC236}">
                  <a16:creationId xmlns:a16="http://schemas.microsoft.com/office/drawing/2014/main" id="{0B4842EA-DC1D-45B8-92EC-03D2DA002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" y="154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49" name="Oval 83">
              <a:extLst>
                <a:ext uri="{FF2B5EF4-FFF2-40B4-BE49-F238E27FC236}">
                  <a16:creationId xmlns:a16="http://schemas.microsoft.com/office/drawing/2014/main" id="{C9FF04F2-0061-4FA6-906A-891B3305D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55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0" name="Oval 84">
              <a:extLst>
                <a:ext uri="{FF2B5EF4-FFF2-40B4-BE49-F238E27FC236}">
                  <a16:creationId xmlns:a16="http://schemas.microsoft.com/office/drawing/2014/main" id="{DBFB4157-B5EE-4EA5-B2C9-F2A5559C0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153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1" name="Oval 85">
              <a:extLst>
                <a:ext uri="{FF2B5EF4-FFF2-40B4-BE49-F238E27FC236}">
                  <a16:creationId xmlns:a16="http://schemas.microsoft.com/office/drawing/2014/main" id="{4951F4BF-82CF-409F-8FE0-60C6DCC69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0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2" name="Oval 86">
              <a:extLst>
                <a:ext uri="{FF2B5EF4-FFF2-40B4-BE49-F238E27FC236}">
                  <a16:creationId xmlns:a16="http://schemas.microsoft.com/office/drawing/2014/main" id="{18FDB1F2-C967-4A91-8014-F0BE45FE8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3" y="149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3" name="Oval 87">
              <a:extLst>
                <a:ext uri="{FF2B5EF4-FFF2-40B4-BE49-F238E27FC236}">
                  <a16:creationId xmlns:a16="http://schemas.microsoft.com/office/drawing/2014/main" id="{D2F1A2EE-5047-4DDB-995B-0139AAE95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147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4" name="Oval 88">
              <a:extLst>
                <a:ext uri="{FF2B5EF4-FFF2-40B4-BE49-F238E27FC236}">
                  <a16:creationId xmlns:a16="http://schemas.microsoft.com/office/drawing/2014/main" id="{317BD3F8-34D8-4C9D-BB28-4FD933904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46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5" name="Oval 89">
              <a:extLst>
                <a:ext uri="{FF2B5EF4-FFF2-40B4-BE49-F238E27FC236}">
                  <a16:creationId xmlns:a16="http://schemas.microsoft.com/office/drawing/2014/main" id="{803C0259-104C-48FA-B811-DDD797493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144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6" name="Oval 90">
              <a:extLst>
                <a:ext uri="{FF2B5EF4-FFF2-40B4-BE49-F238E27FC236}">
                  <a16:creationId xmlns:a16="http://schemas.microsoft.com/office/drawing/2014/main" id="{61F538BA-47EB-46BD-82A8-F09B0BC77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157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7" name="Oval 91">
              <a:extLst>
                <a:ext uri="{FF2B5EF4-FFF2-40B4-BE49-F238E27FC236}">
                  <a16:creationId xmlns:a16="http://schemas.microsoft.com/office/drawing/2014/main" id="{74F09444-CCA8-4562-96E0-A393AD214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15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8" name="Oval 92">
              <a:extLst>
                <a:ext uri="{FF2B5EF4-FFF2-40B4-BE49-F238E27FC236}">
                  <a16:creationId xmlns:a16="http://schemas.microsoft.com/office/drawing/2014/main" id="{AAA22989-A682-49DB-80DD-6A0B9DE73A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153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59" name="Oval 93">
              <a:extLst>
                <a:ext uri="{FF2B5EF4-FFF2-40B4-BE49-F238E27FC236}">
                  <a16:creationId xmlns:a16="http://schemas.microsoft.com/office/drawing/2014/main" id="{CEEC0CC5-B9A0-4031-85C8-1CA2411BF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51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0" name="Oval 94">
              <a:extLst>
                <a:ext uri="{FF2B5EF4-FFF2-40B4-BE49-F238E27FC236}">
                  <a16:creationId xmlns:a16="http://schemas.microsoft.com/office/drawing/2014/main" id="{06EAF66C-7FF5-442D-9EFE-C49E0E669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149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1" name="Oval 95">
              <a:extLst>
                <a:ext uri="{FF2B5EF4-FFF2-40B4-BE49-F238E27FC236}">
                  <a16:creationId xmlns:a16="http://schemas.microsoft.com/office/drawing/2014/main" id="{8331AAC1-68F9-4063-B562-EAED86C1A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148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2" name="Oval 96">
              <a:extLst>
                <a:ext uri="{FF2B5EF4-FFF2-40B4-BE49-F238E27FC236}">
                  <a16:creationId xmlns:a16="http://schemas.microsoft.com/office/drawing/2014/main" id="{B70E3EC1-3F22-48AE-91C0-460ED0FF21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14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3" name="Oval 97">
              <a:extLst>
                <a:ext uri="{FF2B5EF4-FFF2-40B4-BE49-F238E27FC236}">
                  <a16:creationId xmlns:a16="http://schemas.microsoft.com/office/drawing/2014/main" id="{338D3A8D-3DA7-4081-8271-5B8F49DFB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144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4" name="Oval 98">
              <a:extLst>
                <a:ext uri="{FF2B5EF4-FFF2-40B4-BE49-F238E27FC236}">
                  <a16:creationId xmlns:a16="http://schemas.microsoft.com/office/drawing/2014/main" id="{67143694-FCDC-4036-BCD4-4569B0576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" y="143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5" name="Oval 99">
              <a:extLst>
                <a:ext uri="{FF2B5EF4-FFF2-40B4-BE49-F238E27FC236}">
                  <a16:creationId xmlns:a16="http://schemas.microsoft.com/office/drawing/2014/main" id="{2D37A7C8-4EA7-4FF5-AB42-648313F0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" y="141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6" name="Oval 100">
              <a:extLst>
                <a:ext uri="{FF2B5EF4-FFF2-40B4-BE49-F238E27FC236}">
                  <a16:creationId xmlns:a16="http://schemas.microsoft.com/office/drawing/2014/main" id="{C99711B2-E49F-4D00-9DBD-EF49A4C2F4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13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7" name="Oval 101">
              <a:extLst>
                <a:ext uri="{FF2B5EF4-FFF2-40B4-BE49-F238E27FC236}">
                  <a16:creationId xmlns:a16="http://schemas.microsoft.com/office/drawing/2014/main" id="{2586429C-748B-4E73-994E-8CE8E2768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8" y="138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8" name="Oval 102">
              <a:extLst>
                <a:ext uri="{FF2B5EF4-FFF2-40B4-BE49-F238E27FC236}">
                  <a16:creationId xmlns:a16="http://schemas.microsoft.com/office/drawing/2014/main" id="{A9DA1D5C-F1DD-4C8B-B636-1865B6933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" y="13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69" name="Oval 103">
              <a:extLst>
                <a:ext uri="{FF2B5EF4-FFF2-40B4-BE49-F238E27FC236}">
                  <a16:creationId xmlns:a16="http://schemas.microsoft.com/office/drawing/2014/main" id="{32F29FCA-C7E2-4264-9139-0F9B005A8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35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0" name="Oval 104">
              <a:extLst>
                <a:ext uri="{FF2B5EF4-FFF2-40B4-BE49-F238E27FC236}">
                  <a16:creationId xmlns:a16="http://schemas.microsoft.com/office/drawing/2014/main" id="{E9131550-61E1-481B-B856-2130510CC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" y="133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1" name="Oval 105">
              <a:extLst>
                <a:ext uri="{FF2B5EF4-FFF2-40B4-BE49-F238E27FC236}">
                  <a16:creationId xmlns:a16="http://schemas.microsoft.com/office/drawing/2014/main" id="{3ECF1EC3-D0C1-45C5-AEC7-836F96AE1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132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2" name="Oval 106">
              <a:extLst>
                <a:ext uri="{FF2B5EF4-FFF2-40B4-BE49-F238E27FC236}">
                  <a16:creationId xmlns:a16="http://schemas.microsoft.com/office/drawing/2014/main" id="{43E0909B-93D0-4563-ADBC-BCC47969C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30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3" name="Oval 107">
              <a:extLst>
                <a:ext uri="{FF2B5EF4-FFF2-40B4-BE49-F238E27FC236}">
                  <a16:creationId xmlns:a16="http://schemas.microsoft.com/office/drawing/2014/main" id="{15EFA8D2-4967-4E68-B1C7-859C9CACAB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2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4" name="Oval 108">
              <a:extLst>
                <a:ext uri="{FF2B5EF4-FFF2-40B4-BE49-F238E27FC236}">
                  <a16:creationId xmlns:a16="http://schemas.microsoft.com/office/drawing/2014/main" id="{998D2C4A-C210-42BA-AB5B-92E52888F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1" y="12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5" name="Oval 109">
              <a:extLst>
                <a:ext uri="{FF2B5EF4-FFF2-40B4-BE49-F238E27FC236}">
                  <a16:creationId xmlns:a16="http://schemas.microsoft.com/office/drawing/2014/main" id="{6D26EB05-5AF8-4EC3-8759-AE7AA9114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2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6" name="Oval 110">
              <a:extLst>
                <a:ext uri="{FF2B5EF4-FFF2-40B4-BE49-F238E27FC236}">
                  <a16:creationId xmlns:a16="http://schemas.microsoft.com/office/drawing/2014/main" id="{3C2CDCC8-8911-4E3A-8F57-E89E5463A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25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7" name="Oval 111">
              <a:extLst>
                <a:ext uri="{FF2B5EF4-FFF2-40B4-BE49-F238E27FC236}">
                  <a16:creationId xmlns:a16="http://schemas.microsoft.com/office/drawing/2014/main" id="{D2BF0873-BCC3-49D0-B62F-FDA6FE7151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22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8" name="Oval 112">
              <a:extLst>
                <a:ext uri="{FF2B5EF4-FFF2-40B4-BE49-F238E27FC236}">
                  <a16:creationId xmlns:a16="http://schemas.microsoft.com/office/drawing/2014/main" id="{149E1954-D253-4B35-B574-0AED277A2B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20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79" name="Oval 113">
              <a:extLst>
                <a:ext uri="{FF2B5EF4-FFF2-40B4-BE49-F238E27FC236}">
                  <a16:creationId xmlns:a16="http://schemas.microsoft.com/office/drawing/2014/main" id="{42E47FBD-2B19-478C-89C9-2F7E05333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119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0" name="Oval 114">
              <a:extLst>
                <a:ext uri="{FF2B5EF4-FFF2-40B4-BE49-F238E27FC236}">
                  <a16:creationId xmlns:a16="http://schemas.microsoft.com/office/drawing/2014/main" id="{2524D633-154A-4C8D-96E1-D6AAE4125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17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1" name="Oval 115">
              <a:extLst>
                <a:ext uri="{FF2B5EF4-FFF2-40B4-BE49-F238E27FC236}">
                  <a16:creationId xmlns:a16="http://schemas.microsoft.com/office/drawing/2014/main" id="{849E29C8-7346-4B0B-8AF4-D2BA9798A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14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2" name="Oval 116">
              <a:extLst>
                <a:ext uri="{FF2B5EF4-FFF2-40B4-BE49-F238E27FC236}">
                  <a16:creationId xmlns:a16="http://schemas.microsoft.com/office/drawing/2014/main" id="{78AF33C8-BB5B-4D37-ABC8-2816C94C5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12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3" name="Oval 117">
              <a:extLst>
                <a:ext uri="{FF2B5EF4-FFF2-40B4-BE49-F238E27FC236}">
                  <a16:creationId xmlns:a16="http://schemas.microsoft.com/office/drawing/2014/main" id="{96085CAD-B3BA-4F62-8F36-6F2987D88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11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4" name="Oval 118">
              <a:extLst>
                <a:ext uri="{FF2B5EF4-FFF2-40B4-BE49-F238E27FC236}">
                  <a16:creationId xmlns:a16="http://schemas.microsoft.com/office/drawing/2014/main" id="{48938F80-A8AC-4FED-95E3-22B33D354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5" y="11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5" name="Oval 119">
              <a:extLst>
                <a:ext uri="{FF2B5EF4-FFF2-40B4-BE49-F238E27FC236}">
                  <a16:creationId xmlns:a16="http://schemas.microsoft.com/office/drawing/2014/main" id="{BE01FC4C-53E4-4A7F-B65D-76756C5F4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08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6" name="Oval 120">
              <a:extLst>
                <a:ext uri="{FF2B5EF4-FFF2-40B4-BE49-F238E27FC236}">
                  <a16:creationId xmlns:a16="http://schemas.microsoft.com/office/drawing/2014/main" id="{06BDCD2C-E03E-4BF5-8B06-F2C39C598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14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7" name="Oval 121">
              <a:extLst>
                <a:ext uri="{FF2B5EF4-FFF2-40B4-BE49-F238E27FC236}">
                  <a16:creationId xmlns:a16="http://schemas.microsoft.com/office/drawing/2014/main" id="{C556D2A9-A330-4285-AAAD-960FF6044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11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8" name="Oval 122">
              <a:extLst>
                <a:ext uri="{FF2B5EF4-FFF2-40B4-BE49-F238E27FC236}">
                  <a16:creationId xmlns:a16="http://schemas.microsoft.com/office/drawing/2014/main" id="{8B5B36A3-C793-4D02-95D1-C45181848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118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89" name="Oval 123">
              <a:extLst>
                <a:ext uri="{FF2B5EF4-FFF2-40B4-BE49-F238E27FC236}">
                  <a16:creationId xmlns:a16="http://schemas.microsoft.com/office/drawing/2014/main" id="{406D55B0-CD3D-4D43-B7D4-6B98971B2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1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0" name="Oval 124">
              <a:extLst>
                <a:ext uri="{FF2B5EF4-FFF2-40B4-BE49-F238E27FC236}">
                  <a16:creationId xmlns:a16="http://schemas.microsoft.com/office/drawing/2014/main" id="{F5AC854A-6AA4-4119-BFBB-ED94F4A59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2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1" name="Oval 125">
              <a:extLst>
                <a:ext uri="{FF2B5EF4-FFF2-40B4-BE49-F238E27FC236}">
                  <a16:creationId xmlns:a16="http://schemas.microsoft.com/office/drawing/2014/main" id="{7A2D21F2-EF22-474B-93C9-68A305BDF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122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2" name="Oval 126">
              <a:extLst>
                <a:ext uri="{FF2B5EF4-FFF2-40B4-BE49-F238E27FC236}">
                  <a16:creationId xmlns:a16="http://schemas.microsoft.com/office/drawing/2014/main" id="{7AC55E60-A382-49E5-907E-910F08346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12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3" name="Oval 127">
              <a:extLst>
                <a:ext uri="{FF2B5EF4-FFF2-40B4-BE49-F238E27FC236}">
                  <a16:creationId xmlns:a16="http://schemas.microsoft.com/office/drawing/2014/main" id="{82733E68-7EC3-42D2-911E-53A37BE24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2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4" name="Oval 128">
              <a:extLst>
                <a:ext uri="{FF2B5EF4-FFF2-40B4-BE49-F238E27FC236}">
                  <a16:creationId xmlns:a16="http://schemas.microsoft.com/office/drawing/2014/main" id="{1F54190C-36E5-4A38-9A9D-0AEA84C73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126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5" name="Oval 129">
              <a:extLst>
                <a:ext uri="{FF2B5EF4-FFF2-40B4-BE49-F238E27FC236}">
                  <a16:creationId xmlns:a16="http://schemas.microsoft.com/office/drawing/2014/main" id="{0D65C77F-9EF4-4A93-8476-A497FAD7E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6" y="128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6" name="Oval 130">
              <a:extLst>
                <a:ext uri="{FF2B5EF4-FFF2-40B4-BE49-F238E27FC236}">
                  <a16:creationId xmlns:a16="http://schemas.microsoft.com/office/drawing/2014/main" id="{07DA38BC-C6A8-4BD8-A3DD-52818A03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13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7" name="Oval 131">
              <a:extLst>
                <a:ext uri="{FF2B5EF4-FFF2-40B4-BE49-F238E27FC236}">
                  <a16:creationId xmlns:a16="http://schemas.microsoft.com/office/drawing/2014/main" id="{E9E1E375-3EC2-4550-96A5-23F8DCA12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132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8" name="Oval 132">
              <a:extLst>
                <a:ext uri="{FF2B5EF4-FFF2-40B4-BE49-F238E27FC236}">
                  <a16:creationId xmlns:a16="http://schemas.microsoft.com/office/drawing/2014/main" id="{1B993939-58A7-49CB-AAC3-F7F65F61E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33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799" name="Oval 133">
              <a:extLst>
                <a:ext uri="{FF2B5EF4-FFF2-40B4-BE49-F238E27FC236}">
                  <a16:creationId xmlns:a16="http://schemas.microsoft.com/office/drawing/2014/main" id="{440995DE-CA13-42E4-9E28-3BBD74154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35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0" name="Oval 134">
              <a:extLst>
                <a:ext uri="{FF2B5EF4-FFF2-40B4-BE49-F238E27FC236}">
                  <a16:creationId xmlns:a16="http://schemas.microsoft.com/office/drawing/2014/main" id="{5DDD19EE-7ABD-4077-A869-E41BA2B56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1" y="132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1" name="Oval 135">
              <a:extLst>
                <a:ext uri="{FF2B5EF4-FFF2-40B4-BE49-F238E27FC236}">
                  <a16:creationId xmlns:a16="http://schemas.microsoft.com/office/drawing/2014/main" id="{654A2217-FCE4-49C0-8417-F186C5357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30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2" name="Oval 136">
              <a:extLst>
                <a:ext uri="{FF2B5EF4-FFF2-40B4-BE49-F238E27FC236}">
                  <a16:creationId xmlns:a16="http://schemas.microsoft.com/office/drawing/2014/main" id="{D6D236C0-8EE6-4660-A055-BF5B4FC9B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28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3" name="Oval 137">
              <a:extLst>
                <a:ext uri="{FF2B5EF4-FFF2-40B4-BE49-F238E27FC236}">
                  <a16:creationId xmlns:a16="http://schemas.microsoft.com/office/drawing/2014/main" id="{9B56147F-7496-4F81-8F9B-BB60E0B96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9" y="126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4" name="Oval 138">
              <a:extLst>
                <a:ext uri="{FF2B5EF4-FFF2-40B4-BE49-F238E27FC236}">
                  <a16:creationId xmlns:a16="http://schemas.microsoft.com/office/drawing/2014/main" id="{CE04358D-2402-48BD-BC9C-4AA512880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2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5" name="Oval 139">
              <a:extLst>
                <a:ext uri="{FF2B5EF4-FFF2-40B4-BE49-F238E27FC236}">
                  <a16:creationId xmlns:a16="http://schemas.microsoft.com/office/drawing/2014/main" id="{1CD88040-FAFA-45AB-AFAA-749ECB497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129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6" name="Oval 140">
              <a:extLst>
                <a:ext uri="{FF2B5EF4-FFF2-40B4-BE49-F238E27FC236}">
                  <a16:creationId xmlns:a16="http://schemas.microsoft.com/office/drawing/2014/main" id="{C0A29AC7-C572-4495-A1D7-42970C243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2" y="134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7" name="Oval 141">
              <a:extLst>
                <a:ext uri="{FF2B5EF4-FFF2-40B4-BE49-F238E27FC236}">
                  <a16:creationId xmlns:a16="http://schemas.microsoft.com/office/drawing/2014/main" id="{365A8AC1-254F-4A7F-B2B6-0DB28E43C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13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8" name="Oval 142">
              <a:extLst>
                <a:ext uri="{FF2B5EF4-FFF2-40B4-BE49-F238E27FC236}">
                  <a16:creationId xmlns:a16="http://schemas.microsoft.com/office/drawing/2014/main" id="{BE3D3BB6-2869-474C-809C-7B894197C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3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09" name="Oval 143">
              <a:extLst>
                <a:ext uri="{FF2B5EF4-FFF2-40B4-BE49-F238E27FC236}">
                  <a16:creationId xmlns:a16="http://schemas.microsoft.com/office/drawing/2014/main" id="{4B4D7202-2E0F-4E48-9AE4-D66704274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134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0" name="Oval 144">
              <a:extLst>
                <a:ext uri="{FF2B5EF4-FFF2-40B4-BE49-F238E27FC236}">
                  <a16:creationId xmlns:a16="http://schemas.microsoft.com/office/drawing/2014/main" id="{47F6C807-5C34-4BBF-B302-FC34104B1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135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1" name="Oval 145">
              <a:extLst>
                <a:ext uri="{FF2B5EF4-FFF2-40B4-BE49-F238E27FC236}">
                  <a16:creationId xmlns:a16="http://schemas.microsoft.com/office/drawing/2014/main" id="{0D816104-B2BD-4645-8558-B6834CF9A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6" y="14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2" name="Oval 146">
              <a:extLst>
                <a:ext uri="{FF2B5EF4-FFF2-40B4-BE49-F238E27FC236}">
                  <a16:creationId xmlns:a16="http://schemas.microsoft.com/office/drawing/2014/main" id="{BB382B98-B3A2-4DEB-BE01-B613B68CD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46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3" name="Oval 147">
              <a:extLst>
                <a:ext uri="{FF2B5EF4-FFF2-40B4-BE49-F238E27FC236}">
                  <a16:creationId xmlns:a16="http://schemas.microsoft.com/office/drawing/2014/main" id="{7AB9471D-5140-41D7-87A9-EAF26EC17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48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4" name="Oval 148">
              <a:extLst>
                <a:ext uri="{FF2B5EF4-FFF2-40B4-BE49-F238E27FC236}">
                  <a16:creationId xmlns:a16="http://schemas.microsoft.com/office/drawing/2014/main" id="{A558CD88-FC78-464F-933D-643ABFCB2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149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5" name="Oval 149">
              <a:extLst>
                <a:ext uri="{FF2B5EF4-FFF2-40B4-BE49-F238E27FC236}">
                  <a16:creationId xmlns:a16="http://schemas.microsoft.com/office/drawing/2014/main" id="{493681EE-079F-48AD-9039-7EB48CD5F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127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6" name="Oval 150">
              <a:extLst>
                <a:ext uri="{FF2B5EF4-FFF2-40B4-BE49-F238E27FC236}">
                  <a16:creationId xmlns:a16="http://schemas.microsoft.com/office/drawing/2014/main" id="{0C5516FB-D7FE-4596-A43E-7B093DEA8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29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7" name="Oval 151">
              <a:extLst>
                <a:ext uri="{FF2B5EF4-FFF2-40B4-BE49-F238E27FC236}">
                  <a16:creationId xmlns:a16="http://schemas.microsoft.com/office/drawing/2014/main" id="{82132B7D-5158-4900-97B3-69D852C94F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130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8" name="Oval 152">
              <a:extLst>
                <a:ext uri="{FF2B5EF4-FFF2-40B4-BE49-F238E27FC236}">
                  <a16:creationId xmlns:a16="http://schemas.microsoft.com/office/drawing/2014/main" id="{8FB7EA55-0246-4F28-AD19-4BAC2CA4E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32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19" name="Oval 153">
              <a:extLst>
                <a:ext uri="{FF2B5EF4-FFF2-40B4-BE49-F238E27FC236}">
                  <a16:creationId xmlns:a16="http://schemas.microsoft.com/office/drawing/2014/main" id="{43ED861D-CA65-434A-9293-0C362A214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133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0" name="Oval 154">
              <a:extLst>
                <a:ext uri="{FF2B5EF4-FFF2-40B4-BE49-F238E27FC236}">
                  <a16:creationId xmlns:a16="http://schemas.microsoft.com/office/drawing/2014/main" id="{342ADBEE-92CA-4453-BC39-9192CF133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135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1" name="Oval 155">
              <a:extLst>
                <a:ext uri="{FF2B5EF4-FFF2-40B4-BE49-F238E27FC236}">
                  <a16:creationId xmlns:a16="http://schemas.microsoft.com/office/drawing/2014/main" id="{F43FBC88-2EC7-49D3-9398-FC97FF633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137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2" name="Oval 156">
              <a:extLst>
                <a:ext uri="{FF2B5EF4-FFF2-40B4-BE49-F238E27FC236}">
                  <a16:creationId xmlns:a16="http://schemas.microsoft.com/office/drawing/2014/main" id="{1D3FABE7-E02F-43B3-B99A-6925A5020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138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3" name="Oval 157">
              <a:extLst>
                <a:ext uri="{FF2B5EF4-FFF2-40B4-BE49-F238E27FC236}">
                  <a16:creationId xmlns:a16="http://schemas.microsoft.com/office/drawing/2014/main" id="{EE45B999-C638-4DB6-97A3-98571C763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140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4" name="Oval 158">
              <a:extLst>
                <a:ext uri="{FF2B5EF4-FFF2-40B4-BE49-F238E27FC236}">
                  <a16:creationId xmlns:a16="http://schemas.microsoft.com/office/drawing/2014/main" id="{46129442-EFF1-4585-9084-FDFFD3D73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4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5" name="Oval 159">
              <a:extLst>
                <a:ext uri="{FF2B5EF4-FFF2-40B4-BE49-F238E27FC236}">
                  <a16:creationId xmlns:a16="http://schemas.microsoft.com/office/drawing/2014/main" id="{A7AD5EF6-F606-443D-AD78-8091D0975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144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6" name="Oval 160">
              <a:extLst>
                <a:ext uri="{FF2B5EF4-FFF2-40B4-BE49-F238E27FC236}">
                  <a16:creationId xmlns:a16="http://schemas.microsoft.com/office/drawing/2014/main" id="{524D8696-347B-404F-AE43-22149B733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5" y="169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7" name="Oval 161">
              <a:extLst>
                <a:ext uri="{FF2B5EF4-FFF2-40B4-BE49-F238E27FC236}">
                  <a16:creationId xmlns:a16="http://schemas.microsoft.com/office/drawing/2014/main" id="{58DF6DD7-AB98-4168-9C55-48E0A5E0F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171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8" name="Oval 162">
              <a:extLst>
                <a:ext uri="{FF2B5EF4-FFF2-40B4-BE49-F238E27FC236}">
                  <a16:creationId xmlns:a16="http://schemas.microsoft.com/office/drawing/2014/main" id="{A6860128-7808-4DF6-B07A-09C92505D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3" y="169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29" name="Oval 163">
              <a:extLst>
                <a:ext uri="{FF2B5EF4-FFF2-40B4-BE49-F238E27FC236}">
                  <a16:creationId xmlns:a16="http://schemas.microsoft.com/office/drawing/2014/main" id="{EE3DB6D6-7635-4A58-A07C-68AC4864B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0" y="165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0" name="Oval 164">
              <a:extLst>
                <a:ext uri="{FF2B5EF4-FFF2-40B4-BE49-F238E27FC236}">
                  <a16:creationId xmlns:a16="http://schemas.microsoft.com/office/drawing/2014/main" id="{ACA081AA-4ACC-4B3E-AB3E-C8B156709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6" y="163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1" name="Oval 165">
              <a:extLst>
                <a:ext uri="{FF2B5EF4-FFF2-40B4-BE49-F238E27FC236}">
                  <a16:creationId xmlns:a16="http://schemas.microsoft.com/office/drawing/2014/main" id="{224275FA-F6A5-474A-A01D-F4265FD56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161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2" name="Oval 166">
              <a:extLst>
                <a:ext uri="{FF2B5EF4-FFF2-40B4-BE49-F238E27FC236}">
                  <a16:creationId xmlns:a16="http://schemas.microsoft.com/office/drawing/2014/main" id="{952E937D-C170-4A35-AA66-31BCBB0B0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180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3" name="Oval 167">
              <a:extLst>
                <a:ext uri="{FF2B5EF4-FFF2-40B4-BE49-F238E27FC236}">
                  <a16:creationId xmlns:a16="http://schemas.microsoft.com/office/drawing/2014/main" id="{7F614F14-EF38-40A5-B949-97937EDAA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17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4" name="Oval 168">
              <a:extLst>
                <a:ext uri="{FF2B5EF4-FFF2-40B4-BE49-F238E27FC236}">
                  <a16:creationId xmlns:a16="http://schemas.microsoft.com/office/drawing/2014/main" id="{2618A7B9-8269-4BF4-A301-470DFF12F0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76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5" name="Oval 169">
              <a:extLst>
                <a:ext uri="{FF2B5EF4-FFF2-40B4-BE49-F238E27FC236}">
                  <a16:creationId xmlns:a16="http://schemas.microsoft.com/office/drawing/2014/main" id="{5764160E-E648-4250-81CD-5C8D2A1FA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17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6" name="Oval 170">
              <a:extLst>
                <a:ext uri="{FF2B5EF4-FFF2-40B4-BE49-F238E27FC236}">
                  <a16:creationId xmlns:a16="http://schemas.microsoft.com/office/drawing/2014/main" id="{04C23DA4-8B49-4723-8BCA-F93A6F42A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0" y="145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7" name="Oval 171">
              <a:extLst>
                <a:ext uri="{FF2B5EF4-FFF2-40B4-BE49-F238E27FC236}">
                  <a16:creationId xmlns:a16="http://schemas.microsoft.com/office/drawing/2014/main" id="{36824002-9B84-45E0-908A-C8446ED28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9" y="14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8" name="Oval 172">
              <a:extLst>
                <a:ext uri="{FF2B5EF4-FFF2-40B4-BE49-F238E27FC236}">
                  <a16:creationId xmlns:a16="http://schemas.microsoft.com/office/drawing/2014/main" id="{445D3CE7-76D0-4360-A445-48DA04B89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2" y="149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39" name="Oval 173">
              <a:extLst>
                <a:ext uri="{FF2B5EF4-FFF2-40B4-BE49-F238E27FC236}">
                  <a16:creationId xmlns:a16="http://schemas.microsoft.com/office/drawing/2014/main" id="{05E2A121-7CD8-4CAA-BE4E-6D78677D7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3" y="148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0" name="Oval 174">
              <a:extLst>
                <a:ext uri="{FF2B5EF4-FFF2-40B4-BE49-F238E27FC236}">
                  <a16:creationId xmlns:a16="http://schemas.microsoft.com/office/drawing/2014/main" id="{BA572140-385E-46B7-8C9B-C06B5BF0D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15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1" name="Oval 175">
              <a:extLst>
                <a:ext uri="{FF2B5EF4-FFF2-40B4-BE49-F238E27FC236}">
                  <a16:creationId xmlns:a16="http://schemas.microsoft.com/office/drawing/2014/main" id="{FCE7C36C-1CA7-4D66-BBA5-49380F9060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26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2" name="Oval 176">
              <a:extLst>
                <a:ext uri="{FF2B5EF4-FFF2-40B4-BE49-F238E27FC236}">
                  <a16:creationId xmlns:a16="http://schemas.microsoft.com/office/drawing/2014/main" id="{6F6B965E-53A6-4877-8B77-3D56AD7B8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26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3" name="Oval 177">
              <a:extLst>
                <a:ext uri="{FF2B5EF4-FFF2-40B4-BE49-F238E27FC236}">
                  <a16:creationId xmlns:a16="http://schemas.microsoft.com/office/drawing/2014/main" id="{4A617C37-DCA4-4018-B9ED-F779684E1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127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4" name="Oval 178">
              <a:extLst>
                <a:ext uri="{FF2B5EF4-FFF2-40B4-BE49-F238E27FC236}">
                  <a16:creationId xmlns:a16="http://schemas.microsoft.com/office/drawing/2014/main" id="{49E27EF5-B8AA-413E-95AD-EAFA7BA4B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1291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5" name="Oval 179">
              <a:extLst>
                <a:ext uri="{FF2B5EF4-FFF2-40B4-BE49-F238E27FC236}">
                  <a16:creationId xmlns:a16="http://schemas.microsoft.com/office/drawing/2014/main" id="{6A263CE1-8479-4DE2-A477-548C489AF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3" y="13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6" name="Oval 180">
              <a:extLst>
                <a:ext uri="{FF2B5EF4-FFF2-40B4-BE49-F238E27FC236}">
                  <a16:creationId xmlns:a16="http://schemas.microsoft.com/office/drawing/2014/main" id="{CB377F71-5AC0-4819-8DDE-1791ABE6B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1" y="131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7" name="Oval 181">
              <a:extLst>
                <a:ext uri="{FF2B5EF4-FFF2-40B4-BE49-F238E27FC236}">
                  <a16:creationId xmlns:a16="http://schemas.microsoft.com/office/drawing/2014/main" id="{1AEBB63F-65C7-4242-8888-9E1AEA703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5" y="12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8" name="Oval 182">
              <a:extLst>
                <a:ext uri="{FF2B5EF4-FFF2-40B4-BE49-F238E27FC236}">
                  <a16:creationId xmlns:a16="http://schemas.microsoft.com/office/drawing/2014/main" id="{8D5A0A22-BFDC-429E-B7F1-4761CBFE4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22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49" name="Oval 183">
              <a:extLst>
                <a:ext uri="{FF2B5EF4-FFF2-40B4-BE49-F238E27FC236}">
                  <a16:creationId xmlns:a16="http://schemas.microsoft.com/office/drawing/2014/main" id="{7CD7AC8A-422A-4FFF-A554-8018FFE88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121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0" name="Oval 184">
              <a:extLst>
                <a:ext uri="{FF2B5EF4-FFF2-40B4-BE49-F238E27FC236}">
                  <a16:creationId xmlns:a16="http://schemas.microsoft.com/office/drawing/2014/main" id="{2F5CD44B-CF53-4700-AC7B-7F1398524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19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1" name="Oval 185">
              <a:extLst>
                <a:ext uri="{FF2B5EF4-FFF2-40B4-BE49-F238E27FC236}">
                  <a16:creationId xmlns:a16="http://schemas.microsoft.com/office/drawing/2014/main" id="{87281895-97BB-4E73-9E68-1E01EDBF4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11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2" name="Oval 186">
              <a:extLst>
                <a:ext uri="{FF2B5EF4-FFF2-40B4-BE49-F238E27FC236}">
                  <a16:creationId xmlns:a16="http://schemas.microsoft.com/office/drawing/2014/main" id="{75AE227B-0BE5-4165-8D3B-766C0439B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120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3" name="Oval 187">
              <a:extLst>
                <a:ext uri="{FF2B5EF4-FFF2-40B4-BE49-F238E27FC236}">
                  <a16:creationId xmlns:a16="http://schemas.microsoft.com/office/drawing/2014/main" id="{B776589A-17AB-4AE8-B6D1-1C0B97359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122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4" name="Oval 188">
              <a:extLst>
                <a:ext uri="{FF2B5EF4-FFF2-40B4-BE49-F238E27FC236}">
                  <a16:creationId xmlns:a16="http://schemas.microsoft.com/office/drawing/2014/main" id="{35DCF239-9DBC-44E2-BF2B-9BEEF0A67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122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5" name="Oval 189">
              <a:extLst>
                <a:ext uri="{FF2B5EF4-FFF2-40B4-BE49-F238E27FC236}">
                  <a16:creationId xmlns:a16="http://schemas.microsoft.com/office/drawing/2014/main" id="{E46F44FE-D6B5-4251-8D2D-BECB05DB1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5" y="116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6" name="Oval 190">
              <a:extLst>
                <a:ext uri="{FF2B5EF4-FFF2-40B4-BE49-F238E27FC236}">
                  <a16:creationId xmlns:a16="http://schemas.microsoft.com/office/drawing/2014/main" id="{F5D6D6FB-B14E-469E-A027-E57ED4BE8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" y="114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7" name="Oval 191">
              <a:extLst>
                <a:ext uri="{FF2B5EF4-FFF2-40B4-BE49-F238E27FC236}">
                  <a16:creationId xmlns:a16="http://schemas.microsoft.com/office/drawing/2014/main" id="{27921467-2F3C-4772-BD8C-9635842EC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13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8" name="Oval 192">
              <a:extLst>
                <a:ext uri="{FF2B5EF4-FFF2-40B4-BE49-F238E27FC236}">
                  <a16:creationId xmlns:a16="http://schemas.microsoft.com/office/drawing/2014/main" id="{3C45BA9B-D8F4-4D40-A0C0-7D8499CF8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1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59" name="Oval 193">
              <a:extLst>
                <a:ext uri="{FF2B5EF4-FFF2-40B4-BE49-F238E27FC236}">
                  <a16:creationId xmlns:a16="http://schemas.microsoft.com/office/drawing/2014/main" id="{EC4593F4-365D-4DF4-8EFF-CFE1A148D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5" y="10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0" name="Oval 194">
              <a:extLst>
                <a:ext uri="{FF2B5EF4-FFF2-40B4-BE49-F238E27FC236}">
                  <a16:creationId xmlns:a16="http://schemas.microsoft.com/office/drawing/2014/main" id="{9AEB3ECD-02F3-4979-8B2A-C0C6C47A1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07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1" name="Oval 195">
              <a:extLst>
                <a:ext uri="{FF2B5EF4-FFF2-40B4-BE49-F238E27FC236}">
                  <a16:creationId xmlns:a16="http://schemas.microsoft.com/office/drawing/2014/main" id="{A7B3F97F-F436-4C7E-88C6-2B9464EC4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06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2" name="Oval 196">
              <a:extLst>
                <a:ext uri="{FF2B5EF4-FFF2-40B4-BE49-F238E27FC236}">
                  <a16:creationId xmlns:a16="http://schemas.microsoft.com/office/drawing/2014/main" id="{A3DEFC35-0BBD-4F62-8B0A-B1A1DE0B29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0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3" name="Oval 197">
              <a:extLst>
                <a:ext uri="{FF2B5EF4-FFF2-40B4-BE49-F238E27FC236}">
                  <a16:creationId xmlns:a16="http://schemas.microsoft.com/office/drawing/2014/main" id="{9AAE5CC2-72E0-49FA-BC72-FE44558CB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02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4" name="Oval 198">
              <a:extLst>
                <a:ext uri="{FF2B5EF4-FFF2-40B4-BE49-F238E27FC236}">
                  <a16:creationId xmlns:a16="http://schemas.microsoft.com/office/drawing/2014/main" id="{8FCB9A63-D8B8-451A-9ECC-B68D21317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7" y="10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5" name="Oval 199">
              <a:extLst>
                <a:ext uri="{FF2B5EF4-FFF2-40B4-BE49-F238E27FC236}">
                  <a16:creationId xmlns:a16="http://schemas.microsoft.com/office/drawing/2014/main" id="{DA910534-F196-48F7-A26D-4A55161EE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99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6" name="Oval 200">
              <a:extLst>
                <a:ext uri="{FF2B5EF4-FFF2-40B4-BE49-F238E27FC236}">
                  <a16:creationId xmlns:a16="http://schemas.microsoft.com/office/drawing/2014/main" id="{B1C2F6BF-3140-4EE0-B527-0DD176279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97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7" name="Oval 201">
              <a:extLst>
                <a:ext uri="{FF2B5EF4-FFF2-40B4-BE49-F238E27FC236}">
                  <a16:creationId xmlns:a16="http://schemas.microsoft.com/office/drawing/2014/main" id="{A523859A-0578-434A-A9C7-B1A9AFDDE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96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8" name="Oval 202">
              <a:extLst>
                <a:ext uri="{FF2B5EF4-FFF2-40B4-BE49-F238E27FC236}">
                  <a16:creationId xmlns:a16="http://schemas.microsoft.com/office/drawing/2014/main" id="{5E1F8752-0343-4E98-A108-2E2BCB33D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94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69" name="Oval 203">
              <a:extLst>
                <a:ext uri="{FF2B5EF4-FFF2-40B4-BE49-F238E27FC236}">
                  <a16:creationId xmlns:a16="http://schemas.microsoft.com/office/drawing/2014/main" id="{4FF65BB9-2D30-42C6-943A-EA3E6368A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8" y="124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0" name="Oval 204">
              <a:extLst>
                <a:ext uri="{FF2B5EF4-FFF2-40B4-BE49-F238E27FC236}">
                  <a16:creationId xmlns:a16="http://schemas.microsoft.com/office/drawing/2014/main" id="{108FF497-A69B-4256-8876-764977BB7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1" name="Oval 205">
              <a:extLst>
                <a:ext uri="{FF2B5EF4-FFF2-40B4-BE49-F238E27FC236}">
                  <a16:creationId xmlns:a16="http://schemas.microsoft.com/office/drawing/2014/main" id="{71139D58-8637-447F-869B-247656670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53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2" name="Oval 206">
              <a:extLst>
                <a:ext uri="{FF2B5EF4-FFF2-40B4-BE49-F238E27FC236}">
                  <a16:creationId xmlns:a16="http://schemas.microsoft.com/office/drawing/2014/main" id="{A314261F-3737-4CF8-AD7E-70FFF6F61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154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3" name="Oval 207">
              <a:extLst>
                <a:ext uri="{FF2B5EF4-FFF2-40B4-BE49-F238E27FC236}">
                  <a16:creationId xmlns:a16="http://schemas.microsoft.com/office/drawing/2014/main" id="{B838AD55-C4AD-48A5-AE5A-14AC79E48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56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4" name="Oval 208">
              <a:extLst>
                <a:ext uri="{FF2B5EF4-FFF2-40B4-BE49-F238E27FC236}">
                  <a16:creationId xmlns:a16="http://schemas.microsoft.com/office/drawing/2014/main" id="{B293ADB1-0805-4949-9CA0-927E74793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158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5" name="Oval 209">
              <a:extLst>
                <a:ext uri="{FF2B5EF4-FFF2-40B4-BE49-F238E27FC236}">
                  <a16:creationId xmlns:a16="http://schemas.microsoft.com/office/drawing/2014/main" id="{F4622DD5-9B79-49F7-9F4D-64BC182B6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160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6" name="Oval 210">
              <a:extLst>
                <a:ext uri="{FF2B5EF4-FFF2-40B4-BE49-F238E27FC236}">
                  <a16:creationId xmlns:a16="http://schemas.microsoft.com/office/drawing/2014/main" id="{4C19C45C-C864-48EB-948F-E49C675A2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159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7" name="Oval 211">
              <a:extLst>
                <a:ext uri="{FF2B5EF4-FFF2-40B4-BE49-F238E27FC236}">
                  <a16:creationId xmlns:a16="http://schemas.microsoft.com/office/drawing/2014/main" id="{3784D919-4A68-4270-8611-0E9CDC55E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" y="158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8" name="Oval 212">
              <a:extLst>
                <a:ext uri="{FF2B5EF4-FFF2-40B4-BE49-F238E27FC236}">
                  <a16:creationId xmlns:a16="http://schemas.microsoft.com/office/drawing/2014/main" id="{83CE2055-37C3-4400-92BF-FBEEF1813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15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79" name="Oval 213">
              <a:extLst>
                <a:ext uri="{FF2B5EF4-FFF2-40B4-BE49-F238E27FC236}">
                  <a16:creationId xmlns:a16="http://schemas.microsoft.com/office/drawing/2014/main" id="{AAE43753-0791-4F06-9ED1-CA28FDB72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4" y="15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0" name="Oval 214">
              <a:extLst>
                <a:ext uri="{FF2B5EF4-FFF2-40B4-BE49-F238E27FC236}">
                  <a16:creationId xmlns:a16="http://schemas.microsoft.com/office/drawing/2014/main" id="{A875D812-CF71-447E-82E8-5BB7BB58B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7" y="1519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1" name="Oval 215">
              <a:extLst>
                <a:ext uri="{FF2B5EF4-FFF2-40B4-BE49-F238E27FC236}">
                  <a16:creationId xmlns:a16="http://schemas.microsoft.com/office/drawing/2014/main" id="{C8666962-D01A-4B6F-988A-9C4C7DE12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4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2" name="Oval 216">
              <a:extLst>
                <a:ext uri="{FF2B5EF4-FFF2-40B4-BE49-F238E27FC236}">
                  <a16:creationId xmlns:a16="http://schemas.microsoft.com/office/drawing/2014/main" id="{D31AF11C-12DA-4939-97DD-F7A5ABBB1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146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3" name="Oval 217">
              <a:extLst>
                <a:ext uri="{FF2B5EF4-FFF2-40B4-BE49-F238E27FC236}">
                  <a16:creationId xmlns:a16="http://schemas.microsoft.com/office/drawing/2014/main" id="{E2E5128D-A997-48F9-A2C5-C44A018A48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143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4" name="Oval 218">
              <a:extLst>
                <a:ext uri="{FF2B5EF4-FFF2-40B4-BE49-F238E27FC236}">
                  <a16:creationId xmlns:a16="http://schemas.microsoft.com/office/drawing/2014/main" id="{A5B8B1D6-C366-4A8F-9D4A-9A955835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162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5" name="Oval 219">
              <a:extLst>
                <a:ext uri="{FF2B5EF4-FFF2-40B4-BE49-F238E27FC236}">
                  <a16:creationId xmlns:a16="http://schemas.microsoft.com/office/drawing/2014/main" id="{B5A9C5ED-619E-4A92-8612-71BF438A2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64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6" name="Oval 220">
              <a:extLst>
                <a:ext uri="{FF2B5EF4-FFF2-40B4-BE49-F238E27FC236}">
                  <a16:creationId xmlns:a16="http://schemas.microsoft.com/office/drawing/2014/main" id="{3FF29300-55EF-4095-B545-326F69EEF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67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7" name="Oval 221">
              <a:extLst>
                <a:ext uri="{FF2B5EF4-FFF2-40B4-BE49-F238E27FC236}">
                  <a16:creationId xmlns:a16="http://schemas.microsoft.com/office/drawing/2014/main" id="{671D27B5-86E8-4FA4-88E4-2B42B8B0F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170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8" name="Oval 222">
              <a:extLst>
                <a:ext uri="{FF2B5EF4-FFF2-40B4-BE49-F238E27FC236}">
                  <a16:creationId xmlns:a16="http://schemas.microsoft.com/office/drawing/2014/main" id="{7CAC2C13-2FB6-4D36-9914-7808FB46E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1" y="172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89" name="Oval 223">
              <a:extLst>
                <a:ext uri="{FF2B5EF4-FFF2-40B4-BE49-F238E27FC236}">
                  <a16:creationId xmlns:a16="http://schemas.microsoft.com/office/drawing/2014/main" id="{05FD4D84-FC3B-4C48-9988-284CE8516A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174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0" name="Oval 224">
              <a:extLst>
                <a:ext uri="{FF2B5EF4-FFF2-40B4-BE49-F238E27FC236}">
                  <a16:creationId xmlns:a16="http://schemas.microsoft.com/office/drawing/2014/main" id="{59AD949A-4CDF-4633-B083-924A771C1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3" y="176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1" name="Oval 225">
              <a:extLst>
                <a:ext uri="{FF2B5EF4-FFF2-40B4-BE49-F238E27FC236}">
                  <a16:creationId xmlns:a16="http://schemas.microsoft.com/office/drawing/2014/main" id="{467BD5FE-D9F1-4DA7-9E70-5542EDFBD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8" y="178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2" name="Oval 226">
              <a:extLst>
                <a:ext uri="{FF2B5EF4-FFF2-40B4-BE49-F238E27FC236}">
                  <a16:creationId xmlns:a16="http://schemas.microsoft.com/office/drawing/2014/main" id="{152E66BF-844E-471B-821A-48A6504148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76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3" name="Oval 227">
              <a:extLst>
                <a:ext uri="{FF2B5EF4-FFF2-40B4-BE49-F238E27FC236}">
                  <a16:creationId xmlns:a16="http://schemas.microsoft.com/office/drawing/2014/main" id="{DCD7DA46-52BE-409A-8856-32CE44F05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75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4" name="Oval 228">
              <a:extLst>
                <a:ext uri="{FF2B5EF4-FFF2-40B4-BE49-F238E27FC236}">
                  <a16:creationId xmlns:a16="http://schemas.microsoft.com/office/drawing/2014/main" id="{3C227510-381B-49C3-818B-1352E608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8" y="173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5" name="Oval 229">
              <a:extLst>
                <a:ext uri="{FF2B5EF4-FFF2-40B4-BE49-F238E27FC236}">
                  <a16:creationId xmlns:a16="http://schemas.microsoft.com/office/drawing/2014/main" id="{AA86DA50-D516-435D-8AAE-D129095B4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" y="171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6" name="Oval 230">
              <a:extLst>
                <a:ext uri="{FF2B5EF4-FFF2-40B4-BE49-F238E27FC236}">
                  <a16:creationId xmlns:a16="http://schemas.microsoft.com/office/drawing/2014/main" id="{B12D2666-5FEE-43EA-A3E3-86570CD85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69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7" name="Oval 231">
              <a:extLst>
                <a:ext uri="{FF2B5EF4-FFF2-40B4-BE49-F238E27FC236}">
                  <a16:creationId xmlns:a16="http://schemas.microsoft.com/office/drawing/2014/main" id="{89DAA93D-EA9E-4B62-B358-3705B1C24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166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8" name="Oval 232">
              <a:extLst>
                <a:ext uri="{FF2B5EF4-FFF2-40B4-BE49-F238E27FC236}">
                  <a16:creationId xmlns:a16="http://schemas.microsoft.com/office/drawing/2014/main" id="{439A0FB7-9891-4092-A421-C8B917BCA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" y="164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899" name="Oval 233">
              <a:extLst>
                <a:ext uri="{FF2B5EF4-FFF2-40B4-BE49-F238E27FC236}">
                  <a16:creationId xmlns:a16="http://schemas.microsoft.com/office/drawing/2014/main" id="{B46D1A0C-F54C-42B8-B14A-01EC5259E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2" y="180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0" name="Oval 234">
              <a:extLst>
                <a:ext uri="{FF2B5EF4-FFF2-40B4-BE49-F238E27FC236}">
                  <a16:creationId xmlns:a16="http://schemas.microsoft.com/office/drawing/2014/main" id="{94E52E3C-7412-434B-B717-7E9950D30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183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1" name="Oval 235">
              <a:extLst>
                <a:ext uri="{FF2B5EF4-FFF2-40B4-BE49-F238E27FC236}">
                  <a16:creationId xmlns:a16="http://schemas.microsoft.com/office/drawing/2014/main" id="{83CC308F-EF76-4CE4-8F91-3E1E1FB0A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79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2" name="Oval 236">
              <a:extLst>
                <a:ext uri="{FF2B5EF4-FFF2-40B4-BE49-F238E27FC236}">
                  <a16:creationId xmlns:a16="http://schemas.microsoft.com/office/drawing/2014/main" id="{F6528D47-1F75-4EDC-9D0A-2CC38F4B8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2" y="178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3" name="Oval 237">
              <a:extLst>
                <a:ext uri="{FF2B5EF4-FFF2-40B4-BE49-F238E27FC236}">
                  <a16:creationId xmlns:a16="http://schemas.microsoft.com/office/drawing/2014/main" id="{9BD71C14-9F0F-41D3-962F-DF9C4B904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184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4" name="Oval 238">
              <a:extLst>
                <a:ext uri="{FF2B5EF4-FFF2-40B4-BE49-F238E27FC236}">
                  <a16:creationId xmlns:a16="http://schemas.microsoft.com/office/drawing/2014/main" id="{3982523D-1D54-40DF-B43A-9F40A71037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87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5" name="Oval 239">
              <a:extLst>
                <a:ext uri="{FF2B5EF4-FFF2-40B4-BE49-F238E27FC236}">
                  <a16:creationId xmlns:a16="http://schemas.microsoft.com/office/drawing/2014/main" id="{6CD9871D-2589-4783-AE43-2F691ABC2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186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6" name="Oval 240">
              <a:extLst>
                <a:ext uri="{FF2B5EF4-FFF2-40B4-BE49-F238E27FC236}">
                  <a16:creationId xmlns:a16="http://schemas.microsoft.com/office/drawing/2014/main" id="{B3EFD55A-B352-4329-8614-BD825540B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" y="138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7" name="Oval 241">
              <a:extLst>
                <a:ext uri="{FF2B5EF4-FFF2-40B4-BE49-F238E27FC236}">
                  <a16:creationId xmlns:a16="http://schemas.microsoft.com/office/drawing/2014/main" id="{9FB43D2A-37AF-4AB6-AA4E-92FBD43C9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" y="137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8" name="Oval 242">
              <a:extLst>
                <a:ext uri="{FF2B5EF4-FFF2-40B4-BE49-F238E27FC236}">
                  <a16:creationId xmlns:a16="http://schemas.microsoft.com/office/drawing/2014/main" id="{9315BFE5-C65B-4419-8C7E-D914508C2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140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09" name="Oval 243">
              <a:extLst>
                <a:ext uri="{FF2B5EF4-FFF2-40B4-BE49-F238E27FC236}">
                  <a16:creationId xmlns:a16="http://schemas.microsoft.com/office/drawing/2014/main" id="{DDB344C6-5AF8-4EB1-93FE-639160BE4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7" y="142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0" name="Oval 244">
              <a:extLst>
                <a:ext uri="{FF2B5EF4-FFF2-40B4-BE49-F238E27FC236}">
                  <a16:creationId xmlns:a16="http://schemas.microsoft.com/office/drawing/2014/main" id="{D865958E-73D0-445A-93F9-EEEFED0D6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4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1" name="Oval 245">
              <a:extLst>
                <a:ext uri="{FF2B5EF4-FFF2-40B4-BE49-F238E27FC236}">
                  <a16:creationId xmlns:a16="http://schemas.microsoft.com/office/drawing/2014/main" id="{4604CFD4-E54A-40E4-9C25-E610FEA31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141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2" name="Oval 246">
              <a:extLst>
                <a:ext uri="{FF2B5EF4-FFF2-40B4-BE49-F238E27FC236}">
                  <a16:creationId xmlns:a16="http://schemas.microsoft.com/office/drawing/2014/main" id="{689B8389-92F9-418E-855B-1C7018F52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3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3" name="Oval 247">
              <a:extLst>
                <a:ext uri="{FF2B5EF4-FFF2-40B4-BE49-F238E27FC236}">
                  <a16:creationId xmlns:a16="http://schemas.microsoft.com/office/drawing/2014/main" id="{4611E653-5D7B-44F9-8087-D66143C97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39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4" name="Oval 248">
              <a:extLst>
                <a:ext uri="{FF2B5EF4-FFF2-40B4-BE49-F238E27FC236}">
                  <a16:creationId xmlns:a16="http://schemas.microsoft.com/office/drawing/2014/main" id="{B07A9A87-E12F-4059-AEF9-87F006044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2" y="137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5" name="Oval 249">
              <a:extLst>
                <a:ext uri="{FF2B5EF4-FFF2-40B4-BE49-F238E27FC236}">
                  <a16:creationId xmlns:a16="http://schemas.microsoft.com/office/drawing/2014/main" id="{3BC01C3E-3AB3-4DB0-A78C-1F8448D10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2" y="141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6" name="Oval 250">
              <a:extLst>
                <a:ext uri="{FF2B5EF4-FFF2-40B4-BE49-F238E27FC236}">
                  <a16:creationId xmlns:a16="http://schemas.microsoft.com/office/drawing/2014/main" id="{0AC1FC3E-CE30-49C5-AED8-5D0795001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32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7" name="Oval 251">
              <a:extLst>
                <a:ext uri="{FF2B5EF4-FFF2-40B4-BE49-F238E27FC236}">
                  <a16:creationId xmlns:a16="http://schemas.microsoft.com/office/drawing/2014/main" id="{C2F5678C-E6DF-45C1-9494-7312BC578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31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8" name="Oval 252">
              <a:extLst>
                <a:ext uri="{FF2B5EF4-FFF2-40B4-BE49-F238E27FC236}">
                  <a16:creationId xmlns:a16="http://schemas.microsoft.com/office/drawing/2014/main" id="{CCD462C4-750E-48DC-B6B4-2AD9A8F5E6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" y="129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19" name="Oval 253">
              <a:extLst>
                <a:ext uri="{FF2B5EF4-FFF2-40B4-BE49-F238E27FC236}">
                  <a16:creationId xmlns:a16="http://schemas.microsoft.com/office/drawing/2014/main" id="{290B274C-6FB4-42D7-A89E-3FB42E93B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26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0" name="Oval 254">
              <a:extLst>
                <a:ext uri="{FF2B5EF4-FFF2-40B4-BE49-F238E27FC236}">
                  <a16:creationId xmlns:a16="http://schemas.microsoft.com/office/drawing/2014/main" id="{93DD39D7-00BA-4DE2-9F9D-B7B66D6A5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25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1" name="Oval 255">
              <a:extLst>
                <a:ext uri="{FF2B5EF4-FFF2-40B4-BE49-F238E27FC236}">
                  <a16:creationId xmlns:a16="http://schemas.microsoft.com/office/drawing/2014/main" id="{D23CDABF-B24C-4DA6-AAA4-131F78535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123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2" name="Oval 256">
              <a:extLst>
                <a:ext uri="{FF2B5EF4-FFF2-40B4-BE49-F238E27FC236}">
                  <a16:creationId xmlns:a16="http://schemas.microsoft.com/office/drawing/2014/main" id="{EA2EA51F-4DB4-4774-BA48-F4A45468C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123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3" name="Oval 257">
              <a:extLst>
                <a:ext uri="{FF2B5EF4-FFF2-40B4-BE49-F238E27FC236}">
                  <a16:creationId xmlns:a16="http://schemas.microsoft.com/office/drawing/2014/main" id="{132E6770-9BF7-4381-96FA-821BD6480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9" y="12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4" name="Oval 258">
              <a:extLst>
                <a:ext uri="{FF2B5EF4-FFF2-40B4-BE49-F238E27FC236}">
                  <a16:creationId xmlns:a16="http://schemas.microsoft.com/office/drawing/2014/main" id="{881B56EB-EA8F-4AE5-9706-3EFE7395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128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5" name="Oval 259">
              <a:extLst>
                <a:ext uri="{FF2B5EF4-FFF2-40B4-BE49-F238E27FC236}">
                  <a16:creationId xmlns:a16="http://schemas.microsoft.com/office/drawing/2014/main" id="{54423D79-F120-48EB-BA40-F90E477D3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119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6" name="Oval 260">
              <a:extLst>
                <a:ext uri="{FF2B5EF4-FFF2-40B4-BE49-F238E27FC236}">
                  <a16:creationId xmlns:a16="http://schemas.microsoft.com/office/drawing/2014/main" id="{54595071-C118-4ACF-8958-BE3A17528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12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7" name="Oval 261">
              <a:extLst>
                <a:ext uri="{FF2B5EF4-FFF2-40B4-BE49-F238E27FC236}">
                  <a16:creationId xmlns:a16="http://schemas.microsoft.com/office/drawing/2014/main" id="{8B67099B-1A07-40DF-B1E3-9B7E1FE97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22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8" name="Oval 262">
              <a:extLst>
                <a:ext uri="{FF2B5EF4-FFF2-40B4-BE49-F238E27FC236}">
                  <a16:creationId xmlns:a16="http://schemas.microsoft.com/office/drawing/2014/main" id="{E3F64E84-548D-40FB-85C7-A3A311759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117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29" name="Oval 263">
              <a:extLst>
                <a:ext uri="{FF2B5EF4-FFF2-40B4-BE49-F238E27FC236}">
                  <a16:creationId xmlns:a16="http://schemas.microsoft.com/office/drawing/2014/main" id="{D0E69CBE-C8BB-4C95-A0BD-D4D252913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20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0" name="Oval 264">
              <a:extLst>
                <a:ext uri="{FF2B5EF4-FFF2-40B4-BE49-F238E27FC236}">
                  <a16:creationId xmlns:a16="http://schemas.microsoft.com/office/drawing/2014/main" id="{54A161C6-3E59-4547-8FF7-28524E645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18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1" name="Oval 265">
              <a:extLst>
                <a:ext uri="{FF2B5EF4-FFF2-40B4-BE49-F238E27FC236}">
                  <a16:creationId xmlns:a16="http://schemas.microsoft.com/office/drawing/2014/main" id="{2794D39A-1891-4455-96D6-08913F196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115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2" name="Oval 266">
              <a:extLst>
                <a:ext uri="{FF2B5EF4-FFF2-40B4-BE49-F238E27FC236}">
                  <a16:creationId xmlns:a16="http://schemas.microsoft.com/office/drawing/2014/main" id="{AE9E65D0-DFBD-4905-92FE-7B337E583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0" y="113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3" name="Oval 267">
              <a:extLst>
                <a:ext uri="{FF2B5EF4-FFF2-40B4-BE49-F238E27FC236}">
                  <a16:creationId xmlns:a16="http://schemas.microsoft.com/office/drawing/2014/main" id="{55616607-ECD6-49DE-BC36-564CC2CBC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119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4" name="Oval 268">
              <a:extLst>
                <a:ext uri="{FF2B5EF4-FFF2-40B4-BE49-F238E27FC236}">
                  <a16:creationId xmlns:a16="http://schemas.microsoft.com/office/drawing/2014/main" id="{1B8F66C3-5419-46F9-AB54-9267C8477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06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5" name="Oval 269">
              <a:extLst>
                <a:ext uri="{FF2B5EF4-FFF2-40B4-BE49-F238E27FC236}">
                  <a16:creationId xmlns:a16="http://schemas.microsoft.com/office/drawing/2014/main" id="{D0258A75-755E-410B-8297-F2459E620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" y="103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6" name="Oval 270">
              <a:extLst>
                <a:ext uri="{FF2B5EF4-FFF2-40B4-BE49-F238E27FC236}">
                  <a16:creationId xmlns:a16="http://schemas.microsoft.com/office/drawing/2014/main" id="{FD4A5C90-4745-4156-9853-9460F96CA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04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7" name="Oval 271">
              <a:extLst>
                <a:ext uri="{FF2B5EF4-FFF2-40B4-BE49-F238E27FC236}">
                  <a16:creationId xmlns:a16="http://schemas.microsoft.com/office/drawing/2014/main" id="{33499B00-3CD1-4385-8133-07B4E29A1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2" y="10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8" name="Oval 272">
              <a:extLst>
                <a:ext uri="{FF2B5EF4-FFF2-40B4-BE49-F238E27FC236}">
                  <a16:creationId xmlns:a16="http://schemas.microsoft.com/office/drawing/2014/main" id="{4E952ADF-9271-468C-873E-4DB4FAC05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85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39" name="Oval 273">
              <a:extLst>
                <a:ext uri="{FF2B5EF4-FFF2-40B4-BE49-F238E27FC236}">
                  <a16:creationId xmlns:a16="http://schemas.microsoft.com/office/drawing/2014/main" id="{3D91AEC6-195E-4D9E-B145-BF061015B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84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0" name="Oval 274">
              <a:extLst>
                <a:ext uri="{FF2B5EF4-FFF2-40B4-BE49-F238E27FC236}">
                  <a16:creationId xmlns:a16="http://schemas.microsoft.com/office/drawing/2014/main" id="{9C5C0A4A-C597-4103-B87C-E3BD24C5C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8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1" name="Oval 275">
              <a:extLst>
                <a:ext uri="{FF2B5EF4-FFF2-40B4-BE49-F238E27FC236}">
                  <a16:creationId xmlns:a16="http://schemas.microsoft.com/office/drawing/2014/main" id="{14F8511F-E5F7-4556-A6A4-AF411D657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85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2" name="Oval 276">
              <a:extLst>
                <a:ext uri="{FF2B5EF4-FFF2-40B4-BE49-F238E27FC236}">
                  <a16:creationId xmlns:a16="http://schemas.microsoft.com/office/drawing/2014/main" id="{A6C0CCD5-7A6E-4716-BF41-CA72C8476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83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3" name="Oval 277">
              <a:extLst>
                <a:ext uri="{FF2B5EF4-FFF2-40B4-BE49-F238E27FC236}">
                  <a16:creationId xmlns:a16="http://schemas.microsoft.com/office/drawing/2014/main" id="{6876CEB3-E917-400D-A5A7-3CA929FB3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85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4" name="Oval 278">
              <a:extLst>
                <a:ext uri="{FF2B5EF4-FFF2-40B4-BE49-F238E27FC236}">
                  <a16:creationId xmlns:a16="http://schemas.microsoft.com/office/drawing/2014/main" id="{A65D38A2-EA30-4623-ADA6-358EF531D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85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5" name="Oval 279">
              <a:extLst>
                <a:ext uri="{FF2B5EF4-FFF2-40B4-BE49-F238E27FC236}">
                  <a16:creationId xmlns:a16="http://schemas.microsoft.com/office/drawing/2014/main" id="{AEE98530-B8AB-4C5C-A058-3B18C1AA9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84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6" name="Oval 280">
              <a:extLst>
                <a:ext uri="{FF2B5EF4-FFF2-40B4-BE49-F238E27FC236}">
                  <a16:creationId xmlns:a16="http://schemas.microsoft.com/office/drawing/2014/main" id="{B526BB12-949F-4089-A015-7FDE11E9A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84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7" name="Oval 281">
              <a:extLst>
                <a:ext uri="{FF2B5EF4-FFF2-40B4-BE49-F238E27FC236}">
                  <a16:creationId xmlns:a16="http://schemas.microsoft.com/office/drawing/2014/main" id="{F4C6B139-0F0A-46B5-925C-10D989973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84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8" name="Oval 282">
              <a:extLst>
                <a:ext uri="{FF2B5EF4-FFF2-40B4-BE49-F238E27FC236}">
                  <a16:creationId xmlns:a16="http://schemas.microsoft.com/office/drawing/2014/main" id="{337F1E74-2826-41D0-9EFB-07479412C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84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49" name="Oval 283">
              <a:extLst>
                <a:ext uri="{FF2B5EF4-FFF2-40B4-BE49-F238E27FC236}">
                  <a16:creationId xmlns:a16="http://schemas.microsoft.com/office/drawing/2014/main" id="{0F79F9D2-DED2-4986-808E-DD2A92A653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84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0" name="Oval 284">
              <a:extLst>
                <a:ext uri="{FF2B5EF4-FFF2-40B4-BE49-F238E27FC236}">
                  <a16:creationId xmlns:a16="http://schemas.microsoft.com/office/drawing/2014/main" id="{77063B4B-032F-4516-8225-B82D04B8B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84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1" name="Oval 285">
              <a:extLst>
                <a:ext uri="{FF2B5EF4-FFF2-40B4-BE49-F238E27FC236}">
                  <a16:creationId xmlns:a16="http://schemas.microsoft.com/office/drawing/2014/main" id="{5258B836-B243-4E27-BB78-E27AFE79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84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2" name="Oval 286">
              <a:extLst>
                <a:ext uri="{FF2B5EF4-FFF2-40B4-BE49-F238E27FC236}">
                  <a16:creationId xmlns:a16="http://schemas.microsoft.com/office/drawing/2014/main" id="{52C129E2-CB7E-487B-9416-AC2992FEA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7" y="850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3" name="Oval 287">
              <a:extLst>
                <a:ext uri="{FF2B5EF4-FFF2-40B4-BE49-F238E27FC236}">
                  <a16:creationId xmlns:a16="http://schemas.microsoft.com/office/drawing/2014/main" id="{FBDC8CF8-36D6-4C83-BBC3-E8E4AD425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83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4" name="Oval 288">
              <a:extLst>
                <a:ext uri="{FF2B5EF4-FFF2-40B4-BE49-F238E27FC236}">
                  <a16:creationId xmlns:a16="http://schemas.microsoft.com/office/drawing/2014/main" id="{5C190AB6-5D45-4F21-86D9-81CD37A2C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85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5" name="Oval 289">
              <a:extLst>
                <a:ext uri="{FF2B5EF4-FFF2-40B4-BE49-F238E27FC236}">
                  <a16:creationId xmlns:a16="http://schemas.microsoft.com/office/drawing/2014/main" id="{267FAA72-31A6-40BD-B534-B5558008F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" y="86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6" name="Oval 290">
              <a:extLst>
                <a:ext uri="{FF2B5EF4-FFF2-40B4-BE49-F238E27FC236}">
                  <a16:creationId xmlns:a16="http://schemas.microsoft.com/office/drawing/2014/main" id="{8ED02021-E5DC-4292-8330-100DC24E0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86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7" name="Oval 291">
              <a:extLst>
                <a:ext uri="{FF2B5EF4-FFF2-40B4-BE49-F238E27FC236}">
                  <a16:creationId xmlns:a16="http://schemas.microsoft.com/office/drawing/2014/main" id="{0FA066FA-8F21-49D8-BB94-5FAFD0FE97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86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8" name="Oval 292">
              <a:extLst>
                <a:ext uri="{FF2B5EF4-FFF2-40B4-BE49-F238E27FC236}">
                  <a16:creationId xmlns:a16="http://schemas.microsoft.com/office/drawing/2014/main" id="{A8A9BE32-3005-4FE4-B50D-5F97D1D6C5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87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59" name="Oval 293">
              <a:extLst>
                <a:ext uri="{FF2B5EF4-FFF2-40B4-BE49-F238E27FC236}">
                  <a16:creationId xmlns:a16="http://schemas.microsoft.com/office/drawing/2014/main" id="{469FCFBA-4133-46B5-813F-53BB63EBE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" y="87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0" name="Oval 294">
              <a:extLst>
                <a:ext uri="{FF2B5EF4-FFF2-40B4-BE49-F238E27FC236}">
                  <a16:creationId xmlns:a16="http://schemas.microsoft.com/office/drawing/2014/main" id="{6E683DF2-8BC3-42B9-A67C-8058CB17C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9" y="88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1" name="Oval 295">
              <a:extLst>
                <a:ext uri="{FF2B5EF4-FFF2-40B4-BE49-F238E27FC236}">
                  <a16:creationId xmlns:a16="http://schemas.microsoft.com/office/drawing/2014/main" id="{1610EB65-5DC3-4B13-9DB1-84F92D179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" y="89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2" name="Oval 296">
              <a:extLst>
                <a:ext uri="{FF2B5EF4-FFF2-40B4-BE49-F238E27FC236}">
                  <a16:creationId xmlns:a16="http://schemas.microsoft.com/office/drawing/2014/main" id="{A8248271-DF64-4321-8A81-0E9E4167E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90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3" name="Oval 297">
              <a:extLst>
                <a:ext uri="{FF2B5EF4-FFF2-40B4-BE49-F238E27FC236}">
                  <a16:creationId xmlns:a16="http://schemas.microsoft.com/office/drawing/2014/main" id="{3096DEA4-8B1E-4450-BCA8-CA6F21975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91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4" name="Oval 298">
              <a:extLst>
                <a:ext uri="{FF2B5EF4-FFF2-40B4-BE49-F238E27FC236}">
                  <a16:creationId xmlns:a16="http://schemas.microsoft.com/office/drawing/2014/main" id="{8F42CF55-E659-47AA-8914-12E4389D9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" y="89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5" name="Oval 299">
              <a:extLst>
                <a:ext uri="{FF2B5EF4-FFF2-40B4-BE49-F238E27FC236}">
                  <a16:creationId xmlns:a16="http://schemas.microsoft.com/office/drawing/2014/main" id="{1F5A7B5C-931E-412C-B7B8-4A968E9C7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8" y="87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6" name="Oval 300">
              <a:extLst>
                <a:ext uri="{FF2B5EF4-FFF2-40B4-BE49-F238E27FC236}">
                  <a16:creationId xmlns:a16="http://schemas.microsoft.com/office/drawing/2014/main" id="{9710CC5A-0FAD-4E08-AA02-27E9403CA3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89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7" name="Oval 301">
              <a:extLst>
                <a:ext uri="{FF2B5EF4-FFF2-40B4-BE49-F238E27FC236}">
                  <a16:creationId xmlns:a16="http://schemas.microsoft.com/office/drawing/2014/main" id="{4A756D9F-AD65-4738-B4C8-EE811AC597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" y="90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8" name="Oval 302">
              <a:extLst>
                <a:ext uri="{FF2B5EF4-FFF2-40B4-BE49-F238E27FC236}">
                  <a16:creationId xmlns:a16="http://schemas.microsoft.com/office/drawing/2014/main" id="{B1F95FE4-7218-4F86-8349-E653C15D9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92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69" name="Oval 303">
              <a:extLst>
                <a:ext uri="{FF2B5EF4-FFF2-40B4-BE49-F238E27FC236}">
                  <a16:creationId xmlns:a16="http://schemas.microsoft.com/office/drawing/2014/main" id="{FCB47553-D3D7-44DE-B0C7-6916B0E5B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2" y="93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0" name="Oval 304">
              <a:extLst>
                <a:ext uri="{FF2B5EF4-FFF2-40B4-BE49-F238E27FC236}">
                  <a16:creationId xmlns:a16="http://schemas.microsoft.com/office/drawing/2014/main" id="{51293AA4-544B-4393-8838-6517DCA40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06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1" name="Oval 305">
              <a:extLst>
                <a:ext uri="{FF2B5EF4-FFF2-40B4-BE49-F238E27FC236}">
                  <a16:creationId xmlns:a16="http://schemas.microsoft.com/office/drawing/2014/main" id="{19BBB2C8-2242-45C3-8CCC-F3C798D3FD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108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2" name="Oval 306">
              <a:extLst>
                <a:ext uri="{FF2B5EF4-FFF2-40B4-BE49-F238E27FC236}">
                  <a16:creationId xmlns:a16="http://schemas.microsoft.com/office/drawing/2014/main" id="{8334913B-6BF5-465C-919B-4DADE6CFF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8" y="109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3" name="Oval 307">
              <a:extLst>
                <a:ext uri="{FF2B5EF4-FFF2-40B4-BE49-F238E27FC236}">
                  <a16:creationId xmlns:a16="http://schemas.microsoft.com/office/drawing/2014/main" id="{FE8263E3-ED77-4B96-A61C-C33F1D874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11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4" name="Oval 308">
              <a:extLst>
                <a:ext uri="{FF2B5EF4-FFF2-40B4-BE49-F238E27FC236}">
                  <a16:creationId xmlns:a16="http://schemas.microsoft.com/office/drawing/2014/main" id="{3F7831FD-0D74-490C-9E7D-D7BDFC400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114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5" name="Oval 309">
              <a:extLst>
                <a:ext uri="{FF2B5EF4-FFF2-40B4-BE49-F238E27FC236}">
                  <a16:creationId xmlns:a16="http://schemas.microsoft.com/office/drawing/2014/main" id="{BC56C1D9-AA74-499B-B50F-A08E61607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116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6" name="Oval 310">
              <a:extLst>
                <a:ext uri="{FF2B5EF4-FFF2-40B4-BE49-F238E27FC236}">
                  <a16:creationId xmlns:a16="http://schemas.microsoft.com/office/drawing/2014/main" id="{06B80150-FE20-47F4-BC79-B1ECC9677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113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7" name="Oval 311">
              <a:extLst>
                <a:ext uri="{FF2B5EF4-FFF2-40B4-BE49-F238E27FC236}">
                  <a16:creationId xmlns:a16="http://schemas.microsoft.com/office/drawing/2014/main" id="{43251327-29BA-4FFE-9C07-5A16C5B3F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8" y="11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8" name="Oval 312">
              <a:extLst>
                <a:ext uri="{FF2B5EF4-FFF2-40B4-BE49-F238E27FC236}">
                  <a16:creationId xmlns:a16="http://schemas.microsoft.com/office/drawing/2014/main" id="{7942211A-F62B-4FC2-81EC-C9A2B90B8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10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79" name="Oval 313">
              <a:extLst>
                <a:ext uri="{FF2B5EF4-FFF2-40B4-BE49-F238E27FC236}">
                  <a16:creationId xmlns:a16="http://schemas.microsoft.com/office/drawing/2014/main" id="{714DF6F9-4ECD-49A5-A323-3493BBCB5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09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0" name="Oval 314">
              <a:extLst>
                <a:ext uri="{FF2B5EF4-FFF2-40B4-BE49-F238E27FC236}">
                  <a16:creationId xmlns:a16="http://schemas.microsoft.com/office/drawing/2014/main" id="{633CEE6A-CBF5-49C4-B831-6044BF6BB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10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1" name="Oval 315">
              <a:extLst>
                <a:ext uri="{FF2B5EF4-FFF2-40B4-BE49-F238E27FC236}">
                  <a16:creationId xmlns:a16="http://schemas.microsoft.com/office/drawing/2014/main" id="{91F07CD8-CC16-477E-8395-050E41AA3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08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2" name="Oval 316">
              <a:extLst>
                <a:ext uri="{FF2B5EF4-FFF2-40B4-BE49-F238E27FC236}">
                  <a16:creationId xmlns:a16="http://schemas.microsoft.com/office/drawing/2014/main" id="{101471DC-DAC4-41F2-BF8B-62048AF48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06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3" name="Oval 317">
              <a:extLst>
                <a:ext uri="{FF2B5EF4-FFF2-40B4-BE49-F238E27FC236}">
                  <a16:creationId xmlns:a16="http://schemas.microsoft.com/office/drawing/2014/main" id="{D945BD0E-FE0F-4868-958A-2F879100B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" y="105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4" name="Oval 318">
              <a:extLst>
                <a:ext uri="{FF2B5EF4-FFF2-40B4-BE49-F238E27FC236}">
                  <a16:creationId xmlns:a16="http://schemas.microsoft.com/office/drawing/2014/main" id="{7F4F83F1-35A5-4DBC-89DF-AD45DB906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104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5" name="Oval 319">
              <a:extLst>
                <a:ext uri="{FF2B5EF4-FFF2-40B4-BE49-F238E27FC236}">
                  <a16:creationId xmlns:a16="http://schemas.microsoft.com/office/drawing/2014/main" id="{E39D7706-2A64-494B-8561-0F6B90E75D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02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6" name="Oval 320">
              <a:extLst>
                <a:ext uri="{FF2B5EF4-FFF2-40B4-BE49-F238E27FC236}">
                  <a16:creationId xmlns:a16="http://schemas.microsoft.com/office/drawing/2014/main" id="{16415ED3-A34A-4DC2-A076-6B2146BC0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01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7" name="Oval 321">
              <a:extLst>
                <a:ext uri="{FF2B5EF4-FFF2-40B4-BE49-F238E27FC236}">
                  <a16:creationId xmlns:a16="http://schemas.microsoft.com/office/drawing/2014/main" id="{ECC157AE-DA0B-4025-B0D4-39F4C7D84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" y="106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8" name="Oval 322">
              <a:extLst>
                <a:ext uri="{FF2B5EF4-FFF2-40B4-BE49-F238E27FC236}">
                  <a16:creationId xmlns:a16="http://schemas.microsoft.com/office/drawing/2014/main" id="{44A2086E-5F05-4BCF-B2A6-31F0297F7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105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89" name="Oval 323">
              <a:extLst>
                <a:ext uri="{FF2B5EF4-FFF2-40B4-BE49-F238E27FC236}">
                  <a16:creationId xmlns:a16="http://schemas.microsoft.com/office/drawing/2014/main" id="{9D5B3BC0-3EA5-46C1-A60D-4286E081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103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0" name="Oval 324">
              <a:extLst>
                <a:ext uri="{FF2B5EF4-FFF2-40B4-BE49-F238E27FC236}">
                  <a16:creationId xmlns:a16="http://schemas.microsoft.com/office/drawing/2014/main" id="{F8A58318-4CD5-428D-9C8E-18AC98F6B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7" y="102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1" name="Oval 325">
              <a:extLst>
                <a:ext uri="{FF2B5EF4-FFF2-40B4-BE49-F238E27FC236}">
                  <a16:creationId xmlns:a16="http://schemas.microsoft.com/office/drawing/2014/main" id="{294ABC03-C183-4B2D-BCAC-6E26CD27F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0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2" name="Oval 326">
              <a:extLst>
                <a:ext uri="{FF2B5EF4-FFF2-40B4-BE49-F238E27FC236}">
                  <a16:creationId xmlns:a16="http://schemas.microsoft.com/office/drawing/2014/main" id="{19EADB90-C187-4AA9-B7F8-FCDEBAED7E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3" y="99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3" name="Oval 327">
              <a:extLst>
                <a:ext uri="{FF2B5EF4-FFF2-40B4-BE49-F238E27FC236}">
                  <a16:creationId xmlns:a16="http://schemas.microsoft.com/office/drawing/2014/main" id="{25CD1F70-D5E8-4EA7-B774-774FA9182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0" y="98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4" name="Oval 328">
              <a:extLst>
                <a:ext uri="{FF2B5EF4-FFF2-40B4-BE49-F238E27FC236}">
                  <a16:creationId xmlns:a16="http://schemas.microsoft.com/office/drawing/2014/main" id="{9284A1F8-F8CC-4207-9A40-888082EF8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4" y="96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5" name="Oval 329">
              <a:extLst>
                <a:ext uri="{FF2B5EF4-FFF2-40B4-BE49-F238E27FC236}">
                  <a16:creationId xmlns:a16="http://schemas.microsoft.com/office/drawing/2014/main" id="{92C6EAE3-5606-41B5-90C9-FB0230309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3" y="94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6" name="Oval 330">
              <a:extLst>
                <a:ext uri="{FF2B5EF4-FFF2-40B4-BE49-F238E27FC236}">
                  <a16:creationId xmlns:a16="http://schemas.microsoft.com/office/drawing/2014/main" id="{87117E3F-7817-46EE-B0D9-6E991D40A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92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7" name="Oval 331">
              <a:extLst>
                <a:ext uri="{FF2B5EF4-FFF2-40B4-BE49-F238E27FC236}">
                  <a16:creationId xmlns:a16="http://schemas.microsoft.com/office/drawing/2014/main" id="{1B81AB7B-B31F-4782-94CD-ABAB8FA63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91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8" name="Oval 332">
              <a:extLst>
                <a:ext uri="{FF2B5EF4-FFF2-40B4-BE49-F238E27FC236}">
                  <a16:creationId xmlns:a16="http://schemas.microsoft.com/office/drawing/2014/main" id="{5C5BE98D-46AD-49C2-BD1A-F1A15AE1E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" y="91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999" name="Oval 333">
              <a:extLst>
                <a:ext uri="{FF2B5EF4-FFF2-40B4-BE49-F238E27FC236}">
                  <a16:creationId xmlns:a16="http://schemas.microsoft.com/office/drawing/2014/main" id="{1D1464B4-84E1-47A3-ABA8-71BA0D8AD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" y="93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0" name="Oval 334">
              <a:extLst>
                <a:ext uri="{FF2B5EF4-FFF2-40B4-BE49-F238E27FC236}">
                  <a16:creationId xmlns:a16="http://schemas.microsoft.com/office/drawing/2014/main" id="{9B7DA1B1-0BD9-4B5A-80B1-F81468BB0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1" y="91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1" name="Oval 335">
              <a:extLst>
                <a:ext uri="{FF2B5EF4-FFF2-40B4-BE49-F238E27FC236}">
                  <a16:creationId xmlns:a16="http://schemas.microsoft.com/office/drawing/2014/main" id="{97136208-10BE-471A-BEF3-5D2903F2D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91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2" name="Oval 336">
              <a:extLst>
                <a:ext uri="{FF2B5EF4-FFF2-40B4-BE49-F238E27FC236}">
                  <a16:creationId xmlns:a16="http://schemas.microsoft.com/office/drawing/2014/main" id="{73B47245-45CC-4737-B7FB-1235D2580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141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3" name="Oval 337">
              <a:extLst>
                <a:ext uri="{FF2B5EF4-FFF2-40B4-BE49-F238E27FC236}">
                  <a16:creationId xmlns:a16="http://schemas.microsoft.com/office/drawing/2014/main" id="{36416BB0-044D-4366-8AA2-9CB7A12D2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139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4" name="Oval 338">
              <a:extLst>
                <a:ext uri="{FF2B5EF4-FFF2-40B4-BE49-F238E27FC236}">
                  <a16:creationId xmlns:a16="http://schemas.microsoft.com/office/drawing/2014/main" id="{771F88D5-69E3-410D-9B81-13333A9F9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137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5" name="Oval 339">
              <a:extLst>
                <a:ext uri="{FF2B5EF4-FFF2-40B4-BE49-F238E27FC236}">
                  <a16:creationId xmlns:a16="http://schemas.microsoft.com/office/drawing/2014/main" id="{5DF07533-428F-48C1-921D-A99DE963B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35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6" name="Oval 340">
              <a:extLst>
                <a:ext uri="{FF2B5EF4-FFF2-40B4-BE49-F238E27FC236}">
                  <a16:creationId xmlns:a16="http://schemas.microsoft.com/office/drawing/2014/main" id="{EDF4E0AD-0407-48C2-9921-4C669BF7E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33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7" name="Oval 341">
              <a:extLst>
                <a:ext uri="{FF2B5EF4-FFF2-40B4-BE49-F238E27FC236}">
                  <a16:creationId xmlns:a16="http://schemas.microsoft.com/office/drawing/2014/main" id="{87157D6C-AA3A-48FB-B773-0B8236F7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31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8" name="Oval 342">
              <a:extLst>
                <a:ext uri="{FF2B5EF4-FFF2-40B4-BE49-F238E27FC236}">
                  <a16:creationId xmlns:a16="http://schemas.microsoft.com/office/drawing/2014/main" id="{976AB48E-D995-4BC9-8A14-01B2DB947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134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09" name="Oval 343">
              <a:extLst>
                <a:ext uri="{FF2B5EF4-FFF2-40B4-BE49-F238E27FC236}">
                  <a16:creationId xmlns:a16="http://schemas.microsoft.com/office/drawing/2014/main" id="{D4C90E0E-ABA6-43BA-B66C-2DF4D5BB1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1298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0" name="Oval 344">
              <a:extLst>
                <a:ext uri="{FF2B5EF4-FFF2-40B4-BE49-F238E27FC236}">
                  <a16:creationId xmlns:a16="http://schemas.microsoft.com/office/drawing/2014/main" id="{D1BDE024-B169-4337-8A57-4B2D8289C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126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1" name="Oval 345">
              <a:extLst>
                <a:ext uri="{FF2B5EF4-FFF2-40B4-BE49-F238E27FC236}">
                  <a16:creationId xmlns:a16="http://schemas.microsoft.com/office/drawing/2014/main" id="{03906972-3A44-4D4A-9501-89FE1B2E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2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2" name="Oval 346">
              <a:extLst>
                <a:ext uri="{FF2B5EF4-FFF2-40B4-BE49-F238E27FC236}">
                  <a16:creationId xmlns:a16="http://schemas.microsoft.com/office/drawing/2014/main" id="{239BD1F8-8398-437C-8086-51CD2A14F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124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3" name="Oval 347">
              <a:extLst>
                <a:ext uri="{FF2B5EF4-FFF2-40B4-BE49-F238E27FC236}">
                  <a16:creationId xmlns:a16="http://schemas.microsoft.com/office/drawing/2014/main" id="{516C99B5-5BB2-47D1-ABB3-F8F7BA901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27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4" name="Oval 348">
              <a:extLst>
                <a:ext uri="{FF2B5EF4-FFF2-40B4-BE49-F238E27FC236}">
                  <a16:creationId xmlns:a16="http://schemas.microsoft.com/office/drawing/2014/main" id="{8F1045D4-D2FF-421F-98F3-48CF90926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1" y="120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5" name="Oval 349">
              <a:extLst>
                <a:ext uri="{FF2B5EF4-FFF2-40B4-BE49-F238E27FC236}">
                  <a16:creationId xmlns:a16="http://schemas.microsoft.com/office/drawing/2014/main" id="{42A4DDB1-AF39-43F6-BC45-C8DE00A8A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17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6" name="Oval 350">
              <a:extLst>
                <a:ext uri="{FF2B5EF4-FFF2-40B4-BE49-F238E27FC236}">
                  <a16:creationId xmlns:a16="http://schemas.microsoft.com/office/drawing/2014/main" id="{24D3B10A-B24E-4DB4-8906-E8740B167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115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7" name="Oval 351">
              <a:extLst>
                <a:ext uri="{FF2B5EF4-FFF2-40B4-BE49-F238E27FC236}">
                  <a16:creationId xmlns:a16="http://schemas.microsoft.com/office/drawing/2014/main" id="{3CEE6B23-6EEF-46E3-BB8F-EA3ED616C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4" y="113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8" name="Oval 352">
              <a:extLst>
                <a:ext uri="{FF2B5EF4-FFF2-40B4-BE49-F238E27FC236}">
                  <a16:creationId xmlns:a16="http://schemas.microsoft.com/office/drawing/2014/main" id="{6E0E8D63-43F6-4FAF-8B83-9073D087E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11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19" name="Oval 353">
              <a:extLst>
                <a:ext uri="{FF2B5EF4-FFF2-40B4-BE49-F238E27FC236}">
                  <a16:creationId xmlns:a16="http://schemas.microsoft.com/office/drawing/2014/main" id="{786B3519-98FC-42D6-A483-FED3AB9C1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10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0" name="Oval 354">
              <a:extLst>
                <a:ext uri="{FF2B5EF4-FFF2-40B4-BE49-F238E27FC236}">
                  <a16:creationId xmlns:a16="http://schemas.microsoft.com/office/drawing/2014/main" id="{4EB4718B-7D2E-4DA4-B24A-7895BB32B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08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1" name="Oval 355">
              <a:extLst>
                <a:ext uri="{FF2B5EF4-FFF2-40B4-BE49-F238E27FC236}">
                  <a16:creationId xmlns:a16="http://schemas.microsoft.com/office/drawing/2014/main" id="{0878409B-6BF2-452F-AE06-98607FB27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5" y="107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2" name="Oval 356">
              <a:extLst>
                <a:ext uri="{FF2B5EF4-FFF2-40B4-BE49-F238E27FC236}">
                  <a16:creationId xmlns:a16="http://schemas.microsoft.com/office/drawing/2014/main" id="{3D31C1FA-1EAA-428E-BF10-253013284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0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3" name="Oval 357">
              <a:extLst>
                <a:ext uri="{FF2B5EF4-FFF2-40B4-BE49-F238E27FC236}">
                  <a16:creationId xmlns:a16="http://schemas.microsoft.com/office/drawing/2014/main" id="{CB103B4A-1624-4E10-9829-23E3C71F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10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4" name="Oval 358">
              <a:extLst>
                <a:ext uri="{FF2B5EF4-FFF2-40B4-BE49-F238E27FC236}">
                  <a16:creationId xmlns:a16="http://schemas.microsoft.com/office/drawing/2014/main" id="{68722813-421C-4C63-ABD7-3B9826250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02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5" name="Oval 359">
              <a:extLst>
                <a:ext uri="{FF2B5EF4-FFF2-40B4-BE49-F238E27FC236}">
                  <a16:creationId xmlns:a16="http://schemas.microsoft.com/office/drawing/2014/main" id="{07DFF9EE-94CA-4B61-AC8C-8F71BB9A5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" y="1006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6" name="Oval 360">
              <a:extLst>
                <a:ext uri="{FF2B5EF4-FFF2-40B4-BE49-F238E27FC236}">
                  <a16:creationId xmlns:a16="http://schemas.microsoft.com/office/drawing/2014/main" id="{B42D98A5-B8A7-4242-8594-208DBBE1F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98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7" name="Oval 361">
              <a:extLst>
                <a:ext uri="{FF2B5EF4-FFF2-40B4-BE49-F238E27FC236}">
                  <a16:creationId xmlns:a16="http://schemas.microsoft.com/office/drawing/2014/main" id="{BA7F675F-508F-4EB8-9DAF-33275F8EC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96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8" name="Oval 362">
              <a:extLst>
                <a:ext uri="{FF2B5EF4-FFF2-40B4-BE49-F238E27FC236}">
                  <a16:creationId xmlns:a16="http://schemas.microsoft.com/office/drawing/2014/main" id="{AE337B74-BB81-4CB6-9C90-01A689061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4" y="933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29" name="Oval 363">
              <a:extLst>
                <a:ext uri="{FF2B5EF4-FFF2-40B4-BE49-F238E27FC236}">
                  <a16:creationId xmlns:a16="http://schemas.microsoft.com/office/drawing/2014/main" id="{CF9DB030-8DF6-4403-AA86-BC2D81254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9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30" name="Oval 364">
              <a:extLst>
                <a:ext uri="{FF2B5EF4-FFF2-40B4-BE49-F238E27FC236}">
                  <a16:creationId xmlns:a16="http://schemas.microsoft.com/office/drawing/2014/main" id="{85915F86-EA09-4B54-AD58-930A841D4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15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31" name="Freeform 365">
              <a:extLst>
                <a:ext uri="{FF2B5EF4-FFF2-40B4-BE49-F238E27FC236}">
                  <a16:creationId xmlns:a16="http://schemas.microsoft.com/office/drawing/2014/main" id="{2D4F99B7-B549-49DD-9BEE-270198E0F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0" y="1345"/>
              <a:ext cx="265" cy="461"/>
            </a:xfrm>
            <a:custGeom>
              <a:avLst/>
              <a:gdLst>
                <a:gd name="T0" fmla="*/ 375 w 120"/>
                <a:gd name="T1" fmla="*/ 675 h 196"/>
                <a:gd name="T2" fmla="*/ 669 w 120"/>
                <a:gd name="T3" fmla="*/ 1317 h 196"/>
                <a:gd name="T4" fmla="*/ 863 w 120"/>
                <a:gd name="T5" fmla="*/ 1926 h 196"/>
                <a:gd name="T6" fmla="*/ 1433 w 120"/>
                <a:gd name="T7" fmla="*/ 3121 h 196"/>
                <a:gd name="T8" fmla="*/ 2067 w 120"/>
                <a:gd name="T9" fmla="*/ 4685 h 196"/>
                <a:gd name="T10" fmla="*/ 2381 w 120"/>
                <a:gd name="T11" fmla="*/ 5360 h 196"/>
                <a:gd name="T12" fmla="*/ 2522 w 120"/>
                <a:gd name="T13" fmla="*/ 5908 h 196"/>
                <a:gd name="T14" fmla="*/ 2716 w 120"/>
                <a:gd name="T15" fmla="*/ 5998 h 196"/>
                <a:gd name="T16" fmla="*/ 2853 w 120"/>
                <a:gd name="T17" fmla="*/ 5725 h 196"/>
                <a:gd name="T18" fmla="*/ 2756 w 120"/>
                <a:gd name="T19" fmla="*/ 5504 h 196"/>
                <a:gd name="T20" fmla="*/ 2575 w 120"/>
                <a:gd name="T21" fmla="*/ 5073 h 196"/>
                <a:gd name="T22" fmla="*/ 1970 w 120"/>
                <a:gd name="T23" fmla="*/ 3888 h 196"/>
                <a:gd name="T24" fmla="*/ 1639 w 120"/>
                <a:gd name="T25" fmla="*/ 2966 h 196"/>
                <a:gd name="T26" fmla="*/ 1594 w 120"/>
                <a:gd name="T27" fmla="*/ 2578 h 196"/>
                <a:gd name="T28" fmla="*/ 1356 w 120"/>
                <a:gd name="T29" fmla="*/ 1992 h 196"/>
                <a:gd name="T30" fmla="*/ 810 w 120"/>
                <a:gd name="T31" fmla="*/ 953 h 196"/>
                <a:gd name="T32" fmla="*/ 614 w 120"/>
                <a:gd name="T33" fmla="*/ 614 h 196"/>
                <a:gd name="T34" fmla="*/ 375 w 120"/>
                <a:gd name="T35" fmla="*/ 405 h 196"/>
                <a:gd name="T36" fmla="*/ 0 w 120"/>
                <a:gd name="T37" fmla="*/ 0 h 196"/>
                <a:gd name="T38" fmla="*/ 331 w 120"/>
                <a:gd name="T39" fmla="*/ 635 h 1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0" h="196">
                  <a:moveTo>
                    <a:pt x="16" y="22"/>
                  </a:moveTo>
                  <a:cubicBezTo>
                    <a:pt x="20" y="29"/>
                    <a:pt x="25" y="36"/>
                    <a:pt x="28" y="43"/>
                  </a:cubicBezTo>
                  <a:cubicBezTo>
                    <a:pt x="31" y="50"/>
                    <a:pt x="33" y="57"/>
                    <a:pt x="36" y="63"/>
                  </a:cubicBezTo>
                  <a:cubicBezTo>
                    <a:pt x="43" y="77"/>
                    <a:pt x="53" y="88"/>
                    <a:pt x="60" y="102"/>
                  </a:cubicBezTo>
                  <a:cubicBezTo>
                    <a:pt x="69" y="119"/>
                    <a:pt x="78" y="136"/>
                    <a:pt x="87" y="153"/>
                  </a:cubicBezTo>
                  <a:cubicBezTo>
                    <a:pt x="91" y="160"/>
                    <a:pt x="96" y="167"/>
                    <a:pt x="100" y="175"/>
                  </a:cubicBezTo>
                  <a:cubicBezTo>
                    <a:pt x="103" y="181"/>
                    <a:pt x="107" y="185"/>
                    <a:pt x="106" y="193"/>
                  </a:cubicBezTo>
                  <a:cubicBezTo>
                    <a:pt x="110" y="192"/>
                    <a:pt x="113" y="193"/>
                    <a:pt x="114" y="196"/>
                  </a:cubicBezTo>
                  <a:cubicBezTo>
                    <a:pt x="118" y="195"/>
                    <a:pt x="120" y="190"/>
                    <a:pt x="120" y="187"/>
                  </a:cubicBezTo>
                  <a:cubicBezTo>
                    <a:pt x="119" y="182"/>
                    <a:pt x="118" y="183"/>
                    <a:pt x="116" y="180"/>
                  </a:cubicBezTo>
                  <a:cubicBezTo>
                    <a:pt x="113" y="175"/>
                    <a:pt x="111" y="172"/>
                    <a:pt x="108" y="166"/>
                  </a:cubicBezTo>
                  <a:cubicBezTo>
                    <a:pt x="102" y="152"/>
                    <a:pt x="91" y="141"/>
                    <a:pt x="83" y="127"/>
                  </a:cubicBezTo>
                  <a:cubicBezTo>
                    <a:pt x="77" y="118"/>
                    <a:pt x="72" y="108"/>
                    <a:pt x="69" y="97"/>
                  </a:cubicBezTo>
                  <a:cubicBezTo>
                    <a:pt x="68" y="93"/>
                    <a:pt x="68" y="88"/>
                    <a:pt x="67" y="84"/>
                  </a:cubicBezTo>
                  <a:cubicBezTo>
                    <a:pt x="65" y="77"/>
                    <a:pt x="60" y="71"/>
                    <a:pt x="57" y="65"/>
                  </a:cubicBezTo>
                  <a:cubicBezTo>
                    <a:pt x="50" y="53"/>
                    <a:pt x="41" y="43"/>
                    <a:pt x="34" y="31"/>
                  </a:cubicBezTo>
                  <a:cubicBezTo>
                    <a:pt x="31" y="25"/>
                    <a:pt x="31" y="23"/>
                    <a:pt x="26" y="20"/>
                  </a:cubicBezTo>
                  <a:cubicBezTo>
                    <a:pt x="23" y="17"/>
                    <a:pt x="19" y="15"/>
                    <a:pt x="16" y="13"/>
                  </a:cubicBezTo>
                  <a:cubicBezTo>
                    <a:pt x="11" y="9"/>
                    <a:pt x="5" y="4"/>
                    <a:pt x="0" y="0"/>
                  </a:cubicBezTo>
                  <a:cubicBezTo>
                    <a:pt x="3" y="8"/>
                    <a:pt x="12" y="13"/>
                    <a:pt x="14" y="21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2" name="Freeform 366">
              <a:extLst>
                <a:ext uri="{FF2B5EF4-FFF2-40B4-BE49-F238E27FC236}">
                  <a16:creationId xmlns:a16="http://schemas.microsoft.com/office/drawing/2014/main" id="{96B99927-91A3-4EEF-9329-C148EB2CC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1399"/>
              <a:ext cx="134" cy="264"/>
            </a:xfrm>
            <a:custGeom>
              <a:avLst/>
              <a:gdLst>
                <a:gd name="T0" fmla="*/ 0 w 61"/>
                <a:gd name="T1" fmla="*/ 94 h 112"/>
                <a:gd name="T2" fmla="*/ 391 w 61"/>
                <a:gd name="T3" fmla="*/ 1322 h 112"/>
                <a:gd name="T4" fmla="*/ 540 w 61"/>
                <a:gd name="T5" fmla="*/ 1728 h 112"/>
                <a:gd name="T6" fmla="*/ 795 w 61"/>
                <a:gd name="T7" fmla="*/ 2162 h 112"/>
                <a:gd name="T8" fmla="*/ 1090 w 61"/>
                <a:gd name="T9" fmla="*/ 2961 h 112"/>
                <a:gd name="T10" fmla="*/ 1283 w 61"/>
                <a:gd name="T11" fmla="*/ 3456 h 112"/>
                <a:gd name="T12" fmla="*/ 1380 w 61"/>
                <a:gd name="T13" fmla="*/ 3185 h 112"/>
                <a:gd name="T14" fmla="*/ 1380 w 61"/>
                <a:gd name="T15" fmla="*/ 2935 h 112"/>
                <a:gd name="T16" fmla="*/ 1090 w 61"/>
                <a:gd name="T17" fmla="*/ 2411 h 112"/>
                <a:gd name="T18" fmla="*/ 931 w 61"/>
                <a:gd name="T19" fmla="*/ 1949 h 112"/>
                <a:gd name="T20" fmla="*/ 795 w 61"/>
                <a:gd name="T21" fmla="*/ 1417 h 112"/>
                <a:gd name="T22" fmla="*/ 327 w 61"/>
                <a:gd name="T23" fmla="*/ 589 h 112"/>
                <a:gd name="T24" fmla="*/ 20 w 61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" h="112">
                  <a:moveTo>
                    <a:pt x="0" y="3"/>
                  </a:moveTo>
                  <a:cubicBezTo>
                    <a:pt x="4" y="17"/>
                    <a:pt x="12" y="29"/>
                    <a:pt x="17" y="43"/>
                  </a:cubicBezTo>
                  <a:cubicBezTo>
                    <a:pt x="19" y="47"/>
                    <a:pt x="20" y="52"/>
                    <a:pt x="23" y="56"/>
                  </a:cubicBezTo>
                  <a:cubicBezTo>
                    <a:pt x="26" y="61"/>
                    <a:pt x="31" y="64"/>
                    <a:pt x="34" y="70"/>
                  </a:cubicBezTo>
                  <a:cubicBezTo>
                    <a:pt x="40" y="78"/>
                    <a:pt x="42" y="88"/>
                    <a:pt x="47" y="96"/>
                  </a:cubicBezTo>
                  <a:cubicBezTo>
                    <a:pt x="50" y="101"/>
                    <a:pt x="52" y="108"/>
                    <a:pt x="55" y="112"/>
                  </a:cubicBezTo>
                  <a:cubicBezTo>
                    <a:pt x="57" y="110"/>
                    <a:pt x="58" y="106"/>
                    <a:pt x="59" y="103"/>
                  </a:cubicBezTo>
                  <a:cubicBezTo>
                    <a:pt x="60" y="97"/>
                    <a:pt x="61" y="100"/>
                    <a:pt x="59" y="95"/>
                  </a:cubicBezTo>
                  <a:cubicBezTo>
                    <a:pt x="56" y="89"/>
                    <a:pt x="50" y="84"/>
                    <a:pt x="47" y="78"/>
                  </a:cubicBezTo>
                  <a:cubicBezTo>
                    <a:pt x="44" y="73"/>
                    <a:pt x="42" y="68"/>
                    <a:pt x="40" y="63"/>
                  </a:cubicBezTo>
                  <a:cubicBezTo>
                    <a:pt x="37" y="58"/>
                    <a:pt x="37" y="51"/>
                    <a:pt x="34" y="46"/>
                  </a:cubicBezTo>
                  <a:cubicBezTo>
                    <a:pt x="28" y="35"/>
                    <a:pt x="19" y="30"/>
                    <a:pt x="14" y="19"/>
                  </a:cubicBezTo>
                  <a:cubicBezTo>
                    <a:pt x="11" y="12"/>
                    <a:pt x="7" y="4"/>
                    <a:pt x="1" y="0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3" name="Freeform 367">
              <a:extLst>
                <a:ext uri="{FF2B5EF4-FFF2-40B4-BE49-F238E27FC236}">
                  <a16:creationId xmlns:a16="http://schemas.microsoft.com/office/drawing/2014/main" id="{8E4AC371-CEF3-4DFA-8E79-81EF32246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2" y="1090"/>
              <a:ext cx="120" cy="149"/>
            </a:xfrm>
            <a:custGeom>
              <a:avLst/>
              <a:gdLst>
                <a:gd name="T0" fmla="*/ 1120 w 54"/>
                <a:gd name="T1" fmla="*/ 1533 h 63"/>
                <a:gd name="T2" fmla="*/ 898 w 54"/>
                <a:gd name="T3" fmla="*/ 1282 h 63"/>
                <a:gd name="T4" fmla="*/ 682 w 54"/>
                <a:gd name="T5" fmla="*/ 844 h 63"/>
                <a:gd name="T6" fmla="*/ 0 w 54"/>
                <a:gd name="T7" fmla="*/ 0 h 63"/>
                <a:gd name="T8" fmla="*/ 658 w 54"/>
                <a:gd name="T9" fmla="*/ 1164 h 63"/>
                <a:gd name="T10" fmla="*/ 880 w 54"/>
                <a:gd name="T11" fmla="*/ 1599 h 63"/>
                <a:gd name="T12" fmla="*/ 1176 w 54"/>
                <a:gd name="T13" fmla="*/ 1812 h 63"/>
                <a:gd name="T14" fmla="*/ 1318 w 54"/>
                <a:gd name="T15" fmla="*/ 197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63">
                  <a:moveTo>
                    <a:pt x="46" y="49"/>
                  </a:moveTo>
                  <a:cubicBezTo>
                    <a:pt x="43" y="47"/>
                    <a:pt x="40" y="44"/>
                    <a:pt x="37" y="41"/>
                  </a:cubicBezTo>
                  <a:cubicBezTo>
                    <a:pt x="32" y="37"/>
                    <a:pt x="32" y="32"/>
                    <a:pt x="28" y="27"/>
                  </a:cubicBezTo>
                  <a:cubicBezTo>
                    <a:pt x="19" y="19"/>
                    <a:pt x="6" y="12"/>
                    <a:pt x="0" y="0"/>
                  </a:cubicBezTo>
                  <a:cubicBezTo>
                    <a:pt x="6" y="16"/>
                    <a:pt x="17" y="24"/>
                    <a:pt x="27" y="37"/>
                  </a:cubicBezTo>
                  <a:cubicBezTo>
                    <a:pt x="30" y="41"/>
                    <a:pt x="32" y="48"/>
                    <a:pt x="36" y="51"/>
                  </a:cubicBezTo>
                  <a:cubicBezTo>
                    <a:pt x="39" y="54"/>
                    <a:pt x="44" y="55"/>
                    <a:pt x="48" y="58"/>
                  </a:cubicBezTo>
                  <a:cubicBezTo>
                    <a:pt x="50" y="60"/>
                    <a:pt x="52" y="62"/>
                    <a:pt x="54" y="63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4" name="Freeform 368">
              <a:extLst>
                <a:ext uri="{FF2B5EF4-FFF2-40B4-BE49-F238E27FC236}">
                  <a16:creationId xmlns:a16="http://schemas.microsoft.com/office/drawing/2014/main" id="{E0BE29F2-BB5B-40FB-9F30-1F665F49D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3" y="1187"/>
              <a:ext cx="84" cy="127"/>
            </a:xfrm>
            <a:custGeom>
              <a:avLst/>
              <a:gdLst>
                <a:gd name="T0" fmla="*/ 831 w 38"/>
                <a:gd name="T1" fmla="*/ 1251 h 54"/>
                <a:gd name="T2" fmla="*/ 411 w 38"/>
                <a:gd name="T3" fmla="*/ 586 h 54"/>
                <a:gd name="T4" fmla="*/ 0 w 38"/>
                <a:gd name="T5" fmla="*/ 0 h 54"/>
                <a:gd name="T6" fmla="*/ 497 w 38"/>
                <a:gd name="T7" fmla="*/ 1105 h 54"/>
                <a:gd name="T8" fmla="*/ 528 w 38"/>
                <a:gd name="T9" fmla="*/ 1251 h 54"/>
                <a:gd name="T10" fmla="*/ 714 w 38"/>
                <a:gd name="T11" fmla="*/ 1404 h 54"/>
                <a:gd name="T12" fmla="*/ 909 w 38"/>
                <a:gd name="T13" fmla="*/ 1653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4">
                  <a:moveTo>
                    <a:pt x="35" y="41"/>
                  </a:moveTo>
                  <a:cubicBezTo>
                    <a:pt x="31" y="32"/>
                    <a:pt x="23" y="26"/>
                    <a:pt x="17" y="19"/>
                  </a:cubicBezTo>
                  <a:cubicBezTo>
                    <a:pt x="12" y="13"/>
                    <a:pt x="8" y="2"/>
                    <a:pt x="0" y="0"/>
                  </a:cubicBezTo>
                  <a:cubicBezTo>
                    <a:pt x="7" y="11"/>
                    <a:pt x="15" y="23"/>
                    <a:pt x="21" y="36"/>
                  </a:cubicBezTo>
                  <a:cubicBezTo>
                    <a:pt x="22" y="38"/>
                    <a:pt x="21" y="39"/>
                    <a:pt x="22" y="41"/>
                  </a:cubicBezTo>
                  <a:cubicBezTo>
                    <a:pt x="24" y="43"/>
                    <a:pt x="28" y="44"/>
                    <a:pt x="30" y="46"/>
                  </a:cubicBezTo>
                  <a:cubicBezTo>
                    <a:pt x="33" y="49"/>
                    <a:pt x="35" y="52"/>
                    <a:pt x="38" y="54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5" name="Freeform 369">
              <a:extLst>
                <a:ext uri="{FF2B5EF4-FFF2-40B4-BE49-F238E27FC236}">
                  <a16:creationId xmlns:a16="http://schemas.microsoft.com/office/drawing/2014/main" id="{32704FD1-E7D7-4E29-835C-D8E2B4F15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" y="838"/>
              <a:ext cx="175" cy="255"/>
            </a:xfrm>
            <a:custGeom>
              <a:avLst/>
              <a:gdLst>
                <a:gd name="T0" fmla="*/ 0 w 79"/>
                <a:gd name="T1" fmla="*/ 118 h 108"/>
                <a:gd name="T2" fmla="*/ 534 w 79"/>
                <a:gd name="T3" fmla="*/ 937 h 108"/>
                <a:gd name="T4" fmla="*/ 1110 w 79"/>
                <a:gd name="T5" fmla="*/ 1990 h 108"/>
                <a:gd name="T6" fmla="*/ 1586 w 79"/>
                <a:gd name="T7" fmla="*/ 2737 h 108"/>
                <a:gd name="T8" fmla="*/ 1903 w 79"/>
                <a:gd name="T9" fmla="*/ 3355 h 108"/>
                <a:gd name="T10" fmla="*/ 1586 w 79"/>
                <a:gd name="T11" fmla="*/ 2805 h 108"/>
                <a:gd name="T12" fmla="*/ 1369 w 79"/>
                <a:gd name="T13" fmla="*/ 2118 h 108"/>
                <a:gd name="T14" fmla="*/ 1128 w 79"/>
                <a:gd name="T15" fmla="*/ 1712 h 108"/>
                <a:gd name="T16" fmla="*/ 990 w 79"/>
                <a:gd name="T17" fmla="*/ 1237 h 108"/>
                <a:gd name="T18" fmla="*/ 574 w 79"/>
                <a:gd name="T19" fmla="*/ 368 h 108"/>
                <a:gd name="T20" fmla="*/ 476 w 79"/>
                <a:gd name="T21" fmla="*/ 94 h 108"/>
                <a:gd name="T22" fmla="*/ 339 w 79"/>
                <a:gd name="T23" fmla="*/ 0 h 1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108">
                  <a:moveTo>
                    <a:pt x="0" y="4"/>
                  </a:moveTo>
                  <a:cubicBezTo>
                    <a:pt x="10" y="7"/>
                    <a:pt x="17" y="22"/>
                    <a:pt x="22" y="30"/>
                  </a:cubicBezTo>
                  <a:cubicBezTo>
                    <a:pt x="30" y="42"/>
                    <a:pt x="35" y="53"/>
                    <a:pt x="46" y="64"/>
                  </a:cubicBezTo>
                  <a:cubicBezTo>
                    <a:pt x="54" y="71"/>
                    <a:pt x="60" y="79"/>
                    <a:pt x="66" y="88"/>
                  </a:cubicBezTo>
                  <a:cubicBezTo>
                    <a:pt x="70" y="95"/>
                    <a:pt x="76" y="101"/>
                    <a:pt x="79" y="108"/>
                  </a:cubicBezTo>
                  <a:cubicBezTo>
                    <a:pt x="76" y="101"/>
                    <a:pt x="70" y="96"/>
                    <a:pt x="66" y="90"/>
                  </a:cubicBezTo>
                  <a:cubicBezTo>
                    <a:pt x="62" y="83"/>
                    <a:pt x="62" y="74"/>
                    <a:pt x="57" y="68"/>
                  </a:cubicBezTo>
                  <a:cubicBezTo>
                    <a:pt x="54" y="63"/>
                    <a:pt x="49" y="60"/>
                    <a:pt x="47" y="55"/>
                  </a:cubicBezTo>
                  <a:cubicBezTo>
                    <a:pt x="44" y="50"/>
                    <a:pt x="44" y="45"/>
                    <a:pt x="41" y="40"/>
                  </a:cubicBezTo>
                  <a:cubicBezTo>
                    <a:pt x="35" y="31"/>
                    <a:pt x="30" y="20"/>
                    <a:pt x="24" y="12"/>
                  </a:cubicBezTo>
                  <a:cubicBezTo>
                    <a:pt x="22" y="9"/>
                    <a:pt x="21" y="6"/>
                    <a:pt x="20" y="3"/>
                  </a:cubicBezTo>
                  <a:cubicBezTo>
                    <a:pt x="19" y="0"/>
                    <a:pt x="17" y="3"/>
                    <a:pt x="14" y="0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6" name="Freeform 370">
              <a:extLst>
                <a:ext uri="{FF2B5EF4-FFF2-40B4-BE49-F238E27FC236}">
                  <a16:creationId xmlns:a16="http://schemas.microsoft.com/office/drawing/2014/main" id="{831DDC37-8BA7-47C0-A204-70E6EEA5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8" y="852"/>
              <a:ext cx="112" cy="163"/>
            </a:xfrm>
            <a:custGeom>
              <a:avLst/>
              <a:gdLst>
                <a:gd name="T0" fmla="*/ 0 w 51"/>
                <a:gd name="T1" fmla="*/ 66 h 69"/>
                <a:gd name="T2" fmla="*/ 213 w 51"/>
                <a:gd name="T3" fmla="*/ 591 h 69"/>
                <a:gd name="T4" fmla="*/ 507 w 51"/>
                <a:gd name="T5" fmla="*/ 1094 h 69"/>
                <a:gd name="T6" fmla="*/ 859 w 51"/>
                <a:gd name="T7" fmla="*/ 1713 h 69"/>
                <a:gd name="T8" fmla="*/ 1186 w 51"/>
                <a:gd name="T9" fmla="*/ 2147 h 69"/>
                <a:gd name="T10" fmla="*/ 488 w 51"/>
                <a:gd name="T11" fmla="*/ 713 h 69"/>
                <a:gd name="T12" fmla="*/ 158 w 51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69">
                  <a:moveTo>
                    <a:pt x="0" y="2"/>
                  </a:moveTo>
                  <a:cubicBezTo>
                    <a:pt x="0" y="8"/>
                    <a:pt x="6" y="13"/>
                    <a:pt x="9" y="19"/>
                  </a:cubicBezTo>
                  <a:cubicBezTo>
                    <a:pt x="13" y="26"/>
                    <a:pt x="17" y="30"/>
                    <a:pt x="22" y="35"/>
                  </a:cubicBezTo>
                  <a:cubicBezTo>
                    <a:pt x="29" y="41"/>
                    <a:pt x="32" y="48"/>
                    <a:pt x="37" y="55"/>
                  </a:cubicBezTo>
                  <a:cubicBezTo>
                    <a:pt x="41" y="60"/>
                    <a:pt x="47" y="64"/>
                    <a:pt x="51" y="69"/>
                  </a:cubicBezTo>
                  <a:cubicBezTo>
                    <a:pt x="37" y="57"/>
                    <a:pt x="31" y="39"/>
                    <a:pt x="21" y="23"/>
                  </a:cubicBezTo>
                  <a:cubicBezTo>
                    <a:pt x="18" y="17"/>
                    <a:pt x="14" y="1"/>
                    <a:pt x="7" y="0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7" name="Freeform 371">
              <a:extLst>
                <a:ext uri="{FF2B5EF4-FFF2-40B4-BE49-F238E27FC236}">
                  <a16:creationId xmlns:a16="http://schemas.microsoft.com/office/drawing/2014/main" id="{2FA1DBA7-5516-4A54-9553-D696AEA7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074"/>
              <a:ext cx="208" cy="348"/>
            </a:xfrm>
            <a:custGeom>
              <a:avLst/>
              <a:gdLst>
                <a:gd name="T0" fmla="*/ 44 w 94"/>
                <a:gd name="T1" fmla="*/ 115 h 148"/>
                <a:gd name="T2" fmla="*/ 500 w 94"/>
                <a:gd name="T3" fmla="*/ 973 h 148"/>
                <a:gd name="T4" fmla="*/ 1244 w 94"/>
                <a:gd name="T5" fmla="*/ 2356 h 148"/>
                <a:gd name="T6" fmla="*/ 1699 w 94"/>
                <a:gd name="T7" fmla="*/ 3482 h 148"/>
                <a:gd name="T8" fmla="*/ 2253 w 94"/>
                <a:gd name="T9" fmla="*/ 4522 h 148"/>
                <a:gd name="T10" fmla="*/ 1797 w 94"/>
                <a:gd name="T11" fmla="*/ 3080 h 148"/>
                <a:gd name="T12" fmla="*/ 1151 w 94"/>
                <a:gd name="T13" fmla="*/ 1742 h 148"/>
                <a:gd name="T14" fmla="*/ 500 w 94"/>
                <a:gd name="T15" fmla="*/ 585 h 148"/>
                <a:gd name="T16" fmla="*/ 0 w 94"/>
                <a:gd name="T17" fmla="*/ 0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48">
                  <a:moveTo>
                    <a:pt x="2" y="4"/>
                  </a:moveTo>
                  <a:cubicBezTo>
                    <a:pt x="6" y="14"/>
                    <a:pt x="14" y="24"/>
                    <a:pt x="21" y="32"/>
                  </a:cubicBezTo>
                  <a:cubicBezTo>
                    <a:pt x="32" y="47"/>
                    <a:pt x="44" y="61"/>
                    <a:pt x="52" y="77"/>
                  </a:cubicBezTo>
                  <a:cubicBezTo>
                    <a:pt x="58" y="90"/>
                    <a:pt x="65" y="102"/>
                    <a:pt x="71" y="114"/>
                  </a:cubicBezTo>
                  <a:cubicBezTo>
                    <a:pt x="77" y="126"/>
                    <a:pt x="87" y="136"/>
                    <a:pt x="94" y="148"/>
                  </a:cubicBezTo>
                  <a:cubicBezTo>
                    <a:pt x="87" y="132"/>
                    <a:pt x="81" y="117"/>
                    <a:pt x="75" y="101"/>
                  </a:cubicBezTo>
                  <a:cubicBezTo>
                    <a:pt x="69" y="85"/>
                    <a:pt x="58" y="71"/>
                    <a:pt x="48" y="57"/>
                  </a:cubicBezTo>
                  <a:cubicBezTo>
                    <a:pt x="41" y="45"/>
                    <a:pt x="33" y="28"/>
                    <a:pt x="21" y="19"/>
                  </a:cubicBezTo>
                  <a:cubicBezTo>
                    <a:pt x="14" y="13"/>
                    <a:pt x="4" y="8"/>
                    <a:pt x="0" y="0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8" name="Freeform 372">
              <a:extLst>
                <a:ext uri="{FF2B5EF4-FFF2-40B4-BE49-F238E27FC236}">
                  <a16:creationId xmlns:a16="http://schemas.microsoft.com/office/drawing/2014/main" id="{1003F423-190F-4215-9A71-9B318F451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1" y="949"/>
              <a:ext cx="276" cy="372"/>
            </a:xfrm>
            <a:custGeom>
              <a:avLst/>
              <a:gdLst>
                <a:gd name="T0" fmla="*/ 0 w 125"/>
                <a:gd name="T1" fmla="*/ 0 h 158"/>
                <a:gd name="T2" fmla="*/ 614 w 125"/>
                <a:gd name="T3" fmla="*/ 954 h 158"/>
                <a:gd name="T4" fmla="*/ 1497 w 125"/>
                <a:gd name="T5" fmla="*/ 2091 h 158"/>
                <a:gd name="T6" fmla="*/ 2281 w 125"/>
                <a:gd name="T7" fmla="*/ 3499 h 158"/>
                <a:gd name="T8" fmla="*/ 2656 w 125"/>
                <a:gd name="T9" fmla="*/ 4306 h 158"/>
                <a:gd name="T10" fmla="*/ 2950 w 125"/>
                <a:gd name="T11" fmla="*/ 4855 h 158"/>
                <a:gd name="T12" fmla="*/ 2736 w 125"/>
                <a:gd name="T13" fmla="*/ 4019 h 158"/>
                <a:gd name="T14" fmla="*/ 2360 w 125"/>
                <a:gd name="T15" fmla="*/ 3103 h 158"/>
                <a:gd name="T16" fmla="*/ 1497 w 125"/>
                <a:gd name="T17" fmla="*/ 1658 h 158"/>
                <a:gd name="T18" fmla="*/ 1069 w 125"/>
                <a:gd name="T19" fmla="*/ 925 h 158"/>
                <a:gd name="T20" fmla="*/ 643 w 125"/>
                <a:gd name="T21" fmla="*/ 589 h 158"/>
                <a:gd name="T22" fmla="*/ 214 w 125"/>
                <a:gd name="T23" fmla="*/ 184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158">
                  <a:moveTo>
                    <a:pt x="0" y="0"/>
                  </a:moveTo>
                  <a:cubicBezTo>
                    <a:pt x="11" y="8"/>
                    <a:pt x="16" y="20"/>
                    <a:pt x="26" y="31"/>
                  </a:cubicBezTo>
                  <a:cubicBezTo>
                    <a:pt x="38" y="43"/>
                    <a:pt x="51" y="54"/>
                    <a:pt x="63" y="68"/>
                  </a:cubicBezTo>
                  <a:cubicBezTo>
                    <a:pt x="75" y="83"/>
                    <a:pt x="87" y="97"/>
                    <a:pt x="96" y="114"/>
                  </a:cubicBezTo>
                  <a:cubicBezTo>
                    <a:pt x="101" y="123"/>
                    <a:pt x="105" y="132"/>
                    <a:pt x="112" y="140"/>
                  </a:cubicBezTo>
                  <a:cubicBezTo>
                    <a:pt x="116" y="146"/>
                    <a:pt x="121" y="151"/>
                    <a:pt x="124" y="158"/>
                  </a:cubicBezTo>
                  <a:cubicBezTo>
                    <a:pt x="125" y="148"/>
                    <a:pt x="119" y="139"/>
                    <a:pt x="115" y="131"/>
                  </a:cubicBezTo>
                  <a:cubicBezTo>
                    <a:pt x="109" y="121"/>
                    <a:pt x="106" y="110"/>
                    <a:pt x="99" y="101"/>
                  </a:cubicBezTo>
                  <a:cubicBezTo>
                    <a:pt x="88" y="85"/>
                    <a:pt x="75" y="69"/>
                    <a:pt x="63" y="54"/>
                  </a:cubicBezTo>
                  <a:cubicBezTo>
                    <a:pt x="57" y="46"/>
                    <a:pt x="52" y="36"/>
                    <a:pt x="45" y="30"/>
                  </a:cubicBezTo>
                  <a:cubicBezTo>
                    <a:pt x="40" y="25"/>
                    <a:pt x="33" y="22"/>
                    <a:pt x="27" y="19"/>
                  </a:cubicBezTo>
                  <a:cubicBezTo>
                    <a:pt x="20" y="15"/>
                    <a:pt x="15" y="11"/>
                    <a:pt x="9" y="6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039" name="Oval 373">
              <a:extLst>
                <a:ext uri="{FF2B5EF4-FFF2-40B4-BE49-F238E27FC236}">
                  <a16:creationId xmlns:a16="http://schemas.microsoft.com/office/drawing/2014/main" id="{FA3F82BE-56FC-4228-93B2-B3CCAFECB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" y="112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0" name="Oval 374">
              <a:extLst>
                <a:ext uri="{FF2B5EF4-FFF2-40B4-BE49-F238E27FC236}">
                  <a16:creationId xmlns:a16="http://schemas.microsoft.com/office/drawing/2014/main" id="{95EFDC82-B4F5-45B0-9220-B2138CC38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9" y="114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1" name="Oval 375">
              <a:extLst>
                <a:ext uri="{FF2B5EF4-FFF2-40B4-BE49-F238E27FC236}">
                  <a16:creationId xmlns:a16="http://schemas.microsoft.com/office/drawing/2014/main" id="{5336F9EF-1CB0-4E20-8768-73F6190DB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1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2" name="Oval 376">
              <a:extLst>
                <a:ext uri="{FF2B5EF4-FFF2-40B4-BE49-F238E27FC236}">
                  <a16:creationId xmlns:a16="http://schemas.microsoft.com/office/drawing/2014/main" id="{499AC947-8184-426C-A765-472D50667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11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3" name="Oval 377">
              <a:extLst>
                <a:ext uri="{FF2B5EF4-FFF2-40B4-BE49-F238E27FC236}">
                  <a16:creationId xmlns:a16="http://schemas.microsoft.com/office/drawing/2014/main" id="{4E333999-1815-4AC6-B52E-76F82A42B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4" y="120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4" name="Oval 378">
              <a:extLst>
                <a:ext uri="{FF2B5EF4-FFF2-40B4-BE49-F238E27FC236}">
                  <a16:creationId xmlns:a16="http://schemas.microsoft.com/office/drawing/2014/main" id="{2A050D1D-C6E5-4BAF-A238-FD4873E6F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123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5" name="Oval 379">
              <a:extLst>
                <a:ext uri="{FF2B5EF4-FFF2-40B4-BE49-F238E27FC236}">
                  <a16:creationId xmlns:a16="http://schemas.microsoft.com/office/drawing/2014/main" id="{061AF9AA-5BA3-4301-82D9-ABDF71AC5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" y="1251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6" name="Oval 380">
              <a:extLst>
                <a:ext uri="{FF2B5EF4-FFF2-40B4-BE49-F238E27FC236}">
                  <a16:creationId xmlns:a16="http://schemas.microsoft.com/office/drawing/2014/main" id="{7F05A019-6352-4B5F-B71F-391F94210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26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7" name="Oval 381">
              <a:extLst>
                <a:ext uri="{FF2B5EF4-FFF2-40B4-BE49-F238E27FC236}">
                  <a16:creationId xmlns:a16="http://schemas.microsoft.com/office/drawing/2014/main" id="{7D468415-0107-4768-9D85-8C2346E2F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128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8" name="Oval 382">
              <a:extLst>
                <a:ext uri="{FF2B5EF4-FFF2-40B4-BE49-F238E27FC236}">
                  <a16:creationId xmlns:a16="http://schemas.microsoft.com/office/drawing/2014/main" id="{33BCCC5D-1FB6-4914-8369-952E34E61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130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49" name="Oval 383">
              <a:extLst>
                <a:ext uri="{FF2B5EF4-FFF2-40B4-BE49-F238E27FC236}">
                  <a16:creationId xmlns:a16="http://schemas.microsoft.com/office/drawing/2014/main" id="{3363BDF5-AA1A-48BF-BC29-3E982D0C90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3" y="125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0" name="Oval 384">
              <a:extLst>
                <a:ext uri="{FF2B5EF4-FFF2-40B4-BE49-F238E27FC236}">
                  <a16:creationId xmlns:a16="http://schemas.microsoft.com/office/drawing/2014/main" id="{3FC61483-2EB7-4B43-9E88-4B58DB636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22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1" name="Oval 385">
              <a:extLst>
                <a:ext uri="{FF2B5EF4-FFF2-40B4-BE49-F238E27FC236}">
                  <a16:creationId xmlns:a16="http://schemas.microsoft.com/office/drawing/2014/main" id="{0243FA41-1502-49C1-8B37-36689AC09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11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2" name="Oval 386">
              <a:extLst>
                <a:ext uri="{FF2B5EF4-FFF2-40B4-BE49-F238E27FC236}">
                  <a16:creationId xmlns:a16="http://schemas.microsoft.com/office/drawing/2014/main" id="{E1A51622-D4C7-4ED3-9D01-8CC790D70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07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3" name="Oval 387">
              <a:extLst>
                <a:ext uri="{FF2B5EF4-FFF2-40B4-BE49-F238E27FC236}">
                  <a16:creationId xmlns:a16="http://schemas.microsoft.com/office/drawing/2014/main" id="{409C5F3F-CA7B-4D58-ACAF-29328CFBD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104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4" name="Oval 388">
              <a:extLst>
                <a:ext uri="{FF2B5EF4-FFF2-40B4-BE49-F238E27FC236}">
                  <a16:creationId xmlns:a16="http://schemas.microsoft.com/office/drawing/2014/main" id="{4EADF867-3E0F-409D-8DAB-280C45B98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02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5" name="Oval 389">
              <a:extLst>
                <a:ext uri="{FF2B5EF4-FFF2-40B4-BE49-F238E27FC236}">
                  <a16:creationId xmlns:a16="http://schemas.microsoft.com/office/drawing/2014/main" id="{22FE3C6B-C329-4581-814F-A22CB419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" y="100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6" name="Oval 390">
              <a:extLst>
                <a:ext uri="{FF2B5EF4-FFF2-40B4-BE49-F238E27FC236}">
                  <a16:creationId xmlns:a16="http://schemas.microsoft.com/office/drawing/2014/main" id="{818E0776-7B4A-4360-AC1F-DA04E0780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99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7" name="Oval 391">
              <a:extLst>
                <a:ext uri="{FF2B5EF4-FFF2-40B4-BE49-F238E27FC236}">
                  <a16:creationId xmlns:a16="http://schemas.microsoft.com/office/drawing/2014/main" id="{8D57EA4E-2F94-4790-A158-BF4288901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" y="9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8" name="Oval 392">
              <a:extLst>
                <a:ext uri="{FF2B5EF4-FFF2-40B4-BE49-F238E27FC236}">
                  <a16:creationId xmlns:a16="http://schemas.microsoft.com/office/drawing/2014/main" id="{9B6AECEB-6DC3-4A2D-8641-E24DD134E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97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59" name="Oval 393">
              <a:extLst>
                <a:ext uri="{FF2B5EF4-FFF2-40B4-BE49-F238E27FC236}">
                  <a16:creationId xmlns:a16="http://schemas.microsoft.com/office/drawing/2014/main" id="{3C91A71E-7050-4820-9028-9AAC9B00B7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949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0" name="Oval 394">
              <a:extLst>
                <a:ext uri="{FF2B5EF4-FFF2-40B4-BE49-F238E27FC236}">
                  <a16:creationId xmlns:a16="http://schemas.microsoft.com/office/drawing/2014/main" id="{DB11FB08-2D48-4110-9A5E-DF82A23FF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99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1" name="Oval 395">
              <a:extLst>
                <a:ext uri="{FF2B5EF4-FFF2-40B4-BE49-F238E27FC236}">
                  <a16:creationId xmlns:a16="http://schemas.microsoft.com/office/drawing/2014/main" id="{5C150F80-181F-4087-BBEC-153E4634E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10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2" name="Oval 396">
              <a:extLst>
                <a:ext uri="{FF2B5EF4-FFF2-40B4-BE49-F238E27FC236}">
                  <a16:creationId xmlns:a16="http://schemas.microsoft.com/office/drawing/2014/main" id="{937A8B16-FBA7-4D1B-AFB2-487318D1F7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102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3" name="Oval 397">
              <a:extLst>
                <a:ext uri="{FF2B5EF4-FFF2-40B4-BE49-F238E27FC236}">
                  <a16:creationId xmlns:a16="http://schemas.microsoft.com/office/drawing/2014/main" id="{1156480E-F94F-4130-9DD7-16D112A72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1" y="104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4" name="Oval 398">
              <a:extLst>
                <a:ext uri="{FF2B5EF4-FFF2-40B4-BE49-F238E27FC236}">
                  <a16:creationId xmlns:a16="http://schemas.microsoft.com/office/drawing/2014/main" id="{0F3FF66A-D9EF-4923-8712-EB7059DF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3" y="1053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5" name="Oval 399">
              <a:extLst>
                <a:ext uri="{FF2B5EF4-FFF2-40B4-BE49-F238E27FC236}">
                  <a16:creationId xmlns:a16="http://schemas.microsoft.com/office/drawing/2014/main" id="{0316A983-87B6-4BA0-9511-D559E3DDF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107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6" name="Oval 400">
              <a:extLst>
                <a:ext uri="{FF2B5EF4-FFF2-40B4-BE49-F238E27FC236}">
                  <a16:creationId xmlns:a16="http://schemas.microsoft.com/office/drawing/2014/main" id="{EBDAA8D4-754E-4895-9E45-04918C441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109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7" name="Oval 401">
              <a:extLst>
                <a:ext uri="{FF2B5EF4-FFF2-40B4-BE49-F238E27FC236}">
                  <a16:creationId xmlns:a16="http://schemas.microsoft.com/office/drawing/2014/main" id="{0228B909-1CC0-4985-8F9E-47D03874E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7" y="109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8" name="Oval 402">
              <a:extLst>
                <a:ext uri="{FF2B5EF4-FFF2-40B4-BE49-F238E27FC236}">
                  <a16:creationId xmlns:a16="http://schemas.microsoft.com/office/drawing/2014/main" id="{6D33637F-469C-47A2-B282-6EAAD8494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10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69" name="Oval 403">
              <a:extLst>
                <a:ext uri="{FF2B5EF4-FFF2-40B4-BE49-F238E27FC236}">
                  <a16:creationId xmlns:a16="http://schemas.microsoft.com/office/drawing/2014/main" id="{66E98F01-C11B-438A-8536-8CC6945A1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0" y="110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0" name="Oval 404">
              <a:extLst>
                <a:ext uri="{FF2B5EF4-FFF2-40B4-BE49-F238E27FC236}">
                  <a16:creationId xmlns:a16="http://schemas.microsoft.com/office/drawing/2014/main" id="{81DD3F34-BB22-442F-A3B9-0FCDCAA5D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11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1" name="Oval 405">
              <a:extLst>
                <a:ext uri="{FF2B5EF4-FFF2-40B4-BE49-F238E27FC236}">
                  <a16:creationId xmlns:a16="http://schemas.microsoft.com/office/drawing/2014/main" id="{8D5227CA-53F2-48B4-8397-2BC4F4497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10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2" name="Oval 406">
              <a:extLst>
                <a:ext uri="{FF2B5EF4-FFF2-40B4-BE49-F238E27FC236}">
                  <a16:creationId xmlns:a16="http://schemas.microsoft.com/office/drawing/2014/main" id="{A020D692-654B-43A9-8F1E-2B1A42119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96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3" name="Oval 407">
              <a:extLst>
                <a:ext uri="{FF2B5EF4-FFF2-40B4-BE49-F238E27FC236}">
                  <a16:creationId xmlns:a16="http://schemas.microsoft.com/office/drawing/2014/main" id="{7DEE958C-1BAF-4FE0-99B4-BF9245180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9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4" name="Oval 408">
              <a:extLst>
                <a:ext uri="{FF2B5EF4-FFF2-40B4-BE49-F238E27FC236}">
                  <a16:creationId xmlns:a16="http://schemas.microsoft.com/office/drawing/2014/main" id="{7015440C-7B58-4A98-AEB4-24AEA8FD8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98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5" name="Oval 409">
              <a:extLst>
                <a:ext uri="{FF2B5EF4-FFF2-40B4-BE49-F238E27FC236}">
                  <a16:creationId xmlns:a16="http://schemas.microsoft.com/office/drawing/2014/main" id="{EDFD652A-A543-4689-A53E-9A2924E26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00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6" name="Oval 410">
              <a:extLst>
                <a:ext uri="{FF2B5EF4-FFF2-40B4-BE49-F238E27FC236}">
                  <a16:creationId xmlns:a16="http://schemas.microsoft.com/office/drawing/2014/main" id="{5BCDD1FB-1081-4235-83AD-E5AD38E15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02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7" name="Oval 411">
              <a:extLst>
                <a:ext uri="{FF2B5EF4-FFF2-40B4-BE49-F238E27FC236}">
                  <a16:creationId xmlns:a16="http://schemas.microsoft.com/office/drawing/2014/main" id="{30BAF070-4A35-4A50-AC20-6984F7351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9" y="105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8" name="Oval 412">
              <a:extLst>
                <a:ext uri="{FF2B5EF4-FFF2-40B4-BE49-F238E27FC236}">
                  <a16:creationId xmlns:a16="http://schemas.microsoft.com/office/drawing/2014/main" id="{9C54CCD0-77F2-4B94-88AE-EF86E592F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99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79" name="Oval 413">
              <a:extLst>
                <a:ext uri="{FF2B5EF4-FFF2-40B4-BE49-F238E27FC236}">
                  <a16:creationId xmlns:a16="http://schemas.microsoft.com/office/drawing/2014/main" id="{1E629265-C349-4477-BBD1-E1241A813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8" y="96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0" name="Oval 414">
              <a:extLst>
                <a:ext uri="{FF2B5EF4-FFF2-40B4-BE49-F238E27FC236}">
                  <a16:creationId xmlns:a16="http://schemas.microsoft.com/office/drawing/2014/main" id="{08BA21FD-2A2B-4C8D-B7A8-E803A119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2" y="93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1" name="Oval 415">
              <a:extLst>
                <a:ext uri="{FF2B5EF4-FFF2-40B4-BE49-F238E27FC236}">
                  <a16:creationId xmlns:a16="http://schemas.microsoft.com/office/drawing/2014/main" id="{FFCFEBEE-B912-4676-AEE8-53F1662A2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" y="90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2" name="Oval 416">
              <a:extLst>
                <a:ext uri="{FF2B5EF4-FFF2-40B4-BE49-F238E27FC236}">
                  <a16:creationId xmlns:a16="http://schemas.microsoft.com/office/drawing/2014/main" id="{DEC5A073-C259-49F5-8F2D-0E7A5F9B9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1" y="91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3" name="Oval 417">
              <a:extLst>
                <a:ext uri="{FF2B5EF4-FFF2-40B4-BE49-F238E27FC236}">
                  <a16:creationId xmlns:a16="http://schemas.microsoft.com/office/drawing/2014/main" id="{B078334A-02CC-4D7D-AE58-7EED297AE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0" y="89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4" name="Oval 418">
              <a:extLst>
                <a:ext uri="{FF2B5EF4-FFF2-40B4-BE49-F238E27FC236}">
                  <a16:creationId xmlns:a16="http://schemas.microsoft.com/office/drawing/2014/main" id="{94F5097C-FDA1-44BB-8C48-1B3DE6BB5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4" y="87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5" name="Oval 419">
              <a:extLst>
                <a:ext uri="{FF2B5EF4-FFF2-40B4-BE49-F238E27FC236}">
                  <a16:creationId xmlns:a16="http://schemas.microsoft.com/office/drawing/2014/main" id="{005FCB98-EF03-4C2D-9FFC-863171E09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85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6" name="Oval 420">
              <a:extLst>
                <a:ext uri="{FF2B5EF4-FFF2-40B4-BE49-F238E27FC236}">
                  <a16:creationId xmlns:a16="http://schemas.microsoft.com/office/drawing/2014/main" id="{2A95BD01-5C07-4FDF-A3AD-DC2E3314C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1" y="85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7" name="Oval 421">
              <a:extLst>
                <a:ext uri="{FF2B5EF4-FFF2-40B4-BE49-F238E27FC236}">
                  <a16:creationId xmlns:a16="http://schemas.microsoft.com/office/drawing/2014/main" id="{3C4040DC-56B5-4A9D-B087-176CD1B6B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0" y="867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8" name="Oval 422">
              <a:extLst>
                <a:ext uri="{FF2B5EF4-FFF2-40B4-BE49-F238E27FC236}">
                  <a16:creationId xmlns:a16="http://schemas.microsoft.com/office/drawing/2014/main" id="{0B3EE60E-0B53-441F-A587-3550F7B2B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" y="87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89" name="Oval 423">
              <a:extLst>
                <a:ext uri="{FF2B5EF4-FFF2-40B4-BE49-F238E27FC236}">
                  <a16:creationId xmlns:a16="http://schemas.microsoft.com/office/drawing/2014/main" id="{A6C34979-FF4C-411A-AD48-6A59CBFCF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89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0" name="Oval 424">
              <a:extLst>
                <a:ext uri="{FF2B5EF4-FFF2-40B4-BE49-F238E27FC236}">
                  <a16:creationId xmlns:a16="http://schemas.microsoft.com/office/drawing/2014/main" id="{619CA486-8033-42CB-88F3-85E695C87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83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1" name="Oval 425">
              <a:extLst>
                <a:ext uri="{FF2B5EF4-FFF2-40B4-BE49-F238E27FC236}">
                  <a16:creationId xmlns:a16="http://schemas.microsoft.com/office/drawing/2014/main" id="{15212E91-6F26-479D-872B-0CE29BDB1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7" y="85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2" name="Oval 426">
              <a:extLst>
                <a:ext uri="{FF2B5EF4-FFF2-40B4-BE49-F238E27FC236}">
                  <a16:creationId xmlns:a16="http://schemas.microsoft.com/office/drawing/2014/main" id="{9AC48796-8CDB-4DD7-AD59-280C0355C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6" y="84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3" name="Oval 427">
              <a:extLst>
                <a:ext uri="{FF2B5EF4-FFF2-40B4-BE49-F238E27FC236}">
                  <a16:creationId xmlns:a16="http://schemas.microsoft.com/office/drawing/2014/main" id="{F3A5EDA1-66BB-40C6-B580-698DE79DB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84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4" name="Oval 428">
              <a:extLst>
                <a:ext uri="{FF2B5EF4-FFF2-40B4-BE49-F238E27FC236}">
                  <a16:creationId xmlns:a16="http://schemas.microsoft.com/office/drawing/2014/main" id="{FDFAAF4E-1EAC-4E32-957E-6085FA896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3" y="86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5" name="Oval 429">
              <a:extLst>
                <a:ext uri="{FF2B5EF4-FFF2-40B4-BE49-F238E27FC236}">
                  <a16:creationId xmlns:a16="http://schemas.microsoft.com/office/drawing/2014/main" id="{28E288DE-AB32-454A-9E04-55334C93C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2" y="87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6" name="Oval 430">
              <a:extLst>
                <a:ext uri="{FF2B5EF4-FFF2-40B4-BE49-F238E27FC236}">
                  <a16:creationId xmlns:a16="http://schemas.microsoft.com/office/drawing/2014/main" id="{2F1F47EF-C74B-4CDD-B766-72EB2D784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87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7" name="Oval 431">
              <a:extLst>
                <a:ext uri="{FF2B5EF4-FFF2-40B4-BE49-F238E27FC236}">
                  <a16:creationId xmlns:a16="http://schemas.microsoft.com/office/drawing/2014/main" id="{B522A3E1-50F9-484C-8FBA-8957441505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7" y="89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8" name="Oval 432">
              <a:extLst>
                <a:ext uri="{FF2B5EF4-FFF2-40B4-BE49-F238E27FC236}">
                  <a16:creationId xmlns:a16="http://schemas.microsoft.com/office/drawing/2014/main" id="{3CC4412E-7F76-4699-9A98-D61761453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89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099" name="Oval 433">
              <a:extLst>
                <a:ext uri="{FF2B5EF4-FFF2-40B4-BE49-F238E27FC236}">
                  <a16:creationId xmlns:a16="http://schemas.microsoft.com/office/drawing/2014/main" id="{F727DFBF-E01F-4BAB-9430-1B72F0FD1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907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0" name="Oval 434">
              <a:extLst>
                <a:ext uri="{FF2B5EF4-FFF2-40B4-BE49-F238E27FC236}">
                  <a16:creationId xmlns:a16="http://schemas.microsoft.com/office/drawing/2014/main" id="{FC081DB5-6D53-419A-A429-9D0A1756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8" y="92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1" name="Oval 435">
              <a:extLst>
                <a:ext uri="{FF2B5EF4-FFF2-40B4-BE49-F238E27FC236}">
                  <a16:creationId xmlns:a16="http://schemas.microsoft.com/office/drawing/2014/main" id="{23C1C1D5-09BB-4984-8E49-31047F4AF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90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2" name="Oval 436">
              <a:extLst>
                <a:ext uri="{FF2B5EF4-FFF2-40B4-BE49-F238E27FC236}">
                  <a16:creationId xmlns:a16="http://schemas.microsoft.com/office/drawing/2014/main" id="{EB46130E-1BFC-432A-B8E9-0CEC282C5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5" y="92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3" name="Oval 437">
              <a:extLst>
                <a:ext uri="{FF2B5EF4-FFF2-40B4-BE49-F238E27FC236}">
                  <a16:creationId xmlns:a16="http://schemas.microsoft.com/office/drawing/2014/main" id="{82F1371A-0190-43E3-BF15-E1A6078CE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94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4" name="Oval 438">
              <a:extLst>
                <a:ext uri="{FF2B5EF4-FFF2-40B4-BE49-F238E27FC236}">
                  <a16:creationId xmlns:a16="http://schemas.microsoft.com/office/drawing/2014/main" id="{6A0E0699-C281-4BC3-B455-3B20A8451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940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5" name="Oval 439">
              <a:extLst>
                <a:ext uri="{FF2B5EF4-FFF2-40B4-BE49-F238E27FC236}">
                  <a16:creationId xmlns:a16="http://schemas.microsoft.com/office/drawing/2014/main" id="{27FAAEA4-B8BE-4A6A-A85C-4D6BC2BC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1" y="91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6" name="Oval 440">
              <a:extLst>
                <a:ext uri="{FF2B5EF4-FFF2-40B4-BE49-F238E27FC236}">
                  <a16:creationId xmlns:a16="http://schemas.microsoft.com/office/drawing/2014/main" id="{58781B3E-110B-4AC2-9A9A-B19C48AC7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7" y="94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7" name="Oval 441">
              <a:extLst>
                <a:ext uri="{FF2B5EF4-FFF2-40B4-BE49-F238E27FC236}">
                  <a16:creationId xmlns:a16="http://schemas.microsoft.com/office/drawing/2014/main" id="{334DE3A1-8E54-42E2-ACD5-D67F598FD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5" y="10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8" name="Oval 442">
              <a:extLst>
                <a:ext uri="{FF2B5EF4-FFF2-40B4-BE49-F238E27FC236}">
                  <a16:creationId xmlns:a16="http://schemas.microsoft.com/office/drawing/2014/main" id="{CB71A77F-89D9-48EC-8816-603413232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1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09" name="Oval 443">
              <a:extLst>
                <a:ext uri="{FF2B5EF4-FFF2-40B4-BE49-F238E27FC236}">
                  <a16:creationId xmlns:a16="http://schemas.microsoft.com/office/drawing/2014/main" id="{DBF52C74-9DC6-40BB-B0B2-89406D8B1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13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0" name="Oval 444">
              <a:extLst>
                <a:ext uri="{FF2B5EF4-FFF2-40B4-BE49-F238E27FC236}">
                  <a16:creationId xmlns:a16="http://schemas.microsoft.com/office/drawing/2014/main" id="{41FD2EF1-E8DA-4914-A71E-A2B618FCA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1152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1" name="Oval 445">
              <a:extLst>
                <a:ext uri="{FF2B5EF4-FFF2-40B4-BE49-F238E27FC236}">
                  <a16:creationId xmlns:a16="http://schemas.microsoft.com/office/drawing/2014/main" id="{387C71F1-4CE3-4492-8372-34BA36CEAA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1" y="116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2" name="Oval 446">
              <a:extLst>
                <a:ext uri="{FF2B5EF4-FFF2-40B4-BE49-F238E27FC236}">
                  <a16:creationId xmlns:a16="http://schemas.microsoft.com/office/drawing/2014/main" id="{63C5BC03-C1FD-4230-A694-DD34E68FE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0" y="118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3" name="Oval 447">
              <a:extLst>
                <a:ext uri="{FF2B5EF4-FFF2-40B4-BE49-F238E27FC236}">
                  <a16:creationId xmlns:a16="http://schemas.microsoft.com/office/drawing/2014/main" id="{1DB38B7B-1245-42FC-8BCB-7FF5DEBAA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" y="113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4" name="Oval 448">
              <a:extLst>
                <a:ext uri="{FF2B5EF4-FFF2-40B4-BE49-F238E27FC236}">
                  <a16:creationId xmlns:a16="http://schemas.microsoft.com/office/drawing/2014/main" id="{663F047B-262B-42D6-84C9-D2AB38FF7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" y="11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5" name="Oval 449">
              <a:extLst>
                <a:ext uri="{FF2B5EF4-FFF2-40B4-BE49-F238E27FC236}">
                  <a16:creationId xmlns:a16="http://schemas.microsoft.com/office/drawing/2014/main" id="{4EE4FB8A-E285-45F9-877B-95A14D39A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" y="120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6" name="Oval 450">
              <a:extLst>
                <a:ext uri="{FF2B5EF4-FFF2-40B4-BE49-F238E27FC236}">
                  <a16:creationId xmlns:a16="http://schemas.microsoft.com/office/drawing/2014/main" id="{CFD9EACD-DAF0-49C0-BE79-02830E0AE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122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7" name="Oval 451">
              <a:extLst>
                <a:ext uri="{FF2B5EF4-FFF2-40B4-BE49-F238E27FC236}">
                  <a16:creationId xmlns:a16="http://schemas.microsoft.com/office/drawing/2014/main" id="{126B2398-57BC-49C7-95F6-35287631A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24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8" name="Oval 452">
              <a:extLst>
                <a:ext uri="{FF2B5EF4-FFF2-40B4-BE49-F238E27FC236}">
                  <a16:creationId xmlns:a16="http://schemas.microsoft.com/office/drawing/2014/main" id="{A02469C4-243C-4DE6-9A89-478796248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26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19" name="Oval 453">
              <a:extLst>
                <a:ext uri="{FF2B5EF4-FFF2-40B4-BE49-F238E27FC236}">
                  <a16:creationId xmlns:a16="http://schemas.microsoft.com/office/drawing/2014/main" id="{97D15BB2-8BC8-4429-ACED-89A0AF317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7" y="128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0" name="Oval 454">
              <a:extLst>
                <a:ext uri="{FF2B5EF4-FFF2-40B4-BE49-F238E27FC236}">
                  <a16:creationId xmlns:a16="http://schemas.microsoft.com/office/drawing/2014/main" id="{782E40CB-2844-4E2B-993B-0E6D7F953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30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1" name="Oval 455">
              <a:extLst>
                <a:ext uri="{FF2B5EF4-FFF2-40B4-BE49-F238E27FC236}">
                  <a16:creationId xmlns:a16="http://schemas.microsoft.com/office/drawing/2014/main" id="{68AF7654-D5EC-43A8-BDD2-6AB9B865A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139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2" name="Oval 456">
              <a:extLst>
                <a:ext uri="{FF2B5EF4-FFF2-40B4-BE49-F238E27FC236}">
                  <a16:creationId xmlns:a16="http://schemas.microsoft.com/office/drawing/2014/main" id="{B1B9CAA5-739B-4DB6-A831-4D5AB41EB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4" y="137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3" name="Oval 457">
              <a:extLst>
                <a:ext uri="{FF2B5EF4-FFF2-40B4-BE49-F238E27FC236}">
                  <a16:creationId xmlns:a16="http://schemas.microsoft.com/office/drawing/2014/main" id="{32C61ACD-5C61-4087-89D8-28BD32966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34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4" name="Oval 458">
              <a:extLst>
                <a:ext uri="{FF2B5EF4-FFF2-40B4-BE49-F238E27FC236}">
                  <a16:creationId xmlns:a16="http://schemas.microsoft.com/office/drawing/2014/main" id="{A06BF51B-7993-403C-89DA-071BD73F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133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5" name="Oval 459">
              <a:extLst>
                <a:ext uri="{FF2B5EF4-FFF2-40B4-BE49-F238E27FC236}">
                  <a16:creationId xmlns:a16="http://schemas.microsoft.com/office/drawing/2014/main" id="{856D6B5C-B217-4DC4-8DC9-16248DF45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1" y="131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6" name="Oval 460">
              <a:extLst>
                <a:ext uri="{FF2B5EF4-FFF2-40B4-BE49-F238E27FC236}">
                  <a16:creationId xmlns:a16="http://schemas.microsoft.com/office/drawing/2014/main" id="{91A1A5EF-D56D-435E-86AF-0C0FA08EF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0" y="126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7" name="Oval 461">
              <a:extLst>
                <a:ext uri="{FF2B5EF4-FFF2-40B4-BE49-F238E27FC236}">
                  <a16:creationId xmlns:a16="http://schemas.microsoft.com/office/drawing/2014/main" id="{D0391454-6B93-4221-B350-97C037206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128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8" name="Oval 462">
              <a:extLst>
                <a:ext uri="{FF2B5EF4-FFF2-40B4-BE49-F238E27FC236}">
                  <a16:creationId xmlns:a16="http://schemas.microsoft.com/office/drawing/2014/main" id="{A1E85460-6B00-4A8E-A2F5-8BE65F0C1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30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29" name="Oval 463">
              <a:extLst>
                <a:ext uri="{FF2B5EF4-FFF2-40B4-BE49-F238E27FC236}">
                  <a16:creationId xmlns:a16="http://schemas.microsoft.com/office/drawing/2014/main" id="{A92997B2-131C-4223-8702-A5E8E9234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131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0" name="Oval 464">
              <a:extLst>
                <a:ext uri="{FF2B5EF4-FFF2-40B4-BE49-F238E27FC236}">
                  <a16:creationId xmlns:a16="http://schemas.microsoft.com/office/drawing/2014/main" id="{AC0FAB4A-DA46-4259-B111-F7FB35C8E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14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1" name="Oval 465">
              <a:extLst>
                <a:ext uri="{FF2B5EF4-FFF2-40B4-BE49-F238E27FC236}">
                  <a16:creationId xmlns:a16="http://schemas.microsoft.com/office/drawing/2014/main" id="{288C40D7-4A0D-40B2-9ABE-08B1BFC3B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" y="146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2" name="Oval 466">
              <a:extLst>
                <a:ext uri="{FF2B5EF4-FFF2-40B4-BE49-F238E27FC236}">
                  <a16:creationId xmlns:a16="http://schemas.microsoft.com/office/drawing/2014/main" id="{C7856F08-3211-434D-B161-1EBEA586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" y="1397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3" name="Oval 467">
              <a:extLst>
                <a:ext uri="{FF2B5EF4-FFF2-40B4-BE49-F238E27FC236}">
                  <a16:creationId xmlns:a16="http://schemas.microsoft.com/office/drawing/2014/main" id="{135A31BC-C0CF-4AC2-9101-A3132F068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2" y="135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4" name="Oval 468">
              <a:extLst>
                <a:ext uri="{FF2B5EF4-FFF2-40B4-BE49-F238E27FC236}">
                  <a16:creationId xmlns:a16="http://schemas.microsoft.com/office/drawing/2014/main" id="{04C8C49E-159D-4A8E-BD46-9E72800BB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15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5" name="Oval 469">
              <a:extLst>
                <a:ext uri="{FF2B5EF4-FFF2-40B4-BE49-F238E27FC236}">
                  <a16:creationId xmlns:a16="http://schemas.microsoft.com/office/drawing/2014/main" id="{7F616D63-5A79-4C31-9E08-8DFEDFF27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143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6" name="Oval 470">
              <a:extLst>
                <a:ext uri="{FF2B5EF4-FFF2-40B4-BE49-F238E27FC236}">
                  <a16:creationId xmlns:a16="http://schemas.microsoft.com/office/drawing/2014/main" id="{45DAFBBB-2B66-49C2-AAE9-A11EEAADD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3" y="120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7" name="Oval 471">
              <a:extLst>
                <a:ext uri="{FF2B5EF4-FFF2-40B4-BE49-F238E27FC236}">
                  <a16:creationId xmlns:a16="http://schemas.microsoft.com/office/drawing/2014/main" id="{CA7EA4B5-EECD-4944-9D3A-7CACDF80C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6" y="123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8" name="Oval 472">
              <a:extLst>
                <a:ext uri="{FF2B5EF4-FFF2-40B4-BE49-F238E27FC236}">
                  <a16:creationId xmlns:a16="http://schemas.microsoft.com/office/drawing/2014/main" id="{EC916578-E426-4955-BE48-A6641D89E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139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39" name="Oval 473">
              <a:extLst>
                <a:ext uri="{FF2B5EF4-FFF2-40B4-BE49-F238E27FC236}">
                  <a16:creationId xmlns:a16="http://schemas.microsoft.com/office/drawing/2014/main" id="{AAFD903A-C1EC-4A76-9A09-33B15AA88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118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0" name="Oval 474">
              <a:extLst>
                <a:ext uri="{FF2B5EF4-FFF2-40B4-BE49-F238E27FC236}">
                  <a16:creationId xmlns:a16="http://schemas.microsoft.com/office/drawing/2014/main" id="{F2EEE9AF-C19E-4DAD-B2C8-4D87A70F55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119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1" name="Oval 475">
              <a:extLst>
                <a:ext uri="{FF2B5EF4-FFF2-40B4-BE49-F238E27FC236}">
                  <a16:creationId xmlns:a16="http://schemas.microsoft.com/office/drawing/2014/main" id="{17D2B8D7-058C-4EFE-8737-90B305153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108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2" name="Oval 476">
              <a:extLst>
                <a:ext uri="{FF2B5EF4-FFF2-40B4-BE49-F238E27FC236}">
                  <a16:creationId xmlns:a16="http://schemas.microsoft.com/office/drawing/2014/main" id="{C845BBD0-FF39-4539-B12F-DDB39B52E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5" y="110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3" name="Oval 477">
              <a:extLst>
                <a:ext uri="{FF2B5EF4-FFF2-40B4-BE49-F238E27FC236}">
                  <a16:creationId xmlns:a16="http://schemas.microsoft.com/office/drawing/2014/main" id="{5173BDB3-A1F3-494E-A91C-ED6F3B842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6" y="112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4" name="Oval 478">
              <a:extLst>
                <a:ext uri="{FF2B5EF4-FFF2-40B4-BE49-F238E27FC236}">
                  <a16:creationId xmlns:a16="http://schemas.microsoft.com/office/drawing/2014/main" id="{CD1300C0-B8F9-46D6-97DF-9599AAD52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4" y="111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5" name="Oval 479">
              <a:extLst>
                <a:ext uri="{FF2B5EF4-FFF2-40B4-BE49-F238E27FC236}">
                  <a16:creationId xmlns:a16="http://schemas.microsoft.com/office/drawing/2014/main" id="{45BF939B-8802-49CD-9982-850E3BF17D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112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6" name="Oval 480">
              <a:extLst>
                <a:ext uri="{FF2B5EF4-FFF2-40B4-BE49-F238E27FC236}">
                  <a16:creationId xmlns:a16="http://schemas.microsoft.com/office/drawing/2014/main" id="{F13EC356-0CEB-4720-8E6D-9A588E891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114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7" name="Oval 481">
              <a:extLst>
                <a:ext uri="{FF2B5EF4-FFF2-40B4-BE49-F238E27FC236}">
                  <a16:creationId xmlns:a16="http://schemas.microsoft.com/office/drawing/2014/main" id="{21DBB3B1-8F55-402D-9061-C512D56C2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15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8" name="Oval 482">
              <a:extLst>
                <a:ext uri="{FF2B5EF4-FFF2-40B4-BE49-F238E27FC236}">
                  <a16:creationId xmlns:a16="http://schemas.microsoft.com/office/drawing/2014/main" id="{677D6216-3B29-4D94-AAC5-728A6E7B0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11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49" name="Oval 483">
              <a:extLst>
                <a:ext uri="{FF2B5EF4-FFF2-40B4-BE49-F238E27FC236}">
                  <a16:creationId xmlns:a16="http://schemas.microsoft.com/office/drawing/2014/main" id="{ACA15D95-D872-4988-9A5D-8B208F96D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15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0" name="Oval 484">
              <a:extLst>
                <a:ext uri="{FF2B5EF4-FFF2-40B4-BE49-F238E27FC236}">
                  <a16:creationId xmlns:a16="http://schemas.microsoft.com/office/drawing/2014/main" id="{D2AE61A4-2B32-407C-9F61-9C530CFAA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1" y="117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1" name="Oval 485">
              <a:extLst>
                <a:ext uri="{FF2B5EF4-FFF2-40B4-BE49-F238E27FC236}">
                  <a16:creationId xmlns:a16="http://schemas.microsoft.com/office/drawing/2014/main" id="{6D28D13A-F7D6-4A18-819D-9DB0A9267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119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2" name="Oval 486">
              <a:extLst>
                <a:ext uri="{FF2B5EF4-FFF2-40B4-BE49-F238E27FC236}">
                  <a16:creationId xmlns:a16="http://schemas.microsoft.com/office/drawing/2014/main" id="{66B4D5DB-E525-4892-8471-4681C611E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" y="120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3" name="Oval 487">
              <a:extLst>
                <a:ext uri="{FF2B5EF4-FFF2-40B4-BE49-F238E27FC236}">
                  <a16:creationId xmlns:a16="http://schemas.microsoft.com/office/drawing/2014/main" id="{C32CF677-A200-4CC9-8170-50DDF788B8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17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4" name="Oval 488">
              <a:extLst>
                <a:ext uri="{FF2B5EF4-FFF2-40B4-BE49-F238E27FC236}">
                  <a16:creationId xmlns:a16="http://schemas.microsoft.com/office/drawing/2014/main" id="{0222E09B-BBB1-454B-AA29-C55BF85BD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1" y="121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5" name="Oval 489">
              <a:extLst>
                <a:ext uri="{FF2B5EF4-FFF2-40B4-BE49-F238E27FC236}">
                  <a16:creationId xmlns:a16="http://schemas.microsoft.com/office/drawing/2014/main" id="{4A37942D-62AD-403C-9D4A-9919CA335A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2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6" name="Oval 490">
              <a:extLst>
                <a:ext uri="{FF2B5EF4-FFF2-40B4-BE49-F238E27FC236}">
                  <a16:creationId xmlns:a16="http://schemas.microsoft.com/office/drawing/2014/main" id="{5748DC44-2EC1-45FF-9F1D-3EA03548EB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120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7" name="Oval 491">
              <a:extLst>
                <a:ext uri="{FF2B5EF4-FFF2-40B4-BE49-F238E27FC236}">
                  <a16:creationId xmlns:a16="http://schemas.microsoft.com/office/drawing/2014/main" id="{4828E507-22CD-4AFA-96C7-F6A3EF0CC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2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8" name="Oval 492">
              <a:extLst>
                <a:ext uri="{FF2B5EF4-FFF2-40B4-BE49-F238E27FC236}">
                  <a16:creationId xmlns:a16="http://schemas.microsoft.com/office/drawing/2014/main" id="{00C65E73-3E06-43CC-9FE5-B6016C7B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123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59" name="Oval 493">
              <a:extLst>
                <a:ext uri="{FF2B5EF4-FFF2-40B4-BE49-F238E27FC236}">
                  <a16:creationId xmlns:a16="http://schemas.microsoft.com/office/drawing/2014/main" id="{C5E26B06-0F27-4C7C-B881-DF0EC4914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26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0" name="Oval 494">
              <a:extLst>
                <a:ext uri="{FF2B5EF4-FFF2-40B4-BE49-F238E27FC236}">
                  <a16:creationId xmlns:a16="http://schemas.microsoft.com/office/drawing/2014/main" id="{A8A86182-1570-412F-B50C-5128EE97B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127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1" name="Oval 495">
              <a:extLst>
                <a:ext uri="{FF2B5EF4-FFF2-40B4-BE49-F238E27FC236}">
                  <a16:creationId xmlns:a16="http://schemas.microsoft.com/office/drawing/2014/main" id="{FCDCA7A9-59D5-442F-AAA4-7423E732ED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128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2" name="Oval 496">
              <a:extLst>
                <a:ext uri="{FF2B5EF4-FFF2-40B4-BE49-F238E27FC236}">
                  <a16:creationId xmlns:a16="http://schemas.microsoft.com/office/drawing/2014/main" id="{D2A2138B-2537-490F-9FBB-4CA30E1B1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130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3" name="Oval 497">
              <a:extLst>
                <a:ext uri="{FF2B5EF4-FFF2-40B4-BE49-F238E27FC236}">
                  <a16:creationId xmlns:a16="http://schemas.microsoft.com/office/drawing/2014/main" id="{A3A6126F-9125-487F-A5FB-001AEBD9A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" y="141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4" name="Oval 498">
              <a:extLst>
                <a:ext uri="{FF2B5EF4-FFF2-40B4-BE49-F238E27FC236}">
                  <a16:creationId xmlns:a16="http://schemas.microsoft.com/office/drawing/2014/main" id="{E41EBFD2-A993-4B68-AC27-20409DA45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" y="143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5" name="Oval 499">
              <a:extLst>
                <a:ext uri="{FF2B5EF4-FFF2-40B4-BE49-F238E27FC236}">
                  <a16:creationId xmlns:a16="http://schemas.microsoft.com/office/drawing/2014/main" id="{26827799-9205-40F8-A1F1-32D254C869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45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6" name="Oval 500">
              <a:extLst>
                <a:ext uri="{FF2B5EF4-FFF2-40B4-BE49-F238E27FC236}">
                  <a16:creationId xmlns:a16="http://schemas.microsoft.com/office/drawing/2014/main" id="{BC654505-EB93-4275-A718-D696BF326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6" y="147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7" name="Oval 501">
              <a:extLst>
                <a:ext uri="{FF2B5EF4-FFF2-40B4-BE49-F238E27FC236}">
                  <a16:creationId xmlns:a16="http://schemas.microsoft.com/office/drawing/2014/main" id="{FB4736FC-C37C-4155-9D2D-C642EE9E3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149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8" name="Oval 502">
              <a:extLst>
                <a:ext uri="{FF2B5EF4-FFF2-40B4-BE49-F238E27FC236}">
                  <a16:creationId xmlns:a16="http://schemas.microsoft.com/office/drawing/2014/main" id="{10F60389-4C39-4BC5-A5FC-4759B48FA5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0" y="151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69" name="Oval 503">
              <a:extLst>
                <a:ext uri="{FF2B5EF4-FFF2-40B4-BE49-F238E27FC236}">
                  <a16:creationId xmlns:a16="http://schemas.microsoft.com/office/drawing/2014/main" id="{3C318FEA-10D7-4BD8-B738-C89C974E42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" y="154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0" name="Oval 504">
              <a:extLst>
                <a:ext uri="{FF2B5EF4-FFF2-40B4-BE49-F238E27FC236}">
                  <a16:creationId xmlns:a16="http://schemas.microsoft.com/office/drawing/2014/main" id="{F3DC8BDB-669E-4AA0-85E1-D09DC2305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150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1" name="Oval 505">
              <a:extLst>
                <a:ext uri="{FF2B5EF4-FFF2-40B4-BE49-F238E27FC236}">
                  <a16:creationId xmlns:a16="http://schemas.microsoft.com/office/drawing/2014/main" id="{9EEDB24E-2FB7-46D3-8EBE-4536EF14E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7" y="148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2" name="Oval 506">
              <a:extLst>
                <a:ext uri="{FF2B5EF4-FFF2-40B4-BE49-F238E27FC236}">
                  <a16:creationId xmlns:a16="http://schemas.microsoft.com/office/drawing/2014/main" id="{D4E800B6-F6A0-4895-B286-DB04FA1C4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4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3" name="Oval 507">
              <a:extLst>
                <a:ext uri="{FF2B5EF4-FFF2-40B4-BE49-F238E27FC236}">
                  <a16:creationId xmlns:a16="http://schemas.microsoft.com/office/drawing/2014/main" id="{46B1FC3C-ECC0-47D5-98AF-4699FF543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142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4" name="Oval 508">
              <a:extLst>
                <a:ext uri="{FF2B5EF4-FFF2-40B4-BE49-F238E27FC236}">
                  <a16:creationId xmlns:a16="http://schemas.microsoft.com/office/drawing/2014/main" id="{ABCC1B26-09C4-4164-BA0C-D91A337E5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152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5" name="Oval 509">
              <a:extLst>
                <a:ext uri="{FF2B5EF4-FFF2-40B4-BE49-F238E27FC236}">
                  <a16:creationId xmlns:a16="http://schemas.microsoft.com/office/drawing/2014/main" id="{8F8A53F7-DA7A-4A06-BDAC-B9AFF747E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154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6" name="Oval 510">
              <a:extLst>
                <a:ext uri="{FF2B5EF4-FFF2-40B4-BE49-F238E27FC236}">
                  <a16:creationId xmlns:a16="http://schemas.microsoft.com/office/drawing/2014/main" id="{AFDBABDA-DC9C-473E-A466-524947E3D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" y="156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7" name="Oval 511">
              <a:extLst>
                <a:ext uri="{FF2B5EF4-FFF2-40B4-BE49-F238E27FC236}">
                  <a16:creationId xmlns:a16="http://schemas.microsoft.com/office/drawing/2014/main" id="{DF3065C7-C840-4DFA-99B7-6C77EF3FE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158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8" name="Oval 512">
              <a:extLst>
                <a:ext uri="{FF2B5EF4-FFF2-40B4-BE49-F238E27FC236}">
                  <a16:creationId xmlns:a16="http://schemas.microsoft.com/office/drawing/2014/main" id="{531A4758-EE5C-49A1-948E-53A1B417B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2" y="160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79" name="Oval 513">
              <a:extLst>
                <a:ext uri="{FF2B5EF4-FFF2-40B4-BE49-F238E27FC236}">
                  <a16:creationId xmlns:a16="http://schemas.microsoft.com/office/drawing/2014/main" id="{57AD4662-97A1-468C-964F-AFD63996E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161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0" name="Oval 514">
              <a:extLst>
                <a:ext uri="{FF2B5EF4-FFF2-40B4-BE49-F238E27FC236}">
                  <a16:creationId xmlns:a16="http://schemas.microsoft.com/office/drawing/2014/main" id="{146C7334-4EBF-4574-9C6A-A07D712EF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4" y="159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1" name="Oval 515">
              <a:extLst>
                <a:ext uri="{FF2B5EF4-FFF2-40B4-BE49-F238E27FC236}">
                  <a16:creationId xmlns:a16="http://schemas.microsoft.com/office/drawing/2014/main" id="{921DA127-CAB0-4966-A53B-75B80B05D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157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2" name="Oval 516">
              <a:extLst>
                <a:ext uri="{FF2B5EF4-FFF2-40B4-BE49-F238E27FC236}">
                  <a16:creationId xmlns:a16="http://schemas.microsoft.com/office/drawing/2014/main" id="{B8FC294D-0603-4ABF-9F22-24733358D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6" y="152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3" name="Oval 517">
              <a:extLst>
                <a:ext uri="{FF2B5EF4-FFF2-40B4-BE49-F238E27FC236}">
                  <a16:creationId xmlns:a16="http://schemas.microsoft.com/office/drawing/2014/main" id="{CBCC7873-4250-418C-A5BE-BED2D7DA9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2" y="113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4" name="Oval 518">
              <a:extLst>
                <a:ext uri="{FF2B5EF4-FFF2-40B4-BE49-F238E27FC236}">
                  <a16:creationId xmlns:a16="http://schemas.microsoft.com/office/drawing/2014/main" id="{F7B529F6-7D18-48B6-B752-CDA4C1444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8" y="1152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5" name="Oval 519">
              <a:extLst>
                <a:ext uri="{FF2B5EF4-FFF2-40B4-BE49-F238E27FC236}">
                  <a16:creationId xmlns:a16="http://schemas.microsoft.com/office/drawing/2014/main" id="{5E6BC028-C083-4429-B6DC-2A059D4B5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9" y="116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6" name="Oval 520">
              <a:extLst>
                <a:ext uri="{FF2B5EF4-FFF2-40B4-BE49-F238E27FC236}">
                  <a16:creationId xmlns:a16="http://schemas.microsoft.com/office/drawing/2014/main" id="{77A41E5C-ED76-4A5D-A151-1FF5785C4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134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7" name="Oval 521">
              <a:extLst>
                <a:ext uri="{FF2B5EF4-FFF2-40B4-BE49-F238E27FC236}">
                  <a16:creationId xmlns:a16="http://schemas.microsoft.com/office/drawing/2014/main" id="{CA634C40-4C5A-4306-99BF-75A907A15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9" y="135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8" name="Oval 522">
              <a:extLst>
                <a:ext uri="{FF2B5EF4-FFF2-40B4-BE49-F238E27FC236}">
                  <a16:creationId xmlns:a16="http://schemas.microsoft.com/office/drawing/2014/main" id="{B282E254-F05E-40B9-BE9B-7765F5FC9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8" y="137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89" name="Oval 523">
              <a:extLst>
                <a:ext uri="{FF2B5EF4-FFF2-40B4-BE49-F238E27FC236}">
                  <a16:creationId xmlns:a16="http://schemas.microsoft.com/office/drawing/2014/main" id="{B32F972F-5A35-4C9E-9C4B-CB5DC87D7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9" y="139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0" name="Oval 524">
              <a:extLst>
                <a:ext uri="{FF2B5EF4-FFF2-40B4-BE49-F238E27FC236}">
                  <a16:creationId xmlns:a16="http://schemas.microsoft.com/office/drawing/2014/main" id="{1C689862-377F-42DD-9000-0BFC5FC25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2" y="140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1" name="Oval 525">
              <a:extLst>
                <a:ext uri="{FF2B5EF4-FFF2-40B4-BE49-F238E27FC236}">
                  <a16:creationId xmlns:a16="http://schemas.microsoft.com/office/drawing/2014/main" id="{57DC994C-CC83-4647-BC61-FA2E73DF5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1" y="142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2" name="Oval 526">
              <a:extLst>
                <a:ext uri="{FF2B5EF4-FFF2-40B4-BE49-F238E27FC236}">
                  <a16:creationId xmlns:a16="http://schemas.microsoft.com/office/drawing/2014/main" id="{2F2024ED-3B86-4246-A7BE-B85F1BFF2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8" y="144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3" name="Oval 527">
              <a:extLst>
                <a:ext uri="{FF2B5EF4-FFF2-40B4-BE49-F238E27FC236}">
                  <a16:creationId xmlns:a16="http://schemas.microsoft.com/office/drawing/2014/main" id="{399FE36A-3E1D-4B60-9D85-808C414B8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1462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4" name="Oval 528">
              <a:extLst>
                <a:ext uri="{FF2B5EF4-FFF2-40B4-BE49-F238E27FC236}">
                  <a16:creationId xmlns:a16="http://schemas.microsoft.com/office/drawing/2014/main" id="{0C016F8D-C46E-477D-9EA5-8A60EE672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3" y="14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5" name="Oval 529">
              <a:extLst>
                <a:ext uri="{FF2B5EF4-FFF2-40B4-BE49-F238E27FC236}">
                  <a16:creationId xmlns:a16="http://schemas.microsoft.com/office/drawing/2014/main" id="{73625D15-0F59-4596-97A9-EF08B3E85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4" y="150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6" name="Oval 530">
              <a:extLst>
                <a:ext uri="{FF2B5EF4-FFF2-40B4-BE49-F238E27FC236}">
                  <a16:creationId xmlns:a16="http://schemas.microsoft.com/office/drawing/2014/main" id="{30F17E06-3052-4DAD-A0D3-3D2BEB435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152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7" name="Oval 531">
              <a:extLst>
                <a:ext uri="{FF2B5EF4-FFF2-40B4-BE49-F238E27FC236}">
                  <a16:creationId xmlns:a16="http://schemas.microsoft.com/office/drawing/2014/main" id="{7A863753-0819-4B95-A10D-9CD1863EE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8" y="154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8" name="Oval 532">
              <a:extLst>
                <a:ext uri="{FF2B5EF4-FFF2-40B4-BE49-F238E27FC236}">
                  <a16:creationId xmlns:a16="http://schemas.microsoft.com/office/drawing/2014/main" id="{58F067A5-67EA-4EA8-8DEB-1A3C7BF54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5" y="149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199" name="Oval 533">
              <a:extLst>
                <a:ext uri="{FF2B5EF4-FFF2-40B4-BE49-F238E27FC236}">
                  <a16:creationId xmlns:a16="http://schemas.microsoft.com/office/drawing/2014/main" id="{B4B4F32C-C362-4549-8A75-29F705E21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" y="147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0" name="Oval 534">
              <a:extLst>
                <a:ext uri="{FF2B5EF4-FFF2-40B4-BE49-F238E27FC236}">
                  <a16:creationId xmlns:a16="http://schemas.microsoft.com/office/drawing/2014/main" id="{C647DE9C-AA0C-4DCC-8E49-F6BF4978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5" y="144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1" name="Oval 535">
              <a:extLst>
                <a:ext uri="{FF2B5EF4-FFF2-40B4-BE49-F238E27FC236}">
                  <a16:creationId xmlns:a16="http://schemas.microsoft.com/office/drawing/2014/main" id="{829091FD-7DA2-4EE3-BEC7-72E4610C0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7" y="141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2" name="Oval 536">
              <a:extLst>
                <a:ext uri="{FF2B5EF4-FFF2-40B4-BE49-F238E27FC236}">
                  <a16:creationId xmlns:a16="http://schemas.microsoft.com/office/drawing/2014/main" id="{C08B259A-1334-4331-A625-F5EA4BF2C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4" y="140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3" name="Oval 537">
              <a:extLst>
                <a:ext uri="{FF2B5EF4-FFF2-40B4-BE49-F238E27FC236}">
                  <a16:creationId xmlns:a16="http://schemas.microsoft.com/office/drawing/2014/main" id="{6CD1D364-C353-4B54-80C1-47532CFC4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5" y="13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4" name="Oval 538">
              <a:extLst>
                <a:ext uri="{FF2B5EF4-FFF2-40B4-BE49-F238E27FC236}">
                  <a16:creationId xmlns:a16="http://schemas.microsoft.com/office/drawing/2014/main" id="{67C64F9A-82BF-468A-9A95-16B11303F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5" y="137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5" name="Oval 539">
              <a:extLst>
                <a:ext uri="{FF2B5EF4-FFF2-40B4-BE49-F238E27FC236}">
                  <a16:creationId xmlns:a16="http://schemas.microsoft.com/office/drawing/2014/main" id="{8E89CCBF-F6EC-48ED-A865-B2DEB34EC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145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6" name="Oval 540">
              <a:extLst>
                <a:ext uri="{FF2B5EF4-FFF2-40B4-BE49-F238E27FC236}">
                  <a16:creationId xmlns:a16="http://schemas.microsoft.com/office/drawing/2014/main" id="{39D425C3-6A06-47AF-A961-788070FA7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151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7" name="Oval 541">
              <a:extLst>
                <a:ext uri="{FF2B5EF4-FFF2-40B4-BE49-F238E27FC236}">
                  <a16:creationId xmlns:a16="http://schemas.microsoft.com/office/drawing/2014/main" id="{2C100ADE-DAC4-4340-8939-DEDB1D1EF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1543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8" name="Oval 542">
              <a:extLst>
                <a:ext uri="{FF2B5EF4-FFF2-40B4-BE49-F238E27FC236}">
                  <a16:creationId xmlns:a16="http://schemas.microsoft.com/office/drawing/2014/main" id="{A6E43F13-9520-44BC-8C20-9D056AEEF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157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09" name="Oval 543">
              <a:extLst>
                <a:ext uri="{FF2B5EF4-FFF2-40B4-BE49-F238E27FC236}">
                  <a16:creationId xmlns:a16="http://schemas.microsoft.com/office/drawing/2014/main" id="{3226CA66-B9A7-4B34-8D0B-907EE6231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160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0" name="Oval 544">
              <a:extLst>
                <a:ext uri="{FF2B5EF4-FFF2-40B4-BE49-F238E27FC236}">
                  <a16:creationId xmlns:a16="http://schemas.microsoft.com/office/drawing/2014/main" id="{81A7374F-3C8C-4B7C-A5D7-9AD6C1D0B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1625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1" name="Oval 545">
              <a:extLst>
                <a:ext uri="{FF2B5EF4-FFF2-40B4-BE49-F238E27FC236}">
                  <a16:creationId xmlns:a16="http://schemas.microsoft.com/office/drawing/2014/main" id="{A17E1122-2AE6-4C30-B109-C5257AE4D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16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2" name="Oval 546">
              <a:extLst>
                <a:ext uri="{FF2B5EF4-FFF2-40B4-BE49-F238E27FC236}">
                  <a16:creationId xmlns:a16="http://schemas.microsoft.com/office/drawing/2014/main" id="{BBFF5D53-7802-4348-9A8E-C640C8171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167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3" name="Oval 547">
              <a:extLst>
                <a:ext uri="{FF2B5EF4-FFF2-40B4-BE49-F238E27FC236}">
                  <a16:creationId xmlns:a16="http://schemas.microsoft.com/office/drawing/2014/main" id="{8CDA2E2D-CA43-403F-A791-D55CF9C9C8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2" y="170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4" name="Oval 548">
              <a:extLst>
                <a:ext uri="{FF2B5EF4-FFF2-40B4-BE49-F238E27FC236}">
                  <a16:creationId xmlns:a16="http://schemas.microsoft.com/office/drawing/2014/main" id="{1FE66E02-77C7-4935-B679-3F26E7EF6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7" y="16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5" name="Oval 549">
              <a:extLst>
                <a:ext uri="{FF2B5EF4-FFF2-40B4-BE49-F238E27FC236}">
                  <a16:creationId xmlns:a16="http://schemas.microsoft.com/office/drawing/2014/main" id="{D14C059D-427F-45D7-BF26-A72A22F55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163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6" name="Oval 550">
              <a:extLst>
                <a:ext uri="{FF2B5EF4-FFF2-40B4-BE49-F238E27FC236}">
                  <a16:creationId xmlns:a16="http://schemas.microsoft.com/office/drawing/2014/main" id="{CA33F8BE-01C5-4B24-9E75-06B30FA86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6" y="160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7" name="Oval 551">
              <a:extLst>
                <a:ext uri="{FF2B5EF4-FFF2-40B4-BE49-F238E27FC236}">
                  <a16:creationId xmlns:a16="http://schemas.microsoft.com/office/drawing/2014/main" id="{17560591-B48C-423E-ACB4-4ECACF335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159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8" name="Oval 552">
              <a:extLst>
                <a:ext uri="{FF2B5EF4-FFF2-40B4-BE49-F238E27FC236}">
                  <a16:creationId xmlns:a16="http://schemas.microsoft.com/office/drawing/2014/main" id="{92ACE0F0-D0B2-4000-AD85-8F571B91D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157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19" name="Oval 553">
              <a:extLst>
                <a:ext uri="{FF2B5EF4-FFF2-40B4-BE49-F238E27FC236}">
                  <a16:creationId xmlns:a16="http://schemas.microsoft.com/office/drawing/2014/main" id="{33379B46-65CA-4C86-94B1-2A1A29F0E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169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0" name="Oval 554">
              <a:extLst>
                <a:ext uri="{FF2B5EF4-FFF2-40B4-BE49-F238E27FC236}">
                  <a16:creationId xmlns:a16="http://schemas.microsoft.com/office/drawing/2014/main" id="{F4D06F34-77F0-483B-9775-181A739E6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172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1" name="Oval 555">
              <a:extLst>
                <a:ext uri="{FF2B5EF4-FFF2-40B4-BE49-F238E27FC236}">
                  <a16:creationId xmlns:a16="http://schemas.microsoft.com/office/drawing/2014/main" id="{1DE6D2BE-B7E7-4ECB-97B9-E65BE6FC8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" y="175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2" name="Oval 556">
              <a:extLst>
                <a:ext uri="{FF2B5EF4-FFF2-40B4-BE49-F238E27FC236}">
                  <a16:creationId xmlns:a16="http://schemas.microsoft.com/office/drawing/2014/main" id="{7C2C4CBF-15E0-496D-966A-8D43BFAE8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178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3" name="Oval 557">
              <a:extLst>
                <a:ext uri="{FF2B5EF4-FFF2-40B4-BE49-F238E27FC236}">
                  <a16:creationId xmlns:a16="http://schemas.microsoft.com/office/drawing/2014/main" id="{F620DD17-5A3F-4121-AC5E-8441D6184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176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4" name="Oval 558">
              <a:extLst>
                <a:ext uri="{FF2B5EF4-FFF2-40B4-BE49-F238E27FC236}">
                  <a16:creationId xmlns:a16="http://schemas.microsoft.com/office/drawing/2014/main" id="{CB3CCFA5-49EC-4AF5-9AB6-D2FABD715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173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5" name="Oval 559">
              <a:extLst>
                <a:ext uri="{FF2B5EF4-FFF2-40B4-BE49-F238E27FC236}">
                  <a16:creationId xmlns:a16="http://schemas.microsoft.com/office/drawing/2014/main" id="{EA023687-0F82-4BC3-94DA-51100F0B38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" y="171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6" name="Oval 560">
              <a:extLst>
                <a:ext uri="{FF2B5EF4-FFF2-40B4-BE49-F238E27FC236}">
                  <a16:creationId xmlns:a16="http://schemas.microsoft.com/office/drawing/2014/main" id="{59557541-1A55-49B4-84CC-B94A60468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6" y="168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27" name="Freeform 561">
              <a:extLst>
                <a:ext uri="{FF2B5EF4-FFF2-40B4-BE49-F238E27FC236}">
                  <a16:creationId xmlns:a16="http://schemas.microsoft.com/office/drawing/2014/main" id="{C377E804-DF53-4C7A-978D-68783A190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5" y="1538"/>
              <a:ext cx="331" cy="443"/>
            </a:xfrm>
            <a:custGeom>
              <a:avLst/>
              <a:gdLst>
                <a:gd name="T0" fmla="*/ 497 w 150"/>
                <a:gd name="T1" fmla="*/ 5519 h 188"/>
                <a:gd name="T2" fmla="*/ 666 w 150"/>
                <a:gd name="T3" fmla="*/ 4842 h 188"/>
                <a:gd name="T4" fmla="*/ 1022 w 150"/>
                <a:gd name="T5" fmla="*/ 4291 h 188"/>
                <a:gd name="T6" fmla="*/ 1397 w 150"/>
                <a:gd name="T7" fmla="*/ 3610 h 188"/>
                <a:gd name="T8" fmla="*/ 1752 w 150"/>
                <a:gd name="T9" fmla="*/ 2837 h 188"/>
                <a:gd name="T10" fmla="*/ 2182 w 150"/>
                <a:gd name="T11" fmla="*/ 2342 h 188"/>
                <a:gd name="T12" fmla="*/ 2610 w 150"/>
                <a:gd name="T13" fmla="*/ 1572 h 188"/>
                <a:gd name="T14" fmla="*/ 3555 w 150"/>
                <a:gd name="T15" fmla="*/ 0 h 188"/>
                <a:gd name="T16" fmla="*/ 2893 w 150"/>
                <a:gd name="T17" fmla="*/ 683 h 188"/>
                <a:gd name="T18" fmla="*/ 2163 w 150"/>
                <a:gd name="T19" fmla="*/ 1477 h 188"/>
                <a:gd name="T20" fmla="*/ 1470 w 150"/>
                <a:gd name="T21" fmla="*/ 2592 h 188"/>
                <a:gd name="T22" fmla="*/ 808 w 150"/>
                <a:gd name="T23" fmla="*/ 3549 h 188"/>
                <a:gd name="T24" fmla="*/ 117 w 150"/>
                <a:gd name="T25" fmla="*/ 5297 h 188"/>
                <a:gd name="T26" fmla="*/ 214 w 150"/>
                <a:gd name="T27" fmla="*/ 5797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0" h="188">
                  <a:moveTo>
                    <a:pt x="21" y="179"/>
                  </a:moveTo>
                  <a:cubicBezTo>
                    <a:pt x="23" y="171"/>
                    <a:pt x="24" y="164"/>
                    <a:pt x="28" y="157"/>
                  </a:cubicBezTo>
                  <a:cubicBezTo>
                    <a:pt x="32" y="150"/>
                    <a:pt x="38" y="145"/>
                    <a:pt x="43" y="139"/>
                  </a:cubicBezTo>
                  <a:cubicBezTo>
                    <a:pt x="48" y="131"/>
                    <a:pt x="54" y="124"/>
                    <a:pt x="59" y="117"/>
                  </a:cubicBezTo>
                  <a:cubicBezTo>
                    <a:pt x="65" y="108"/>
                    <a:pt x="67" y="100"/>
                    <a:pt x="74" y="92"/>
                  </a:cubicBezTo>
                  <a:cubicBezTo>
                    <a:pt x="79" y="86"/>
                    <a:pt x="87" y="82"/>
                    <a:pt x="92" y="76"/>
                  </a:cubicBezTo>
                  <a:cubicBezTo>
                    <a:pt x="99" y="68"/>
                    <a:pt x="105" y="59"/>
                    <a:pt x="110" y="51"/>
                  </a:cubicBezTo>
                  <a:cubicBezTo>
                    <a:pt x="122" y="33"/>
                    <a:pt x="138" y="17"/>
                    <a:pt x="150" y="0"/>
                  </a:cubicBezTo>
                  <a:cubicBezTo>
                    <a:pt x="140" y="7"/>
                    <a:pt x="132" y="15"/>
                    <a:pt x="122" y="22"/>
                  </a:cubicBezTo>
                  <a:cubicBezTo>
                    <a:pt x="111" y="29"/>
                    <a:pt x="100" y="38"/>
                    <a:pt x="91" y="48"/>
                  </a:cubicBezTo>
                  <a:cubicBezTo>
                    <a:pt x="81" y="60"/>
                    <a:pt x="73" y="73"/>
                    <a:pt x="62" y="84"/>
                  </a:cubicBezTo>
                  <a:cubicBezTo>
                    <a:pt x="52" y="95"/>
                    <a:pt x="42" y="103"/>
                    <a:pt x="34" y="115"/>
                  </a:cubicBezTo>
                  <a:cubicBezTo>
                    <a:pt x="22" y="134"/>
                    <a:pt x="13" y="152"/>
                    <a:pt x="5" y="172"/>
                  </a:cubicBezTo>
                  <a:cubicBezTo>
                    <a:pt x="2" y="179"/>
                    <a:pt x="0" y="184"/>
                    <a:pt x="9" y="188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28" name="Freeform 562">
              <a:extLst>
                <a:ext uri="{FF2B5EF4-FFF2-40B4-BE49-F238E27FC236}">
                  <a16:creationId xmlns:a16="http://schemas.microsoft.com/office/drawing/2014/main" id="{97B2C4B2-100B-4853-ACF2-6D2DFD15D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7" y="1724"/>
              <a:ext cx="122" cy="217"/>
            </a:xfrm>
            <a:custGeom>
              <a:avLst/>
              <a:gdLst>
                <a:gd name="T0" fmla="*/ 512 w 55"/>
                <a:gd name="T1" fmla="*/ 1236 h 92"/>
                <a:gd name="T2" fmla="*/ 1191 w 55"/>
                <a:gd name="T3" fmla="*/ 0 h 92"/>
                <a:gd name="T4" fmla="*/ 557 w 55"/>
                <a:gd name="T5" fmla="*/ 590 h 92"/>
                <a:gd name="T6" fmla="*/ 0 w 55"/>
                <a:gd name="T7" fmla="*/ 1024 h 92"/>
                <a:gd name="T8" fmla="*/ 1211 w 55"/>
                <a:gd name="T9" fmla="*/ 2849 h 92"/>
                <a:gd name="T10" fmla="*/ 1333 w 55"/>
                <a:gd name="T11" fmla="*/ 2231 h 92"/>
                <a:gd name="T12" fmla="*/ 852 w 55"/>
                <a:gd name="T13" fmla="*/ 1953 h 92"/>
                <a:gd name="T14" fmla="*/ 1333 w 55"/>
                <a:gd name="T15" fmla="*/ 868 h 92"/>
                <a:gd name="T16" fmla="*/ 512 w 55"/>
                <a:gd name="T17" fmla="*/ 1236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92">
                  <a:moveTo>
                    <a:pt x="21" y="40"/>
                  </a:moveTo>
                  <a:cubicBezTo>
                    <a:pt x="12" y="26"/>
                    <a:pt x="43" y="7"/>
                    <a:pt x="49" y="0"/>
                  </a:cubicBezTo>
                  <a:cubicBezTo>
                    <a:pt x="40" y="3"/>
                    <a:pt x="31" y="13"/>
                    <a:pt x="23" y="19"/>
                  </a:cubicBezTo>
                  <a:cubicBezTo>
                    <a:pt x="17" y="23"/>
                    <a:pt x="8" y="32"/>
                    <a:pt x="0" y="33"/>
                  </a:cubicBezTo>
                  <a:cubicBezTo>
                    <a:pt x="14" y="55"/>
                    <a:pt x="31" y="75"/>
                    <a:pt x="50" y="92"/>
                  </a:cubicBezTo>
                  <a:cubicBezTo>
                    <a:pt x="50" y="85"/>
                    <a:pt x="52" y="79"/>
                    <a:pt x="55" y="72"/>
                  </a:cubicBezTo>
                  <a:cubicBezTo>
                    <a:pt x="47" y="72"/>
                    <a:pt x="37" y="73"/>
                    <a:pt x="35" y="63"/>
                  </a:cubicBezTo>
                  <a:cubicBezTo>
                    <a:pt x="32" y="48"/>
                    <a:pt x="50" y="40"/>
                    <a:pt x="55" y="28"/>
                  </a:cubicBezTo>
                  <a:cubicBezTo>
                    <a:pt x="48" y="29"/>
                    <a:pt x="29" y="51"/>
                    <a:pt x="21" y="40"/>
                  </a:cubicBezTo>
                  <a:close/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29" name="Freeform 563">
              <a:extLst>
                <a:ext uri="{FF2B5EF4-FFF2-40B4-BE49-F238E27FC236}">
                  <a16:creationId xmlns:a16="http://schemas.microsoft.com/office/drawing/2014/main" id="{6B28924A-09D4-4A41-9B38-57596D435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380"/>
              <a:ext cx="356" cy="302"/>
            </a:xfrm>
            <a:custGeom>
              <a:avLst/>
              <a:gdLst>
                <a:gd name="T0" fmla="*/ 0 w 161"/>
                <a:gd name="T1" fmla="*/ 3902 h 128"/>
                <a:gd name="T2" fmla="*/ 1046 w 161"/>
                <a:gd name="T3" fmla="*/ 2694 h 128"/>
                <a:gd name="T4" fmla="*/ 1913 w 161"/>
                <a:gd name="T5" fmla="*/ 1524 h 128"/>
                <a:gd name="T6" fmla="*/ 3847 w 161"/>
                <a:gd name="T7" fmla="*/ 0 h 128"/>
                <a:gd name="T8" fmla="*/ 1554 w 161"/>
                <a:gd name="T9" fmla="*/ 2534 h 128"/>
                <a:gd name="T10" fmla="*/ 1008 w 161"/>
                <a:gd name="T11" fmla="*/ 3440 h 128"/>
                <a:gd name="T12" fmla="*/ 694 w 161"/>
                <a:gd name="T13" fmla="*/ 3558 h 128"/>
                <a:gd name="T14" fmla="*/ 356 w 161"/>
                <a:gd name="T15" fmla="*/ 3784 h 128"/>
                <a:gd name="T16" fmla="*/ 0 w 161"/>
                <a:gd name="T17" fmla="*/ 3968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128">
                  <a:moveTo>
                    <a:pt x="0" y="126"/>
                  </a:moveTo>
                  <a:cubicBezTo>
                    <a:pt x="13" y="112"/>
                    <a:pt x="29" y="100"/>
                    <a:pt x="44" y="87"/>
                  </a:cubicBezTo>
                  <a:cubicBezTo>
                    <a:pt x="56" y="77"/>
                    <a:pt x="67" y="59"/>
                    <a:pt x="80" y="49"/>
                  </a:cubicBezTo>
                  <a:cubicBezTo>
                    <a:pt x="105" y="29"/>
                    <a:pt x="130" y="11"/>
                    <a:pt x="161" y="0"/>
                  </a:cubicBezTo>
                  <a:cubicBezTo>
                    <a:pt x="127" y="24"/>
                    <a:pt x="93" y="49"/>
                    <a:pt x="65" y="82"/>
                  </a:cubicBezTo>
                  <a:cubicBezTo>
                    <a:pt x="58" y="90"/>
                    <a:pt x="51" y="106"/>
                    <a:pt x="42" y="111"/>
                  </a:cubicBezTo>
                  <a:cubicBezTo>
                    <a:pt x="39" y="114"/>
                    <a:pt x="33" y="114"/>
                    <a:pt x="29" y="115"/>
                  </a:cubicBezTo>
                  <a:cubicBezTo>
                    <a:pt x="24" y="117"/>
                    <a:pt x="20" y="119"/>
                    <a:pt x="15" y="122"/>
                  </a:cubicBezTo>
                  <a:cubicBezTo>
                    <a:pt x="10" y="124"/>
                    <a:pt x="4" y="125"/>
                    <a:pt x="0" y="128"/>
                  </a:cubicBezTo>
                </a:path>
              </a:pathLst>
            </a:cu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30" name="Oval 564">
              <a:extLst>
                <a:ext uri="{FF2B5EF4-FFF2-40B4-BE49-F238E27FC236}">
                  <a16:creationId xmlns:a16="http://schemas.microsoft.com/office/drawing/2014/main" id="{72ECB8FB-FAA0-46F0-8CC8-C4BEB455D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53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1" name="Oval 565">
              <a:extLst>
                <a:ext uri="{FF2B5EF4-FFF2-40B4-BE49-F238E27FC236}">
                  <a16:creationId xmlns:a16="http://schemas.microsoft.com/office/drawing/2014/main" id="{96399CD6-31B4-4BF2-937F-04DBB5B29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155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2" name="Oval 566">
              <a:extLst>
                <a:ext uri="{FF2B5EF4-FFF2-40B4-BE49-F238E27FC236}">
                  <a16:creationId xmlns:a16="http://schemas.microsoft.com/office/drawing/2014/main" id="{553ECBAC-65D7-4C32-B26A-4CD92C39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" y="157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3" name="Oval 567">
              <a:extLst>
                <a:ext uri="{FF2B5EF4-FFF2-40B4-BE49-F238E27FC236}">
                  <a16:creationId xmlns:a16="http://schemas.microsoft.com/office/drawing/2014/main" id="{E963D14E-9018-4026-9735-BA4ED0ACB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159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4" name="Oval 568">
              <a:extLst>
                <a:ext uri="{FF2B5EF4-FFF2-40B4-BE49-F238E27FC236}">
                  <a16:creationId xmlns:a16="http://schemas.microsoft.com/office/drawing/2014/main" id="{FD2B0A47-DC41-4041-A655-1F9F78DDF4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161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5" name="Oval 569">
              <a:extLst>
                <a:ext uri="{FF2B5EF4-FFF2-40B4-BE49-F238E27FC236}">
                  <a16:creationId xmlns:a16="http://schemas.microsoft.com/office/drawing/2014/main" id="{743B17D6-3A04-45F3-AA1C-C8DC743FE0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6" y="163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6" name="Oval 570">
              <a:extLst>
                <a:ext uri="{FF2B5EF4-FFF2-40B4-BE49-F238E27FC236}">
                  <a16:creationId xmlns:a16="http://schemas.microsoft.com/office/drawing/2014/main" id="{10FB7556-50DF-4836-92EA-7474263AF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165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7" name="Oval 571">
              <a:extLst>
                <a:ext uri="{FF2B5EF4-FFF2-40B4-BE49-F238E27FC236}">
                  <a16:creationId xmlns:a16="http://schemas.microsoft.com/office/drawing/2014/main" id="{58D93E13-570A-4185-BF89-0CBE3D42CB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167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8" name="Oval 572">
              <a:extLst>
                <a:ext uri="{FF2B5EF4-FFF2-40B4-BE49-F238E27FC236}">
                  <a16:creationId xmlns:a16="http://schemas.microsoft.com/office/drawing/2014/main" id="{F0D00E19-8D80-4A3B-ABA9-10517F2A8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" y="170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39" name="Oval 573">
              <a:extLst>
                <a:ext uri="{FF2B5EF4-FFF2-40B4-BE49-F238E27FC236}">
                  <a16:creationId xmlns:a16="http://schemas.microsoft.com/office/drawing/2014/main" id="{6328EED4-381C-428B-A1DC-A345A570E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7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0" name="Oval 574">
              <a:extLst>
                <a:ext uri="{FF2B5EF4-FFF2-40B4-BE49-F238E27FC236}">
                  <a16:creationId xmlns:a16="http://schemas.microsoft.com/office/drawing/2014/main" id="{8BD5EF5C-F1B8-4333-B4D6-5F11426A5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2" y="173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1" name="Oval 575">
              <a:extLst>
                <a:ext uri="{FF2B5EF4-FFF2-40B4-BE49-F238E27FC236}">
                  <a16:creationId xmlns:a16="http://schemas.microsoft.com/office/drawing/2014/main" id="{89135DF9-C65D-440E-83EA-0F11F5F42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75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2" name="Oval 576">
              <a:extLst>
                <a:ext uri="{FF2B5EF4-FFF2-40B4-BE49-F238E27FC236}">
                  <a16:creationId xmlns:a16="http://schemas.microsoft.com/office/drawing/2014/main" id="{AA483991-1016-4D90-939C-1C24DD3DF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" y="181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3" name="Oval 577">
              <a:extLst>
                <a:ext uri="{FF2B5EF4-FFF2-40B4-BE49-F238E27FC236}">
                  <a16:creationId xmlns:a16="http://schemas.microsoft.com/office/drawing/2014/main" id="{C40E25B7-C178-4C23-913A-49458DBD4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180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4" name="Oval 578">
              <a:extLst>
                <a:ext uri="{FF2B5EF4-FFF2-40B4-BE49-F238E27FC236}">
                  <a16:creationId xmlns:a16="http://schemas.microsoft.com/office/drawing/2014/main" id="{5E0EEA86-8ADB-4D47-9273-113D24F00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179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5" name="Oval 579">
              <a:extLst>
                <a:ext uri="{FF2B5EF4-FFF2-40B4-BE49-F238E27FC236}">
                  <a16:creationId xmlns:a16="http://schemas.microsoft.com/office/drawing/2014/main" id="{B5D0D161-2EDE-48F8-BB9A-64CFD7DD0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1722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6" name="Oval 580">
              <a:extLst>
                <a:ext uri="{FF2B5EF4-FFF2-40B4-BE49-F238E27FC236}">
                  <a16:creationId xmlns:a16="http://schemas.microsoft.com/office/drawing/2014/main" id="{59D36531-F5A3-45D0-ABE0-64AB60CB3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179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7" name="Oval 581">
              <a:extLst>
                <a:ext uri="{FF2B5EF4-FFF2-40B4-BE49-F238E27FC236}">
                  <a16:creationId xmlns:a16="http://schemas.microsoft.com/office/drawing/2014/main" id="{D1B82D9D-2BE7-4E5A-B474-258B7710E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" y="17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8" name="Oval 582">
              <a:extLst>
                <a:ext uri="{FF2B5EF4-FFF2-40B4-BE49-F238E27FC236}">
                  <a16:creationId xmlns:a16="http://schemas.microsoft.com/office/drawing/2014/main" id="{95A41186-DB69-461E-9DAD-5D78D4CFFE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175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49" name="Oval 583">
              <a:extLst>
                <a:ext uri="{FF2B5EF4-FFF2-40B4-BE49-F238E27FC236}">
                  <a16:creationId xmlns:a16="http://schemas.microsoft.com/office/drawing/2014/main" id="{9E5BC8D3-1932-4DBA-9969-3CAE89501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7" y="174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0" name="Oval 584">
              <a:extLst>
                <a:ext uri="{FF2B5EF4-FFF2-40B4-BE49-F238E27FC236}">
                  <a16:creationId xmlns:a16="http://schemas.microsoft.com/office/drawing/2014/main" id="{30D8D321-276C-499E-9E76-321EED1AD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" y="172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1" name="Oval 585">
              <a:extLst>
                <a:ext uri="{FF2B5EF4-FFF2-40B4-BE49-F238E27FC236}">
                  <a16:creationId xmlns:a16="http://schemas.microsoft.com/office/drawing/2014/main" id="{964A848B-E798-4B57-8004-6B2399A00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170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2" name="Oval 586">
              <a:extLst>
                <a:ext uri="{FF2B5EF4-FFF2-40B4-BE49-F238E27FC236}">
                  <a16:creationId xmlns:a16="http://schemas.microsoft.com/office/drawing/2014/main" id="{868DC4B7-F113-44A6-A0CB-0E841A499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168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3" name="Oval 587">
              <a:extLst>
                <a:ext uri="{FF2B5EF4-FFF2-40B4-BE49-F238E27FC236}">
                  <a16:creationId xmlns:a16="http://schemas.microsoft.com/office/drawing/2014/main" id="{325317BF-21E6-4E0B-BB57-AF8D0B362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6" y="167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4" name="Oval 588">
              <a:extLst>
                <a:ext uri="{FF2B5EF4-FFF2-40B4-BE49-F238E27FC236}">
                  <a16:creationId xmlns:a16="http://schemas.microsoft.com/office/drawing/2014/main" id="{55F5045A-7E38-45A4-BB2F-CF4B0613A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" y="16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5" name="Oval 589">
              <a:extLst>
                <a:ext uri="{FF2B5EF4-FFF2-40B4-BE49-F238E27FC236}">
                  <a16:creationId xmlns:a16="http://schemas.microsoft.com/office/drawing/2014/main" id="{A6AE5F2A-B957-4C71-B6DE-2A78182BB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6" y="163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6" name="Oval 590">
              <a:extLst>
                <a:ext uri="{FF2B5EF4-FFF2-40B4-BE49-F238E27FC236}">
                  <a16:creationId xmlns:a16="http://schemas.microsoft.com/office/drawing/2014/main" id="{A4D858A4-76B3-4645-B8AC-1FE9017B6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9" y="161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7" name="Oval 591">
              <a:extLst>
                <a:ext uri="{FF2B5EF4-FFF2-40B4-BE49-F238E27FC236}">
                  <a16:creationId xmlns:a16="http://schemas.microsoft.com/office/drawing/2014/main" id="{CFAEBAE1-2325-4998-8216-CAE7BBDDC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160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8" name="Oval 592">
              <a:extLst>
                <a:ext uri="{FF2B5EF4-FFF2-40B4-BE49-F238E27FC236}">
                  <a16:creationId xmlns:a16="http://schemas.microsoft.com/office/drawing/2014/main" id="{F34E98E5-E27C-4B57-83AF-AFA8F68C5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58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59" name="Oval 593">
              <a:extLst>
                <a:ext uri="{FF2B5EF4-FFF2-40B4-BE49-F238E27FC236}">
                  <a16:creationId xmlns:a16="http://schemas.microsoft.com/office/drawing/2014/main" id="{2988CF38-29E1-4F23-8296-38306A1B0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56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0" name="Oval 594">
              <a:extLst>
                <a:ext uri="{FF2B5EF4-FFF2-40B4-BE49-F238E27FC236}">
                  <a16:creationId xmlns:a16="http://schemas.microsoft.com/office/drawing/2014/main" id="{0044DE87-E472-46C1-A6E2-98928933B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1550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1" name="Oval 595">
              <a:extLst>
                <a:ext uri="{FF2B5EF4-FFF2-40B4-BE49-F238E27FC236}">
                  <a16:creationId xmlns:a16="http://schemas.microsoft.com/office/drawing/2014/main" id="{93C0657F-10BB-437A-8996-1620EBE9D4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9" y="154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2" name="Oval 596">
              <a:extLst>
                <a:ext uri="{FF2B5EF4-FFF2-40B4-BE49-F238E27FC236}">
                  <a16:creationId xmlns:a16="http://schemas.microsoft.com/office/drawing/2014/main" id="{29750A1E-51A6-49E1-994A-7A3179DCB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152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3" name="Oval 597">
              <a:extLst>
                <a:ext uri="{FF2B5EF4-FFF2-40B4-BE49-F238E27FC236}">
                  <a16:creationId xmlns:a16="http://schemas.microsoft.com/office/drawing/2014/main" id="{B7E92D16-91E9-44B5-9015-3EEFFBF59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51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4" name="Oval 598">
              <a:extLst>
                <a:ext uri="{FF2B5EF4-FFF2-40B4-BE49-F238E27FC236}">
                  <a16:creationId xmlns:a16="http://schemas.microsoft.com/office/drawing/2014/main" id="{F553B2FB-15E9-4757-A3AC-09FCEDBFA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49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5" name="Oval 599">
              <a:extLst>
                <a:ext uri="{FF2B5EF4-FFF2-40B4-BE49-F238E27FC236}">
                  <a16:creationId xmlns:a16="http://schemas.microsoft.com/office/drawing/2014/main" id="{4B3731CB-3D52-440A-8F38-AFD8F4553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0" y="148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6" name="Oval 600">
              <a:extLst>
                <a:ext uri="{FF2B5EF4-FFF2-40B4-BE49-F238E27FC236}">
                  <a16:creationId xmlns:a16="http://schemas.microsoft.com/office/drawing/2014/main" id="{66E33FF2-899E-4043-BE33-F31C28FBE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4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7" name="Oval 601">
              <a:extLst>
                <a:ext uri="{FF2B5EF4-FFF2-40B4-BE49-F238E27FC236}">
                  <a16:creationId xmlns:a16="http://schemas.microsoft.com/office/drawing/2014/main" id="{12E726FB-A5EC-4B5D-9953-FC17F8F3D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147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8" name="Oval 602">
              <a:extLst>
                <a:ext uri="{FF2B5EF4-FFF2-40B4-BE49-F238E27FC236}">
                  <a16:creationId xmlns:a16="http://schemas.microsoft.com/office/drawing/2014/main" id="{3F1116BA-66BA-41FB-AD06-56AC80F1C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14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69" name="Oval 603">
              <a:extLst>
                <a:ext uri="{FF2B5EF4-FFF2-40B4-BE49-F238E27FC236}">
                  <a16:creationId xmlns:a16="http://schemas.microsoft.com/office/drawing/2014/main" id="{E454BCE6-9F03-4839-A261-D08530067D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46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0" name="Oval 604">
              <a:extLst>
                <a:ext uri="{FF2B5EF4-FFF2-40B4-BE49-F238E27FC236}">
                  <a16:creationId xmlns:a16="http://schemas.microsoft.com/office/drawing/2014/main" id="{D5919648-D022-4CEE-97E9-D8413C4B2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" y="161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1" name="Oval 605">
              <a:extLst>
                <a:ext uri="{FF2B5EF4-FFF2-40B4-BE49-F238E27FC236}">
                  <a16:creationId xmlns:a16="http://schemas.microsoft.com/office/drawing/2014/main" id="{4C0D8FE2-BD2C-4493-99D2-AF763AD62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2" y="164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2" name="Oval 606">
              <a:extLst>
                <a:ext uri="{FF2B5EF4-FFF2-40B4-BE49-F238E27FC236}">
                  <a16:creationId xmlns:a16="http://schemas.microsoft.com/office/drawing/2014/main" id="{106321D3-B73D-49AD-9811-DDA93F497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2" y="167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3" name="Oval 607">
              <a:extLst>
                <a:ext uri="{FF2B5EF4-FFF2-40B4-BE49-F238E27FC236}">
                  <a16:creationId xmlns:a16="http://schemas.microsoft.com/office/drawing/2014/main" id="{33030E31-2C52-4D41-845E-BFC8C34BB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" y="169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4" name="Oval 608">
              <a:extLst>
                <a:ext uri="{FF2B5EF4-FFF2-40B4-BE49-F238E27FC236}">
                  <a16:creationId xmlns:a16="http://schemas.microsoft.com/office/drawing/2014/main" id="{38D63058-813A-4755-B0D3-694E66A93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8" y="171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5" name="Oval 609">
              <a:extLst>
                <a:ext uri="{FF2B5EF4-FFF2-40B4-BE49-F238E27FC236}">
                  <a16:creationId xmlns:a16="http://schemas.microsoft.com/office/drawing/2014/main" id="{3C1AFD0F-EDF5-49F2-A337-6A24E19B5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50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6" name="Oval 610">
              <a:extLst>
                <a:ext uri="{FF2B5EF4-FFF2-40B4-BE49-F238E27FC236}">
                  <a16:creationId xmlns:a16="http://schemas.microsoft.com/office/drawing/2014/main" id="{BB1C34E8-BDE9-4966-8FD7-83C709EC5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2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7" name="Oval 611">
              <a:extLst>
                <a:ext uri="{FF2B5EF4-FFF2-40B4-BE49-F238E27FC236}">
                  <a16:creationId xmlns:a16="http://schemas.microsoft.com/office/drawing/2014/main" id="{69103C0F-18E2-41E2-83B2-7EDB0D1EC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153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8" name="Oval 612">
              <a:extLst>
                <a:ext uri="{FF2B5EF4-FFF2-40B4-BE49-F238E27FC236}">
                  <a16:creationId xmlns:a16="http://schemas.microsoft.com/office/drawing/2014/main" id="{3E196402-9828-4E74-B987-6F9443129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460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79" name="Oval 613">
              <a:extLst>
                <a:ext uri="{FF2B5EF4-FFF2-40B4-BE49-F238E27FC236}">
                  <a16:creationId xmlns:a16="http://schemas.microsoft.com/office/drawing/2014/main" id="{A2782F19-94E9-4615-A3C0-A1D26306D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5" y="143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0" name="Oval 614">
              <a:extLst>
                <a:ext uri="{FF2B5EF4-FFF2-40B4-BE49-F238E27FC236}">
                  <a16:creationId xmlns:a16="http://schemas.microsoft.com/office/drawing/2014/main" id="{457EAC56-138C-4462-86DA-5EC958A51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8" y="1422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1" name="Oval 615">
              <a:extLst>
                <a:ext uri="{FF2B5EF4-FFF2-40B4-BE49-F238E27FC236}">
                  <a16:creationId xmlns:a16="http://schemas.microsoft.com/office/drawing/2014/main" id="{D70801B9-6279-441C-8294-772DCB47D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41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2" name="Oval 616">
              <a:extLst>
                <a:ext uri="{FF2B5EF4-FFF2-40B4-BE49-F238E27FC236}">
                  <a16:creationId xmlns:a16="http://schemas.microsoft.com/office/drawing/2014/main" id="{77D3A401-60B4-4243-A446-2FAA59697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39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3" name="Oval 617">
              <a:extLst>
                <a:ext uri="{FF2B5EF4-FFF2-40B4-BE49-F238E27FC236}">
                  <a16:creationId xmlns:a16="http://schemas.microsoft.com/office/drawing/2014/main" id="{DD2D09DA-3713-4DB3-ABEB-311F73128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38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4" name="Oval 618">
              <a:extLst>
                <a:ext uri="{FF2B5EF4-FFF2-40B4-BE49-F238E27FC236}">
                  <a16:creationId xmlns:a16="http://schemas.microsoft.com/office/drawing/2014/main" id="{180770D6-F6D5-49E3-BFA2-7FFEE452B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3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5" name="Oval 619">
              <a:extLst>
                <a:ext uri="{FF2B5EF4-FFF2-40B4-BE49-F238E27FC236}">
                  <a16:creationId xmlns:a16="http://schemas.microsoft.com/office/drawing/2014/main" id="{2A185A86-72C6-46FE-883F-122916648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" y="135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6" name="Oval 620">
              <a:extLst>
                <a:ext uri="{FF2B5EF4-FFF2-40B4-BE49-F238E27FC236}">
                  <a16:creationId xmlns:a16="http://schemas.microsoft.com/office/drawing/2014/main" id="{9BE98B08-BD58-456E-AA87-8AA0DC5CA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" y="171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7" name="Oval 621">
              <a:extLst>
                <a:ext uri="{FF2B5EF4-FFF2-40B4-BE49-F238E27FC236}">
                  <a16:creationId xmlns:a16="http://schemas.microsoft.com/office/drawing/2014/main" id="{FB4C79CB-99DF-48FD-A5D6-15A224FB9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8" y="169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8" name="Oval 622">
              <a:extLst>
                <a:ext uri="{FF2B5EF4-FFF2-40B4-BE49-F238E27FC236}">
                  <a16:creationId xmlns:a16="http://schemas.microsoft.com/office/drawing/2014/main" id="{2DD2B855-0114-45EC-B065-8F277513C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1" y="167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89" name="Oval 623">
              <a:extLst>
                <a:ext uri="{FF2B5EF4-FFF2-40B4-BE49-F238E27FC236}">
                  <a16:creationId xmlns:a16="http://schemas.microsoft.com/office/drawing/2014/main" id="{464788A3-8692-4C84-ABDD-BA5B0452B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0" y="1665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0" name="Oval 624">
              <a:extLst>
                <a:ext uri="{FF2B5EF4-FFF2-40B4-BE49-F238E27FC236}">
                  <a16:creationId xmlns:a16="http://schemas.microsoft.com/office/drawing/2014/main" id="{1CE2E044-A5CA-446F-9071-702966D10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656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1" name="Oval 625">
              <a:extLst>
                <a:ext uri="{FF2B5EF4-FFF2-40B4-BE49-F238E27FC236}">
                  <a16:creationId xmlns:a16="http://schemas.microsoft.com/office/drawing/2014/main" id="{83CA4A47-3F12-44E6-B7E9-233CB029F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1637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2" name="Oval 626">
              <a:extLst>
                <a:ext uri="{FF2B5EF4-FFF2-40B4-BE49-F238E27FC236}">
                  <a16:creationId xmlns:a16="http://schemas.microsoft.com/office/drawing/2014/main" id="{8355AC7D-86FA-4064-B660-4D1F58CD1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1" y="1627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3" name="Oval 627">
              <a:extLst>
                <a:ext uri="{FF2B5EF4-FFF2-40B4-BE49-F238E27FC236}">
                  <a16:creationId xmlns:a16="http://schemas.microsoft.com/office/drawing/2014/main" id="{09B8F6A5-6279-4BCC-86FB-CEA986CE9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4" y="1606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4" name="Oval 628">
              <a:extLst>
                <a:ext uri="{FF2B5EF4-FFF2-40B4-BE49-F238E27FC236}">
                  <a16:creationId xmlns:a16="http://schemas.microsoft.com/office/drawing/2014/main" id="{FED4481F-F588-4B7E-8379-2007C8EE12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1592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5" name="Oval 629">
              <a:extLst>
                <a:ext uri="{FF2B5EF4-FFF2-40B4-BE49-F238E27FC236}">
                  <a16:creationId xmlns:a16="http://schemas.microsoft.com/office/drawing/2014/main" id="{28F1E471-898D-4E34-A00F-B9D83C7D7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1573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6" name="Oval 630">
              <a:extLst>
                <a:ext uri="{FF2B5EF4-FFF2-40B4-BE49-F238E27FC236}">
                  <a16:creationId xmlns:a16="http://schemas.microsoft.com/office/drawing/2014/main" id="{39B6846B-10DC-4CA0-A836-232FDB1BE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7" y="1585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7" name="Oval 631">
              <a:extLst>
                <a:ext uri="{FF2B5EF4-FFF2-40B4-BE49-F238E27FC236}">
                  <a16:creationId xmlns:a16="http://schemas.microsoft.com/office/drawing/2014/main" id="{5CE601B4-8BEF-453B-B7F8-F5B338F32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0" y="1557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8" name="Oval 632">
              <a:extLst>
                <a:ext uri="{FF2B5EF4-FFF2-40B4-BE49-F238E27FC236}">
                  <a16:creationId xmlns:a16="http://schemas.microsoft.com/office/drawing/2014/main" id="{F0744101-F8C9-436F-8229-AB7523B5C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154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299" name="Oval 633">
              <a:extLst>
                <a:ext uri="{FF2B5EF4-FFF2-40B4-BE49-F238E27FC236}">
                  <a16:creationId xmlns:a16="http://schemas.microsoft.com/office/drawing/2014/main" id="{BB2334D2-0042-42A9-A7E7-00F12583F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1524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0" name="Oval 634">
              <a:extLst>
                <a:ext uri="{FF2B5EF4-FFF2-40B4-BE49-F238E27FC236}">
                  <a16:creationId xmlns:a16="http://schemas.microsoft.com/office/drawing/2014/main" id="{067B006B-B64D-4983-A52F-34481EF1E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4" y="149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1" name="Oval 635">
              <a:extLst>
                <a:ext uri="{FF2B5EF4-FFF2-40B4-BE49-F238E27FC236}">
                  <a16:creationId xmlns:a16="http://schemas.microsoft.com/office/drawing/2014/main" id="{CEBAFEC7-1609-4AD3-B187-55F04A145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" y="1552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2" name="Oval 636">
              <a:extLst>
                <a:ext uri="{FF2B5EF4-FFF2-40B4-BE49-F238E27FC236}">
                  <a16:creationId xmlns:a16="http://schemas.microsoft.com/office/drawing/2014/main" id="{598F13D4-297D-477D-9207-0E8BAEE6D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1583"/>
              <a:ext cx="11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3" name="Oval 637">
              <a:extLst>
                <a:ext uri="{FF2B5EF4-FFF2-40B4-BE49-F238E27FC236}">
                  <a16:creationId xmlns:a16="http://schemas.microsoft.com/office/drawing/2014/main" id="{0B4D0A19-DE1A-4EB9-A645-EEE5B6B66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4" y="1599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4" name="Oval 638">
              <a:extLst>
                <a:ext uri="{FF2B5EF4-FFF2-40B4-BE49-F238E27FC236}">
                  <a16:creationId xmlns:a16="http://schemas.microsoft.com/office/drawing/2014/main" id="{5F4D2224-572B-4D8B-A55F-1E1638A48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161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5" name="Oval 639">
              <a:extLst>
                <a:ext uri="{FF2B5EF4-FFF2-40B4-BE49-F238E27FC236}">
                  <a16:creationId xmlns:a16="http://schemas.microsoft.com/office/drawing/2014/main" id="{8E98C466-1A7D-4974-AADA-05843ED2D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4" y="163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6" name="Oval 640">
              <a:extLst>
                <a:ext uri="{FF2B5EF4-FFF2-40B4-BE49-F238E27FC236}">
                  <a16:creationId xmlns:a16="http://schemas.microsoft.com/office/drawing/2014/main" id="{437B3570-D31D-419A-8A64-E8A138A5E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1" y="166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7" name="Oval 641">
              <a:extLst>
                <a:ext uri="{FF2B5EF4-FFF2-40B4-BE49-F238E27FC236}">
                  <a16:creationId xmlns:a16="http://schemas.microsoft.com/office/drawing/2014/main" id="{FDE50321-C2A4-4C4B-A42C-F37623684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5" y="1689"/>
              <a:ext cx="11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8" name="Oval 642">
              <a:extLst>
                <a:ext uri="{FF2B5EF4-FFF2-40B4-BE49-F238E27FC236}">
                  <a16:creationId xmlns:a16="http://schemas.microsoft.com/office/drawing/2014/main" id="{FE7515B6-AF27-4438-8B6A-FF0F4A90E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8" y="1710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09" name="Oval 643">
              <a:extLst>
                <a:ext uri="{FF2B5EF4-FFF2-40B4-BE49-F238E27FC236}">
                  <a16:creationId xmlns:a16="http://schemas.microsoft.com/office/drawing/2014/main" id="{9F5886E2-D7A2-45D1-AD7B-7F868DA2C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03" y="1733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0" name="Oval 644">
              <a:extLst>
                <a:ext uri="{FF2B5EF4-FFF2-40B4-BE49-F238E27FC236}">
                  <a16:creationId xmlns:a16="http://schemas.microsoft.com/office/drawing/2014/main" id="{8F8DDC02-A072-4FB5-8FFB-DBD7470389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6" y="1726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1" name="Oval 645">
              <a:extLst>
                <a:ext uri="{FF2B5EF4-FFF2-40B4-BE49-F238E27FC236}">
                  <a16:creationId xmlns:a16="http://schemas.microsoft.com/office/drawing/2014/main" id="{9AA954A3-8BFE-4F83-827D-CE4825CED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0" y="161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2" name="Oval 646">
              <a:extLst>
                <a:ext uri="{FF2B5EF4-FFF2-40B4-BE49-F238E27FC236}">
                  <a16:creationId xmlns:a16="http://schemas.microsoft.com/office/drawing/2014/main" id="{9A36B7E1-C541-4AE9-9B35-B98D2DA11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64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3" name="Oval 647">
              <a:extLst>
                <a:ext uri="{FF2B5EF4-FFF2-40B4-BE49-F238E27FC236}">
                  <a16:creationId xmlns:a16="http://schemas.microsoft.com/office/drawing/2014/main" id="{D97E04B6-2369-4348-A4B6-5AB5BA37B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4" y="167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4" name="Oval 648">
              <a:extLst>
                <a:ext uri="{FF2B5EF4-FFF2-40B4-BE49-F238E27FC236}">
                  <a16:creationId xmlns:a16="http://schemas.microsoft.com/office/drawing/2014/main" id="{F8245C2C-6C8B-4C16-AC0A-3E89F969F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2" y="169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5" name="Oval 649">
              <a:extLst>
                <a:ext uri="{FF2B5EF4-FFF2-40B4-BE49-F238E27FC236}">
                  <a16:creationId xmlns:a16="http://schemas.microsoft.com/office/drawing/2014/main" id="{E3DF3660-3522-4677-BFB9-A0B854F66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171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6" name="Oval 650">
              <a:extLst>
                <a:ext uri="{FF2B5EF4-FFF2-40B4-BE49-F238E27FC236}">
                  <a16:creationId xmlns:a16="http://schemas.microsoft.com/office/drawing/2014/main" id="{48B70576-A3B5-4B1E-B7C7-F95212247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5" y="176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7" name="Oval 651">
              <a:extLst>
                <a:ext uri="{FF2B5EF4-FFF2-40B4-BE49-F238E27FC236}">
                  <a16:creationId xmlns:a16="http://schemas.microsoft.com/office/drawing/2014/main" id="{2311B73E-6526-4575-A22D-DB1458069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9" y="1780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8" name="Oval 652">
              <a:extLst>
                <a:ext uri="{FF2B5EF4-FFF2-40B4-BE49-F238E27FC236}">
                  <a16:creationId xmlns:a16="http://schemas.microsoft.com/office/drawing/2014/main" id="{5A416838-9AF5-4B2F-975C-48B46D617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7" y="179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19" name="Oval 653">
              <a:extLst>
                <a:ext uri="{FF2B5EF4-FFF2-40B4-BE49-F238E27FC236}">
                  <a16:creationId xmlns:a16="http://schemas.microsoft.com/office/drawing/2014/main" id="{D51D3B7A-2247-4193-84BF-F9BE3908D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" y="181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0" name="Oval 654">
              <a:extLst>
                <a:ext uri="{FF2B5EF4-FFF2-40B4-BE49-F238E27FC236}">
                  <a16:creationId xmlns:a16="http://schemas.microsoft.com/office/drawing/2014/main" id="{C1C1BCD4-6448-4D2D-9B3E-9BB1BDFFA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14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1" name="Oval 655">
              <a:extLst>
                <a:ext uri="{FF2B5EF4-FFF2-40B4-BE49-F238E27FC236}">
                  <a16:creationId xmlns:a16="http://schemas.microsoft.com/office/drawing/2014/main" id="{C042F25E-8078-48A1-8C2E-5AB8DD492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17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2" name="Oval 656">
              <a:extLst>
                <a:ext uri="{FF2B5EF4-FFF2-40B4-BE49-F238E27FC236}">
                  <a16:creationId xmlns:a16="http://schemas.microsoft.com/office/drawing/2014/main" id="{C917C00C-C501-4169-8406-A7ECCF8F8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19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3" name="Oval 657">
              <a:extLst>
                <a:ext uri="{FF2B5EF4-FFF2-40B4-BE49-F238E27FC236}">
                  <a16:creationId xmlns:a16="http://schemas.microsoft.com/office/drawing/2014/main" id="{0BA21FA0-95DA-4BF1-819E-C06ED65C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21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4" name="Oval 658">
              <a:extLst>
                <a:ext uri="{FF2B5EF4-FFF2-40B4-BE49-F238E27FC236}">
                  <a16:creationId xmlns:a16="http://schemas.microsoft.com/office/drawing/2014/main" id="{E7C4381F-2E69-449B-B6A3-2D9D31E25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23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5" name="Oval 659">
              <a:extLst>
                <a:ext uri="{FF2B5EF4-FFF2-40B4-BE49-F238E27FC236}">
                  <a16:creationId xmlns:a16="http://schemas.microsoft.com/office/drawing/2014/main" id="{5AC91FEB-81B4-4B0E-965F-0C614C62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4" y="1248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6" name="Oval 660">
              <a:extLst>
                <a:ext uri="{FF2B5EF4-FFF2-40B4-BE49-F238E27FC236}">
                  <a16:creationId xmlns:a16="http://schemas.microsoft.com/office/drawing/2014/main" id="{A37AD324-F20E-4A50-8435-C9BFBB3873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26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7" name="Oval 661">
              <a:extLst>
                <a:ext uri="{FF2B5EF4-FFF2-40B4-BE49-F238E27FC236}">
                  <a16:creationId xmlns:a16="http://schemas.microsoft.com/office/drawing/2014/main" id="{1AB41E37-B8D2-484B-A9AB-BA2E5BF1D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" y="128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8" name="Oval 662">
              <a:extLst>
                <a:ext uri="{FF2B5EF4-FFF2-40B4-BE49-F238E27FC236}">
                  <a16:creationId xmlns:a16="http://schemas.microsoft.com/office/drawing/2014/main" id="{EC351784-4967-45E1-B454-01821509D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130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29" name="Oval 663">
              <a:extLst>
                <a:ext uri="{FF2B5EF4-FFF2-40B4-BE49-F238E27FC236}">
                  <a16:creationId xmlns:a16="http://schemas.microsoft.com/office/drawing/2014/main" id="{60EB7794-5D8A-448E-87C3-E44038FFE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1952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0" name="Oval 664">
              <a:extLst>
                <a:ext uri="{FF2B5EF4-FFF2-40B4-BE49-F238E27FC236}">
                  <a16:creationId xmlns:a16="http://schemas.microsoft.com/office/drawing/2014/main" id="{1875F45E-6E0C-4D7B-B436-272814D05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93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1" name="Oval 665">
              <a:extLst>
                <a:ext uri="{FF2B5EF4-FFF2-40B4-BE49-F238E27FC236}">
                  <a16:creationId xmlns:a16="http://schemas.microsoft.com/office/drawing/2014/main" id="{16E2256F-36CF-4095-8A63-FD4C906EF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92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2" name="Oval 666">
              <a:extLst>
                <a:ext uri="{FF2B5EF4-FFF2-40B4-BE49-F238E27FC236}">
                  <a16:creationId xmlns:a16="http://schemas.microsoft.com/office/drawing/2014/main" id="{CA3F9596-CB0C-41D1-97CE-CBD8D8913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93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3" name="Oval 667">
              <a:extLst>
                <a:ext uri="{FF2B5EF4-FFF2-40B4-BE49-F238E27FC236}">
                  <a16:creationId xmlns:a16="http://schemas.microsoft.com/office/drawing/2014/main" id="{A624461E-5743-400D-857B-8AB836E6B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" y="190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4" name="Oval 668">
              <a:extLst>
                <a:ext uri="{FF2B5EF4-FFF2-40B4-BE49-F238E27FC236}">
                  <a16:creationId xmlns:a16="http://schemas.microsoft.com/office/drawing/2014/main" id="{9C7B02AE-F075-4F25-9E25-9879DC761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2" y="188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5" name="Oval 669">
              <a:extLst>
                <a:ext uri="{FF2B5EF4-FFF2-40B4-BE49-F238E27FC236}">
                  <a16:creationId xmlns:a16="http://schemas.microsoft.com/office/drawing/2014/main" id="{599373A5-DB1B-4198-AA7C-7C5DB9532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863"/>
              <a:ext cx="12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6" name="Oval 670">
              <a:extLst>
                <a:ext uri="{FF2B5EF4-FFF2-40B4-BE49-F238E27FC236}">
                  <a16:creationId xmlns:a16="http://schemas.microsoft.com/office/drawing/2014/main" id="{1566D151-C850-4826-943C-465969082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9" y="190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7" name="Oval 671">
              <a:extLst>
                <a:ext uri="{FF2B5EF4-FFF2-40B4-BE49-F238E27FC236}">
                  <a16:creationId xmlns:a16="http://schemas.microsoft.com/office/drawing/2014/main" id="{4EC4ECA9-08C3-4240-B0E9-01884DBF7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1" y="182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8" name="Oval 672">
              <a:extLst>
                <a:ext uri="{FF2B5EF4-FFF2-40B4-BE49-F238E27FC236}">
                  <a16:creationId xmlns:a16="http://schemas.microsoft.com/office/drawing/2014/main" id="{291819B4-E792-41DB-833D-AE4EE0FEA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5" y="142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39" name="Oval 673">
              <a:extLst>
                <a:ext uri="{FF2B5EF4-FFF2-40B4-BE49-F238E27FC236}">
                  <a16:creationId xmlns:a16="http://schemas.microsoft.com/office/drawing/2014/main" id="{24190549-6F57-4199-BB2F-9193D20E0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" y="1406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0" name="Oval 674">
              <a:extLst>
                <a:ext uri="{FF2B5EF4-FFF2-40B4-BE49-F238E27FC236}">
                  <a16:creationId xmlns:a16="http://schemas.microsoft.com/office/drawing/2014/main" id="{4FB3BCDD-206D-4039-BA38-C7C462C18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385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1" name="Oval 675">
              <a:extLst>
                <a:ext uri="{FF2B5EF4-FFF2-40B4-BE49-F238E27FC236}">
                  <a16:creationId xmlns:a16="http://schemas.microsoft.com/office/drawing/2014/main" id="{4F2C9A48-7A95-4337-834F-58F226312C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6" y="137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2" name="Oval 676">
              <a:extLst>
                <a:ext uri="{FF2B5EF4-FFF2-40B4-BE49-F238E27FC236}">
                  <a16:creationId xmlns:a16="http://schemas.microsoft.com/office/drawing/2014/main" id="{BA41F6E0-07FC-4BD0-A6AE-AF1AFBE609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95" y="1561"/>
              <a:ext cx="13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3" name="Oval 677">
              <a:extLst>
                <a:ext uri="{FF2B5EF4-FFF2-40B4-BE49-F238E27FC236}">
                  <a16:creationId xmlns:a16="http://schemas.microsoft.com/office/drawing/2014/main" id="{F209B3A5-4538-4D76-80AD-F6D33445E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" y="1526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4" name="Oval 678">
              <a:extLst>
                <a:ext uri="{FF2B5EF4-FFF2-40B4-BE49-F238E27FC236}">
                  <a16:creationId xmlns:a16="http://schemas.microsoft.com/office/drawing/2014/main" id="{B0B71A4D-1736-4E3A-857D-3AC7C91EB7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1821"/>
              <a:ext cx="14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5" name="Oval 679">
              <a:extLst>
                <a:ext uri="{FF2B5EF4-FFF2-40B4-BE49-F238E27FC236}">
                  <a16:creationId xmlns:a16="http://schemas.microsoft.com/office/drawing/2014/main" id="{CF0AB8B4-7553-4674-B779-F5D09C359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7" y="168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6" name="Oval 680">
              <a:extLst>
                <a:ext uri="{FF2B5EF4-FFF2-40B4-BE49-F238E27FC236}">
                  <a16:creationId xmlns:a16="http://schemas.microsoft.com/office/drawing/2014/main" id="{D53CC4D0-3E17-4430-9DB5-B03955313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1639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7" name="Oval 681">
              <a:extLst>
                <a:ext uri="{FF2B5EF4-FFF2-40B4-BE49-F238E27FC236}">
                  <a16:creationId xmlns:a16="http://schemas.microsoft.com/office/drawing/2014/main" id="{34B60C3E-1041-41CB-BA02-405BF5DC4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1684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8" name="Oval 682">
              <a:extLst>
                <a:ext uri="{FF2B5EF4-FFF2-40B4-BE49-F238E27FC236}">
                  <a16:creationId xmlns:a16="http://schemas.microsoft.com/office/drawing/2014/main" id="{CD229CAC-B9FE-4749-9DB1-FE9325E0B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842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49" name="Oval 683">
              <a:extLst>
                <a:ext uri="{FF2B5EF4-FFF2-40B4-BE49-F238E27FC236}">
                  <a16:creationId xmlns:a16="http://schemas.microsoft.com/office/drawing/2014/main" id="{FA78CF24-C539-4245-8041-7C5A70D0B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1969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0" name="Oval 684">
              <a:extLst>
                <a:ext uri="{FF2B5EF4-FFF2-40B4-BE49-F238E27FC236}">
                  <a16:creationId xmlns:a16="http://schemas.microsoft.com/office/drawing/2014/main" id="{3A1E1B76-A00B-4F0A-A6B9-14088D1C1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1931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1" name="Oval 685">
              <a:extLst>
                <a:ext uri="{FF2B5EF4-FFF2-40B4-BE49-F238E27FC236}">
                  <a16:creationId xmlns:a16="http://schemas.microsoft.com/office/drawing/2014/main" id="{A4F6F928-F4D6-42DC-8C66-B5AFF11E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5" y="1771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2" name="Oval 686">
              <a:extLst>
                <a:ext uri="{FF2B5EF4-FFF2-40B4-BE49-F238E27FC236}">
                  <a16:creationId xmlns:a16="http://schemas.microsoft.com/office/drawing/2014/main" id="{1062BBC6-E534-4B28-80D8-62626DFAD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750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3" name="Oval 687">
              <a:extLst>
                <a:ext uri="{FF2B5EF4-FFF2-40B4-BE49-F238E27FC236}">
                  <a16:creationId xmlns:a16="http://schemas.microsoft.com/office/drawing/2014/main" id="{E7AC5B64-8DEE-4BCD-BE5D-73AB37C2B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5" y="1731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4" name="Oval 688">
              <a:extLst>
                <a:ext uri="{FF2B5EF4-FFF2-40B4-BE49-F238E27FC236}">
                  <a16:creationId xmlns:a16="http://schemas.microsoft.com/office/drawing/2014/main" id="{7FE57CBA-BB13-4F68-A7CA-245815569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441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5" name="Oval 689">
              <a:extLst>
                <a:ext uri="{FF2B5EF4-FFF2-40B4-BE49-F238E27FC236}">
                  <a16:creationId xmlns:a16="http://schemas.microsoft.com/office/drawing/2014/main" id="{BBA13F70-EDF8-490F-9420-588B5B885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1698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6" name="Oval 690">
              <a:extLst>
                <a:ext uri="{FF2B5EF4-FFF2-40B4-BE49-F238E27FC236}">
                  <a16:creationId xmlns:a16="http://schemas.microsoft.com/office/drawing/2014/main" id="{F8EF2C72-B3FB-4D72-AA0C-B1465DC67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7" y="1670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7" name="Oval 691">
              <a:extLst>
                <a:ext uri="{FF2B5EF4-FFF2-40B4-BE49-F238E27FC236}">
                  <a16:creationId xmlns:a16="http://schemas.microsoft.com/office/drawing/2014/main" id="{4D75A43C-E19B-431B-8042-10F1D656C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5" y="1653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8" name="Oval 692">
              <a:extLst>
                <a:ext uri="{FF2B5EF4-FFF2-40B4-BE49-F238E27FC236}">
                  <a16:creationId xmlns:a16="http://schemas.microsoft.com/office/drawing/2014/main" id="{EB3A28C8-4E85-4C24-A3D0-CC538C0A56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163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59" name="Oval 693">
              <a:extLst>
                <a:ext uri="{FF2B5EF4-FFF2-40B4-BE49-F238E27FC236}">
                  <a16:creationId xmlns:a16="http://schemas.microsoft.com/office/drawing/2014/main" id="{454BF1DA-DDCD-4B6C-BAB2-1BF8C0255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7" y="1719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0" name="Oval 694">
              <a:extLst>
                <a:ext uri="{FF2B5EF4-FFF2-40B4-BE49-F238E27FC236}">
                  <a16:creationId xmlns:a16="http://schemas.microsoft.com/office/drawing/2014/main" id="{48CD9361-8B12-4A9E-9C85-70941DC31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733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1" name="Oval 695">
              <a:extLst>
                <a:ext uri="{FF2B5EF4-FFF2-40B4-BE49-F238E27FC236}">
                  <a16:creationId xmlns:a16="http://schemas.microsoft.com/office/drawing/2014/main" id="{8D05AD9B-DCE9-4C3F-B6ED-1DF461E08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4" y="1748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2" name="Oval 696">
              <a:extLst>
                <a:ext uri="{FF2B5EF4-FFF2-40B4-BE49-F238E27FC236}">
                  <a16:creationId xmlns:a16="http://schemas.microsoft.com/office/drawing/2014/main" id="{20618887-4630-4128-8051-DF133F7FB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3" y="176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3" name="Oval 697">
              <a:extLst>
                <a:ext uri="{FF2B5EF4-FFF2-40B4-BE49-F238E27FC236}">
                  <a16:creationId xmlns:a16="http://schemas.microsoft.com/office/drawing/2014/main" id="{8232A0E0-E87A-43E5-B46E-77C43DCEB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1764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4" name="Oval 698">
              <a:extLst>
                <a:ext uri="{FF2B5EF4-FFF2-40B4-BE49-F238E27FC236}">
                  <a16:creationId xmlns:a16="http://schemas.microsoft.com/office/drawing/2014/main" id="{C84423ED-DCEF-4762-A441-AEAD8573D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1783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5" name="Oval 699">
              <a:extLst>
                <a:ext uri="{FF2B5EF4-FFF2-40B4-BE49-F238E27FC236}">
                  <a16:creationId xmlns:a16="http://schemas.microsoft.com/office/drawing/2014/main" id="{9CE6069C-3094-460F-A683-2255EE1B7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" y="179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6" name="Oval 700">
              <a:extLst>
                <a:ext uri="{FF2B5EF4-FFF2-40B4-BE49-F238E27FC236}">
                  <a16:creationId xmlns:a16="http://schemas.microsoft.com/office/drawing/2014/main" id="{D3E629D7-5413-4431-95D5-B1E2CD7FD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7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7" name="Oval 701">
              <a:extLst>
                <a:ext uri="{FF2B5EF4-FFF2-40B4-BE49-F238E27FC236}">
                  <a16:creationId xmlns:a16="http://schemas.microsoft.com/office/drawing/2014/main" id="{EB4C3C5F-98AD-4120-AA18-EC9EFE942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67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8" name="Oval 702">
              <a:extLst>
                <a:ext uri="{FF2B5EF4-FFF2-40B4-BE49-F238E27FC236}">
                  <a16:creationId xmlns:a16="http://schemas.microsoft.com/office/drawing/2014/main" id="{9CBF50E3-E383-4564-B12B-E1A07A248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656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69" name="Oval 703">
              <a:extLst>
                <a:ext uri="{FF2B5EF4-FFF2-40B4-BE49-F238E27FC236}">
                  <a16:creationId xmlns:a16="http://schemas.microsoft.com/office/drawing/2014/main" id="{4D329232-0852-4DC0-8600-FDB9E3D5B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63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0" name="Oval 704">
              <a:extLst>
                <a:ext uri="{FF2B5EF4-FFF2-40B4-BE49-F238E27FC236}">
                  <a16:creationId xmlns:a16="http://schemas.microsoft.com/office/drawing/2014/main" id="{BB010C08-EE04-4DD8-A047-CC893240D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1" y="161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1" name="Oval 705">
              <a:extLst>
                <a:ext uri="{FF2B5EF4-FFF2-40B4-BE49-F238E27FC236}">
                  <a16:creationId xmlns:a16="http://schemas.microsoft.com/office/drawing/2014/main" id="{4D6C4A9A-F277-4442-8D7F-EFA5954FC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7" y="160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2" name="Oval 706">
              <a:extLst>
                <a:ext uri="{FF2B5EF4-FFF2-40B4-BE49-F238E27FC236}">
                  <a16:creationId xmlns:a16="http://schemas.microsoft.com/office/drawing/2014/main" id="{67BC26F2-6570-41A2-9119-2BECEC377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159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3" name="Oval 707">
              <a:extLst>
                <a:ext uri="{FF2B5EF4-FFF2-40B4-BE49-F238E27FC236}">
                  <a16:creationId xmlns:a16="http://schemas.microsoft.com/office/drawing/2014/main" id="{77AD20BD-AF0F-4399-974A-88B72EAA9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5" y="157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4" name="Oval 708">
              <a:extLst>
                <a:ext uri="{FF2B5EF4-FFF2-40B4-BE49-F238E27FC236}">
                  <a16:creationId xmlns:a16="http://schemas.microsoft.com/office/drawing/2014/main" id="{8208B849-5FC9-40FB-B387-E3696A900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1" y="143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5" name="Oval 709">
              <a:extLst>
                <a:ext uri="{FF2B5EF4-FFF2-40B4-BE49-F238E27FC236}">
                  <a16:creationId xmlns:a16="http://schemas.microsoft.com/office/drawing/2014/main" id="{DC9AF4C0-E83F-4114-A4F0-B5634FF39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43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6" name="Oval 710">
              <a:extLst>
                <a:ext uri="{FF2B5EF4-FFF2-40B4-BE49-F238E27FC236}">
                  <a16:creationId xmlns:a16="http://schemas.microsoft.com/office/drawing/2014/main" id="{565A412B-5104-4B72-9278-12866CB2A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0" y="145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7" name="Oval 711">
              <a:extLst>
                <a:ext uri="{FF2B5EF4-FFF2-40B4-BE49-F238E27FC236}">
                  <a16:creationId xmlns:a16="http://schemas.microsoft.com/office/drawing/2014/main" id="{41D0CA0A-FA57-44EC-B186-0F9F93E93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147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8" name="Oval 712">
              <a:extLst>
                <a:ext uri="{FF2B5EF4-FFF2-40B4-BE49-F238E27FC236}">
                  <a16:creationId xmlns:a16="http://schemas.microsoft.com/office/drawing/2014/main" id="{C05F0463-F8C6-42B8-9B77-873EDE86C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5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79" name="Oval 713">
              <a:extLst>
                <a:ext uri="{FF2B5EF4-FFF2-40B4-BE49-F238E27FC236}">
                  <a16:creationId xmlns:a16="http://schemas.microsoft.com/office/drawing/2014/main" id="{3E9A676C-4522-4841-A488-BD4495BE9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5" y="157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0" name="Oval 714">
              <a:extLst>
                <a:ext uri="{FF2B5EF4-FFF2-40B4-BE49-F238E27FC236}">
                  <a16:creationId xmlns:a16="http://schemas.microsoft.com/office/drawing/2014/main" id="{7D0DD5AE-E273-4C63-A99D-B9F68E17C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9" y="155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1" name="Oval 715">
              <a:extLst>
                <a:ext uri="{FF2B5EF4-FFF2-40B4-BE49-F238E27FC236}">
                  <a16:creationId xmlns:a16="http://schemas.microsoft.com/office/drawing/2014/main" id="{8EEEECFA-9405-452F-A8EF-6F0B1A00F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6" y="154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2" name="Oval 716">
              <a:extLst>
                <a:ext uri="{FF2B5EF4-FFF2-40B4-BE49-F238E27FC236}">
                  <a16:creationId xmlns:a16="http://schemas.microsoft.com/office/drawing/2014/main" id="{F6C7CDF4-6453-4705-BF95-2E62169ED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2" y="152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3" name="Oval 717">
              <a:extLst>
                <a:ext uri="{FF2B5EF4-FFF2-40B4-BE49-F238E27FC236}">
                  <a16:creationId xmlns:a16="http://schemas.microsoft.com/office/drawing/2014/main" id="{0297DB20-E213-4148-9818-D73FEB2B6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8" y="148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4" name="Oval 718">
              <a:extLst>
                <a:ext uri="{FF2B5EF4-FFF2-40B4-BE49-F238E27FC236}">
                  <a16:creationId xmlns:a16="http://schemas.microsoft.com/office/drawing/2014/main" id="{D9DA9FCC-A1D3-4CA8-AA4D-A829E0963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56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5" name="Oval 719">
              <a:extLst>
                <a:ext uri="{FF2B5EF4-FFF2-40B4-BE49-F238E27FC236}">
                  <a16:creationId xmlns:a16="http://schemas.microsoft.com/office/drawing/2014/main" id="{E03B3284-F0B0-4CA2-86BF-D80614DAA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158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6" name="Oval 720">
              <a:extLst>
                <a:ext uri="{FF2B5EF4-FFF2-40B4-BE49-F238E27FC236}">
                  <a16:creationId xmlns:a16="http://schemas.microsoft.com/office/drawing/2014/main" id="{264657E5-9F52-4A42-9D5C-7ACAAC4C1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" y="160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7" name="Oval 721">
              <a:extLst>
                <a:ext uri="{FF2B5EF4-FFF2-40B4-BE49-F238E27FC236}">
                  <a16:creationId xmlns:a16="http://schemas.microsoft.com/office/drawing/2014/main" id="{AAD480F2-875F-4821-BC56-F180F86D3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" y="162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8" name="Oval 722">
              <a:extLst>
                <a:ext uri="{FF2B5EF4-FFF2-40B4-BE49-F238E27FC236}">
                  <a16:creationId xmlns:a16="http://schemas.microsoft.com/office/drawing/2014/main" id="{F7627D9D-1608-4715-ADCF-45FB3F929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163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89" name="Oval 723">
              <a:extLst>
                <a:ext uri="{FF2B5EF4-FFF2-40B4-BE49-F238E27FC236}">
                  <a16:creationId xmlns:a16="http://schemas.microsoft.com/office/drawing/2014/main" id="{C6FF002C-D64C-4B3F-A610-51DEA654AA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" y="16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0" name="Oval 724">
              <a:extLst>
                <a:ext uri="{FF2B5EF4-FFF2-40B4-BE49-F238E27FC236}">
                  <a16:creationId xmlns:a16="http://schemas.microsoft.com/office/drawing/2014/main" id="{B45353D3-D96B-4534-9352-1AC703BBF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6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1" name="Oval 725">
              <a:extLst>
                <a:ext uri="{FF2B5EF4-FFF2-40B4-BE49-F238E27FC236}">
                  <a16:creationId xmlns:a16="http://schemas.microsoft.com/office/drawing/2014/main" id="{70044186-879F-4B56-80DE-197C87ED7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06" y="1766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2" name="Oval 726">
              <a:extLst>
                <a:ext uri="{FF2B5EF4-FFF2-40B4-BE49-F238E27FC236}">
                  <a16:creationId xmlns:a16="http://schemas.microsoft.com/office/drawing/2014/main" id="{901C2938-AA8E-4A75-9289-CEE375EB8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0" y="173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3" name="Oval 727">
              <a:extLst>
                <a:ext uri="{FF2B5EF4-FFF2-40B4-BE49-F238E27FC236}">
                  <a16:creationId xmlns:a16="http://schemas.microsoft.com/office/drawing/2014/main" id="{D4BED8A1-19D3-4F14-9739-566D8F39D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3" y="179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4" name="Oval 728">
              <a:extLst>
                <a:ext uri="{FF2B5EF4-FFF2-40B4-BE49-F238E27FC236}">
                  <a16:creationId xmlns:a16="http://schemas.microsoft.com/office/drawing/2014/main" id="{3FD76477-DF88-46CB-BFFD-1898D8CFE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" y="1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5" name="Oval 729">
              <a:extLst>
                <a:ext uri="{FF2B5EF4-FFF2-40B4-BE49-F238E27FC236}">
                  <a16:creationId xmlns:a16="http://schemas.microsoft.com/office/drawing/2014/main" id="{3EECECCE-DF07-42AE-8B84-2F20EB41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" y="1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6" name="Oval 730">
              <a:extLst>
                <a:ext uri="{FF2B5EF4-FFF2-40B4-BE49-F238E27FC236}">
                  <a16:creationId xmlns:a16="http://schemas.microsoft.com/office/drawing/2014/main" id="{8D12BAFC-0188-42B8-BE29-821A29B30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183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7" name="Oval 731">
              <a:extLst>
                <a:ext uri="{FF2B5EF4-FFF2-40B4-BE49-F238E27FC236}">
                  <a16:creationId xmlns:a16="http://schemas.microsoft.com/office/drawing/2014/main" id="{072F30F2-65BE-4372-B66B-4111329A2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3" y="186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8" name="Oval 732">
              <a:extLst>
                <a:ext uri="{FF2B5EF4-FFF2-40B4-BE49-F238E27FC236}">
                  <a16:creationId xmlns:a16="http://schemas.microsoft.com/office/drawing/2014/main" id="{17D9D82F-3B11-4E7B-BE57-48753C133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5" y="188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399" name="Oval 733">
              <a:extLst>
                <a:ext uri="{FF2B5EF4-FFF2-40B4-BE49-F238E27FC236}">
                  <a16:creationId xmlns:a16="http://schemas.microsoft.com/office/drawing/2014/main" id="{A5ACB482-D560-4723-98CE-A09C95BE0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" y="188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0" name="Oval 734">
              <a:extLst>
                <a:ext uri="{FF2B5EF4-FFF2-40B4-BE49-F238E27FC236}">
                  <a16:creationId xmlns:a16="http://schemas.microsoft.com/office/drawing/2014/main" id="{CEB80B40-97F7-4125-A889-19D62EDD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" y="18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1" name="Oval 735">
              <a:extLst>
                <a:ext uri="{FF2B5EF4-FFF2-40B4-BE49-F238E27FC236}">
                  <a16:creationId xmlns:a16="http://schemas.microsoft.com/office/drawing/2014/main" id="{ED9790CC-D34E-4684-82B5-EEC7E95DF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9" y="190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2" name="Oval 736">
              <a:extLst>
                <a:ext uri="{FF2B5EF4-FFF2-40B4-BE49-F238E27FC236}">
                  <a16:creationId xmlns:a16="http://schemas.microsoft.com/office/drawing/2014/main" id="{F269946D-8158-483B-85FA-724064094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0" y="192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3" name="Oval 737">
              <a:extLst>
                <a:ext uri="{FF2B5EF4-FFF2-40B4-BE49-F238E27FC236}">
                  <a16:creationId xmlns:a16="http://schemas.microsoft.com/office/drawing/2014/main" id="{36D2A8CA-EFFC-482B-B034-4B34DAE9E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179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4" name="Oval 738">
              <a:extLst>
                <a:ext uri="{FF2B5EF4-FFF2-40B4-BE49-F238E27FC236}">
                  <a16:creationId xmlns:a16="http://schemas.microsoft.com/office/drawing/2014/main" id="{07744EAC-7BD6-4C03-8496-1DF48F7D6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" y="16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5" name="Oval 739">
              <a:extLst>
                <a:ext uri="{FF2B5EF4-FFF2-40B4-BE49-F238E27FC236}">
                  <a16:creationId xmlns:a16="http://schemas.microsoft.com/office/drawing/2014/main" id="{50D46D1B-BE8A-4BDF-B327-3330039C4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0" y="163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6" name="Oval 740">
              <a:extLst>
                <a:ext uri="{FF2B5EF4-FFF2-40B4-BE49-F238E27FC236}">
                  <a16:creationId xmlns:a16="http://schemas.microsoft.com/office/drawing/2014/main" id="{0B494DA8-B496-4A54-9DD9-73BE20F44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162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7" name="Oval 741">
              <a:extLst>
                <a:ext uri="{FF2B5EF4-FFF2-40B4-BE49-F238E27FC236}">
                  <a16:creationId xmlns:a16="http://schemas.microsoft.com/office/drawing/2014/main" id="{4D3FA15D-C540-4ACE-B8F7-2299179D0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1" y="173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8" name="Oval 742">
              <a:extLst>
                <a:ext uri="{FF2B5EF4-FFF2-40B4-BE49-F238E27FC236}">
                  <a16:creationId xmlns:a16="http://schemas.microsoft.com/office/drawing/2014/main" id="{B7EB4418-DEA6-4726-A627-EF9B56D1B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4" y="1722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09" name="Oval 743">
              <a:extLst>
                <a:ext uri="{FF2B5EF4-FFF2-40B4-BE49-F238E27FC236}">
                  <a16:creationId xmlns:a16="http://schemas.microsoft.com/office/drawing/2014/main" id="{0839D326-48B2-4AB0-8F20-058CEEBDA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170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0" name="Oval 744">
              <a:extLst>
                <a:ext uri="{FF2B5EF4-FFF2-40B4-BE49-F238E27FC236}">
                  <a16:creationId xmlns:a16="http://schemas.microsoft.com/office/drawing/2014/main" id="{E77B050A-AA7C-4155-8B77-64E391157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1686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1" name="Oval 745">
              <a:extLst>
                <a:ext uri="{FF2B5EF4-FFF2-40B4-BE49-F238E27FC236}">
                  <a16:creationId xmlns:a16="http://schemas.microsoft.com/office/drawing/2014/main" id="{6BE8BC2C-3BC5-44BA-B604-785596FE5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7" y="164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2" name="Oval 746">
              <a:extLst>
                <a:ext uri="{FF2B5EF4-FFF2-40B4-BE49-F238E27FC236}">
                  <a16:creationId xmlns:a16="http://schemas.microsoft.com/office/drawing/2014/main" id="{6008601B-8979-4239-BE68-597EE8E8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" y="18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3" name="Oval 747">
              <a:extLst>
                <a:ext uri="{FF2B5EF4-FFF2-40B4-BE49-F238E27FC236}">
                  <a16:creationId xmlns:a16="http://schemas.microsoft.com/office/drawing/2014/main" id="{7AAF2A04-4C7E-4EDE-A3CD-CCF6ACCB3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9" y="182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4" name="Oval 748">
              <a:extLst>
                <a:ext uri="{FF2B5EF4-FFF2-40B4-BE49-F238E27FC236}">
                  <a16:creationId xmlns:a16="http://schemas.microsoft.com/office/drawing/2014/main" id="{7C54F425-E72E-4463-A9C9-54C58B922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8" y="184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5" name="Oval 749">
              <a:extLst>
                <a:ext uri="{FF2B5EF4-FFF2-40B4-BE49-F238E27FC236}">
                  <a16:creationId xmlns:a16="http://schemas.microsoft.com/office/drawing/2014/main" id="{5A2693EF-458E-4B20-969F-A30D79728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178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6" name="Oval 750">
              <a:extLst>
                <a:ext uri="{FF2B5EF4-FFF2-40B4-BE49-F238E27FC236}">
                  <a16:creationId xmlns:a16="http://schemas.microsoft.com/office/drawing/2014/main" id="{64544C2A-1DBD-4FF6-A5D8-80BCE0F0E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2" y="176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7" name="Oval 751">
              <a:extLst>
                <a:ext uri="{FF2B5EF4-FFF2-40B4-BE49-F238E27FC236}">
                  <a16:creationId xmlns:a16="http://schemas.microsoft.com/office/drawing/2014/main" id="{1C08C82A-87F7-4B79-9754-F16467F28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" y="1748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8" name="Oval 752">
              <a:extLst>
                <a:ext uri="{FF2B5EF4-FFF2-40B4-BE49-F238E27FC236}">
                  <a16:creationId xmlns:a16="http://schemas.microsoft.com/office/drawing/2014/main" id="{9594BDA5-A57B-4755-B77F-EB0B7F69FE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180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19" name="Oval 753">
              <a:extLst>
                <a:ext uri="{FF2B5EF4-FFF2-40B4-BE49-F238E27FC236}">
                  <a16:creationId xmlns:a16="http://schemas.microsoft.com/office/drawing/2014/main" id="{EA3A60FD-A730-45C1-A923-5E62E25BD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" y="180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0" name="Oval 754">
              <a:extLst>
                <a:ext uri="{FF2B5EF4-FFF2-40B4-BE49-F238E27FC236}">
                  <a16:creationId xmlns:a16="http://schemas.microsoft.com/office/drawing/2014/main" id="{F0560FA5-5883-41CB-8D3A-8F28A09E6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183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1" name="Oval 755">
              <a:extLst>
                <a:ext uri="{FF2B5EF4-FFF2-40B4-BE49-F238E27FC236}">
                  <a16:creationId xmlns:a16="http://schemas.microsoft.com/office/drawing/2014/main" id="{2DCC4D16-8D98-4FB0-9ADC-325061BFE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185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2" name="Oval 756">
              <a:extLst>
                <a:ext uri="{FF2B5EF4-FFF2-40B4-BE49-F238E27FC236}">
                  <a16:creationId xmlns:a16="http://schemas.microsoft.com/office/drawing/2014/main" id="{A072E02F-0462-483F-90A1-C520C77AA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3" name="Oval 757">
              <a:extLst>
                <a:ext uri="{FF2B5EF4-FFF2-40B4-BE49-F238E27FC236}">
                  <a16:creationId xmlns:a16="http://schemas.microsoft.com/office/drawing/2014/main" id="{6DC3B984-03E7-47A6-A3BF-F7A470F74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189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4" name="Oval 758">
              <a:extLst>
                <a:ext uri="{FF2B5EF4-FFF2-40B4-BE49-F238E27FC236}">
                  <a16:creationId xmlns:a16="http://schemas.microsoft.com/office/drawing/2014/main" id="{2F67822F-8758-49EB-BA3D-4CBBD61B4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5" y="191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5" name="Oval 759">
              <a:extLst>
                <a:ext uri="{FF2B5EF4-FFF2-40B4-BE49-F238E27FC236}">
                  <a16:creationId xmlns:a16="http://schemas.microsoft.com/office/drawing/2014/main" id="{C5ECB630-308A-466A-8ECC-F36AA6ACB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193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6" name="Oval 760">
              <a:extLst>
                <a:ext uri="{FF2B5EF4-FFF2-40B4-BE49-F238E27FC236}">
                  <a16:creationId xmlns:a16="http://schemas.microsoft.com/office/drawing/2014/main" id="{C00BAC16-C3A1-4D44-9B82-F13F89E46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" y="19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7" name="Oval 761">
              <a:extLst>
                <a:ext uri="{FF2B5EF4-FFF2-40B4-BE49-F238E27FC236}">
                  <a16:creationId xmlns:a16="http://schemas.microsoft.com/office/drawing/2014/main" id="{A82A4EC7-2F37-4BEC-9155-940E044C7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0" y="19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8" name="Oval 762">
              <a:extLst>
                <a:ext uri="{FF2B5EF4-FFF2-40B4-BE49-F238E27FC236}">
                  <a16:creationId xmlns:a16="http://schemas.microsoft.com/office/drawing/2014/main" id="{DF2C57BF-0ABD-4B5A-9E3E-FFCE0BCB3A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190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29" name="Oval 763">
              <a:extLst>
                <a:ext uri="{FF2B5EF4-FFF2-40B4-BE49-F238E27FC236}">
                  <a16:creationId xmlns:a16="http://schemas.microsoft.com/office/drawing/2014/main" id="{732A2A56-307D-49B0-85B7-C0A367FFE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188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0" name="Oval 764">
              <a:extLst>
                <a:ext uri="{FF2B5EF4-FFF2-40B4-BE49-F238E27FC236}">
                  <a16:creationId xmlns:a16="http://schemas.microsoft.com/office/drawing/2014/main" id="{881C1AE0-7888-409D-9AF0-8C087F6E3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" y="185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1" name="Oval 765">
              <a:extLst>
                <a:ext uri="{FF2B5EF4-FFF2-40B4-BE49-F238E27FC236}">
                  <a16:creationId xmlns:a16="http://schemas.microsoft.com/office/drawing/2014/main" id="{29B592D7-DE01-4481-AD36-C0D145D13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4" y="190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2" name="Oval 766">
              <a:extLst>
                <a:ext uri="{FF2B5EF4-FFF2-40B4-BE49-F238E27FC236}">
                  <a16:creationId xmlns:a16="http://schemas.microsoft.com/office/drawing/2014/main" id="{4631273C-1CA1-4CF9-8C02-F4FD7AC92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87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3" name="Oval 767">
              <a:extLst>
                <a:ext uri="{FF2B5EF4-FFF2-40B4-BE49-F238E27FC236}">
                  <a16:creationId xmlns:a16="http://schemas.microsoft.com/office/drawing/2014/main" id="{D71CA3A9-D723-47FF-AD4E-F4FC16234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2" y="185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4" name="Oval 768">
              <a:extLst>
                <a:ext uri="{FF2B5EF4-FFF2-40B4-BE49-F238E27FC236}">
                  <a16:creationId xmlns:a16="http://schemas.microsoft.com/office/drawing/2014/main" id="{534CFDD9-7FDF-441E-B1BA-004708D0C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6" y="183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5" name="Oval 769">
              <a:extLst>
                <a:ext uri="{FF2B5EF4-FFF2-40B4-BE49-F238E27FC236}">
                  <a16:creationId xmlns:a16="http://schemas.microsoft.com/office/drawing/2014/main" id="{D13495D2-BD04-44E0-8ED2-5D1662DB2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4" y="181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6" name="Oval 770">
              <a:extLst>
                <a:ext uri="{FF2B5EF4-FFF2-40B4-BE49-F238E27FC236}">
                  <a16:creationId xmlns:a16="http://schemas.microsoft.com/office/drawing/2014/main" id="{04C084AE-F229-43FD-A76D-555A2C7EA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178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7" name="Oval 771">
              <a:extLst>
                <a:ext uri="{FF2B5EF4-FFF2-40B4-BE49-F238E27FC236}">
                  <a16:creationId xmlns:a16="http://schemas.microsoft.com/office/drawing/2014/main" id="{0382FDCD-24C3-4243-B9AA-A0E209EC6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50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8" name="Oval 772">
              <a:extLst>
                <a:ext uri="{FF2B5EF4-FFF2-40B4-BE49-F238E27FC236}">
                  <a16:creationId xmlns:a16="http://schemas.microsoft.com/office/drawing/2014/main" id="{86F286ED-2829-4457-93EC-025A912C2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" y="153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39" name="Oval 773">
              <a:extLst>
                <a:ext uri="{FF2B5EF4-FFF2-40B4-BE49-F238E27FC236}">
                  <a16:creationId xmlns:a16="http://schemas.microsoft.com/office/drawing/2014/main" id="{0C255980-0572-4C66-A71C-C05E7CABB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1" y="155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0" name="Oval 774">
              <a:extLst>
                <a:ext uri="{FF2B5EF4-FFF2-40B4-BE49-F238E27FC236}">
                  <a16:creationId xmlns:a16="http://schemas.microsoft.com/office/drawing/2014/main" id="{E5037857-5295-470D-B09F-CDA84E4FD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" y="157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1" name="Oval 775">
              <a:extLst>
                <a:ext uri="{FF2B5EF4-FFF2-40B4-BE49-F238E27FC236}">
                  <a16:creationId xmlns:a16="http://schemas.microsoft.com/office/drawing/2014/main" id="{2CF7189C-AF32-4109-A394-69887D966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58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2" name="Oval 776">
              <a:extLst>
                <a:ext uri="{FF2B5EF4-FFF2-40B4-BE49-F238E27FC236}">
                  <a16:creationId xmlns:a16="http://schemas.microsoft.com/office/drawing/2014/main" id="{A8B26312-08DA-44E8-A250-0278BED68B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2" y="160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3" name="Oval 777">
              <a:extLst>
                <a:ext uri="{FF2B5EF4-FFF2-40B4-BE49-F238E27FC236}">
                  <a16:creationId xmlns:a16="http://schemas.microsoft.com/office/drawing/2014/main" id="{268779B0-F2B9-4314-9723-FD0591B83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64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4" name="Oval 778">
              <a:extLst>
                <a:ext uri="{FF2B5EF4-FFF2-40B4-BE49-F238E27FC236}">
                  <a16:creationId xmlns:a16="http://schemas.microsoft.com/office/drawing/2014/main" id="{C1C79771-C694-4A7F-9EAA-9FAF382E4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167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5" name="Oval 779">
              <a:extLst>
                <a:ext uri="{FF2B5EF4-FFF2-40B4-BE49-F238E27FC236}">
                  <a16:creationId xmlns:a16="http://schemas.microsoft.com/office/drawing/2014/main" id="{6EE88EFC-388E-40EC-9469-71D430165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" y="163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6" name="Oval 780">
              <a:extLst>
                <a:ext uri="{FF2B5EF4-FFF2-40B4-BE49-F238E27FC236}">
                  <a16:creationId xmlns:a16="http://schemas.microsoft.com/office/drawing/2014/main" id="{838F92D3-69B5-4637-9B0D-F34AF9859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148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7" name="Oval 781">
              <a:extLst>
                <a:ext uri="{FF2B5EF4-FFF2-40B4-BE49-F238E27FC236}">
                  <a16:creationId xmlns:a16="http://schemas.microsoft.com/office/drawing/2014/main" id="{D566A716-A74C-4CB7-B6FD-6852FE589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146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8" name="Oval 782">
              <a:extLst>
                <a:ext uri="{FF2B5EF4-FFF2-40B4-BE49-F238E27FC236}">
                  <a16:creationId xmlns:a16="http://schemas.microsoft.com/office/drawing/2014/main" id="{5ADCE1AF-A8C9-4454-B7A2-F6F6E6E4A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9" y="138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49" name="Oval 783">
              <a:extLst>
                <a:ext uri="{FF2B5EF4-FFF2-40B4-BE49-F238E27FC236}">
                  <a16:creationId xmlns:a16="http://schemas.microsoft.com/office/drawing/2014/main" id="{AAF6C33B-C2A5-4937-9721-67F533790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4" y="138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0" name="Oval 784">
              <a:extLst>
                <a:ext uri="{FF2B5EF4-FFF2-40B4-BE49-F238E27FC236}">
                  <a16:creationId xmlns:a16="http://schemas.microsoft.com/office/drawing/2014/main" id="{BBDCB670-38F1-4A80-AA07-A830E1522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8" y="139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1" name="Oval 785">
              <a:extLst>
                <a:ext uri="{FF2B5EF4-FFF2-40B4-BE49-F238E27FC236}">
                  <a16:creationId xmlns:a16="http://schemas.microsoft.com/office/drawing/2014/main" id="{52BF3256-057C-4092-AD73-096B7BB07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150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2" name="Oval 786">
              <a:extLst>
                <a:ext uri="{FF2B5EF4-FFF2-40B4-BE49-F238E27FC236}">
                  <a16:creationId xmlns:a16="http://schemas.microsoft.com/office/drawing/2014/main" id="{4CFFBD6E-6576-4649-B95A-60F9F1D5A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9" y="152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3" name="Oval 787">
              <a:extLst>
                <a:ext uri="{FF2B5EF4-FFF2-40B4-BE49-F238E27FC236}">
                  <a16:creationId xmlns:a16="http://schemas.microsoft.com/office/drawing/2014/main" id="{DE592989-8D41-4616-8352-05125C3CE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543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4" name="Oval 788">
              <a:extLst>
                <a:ext uri="{FF2B5EF4-FFF2-40B4-BE49-F238E27FC236}">
                  <a16:creationId xmlns:a16="http://schemas.microsoft.com/office/drawing/2014/main" id="{DD0223DE-8C53-4333-8F65-E6353F7C83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0" y="153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5" name="Oval 789">
              <a:extLst>
                <a:ext uri="{FF2B5EF4-FFF2-40B4-BE49-F238E27FC236}">
                  <a16:creationId xmlns:a16="http://schemas.microsoft.com/office/drawing/2014/main" id="{A87975E3-F012-4D80-A358-2C2F65E29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6" y="155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6" name="Oval 790">
              <a:extLst>
                <a:ext uri="{FF2B5EF4-FFF2-40B4-BE49-F238E27FC236}">
                  <a16:creationId xmlns:a16="http://schemas.microsoft.com/office/drawing/2014/main" id="{1CF15385-D824-4D65-A0D3-9187CBBCA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57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7" name="Oval 791">
              <a:extLst>
                <a:ext uri="{FF2B5EF4-FFF2-40B4-BE49-F238E27FC236}">
                  <a16:creationId xmlns:a16="http://schemas.microsoft.com/office/drawing/2014/main" id="{0313859F-36C8-436C-838E-4A7CB52ED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0" y="159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8" name="Oval 792">
              <a:extLst>
                <a:ext uri="{FF2B5EF4-FFF2-40B4-BE49-F238E27FC236}">
                  <a16:creationId xmlns:a16="http://schemas.microsoft.com/office/drawing/2014/main" id="{949923FE-E6FB-43DB-BF1E-AE27B29EE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4" y="160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59" name="Oval 793">
              <a:extLst>
                <a:ext uri="{FF2B5EF4-FFF2-40B4-BE49-F238E27FC236}">
                  <a16:creationId xmlns:a16="http://schemas.microsoft.com/office/drawing/2014/main" id="{111F9835-9A33-4F55-B072-7C7B99F0A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62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0" name="Oval 794">
              <a:extLst>
                <a:ext uri="{FF2B5EF4-FFF2-40B4-BE49-F238E27FC236}">
                  <a16:creationId xmlns:a16="http://schemas.microsoft.com/office/drawing/2014/main" id="{1D6FAAC3-2A9B-49C2-8656-F5234352E7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0" y="1642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1" name="Oval 795">
              <a:extLst>
                <a:ext uri="{FF2B5EF4-FFF2-40B4-BE49-F238E27FC236}">
                  <a16:creationId xmlns:a16="http://schemas.microsoft.com/office/drawing/2014/main" id="{1D48AF3E-C50F-4ABA-9B37-AA9B58194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2" y="166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2" name="Oval 796">
              <a:extLst>
                <a:ext uri="{FF2B5EF4-FFF2-40B4-BE49-F238E27FC236}">
                  <a16:creationId xmlns:a16="http://schemas.microsoft.com/office/drawing/2014/main" id="{50D320EA-2FFD-407E-89A1-6A9604178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7" y="168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3" name="Oval 797">
              <a:extLst>
                <a:ext uri="{FF2B5EF4-FFF2-40B4-BE49-F238E27FC236}">
                  <a16:creationId xmlns:a16="http://schemas.microsoft.com/office/drawing/2014/main" id="{89C8ECB9-C8FE-49FA-8444-C2845D017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" y="170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4" name="Oval 798">
              <a:extLst>
                <a:ext uri="{FF2B5EF4-FFF2-40B4-BE49-F238E27FC236}">
                  <a16:creationId xmlns:a16="http://schemas.microsoft.com/office/drawing/2014/main" id="{C45D4FE6-8E88-497B-98E4-A902131FA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172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5" name="Oval 799">
              <a:extLst>
                <a:ext uri="{FF2B5EF4-FFF2-40B4-BE49-F238E27FC236}">
                  <a16:creationId xmlns:a16="http://schemas.microsoft.com/office/drawing/2014/main" id="{539D9545-95F6-4B0B-9A85-CCCAD4075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" y="174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6" name="Oval 800">
              <a:extLst>
                <a:ext uri="{FF2B5EF4-FFF2-40B4-BE49-F238E27FC236}">
                  <a16:creationId xmlns:a16="http://schemas.microsoft.com/office/drawing/2014/main" id="{FB715D19-A597-452B-BBC2-FCC9226E6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" y="177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7" name="Oval 801">
              <a:extLst>
                <a:ext uri="{FF2B5EF4-FFF2-40B4-BE49-F238E27FC236}">
                  <a16:creationId xmlns:a16="http://schemas.microsoft.com/office/drawing/2014/main" id="{91650F90-8F81-4A6F-A5E8-70B999ED3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8" y="194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8" name="Oval 802">
              <a:extLst>
                <a:ext uri="{FF2B5EF4-FFF2-40B4-BE49-F238E27FC236}">
                  <a16:creationId xmlns:a16="http://schemas.microsoft.com/office/drawing/2014/main" id="{5BD00297-9AC3-48C2-9124-D130AC47F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3" y="195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69" name="Oval 803">
              <a:extLst>
                <a:ext uri="{FF2B5EF4-FFF2-40B4-BE49-F238E27FC236}">
                  <a16:creationId xmlns:a16="http://schemas.microsoft.com/office/drawing/2014/main" id="{E41907A4-3F9F-4C69-A3BE-EB7288B90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1" y="141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0" name="Oval 804">
              <a:extLst>
                <a:ext uri="{FF2B5EF4-FFF2-40B4-BE49-F238E27FC236}">
                  <a16:creationId xmlns:a16="http://schemas.microsoft.com/office/drawing/2014/main" id="{C936043A-4D41-40C6-BABA-C8F719D09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39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1" name="Oval 805">
              <a:extLst>
                <a:ext uri="{FF2B5EF4-FFF2-40B4-BE49-F238E27FC236}">
                  <a16:creationId xmlns:a16="http://schemas.microsoft.com/office/drawing/2014/main" id="{C8CC72F8-A64F-492E-B1AB-337DF8448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3" y="141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2" name="Oval 806">
              <a:extLst>
                <a:ext uri="{FF2B5EF4-FFF2-40B4-BE49-F238E27FC236}">
                  <a16:creationId xmlns:a16="http://schemas.microsoft.com/office/drawing/2014/main" id="{8425A76D-BB79-4EA8-A593-6165B5B6B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" y="138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3" name="Oval 807">
              <a:extLst>
                <a:ext uri="{FF2B5EF4-FFF2-40B4-BE49-F238E27FC236}">
                  <a16:creationId xmlns:a16="http://schemas.microsoft.com/office/drawing/2014/main" id="{C722B7D7-DDEE-4763-A6DC-BFAD16585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4" y="134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4" name="Oval 808">
              <a:extLst>
                <a:ext uri="{FF2B5EF4-FFF2-40B4-BE49-F238E27FC236}">
                  <a16:creationId xmlns:a16="http://schemas.microsoft.com/office/drawing/2014/main" id="{52539DE9-95B1-4FCB-AE4C-8DE4E1344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3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5" name="Oval 809">
              <a:extLst>
                <a:ext uri="{FF2B5EF4-FFF2-40B4-BE49-F238E27FC236}">
                  <a16:creationId xmlns:a16="http://schemas.microsoft.com/office/drawing/2014/main" id="{35B79DE3-F9D4-4E81-8C40-7FF8C03F2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" y="134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6" name="Oval 810">
              <a:extLst>
                <a:ext uri="{FF2B5EF4-FFF2-40B4-BE49-F238E27FC236}">
                  <a16:creationId xmlns:a16="http://schemas.microsoft.com/office/drawing/2014/main" id="{E81F870A-8272-4249-8527-098641358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3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7" name="Oval 811">
              <a:extLst>
                <a:ext uri="{FF2B5EF4-FFF2-40B4-BE49-F238E27FC236}">
                  <a16:creationId xmlns:a16="http://schemas.microsoft.com/office/drawing/2014/main" id="{030768FE-A8CF-4EE2-9CBE-7F3859CAB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" y="13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8" name="Oval 812">
              <a:extLst>
                <a:ext uri="{FF2B5EF4-FFF2-40B4-BE49-F238E27FC236}">
                  <a16:creationId xmlns:a16="http://schemas.microsoft.com/office/drawing/2014/main" id="{155F22A0-9694-498F-8DCD-052F9E468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41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79" name="Oval 813">
              <a:extLst>
                <a:ext uri="{FF2B5EF4-FFF2-40B4-BE49-F238E27FC236}">
                  <a16:creationId xmlns:a16="http://schemas.microsoft.com/office/drawing/2014/main" id="{771D95B9-9B6E-4D16-935C-0B989C4CC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8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0" name="Oval 814">
              <a:extLst>
                <a:ext uri="{FF2B5EF4-FFF2-40B4-BE49-F238E27FC236}">
                  <a16:creationId xmlns:a16="http://schemas.microsoft.com/office/drawing/2014/main" id="{E6E36E85-DA22-4CE1-B115-356A7E5C1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43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1" name="Oval 815">
              <a:extLst>
                <a:ext uri="{FF2B5EF4-FFF2-40B4-BE49-F238E27FC236}">
                  <a16:creationId xmlns:a16="http://schemas.microsoft.com/office/drawing/2014/main" id="{8BDD27C4-7006-45B2-9F79-07C14FDE5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5" y="144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2" name="Oval 816">
              <a:extLst>
                <a:ext uri="{FF2B5EF4-FFF2-40B4-BE49-F238E27FC236}">
                  <a16:creationId xmlns:a16="http://schemas.microsoft.com/office/drawing/2014/main" id="{22E46CE4-302E-4C2F-A8DE-1C173B536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0" y="14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3" name="Oval 817">
              <a:extLst>
                <a:ext uri="{FF2B5EF4-FFF2-40B4-BE49-F238E27FC236}">
                  <a16:creationId xmlns:a16="http://schemas.microsoft.com/office/drawing/2014/main" id="{E45BC952-F36D-4374-A44A-3C992AA8A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0" y="14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4" name="Oval 818">
              <a:extLst>
                <a:ext uri="{FF2B5EF4-FFF2-40B4-BE49-F238E27FC236}">
                  <a16:creationId xmlns:a16="http://schemas.microsoft.com/office/drawing/2014/main" id="{C3A1C7F1-BE93-4B53-B14C-A169ECECE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3" y="144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5" name="Oval 819">
              <a:extLst>
                <a:ext uri="{FF2B5EF4-FFF2-40B4-BE49-F238E27FC236}">
                  <a16:creationId xmlns:a16="http://schemas.microsoft.com/office/drawing/2014/main" id="{1ACE0ABE-37E3-4D60-B97E-7C6B57CC4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41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6" name="Oval 820">
              <a:extLst>
                <a:ext uri="{FF2B5EF4-FFF2-40B4-BE49-F238E27FC236}">
                  <a16:creationId xmlns:a16="http://schemas.microsoft.com/office/drawing/2014/main" id="{F0DC4EC4-62CD-45A0-B2AA-0F529C6FC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" y="14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7" name="Oval 821">
              <a:extLst>
                <a:ext uri="{FF2B5EF4-FFF2-40B4-BE49-F238E27FC236}">
                  <a16:creationId xmlns:a16="http://schemas.microsoft.com/office/drawing/2014/main" id="{269CDEBC-3057-4830-811E-15DC5B922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" y="13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8" name="Oval 822">
              <a:extLst>
                <a:ext uri="{FF2B5EF4-FFF2-40B4-BE49-F238E27FC236}">
                  <a16:creationId xmlns:a16="http://schemas.microsoft.com/office/drawing/2014/main" id="{842ACA47-0F56-4BD1-8C4B-AB3689786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6" y="130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89" name="Oval 823">
              <a:extLst>
                <a:ext uri="{FF2B5EF4-FFF2-40B4-BE49-F238E27FC236}">
                  <a16:creationId xmlns:a16="http://schemas.microsoft.com/office/drawing/2014/main" id="{CC67675E-52C0-427D-8657-932E05CDF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0" y="13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0" name="Oval 824">
              <a:extLst>
                <a:ext uri="{FF2B5EF4-FFF2-40B4-BE49-F238E27FC236}">
                  <a16:creationId xmlns:a16="http://schemas.microsoft.com/office/drawing/2014/main" id="{AF447685-C08F-44C6-BE7D-B2EA5C616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7" y="132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1" name="Oval 825">
              <a:extLst>
                <a:ext uri="{FF2B5EF4-FFF2-40B4-BE49-F238E27FC236}">
                  <a16:creationId xmlns:a16="http://schemas.microsoft.com/office/drawing/2014/main" id="{52E39F3B-C9C1-4D55-BCE7-C8308379E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" y="131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2" name="Oval 826">
              <a:extLst>
                <a:ext uri="{FF2B5EF4-FFF2-40B4-BE49-F238E27FC236}">
                  <a16:creationId xmlns:a16="http://schemas.microsoft.com/office/drawing/2014/main" id="{EB0738FE-93DB-441A-874C-E4C0C0240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3" name="Oval 827">
              <a:extLst>
                <a:ext uri="{FF2B5EF4-FFF2-40B4-BE49-F238E27FC236}">
                  <a16:creationId xmlns:a16="http://schemas.microsoft.com/office/drawing/2014/main" id="{1FC0E95B-AFA7-42AA-A6D3-1F81484C3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" y="13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4" name="Oval 828">
              <a:extLst>
                <a:ext uri="{FF2B5EF4-FFF2-40B4-BE49-F238E27FC236}">
                  <a16:creationId xmlns:a16="http://schemas.microsoft.com/office/drawing/2014/main" id="{DE1E604C-E440-4189-A5C2-D1FC5B0AA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8" y="137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5" name="Oval 829">
              <a:extLst>
                <a:ext uri="{FF2B5EF4-FFF2-40B4-BE49-F238E27FC236}">
                  <a16:creationId xmlns:a16="http://schemas.microsoft.com/office/drawing/2014/main" id="{D10AA766-C45B-4B45-BA05-6F40075ACC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4" y="134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3496" name="Oval 830">
              <a:extLst>
                <a:ext uri="{FF2B5EF4-FFF2-40B4-BE49-F238E27FC236}">
                  <a16:creationId xmlns:a16="http://schemas.microsoft.com/office/drawing/2014/main" id="{2FF885F8-521F-4FA0-BD3B-B1B04C58C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129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0180" name="Group 831">
            <a:extLst>
              <a:ext uri="{FF2B5EF4-FFF2-40B4-BE49-F238E27FC236}">
                <a16:creationId xmlns:a16="http://schemas.microsoft.com/office/drawing/2014/main" id="{9F78655D-4E43-4CDE-93B6-A9CC1EE91F48}"/>
              </a:ext>
            </a:extLst>
          </p:cNvPr>
          <p:cNvGrpSpPr>
            <a:grpSpLocks/>
          </p:cNvGrpSpPr>
          <p:nvPr/>
        </p:nvGrpSpPr>
        <p:grpSpPr bwMode="auto">
          <a:xfrm>
            <a:off x="5943600" y="1471613"/>
            <a:ext cx="2060575" cy="2198687"/>
            <a:chOff x="2880" y="775"/>
            <a:chExt cx="1298" cy="1385"/>
          </a:xfrm>
        </p:grpSpPr>
        <p:sp>
          <p:nvSpPr>
            <p:cNvPr id="51840" name="Oval 832">
              <a:extLst>
                <a:ext uri="{FF2B5EF4-FFF2-40B4-BE49-F238E27FC236}">
                  <a16:creationId xmlns:a16="http://schemas.microsoft.com/office/drawing/2014/main" id="{A21EE551-C96F-4512-A44A-2D79FDC3D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775"/>
              <a:ext cx="1298" cy="1385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1" name="Freeform 833">
              <a:extLst>
                <a:ext uri="{FF2B5EF4-FFF2-40B4-BE49-F238E27FC236}">
                  <a16:creationId xmlns:a16="http://schemas.microsoft.com/office/drawing/2014/main" id="{C4F13E50-04F2-4A38-9395-361FFE166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782"/>
              <a:ext cx="1125" cy="1145"/>
            </a:xfrm>
            <a:custGeom>
              <a:avLst/>
              <a:gdLst>
                <a:gd name="T0" fmla="*/ 97 w 510"/>
                <a:gd name="T1" fmla="*/ 9063 h 486"/>
                <a:gd name="T2" fmla="*/ 6968 w 510"/>
                <a:gd name="T3" fmla="*/ 115 h 486"/>
                <a:gd name="T4" fmla="*/ 12077 w 510"/>
                <a:gd name="T5" fmla="*/ 3046 h 486"/>
                <a:gd name="T6" fmla="*/ 6891 w 510"/>
                <a:gd name="T7" fmla="*/ 0 h 486"/>
                <a:gd name="T8" fmla="*/ 0 w 510"/>
                <a:gd name="T9" fmla="*/ 8931 h 486"/>
                <a:gd name="T10" fmla="*/ 1804 w 510"/>
                <a:gd name="T11" fmla="*/ 14975 h 486"/>
                <a:gd name="T12" fmla="*/ 97 w 510"/>
                <a:gd name="T13" fmla="*/ 906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2" name="Freeform 834">
              <a:extLst>
                <a:ext uri="{FF2B5EF4-FFF2-40B4-BE49-F238E27FC236}">
                  <a16:creationId xmlns:a16="http://schemas.microsoft.com/office/drawing/2014/main" id="{596C6729-65BE-4611-8DF6-2CC2F2E16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8" y="1008"/>
              <a:ext cx="1123" cy="1145"/>
            </a:xfrm>
            <a:custGeom>
              <a:avLst/>
              <a:gdLst>
                <a:gd name="T0" fmla="*/ 11985 w 509"/>
                <a:gd name="T1" fmla="*/ 5883 h 486"/>
                <a:gd name="T2" fmla="*/ 5092 w 509"/>
                <a:gd name="T3" fmla="*/ 14854 h 486"/>
                <a:gd name="T4" fmla="*/ 0 w 509"/>
                <a:gd name="T5" fmla="*/ 11928 h 486"/>
                <a:gd name="T6" fmla="*/ 5189 w 509"/>
                <a:gd name="T7" fmla="*/ 14975 h 486"/>
                <a:gd name="T8" fmla="*/ 12062 w 509"/>
                <a:gd name="T9" fmla="*/ 6001 h 486"/>
                <a:gd name="T10" fmla="*/ 10290 w 509"/>
                <a:gd name="T11" fmla="*/ 0 h 486"/>
                <a:gd name="T12" fmla="*/ 11985 w 509"/>
                <a:gd name="T13" fmla="*/ 588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6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3" name="Oval 835">
              <a:extLst>
                <a:ext uri="{FF2B5EF4-FFF2-40B4-BE49-F238E27FC236}">
                  <a16:creationId xmlns:a16="http://schemas.microsoft.com/office/drawing/2014/main" id="{BD725DF3-7615-4FE9-BA23-3B0E6A057B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805"/>
              <a:ext cx="1238" cy="1324"/>
            </a:xfrm>
            <a:prstGeom prst="ellipse">
              <a:avLst/>
            </a:prstGeom>
            <a:solidFill>
              <a:srgbClr val="CF1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4" name="Oval 836">
              <a:extLst>
                <a:ext uri="{FF2B5EF4-FFF2-40B4-BE49-F238E27FC236}">
                  <a16:creationId xmlns:a16="http://schemas.microsoft.com/office/drawing/2014/main" id="{2EACD673-10A8-4145-B65D-38564A46D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831"/>
              <a:ext cx="1192" cy="1272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5" name="Oval 837">
              <a:extLst>
                <a:ext uri="{FF2B5EF4-FFF2-40B4-BE49-F238E27FC236}">
                  <a16:creationId xmlns:a16="http://schemas.microsoft.com/office/drawing/2014/main" id="{0CA36C58-F869-400D-BA07-015AF0C7EB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775"/>
              <a:ext cx="1298" cy="13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6" name="Oval 838">
              <a:extLst>
                <a:ext uri="{FF2B5EF4-FFF2-40B4-BE49-F238E27FC236}">
                  <a16:creationId xmlns:a16="http://schemas.microsoft.com/office/drawing/2014/main" id="{5C98B359-FEC8-486A-9988-0976E31DF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805"/>
              <a:ext cx="1238" cy="132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7" name="Oval 839">
              <a:extLst>
                <a:ext uri="{FF2B5EF4-FFF2-40B4-BE49-F238E27FC236}">
                  <a16:creationId xmlns:a16="http://schemas.microsoft.com/office/drawing/2014/main" id="{C5D6B948-AD46-4F08-A843-2C456313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831"/>
              <a:ext cx="1192" cy="1272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48" name="Freeform 840">
              <a:extLst>
                <a:ext uri="{FF2B5EF4-FFF2-40B4-BE49-F238E27FC236}">
                  <a16:creationId xmlns:a16="http://schemas.microsoft.com/office/drawing/2014/main" id="{0F5045EF-2B39-45A6-97FE-B8E9A2ED0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994"/>
              <a:ext cx="47" cy="49"/>
            </a:xfrm>
            <a:custGeom>
              <a:avLst/>
              <a:gdLst>
                <a:gd name="T0" fmla="*/ 81 w 21"/>
                <a:gd name="T1" fmla="*/ 469 h 21"/>
                <a:gd name="T2" fmla="*/ 125 w 21"/>
                <a:gd name="T3" fmla="*/ 86 h 21"/>
                <a:gd name="T4" fmla="*/ 450 w 21"/>
                <a:gd name="T5" fmla="*/ 152 h 21"/>
                <a:gd name="T6" fmla="*/ 425 w 21"/>
                <a:gd name="T7" fmla="*/ 534 h 21"/>
                <a:gd name="T8" fmla="*/ 81 w 21"/>
                <a:gd name="T9" fmla="*/ 4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7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49" name="Freeform 841">
              <a:extLst>
                <a:ext uri="{FF2B5EF4-FFF2-40B4-BE49-F238E27FC236}">
                  <a16:creationId xmlns:a16="http://schemas.microsoft.com/office/drawing/2014/main" id="{A0E3BB85-6837-404F-9451-F85A2FBC7C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9" y="975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0" name="Freeform 842">
              <a:extLst>
                <a:ext uri="{FF2B5EF4-FFF2-40B4-BE49-F238E27FC236}">
                  <a16:creationId xmlns:a16="http://schemas.microsoft.com/office/drawing/2014/main" id="{87081B37-9691-4205-A01D-FE75825F6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0" y="1036"/>
              <a:ext cx="31" cy="35"/>
            </a:xfrm>
            <a:custGeom>
              <a:avLst/>
              <a:gdLst>
                <a:gd name="T0" fmla="*/ 44 w 14"/>
                <a:gd name="T1" fmla="*/ 331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1" name="Freeform 843">
              <a:extLst>
                <a:ext uri="{FF2B5EF4-FFF2-40B4-BE49-F238E27FC236}">
                  <a16:creationId xmlns:a16="http://schemas.microsoft.com/office/drawing/2014/main" id="{9EE5FF67-0B22-4ECD-9412-4D9526CA4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" y="1354"/>
              <a:ext cx="587" cy="617"/>
            </a:xfrm>
            <a:custGeom>
              <a:avLst/>
              <a:gdLst>
                <a:gd name="T0" fmla="*/ 5956 w 266"/>
                <a:gd name="T1" fmla="*/ 860 h 262"/>
                <a:gd name="T2" fmla="*/ 5621 w 266"/>
                <a:gd name="T3" fmla="*/ 271 h 262"/>
                <a:gd name="T4" fmla="*/ 5407 w 266"/>
                <a:gd name="T5" fmla="*/ 0 h 262"/>
                <a:gd name="T6" fmla="*/ 5031 w 266"/>
                <a:gd name="T7" fmla="*/ 365 h 262"/>
                <a:gd name="T8" fmla="*/ 1904 w 266"/>
                <a:gd name="T9" fmla="*/ 3499 h 262"/>
                <a:gd name="T10" fmla="*/ 117 w 266"/>
                <a:gd name="T11" fmla="*/ 5379 h 262"/>
                <a:gd name="T12" fmla="*/ 0 w 266"/>
                <a:gd name="T13" fmla="*/ 5473 h 262"/>
                <a:gd name="T14" fmla="*/ 1710 w 266"/>
                <a:gd name="T15" fmla="*/ 8059 h 262"/>
                <a:gd name="T16" fmla="*/ 1783 w 266"/>
                <a:gd name="T17" fmla="*/ 7969 h 262"/>
                <a:gd name="T18" fmla="*/ 2083 w 266"/>
                <a:gd name="T19" fmla="*/ 7691 h 262"/>
                <a:gd name="T20" fmla="*/ 2182 w 266"/>
                <a:gd name="T21" fmla="*/ 7941 h 262"/>
                <a:gd name="T22" fmla="*/ 2825 w 266"/>
                <a:gd name="T23" fmla="*/ 7564 h 262"/>
                <a:gd name="T24" fmla="*/ 3083 w 266"/>
                <a:gd name="T25" fmla="*/ 6987 h 262"/>
                <a:gd name="T26" fmla="*/ 3535 w 266"/>
                <a:gd name="T27" fmla="*/ 6062 h 262"/>
                <a:gd name="T28" fmla="*/ 3866 w 266"/>
                <a:gd name="T29" fmla="*/ 5657 h 262"/>
                <a:gd name="T30" fmla="*/ 4436 w 266"/>
                <a:gd name="T31" fmla="*/ 4559 h 262"/>
                <a:gd name="T32" fmla="*/ 5815 w 266"/>
                <a:gd name="T33" fmla="*/ 2428 h 262"/>
                <a:gd name="T34" fmla="*/ 6307 w 266"/>
                <a:gd name="T35" fmla="*/ 1752 h 262"/>
                <a:gd name="T36" fmla="*/ 6287 w 266"/>
                <a:gd name="T37" fmla="*/ 1724 h 262"/>
                <a:gd name="T38" fmla="*/ 5956 w 266"/>
                <a:gd name="T39" fmla="*/ 860 h 2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6" h="262">
                  <a:moveTo>
                    <a:pt x="251" y="28"/>
                  </a:moveTo>
                  <a:cubicBezTo>
                    <a:pt x="248" y="21"/>
                    <a:pt x="242" y="14"/>
                    <a:pt x="237" y="9"/>
                  </a:cubicBezTo>
                  <a:cubicBezTo>
                    <a:pt x="233" y="5"/>
                    <a:pt x="234" y="1"/>
                    <a:pt x="228" y="0"/>
                  </a:cubicBezTo>
                  <a:cubicBezTo>
                    <a:pt x="223" y="4"/>
                    <a:pt x="217" y="8"/>
                    <a:pt x="212" y="12"/>
                  </a:cubicBezTo>
                  <a:cubicBezTo>
                    <a:pt x="169" y="46"/>
                    <a:pt x="122" y="78"/>
                    <a:pt x="80" y="114"/>
                  </a:cubicBezTo>
                  <a:cubicBezTo>
                    <a:pt x="56" y="135"/>
                    <a:pt x="30" y="155"/>
                    <a:pt x="5" y="175"/>
                  </a:cubicBezTo>
                  <a:cubicBezTo>
                    <a:pt x="3" y="176"/>
                    <a:pt x="1" y="177"/>
                    <a:pt x="0" y="178"/>
                  </a:cubicBezTo>
                  <a:cubicBezTo>
                    <a:pt x="18" y="211"/>
                    <a:pt x="42" y="240"/>
                    <a:pt x="72" y="262"/>
                  </a:cubicBezTo>
                  <a:cubicBezTo>
                    <a:pt x="73" y="261"/>
                    <a:pt x="74" y="260"/>
                    <a:pt x="75" y="259"/>
                  </a:cubicBezTo>
                  <a:cubicBezTo>
                    <a:pt x="79" y="255"/>
                    <a:pt x="83" y="251"/>
                    <a:pt x="88" y="250"/>
                  </a:cubicBezTo>
                  <a:cubicBezTo>
                    <a:pt x="89" y="253"/>
                    <a:pt x="91" y="256"/>
                    <a:pt x="92" y="258"/>
                  </a:cubicBezTo>
                  <a:cubicBezTo>
                    <a:pt x="102" y="257"/>
                    <a:pt x="110" y="250"/>
                    <a:pt x="119" y="246"/>
                  </a:cubicBezTo>
                  <a:cubicBezTo>
                    <a:pt x="120" y="239"/>
                    <a:pt x="126" y="233"/>
                    <a:pt x="130" y="227"/>
                  </a:cubicBezTo>
                  <a:cubicBezTo>
                    <a:pt x="136" y="216"/>
                    <a:pt x="140" y="206"/>
                    <a:pt x="149" y="197"/>
                  </a:cubicBezTo>
                  <a:cubicBezTo>
                    <a:pt x="153" y="192"/>
                    <a:pt x="159" y="189"/>
                    <a:pt x="163" y="184"/>
                  </a:cubicBezTo>
                  <a:cubicBezTo>
                    <a:pt x="172" y="173"/>
                    <a:pt x="178" y="159"/>
                    <a:pt x="187" y="148"/>
                  </a:cubicBezTo>
                  <a:cubicBezTo>
                    <a:pt x="205" y="123"/>
                    <a:pt x="221" y="99"/>
                    <a:pt x="245" y="79"/>
                  </a:cubicBezTo>
                  <a:cubicBezTo>
                    <a:pt x="253" y="73"/>
                    <a:pt x="259" y="65"/>
                    <a:pt x="266" y="57"/>
                  </a:cubicBezTo>
                  <a:cubicBezTo>
                    <a:pt x="266" y="57"/>
                    <a:pt x="266" y="56"/>
                    <a:pt x="265" y="56"/>
                  </a:cubicBezTo>
                  <a:cubicBezTo>
                    <a:pt x="261" y="48"/>
                    <a:pt x="255" y="37"/>
                    <a:pt x="251" y="28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2" name="Freeform 844">
              <a:extLst>
                <a:ext uri="{FF2B5EF4-FFF2-40B4-BE49-F238E27FC236}">
                  <a16:creationId xmlns:a16="http://schemas.microsoft.com/office/drawing/2014/main" id="{2040E533-7586-415D-BD01-C988A8E80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852"/>
              <a:ext cx="861" cy="1044"/>
            </a:xfrm>
            <a:custGeom>
              <a:avLst/>
              <a:gdLst>
                <a:gd name="T0" fmla="*/ 5327 w 390"/>
                <a:gd name="T1" fmla="*/ 983 h 443"/>
                <a:gd name="T2" fmla="*/ 4702 w 390"/>
                <a:gd name="T3" fmla="*/ 405 h 443"/>
                <a:gd name="T4" fmla="*/ 4230 w 390"/>
                <a:gd name="T5" fmla="*/ 271 h 443"/>
                <a:gd name="T6" fmla="*/ 3252 w 390"/>
                <a:gd name="T7" fmla="*/ 66 h 443"/>
                <a:gd name="T8" fmla="*/ 1336 w 390"/>
                <a:gd name="T9" fmla="*/ 90 h 443"/>
                <a:gd name="T10" fmla="*/ 1066 w 390"/>
                <a:gd name="T11" fmla="*/ 66 h 443"/>
                <a:gd name="T12" fmla="*/ 0 w 390"/>
                <a:gd name="T13" fmla="*/ 589 h 443"/>
                <a:gd name="T14" fmla="*/ 311 w 390"/>
                <a:gd name="T15" fmla="*/ 1388 h 443"/>
                <a:gd name="T16" fmla="*/ 1122 w 390"/>
                <a:gd name="T17" fmla="*/ 2566 h 443"/>
                <a:gd name="T18" fmla="*/ 1336 w 390"/>
                <a:gd name="T19" fmla="*/ 2710 h 443"/>
                <a:gd name="T20" fmla="*/ 1473 w 390"/>
                <a:gd name="T21" fmla="*/ 2472 h 443"/>
                <a:gd name="T22" fmla="*/ 1755 w 390"/>
                <a:gd name="T23" fmla="*/ 2566 h 443"/>
                <a:gd name="T24" fmla="*/ 1969 w 390"/>
                <a:gd name="T25" fmla="*/ 3000 h 443"/>
                <a:gd name="T26" fmla="*/ 2495 w 390"/>
                <a:gd name="T27" fmla="*/ 3733 h 443"/>
                <a:gd name="T28" fmla="*/ 4722 w 390"/>
                <a:gd name="T29" fmla="*/ 7188 h 443"/>
                <a:gd name="T30" fmla="*/ 5532 w 390"/>
                <a:gd name="T31" fmla="*/ 8548 h 443"/>
                <a:gd name="T32" fmla="*/ 6131 w 390"/>
                <a:gd name="T33" fmla="*/ 9686 h 443"/>
                <a:gd name="T34" fmla="*/ 7082 w 390"/>
                <a:gd name="T35" fmla="*/ 11779 h 443"/>
                <a:gd name="T36" fmla="*/ 7511 w 390"/>
                <a:gd name="T37" fmla="*/ 13350 h 443"/>
                <a:gd name="T38" fmla="*/ 7599 w 390"/>
                <a:gd name="T39" fmla="*/ 13662 h 443"/>
                <a:gd name="T40" fmla="*/ 7963 w 390"/>
                <a:gd name="T41" fmla="*/ 13112 h 443"/>
                <a:gd name="T42" fmla="*/ 7983 w 390"/>
                <a:gd name="T43" fmla="*/ 13023 h 443"/>
                <a:gd name="T44" fmla="*/ 8047 w 390"/>
                <a:gd name="T45" fmla="*/ 12957 h 443"/>
                <a:gd name="T46" fmla="*/ 8197 w 390"/>
                <a:gd name="T47" fmla="*/ 12686 h 443"/>
                <a:gd name="T48" fmla="*/ 8080 w 390"/>
                <a:gd name="T49" fmla="*/ 12436 h 443"/>
                <a:gd name="T50" fmla="*/ 8221 w 390"/>
                <a:gd name="T51" fmla="*/ 12052 h 443"/>
                <a:gd name="T52" fmla="*/ 8455 w 390"/>
                <a:gd name="T53" fmla="*/ 12186 h 443"/>
                <a:gd name="T54" fmla="*/ 8652 w 390"/>
                <a:gd name="T55" fmla="*/ 11684 h 443"/>
                <a:gd name="T56" fmla="*/ 8480 w 390"/>
                <a:gd name="T57" fmla="*/ 11140 h 443"/>
                <a:gd name="T58" fmla="*/ 8837 w 390"/>
                <a:gd name="T59" fmla="*/ 11140 h 443"/>
                <a:gd name="T60" fmla="*/ 8855 w 390"/>
                <a:gd name="T61" fmla="*/ 11008 h 443"/>
                <a:gd name="T62" fmla="*/ 8954 w 390"/>
                <a:gd name="T63" fmla="*/ 10141 h 443"/>
                <a:gd name="T64" fmla="*/ 9071 w 390"/>
                <a:gd name="T65" fmla="*/ 10141 h 443"/>
                <a:gd name="T66" fmla="*/ 9266 w 390"/>
                <a:gd name="T67" fmla="*/ 8847 h 443"/>
                <a:gd name="T68" fmla="*/ 8954 w 390"/>
                <a:gd name="T69" fmla="*/ 8142 h 443"/>
                <a:gd name="T70" fmla="*/ 9124 w 390"/>
                <a:gd name="T71" fmla="*/ 7930 h 443"/>
                <a:gd name="T72" fmla="*/ 8047 w 390"/>
                <a:gd name="T73" fmla="*/ 5616 h 443"/>
                <a:gd name="T74" fmla="*/ 8338 w 390"/>
                <a:gd name="T75" fmla="*/ 5366 h 443"/>
                <a:gd name="T76" fmla="*/ 8080 w 390"/>
                <a:gd name="T77" fmla="*/ 4932 h 443"/>
                <a:gd name="T78" fmla="*/ 8358 w 390"/>
                <a:gd name="T79" fmla="*/ 4409 h 443"/>
                <a:gd name="T80" fmla="*/ 6824 w 390"/>
                <a:gd name="T81" fmla="*/ 2067 h 443"/>
                <a:gd name="T82" fmla="*/ 5917 w 390"/>
                <a:gd name="T83" fmla="*/ 929 h 443"/>
                <a:gd name="T84" fmla="*/ 5585 w 390"/>
                <a:gd name="T85" fmla="*/ 500 h 443"/>
                <a:gd name="T86" fmla="*/ 5177 w 390"/>
                <a:gd name="T87" fmla="*/ 271 h 443"/>
                <a:gd name="T88" fmla="*/ 5327 w 390"/>
                <a:gd name="T89" fmla="*/ 983 h 4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0" h="443">
                  <a:moveTo>
                    <a:pt x="224" y="32"/>
                  </a:moveTo>
                  <a:cubicBezTo>
                    <a:pt x="216" y="26"/>
                    <a:pt x="204" y="16"/>
                    <a:pt x="198" y="13"/>
                  </a:cubicBezTo>
                  <a:cubicBezTo>
                    <a:pt x="191" y="10"/>
                    <a:pt x="185" y="11"/>
                    <a:pt x="178" y="9"/>
                  </a:cubicBezTo>
                  <a:cubicBezTo>
                    <a:pt x="164" y="6"/>
                    <a:pt x="152" y="2"/>
                    <a:pt x="137" y="2"/>
                  </a:cubicBezTo>
                  <a:cubicBezTo>
                    <a:pt x="110" y="0"/>
                    <a:pt x="83" y="4"/>
                    <a:pt x="56" y="3"/>
                  </a:cubicBezTo>
                  <a:cubicBezTo>
                    <a:pt x="52" y="3"/>
                    <a:pt x="48" y="2"/>
                    <a:pt x="45" y="2"/>
                  </a:cubicBezTo>
                  <a:cubicBezTo>
                    <a:pt x="29" y="6"/>
                    <a:pt x="14" y="12"/>
                    <a:pt x="0" y="19"/>
                  </a:cubicBezTo>
                  <a:cubicBezTo>
                    <a:pt x="0" y="29"/>
                    <a:pt x="6" y="39"/>
                    <a:pt x="13" y="45"/>
                  </a:cubicBezTo>
                  <a:cubicBezTo>
                    <a:pt x="23" y="57"/>
                    <a:pt x="41" y="69"/>
                    <a:pt x="47" y="83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1"/>
                    <a:pt x="57" y="80"/>
                    <a:pt x="62" y="80"/>
                  </a:cubicBezTo>
                  <a:cubicBezTo>
                    <a:pt x="65" y="80"/>
                    <a:pt x="72" y="81"/>
                    <a:pt x="74" y="83"/>
                  </a:cubicBezTo>
                  <a:cubicBezTo>
                    <a:pt x="79" y="85"/>
                    <a:pt x="81" y="93"/>
                    <a:pt x="83" y="97"/>
                  </a:cubicBezTo>
                  <a:cubicBezTo>
                    <a:pt x="90" y="106"/>
                    <a:pt x="97" y="113"/>
                    <a:pt x="105" y="121"/>
                  </a:cubicBezTo>
                  <a:cubicBezTo>
                    <a:pt x="138" y="157"/>
                    <a:pt x="169" y="194"/>
                    <a:pt x="199" y="233"/>
                  </a:cubicBezTo>
                  <a:cubicBezTo>
                    <a:pt x="210" y="248"/>
                    <a:pt x="223" y="262"/>
                    <a:pt x="233" y="277"/>
                  </a:cubicBezTo>
                  <a:cubicBezTo>
                    <a:pt x="241" y="290"/>
                    <a:pt x="251" y="301"/>
                    <a:pt x="258" y="314"/>
                  </a:cubicBezTo>
                  <a:cubicBezTo>
                    <a:pt x="270" y="337"/>
                    <a:pt x="286" y="358"/>
                    <a:pt x="298" y="382"/>
                  </a:cubicBezTo>
                  <a:cubicBezTo>
                    <a:pt x="306" y="397"/>
                    <a:pt x="312" y="416"/>
                    <a:pt x="316" y="433"/>
                  </a:cubicBezTo>
                  <a:cubicBezTo>
                    <a:pt x="317" y="437"/>
                    <a:pt x="318" y="441"/>
                    <a:pt x="320" y="443"/>
                  </a:cubicBezTo>
                  <a:cubicBezTo>
                    <a:pt x="326" y="437"/>
                    <a:pt x="331" y="431"/>
                    <a:pt x="335" y="425"/>
                  </a:cubicBezTo>
                  <a:cubicBezTo>
                    <a:pt x="335" y="424"/>
                    <a:pt x="335" y="422"/>
                    <a:pt x="336" y="422"/>
                  </a:cubicBezTo>
                  <a:cubicBezTo>
                    <a:pt x="336" y="420"/>
                    <a:pt x="338" y="420"/>
                    <a:pt x="339" y="420"/>
                  </a:cubicBezTo>
                  <a:cubicBezTo>
                    <a:pt x="341" y="417"/>
                    <a:pt x="343" y="414"/>
                    <a:pt x="345" y="411"/>
                  </a:cubicBezTo>
                  <a:cubicBezTo>
                    <a:pt x="343" y="408"/>
                    <a:pt x="341" y="404"/>
                    <a:pt x="340" y="403"/>
                  </a:cubicBezTo>
                  <a:cubicBezTo>
                    <a:pt x="340" y="401"/>
                    <a:pt x="338" y="392"/>
                    <a:pt x="346" y="391"/>
                  </a:cubicBezTo>
                  <a:cubicBezTo>
                    <a:pt x="350" y="391"/>
                    <a:pt x="353" y="393"/>
                    <a:pt x="356" y="395"/>
                  </a:cubicBezTo>
                  <a:cubicBezTo>
                    <a:pt x="359" y="389"/>
                    <a:pt x="361" y="384"/>
                    <a:pt x="364" y="379"/>
                  </a:cubicBezTo>
                  <a:cubicBezTo>
                    <a:pt x="360" y="372"/>
                    <a:pt x="355" y="363"/>
                    <a:pt x="357" y="361"/>
                  </a:cubicBezTo>
                  <a:cubicBezTo>
                    <a:pt x="358" y="358"/>
                    <a:pt x="367" y="360"/>
                    <a:pt x="372" y="361"/>
                  </a:cubicBezTo>
                  <a:cubicBezTo>
                    <a:pt x="372" y="360"/>
                    <a:pt x="373" y="358"/>
                    <a:pt x="373" y="357"/>
                  </a:cubicBezTo>
                  <a:cubicBezTo>
                    <a:pt x="371" y="348"/>
                    <a:pt x="369" y="332"/>
                    <a:pt x="377" y="329"/>
                  </a:cubicBezTo>
                  <a:cubicBezTo>
                    <a:pt x="379" y="328"/>
                    <a:pt x="381" y="329"/>
                    <a:pt x="382" y="329"/>
                  </a:cubicBezTo>
                  <a:cubicBezTo>
                    <a:pt x="386" y="316"/>
                    <a:pt x="388" y="302"/>
                    <a:pt x="390" y="287"/>
                  </a:cubicBezTo>
                  <a:cubicBezTo>
                    <a:pt x="384" y="278"/>
                    <a:pt x="373" y="266"/>
                    <a:pt x="377" y="264"/>
                  </a:cubicBezTo>
                  <a:cubicBezTo>
                    <a:pt x="382" y="261"/>
                    <a:pt x="379" y="259"/>
                    <a:pt x="384" y="257"/>
                  </a:cubicBezTo>
                  <a:cubicBezTo>
                    <a:pt x="381" y="237"/>
                    <a:pt x="342" y="188"/>
                    <a:pt x="339" y="182"/>
                  </a:cubicBezTo>
                  <a:cubicBezTo>
                    <a:pt x="340" y="182"/>
                    <a:pt x="349" y="174"/>
                    <a:pt x="351" y="174"/>
                  </a:cubicBezTo>
                  <a:cubicBezTo>
                    <a:pt x="348" y="170"/>
                    <a:pt x="343" y="165"/>
                    <a:pt x="340" y="160"/>
                  </a:cubicBezTo>
                  <a:cubicBezTo>
                    <a:pt x="336" y="153"/>
                    <a:pt x="352" y="143"/>
                    <a:pt x="352" y="143"/>
                  </a:cubicBezTo>
                  <a:cubicBezTo>
                    <a:pt x="352" y="143"/>
                    <a:pt x="296" y="75"/>
                    <a:pt x="287" y="67"/>
                  </a:cubicBezTo>
                  <a:cubicBezTo>
                    <a:pt x="280" y="62"/>
                    <a:pt x="255" y="37"/>
                    <a:pt x="249" y="30"/>
                  </a:cubicBezTo>
                  <a:cubicBezTo>
                    <a:pt x="247" y="28"/>
                    <a:pt x="241" y="21"/>
                    <a:pt x="235" y="16"/>
                  </a:cubicBezTo>
                  <a:cubicBezTo>
                    <a:pt x="230" y="13"/>
                    <a:pt x="224" y="11"/>
                    <a:pt x="218" y="9"/>
                  </a:cubicBezTo>
                  <a:cubicBezTo>
                    <a:pt x="219" y="19"/>
                    <a:pt x="228" y="35"/>
                    <a:pt x="224" y="32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853" name="Oval 845">
              <a:extLst>
                <a:ext uri="{FF2B5EF4-FFF2-40B4-BE49-F238E27FC236}">
                  <a16:creationId xmlns:a16="http://schemas.microsoft.com/office/drawing/2014/main" id="{9D14188A-6B2A-4861-AEC7-F3C03E543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143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4" name="Oval 846">
              <a:extLst>
                <a:ext uri="{FF2B5EF4-FFF2-40B4-BE49-F238E27FC236}">
                  <a16:creationId xmlns:a16="http://schemas.microsoft.com/office/drawing/2014/main" id="{592E1E5B-1F53-4CDF-AD9D-6EF66722E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4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5" name="Oval 847">
              <a:extLst>
                <a:ext uri="{FF2B5EF4-FFF2-40B4-BE49-F238E27FC236}">
                  <a16:creationId xmlns:a16="http://schemas.microsoft.com/office/drawing/2014/main" id="{133C0377-8D4E-478E-9225-7234B95DC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47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6" name="Oval 848">
              <a:extLst>
                <a:ext uri="{FF2B5EF4-FFF2-40B4-BE49-F238E27FC236}">
                  <a16:creationId xmlns:a16="http://schemas.microsoft.com/office/drawing/2014/main" id="{D6D23539-78A7-4F56-AC44-2FCDA5EC6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50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7" name="Oval 849">
              <a:extLst>
                <a:ext uri="{FF2B5EF4-FFF2-40B4-BE49-F238E27FC236}">
                  <a16:creationId xmlns:a16="http://schemas.microsoft.com/office/drawing/2014/main" id="{434590A4-2FC9-4213-A490-D14BDFF34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163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8" name="Oval 850">
              <a:extLst>
                <a:ext uri="{FF2B5EF4-FFF2-40B4-BE49-F238E27FC236}">
                  <a16:creationId xmlns:a16="http://schemas.microsoft.com/office/drawing/2014/main" id="{10B27387-F9C4-42BF-BAD5-DDBCD2E82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16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59" name="Oval 851">
              <a:extLst>
                <a:ext uri="{FF2B5EF4-FFF2-40B4-BE49-F238E27FC236}">
                  <a16:creationId xmlns:a16="http://schemas.microsoft.com/office/drawing/2014/main" id="{3733828C-0E8D-4A5E-9100-C96F379D0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6" y="159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0" name="Oval 852">
              <a:extLst>
                <a:ext uri="{FF2B5EF4-FFF2-40B4-BE49-F238E27FC236}">
                  <a16:creationId xmlns:a16="http://schemas.microsoft.com/office/drawing/2014/main" id="{6C6461DF-AE94-4FED-BB72-3E147CC3E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168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1" name="Oval 853">
              <a:extLst>
                <a:ext uri="{FF2B5EF4-FFF2-40B4-BE49-F238E27FC236}">
                  <a16:creationId xmlns:a16="http://schemas.microsoft.com/office/drawing/2014/main" id="{DAE56491-FCBB-4AE7-AFBA-3773C35A3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167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2" name="Oval 854">
              <a:extLst>
                <a:ext uri="{FF2B5EF4-FFF2-40B4-BE49-F238E27FC236}">
                  <a16:creationId xmlns:a16="http://schemas.microsoft.com/office/drawing/2014/main" id="{16185CC1-1DF8-4FB2-AE9B-C64FBFB58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165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3" name="Oval 855">
              <a:extLst>
                <a:ext uri="{FF2B5EF4-FFF2-40B4-BE49-F238E27FC236}">
                  <a16:creationId xmlns:a16="http://schemas.microsoft.com/office/drawing/2014/main" id="{436A9ED8-B269-426D-8616-C6C4857AB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70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4" name="Oval 856">
              <a:extLst>
                <a:ext uri="{FF2B5EF4-FFF2-40B4-BE49-F238E27FC236}">
                  <a16:creationId xmlns:a16="http://schemas.microsoft.com/office/drawing/2014/main" id="{42E8BB24-0139-4553-8CEA-FD7BB20F6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17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5" name="Oval 857">
              <a:extLst>
                <a:ext uri="{FF2B5EF4-FFF2-40B4-BE49-F238E27FC236}">
                  <a16:creationId xmlns:a16="http://schemas.microsoft.com/office/drawing/2014/main" id="{38DF0FF8-8624-4367-9E28-C9B2ADACF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2" y="174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6" name="Oval 858">
              <a:extLst>
                <a:ext uri="{FF2B5EF4-FFF2-40B4-BE49-F238E27FC236}">
                  <a16:creationId xmlns:a16="http://schemas.microsoft.com/office/drawing/2014/main" id="{1DFE0551-FACE-47C6-9FB9-DCFBE8F54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175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7" name="Oval 859">
              <a:extLst>
                <a:ext uri="{FF2B5EF4-FFF2-40B4-BE49-F238E27FC236}">
                  <a16:creationId xmlns:a16="http://schemas.microsoft.com/office/drawing/2014/main" id="{84B5B8E9-511A-42F4-AB2F-44EABD754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177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8" name="Oval 860">
              <a:extLst>
                <a:ext uri="{FF2B5EF4-FFF2-40B4-BE49-F238E27FC236}">
                  <a16:creationId xmlns:a16="http://schemas.microsoft.com/office/drawing/2014/main" id="{D04820D4-86CC-49D1-BADD-8ECF40700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17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69" name="Oval 861">
              <a:extLst>
                <a:ext uri="{FF2B5EF4-FFF2-40B4-BE49-F238E27FC236}">
                  <a16:creationId xmlns:a16="http://schemas.microsoft.com/office/drawing/2014/main" id="{F5452C06-E3D0-40A3-AFCC-ED62D3747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82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0" name="Oval 862">
              <a:extLst>
                <a:ext uri="{FF2B5EF4-FFF2-40B4-BE49-F238E27FC236}">
                  <a16:creationId xmlns:a16="http://schemas.microsoft.com/office/drawing/2014/main" id="{12829534-561D-439B-89E9-E68CE7445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9" y="18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1" name="Oval 863">
              <a:extLst>
                <a:ext uri="{FF2B5EF4-FFF2-40B4-BE49-F238E27FC236}">
                  <a16:creationId xmlns:a16="http://schemas.microsoft.com/office/drawing/2014/main" id="{00E388D9-2846-42BA-B327-66BB9F330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0" y="171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2" name="Oval 864">
              <a:extLst>
                <a:ext uri="{FF2B5EF4-FFF2-40B4-BE49-F238E27FC236}">
                  <a16:creationId xmlns:a16="http://schemas.microsoft.com/office/drawing/2014/main" id="{FA157ED0-661D-4FD0-B157-9C5DB7792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169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3" name="Oval 865">
              <a:extLst>
                <a:ext uri="{FF2B5EF4-FFF2-40B4-BE49-F238E27FC236}">
                  <a16:creationId xmlns:a16="http://schemas.microsoft.com/office/drawing/2014/main" id="{2475F01B-A266-4E95-AAE7-9F87D9AC1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0" y="167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4" name="Oval 866">
              <a:extLst>
                <a:ext uri="{FF2B5EF4-FFF2-40B4-BE49-F238E27FC236}">
                  <a16:creationId xmlns:a16="http://schemas.microsoft.com/office/drawing/2014/main" id="{D61B5C26-C53E-4F3B-BD3C-A83089C3A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7" y="165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5" name="Oval 867">
              <a:extLst>
                <a:ext uri="{FF2B5EF4-FFF2-40B4-BE49-F238E27FC236}">
                  <a16:creationId xmlns:a16="http://schemas.microsoft.com/office/drawing/2014/main" id="{DAE3F32F-1F2F-41D8-9787-6E307DEB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163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6" name="Oval 868">
              <a:extLst>
                <a:ext uri="{FF2B5EF4-FFF2-40B4-BE49-F238E27FC236}">
                  <a16:creationId xmlns:a16="http://schemas.microsoft.com/office/drawing/2014/main" id="{E56909AC-8CE6-4216-BC8B-D39240E2B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162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7" name="Oval 869">
              <a:extLst>
                <a:ext uri="{FF2B5EF4-FFF2-40B4-BE49-F238E27FC236}">
                  <a16:creationId xmlns:a16="http://schemas.microsoft.com/office/drawing/2014/main" id="{AEC7C993-1B2A-4562-BB43-4B58614D7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160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8" name="Oval 870">
              <a:extLst>
                <a:ext uri="{FF2B5EF4-FFF2-40B4-BE49-F238E27FC236}">
                  <a16:creationId xmlns:a16="http://schemas.microsoft.com/office/drawing/2014/main" id="{FED6D033-0AB6-48ED-9B95-5FDE758FF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15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79" name="Oval 871">
              <a:extLst>
                <a:ext uri="{FF2B5EF4-FFF2-40B4-BE49-F238E27FC236}">
                  <a16:creationId xmlns:a16="http://schemas.microsoft.com/office/drawing/2014/main" id="{BC8B26F7-AE58-4B53-8609-C6114B127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8" y="155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0" name="Oval 872">
              <a:extLst>
                <a:ext uri="{FF2B5EF4-FFF2-40B4-BE49-F238E27FC236}">
                  <a16:creationId xmlns:a16="http://schemas.microsoft.com/office/drawing/2014/main" id="{843A9F0B-3753-4B8B-AE9D-4791222ED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4" y="153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1" name="Oval 873">
              <a:extLst>
                <a:ext uri="{FF2B5EF4-FFF2-40B4-BE49-F238E27FC236}">
                  <a16:creationId xmlns:a16="http://schemas.microsoft.com/office/drawing/2014/main" id="{F49CE7B3-5E66-4416-AB80-22F806524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2" name="Oval 874">
              <a:extLst>
                <a:ext uri="{FF2B5EF4-FFF2-40B4-BE49-F238E27FC236}">
                  <a16:creationId xmlns:a16="http://schemas.microsoft.com/office/drawing/2014/main" id="{335A3755-BCB5-4049-B12E-43EFD89F2E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14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3" name="Oval 875">
              <a:extLst>
                <a:ext uri="{FF2B5EF4-FFF2-40B4-BE49-F238E27FC236}">
                  <a16:creationId xmlns:a16="http://schemas.microsoft.com/office/drawing/2014/main" id="{F152F261-E99F-407E-9699-7B15E5302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9" y="147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4" name="Oval 876">
              <a:extLst>
                <a:ext uri="{FF2B5EF4-FFF2-40B4-BE49-F238E27FC236}">
                  <a16:creationId xmlns:a16="http://schemas.microsoft.com/office/drawing/2014/main" id="{47776265-11A2-45DC-BE68-BCBC19624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4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5" name="Oval 877">
              <a:extLst>
                <a:ext uri="{FF2B5EF4-FFF2-40B4-BE49-F238E27FC236}">
                  <a16:creationId xmlns:a16="http://schemas.microsoft.com/office/drawing/2014/main" id="{2790BFD4-B470-4C90-8737-A627C56E0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1" y="144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6" name="Oval 878">
              <a:extLst>
                <a:ext uri="{FF2B5EF4-FFF2-40B4-BE49-F238E27FC236}">
                  <a16:creationId xmlns:a16="http://schemas.microsoft.com/office/drawing/2014/main" id="{989A554A-BC47-4DBF-9AE5-F69CAC887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0" y="1430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7" name="Oval 879">
              <a:extLst>
                <a:ext uri="{FF2B5EF4-FFF2-40B4-BE49-F238E27FC236}">
                  <a16:creationId xmlns:a16="http://schemas.microsoft.com/office/drawing/2014/main" id="{0137266E-27FF-4E46-80B7-0839FE99F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41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8" name="Oval 880">
              <a:extLst>
                <a:ext uri="{FF2B5EF4-FFF2-40B4-BE49-F238E27FC236}">
                  <a16:creationId xmlns:a16="http://schemas.microsoft.com/office/drawing/2014/main" id="{C27665DB-849F-4947-80E9-DDFD352E5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4" y="139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89" name="Oval 881">
              <a:extLst>
                <a:ext uri="{FF2B5EF4-FFF2-40B4-BE49-F238E27FC236}">
                  <a16:creationId xmlns:a16="http://schemas.microsoft.com/office/drawing/2014/main" id="{B6C1AD5A-0121-4445-9876-09ECB12BD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37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0" name="Oval 882">
              <a:extLst>
                <a:ext uri="{FF2B5EF4-FFF2-40B4-BE49-F238E27FC236}">
                  <a16:creationId xmlns:a16="http://schemas.microsoft.com/office/drawing/2014/main" id="{F0B4AE60-A033-4E22-B729-443E0175D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3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1" name="Oval 883">
              <a:extLst>
                <a:ext uri="{FF2B5EF4-FFF2-40B4-BE49-F238E27FC236}">
                  <a16:creationId xmlns:a16="http://schemas.microsoft.com/office/drawing/2014/main" id="{CCF318B4-776C-45EC-850A-48AB13F65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7" y="172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2" name="Oval 884">
              <a:extLst>
                <a:ext uri="{FF2B5EF4-FFF2-40B4-BE49-F238E27FC236}">
                  <a16:creationId xmlns:a16="http://schemas.microsoft.com/office/drawing/2014/main" id="{B3AC9742-C9C1-411B-8F5B-2AF2155D9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" y="174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3" name="Oval 885">
              <a:extLst>
                <a:ext uri="{FF2B5EF4-FFF2-40B4-BE49-F238E27FC236}">
                  <a16:creationId xmlns:a16="http://schemas.microsoft.com/office/drawing/2014/main" id="{A3F0AF8D-BD3F-4B98-BB35-06A88E068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7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4" name="Oval 886">
              <a:extLst>
                <a:ext uri="{FF2B5EF4-FFF2-40B4-BE49-F238E27FC236}">
                  <a16:creationId xmlns:a16="http://schemas.microsoft.com/office/drawing/2014/main" id="{E97320BD-4CCB-4321-A67E-2152E5146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3" y="178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5" name="Oval 887">
              <a:extLst>
                <a:ext uri="{FF2B5EF4-FFF2-40B4-BE49-F238E27FC236}">
                  <a16:creationId xmlns:a16="http://schemas.microsoft.com/office/drawing/2014/main" id="{ED170294-D4DB-4D38-A5A6-E086A453C6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180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6" name="Oval 888">
              <a:extLst>
                <a:ext uri="{FF2B5EF4-FFF2-40B4-BE49-F238E27FC236}">
                  <a16:creationId xmlns:a16="http://schemas.microsoft.com/office/drawing/2014/main" id="{3D936256-6F88-4D54-9F30-842D11B8C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1" y="182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7" name="Oval 889">
              <a:extLst>
                <a:ext uri="{FF2B5EF4-FFF2-40B4-BE49-F238E27FC236}">
                  <a16:creationId xmlns:a16="http://schemas.microsoft.com/office/drawing/2014/main" id="{001638E3-46F1-4121-80AC-376003814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184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8" name="Oval 890">
              <a:extLst>
                <a:ext uri="{FF2B5EF4-FFF2-40B4-BE49-F238E27FC236}">
                  <a16:creationId xmlns:a16="http://schemas.microsoft.com/office/drawing/2014/main" id="{269C1689-F9F7-4AB3-A9B3-597B966D6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0" y="187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99" name="Oval 891">
              <a:extLst>
                <a:ext uri="{FF2B5EF4-FFF2-40B4-BE49-F238E27FC236}">
                  <a16:creationId xmlns:a16="http://schemas.microsoft.com/office/drawing/2014/main" id="{B839A5DB-9EBC-4203-9096-B487878FA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9" y="186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0" name="Oval 892">
              <a:extLst>
                <a:ext uri="{FF2B5EF4-FFF2-40B4-BE49-F238E27FC236}">
                  <a16:creationId xmlns:a16="http://schemas.microsoft.com/office/drawing/2014/main" id="{3178E0AB-1E56-4F40-BB53-119896F18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4" y="191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1" name="Oval 893">
              <a:extLst>
                <a:ext uri="{FF2B5EF4-FFF2-40B4-BE49-F238E27FC236}">
                  <a16:creationId xmlns:a16="http://schemas.microsoft.com/office/drawing/2014/main" id="{11125BB2-9168-409E-AE0A-67AE68399A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189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2" name="Oval 894">
              <a:extLst>
                <a:ext uri="{FF2B5EF4-FFF2-40B4-BE49-F238E27FC236}">
                  <a16:creationId xmlns:a16="http://schemas.microsoft.com/office/drawing/2014/main" id="{B5B5F5EE-E605-4295-ABE0-776CD170C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0" y="1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3" name="Oval 895">
              <a:extLst>
                <a:ext uri="{FF2B5EF4-FFF2-40B4-BE49-F238E27FC236}">
                  <a16:creationId xmlns:a16="http://schemas.microsoft.com/office/drawing/2014/main" id="{1A6F1267-75BD-49AF-843B-2E9FCB818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9" y="185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4" name="Oval 896">
              <a:extLst>
                <a:ext uri="{FF2B5EF4-FFF2-40B4-BE49-F238E27FC236}">
                  <a16:creationId xmlns:a16="http://schemas.microsoft.com/office/drawing/2014/main" id="{F08A0541-5A40-4CBF-BAAB-F3D30172F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8" y="183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5" name="Oval 897">
              <a:extLst>
                <a:ext uri="{FF2B5EF4-FFF2-40B4-BE49-F238E27FC236}">
                  <a16:creationId xmlns:a16="http://schemas.microsoft.com/office/drawing/2014/main" id="{32DDA50D-5F7C-4F34-89A7-5503F9525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6" name="Oval 898">
              <a:extLst>
                <a:ext uri="{FF2B5EF4-FFF2-40B4-BE49-F238E27FC236}">
                  <a16:creationId xmlns:a16="http://schemas.microsoft.com/office/drawing/2014/main" id="{588AB388-61EA-4F8B-A173-649AEF41D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8" y="18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7" name="Oval 899">
              <a:extLst>
                <a:ext uri="{FF2B5EF4-FFF2-40B4-BE49-F238E27FC236}">
                  <a16:creationId xmlns:a16="http://schemas.microsoft.com/office/drawing/2014/main" id="{A525872E-3BC9-4616-AEE8-A7A79B452B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3" y="178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8" name="Oval 900">
              <a:extLst>
                <a:ext uri="{FF2B5EF4-FFF2-40B4-BE49-F238E27FC236}">
                  <a16:creationId xmlns:a16="http://schemas.microsoft.com/office/drawing/2014/main" id="{7285FFCC-B75D-4D08-BC2C-913D3AA82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17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09" name="Oval 901">
              <a:extLst>
                <a:ext uri="{FF2B5EF4-FFF2-40B4-BE49-F238E27FC236}">
                  <a16:creationId xmlns:a16="http://schemas.microsoft.com/office/drawing/2014/main" id="{97B57C4F-568B-4ABA-8CF2-B6D6BB10E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173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0" name="Oval 902">
              <a:extLst>
                <a:ext uri="{FF2B5EF4-FFF2-40B4-BE49-F238E27FC236}">
                  <a16:creationId xmlns:a16="http://schemas.microsoft.com/office/drawing/2014/main" id="{5AA94692-844C-4C4C-8DC3-1FF910CFB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6" y="171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1" name="Oval 903">
              <a:extLst>
                <a:ext uri="{FF2B5EF4-FFF2-40B4-BE49-F238E27FC236}">
                  <a16:creationId xmlns:a16="http://schemas.microsoft.com/office/drawing/2014/main" id="{006FA234-0FA0-4692-ACB0-3C795AA90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5" y="169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2" name="Oval 904">
              <a:extLst>
                <a:ext uri="{FF2B5EF4-FFF2-40B4-BE49-F238E27FC236}">
                  <a16:creationId xmlns:a16="http://schemas.microsoft.com/office/drawing/2014/main" id="{36BCF505-38CC-497F-9DF0-254ECC8CA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6" y="167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3" name="Oval 905">
              <a:extLst>
                <a:ext uri="{FF2B5EF4-FFF2-40B4-BE49-F238E27FC236}">
                  <a16:creationId xmlns:a16="http://schemas.microsoft.com/office/drawing/2014/main" id="{AD5816BB-5FA0-4D1F-BFB9-E7E920CDB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164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4" name="Oval 906">
              <a:extLst>
                <a:ext uri="{FF2B5EF4-FFF2-40B4-BE49-F238E27FC236}">
                  <a16:creationId xmlns:a16="http://schemas.microsoft.com/office/drawing/2014/main" id="{0A19C7D7-8A0D-4460-81D5-2E8B7C8E3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9" y="162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5" name="Oval 907">
              <a:extLst>
                <a:ext uri="{FF2B5EF4-FFF2-40B4-BE49-F238E27FC236}">
                  <a16:creationId xmlns:a16="http://schemas.microsoft.com/office/drawing/2014/main" id="{711AE682-38B8-4E0E-A639-ADDB0841A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16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6" name="Oval 908">
              <a:extLst>
                <a:ext uri="{FF2B5EF4-FFF2-40B4-BE49-F238E27FC236}">
                  <a16:creationId xmlns:a16="http://schemas.microsoft.com/office/drawing/2014/main" id="{383543DD-9070-4D7C-A3AD-DD042D2FA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2" y="160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7" name="Oval 909">
              <a:extLst>
                <a:ext uri="{FF2B5EF4-FFF2-40B4-BE49-F238E27FC236}">
                  <a16:creationId xmlns:a16="http://schemas.microsoft.com/office/drawing/2014/main" id="{A516F766-B140-4D73-95F5-852156690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158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8" name="Oval 910">
              <a:extLst>
                <a:ext uri="{FF2B5EF4-FFF2-40B4-BE49-F238E27FC236}">
                  <a16:creationId xmlns:a16="http://schemas.microsoft.com/office/drawing/2014/main" id="{0D30B46D-ED3F-42F3-9325-662756D1C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1" y="154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19" name="Oval 911">
              <a:extLst>
                <a:ext uri="{FF2B5EF4-FFF2-40B4-BE49-F238E27FC236}">
                  <a16:creationId xmlns:a16="http://schemas.microsoft.com/office/drawing/2014/main" id="{57C9E830-B17A-4F34-8331-873FFB55B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8" y="155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0" name="Oval 912">
              <a:extLst>
                <a:ext uri="{FF2B5EF4-FFF2-40B4-BE49-F238E27FC236}">
                  <a16:creationId xmlns:a16="http://schemas.microsoft.com/office/drawing/2014/main" id="{5A1A7A40-B311-4D77-9243-8A5B0159F8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8" y="153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1" name="Oval 913">
              <a:extLst>
                <a:ext uri="{FF2B5EF4-FFF2-40B4-BE49-F238E27FC236}">
                  <a16:creationId xmlns:a16="http://schemas.microsoft.com/office/drawing/2014/main" id="{90189CAF-6499-423D-AAFD-7D7FDE4A0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4" y="15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2" name="Oval 914">
              <a:extLst>
                <a:ext uri="{FF2B5EF4-FFF2-40B4-BE49-F238E27FC236}">
                  <a16:creationId xmlns:a16="http://schemas.microsoft.com/office/drawing/2014/main" id="{78A8DA0B-E0F3-4256-B952-0BE2C0EBD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7" y="149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3" name="Oval 915">
              <a:extLst>
                <a:ext uri="{FF2B5EF4-FFF2-40B4-BE49-F238E27FC236}">
                  <a16:creationId xmlns:a16="http://schemas.microsoft.com/office/drawing/2014/main" id="{5082228E-2004-4779-9433-F0E7CB6D9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47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4" name="Oval 916">
              <a:extLst>
                <a:ext uri="{FF2B5EF4-FFF2-40B4-BE49-F238E27FC236}">
                  <a16:creationId xmlns:a16="http://schemas.microsoft.com/office/drawing/2014/main" id="{750A5C1D-4E25-4417-8133-8BDD379DEB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46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5" name="Oval 917">
              <a:extLst>
                <a:ext uri="{FF2B5EF4-FFF2-40B4-BE49-F238E27FC236}">
                  <a16:creationId xmlns:a16="http://schemas.microsoft.com/office/drawing/2014/main" id="{92F37588-70AC-40B7-BB6A-3A99B4FED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44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6" name="Oval 918">
              <a:extLst>
                <a:ext uri="{FF2B5EF4-FFF2-40B4-BE49-F238E27FC236}">
                  <a16:creationId xmlns:a16="http://schemas.microsoft.com/office/drawing/2014/main" id="{3167BDCB-3F8B-474D-96CE-F46E2CF01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1" y="157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7" name="Oval 919">
              <a:extLst>
                <a:ext uri="{FF2B5EF4-FFF2-40B4-BE49-F238E27FC236}">
                  <a16:creationId xmlns:a16="http://schemas.microsoft.com/office/drawing/2014/main" id="{C3ADCB3B-B3EC-4949-BBC3-68467897A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0" y="15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8" name="Oval 920">
              <a:extLst>
                <a:ext uri="{FF2B5EF4-FFF2-40B4-BE49-F238E27FC236}">
                  <a16:creationId xmlns:a16="http://schemas.microsoft.com/office/drawing/2014/main" id="{6DB4295B-6F32-4A1B-9B52-C7F2438FE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153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29" name="Oval 921">
              <a:extLst>
                <a:ext uri="{FF2B5EF4-FFF2-40B4-BE49-F238E27FC236}">
                  <a16:creationId xmlns:a16="http://schemas.microsoft.com/office/drawing/2014/main" id="{9EB55F4C-5DF8-424C-961A-651A74B39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151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0" name="Oval 922">
              <a:extLst>
                <a:ext uri="{FF2B5EF4-FFF2-40B4-BE49-F238E27FC236}">
                  <a16:creationId xmlns:a16="http://schemas.microsoft.com/office/drawing/2014/main" id="{D8D979AB-9B8F-4044-8967-EAC888C7D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149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1" name="Oval 923">
              <a:extLst>
                <a:ext uri="{FF2B5EF4-FFF2-40B4-BE49-F238E27FC236}">
                  <a16:creationId xmlns:a16="http://schemas.microsoft.com/office/drawing/2014/main" id="{7B99C96B-17CF-41F5-8C7A-9A401DB0D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148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2" name="Oval 924">
              <a:extLst>
                <a:ext uri="{FF2B5EF4-FFF2-40B4-BE49-F238E27FC236}">
                  <a16:creationId xmlns:a16="http://schemas.microsoft.com/office/drawing/2014/main" id="{E0269BB1-089D-4096-B90D-085AC87C2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14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3" name="Oval 925">
              <a:extLst>
                <a:ext uri="{FF2B5EF4-FFF2-40B4-BE49-F238E27FC236}">
                  <a16:creationId xmlns:a16="http://schemas.microsoft.com/office/drawing/2014/main" id="{C1AE47BD-C684-42A3-92B1-DAC59E31C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4" y="144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4" name="Oval 926">
              <a:extLst>
                <a:ext uri="{FF2B5EF4-FFF2-40B4-BE49-F238E27FC236}">
                  <a16:creationId xmlns:a16="http://schemas.microsoft.com/office/drawing/2014/main" id="{CAD2671D-81A1-45D9-8466-CE4E07B98E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3" y="143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5" name="Oval 927">
              <a:extLst>
                <a:ext uri="{FF2B5EF4-FFF2-40B4-BE49-F238E27FC236}">
                  <a16:creationId xmlns:a16="http://schemas.microsoft.com/office/drawing/2014/main" id="{F45948B5-EC39-4818-BDC4-D440C827F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141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6" name="Oval 928">
              <a:extLst>
                <a:ext uri="{FF2B5EF4-FFF2-40B4-BE49-F238E27FC236}">
                  <a16:creationId xmlns:a16="http://schemas.microsoft.com/office/drawing/2014/main" id="{DBE32C59-A77E-4FCB-BA02-E73E3A969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6" y="13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7" name="Oval 929">
              <a:extLst>
                <a:ext uri="{FF2B5EF4-FFF2-40B4-BE49-F238E27FC236}">
                  <a16:creationId xmlns:a16="http://schemas.microsoft.com/office/drawing/2014/main" id="{C51DC6A1-37C8-409B-BE85-3BE421E52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" y="138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8" name="Oval 930">
              <a:extLst>
                <a:ext uri="{FF2B5EF4-FFF2-40B4-BE49-F238E27FC236}">
                  <a16:creationId xmlns:a16="http://schemas.microsoft.com/office/drawing/2014/main" id="{24352122-2FB1-4839-A424-9FFC1377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1" y="13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39" name="Oval 931">
              <a:extLst>
                <a:ext uri="{FF2B5EF4-FFF2-40B4-BE49-F238E27FC236}">
                  <a16:creationId xmlns:a16="http://schemas.microsoft.com/office/drawing/2014/main" id="{B3DFFF98-203F-49E5-BA25-DAAAD6FBC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0" y="135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0" name="Oval 932">
              <a:extLst>
                <a:ext uri="{FF2B5EF4-FFF2-40B4-BE49-F238E27FC236}">
                  <a16:creationId xmlns:a16="http://schemas.microsoft.com/office/drawing/2014/main" id="{C4620245-B1BB-4042-9669-CB2A0AAB1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3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1" name="Oval 933">
              <a:extLst>
                <a:ext uri="{FF2B5EF4-FFF2-40B4-BE49-F238E27FC236}">
                  <a16:creationId xmlns:a16="http://schemas.microsoft.com/office/drawing/2014/main" id="{E032CC39-6B51-4FE4-AF1B-1D5F3D39C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3" y="132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2" name="Oval 934">
              <a:extLst>
                <a:ext uri="{FF2B5EF4-FFF2-40B4-BE49-F238E27FC236}">
                  <a16:creationId xmlns:a16="http://schemas.microsoft.com/office/drawing/2014/main" id="{91648BEB-D7FF-4B08-8AC0-75F117719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9" y="130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3" name="Oval 935">
              <a:extLst>
                <a:ext uri="{FF2B5EF4-FFF2-40B4-BE49-F238E27FC236}">
                  <a16:creationId xmlns:a16="http://schemas.microsoft.com/office/drawing/2014/main" id="{F08DFE34-1FD1-47E8-AFDC-F263F8557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12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4" name="Oval 936">
              <a:extLst>
                <a:ext uri="{FF2B5EF4-FFF2-40B4-BE49-F238E27FC236}">
                  <a16:creationId xmlns:a16="http://schemas.microsoft.com/office/drawing/2014/main" id="{A0CFCE7C-E8CA-41BD-86F6-37CF17482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5" y="12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5" name="Oval 937">
              <a:extLst>
                <a:ext uri="{FF2B5EF4-FFF2-40B4-BE49-F238E27FC236}">
                  <a16:creationId xmlns:a16="http://schemas.microsoft.com/office/drawing/2014/main" id="{406D1715-7089-43DD-886B-19CF2F099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7" y="12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6" name="Oval 938">
              <a:extLst>
                <a:ext uri="{FF2B5EF4-FFF2-40B4-BE49-F238E27FC236}">
                  <a16:creationId xmlns:a16="http://schemas.microsoft.com/office/drawing/2014/main" id="{79E72088-5BF4-4112-AD5E-FB3A1000D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125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7" name="Oval 939">
              <a:extLst>
                <a:ext uri="{FF2B5EF4-FFF2-40B4-BE49-F238E27FC236}">
                  <a16:creationId xmlns:a16="http://schemas.microsoft.com/office/drawing/2014/main" id="{6DB77E3B-6AAC-4412-8AFC-4AD945DDB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122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8" name="Oval 940">
              <a:extLst>
                <a:ext uri="{FF2B5EF4-FFF2-40B4-BE49-F238E27FC236}">
                  <a16:creationId xmlns:a16="http://schemas.microsoft.com/office/drawing/2014/main" id="{C5A43C30-B5BC-46A4-A934-EADB9D15FD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4" y="120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49" name="Oval 941">
              <a:extLst>
                <a:ext uri="{FF2B5EF4-FFF2-40B4-BE49-F238E27FC236}">
                  <a16:creationId xmlns:a16="http://schemas.microsoft.com/office/drawing/2014/main" id="{A7E4FF2F-B41C-4417-B83F-6EF346054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19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0" name="Oval 942">
              <a:extLst>
                <a:ext uri="{FF2B5EF4-FFF2-40B4-BE49-F238E27FC236}">
                  <a16:creationId xmlns:a16="http://schemas.microsoft.com/office/drawing/2014/main" id="{90E7C50C-0667-4258-AF85-B9489586F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17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1" name="Oval 943">
              <a:extLst>
                <a:ext uri="{FF2B5EF4-FFF2-40B4-BE49-F238E27FC236}">
                  <a16:creationId xmlns:a16="http://schemas.microsoft.com/office/drawing/2014/main" id="{2BD2F6D1-AA31-4FC3-B3DB-86B71F81D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114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2" name="Oval 944">
              <a:extLst>
                <a:ext uri="{FF2B5EF4-FFF2-40B4-BE49-F238E27FC236}">
                  <a16:creationId xmlns:a16="http://schemas.microsoft.com/office/drawing/2014/main" id="{B19A7C14-BABA-4B80-81B1-44CF2A030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4" y="112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3" name="Oval 945">
              <a:extLst>
                <a:ext uri="{FF2B5EF4-FFF2-40B4-BE49-F238E27FC236}">
                  <a16:creationId xmlns:a16="http://schemas.microsoft.com/office/drawing/2014/main" id="{7B53E7EC-12D6-4187-AC0F-768C8B0D4D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0" y="111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4" name="Oval 946">
              <a:extLst>
                <a:ext uri="{FF2B5EF4-FFF2-40B4-BE49-F238E27FC236}">
                  <a16:creationId xmlns:a16="http://schemas.microsoft.com/office/drawing/2014/main" id="{376ECB89-D9C7-4CD5-B479-7AD13C2F6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9" y="110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5" name="Oval 947">
              <a:extLst>
                <a:ext uri="{FF2B5EF4-FFF2-40B4-BE49-F238E27FC236}">
                  <a16:creationId xmlns:a16="http://schemas.microsoft.com/office/drawing/2014/main" id="{D32238A8-DA5E-4D36-96D6-FA5818652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8" y="108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6" name="Oval 948">
              <a:extLst>
                <a:ext uri="{FF2B5EF4-FFF2-40B4-BE49-F238E27FC236}">
                  <a16:creationId xmlns:a16="http://schemas.microsoft.com/office/drawing/2014/main" id="{6C70A690-288D-4D8B-87FA-C0677453D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14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7" name="Oval 949">
              <a:extLst>
                <a:ext uri="{FF2B5EF4-FFF2-40B4-BE49-F238E27FC236}">
                  <a16:creationId xmlns:a16="http://schemas.microsoft.com/office/drawing/2014/main" id="{17DE0C64-72DB-4091-9D98-FC26E2223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8" y="11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8" name="Oval 950">
              <a:extLst>
                <a:ext uri="{FF2B5EF4-FFF2-40B4-BE49-F238E27FC236}">
                  <a16:creationId xmlns:a16="http://schemas.microsoft.com/office/drawing/2014/main" id="{990D97EA-E98C-4163-A707-8A3CFBA532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18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59" name="Oval 951">
              <a:extLst>
                <a:ext uri="{FF2B5EF4-FFF2-40B4-BE49-F238E27FC236}">
                  <a16:creationId xmlns:a16="http://schemas.microsoft.com/office/drawing/2014/main" id="{3CB5EE91-DE9E-45E7-9B94-C0586737D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0" y="11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0" name="Oval 952">
              <a:extLst>
                <a:ext uri="{FF2B5EF4-FFF2-40B4-BE49-F238E27FC236}">
                  <a16:creationId xmlns:a16="http://schemas.microsoft.com/office/drawing/2014/main" id="{C8619ABA-ED87-4D68-9D50-6CB1BC813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1" y="12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1" name="Oval 953">
              <a:extLst>
                <a:ext uri="{FF2B5EF4-FFF2-40B4-BE49-F238E27FC236}">
                  <a16:creationId xmlns:a16="http://schemas.microsoft.com/office/drawing/2014/main" id="{FEED6D91-CECE-427E-85BA-DEBC04725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22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2" name="Oval 954">
              <a:extLst>
                <a:ext uri="{FF2B5EF4-FFF2-40B4-BE49-F238E27FC236}">
                  <a16:creationId xmlns:a16="http://schemas.microsoft.com/office/drawing/2014/main" id="{347F210D-0581-4221-9730-59E8DE05D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6" y="12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3" name="Oval 955">
              <a:extLst>
                <a:ext uri="{FF2B5EF4-FFF2-40B4-BE49-F238E27FC236}">
                  <a16:creationId xmlns:a16="http://schemas.microsoft.com/office/drawing/2014/main" id="{9A114343-68F0-44A9-BBFB-9CC1863B09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2" y="12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4" name="Oval 956">
              <a:extLst>
                <a:ext uri="{FF2B5EF4-FFF2-40B4-BE49-F238E27FC236}">
                  <a16:creationId xmlns:a16="http://schemas.microsoft.com/office/drawing/2014/main" id="{81F579BE-C990-4344-BA44-3F01A6B1E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126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5" name="Oval 957">
              <a:extLst>
                <a:ext uri="{FF2B5EF4-FFF2-40B4-BE49-F238E27FC236}">
                  <a16:creationId xmlns:a16="http://schemas.microsoft.com/office/drawing/2014/main" id="{A47F6095-48E9-4C0D-A8E0-DC6585795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128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6" name="Oval 958">
              <a:extLst>
                <a:ext uri="{FF2B5EF4-FFF2-40B4-BE49-F238E27FC236}">
                  <a16:creationId xmlns:a16="http://schemas.microsoft.com/office/drawing/2014/main" id="{6AF181B8-9FC9-4D46-81C8-47DF659AB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8" y="13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7" name="Oval 959">
              <a:extLst>
                <a:ext uri="{FF2B5EF4-FFF2-40B4-BE49-F238E27FC236}">
                  <a16:creationId xmlns:a16="http://schemas.microsoft.com/office/drawing/2014/main" id="{8BAE930B-4BF6-4177-AA22-AF6D4D20B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" y="132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8" name="Oval 960">
              <a:extLst>
                <a:ext uri="{FF2B5EF4-FFF2-40B4-BE49-F238E27FC236}">
                  <a16:creationId xmlns:a16="http://schemas.microsoft.com/office/drawing/2014/main" id="{5F0A4907-E2C8-4266-8CD4-B8BC88D72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133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69" name="Oval 961">
              <a:extLst>
                <a:ext uri="{FF2B5EF4-FFF2-40B4-BE49-F238E27FC236}">
                  <a16:creationId xmlns:a16="http://schemas.microsoft.com/office/drawing/2014/main" id="{1375E744-EB12-4398-96E6-BA4D121F2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" y="135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0" name="Oval 962">
              <a:extLst>
                <a:ext uri="{FF2B5EF4-FFF2-40B4-BE49-F238E27FC236}">
                  <a16:creationId xmlns:a16="http://schemas.microsoft.com/office/drawing/2014/main" id="{A561A1E8-83FD-4907-BBAF-0CD52F7BB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5" y="132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1" name="Oval 963">
              <a:extLst>
                <a:ext uri="{FF2B5EF4-FFF2-40B4-BE49-F238E27FC236}">
                  <a16:creationId xmlns:a16="http://schemas.microsoft.com/office/drawing/2014/main" id="{B34296B9-C438-4329-A303-C3973EA9A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30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2" name="Oval 964">
              <a:extLst>
                <a:ext uri="{FF2B5EF4-FFF2-40B4-BE49-F238E27FC236}">
                  <a16:creationId xmlns:a16="http://schemas.microsoft.com/office/drawing/2014/main" id="{354CF89D-873B-4640-9AE5-E7489E154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128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3" name="Oval 965">
              <a:extLst>
                <a:ext uri="{FF2B5EF4-FFF2-40B4-BE49-F238E27FC236}">
                  <a16:creationId xmlns:a16="http://schemas.microsoft.com/office/drawing/2014/main" id="{8CF9568A-2140-4D31-B306-60640D6302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3" y="126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4" name="Oval 966">
              <a:extLst>
                <a:ext uri="{FF2B5EF4-FFF2-40B4-BE49-F238E27FC236}">
                  <a16:creationId xmlns:a16="http://schemas.microsoft.com/office/drawing/2014/main" id="{78AC3B11-A263-41F0-A6AB-B44F100ED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2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5" name="Oval 967">
              <a:extLst>
                <a:ext uri="{FF2B5EF4-FFF2-40B4-BE49-F238E27FC236}">
                  <a16:creationId xmlns:a16="http://schemas.microsoft.com/office/drawing/2014/main" id="{EE186547-0E62-420D-84ED-E68C12793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2" y="129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6" name="Oval 968">
              <a:extLst>
                <a:ext uri="{FF2B5EF4-FFF2-40B4-BE49-F238E27FC236}">
                  <a16:creationId xmlns:a16="http://schemas.microsoft.com/office/drawing/2014/main" id="{C251EC94-F3A7-48F1-82DA-336B1F491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6" y="134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7" name="Oval 969">
              <a:extLst>
                <a:ext uri="{FF2B5EF4-FFF2-40B4-BE49-F238E27FC236}">
                  <a16:creationId xmlns:a16="http://schemas.microsoft.com/office/drawing/2014/main" id="{57B35C85-7CEB-4223-9A01-73B49B93FD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13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8" name="Oval 970">
              <a:extLst>
                <a:ext uri="{FF2B5EF4-FFF2-40B4-BE49-F238E27FC236}">
                  <a16:creationId xmlns:a16="http://schemas.microsoft.com/office/drawing/2014/main" id="{169944CD-DECB-434B-AA60-22735B4B6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6" y="13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79" name="Oval 971">
              <a:extLst>
                <a:ext uri="{FF2B5EF4-FFF2-40B4-BE49-F238E27FC236}">
                  <a16:creationId xmlns:a16="http://schemas.microsoft.com/office/drawing/2014/main" id="{7EF91613-F8C2-4280-8584-011C44E9A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134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0" name="Oval 972">
              <a:extLst>
                <a:ext uri="{FF2B5EF4-FFF2-40B4-BE49-F238E27FC236}">
                  <a16:creationId xmlns:a16="http://schemas.microsoft.com/office/drawing/2014/main" id="{0594C5A1-4C65-4E2B-B8F5-3F3D50E11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9" y="135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1" name="Oval 973">
              <a:extLst>
                <a:ext uri="{FF2B5EF4-FFF2-40B4-BE49-F238E27FC236}">
                  <a16:creationId xmlns:a16="http://schemas.microsoft.com/office/drawing/2014/main" id="{D3ADB6E8-322E-4D90-B3CB-06081006A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0" y="14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2" name="Oval 974">
              <a:extLst>
                <a:ext uri="{FF2B5EF4-FFF2-40B4-BE49-F238E27FC236}">
                  <a16:creationId xmlns:a16="http://schemas.microsoft.com/office/drawing/2014/main" id="{C3ADA81F-A484-4643-9D61-CC7E107D7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" y="146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3" name="Oval 975">
              <a:extLst>
                <a:ext uri="{FF2B5EF4-FFF2-40B4-BE49-F238E27FC236}">
                  <a16:creationId xmlns:a16="http://schemas.microsoft.com/office/drawing/2014/main" id="{604BACBD-ECBA-44F4-8481-FBF5B8176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2" y="148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4" name="Oval 976">
              <a:extLst>
                <a:ext uri="{FF2B5EF4-FFF2-40B4-BE49-F238E27FC236}">
                  <a16:creationId xmlns:a16="http://schemas.microsoft.com/office/drawing/2014/main" id="{579EECD4-B0DD-40A6-AB50-679B21C9D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149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5" name="Oval 977">
              <a:extLst>
                <a:ext uri="{FF2B5EF4-FFF2-40B4-BE49-F238E27FC236}">
                  <a16:creationId xmlns:a16="http://schemas.microsoft.com/office/drawing/2014/main" id="{88427846-2F75-439A-BCED-6AAFE4A63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27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6" name="Oval 978">
              <a:extLst>
                <a:ext uri="{FF2B5EF4-FFF2-40B4-BE49-F238E27FC236}">
                  <a16:creationId xmlns:a16="http://schemas.microsoft.com/office/drawing/2014/main" id="{5DE31777-AA13-4362-B25D-B2A2613E6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129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7" name="Oval 979">
              <a:extLst>
                <a:ext uri="{FF2B5EF4-FFF2-40B4-BE49-F238E27FC236}">
                  <a16:creationId xmlns:a16="http://schemas.microsoft.com/office/drawing/2014/main" id="{6C89735C-842B-47B9-A53C-9044A5759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0" y="130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8" name="Oval 980">
              <a:extLst>
                <a:ext uri="{FF2B5EF4-FFF2-40B4-BE49-F238E27FC236}">
                  <a16:creationId xmlns:a16="http://schemas.microsoft.com/office/drawing/2014/main" id="{26C98D94-7CD4-49A0-B6EE-CC3BCCDF9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132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89" name="Oval 981">
              <a:extLst>
                <a:ext uri="{FF2B5EF4-FFF2-40B4-BE49-F238E27FC236}">
                  <a16:creationId xmlns:a16="http://schemas.microsoft.com/office/drawing/2014/main" id="{5C692DE7-E6F5-4EBE-8E9C-18A09EE69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133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0" name="Oval 982">
              <a:extLst>
                <a:ext uri="{FF2B5EF4-FFF2-40B4-BE49-F238E27FC236}">
                  <a16:creationId xmlns:a16="http://schemas.microsoft.com/office/drawing/2014/main" id="{10E2EC3F-96C1-4A82-BA43-43E62CC46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4" y="135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1" name="Oval 983">
              <a:extLst>
                <a:ext uri="{FF2B5EF4-FFF2-40B4-BE49-F238E27FC236}">
                  <a16:creationId xmlns:a16="http://schemas.microsoft.com/office/drawing/2014/main" id="{1D189270-CE1A-4C68-839D-FC16D80212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137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2" name="Oval 984">
              <a:extLst>
                <a:ext uri="{FF2B5EF4-FFF2-40B4-BE49-F238E27FC236}">
                  <a16:creationId xmlns:a16="http://schemas.microsoft.com/office/drawing/2014/main" id="{5938941F-06B0-44B1-9E6E-5D4ACA061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9" y="138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3" name="Oval 985">
              <a:extLst>
                <a:ext uri="{FF2B5EF4-FFF2-40B4-BE49-F238E27FC236}">
                  <a16:creationId xmlns:a16="http://schemas.microsoft.com/office/drawing/2014/main" id="{3C48745D-A6E6-413E-A6D9-40F61E988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40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4" name="Oval 986">
              <a:extLst>
                <a:ext uri="{FF2B5EF4-FFF2-40B4-BE49-F238E27FC236}">
                  <a16:creationId xmlns:a16="http://schemas.microsoft.com/office/drawing/2014/main" id="{4A99BC1D-D28D-4EEE-8985-A178B29EF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14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5" name="Oval 987">
              <a:extLst>
                <a:ext uri="{FF2B5EF4-FFF2-40B4-BE49-F238E27FC236}">
                  <a16:creationId xmlns:a16="http://schemas.microsoft.com/office/drawing/2014/main" id="{FDA1133C-2C58-4F98-A3EE-B6D49F018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44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6" name="Oval 988">
              <a:extLst>
                <a:ext uri="{FF2B5EF4-FFF2-40B4-BE49-F238E27FC236}">
                  <a16:creationId xmlns:a16="http://schemas.microsoft.com/office/drawing/2014/main" id="{057AE6B4-ADA9-44CD-A515-F805A8E1B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9" y="169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7" name="Oval 989">
              <a:extLst>
                <a:ext uri="{FF2B5EF4-FFF2-40B4-BE49-F238E27FC236}">
                  <a16:creationId xmlns:a16="http://schemas.microsoft.com/office/drawing/2014/main" id="{DE122425-7A9B-4433-8E56-E0FF3D6BA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71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8" name="Oval 990">
              <a:extLst>
                <a:ext uri="{FF2B5EF4-FFF2-40B4-BE49-F238E27FC236}">
                  <a16:creationId xmlns:a16="http://schemas.microsoft.com/office/drawing/2014/main" id="{11573B8F-8E45-49D7-9F7C-40691BBF1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69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999" name="Oval 991">
              <a:extLst>
                <a:ext uri="{FF2B5EF4-FFF2-40B4-BE49-F238E27FC236}">
                  <a16:creationId xmlns:a16="http://schemas.microsoft.com/office/drawing/2014/main" id="{8FAEA4CF-FEBE-42B8-83EF-F7987C5525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4" y="165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0" name="Oval 992">
              <a:extLst>
                <a:ext uri="{FF2B5EF4-FFF2-40B4-BE49-F238E27FC236}">
                  <a16:creationId xmlns:a16="http://schemas.microsoft.com/office/drawing/2014/main" id="{153F99E4-72AF-4EA9-888A-A8919D377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163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1" name="Oval 993">
              <a:extLst>
                <a:ext uri="{FF2B5EF4-FFF2-40B4-BE49-F238E27FC236}">
                  <a16:creationId xmlns:a16="http://schemas.microsoft.com/office/drawing/2014/main" id="{CA338227-9558-4DDC-9B99-01050A9BC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61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2" name="Oval 994">
              <a:extLst>
                <a:ext uri="{FF2B5EF4-FFF2-40B4-BE49-F238E27FC236}">
                  <a16:creationId xmlns:a16="http://schemas.microsoft.com/office/drawing/2014/main" id="{3BCF0B7D-D11D-4E11-A148-7B00D7CA7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80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3" name="Oval 995">
              <a:extLst>
                <a:ext uri="{FF2B5EF4-FFF2-40B4-BE49-F238E27FC236}">
                  <a16:creationId xmlns:a16="http://schemas.microsoft.com/office/drawing/2014/main" id="{AA84AFE3-224B-4627-8348-7DB79482C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7" y="17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4" name="Oval 996">
              <a:extLst>
                <a:ext uri="{FF2B5EF4-FFF2-40B4-BE49-F238E27FC236}">
                  <a16:creationId xmlns:a16="http://schemas.microsoft.com/office/drawing/2014/main" id="{7836221E-CE42-4537-8E11-1D99AB0DD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176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5" name="Oval 997">
              <a:extLst>
                <a:ext uri="{FF2B5EF4-FFF2-40B4-BE49-F238E27FC236}">
                  <a16:creationId xmlns:a16="http://schemas.microsoft.com/office/drawing/2014/main" id="{25B28C8B-6FA5-41C1-8E56-F6BECEC17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17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6" name="Oval 998">
              <a:extLst>
                <a:ext uri="{FF2B5EF4-FFF2-40B4-BE49-F238E27FC236}">
                  <a16:creationId xmlns:a16="http://schemas.microsoft.com/office/drawing/2014/main" id="{B6B20307-90D2-4205-945F-154B3E660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4" y="145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7" name="Oval 999">
              <a:extLst>
                <a:ext uri="{FF2B5EF4-FFF2-40B4-BE49-F238E27FC236}">
                  <a16:creationId xmlns:a16="http://schemas.microsoft.com/office/drawing/2014/main" id="{79AEAE3F-4FD4-4E7A-9FE7-ECAA0DB84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4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8" name="Oval 1000">
              <a:extLst>
                <a:ext uri="{FF2B5EF4-FFF2-40B4-BE49-F238E27FC236}">
                  <a16:creationId xmlns:a16="http://schemas.microsoft.com/office/drawing/2014/main" id="{C82F9C89-8E78-4B69-9F0D-B88B9EC51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6" y="149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09" name="Oval 1001">
              <a:extLst>
                <a:ext uri="{FF2B5EF4-FFF2-40B4-BE49-F238E27FC236}">
                  <a16:creationId xmlns:a16="http://schemas.microsoft.com/office/drawing/2014/main" id="{5862FE76-1E27-4155-80F0-665BCB4AC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7" y="148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0" name="Oval 1002">
              <a:extLst>
                <a:ext uri="{FF2B5EF4-FFF2-40B4-BE49-F238E27FC236}">
                  <a16:creationId xmlns:a16="http://schemas.microsoft.com/office/drawing/2014/main" id="{22498481-E1B7-412A-8536-A55EA9507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3" y="15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1" name="Oval 1003">
              <a:extLst>
                <a:ext uri="{FF2B5EF4-FFF2-40B4-BE49-F238E27FC236}">
                  <a16:creationId xmlns:a16="http://schemas.microsoft.com/office/drawing/2014/main" id="{66CE4DD9-B1A4-4706-9DC2-E6DC96F2F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26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2" name="Oval 1004">
              <a:extLst>
                <a:ext uri="{FF2B5EF4-FFF2-40B4-BE49-F238E27FC236}">
                  <a16:creationId xmlns:a16="http://schemas.microsoft.com/office/drawing/2014/main" id="{AC583AF9-25C0-44B1-BDB8-3258041D4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126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3" name="Oval 1005">
              <a:extLst>
                <a:ext uri="{FF2B5EF4-FFF2-40B4-BE49-F238E27FC236}">
                  <a16:creationId xmlns:a16="http://schemas.microsoft.com/office/drawing/2014/main" id="{3B8797DA-AD1B-4869-A959-AB1948870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127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4" name="Oval 1006">
              <a:extLst>
                <a:ext uri="{FF2B5EF4-FFF2-40B4-BE49-F238E27FC236}">
                  <a16:creationId xmlns:a16="http://schemas.microsoft.com/office/drawing/2014/main" id="{B598ACA6-488F-4BBE-97B4-2D47C1A38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1291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5" name="Oval 1007">
              <a:extLst>
                <a:ext uri="{FF2B5EF4-FFF2-40B4-BE49-F238E27FC236}">
                  <a16:creationId xmlns:a16="http://schemas.microsoft.com/office/drawing/2014/main" id="{C6B6E1F1-9799-4E47-85C6-F02681BEB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7" y="13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6" name="Oval 1008">
              <a:extLst>
                <a:ext uri="{FF2B5EF4-FFF2-40B4-BE49-F238E27FC236}">
                  <a16:creationId xmlns:a16="http://schemas.microsoft.com/office/drawing/2014/main" id="{C4A21274-2732-4537-85B2-6A8F3A28F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5" y="131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7" name="Oval 1009">
              <a:extLst>
                <a:ext uri="{FF2B5EF4-FFF2-40B4-BE49-F238E27FC236}">
                  <a16:creationId xmlns:a16="http://schemas.microsoft.com/office/drawing/2014/main" id="{50804376-7F82-4D2A-8334-01B1693A5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9" y="12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8" name="Oval 1010">
              <a:extLst>
                <a:ext uri="{FF2B5EF4-FFF2-40B4-BE49-F238E27FC236}">
                  <a16:creationId xmlns:a16="http://schemas.microsoft.com/office/drawing/2014/main" id="{BB8E70C8-F49B-4FE5-BDE3-8128EAF67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22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19" name="Oval 1011">
              <a:extLst>
                <a:ext uri="{FF2B5EF4-FFF2-40B4-BE49-F238E27FC236}">
                  <a16:creationId xmlns:a16="http://schemas.microsoft.com/office/drawing/2014/main" id="{F2C71FE1-1238-443C-AE53-AFAEC56B9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" y="121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0" name="Oval 1012">
              <a:extLst>
                <a:ext uri="{FF2B5EF4-FFF2-40B4-BE49-F238E27FC236}">
                  <a16:creationId xmlns:a16="http://schemas.microsoft.com/office/drawing/2014/main" id="{DC65B3DD-9629-4C4B-BEF1-0E70E49453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2" y="119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1" name="Oval 1013">
              <a:extLst>
                <a:ext uri="{FF2B5EF4-FFF2-40B4-BE49-F238E27FC236}">
                  <a16:creationId xmlns:a16="http://schemas.microsoft.com/office/drawing/2014/main" id="{2DBB974C-FD58-47EE-8642-CB364FD43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6" y="11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2" name="Oval 1014">
              <a:extLst>
                <a:ext uri="{FF2B5EF4-FFF2-40B4-BE49-F238E27FC236}">
                  <a16:creationId xmlns:a16="http://schemas.microsoft.com/office/drawing/2014/main" id="{7B912A01-F880-434A-9C6A-12AE71234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" y="120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3" name="Oval 1015">
              <a:extLst>
                <a:ext uri="{FF2B5EF4-FFF2-40B4-BE49-F238E27FC236}">
                  <a16:creationId xmlns:a16="http://schemas.microsoft.com/office/drawing/2014/main" id="{6189E3F4-F7F7-40D4-9739-1F8F63B0E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22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4" name="Oval 1016">
              <a:extLst>
                <a:ext uri="{FF2B5EF4-FFF2-40B4-BE49-F238E27FC236}">
                  <a16:creationId xmlns:a16="http://schemas.microsoft.com/office/drawing/2014/main" id="{CC17864E-7164-4CB1-B3E8-EA4C4F92B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9" y="122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5" name="Oval 1017">
              <a:extLst>
                <a:ext uri="{FF2B5EF4-FFF2-40B4-BE49-F238E27FC236}">
                  <a16:creationId xmlns:a16="http://schemas.microsoft.com/office/drawing/2014/main" id="{6262C199-6343-4201-ADBA-58CCB8000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9" y="116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6" name="Oval 1018">
              <a:extLst>
                <a:ext uri="{FF2B5EF4-FFF2-40B4-BE49-F238E27FC236}">
                  <a16:creationId xmlns:a16="http://schemas.microsoft.com/office/drawing/2014/main" id="{8B4778F8-A25B-42DB-BD6F-42F40CAB1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4" y="114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7" name="Oval 1019">
              <a:extLst>
                <a:ext uri="{FF2B5EF4-FFF2-40B4-BE49-F238E27FC236}">
                  <a16:creationId xmlns:a16="http://schemas.microsoft.com/office/drawing/2014/main" id="{7483EA47-C798-4699-B412-B691569AD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0" y="1133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8" name="Oval 1020">
              <a:extLst>
                <a:ext uri="{FF2B5EF4-FFF2-40B4-BE49-F238E27FC236}">
                  <a16:creationId xmlns:a16="http://schemas.microsoft.com/office/drawing/2014/main" id="{E56A1640-F3F2-4097-B96C-15C39F13B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7" y="11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29" name="Oval 1021">
              <a:extLst>
                <a:ext uri="{FF2B5EF4-FFF2-40B4-BE49-F238E27FC236}">
                  <a16:creationId xmlns:a16="http://schemas.microsoft.com/office/drawing/2014/main" id="{3A487887-460C-42F3-8F5E-FAA48E3B1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9" y="10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0" name="Oval 1022">
              <a:extLst>
                <a:ext uri="{FF2B5EF4-FFF2-40B4-BE49-F238E27FC236}">
                  <a16:creationId xmlns:a16="http://schemas.microsoft.com/office/drawing/2014/main" id="{C2563C78-E6B4-485E-9223-DC09B7EE6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107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1" name="Oval 1023">
              <a:extLst>
                <a:ext uri="{FF2B5EF4-FFF2-40B4-BE49-F238E27FC236}">
                  <a16:creationId xmlns:a16="http://schemas.microsoft.com/office/drawing/2014/main" id="{600E71A4-E557-422E-A80E-1EEDE3AA3E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106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2" name="Oval 1024">
              <a:extLst>
                <a:ext uri="{FF2B5EF4-FFF2-40B4-BE49-F238E27FC236}">
                  <a16:creationId xmlns:a16="http://schemas.microsoft.com/office/drawing/2014/main" id="{72B70315-1706-4760-BAD2-779214950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10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3" name="Oval 1025">
              <a:extLst>
                <a:ext uri="{FF2B5EF4-FFF2-40B4-BE49-F238E27FC236}">
                  <a16:creationId xmlns:a16="http://schemas.microsoft.com/office/drawing/2014/main" id="{960C5E15-78E6-4867-93A0-7F1C61111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6" y="102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4" name="Oval 1026">
              <a:extLst>
                <a:ext uri="{FF2B5EF4-FFF2-40B4-BE49-F238E27FC236}">
                  <a16:creationId xmlns:a16="http://schemas.microsoft.com/office/drawing/2014/main" id="{A9A93434-4269-4FF9-9501-11ADFD4B7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1" y="10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5" name="Oval 1027">
              <a:extLst>
                <a:ext uri="{FF2B5EF4-FFF2-40B4-BE49-F238E27FC236}">
                  <a16:creationId xmlns:a16="http://schemas.microsoft.com/office/drawing/2014/main" id="{4E4139D5-27F9-46A9-A945-61F141B12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99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6" name="Oval 1028">
              <a:extLst>
                <a:ext uri="{FF2B5EF4-FFF2-40B4-BE49-F238E27FC236}">
                  <a16:creationId xmlns:a16="http://schemas.microsoft.com/office/drawing/2014/main" id="{5D6240AA-6FAA-4678-A778-8F57A15FFC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2" y="97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7" name="Oval 1029">
              <a:extLst>
                <a:ext uri="{FF2B5EF4-FFF2-40B4-BE49-F238E27FC236}">
                  <a16:creationId xmlns:a16="http://schemas.microsoft.com/office/drawing/2014/main" id="{114C50CB-B8CE-4398-AEBE-0528EE534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9" y="96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8" name="Oval 1030">
              <a:extLst>
                <a:ext uri="{FF2B5EF4-FFF2-40B4-BE49-F238E27FC236}">
                  <a16:creationId xmlns:a16="http://schemas.microsoft.com/office/drawing/2014/main" id="{208C1D95-4C94-4F4E-8F5E-D80517195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94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39" name="Oval 1031">
              <a:extLst>
                <a:ext uri="{FF2B5EF4-FFF2-40B4-BE49-F238E27FC236}">
                  <a16:creationId xmlns:a16="http://schemas.microsoft.com/office/drawing/2014/main" id="{ACD7E297-4DF2-4903-A5D9-D6FB60C55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2" y="124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grpSp>
          <p:nvGrpSpPr>
            <p:cNvPr id="52040" name="Group 1032">
              <a:extLst>
                <a:ext uri="{FF2B5EF4-FFF2-40B4-BE49-F238E27FC236}">
                  <a16:creationId xmlns:a16="http://schemas.microsoft.com/office/drawing/2014/main" id="{1F71AAFC-4ECF-482B-9F6B-03F82039C3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11" y="838"/>
              <a:ext cx="887" cy="1056"/>
              <a:chOff x="1435" y="836"/>
              <a:chExt cx="887" cy="1056"/>
            </a:xfrm>
          </p:grpSpPr>
          <p:sp>
            <p:nvSpPr>
              <p:cNvPr id="52470" name="Oval 1033">
                <a:extLst>
                  <a:ext uri="{FF2B5EF4-FFF2-40B4-BE49-F238E27FC236}">
                    <a16:creationId xmlns:a16="http://schemas.microsoft.com/office/drawing/2014/main" id="{172AA1F4-7AF0-4586-8EA8-719614AB0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1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1" name="Oval 1034">
                <a:extLst>
                  <a:ext uri="{FF2B5EF4-FFF2-40B4-BE49-F238E27FC236}">
                    <a16:creationId xmlns:a16="http://schemas.microsoft.com/office/drawing/2014/main" id="{7C8FBC7A-1E01-4BE6-BE14-AB49462B4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529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2" name="Oval 1035">
                <a:extLst>
                  <a:ext uri="{FF2B5EF4-FFF2-40B4-BE49-F238E27FC236}">
                    <a16:creationId xmlns:a16="http://schemas.microsoft.com/office/drawing/2014/main" id="{7B49E299-C834-47DA-9BCA-1A0F0C1BDE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45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3" name="Oval 1036">
                <a:extLst>
                  <a:ext uri="{FF2B5EF4-FFF2-40B4-BE49-F238E27FC236}">
                    <a16:creationId xmlns:a16="http://schemas.microsoft.com/office/drawing/2014/main" id="{DF18BD65-FE64-45DA-8A07-C07665669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564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4" name="Oval 1037">
                <a:extLst>
                  <a:ext uri="{FF2B5EF4-FFF2-40B4-BE49-F238E27FC236}">
                    <a16:creationId xmlns:a16="http://schemas.microsoft.com/office/drawing/2014/main" id="{F784387D-8F31-4A61-A0C0-14C451AD4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58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5" name="Oval 1038">
                <a:extLst>
                  <a:ext uri="{FF2B5EF4-FFF2-40B4-BE49-F238E27FC236}">
                    <a16:creationId xmlns:a16="http://schemas.microsoft.com/office/drawing/2014/main" id="{81F670A2-5FFF-4B5F-9DF6-6D39CE3FC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" y="160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6" name="Oval 1039">
                <a:extLst>
                  <a:ext uri="{FF2B5EF4-FFF2-40B4-BE49-F238E27FC236}">
                    <a16:creationId xmlns:a16="http://schemas.microsoft.com/office/drawing/2014/main" id="{2D6DC885-999C-481D-80FF-DEF0EEFE6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592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7" name="Oval 1040">
                <a:extLst>
                  <a:ext uri="{FF2B5EF4-FFF2-40B4-BE49-F238E27FC236}">
                    <a16:creationId xmlns:a16="http://schemas.microsoft.com/office/drawing/2014/main" id="{1D0FB341-BAA8-45AC-BA0D-89925B86F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578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8" name="Oval 1041">
                <a:extLst>
                  <a:ext uri="{FF2B5EF4-FFF2-40B4-BE49-F238E27FC236}">
                    <a16:creationId xmlns:a16="http://schemas.microsoft.com/office/drawing/2014/main" id="{063E87F9-657B-4F1E-A7A5-FE7D05B0D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1559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79" name="Oval 1042">
                <a:extLst>
                  <a:ext uri="{FF2B5EF4-FFF2-40B4-BE49-F238E27FC236}">
                    <a16:creationId xmlns:a16="http://schemas.microsoft.com/office/drawing/2014/main" id="{93785F26-49B6-44F3-9AEA-9C5E4524A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36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0" name="Oval 1043">
                <a:extLst>
                  <a:ext uri="{FF2B5EF4-FFF2-40B4-BE49-F238E27FC236}">
                    <a16:creationId xmlns:a16="http://schemas.microsoft.com/office/drawing/2014/main" id="{712BD3EA-6E0E-4781-8883-225437ADE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517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1" name="Oval 1044">
                <a:extLst>
                  <a:ext uri="{FF2B5EF4-FFF2-40B4-BE49-F238E27FC236}">
                    <a16:creationId xmlns:a16="http://schemas.microsoft.com/office/drawing/2014/main" id="{EBFBE03A-7ED9-4488-A6B4-D44F617FC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47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2" name="Oval 1045">
                <a:extLst>
                  <a:ext uri="{FF2B5EF4-FFF2-40B4-BE49-F238E27FC236}">
                    <a16:creationId xmlns:a16="http://schemas.microsoft.com/office/drawing/2014/main" id="{582622E6-15D1-4D30-A208-587D9EC46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458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3" name="Oval 1046">
                <a:extLst>
                  <a:ext uri="{FF2B5EF4-FFF2-40B4-BE49-F238E27FC236}">
                    <a16:creationId xmlns:a16="http://schemas.microsoft.com/office/drawing/2014/main" id="{68C67293-4D5E-4F29-A470-C43AD879A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43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4" name="Oval 1047">
                <a:extLst>
                  <a:ext uri="{FF2B5EF4-FFF2-40B4-BE49-F238E27FC236}">
                    <a16:creationId xmlns:a16="http://schemas.microsoft.com/office/drawing/2014/main" id="{89C2CF5F-3863-4042-8B50-A636B9445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62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5" name="Oval 1048">
                <a:extLst>
                  <a:ext uri="{FF2B5EF4-FFF2-40B4-BE49-F238E27FC236}">
                    <a16:creationId xmlns:a16="http://schemas.microsoft.com/office/drawing/2014/main" id="{29550895-2E5D-4F0F-A94F-FFA925D50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64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6" name="Oval 1049">
                <a:extLst>
                  <a:ext uri="{FF2B5EF4-FFF2-40B4-BE49-F238E27FC236}">
                    <a16:creationId xmlns:a16="http://schemas.microsoft.com/office/drawing/2014/main" id="{F1421BDB-2F60-4872-A746-D58739A87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66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7" name="Oval 1050">
                <a:extLst>
                  <a:ext uri="{FF2B5EF4-FFF2-40B4-BE49-F238E27FC236}">
                    <a16:creationId xmlns:a16="http://schemas.microsoft.com/office/drawing/2014/main" id="{10943063-3E22-4673-91AA-64AE0E54B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701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8" name="Oval 1051">
                <a:extLst>
                  <a:ext uri="{FF2B5EF4-FFF2-40B4-BE49-F238E27FC236}">
                    <a16:creationId xmlns:a16="http://schemas.microsoft.com/office/drawing/2014/main" id="{CECB9365-E0D5-4E6E-A539-522FEAB83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" y="1722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89" name="Oval 1052">
                <a:extLst>
                  <a:ext uri="{FF2B5EF4-FFF2-40B4-BE49-F238E27FC236}">
                    <a16:creationId xmlns:a16="http://schemas.microsoft.com/office/drawing/2014/main" id="{F5A2189D-C707-45C4-B439-CFC4579A0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746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0" name="Oval 1053">
                <a:extLst>
                  <a:ext uri="{FF2B5EF4-FFF2-40B4-BE49-F238E27FC236}">
                    <a16:creationId xmlns:a16="http://schemas.microsoft.com/office/drawing/2014/main" id="{BAA19938-225B-48D3-B88C-37B9FC0AC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176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1" name="Oval 1054">
                <a:extLst>
                  <a:ext uri="{FF2B5EF4-FFF2-40B4-BE49-F238E27FC236}">
                    <a16:creationId xmlns:a16="http://schemas.microsoft.com/office/drawing/2014/main" id="{BB7B0377-B81E-4187-AB08-5DDEBFDA8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178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2" name="Oval 1055">
                <a:extLst>
                  <a:ext uri="{FF2B5EF4-FFF2-40B4-BE49-F238E27FC236}">
                    <a16:creationId xmlns:a16="http://schemas.microsoft.com/office/drawing/2014/main" id="{29CD50DA-A7D8-4EA9-BEE5-A3550F84C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176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3" name="Oval 1056">
                <a:extLst>
                  <a:ext uri="{FF2B5EF4-FFF2-40B4-BE49-F238E27FC236}">
                    <a16:creationId xmlns:a16="http://schemas.microsoft.com/office/drawing/2014/main" id="{5F5EA21E-7CF6-4D77-87E2-F240D4FB2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748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4" name="Oval 1057">
                <a:extLst>
                  <a:ext uri="{FF2B5EF4-FFF2-40B4-BE49-F238E27FC236}">
                    <a16:creationId xmlns:a16="http://schemas.microsoft.com/office/drawing/2014/main" id="{ECED3211-71C7-4F07-90D2-7703795DB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173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5" name="Oval 1058">
                <a:extLst>
                  <a:ext uri="{FF2B5EF4-FFF2-40B4-BE49-F238E27FC236}">
                    <a16:creationId xmlns:a16="http://schemas.microsoft.com/office/drawing/2014/main" id="{4C21B57F-0E7A-4BDD-B81B-0DB8548AA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715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6" name="Oval 1059">
                <a:extLst>
                  <a:ext uri="{FF2B5EF4-FFF2-40B4-BE49-F238E27FC236}">
                    <a16:creationId xmlns:a16="http://schemas.microsoft.com/office/drawing/2014/main" id="{349B7797-B40D-4CE9-A679-1AC84D42D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69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7" name="Oval 1060">
                <a:extLst>
                  <a:ext uri="{FF2B5EF4-FFF2-40B4-BE49-F238E27FC236}">
                    <a16:creationId xmlns:a16="http://schemas.microsoft.com/office/drawing/2014/main" id="{C2EF09A0-08A4-4AC1-A7A5-BE55C17D9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661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8" name="Oval 1061">
                <a:extLst>
                  <a:ext uri="{FF2B5EF4-FFF2-40B4-BE49-F238E27FC236}">
                    <a16:creationId xmlns:a16="http://schemas.microsoft.com/office/drawing/2014/main" id="{822C5DA2-C1B1-445A-95BF-5C969AE42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640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99" name="Oval 1062">
                <a:extLst>
                  <a:ext uri="{FF2B5EF4-FFF2-40B4-BE49-F238E27FC236}">
                    <a16:creationId xmlns:a16="http://schemas.microsoft.com/office/drawing/2014/main" id="{C6E7D40F-E460-4A82-9124-710165135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80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0" name="Oval 1063">
                <a:extLst>
                  <a:ext uri="{FF2B5EF4-FFF2-40B4-BE49-F238E27FC236}">
                    <a16:creationId xmlns:a16="http://schemas.microsoft.com/office/drawing/2014/main" id="{2F533C0A-35B2-40A3-A73E-B5BAED223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828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1" name="Oval 1064">
                <a:extLst>
                  <a:ext uri="{FF2B5EF4-FFF2-40B4-BE49-F238E27FC236}">
                    <a16:creationId xmlns:a16="http://schemas.microsoft.com/office/drawing/2014/main" id="{D789965A-8D52-4630-A897-7DBF9F696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795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2" name="Oval 1065">
                <a:extLst>
                  <a:ext uri="{FF2B5EF4-FFF2-40B4-BE49-F238E27FC236}">
                    <a16:creationId xmlns:a16="http://schemas.microsoft.com/office/drawing/2014/main" id="{F7B381EC-A6B9-49F8-AAE5-8D3D2DEE3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778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3" name="Oval 1066">
                <a:extLst>
                  <a:ext uri="{FF2B5EF4-FFF2-40B4-BE49-F238E27FC236}">
                    <a16:creationId xmlns:a16="http://schemas.microsoft.com/office/drawing/2014/main" id="{37157DFE-79AD-46F8-BB0F-77CA89A03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8" y="184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4" name="Oval 1067">
                <a:extLst>
                  <a:ext uri="{FF2B5EF4-FFF2-40B4-BE49-F238E27FC236}">
                    <a16:creationId xmlns:a16="http://schemas.microsoft.com/office/drawing/2014/main" id="{63C88469-9E18-4A18-8EBB-9CDB3C308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87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5" name="Oval 1068">
                <a:extLst>
                  <a:ext uri="{FF2B5EF4-FFF2-40B4-BE49-F238E27FC236}">
                    <a16:creationId xmlns:a16="http://schemas.microsoft.com/office/drawing/2014/main" id="{E122CD62-95B4-4899-9EC3-C12FA5257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186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6" name="Oval 1069">
                <a:extLst>
                  <a:ext uri="{FF2B5EF4-FFF2-40B4-BE49-F238E27FC236}">
                    <a16:creationId xmlns:a16="http://schemas.microsoft.com/office/drawing/2014/main" id="{DC85AFEC-0EC1-47A2-91E6-977236155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38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7" name="Oval 1070">
                <a:extLst>
                  <a:ext uri="{FF2B5EF4-FFF2-40B4-BE49-F238E27FC236}">
                    <a16:creationId xmlns:a16="http://schemas.microsoft.com/office/drawing/2014/main" id="{8A290FC4-B25B-45C0-84B9-137EA1E041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137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8" name="Oval 1071">
                <a:extLst>
                  <a:ext uri="{FF2B5EF4-FFF2-40B4-BE49-F238E27FC236}">
                    <a16:creationId xmlns:a16="http://schemas.microsoft.com/office/drawing/2014/main" id="{C4F1FE77-2558-471C-81CB-5B868A06E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39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09" name="Oval 1072">
                <a:extLst>
                  <a:ext uri="{FF2B5EF4-FFF2-40B4-BE49-F238E27FC236}">
                    <a16:creationId xmlns:a16="http://schemas.microsoft.com/office/drawing/2014/main" id="{CC64F3D2-F313-400D-B27F-3708D59D9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418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0" name="Oval 1073">
                <a:extLst>
                  <a:ext uri="{FF2B5EF4-FFF2-40B4-BE49-F238E27FC236}">
                    <a16:creationId xmlns:a16="http://schemas.microsoft.com/office/drawing/2014/main" id="{F0C2781A-E3D1-4310-9018-5555465F4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43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1" name="Oval 1074">
                <a:extLst>
                  <a:ext uri="{FF2B5EF4-FFF2-40B4-BE49-F238E27FC236}">
                    <a16:creationId xmlns:a16="http://schemas.microsoft.com/office/drawing/2014/main" id="{B5CA94AA-0829-4340-BE3A-B70DE302C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416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2" name="Oval 1075">
                <a:extLst>
                  <a:ext uri="{FF2B5EF4-FFF2-40B4-BE49-F238E27FC236}">
                    <a16:creationId xmlns:a16="http://schemas.microsoft.com/office/drawing/2014/main" id="{55A017EF-369F-47BD-89DC-61E2DC5C9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1402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3" name="Oval 1076">
                <a:extLst>
                  <a:ext uri="{FF2B5EF4-FFF2-40B4-BE49-F238E27FC236}">
                    <a16:creationId xmlns:a16="http://schemas.microsoft.com/office/drawing/2014/main" id="{0BD4E969-4888-4948-B650-412FDF988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9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4" name="Oval 1077">
                <a:extLst>
                  <a:ext uri="{FF2B5EF4-FFF2-40B4-BE49-F238E27FC236}">
                    <a16:creationId xmlns:a16="http://schemas.microsoft.com/office/drawing/2014/main" id="{32CC0806-F9FC-44B6-B4B7-3A0950982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76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5" name="Oval 1078">
                <a:extLst>
                  <a:ext uri="{FF2B5EF4-FFF2-40B4-BE49-F238E27FC236}">
                    <a16:creationId xmlns:a16="http://schemas.microsoft.com/office/drawing/2014/main" id="{A3DB6612-1EA3-470B-BAC5-BFF0314282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411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6" name="Oval 1079">
                <a:extLst>
                  <a:ext uri="{FF2B5EF4-FFF2-40B4-BE49-F238E27FC236}">
                    <a16:creationId xmlns:a16="http://schemas.microsoft.com/office/drawing/2014/main" id="{3B72F82F-46F6-4E1D-8A58-34A48C3E6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" y="1324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7" name="Oval 1080">
                <a:extLst>
                  <a:ext uri="{FF2B5EF4-FFF2-40B4-BE49-F238E27FC236}">
                    <a16:creationId xmlns:a16="http://schemas.microsoft.com/office/drawing/2014/main" id="{FC2439A3-03D4-4549-BE9A-632BADD59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" y="1310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8" name="Oval 1081">
                <a:extLst>
                  <a:ext uri="{FF2B5EF4-FFF2-40B4-BE49-F238E27FC236}">
                    <a16:creationId xmlns:a16="http://schemas.microsoft.com/office/drawing/2014/main" id="{F8AE6A5E-A837-443D-A4A2-13998A796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1289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19" name="Oval 1082">
                <a:extLst>
                  <a:ext uri="{FF2B5EF4-FFF2-40B4-BE49-F238E27FC236}">
                    <a16:creationId xmlns:a16="http://schemas.microsoft.com/office/drawing/2014/main" id="{B47D2927-173A-4883-B219-6DB53570E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1267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0" name="Oval 1083">
                <a:extLst>
                  <a:ext uri="{FF2B5EF4-FFF2-40B4-BE49-F238E27FC236}">
                    <a16:creationId xmlns:a16="http://schemas.microsoft.com/office/drawing/2014/main" id="{DBFF6C41-6BC5-44D1-897A-99391629D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" y="1249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1" name="Oval 1084">
                <a:extLst>
                  <a:ext uri="{FF2B5EF4-FFF2-40B4-BE49-F238E27FC236}">
                    <a16:creationId xmlns:a16="http://schemas.microsoft.com/office/drawing/2014/main" id="{FE21A5AF-BD18-4FE6-BC90-7A2C5B302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123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2" name="Oval 1085">
                <a:extLst>
                  <a:ext uri="{FF2B5EF4-FFF2-40B4-BE49-F238E27FC236}">
                    <a16:creationId xmlns:a16="http://schemas.microsoft.com/office/drawing/2014/main" id="{637F08ED-32E6-4ADF-B4F4-9D881CF55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1230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3" name="Oval 1086">
                <a:extLst>
                  <a:ext uri="{FF2B5EF4-FFF2-40B4-BE49-F238E27FC236}">
                    <a16:creationId xmlns:a16="http://schemas.microsoft.com/office/drawing/2014/main" id="{600C71D7-ED19-4CB1-9DE0-9146FD035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" y="1249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4" name="Oval 1087">
                <a:extLst>
                  <a:ext uri="{FF2B5EF4-FFF2-40B4-BE49-F238E27FC236}">
                    <a16:creationId xmlns:a16="http://schemas.microsoft.com/office/drawing/2014/main" id="{7AABBDBE-7F6D-49DF-AF7E-6A0DA4A19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28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5" name="Oval 1088">
                <a:extLst>
                  <a:ext uri="{FF2B5EF4-FFF2-40B4-BE49-F238E27FC236}">
                    <a16:creationId xmlns:a16="http://schemas.microsoft.com/office/drawing/2014/main" id="{7B23FD7D-A5C9-4D2F-8D39-67B52F452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19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6" name="Oval 1089">
                <a:extLst>
                  <a:ext uri="{FF2B5EF4-FFF2-40B4-BE49-F238E27FC236}">
                    <a16:creationId xmlns:a16="http://schemas.microsoft.com/office/drawing/2014/main" id="{FC10411E-FDF4-4C24-BD81-B48D391B1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20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7" name="Oval 1090">
                <a:extLst>
                  <a:ext uri="{FF2B5EF4-FFF2-40B4-BE49-F238E27FC236}">
                    <a16:creationId xmlns:a16="http://schemas.microsoft.com/office/drawing/2014/main" id="{05AEE61A-8BFA-4818-A400-92D5EDF86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" y="1225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8" name="Oval 1091">
                <a:extLst>
                  <a:ext uri="{FF2B5EF4-FFF2-40B4-BE49-F238E27FC236}">
                    <a16:creationId xmlns:a16="http://schemas.microsoft.com/office/drawing/2014/main" id="{15640B5A-39BB-4830-A3B4-A812C98242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175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29" name="Oval 1092">
                <a:extLst>
                  <a:ext uri="{FF2B5EF4-FFF2-40B4-BE49-F238E27FC236}">
                    <a16:creationId xmlns:a16="http://schemas.microsoft.com/office/drawing/2014/main" id="{F0EF39A9-DC3C-4F9E-B27C-B9E2960D4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199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0" name="Oval 1093">
                <a:extLst>
                  <a:ext uri="{FF2B5EF4-FFF2-40B4-BE49-F238E27FC236}">
                    <a16:creationId xmlns:a16="http://schemas.microsoft.com/office/drawing/2014/main" id="{31A860F5-4CD1-48CA-91C8-5460CE1D2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183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1" name="Oval 1094">
                <a:extLst>
                  <a:ext uri="{FF2B5EF4-FFF2-40B4-BE49-F238E27FC236}">
                    <a16:creationId xmlns:a16="http://schemas.microsoft.com/office/drawing/2014/main" id="{A73237A1-856E-44BA-9B4F-1C1E93540D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157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2" name="Oval 1095">
                <a:extLst>
                  <a:ext uri="{FF2B5EF4-FFF2-40B4-BE49-F238E27FC236}">
                    <a16:creationId xmlns:a16="http://schemas.microsoft.com/office/drawing/2014/main" id="{C79670A7-84AD-4D31-9FF0-4D44B17B0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" y="1135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3" name="Oval 1096">
                <a:extLst>
                  <a:ext uri="{FF2B5EF4-FFF2-40B4-BE49-F238E27FC236}">
                    <a16:creationId xmlns:a16="http://schemas.microsoft.com/office/drawing/2014/main" id="{3DD495F0-120A-4BE8-BFE8-7D8C120B6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1117"/>
                <a:ext cx="16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4" name="Oval 1097">
                <a:extLst>
                  <a:ext uri="{FF2B5EF4-FFF2-40B4-BE49-F238E27FC236}">
                    <a16:creationId xmlns:a16="http://schemas.microsoft.com/office/drawing/2014/main" id="{DDF506E5-3EAB-4DC9-A9FE-8AF4B3373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65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5" name="Oval 1098">
                <a:extLst>
                  <a:ext uri="{FF2B5EF4-FFF2-40B4-BE49-F238E27FC236}">
                    <a16:creationId xmlns:a16="http://schemas.microsoft.com/office/drawing/2014/main" id="{1DD17A06-0F83-4B46-B957-53D87E7F9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1037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6" name="Oval 1099">
                <a:extLst>
                  <a:ext uri="{FF2B5EF4-FFF2-40B4-BE49-F238E27FC236}">
                    <a16:creationId xmlns:a16="http://schemas.microsoft.com/office/drawing/2014/main" id="{C0A1CC3F-DAE0-4AEF-8DB4-49627121F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039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7" name="Oval 1100">
                <a:extLst>
                  <a:ext uri="{FF2B5EF4-FFF2-40B4-BE49-F238E27FC236}">
                    <a16:creationId xmlns:a16="http://schemas.microsoft.com/office/drawing/2014/main" id="{50FB824B-8E66-4646-B557-36D7CAF2B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" y="104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8" name="Oval 1101">
                <a:extLst>
                  <a:ext uri="{FF2B5EF4-FFF2-40B4-BE49-F238E27FC236}">
                    <a16:creationId xmlns:a16="http://schemas.microsoft.com/office/drawing/2014/main" id="{F20868A3-AAEC-4C30-A9EE-46AC38E18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850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39" name="Oval 1102">
                <a:extLst>
                  <a:ext uri="{FF2B5EF4-FFF2-40B4-BE49-F238E27FC236}">
                    <a16:creationId xmlns:a16="http://schemas.microsoft.com/office/drawing/2014/main" id="{C817886D-AADF-4163-AEA4-018F248B6D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84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0" name="Oval 1103">
                <a:extLst>
                  <a:ext uri="{FF2B5EF4-FFF2-40B4-BE49-F238E27FC236}">
                    <a16:creationId xmlns:a16="http://schemas.microsoft.com/office/drawing/2014/main" id="{609E9640-DC28-4B33-A92E-2EBBCF33ED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84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1" name="Oval 1104">
                <a:extLst>
                  <a:ext uri="{FF2B5EF4-FFF2-40B4-BE49-F238E27FC236}">
                    <a16:creationId xmlns:a16="http://schemas.microsoft.com/office/drawing/2014/main" id="{20123C1D-066A-4FBE-8948-DD595CF12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848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2" name="Oval 1105">
                <a:extLst>
                  <a:ext uri="{FF2B5EF4-FFF2-40B4-BE49-F238E27FC236}">
                    <a16:creationId xmlns:a16="http://schemas.microsoft.com/office/drawing/2014/main" id="{167F959B-A56E-4DBE-A2C4-6A90A8372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83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3" name="Oval 1106">
                <a:extLst>
                  <a:ext uri="{FF2B5EF4-FFF2-40B4-BE49-F238E27FC236}">
                    <a16:creationId xmlns:a16="http://schemas.microsoft.com/office/drawing/2014/main" id="{529AF801-24AC-4F9E-A71F-C77A7F250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853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4" name="Oval 1107">
                <a:extLst>
                  <a:ext uri="{FF2B5EF4-FFF2-40B4-BE49-F238E27FC236}">
                    <a16:creationId xmlns:a16="http://schemas.microsoft.com/office/drawing/2014/main" id="{A40DFEF9-69AB-403C-8503-DD3BEB64B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848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5" name="Oval 1108">
                <a:extLst>
                  <a:ext uri="{FF2B5EF4-FFF2-40B4-BE49-F238E27FC236}">
                    <a16:creationId xmlns:a16="http://schemas.microsoft.com/office/drawing/2014/main" id="{BDC2A9F4-1AB2-4940-8310-EFE681E465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" y="843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6" name="Oval 1109">
                <a:extLst>
                  <a:ext uri="{FF2B5EF4-FFF2-40B4-BE49-F238E27FC236}">
                    <a16:creationId xmlns:a16="http://schemas.microsoft.com/office/drawing/2014/main" id="{73AC1D4C-97A1-4944-867E-B19FBE9EB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846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7" name="Oval 1110">
                <a:extLst>
                  <a:ext uri="{FF2B5EF4-FFF2-40B4-BE49-F238E27FC236}">
                    <a16:creationId xmlns:a16="http://schemas.microsoft.com/office/drawing/2014/main" id="{CD2395ED-926A-4FCE-BE4D-BFF610F70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84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8" name="Oval 1111">
                <a:extLst>
                  <a:ext uri="{FF2B5EF4-FFF2-40B4-BE49-F238E27FC236}">
                    <a16:creationId xmlns:a16="http://schemas.microsoft.com/office/drawing/2014/main" id="{860B4AC0-9533-4E8F-81C9-FE004BC25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4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49" name="Oval 1112">
                <a:extLst>
                  <a:ext uri="{FF2B5EF4-FFF2-40B4-BE49-F238E27FC236}">
                    <a16:creationId xmlns:a16="http://schemas.microsoft.com/office/drawing/2014/main" id="{A7147FA1-81FF-40F7-BCA5-14F1B2F6E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846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0" name="Oval 1113">
                <a:extLst>
                  <a:ext uri="{FF2B5EF4-FFF2-40B4-BE49-F238E27FC236}">
                    <a16:creationId xmlns:a16="http://schemas.microsoft.com/office/drawing/2014/main" id="{2A0F9E92-CD01-4ACA-8728-A427738EB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846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1" name="Oval 1114">
                <a:extLst>
                  <a:ext uri="{FF2B5EF4-FFF2-40B4-BE49-F238E27FC236}">
                    <a16:creationId xmlns:a16="http://schemas.microsoft.com/office/drawing/2014/main" id="{80E03E9E-838A-41CA-B62D-2710C4BDD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84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2" name="Oval 1115">
                <a:extLst>
                  <a:ext uri="{FF2B5EF4-FFF2-40B4-BE49-F238E27FC236}">
                    <a16:creationId xmlns:a16="http://schemas.microsoft.com/office/drawing/2014/main" id="{58C4317E-A76F-41E9-B948-66C53226E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848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3" name="Oval 1116">
                <a:extLst>
                  <a:ext uri="{FF2B5EF4-FFF2-40B4-BE49-F238E27FC236}">
                    <a16:creationId xmlns:a16="http://schemas.microsoft.com/office/drawing/2014/main" id="{37FC5C2F-3957-4331-BC51-0F8879848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" y="83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4" name="Oval 1117">
                <a:extLst>
                  <a:ext uri="{FF2B5EF4-FFF2-40B4-BE49-F238E27FC236}">
                    <a16:creationId xmlns:a16="http://schemas.microsoft.com/office/drawing/2014/main" id="{41C41283-027E-473A-8891-4F2E8C64F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853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5" name="Oval 1118">
                <a:extLst>
                  <a:ext uri="{FF2B5EF4-FFF2-40B4-BE49-F238E27FC236}">
                    <a16:creationId xmlns:a16="http://schemas.microsoft.com/office/drawing/2014/main" id="{377AA65A-2E5D-456B-AF2B-9C99D714A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858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6" name="Oval 1119">
                <a:extLst>
                  <a:ext uri="{FF2B5EF4-FFF2-40B4-BE49-F238E27FC236}">
                    <a16:creationId xmlns:a16="http://schemas.microsoft.com/office/drawing/2014/main" id="{06389540-002C-49CF-8287-1CD07B867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862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7" name="Oval 1120">
                <a:extLst>
                  <a:ext uri="{FF2B5EF4-FFF2-40B4-BE49-F238E27FC236}">
                    <a16:creationId xmlns:a16="http://schemas.microsoft.com/office/drawing/2014/main" id="{3E9B5D08-DDCC-4A12-8C1C-C2D72F856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865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8" name="Oval 1121">
                <a:extLst>
                  <a:ext uri="{FF2B5EF4-FFF2-40B4-BE49-F238E27FC236}">
                    <a16:creationId xmlns:a16="http://schemas.microsoft.com/office/drawing/2014/main" id="{0A80C953-0F8E-4688-A83E-36619522B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869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59" name="Oval 1122">
                <a:extLst>
                  <a:ext uri="{FF2B5EF4-FFF2-40B4-BE49-F238E27FC236}">
                    <a16:creationId xmlns:a16="http://schemas.microsoft.com/office/drawing/2014/main" id="{E0FAF6D6-CCAC-4F8C-A292-0C594674E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87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0" name="Oval 1123">
                <a:extLst>
                  <a:ext uri="{FF2B5EF4-FFF2-40B4-BE49-F238E27FC236}">
                    <a16:creationId xmlns:a16="http://schemas.microsoft.com/office/drawing/2014/main" id="{DA31BF15-94F9-4808-AA08-6F47A8EBF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88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1" name="Oval 1124">
                <a:extLst>
                  <a:ext uri="{FF2B5EF4-FFF2-40B4-BE49-F238E27FC236}">
                    <a16:creationId xmlns:a16="http://schemas.microsoft.com/office/drawing/2014/main" id="{120DBA1B-1FE5-4030-8CAD-0B577DA24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89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2" name="Oval 1125">
                <a:extLst>
                  <a:ext uri="{FF2B5EF4-FFF2-40B4-BE49-F238E27FC236}">
                    <a16:creationId xmlns:a16="http://schemas.microsoft.com/office/drawing/2014/main" id="{8F96A77A-40FE-41BD-BDA1-F38F56195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90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3" name="Oval 1126">
                <a:extLst>
                  <a:ext uri="{FF2B5EF4-FFF2-40B4-BE49-F238E27FC236}">
                    <a16:creationId xmlns:a16="http://schemas.microsoft.com/office/drawing/2014/main" id="{5970BB48-A45A-4440-9327-B7950FC15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91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4" name="Oval 1127">
                <a:extLst>
                  <a:ext uri="{FF2B5EF4-FFF2-40B4-BE49-F238E27FC236}">
                    <a16:creationId xmlns:a16="http://schemas.microsoft.com/office/drawing/2014/main" id="{BB493DEF-784F-4CF6-A59C-67E9BFE53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888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5" name="Oval 1128">
                <a:extLst>
                  <a:ext uri="{FF2B5EF4-FFF2-40B4-BE49-F238E27FC236}">
                    <a16:creationId xmlns:a16="http://schemas.microsoft.com/office/drawing/2014/main" id="{7C464EB7-7002-4BD4-AA1E-A8E734EF1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87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6" name="Oval 1129">
                <a:extLst>
                  <a:ext uri="{FF2B5EF4-FFF2-40B4-BE49-F238E27FC236}">
                    <a16:creationId xmlns:a16="http://schemas.microsoft.com/office/drawing/2014/main" id="{497E485F-D47A-4122-9D58-7D21345E1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893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7" name="Oval 1130">
                <a:extLst>
                  <a:ext uri="{FF2B5EF4-FFF2-40B4-BE49-F238E27FC236}">
                    <a16:creationId xmlns:a16="http://schemas.microsoft.com/office/drawing/2014/main" id="{13EAD0F7-D76C-4626-9784-0786A7303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907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8" name="Oval 1131">
                <a:extLst>
                  <a:ext uri="{FF2B5EF4-FFF2-40B4-BE49-F238E27FC236}">
                    <a16:creationId xmlns:a16="http://schemas.microsoft.com/office/drawing/2014/main" id="{890BDAC7-BE64-4CF6-BBDF-2CDA2021F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92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69" name="Oval 1132">
                <a:extLst>
                  <a:ext uri="{FF2B5EF4-FFF2-40B4-BE49-F238E27FC236}">
                    <a16:creationId xmlns:a16="http://schemas.microsoft.com/office/drawing/2014/main" id="{E3AD1C31-63D6-4AEA-9868-52A62F873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933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0" name="Oval 1133">
                <a:extLst>
                  <a:ext uri="{FF2B5EF4-FFF2-40B4-BE49-F238E27FC236}">
                    <a16:creationId xmlns:a16="http://schemas.microsoft.com/office/drawing/2014/main" id="{C156855F-41F0-498F-AA39-728B20C46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062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1" name="Oval 1134">
                <a:extLst>
                  <a:ext uri="{FF2B5EF4-FFF2-40B4-BE49-F238E27FC236}">
                    <a16:creationId xmlns:a16="http://schemas.microsoft.com/office/drawing/2014/main" id="{74D2E9C2-A665-4B59-B8E0-7EF5D800A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" y="108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2" name="Oval 1135">
                <a:extLst>
                  <a:ext uri="{FF2B5EF4-FFF2-40B4-BE49-F238E27FC236}">
                    <a16:creationId xmlns:a16="http://schemas.microsoft.com/office/drawing/2014/main" id="{8CF2C285-15CA-49E9-AE85-C14758092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1095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3" name="Oval 1136">
                <a:extLst>
                  <a:ext uri="{FF2B5EF4-FFF2-40B4-BE49-F238E27FC236}">
                    <a16:creationId xmlns:a16="http://schemas.microsoft.com/office/drawing/2014/main" id="{CFD62145-B9DF-40BF-8F53-0AE765ECF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11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4" name="Oval 1137">
                <a:extLst>
                  <a:ext uri="{FF2B5EF4-FFF2-40B4-BE49-F238E27FC236}">
                    <a16:creationId xmlns:a16="http://schemas.microsoft.com/office/drawing/2014/main" id="{61C8509F-1CB3-4336-865B-02C776FA1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1138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5" name="Oval 1138">
                <a:extLst>
                  <a:ext uri="{FF2B5EF4-FFF2-40B4-BE49-F238E27FC236}">
                    <a16:creationId xmlns:a16="http://schemas.microsoft.com/office/drawing/2014/main" id="{F9FEE590-CB24-4730-A0EC-1C8B67A32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16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6" name="Oval 1139">
                <a:extLst>
                  <a:ext uri="{FF2B5EF4-FFF2-40B4-BE49-F238E27FC236}">
                    <a16:creationId xmlns:a16="http://schemas.microsoft.com/office/drawing/2014/main" id="{BF321F98-30F8-465D-9B89-9B6AF7C92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13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7" name="Oval 1140">
                <a:extLst>
                  <a:ext uri="{FF2B5EF4-FFF2-40B4-BE49-F238E27FC236}">
                    <a16:creationId xmlns:a16="http://schemas.microsoft.com/office/drawing/2014/main" id="{90DB59BA-3719-4B13-8010-588BA1722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1124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8" name="Oval 1141">
                <a:extLst>
                  <a:ext uri="{FF2B5EF4-FFF2-40B4-BE49-F238E27FC236}">
                    <a16:creationId xmlns:a16="http://schemas.microsoft.com/office/drawing/2014/main" id="{D4369669-E1B5-4631-8924-186EA6888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107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79" name="Oval 1142">
                <a:extLst>
                  <a:ext uri="{FF2B5EF4-FFF2-40B4-BE49-F238E27FC236}">
                    <a16:creationId xmlns:a16="http://schemas.microsoft.com/office/drawing/2014/main" id="{1D89F0EB-44EA-40D7-89E1-D89A53BB1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9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0" name="Oval 1143">
                <a:extLst>
                  <a:ext uri="{FF2B5EF4-FFF2-40B4-BE49-F238E27FC236}">
                    <a16:creationId xmlns:a16="http://schemas.microsoft.com/office/drawing/2014/main" id="{56C29A73-5D8C-49D4-AF95-4292D0945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98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1" name="Oval 1144">
                <a:extLst>
                  <a:ext uri="{FF2B5EF4-FFF2-40B4-BE49-F238E27FC236}">
                    <a16:creationId xmlns:a16="http://schemas.microsoft.com/office/drawing/2014/main" id="{EF98BFA3-5790-4513-8D02-CC46F2788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08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2" name="Oval 1145">
                <a:extLst>
                  <a:ext uri="{FF2B5EF4-FFF2-40B4-BE49-F238E27FC236}">
                    <a16:creationId xmlns:a16="http://schemas.microsoft.com/office/drawing/2014/main" id="{C69A967A-D315-4124-B20B-DBA50ECE0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06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3" name="Oval 1146">
                <a:extLst>
                  <a:ext uri="{FF2B5EF4-FFF2-40B4-BE49-F238E27FC236}">
                    <a16:creationId xmlns:a16="http://schemas.microsoft.com/office/drawing/2014/main" id="{109EA951-35C8-4E4C-9997-D0F82BA34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053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4" name="Oval 1147">
                <a:extLst>
                  <a:ext uri="{FF2B5EF4-FFF2-40B4-BE49-F238E27FC236}">
                    <a16:creationId xmlns:a16="http://schemas.microsoft.com/office/drawing/2014/main" id="{991ED1AC-E75C-4C3F-9D0A-2E8197476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039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5" name="Oval 1148">
                <a:extLst>
                  <a:ext uri="{FF2B5EF4-FFF2-40B4-BE49-F238E27FC236}">
                    <a16:creationId xmlns:a16="http://schemas.microsoft.com/office/drawing/2014/main" id="{9E5CA4BE-EC69-46BA-8E6D-07479AD6B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02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6" name="Oval 1149">
                <a:extLst>
                  <a:ext uri="{FF2B5EF4-FFF2-40B4-BE49-F238E27FC236}">
                    <a16:creationId xmlns:a16="http://schemas.microsoft.com/office/drawing/2014/main" id="{EDA39265-1FB7-42B1-94D4-7264A024C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00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7" name="Oval 1150">
                <a:extLst>
                  <a:ext uri="{FF2B5EF4-FFF2-40B4-BE49-F238E27FC236}">
                    <a16:creationId xmlns:a16="http://schemas.microsoft.com/office/drawing/2014/main" id="{8D2DAC85-7587-4C93-95AF-3259EA6BBE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067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8" name="Oval 1151">
                <a:extLst>
                  <a:ext uri="{FF2B5EF4-FFF2-40B4-BE49-F238E27FC236}">
                    <a16:creationId xmlns:a16="http://schemas.microsoft.com/office/drawing/2014/main" id="{863CC5EB-4F28-41E3-BDD0-63108D438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051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89" name="Oval 1152">
                <a:extLst>
                  <a:ext uri="{FF2B5EF4-FFF2-40B4-BE49-F238E27FC236}">
                    <a16:creationId xmlns:a16="http://schemas.microsoft.com/office/drawing/2014/main" id="{4389ABAF-25FC-48C1-A49D-215BC9C3B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" y="1034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0" name="Oval 1153">
                <a:extLst>
                  <a:ext uri="{FF2B5EF4-FFF2-40B4-BE49-F238E27FC236}">
                    <a16:creationId xmlns:a16="http://schemas.microsoft.com/office/drawing/2014/main" id="{63936FE5-336C-46EB-8466-D128BA614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022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1" name="Oval 1154">
                <a:extLst>
                  <a:ext uri="{FF2B5EF4-FFF2-40B4-BE49-F238E27FC236}">
                    <a16:creationId xmlns:a16="http://schemas.microsoft.com/office/drawing/2014/main" id="{3BDBD133-B431-47FC-80DA-1305EFAEC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008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2" name="Oval 1155">
                <a:extLst>
                  <a:ext uri="{FF2B5EF4-FFF2-40B4-BE49-F238E27FC236}">
                    <a16:creationId xmlns:a16="http://schemas.microsoft.com/office/drawing/2014/main" id="{BE5030DE-DC24-4584-AA9A-A4E447789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996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3" name="Oval 1156">
                <a:extLst>
                  <a:ext uri="{FF2B5EF4-FFF2-40B4-BE49-F238E27FC236}">
                    <a16:creationId xmlns:a16="http://schemas.microsoft.com/office/drawing/2014/main" id="{1C80EFC4-375F-4ED4-872F-17E46E4AF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980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4" name="Oval 1157">
                <a:extLst>
                  <a:ext uri="{FF2B5EF4-FFF2-40B4-BE49-F238E27FC236}">
                    <a16:creationId xmlns:a16="http://schemas.microsoft.com/office/drawing/2014/main" id="{805D3BC6-306E-431F-BDAD-163FDF14A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" y="961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5" name="Oval 1158">
                <a:extLst>
                  <a:ext uri="{FF2B5EF4-FFF2-40B4-BE49-F238E27FC236}">
                    <a16:creationId xmlns:a16="http://schemas.microsoft.com/office/drawing/2014/main" id="{705B70DE-8AE3-4387-9D2D-DF145D392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94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6" name="Oval 1159">
                <a:extLst>
                  <a:ext uri="{FF2B5EF4-FFF2-40B4-BE49-F238E27FC236}">
                    <a16:creationId xmlns:a16="http://schemas.microsoft.com/office/drawing/2014/main" id="{2659B046-D011-44EA-8A92-45168D43E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92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7" name="Oval 1160">
                <a:extLst>
                  <a:ext uri="{FF2B5EF4-FFF2-40B4-BE49-F238E27FC236}">
                    <a16:creationId xmlns:a16="http://schemas.microsoft.com/office/drawing/2014/main" id="{3DC366C9-61B3-4CAB-84C7-7689BCE4B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909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8" name="Oval 1161">
                <a:extLst>
                  <a:ext uri="{FF2B5EF4-FFF2-40B4-BE49-F238E27FC236}">
                    <a16:creationId xmlns:a16="http://schemas.microsoft.com/office/drawing/2014/main" id="{6B2CC59E-3CF2-4A56-A606-65623AAD4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91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599" name="Oval 1162">
                <a:extLst>
                  <a:ext uri="{FF2B5EF4-FFF2-40B4-BE49-F238E27FC236}">
                    <a16:creationId xmlns:a16="http://schemas.microsoft.com/office/drawing/2014/main" id="{DB817A8B-EDC5-41E9-B2BE-389E37280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928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0" name="Oval 1163">
                <a:extLst>
                  <a:ext uri="{FF2B5EF4-FFF2-40B4-BE49-F238E27FC236}">
                    <a16:creationId xmlns:a16="http://schemas.microsoft.com/office/drawing/2014/main" id="{B61879FD-7FEB-4887-BB37-588E8AE7F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" y="91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1" name="Oval 1164">
                <a:extLst>
                  <a:ext uri="{FF2B5EF4-FFF2-40B4-BE49-F238E27FC236}">
                    <a16:creationId xmlns:a16="http://schemas.microsoft.com/office/drawing/2014/main" id="{864CAB2B-3C5D-48A6-AB3E-E27D55B6A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909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2" name="Oval 1165">
                <a:extLst>
                  <a:ext uri="{FF2B5EF4-FFF2-40B4-BE49-F238E27FC236}">
                    <a16:creationId xmlns:a16="http://schemas.microsoft.com/office/drawing/2014/main" id="{29294F63-3C7C-41F1-AAF6-3A34A2DD7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413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3" name="Oval 1166">
                <a:extLst>
                  <a:ext uri="{FF2B5EF4-FFF2-40B4-BE49-F238E27FC236}">
                    <a16:creationId xmlns:a16="http://schemas.microsoft.com/office/drawing/2014/main" id="{6FD41C6E-DE42-49BC-AAFB-F72735F6B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" y="139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4" name="Oval 1167">
                <a:extLst>
                  <a:ext uri="{FF2B5EF4-FFF2-40B4-BE49-F238E27FC236}">
                    <a16:creationId xmlns:a16="http://schemas.microsoft.com/office/drawing/2014/main" id="{21E3CD58-97E8-49D9-BA63-E89BCDCC7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376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5" name="Oval 1168">
                <a:extLst>
                  <a:ext uri="{FF2B5EF4-FFF2-40B4-BE49-F238E27FC236}">
                    <a16:creationId xmlns:a16="http://schemas.microsoft.com/office/drawing/2014/main" id="{E84D8D9E-5481-43D5-B2FB-9E19150C0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355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6" name="Oval 1169">
                <a:extLst>
                  <a:ext uri="{FF2B5EF4-FFF2-40B4-BE49-F238E27FC236}">
                    <a16:creationId xmlns:a16="http://schemas.microsoft.com/office/drawing/2014/main" id="{EA044631-F787-40AD-AB75-3825D7103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329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7" name="Oval 1170">
                <a:extLst>
                  <a:ext uri="{FF2B5EF4-FFF2-40B4-BE49-F238E27FC236}">
                    <a16:creationId xmlns:a16="http://schemas.microsoft.com/office/drawing/2014/main" id="{1B7683CF-4EF5-420E-91F7-FC50A699B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312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8" name="Oval 1171">
                <a:extLst>
                  <a:ext uri="{FF2B5EF4-FFF2-40B4-BE49-F238E27FC236}">
                    <a16:creationId xmlns:a16="http://schemas.microsoft.com/office/drawing/2014/main" id="{7890FD93-E192-493C-883B-8FE25FC2A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343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09" name="Oval 1172">
                <a:extLst>
                  <a:ext uri="{FF2B5EF4-FFF2-40B4-BE49-F238E27FC236}">
                    <a16:creationId xmlns:a16="http://schemas.microsoft.com/office/drawing/2014/main" id="{7963B1EF-54EC-41F7-AC9B-FA6BD9449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1296"/>
                <a:ext cx="17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0" name="Oval 1173">
                <a:extLst>
                  <a:ext uri="{FF2B5EF4-FFF2-40B4-BE49-F238E27FC236}">
                    <a16:creationId xmlns:a16="http://schemas.microsoft.com/office/drawing/2014/main" id="{C88E0675-08E3-4BB3-9774-A1434C830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1265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1" name="Oval 1174">
                <a:extLst>
                  <a:ext uri="{FF2B5EF4-FFF2-40B4-BE49-F238E27FC236}">
                    <a16:creationId xmlns:a16="http://schemas.microsoft.com/office/drawing/2014/main" id="{B04C0E25-3E11-4DE0-BCBD-1A839FBEA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" y="1232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2" name="Oval 1175">
                <a:extLst>
                  <a:ext uri="{FF2B5EF4-FFF2-40B4-BE49-F238E27FC236}">
                    <a16:creationId xmlns:a16="http://schemas.microsoft.com/office/drawing/2014/main" id="{0ECEC1D7-31EB-44C8-8B6E-049662E8E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" y="1244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3" name="Oval 1176">
                <a:extLst>
                  <a:ext uri="{FF2B5EF4-FFF2-40B4-BE49-F238E27FC236}">
                    <a16:creationId xmlns:a16="http://schemas.microsoft.com/office/drawing/2014/main" id="{B2D65D9A-C0FB-4FDA-9DDD-3AC6D78EA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272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4" name="Oval 1177">
                <a:extLst>
                  <a:ext uri="{FF2B5EF4-FFF2-40B4-BE49-F238E27FC236}">
                    <a16:creationId xmlns:a16="http://schemas.microsoft.com/office/drawing/2014/main" id="{975824CC-C10B-4510-B531-AF81A97CC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119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5" name="Oval 1178">
                <a:extLst>
                  <a:ext uri="{FF2B5EF4-FFF2-40B4-BE49-F238E27FC236}">
                    <a16:creationId xmlns:a16="http://schemas.microsoft.com/office/drawing/2014/main" id="{7DDD3E7A-DE2B-4122-97F8-BED6D2D9F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17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6" name="Oval 1179">
                <a:extLst>
                  <a:ext uri="{FF2B5EF4-FFF2-40B4-BE49-F238E27FC236}">
                    <a16:creationId xmlns:a16="http://schemas.microsoft.com/office/drawing/2014/main" id="{624D8193-F30B-4C97-9D70-91F299630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150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7" name="Oval 1180">
                <a:extLst>
                  <a:ext uri="{FF2B5EF4-FFF2-40B4-BE49-F238E27FC236}">
                    <a16:creationId xmlns:a16="http://schemas.microsoft.com/office/drawing/2014/main" id="{887C27AD-E77B-4F65-98E2-C4A594921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133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8" name="Oval 1181">
                <a:extLst>
                  <a:ext uri="{FF2B5EF4-FFF2-40B4-BE49-F238E27FC236}">
                    <a16:creationId xmlns:a16="http://schemas.microsoft.com/office/drawing/2014/main" id="{545B2610-B8B8-418D-93EB-D0BC99CF8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114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19" name="Oval 1182">
                <a:extLst>
                  <a:ext uri="{FF2B5EF4-FFF2-40B4-BE49-F238E27FC236}">
                    <a16:creationId xmlns:a16="http://schemas.microsoft.com/office/drawing/2014/main" id="{2B79B3F4-B4AA-418D-AD99-9DF825B70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100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0" name="Oval 1183">
                <a:extLst>
                  <a:ext uri="{FF2B5EF4-FFF2-40B4-BE49-F238E27FC236}">
                    <a16:creationId xmlns:a16="http://schemas.microsoft.com/office/drawing/2014/main" id="{DD43AE21-510C-4013-BF5F-9934C308D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07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1" name="Oval 1184">
                <a:extLst>
                  <a:ext uri="{FF2B5EF4-FFF2-40B4-BE49-F238E27FC236}">
                    <a16:creationId xmlns:a16="http://schemas.microsoft.com/office/drawing/2014/main" id="{24A8298B-D8F6-4F86-B791-B9614C5CC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" y="1074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2" name="Oval 1185">
                <a:extLst>
                  <a:ext uri="{FF2B5EF4-FFF2-40B4-BE49-F238E27FC236}">
                    <a16:creationId xmlns:a16="http://schemas.microsoft.com/office/drawing/2014/main" id="{5661370E-5D9D-4535-93F1-5257ED15F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058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3" name="Oval 1186">
                <a:extLst>
                  <a:ext uri="{FF2B5EF4-FFF2-40B4-BE49-F238E27FC236}">
                    <a16:creationId xmlns:a16="http://schemas.microsoft.com/office/drawing/2014/main" id="{A9BE69B6-95ED-4AD2-A7A9-D10116E03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03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4" name="Oval 1187">
                <a:extLst>
                  <a:ext uri="{FF2B5EF4-FFF2-40B4-BE49-F238E27FC236}">
                    <a16:creationId xmlns:a16="http://schemas.microsoft.com/office/drawing/2014/main" id="{55084215-AA3D-409F-95EC-20D621C16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020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5" name="Oval 1188">
                <a:extLst>
                  <a:ext uri="{FF2B5EF4-FFF2-40B4-BE49-F238E27FC236}">
                    <a16:creationId xmlns:a16="http://schemas.microsoft.com/office/drawing/2014/main" id="{D5358034-A2DD-4FC6-87FA-7FBFA0DFA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1004"/>
                <a:ext cx="16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6" name="Oval 1189">
                <a:extLst>
                  <a:ext uri="{FF2B5EF4-FFF2-40B4-BE49-F238E27FC236}">
                    <a16:creationId xmlns:a16="http://schemas.microsoft.com/office/drawing/2014/main" id="{36286CB5-5FC9-4CBC-964A-601582F7E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982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7" name="Oval 1190">
                <a:extLst>
                  <a:ext uri="{FF2B5EF4-FFF2-40B4-BE49-F238E27FC236}">
                    <a16:creationId xmlns:a16="http://schemas.microsoft.com/office/drawing/2014/main" id="{800A1724-37A5-4E43-BFA6-B37CB1368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" y="96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8" name="Oval 1191">
                <a:extLst>
                  <a:ext uri="{FF2B5EF4-FFF2-40B4-BE49-F238E27FC236}">
                    <a16:creationId xmlns:a16="http://schemas.microsoft.com/office/drawing/2014/main" id="{CA432733-4186-404B-8957-CE81C919A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" y="931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29" name="Oval 1192">
                <a:extLst>
                  <a:ext uri="{FF2B5EF4-FFF2-40B4-BE49-F238E27FC236}">
                    <a16:creationId xmlns:a16="http://schemas.microsoft.com/office/drawing/2014/main" id="{C9954557-76C2-450B-BF5E-04CBD76EE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94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30" name="Oval 1193">
                <a:extLst>
                  <a:ext uri="{FF2B5EF4-FFF2-40B4-BE49-F238E27FC236}">
                    <a16:creationId xmlns:a16="http://schemas.microsoft.com/office/drawing/2014/main" id="{BFB92FE6-B388-4BDD-8931-817302735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157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31" name="Freeform 1194">
                <a:extLst>
                  <a:ext uri="{FF2B5EF4-FFF2-40B4-BE49-F238E27FC236}">
                    <a16:creationId xmlns:a16="http://schemas.microsoft.com/office/drawing/2014/main" id="{5966139D-050C-4934-A50F-75386FF5C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1343"/>
                <a:ext cx="265" cy="461"/>
              </a:xfrm>
              <a:custGeom>
                <a:avLst/>
                <a:gdLst>
                  <a:gd name="T0" fmla="*/ 375 w 120"/>
                  <a:gd name="T1" fmla="*/ 675 h 196"/>
                  <a:gd name="T2" fmla="*/ 669 w 120"/>
                  <a:gd name="T3" fmla="*/ 1317 h 196"/>
                  <a:gd name="T4" fmla="*/ 863 w 120"/>
                  <a:gd name="T5" fmla="*/ 1926 h 196"/>
                  <a:gd name="T6" fmla="*/ 1433 w 120"/>
                  <a:gd name="T7" fmla="*/ 3121 h 196"/>
                  <a:gd name="T8" fmla="*/ 2067 w 120"/>
                  <a:gd name="T9" fmla="*/ 4685 h 196"/>
                  <a:gd name="T10" fmla="*/ 2381 w 120"/>
                  <a:gd name="T11" fmla="*/ 5360 h 196"/>
                  <a:gd name="T12" fmla="*/ 2522 w 120"/>
                  <a:gd name="T13" fmla="*/ 5908 h 196"/>
                  <a:gd name="T14" fmla="*/ 2716 w 120"/>
                  <a:gd name="T15" fmla="*/ 5998 h 196"/>
                  <a:gd name="T16" fmla="*/ 2853 w 120"/>
                  <a:gd name="T17" fmla="*/ 5725 h 196"/>
                  <a:gd name="T18" fmla="*/ 2756 w 120"/>
                  <a:gd name="T19" fmla="*/ 5504 h 196"/>
                  <a:gd name="T20" fmla="*/ 2575 w 120"/>
                  <a:gd name="T21" fmla="*/ 5073 h 196"/>
                  <a:gd name="T22" fmla="*/ 1970 w 120"/>
                  <a:gd name="T23" fmla="*/ 3888 h 196"/>
                  <a:gd name="T24" fmla="*/ 1639 w 120"/>
                  <a:gd name="T25" fmla="*/ 2966 h 196"/>
                  <a:gd name="T26" fmla="*/ 1594 w 120"/>
                  <a:gd name="T27" fmla="*/ 2578 h 196"/>
                  <a:gd name="T28" fmla="*/ 1356 w 120"/>
                  <a:gd name="T29" fmla="*/ 1992 h 196"/>
                  <a:gd name="T30" fmla="*/ 810 w 120"/>
                  <a:gd name="T31" fmla="*/ 953 h 196"/>
                  <a:gd name="T32" fmla="*/ 614 w 120"/>
                  <a:gd name="T33" fmla="*/ 614 h 196"/>
                  <a:gd name="T34" fmla="*/ 375 w 120"/>
                  <a:gd name="T35" fmla="*/ 405 h 196"/>
                  <a:gd name="T36" fmla="*/ 0 w 120"/>
                  <a:gd name="T37" fmla="*/ 0 h 196"/>
                  <a:gd name="T38" fmla="*/ 331 w 120"/>
                  <a:gd name="T39" fmla="*/ 635 h 1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0" h="196">
                    <a:moveTo>
                      <a:pt x="16" y="22"/>
                    </a:moveTo>
                    <a:cubicBezTo>
                      <a:pt x="20" y="29"/>
                      <a:pt x="25" y="36"/>
                      <a:pt x="28" y="43"/>
                    </a:cubicBezTo>
                    <a:cubicBezTo>
                      <a:pt x="31" y="50"/>
                      <a:pt x="33" y="57"/>
                      <a:pt x="36" y="63"/>
                    </a:cubicBezTo>
                    <a:cubicBezTo>
                      <a:pt x="43" y="77"/>
                      <a:pt x="53" y="88"/>
                      <a:pt x="60" y="102"/>
                    </a:cubicBezTo>
                    <a:cubicBezTo>
                      <a:pt x="69" y="119"/>
                      <a:pt x="78" y="136"/>
                      <a:pt x="87" y="153"/>
                    </a:cubicBezTo>
                    <a:cubicBezTo>
                      <a:pt x="91" y="160"/>
                      <a:pt x="96" y="167"/>
                      <a:pt x="100" y="175"/>
                    </a:cubicBezTo>
                    <a:cubicBezTo>
                      <a:pt x="103" y="181"/>
                      <a:pt x="107" y="185"/>
                      <a:pt x="106" y="193"/>
                    </a:cubicBezTo>
                    <a:cubicBezTo>
                      <a:pt x="110" y="192"/>
                      <a:pt x="113" y="193"/>
                      <a:pt x="114" y="196"/>
                    </a:cubicBezTo>
                    <a:cubicBezTo>
                      <a:pt x="118" y="195"/>
                      <a:pt x="120" y="190"/>
                      <a:pt x="120" y="187"/>
                    </a:cubicBezTo>
                    <a:cubicBezTo>
                      <a:pt x="119" y="182"/>
                      <a:pt x="118" y="183"/>
                      <a:pt x="116" y="180"/>
                    </a:cubicBezTo>
                    <a:cubicBezTo>
                      <a:pt x="113" y="175"/>
                      <a:pt x="111" y="172"/>
                      <a:pt x="108" y="166"/>
                    </a:cubicBezTo>
                    <a:cubicBezTo>
                      <a:pt x="102" y="152"/>
                      <a:pt x="91" y="141"/>
                      <a:pt x="83" y="127"/>
                    </a:cubicBezTo>
                    <a:cubicBezTo>
                      <a:pt x="77" y="118"/>
                      <a:pt x="72" y="108"/>
                      <a:pt x="69" y="97"/>
                    </a:cubicBezTo>
                    <a:cubicBezTo>
                      <a:pt x="68" y="93"/>
                      <a:pt x="68" y="88"/>
                      <a:pt x="67" y="84"/>
                    </a:cubicBezTo>
                    <a:cubicBezTo>
                      <a:pt x="65" y="77"/>
                      <a:pt x="60" y="71"/>
                      <a:pt x="57" y="65"/>
                    </a:cubicBezTo>
                    <a:cubicBezTo>
                      <a:pt x="50" y="53"/>
                      <a:pt x="41" y="43"/>
                      <a:pt x="34" y="31"/>
                    </a:cubicBezTo>
                    <a:cubicBezTo>
                      <a:pt x="31" y="25"/>
                      <a:pt x="31" y="23"/>
                      <a:pt x="26" y="20"/>
                    </a:cubicBezTo>
                    <a:cubicBezTo>
                      <a:pt x="23" y="17"/>
                      <a:pt x="19" y="15"/>
                      <a:pt x="16" y="13"/>
                    </a:cubicBezTo>
                    <a:cubicBezTo>
                      <a:pt x="11" y="9"/>
                      <a:pt x="5" y="4"/>
                      <a:pt x="0" y="0"/>
                    </a:cubicBezTo>
                    <a:cubicBezTo>
                      <a:pt x="3" y="8"/>
                      <a:pt x="12" y="13"/>
                      <a:pt x="14" y="21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2" name="Freeform 1195">
                <a:extLst>
                  <a:ext uri="{FF2B5EF4-FFF2-40B4-BE49-F238E27FC236}">
                    <a16:creationId xmlns:a16="http://schemas.microsoft.com/office/drawing/2014/main" id="{D225D832-1A83-49DC-BB7A-09EA306A1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1397"/>
                <a:ext cx="134" cy="264"/>
              </a:xfrm>
              <a:custGeom>
                <a:avLst/>
                <a:gdLst>
                  <a:gd name="T0" fmla="*/ 0 w 61"/>
                  <a:gd name="T1" fmla="*/ 94 h 112"/>
                  <a:gd name="T2" fmla="*/ 391 w 61"/>
                  <a:gd name="T3" fmla="*/ 1322 h 112"/>
                  <a:gd name="T4" fmla="*/ 540 w 61"/>
                  <a:gd name="T5" fmla="*/ 1728 h 112"/>
                  <a:gd name="T6" fmla="*/ 795 w 61"/>
                  <a:gd name="T7" fmla="*/ 2162 h 112"/>
                  <a:gd name="T8" fmla="*/ 1090 w 61"/>
                  <a:gd name="T9" fmla="*/ 2961 h 112"/>
                  <a:gd name="T10" fmla="*/ 1283 w 61"/>
                  <a:gd name="T11" fmla="*/ 3456 h 112"/>
                  <a:gd name="T12" fmla="*/ 1380 w 61"/>
                  <a:gd name="T13" fmla="*/ 3185 h 112"/>
                  <a:gd name="T14" fmla="*/ 1380 w 61"/>
                  <a:gd name="T15" fmla="*/ 2935 h 112"/>
                  <a:gd name="T16" fmla="*/ 1090 w 61"/>
                  <a:gd name="T17" fmla="*/ 2411 h 112"/>
                  <a:gd name="T18" fmla="*/ 931 w 61"/>
                  <a:gd name="T19" fmla="*/ 1949 h 112"/>
                  <a:gd name="T20" fmla="*/ 795 w 61"/>
                  <a:gd name="T21" fmla="*/ 1417 h 112"/>
                  <a:gd name="T22" fmla="*/ 327 w 61"/>
                  <a:gd name="T23" fmla="*/ 589 h 112"/>
                  <a:gd name="T24" fmla="*/ 20 w 61"/>
                  <a:gd name="T25" fmla="*/ 0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112">
                    <a:moveTo>
                      <a:pt x="0" y="3"/>
                    </a:moveTo>
                    <a:cubicBezTo>
                      <a:pt x="4" y="17"/>
                      <a:pt x="12" y="29"/>
                      <a:pt x="17" y="43"/>
                    </a:cubicBezTo>
                    <a:cubicBezTo>
                      <a:pt x="19" y="47"/>
                      <a:pt x="20" y="52"/>
                      <a:pt x="23" y="56"/>
                    </a:cubicBezTo>
                    <a:cubicBezTo>
                      <a:pt x="26" y="61"/>
                      <a:pt x="31" y="64"/>
                      <a:pt x="34" y="70"/>
                    </a:cubicBezTo>
                    <a:cubicBezTo>
                      <a:pt x="40" y="78"/>
                      <a:pt x="42" y="88"/>
                      <a:pt x="47" y="96"/>
                    </a:cubicBezTo>
                    <a:cubicBezTo>
                      <a:pt x="50" y="101"/>
                      <a:pt x="52" y="108"/>
                      <a:pt x="55" y="112"/>
                    </a:cubicBezTo>
                    <a:cubicBezTo>
                      <a:pt x="57" y="110"/>
                      <a:pt x="58" y="106"/>
                      <a:pt x="59" y="103"/>
                    </a:cubicBezTo>
                    <a:cubicBezTo>
                      <a:pt x="60" y="97"/>
                      <a:pt x="61" y="100"/>
                      <a:pt x="59" y="95"/>
                    </a:cubicBezTo>
                    <a:cubicBezTo>
                      <a:pt x="56" y="89"/>
                      <a:pt x="50" y="84"/>
                      <a:pt x="47" y="78"/>
                    </a:cubicBezTo>
                    <a:cubicBezTo>
                      <a:pt x="44" y="73"/>
                      <a:pt x="42" y="68"/>
                      <a:pt x="40" y="63"/>
                    </a:cubicBezTo>
                    <a:cubicBezTo>
                      <a:pt x="37" y="58"/>
                      <a:pt x="37" y="51"/>
                      <a:pt x="34" y="46"/>
                    </a:cubicBezTo>
                    <a:cubicBezTo>
                      <a:pt x="28" y="35"/>
                      <a:pt x="19" y="30"/>
                      <a:pt x="14" y="19"/>
                    </a:cubicBezTo>
                    <a:cubicBezTo>
                      <a:pt x="11" y="12"/>
                      <a:pt x="7" y="4"/>
                      <a:pt x="1" y="0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3" name="Freeform 1196">
                <a:extLst>
                  <a:ext uri="{FF2B5EF4-FFF2-40B4-BE49-F238E27FC236}">
                    <a16:creationId xmlns:a16="http://schemas.microsoft.com/office/drawing/2014/main" id="{3DEF87AF-0132-4107-946D-F97FA0D70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088"/>
                <a:ext cx="120" cy="149"/>
              </a:xfrm>
              <a:custGeom>
                <a:avLst/>
                <a:gdLst>
                  <a:gd name="T0" fmla="*/ 1120 w 54"/>
                  <a:gd name="T1" fmla="*/ 1533 h 63"/>
                  <a:gd name="T2" fmla="*/ 898 w 54"/>
                  <a:gd name="T3" fmla="*/ 1282 h 63"/>
                  <a:gd name="T4" fmla="*/ 682 w 54"/>
                  <a:gd name="T5" fmla="*/ 844 h 63"/>
                  <a:gd name="T6" fmla="*/ 0 w 54"/>
                  <a:gd name="T7" fmla="*/ 0 h 63"/>
                  <a:gd name="T8" fmla="*/ 658 w 54"/>
                  <a:gd name="T9" fmla="*/ 1164 h 63"/>
                  <a:gd name="T10" fmla="*/ 880 w 54"/>
                  <a:gd name="T11" fmla="*/ 1599 h 63"/>
                  <a:gd name="T12" fmla="*/ 1176 w 54"/>
                  <a:gd name="T13" fmla="*/ 1812 h 63"/>
                  <a:gd name="T14" fmla="*/ 1318 w 54"/>
                  <a:gd name="T15" fmla="*/ 197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63">
                    <a:moveTo>
                      <a:pt x="46" y="49"/>
                    </a:moveTo>
                    <a:cubicBezTo>
                      <a:pt x="43" y="47"/>
                      <a:pt x="40" y="44"/>
                      <a:pt x="37" y="41"/>
                    </a:cubicBezTo>
                    <a:cubicBezTo>
                      <a:pt x="32" y="37"/>
                      <a:pt x="32" y="32"/>
                      <a:pt x="28" y="27"/>
                    </a:cubicBezTo>
                    <a:cubicBezTo>
                      <a:pt x="19" y="19"/>
                      <a:pt x="6" y="12"/>
                      <a:pt x="0" y="0"/>
                    </a:cubicBezTo>
                    <a:cubicBezTo>
                      <a:pt x="6" y="16"/>
                      <a:pt x="17" y="24"/>
                      <a:pt x="27" y="37"/>
                    </a:cubicBezTo>
                    <a:cubicBezTo>
                      <a:pt x="30" y="41"/>
                      <a:pt x="32" y="48"/>
                      <a:pt x="36" y="51"/>
                    </a:cubicBezTo>
                    <a:cubicBezTo>
                      <a:pt x="39" y="54"/>
                      <a:pt x="44" y="55"/>
                      <a:pt x="48" y="58"/>
                    </a:cubicBezTo>
                    <a:cubicBezTo>
                      <a:pt x="50" y="60"/>
                      <a:pt x="52" y="62"/>
                      <a:pt x="54" y="63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4" name="Freeform 1197">
                <a:extLst>
                  <a:ext uri="{FF2B5EF4-FFF2-40B4-BE49-F238E27FC236}">
                    <a16:creationId xmlns:a16="http://schemas.microsoft.com/office/drawing/2014/main" id="{AC065A77-E253-4846-BFFA-BEA44BF2C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1185"/>
                <a:ext cx="84" cy="127"/>
              </a:xfrm>
              <a:custGeom>
                <a:avLst/>
                <a:gdLst>
                  <a:gd name="T0" fmla="*/ 831 w 38"/>
                  <a:gd name="T1" fmla="*/ 1251 h 54"/>
                  <a:gd name="T2" fmla="*/ 411 w 38"/>
                  <a:gd name="T3" fmla="*/ 586 h 54"/>
                  <a:gd name="T4" fmla="*/ 0 w 38"/>
                  <a:gd name="T5" fmla="*/ 0 h 54"/>
                  <a:gd name="T6" fmla="*/ 497 w 38"/>
                  <a:gd name="T7" fmla="*/ 1105 h 54"/>
                  <a:gd name="T8" fmla="*/ 528 w 38"/>
                  <a:gd name="T9" fmla="*/ 1251 h 54"/>
                  <a:gd name="T10" fmla="*/ 714 w 38"/>
                  <a:gd name="T11" fmla="*/ 1404 h 54"/>
                  <a:gd name="T12" fmla="*/ 909 w 38"/>
                  <a:gd name="T13" fmla="*/ 1653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5" y="41"/>
                    </a:moveTo>
                    <a:cubicBezTo>
                      <a:pt x="31" y="32"/>
                      <a:pt x="23" y="26"/>
                      <a:pt x="17" y="19"/>
                    </a:cubicBezTo>
                    <a:cubicBezTo>
                      <a:pt x="12" y="13"/>
                      <a:pt x="8" y="2"/>
                      <a:pt x="0" y="0"/>
                    </a:cubicBezTo>
                    <a:cubicBezTo>
                      <a:pt x="7" y="11"/>
                      <a:pt x="15" y="23"/>
                      <a:pt x="21" y="36"/>
                    </a:cubicBezTo>
                    <a:cubicBezTo>
                      <a:pt x="22" y="38"/>
                      <a:pt x="21" y="39"/>
                      <a:pt x="22" y="41"/>
                    </a:cubicBezTo>
                    <a:cubicBezTo>
                      <a:pt x="24" y="43"/>
                      <a:pt x="28" y="44"/>
                      <a:pt x="30" y="46"/>
                    </a:cubicBezTo>
                    <a:cubicBezTo>
                      <a:pt x="33" y="49"/>
                      <a:pt x="35" y="52"/>
                      <a:pt x="38" y="54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5" name="Freeform 1198">
                <a:extLst>
                  <a:ext uri="{FF2B5EF4-FFF2-40B4-BE49-F238E27FC236}">
                    <a16:creationId xmlns:a16="http://schemas.microsoft.com/office/drawing/2014/main" id="{60DF60F5-E01B-47FE-8607-9F19DD470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836"/>
                <a:ext cx="175" cy="255"/>
              </a:xfrm>
              <a:custGeom>
                <a:avLst/>
                <a:gdLst>
                  <a:gd name="T0" fmla="*/ 0 w 79"/>
                  <a:gd name="T1" fmla="*/ 118 h 108"/>
                  <a:gd name="T2" fmla="*/ 534 w 79"/>
                  <a:gd name="T3" fmla="*/ 937 h 108"/>
                  <a:gd name="T4" fmla="*/ 1110 w 79"/>
                  <a:gd name="T5" fmla="*/ 1990 h 108"/>
                  <a:gd name="T6" fmla="*/ 1586 w 79"/>
                  <a:gd name="T7" fmla="*/ 2737 h 108"/>
                  <a:gd name="T8" fmla="*/ 1903 w 79"/>
                  <a:gd name="T9" fmla="*/ 3355 h 108"/>
                  <a:gd name="T10" fmla="*/ 1586 w 79"/>
                  <a:gd name="T11" fmla="*/ 2805 h 108"/>
                  <a:gd name="T12" fmla="*/ 1369 w 79"/>
                  <a:gd name="T13" fmla="*/ 2118 h 108"/>
                  <a:gd name="T14" fmla="*/ 1128 w 79"/>
                  <a:gd name="T15" fmla="*/ 1712 h 108"/>
                  <a:gd name="T16" fmla="*/ 990 w 79"/>
                  <a:gd name="T17" fmla="*/ 1237 h 108"/>
                  <a:gd name="T18" fmla="*/ 574 w 79"/>
                  <a:gd name="T19" fmla="*/ 368 h 108"/>
                  <a:gd name="T20" fmla="*/ 476 w 79"/>
                  <a:gd name="T21" fmla="*/ 94 h 108"/>
                  <a:gd name="T22" fmla="*/ 339 w 79"/>
                  <a:gd name="T23" fmla="*/ 0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9" h="108">
                    <a:moveTo>
                      <a:pt x="0" y="4"/>
                    </a:moveTo>
                    <a:cubicBezTo>
                      <a:pt x="10" y="7"/>
                      <a:pt x="17" y="22"/>
                      <a:pt x="22" y="30"/>
                    </a:cubicBezTo>
                    <a:cubicBezTo>
                      <a:pt x="30" y="42"/>
                      <a:pt x="35" y="53"/>
                      <a:pt x="46" y="64"/>
                    </a:cubicBezTo>
                    <a:cubicBezTo>
                      <a:pt x="54" y="71"/>
                      <a:pt x="60" y="79"/>
                      <a:pt x="66" y="88"/>
                    </a:cubicBezTo>
                    <a:cubicBezTo>
                      <a:pt x="70" y="95"/>
                      <a:pt x="76" y="101"/>
                      <a:pt x="79" y="108"/>
                    </a:cubicBezTo>
                    <a:cubicBezTo>
                      <a:pt x="76" y="101"/>
                      <a:pt x="70" y="96"/>
                      <a:pt x="66" y="90"/>
                    </a:cubicBezTo>
                    <a:cubicBezTo>
                      <a:pt x="62" y="83"/>
                      <a:pt x="62" y="74"/>
                      <a:pt x="57" y="68"/>
                    </a:cubicBezTo>
                    <a:cubicBezTo>
                      <a:pt x="54" y="63"/>
                      <a:pt x="49" y="60"/>
                      <a:pt x="47" y="55"/>
                    </a:cubicBezTo>
                    <a:cubicBezTo>
                      <a:pt x="44" y="50"/>
                      <a:pt x="44" y="45"/>
                      <a:pt x="41" y="40"/>
                    </a:cubicBezTo>
                    <a:cubicBezTo>
                      <a:pt x="35" y="31"/>
                      <a:pt x="30" y="20"/>
                      <a:pt x="24" y="12"/>
                    </a:cubicBezTo>
                    <a:cubicBezTo>
                      <a:pt x="22" y="9"/>
                      <a:pt x="21" y="6"/>
                      <a:pt x="20" y="3"/>
                    </a:cubicBezTo>
                    <a:cubicBezTo>
                      <a:pt x="19" y="0"/>
                      <a:pt x="17" y="3"/>
                      <a:pt x="14" y="0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6" name="Freeform 1199">
                <a:extLst>
                  <a:ext uri="{FF2B5EF4-FFF2-40B4-BE49-F238E27FC236}">
                    <a16:creationId xmlns:a16="http://schemas.microsoft.com/office/drawing/2014/main" id="{6C582CB3-ACDE-4AE9-94E1-630556B94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850"/>
                <a:ext cx="112" cy="163"/>
              </a:xfrm>
              <a:custGeom>
                <a:avLst/>
                <a:gdLst>
                  <a:gd name="T0" fmla="*/ 0 w 51"/>
                  <a:gd name="T1" fmla="*/ 66 h 69"/>
                  <a:gd name="T2" fmla="*/ 213 w 51"/>
                  <a:gd name="T3" fmla="*/ 591 h 69"/>
                  <a:gd name="T4" fmla="*/ 507 w 51"/>
                  <a:gd name="T5" fmla="*/ 1094 h 69"/>
                  <a:gd name="T6" fmla="*/ 859 w 51"/>
                  <a:gd name="T7" fmla="*/ 1713 h 69"/>
                  <a:gd name="T8" fmla="*/ 1186 w 51"/>
                  <a:gd name="T9" fmla="*/ 2147 h 69"/>
                  <a:gd name="T10" fmla="*/ 488 w 51"/>
                  <a:gd name="T11" fmla="*/ 713 h 69"/>
                  <a:gd name="T12" fmla="*/ 158 w 51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69">
                    <a:moveTo>
                      <a:pt x="0" y="2"/>
                    </a:moveTo>
                    <a:cubicBezTo>
                      <a:pt x="0" y="8"/>
                      <a:pt x="6" y="13"/>
                      <a:pt x="9" y="19"/>
                    </a:cubicBezTo>
                    <a:cubicBezTo>
                      <a:pt x="13" y="26"/>
                      <a:pt x="17" y="30"/>
                      <a:pt x="22" y="35"/>
                    </a:cubicBezTo>
                    <a:cubicBezTo>
                      <a:pt x="29" y="41"/>
                      <a:pt x="32" y="48"/>
                      <a:pt x="37" y="55"/>
                    </a:cubicBezTo>
                    <a:cubicBezTo>
                      <a:pt x="41" y="60"/>
                      <a:pt x="47" y="64"/>
                      <a:pt x="51" y="69"/>
                    </a:cubicBezTo>
                    <a:cubicBezTo>
                      <a:pt x="37" y="57"/>
                      <a:pt x="31" y="39"/>
                      <a:pt x="21" y="23"/>
                    </a:cubicBezTo>
                    <a:cubicBezTo>
                      <a:pt x="18" y="17"/>
                      <a:pt x="14" y="1"/>
                      <a:pt x="7" y="0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7" name="Freeform 1200">
                <a:extLst>
                  <a:ext uri="{FF2B5EF4-FFF2-40B4-BE49-F238E27FC236}">
                    <a16:creationId xmlns:a16="http://schemas.microsoft.com/office/drawing/2014/main" id="{17F33046-CF3D-4D10-9970-9636EBC39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072"/>
                <a:ext cx="208" cy="348"/>
              </a:xfrm>
              <a:custGeom>
                <a:avLst/>
                <a:gdLst>
                  <a:gd name="T0" fmla="*/ 44 w 94"/>
                  <a:gd name="T1" fmla="*/ 115 h 148"/>
                  <a:gd name="T2" fmla="*/ 500 w 94"/>
                  <a:gd name="T3" fmla="*/ 973 h 148"/>
                  <a:gd name="T4" fmla="*/ 1244 w 94"/>
                  <a:gd name="T5" fmla="*/ 2356 h 148"/>
                  <a:gd name="T6" fmla="*/ 1699 w 94"/>
                  <a:gd name="T7" fmla="*/ 3482 h 148"/>
                  <a:gd name="T8" fmla="*/ 2253 w 94"/>
                  <a:gd name="T9" fmla="*/ 4522 h 148"/>
                  <a:gd name="T10" fmla="*/ 1797 w 94"/>
                  <a:gd name="T11" fmla="*/ 3080 h 148"/>
                  <a:gd name="T12" fmla="*/ 1151 w 94"/>
                  <a:gd name="T13" fmla="*/ 1742 h 148"/>
                  <a:gd name="T14" fmla="*/ 500 w 94"/>
                  <a:gd name="T15" fmla="*/ 585 h 148"/>
                  <a:gd name="T16" fmla="*/ 0 w 94"/>
                  <a:gd name="T17" fmla="*/ 0 h 1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148">
                    <a:moveTo>
                      <a:pt x="2" y="4"/>
                    </a:moveTo>
                    <a:cubicBezTo>
                      <a:pt x="6" y="14"/>
                      <a:pt x="14" y="24"/>
                      <a:pt x="21" y="32"/>
                    </a:cubicBezTo>
                    <a:cubicBezTo>
                      <a:pt x="32" y="47"/>
                      <a:pt x="44" y="61"/>
                      <a:pt x="52" y="77"/>
                    </a:cubicBezTo>
                    <a:cubicBezTo>
                      <a:pt x="58" y="90"/>
                      <a:pt x="65" y="102"/>
                      <a:pt x="71" y="114"/>
                    </a:cubicBezTo>
                    <a:cubicBezTo>
                      <a:pt x="77" y="126"/>
                      <a:pt x="87" y="136"/>
                      <a:pt x="94" y="148"/>
                    </a:cubicBezTo>
                    <a:cubicBezTo>
                      <a:pt x="87" y="132"/>
                      <a:pt x="81" y="117"/>
                      <a:pt x="75" y="101"/>
                    </a:cubicBezTo>
                    <a:cubicBezTo>
                      <a:pt x="69" y="85"/>
                      <a:pt x="58" y="71"/>
                      <a:pt x="48" y="57"/>
                    </a:cubicBezTo>
                    <a:cubicBezTo>
                      <a:pt x="41" y="45"/>
                      <a:pt x="33" y="28"/>
                      <a:pt x="21" y="19"/>
                    </a:cubicBezTo>
                    <a:cubicBezTo>
                      <a:pt x="14" y="13"/>
                      <a:pt x="4" y="8"/>
                      <a:pt x="0" y="0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8" name="Freeform 1201">
                <a:extLst>
                  <a:ext uri="{FF2B5EF4-FFF2-40B4-BE49-F238E27FC236}">
                    <a16:creationId xmlns:a16="http://schemas.microsoft.com/office/drawing/2014/main" id="{A9B23463-24A8-4B72-B8B3-FF1751345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947"/>
                <a:ext cx="276" cy="372"/>
              </a:xfrm>
              <a:custGeom>
                <a:avLst/>
                <a:gdLst>
                  <a:gd name="T0" fmla="*/ 0 w 125"/>
                  <a:gd name="T1" fmla="*/ 0 h 158"/>
                  <a:gd name="T2" fmla="*/ 614 w 125"/>
                  <a:gd name="T3" fmla="*/ 954 h 158"/>
                  <a:gd name="T4" fmla="*/ 1497 w 125"/>
                  <a:gd name="T5" fmla="*/ 2091 h 158"/>
                  <a:gd name="T6" fmla="*/ 2281 w 125"/>
                  <a:gd name="T7" fmla="*/ 3499 h 158"/>
                  <a:gd name="T8" fmla="*/ 2656 w 125"/>
                  <a:gd name="T9" fmla="*/ 4306 h 158"/>
                  <a:gd name="T10" fmla="*/ 2950 w 125"/>
                  <a:gd name="T11" fmla="*/ 4855 h 158"/>
                  <a:gd name="T12" fmla="*/ 2736 w 125"/>
                  <a:gd name="T13" fmla="*/ 4019 h 158"/>
                  <a:gd name="T14" fmla="*/ 2360 w 125"/>
                  <a:gd name="T15" fmla="*/ 3103 h 158"/>
                  <a:gd name="T16" fmla="*/ 1497 w 125"/>
                  <a:gd name="T17" fmla="*/ 1658 h 158"/>
                  <a:gd name="T18" fmla="*/ 1069 w 125"/>
                  <a:gd name="T19" fmla="*/ 925 h 158"/>
                  <a:gd name="T20" fmla="*/ 643 w 125"/>
                  <a:gd name="T21" fmla="*/ 589 h 158"/>
                  <a:gd name="T22" fmla="*/ 214 w 125"/>
                  <a:gd name="T23" fmla="*/ 184 h 1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5" h="158">
                    <a:moveTo>
                      <a:pt x="0" y="0"/>
                    </a:moveTo>
                    <a:cubicBezTo>
                      <a:pt x="11" y="8"/>
                      <a:pt x="16" y="20"/>
                      <a:pt x="26" y="31"/>
                    </a:cubicBezTo>
                    <a:cubicBezTo>
                      <a:pt x="38" y="43"/>
                      <a:pt x="51" y="54"/>
                      <a:pt x="63" y="68"/>
                    </a:cubicBezTo>
                    <a:cubicBezTo>
                      <a:pt x="75" y="83"/>
                      <a:pt x="87" y="97"/>
                      <a:pt x="96" y="114"/>
                    </a:cubicBezTo>
                    <a:cubicBezTo>
                      <a:pt x="101" y="123"/>
                      <a:pt x="105" y="132"/>
                      <a:pt x="112" y="140"/>
                    </a:cubicBezTo>
                    <a:cubicBezTo>
                      <a:pt x="116" y="146"/>
                      <a:pt x="121" y="151"/>
                      <a:pt x="124" y="158"/>
                    </a:cubicBezTo>
                    <a:cubicBezTo>
                      <a:pt x="125" y="148"/>
                      <a:pt x="119" y="139"/>
                      <a:pt x="115" y="131"/>
                    </a:cubicBezTo>
                    <a:cubicBezTo>
                      <a:pt x="109" y="121"/>
                      <a:pt x="106" y="110"/>
                      <a:pt x="99" y="101"/>
                    </a:cubicBezTo>
                    <a:cubicBezTo>
                      <a:pt x="88" y="85"/>
                      <a:pt x="75" y="69"/>
                      <a:pt x="63" y="54"/>
                    </a:cubicBezTo>
                    <a:cubicBezTo>
                      <a:pt x="57" y="46"/>
                      <a:pt x="52" y="36"/>
                      <a:pt x="45" y="30"/>
                    </a:cubicBezTo>
                    <a:cubicBezTo>
                      <a:pt x="40" y="25"/>
                      <a:pt x="33" y="22"/>
                      <a:pt x="27" y="19"/>
                    </a:cubicBezTo>
                    <a:cubicBezTo>
                      <a:pt x="20" y="15"/>
                      <a:pt x="15" y="11"/>
                      <a:pt x="9" y="6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639" name="Oval 1202">
                <a:extLst>
                  <a:ext uri="{FF2B5EF4-FFF2-40B4-BE49-F238E27FC236}">
                    <a16:creationId xmlns:a16="http://schemas.microsoft.com/office/drawing/2014/main" id="{A8A128B6-9C54-45BA-954F-150A48FAE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12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0" name="Oval 1203">
                <a:extLst>
                  <a:ext uri="{FF2B5EF4-FFF2-40B4-BE49-F238E27FC236}">
                    <a16:creationId xmlns:a16="http://schemas.microsoft.com/office/drawing/2014/main" id="{53613175-F013-4671-89DA-E71C0EE50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114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1" name="Oval 1204">
                <a:extLst>
                  <a:ext uri="{FF2B5EF4-FFF2-40B4-BE49-F238E27FC236}">
                    <a16:creationId xmlns:a16="http://schemas.microsoft.com/office/drawing/2014/main" id="{9270759C-F2F0-4AA2-B855-908315EA7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116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2" name="Oval 1205">
                <a:extLst>
                  <a:ext uri="{FF2B5EF4-FFF2-40B4-BE49-F238E27FC236}">
                    <a16:creationId xmlns:a16="http://schemas.microsoft.com/office/drawing/2014/main" id="{D12F262F-5F65-4BDC-92CF-270430B3F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185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3" name="Oval 1206">
                <a:extLst>
                  <a:ext uri="{FF2B5EF4-FFF2-40B4-BE49-F238E27FC236}">
                    <a16:creationId xmlns:a16="http://schemas.microsoft.com/office/drawing/2014/main" id="{6C18EF43-0100-4554-AAAE-A07C7E11D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120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4" name="Oval 1207">
                <a:extLst>
                  <a:ext uri="{FF2B5EF4-FFF2-40B4-BE49-F238E27FC236}">
                    <a16:creationId xmlns:a16="http://schemas.microsoft.com/office/drawing/2014/main" id="{BBCB06AF-5D74-4613-AE24-5B5095130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123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5" name="Oval 1208">
                <a:extLst>
                  <a:ext uri="{FF2B5EF4-FFF2-40B4-BE49-F238E27FC236}">
                    <a16:creationId xmlns:a16="http://schemas.microsoft.com/office/drawing/2014/main" id="{3A831D93-1B56-481B-8359-A39B2FC72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249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6" name="Oval 1209">
                <a:extLst>
                  <a:ext uri="{FF2B5EF4-FFF2-40B4-BE49-F238E27FC236}">
                    <a16:creationId xmlns:a16="http://schemas.microsoft.com/office/drawing/2014/main" id="{4D2148F6-C4EC-441F-8CCD-A4FCA7CB2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267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7" name="Oval 1210">
                <a:extLst>
                  <a:ext uri="{FF2B5EF4-FFF2-40B4-BE49-F238E27FC236}">
                    <a16:creationId xmlns:a16="http://schemas.microsoft.com/office/drawing/2014/main" id="{C270B787-6CF6-4F1C-8409-A288D1C5F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284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8" name="Oval 1211">
                <a:extLst>
                  <a:ext uri="{FF2B5EF4-FFF2-40B4-BE49-F238E27FC236}">
                    <a16:creationId xmlns:a16="http://schemas.microsoft.com/office/drawing/2014/main" id="{202C42D6-3C85-4387-B3C2-A139F11B3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130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49" name="Oval 1212">
                <a:extLst>
                  <a:ext uri="{FF2B5EF4-FFF2-40B4-BE49-F238E27FC236}">
                    <a16:creationId xmlns:a16="http://schemas.microsoft.com/office/drawing/2014/main" id="{1B16530C-B162-48DE-9890-CA7CF64C1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256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0" name="Oval 1213">
                <a:extLst>
                  <a:ext uri="{FF2B5EF4-FFF2-40B4-BE49-F238E27FC236}">
                    <a16:creationId xmlns:a16="http://schemas.microsoft.com/office/drawing/2014/main" id="{E10512E7-E130-4881-8850-3F693D7E8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223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1" name="Oval 1214">
                <a:extLst>
                  <a:ext uri="{FF2B5EF4-FFF2-40B4-BE49-F238E27FC236}">
                    <a16:creationId xmlns:a16="http://schemas.microsoft.com/office/drawing/2014/main" id="{02534894-F680-4781-9EB8-FE0A0AB34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197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2" name="Oval 1215">
                <a:extLst>
                  <a:ext uri="{FF2B5EF4-FFF2-40B4-BE49-F238E27FC236}">
                    <a16:creationId xmlns:a16="http://schemas.microsoft.com/office/drawing/2014/main" id="{596F1787-5E67-47A7-84CE-B5E7FC3B8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07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3" name="Oval 1216">
                <a:extLst>
                  <a:ext uri="{FF2B5EF4-FFF2-40B4-BE49-F238E27FC236}">
                    <a16:creationId xmlns:a16="http://schemas.microsoft.com/office/drawing/2014/main" id="{D7A6C056-8583-4CEC-9569-CD27A56CD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04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4" name="Oval 1217">
                <a:extLst>
                  <a:ext uri="{FF2B5EF4-FFF2-40B4-BE49-F238E27FC236}">
                    <a16:creationId xmlns:a16="http://schemas.microsoft.com/office/drawing/2014/main" id="{E3230632-F630-4C9E-A99F-0971E35E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1018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5" name="Oval 1218">
                <a:extLst>
                  <a:ext uri="{FF2B5EF4-FFF2-40B4-BE49-F238E27FC236}">
                    <a16:creationId xmlns:a16="http://schemas.microsoft.com/office/drawing/2014/main" id="{3AACAAAA-912B-4D01-80E2-778AC6F45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004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6" name="Oval 1219">
                <a:extLst>
                  <a:ext uri="{FF2B5EF4-FFF2-40B4-BE49-F238E27FC236}">
                    <a16:creationId xmlns:a16="http://schemas.microsoft.com/office/drawing/2014/main" id="{7A567E76-6FCB-44C5-A699-775B18707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98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7" name="Oval 1220">
                <a:extLst>
                  <a:ext uri="{FF2B5EF4-FFF2-40B4-BE49-F238E27FC236}">
                    <a16:creationId xmlns:a16="http://schemas.microsoft.com/office/drawing/2014/main" id="{480956E1-2350-4785-9308-BF3BC4E9A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985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8" name="Oval 1221">
                <a:extLst>
                  <a:ext uri="{FF2B5EF4-FFF2-40B4-BE49-F238E27FC236}">
                    <a16:creationId xmlns:a16="http://schemas.microsoft.com/office/drawing/2014/main" id="{E2802240-531E-4706-B7EA-4C7640C12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" y="973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59" name="Oval 1222">
                <a:extLst>
                  <a:ext uri="{FF2B5EF4-FFF2-40B4-BE49-F238E27FC236}">
                    <a16:creationId xmlns:a16="http://schemas.microsoft.com/office/drawing/2014/main" id="{6010AED4-833A-4162-B599-C17B685E6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947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0" name="Oval 1223">
                <a:extLst>
                  <a:ext uri="{FF2B5EF4-FFF2-40B4-BE49-F238E27FC236}">
                    <a16:creationId xmlns:a16="http://schemas.microsoft.com/office/drawing/2014/main" id="{3B12458C-A66E-465F-B10E-11B35B1423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99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1" name="Oval 1224">
                <a:extLst>
                  <a:ext uri="{FF2B5EF4-FFF2-40B4-BE49-F238E27FC236}">
                    <a16:creationId xmlns:a16="http://schemas.microsoft.com/office/drawing/2014/main" id="{25E6165C-3DF0-41E6-8FB7-D5893B424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00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2" name="Oval 1225">
                <a:extLst>
                  <a:ext uri="{FF2B5EF4-FFF2-40B4-BE49-F238E27FC236}">
                    <a16:creationId xmlns:a16="http://schemas.microsoft.com/office/drawing/2014/main" id="{C76CD6A5-7110-4B31-B2D4-A0CB87FDB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102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3" name="Oval 1226">
                <a:extLst>
                  <a:ext uri="{FF2B5EF4-FFF2-40B4-BE49-F238E27FC236}">
                    <a16:creationId xmlns:a16="http://schemas.microsoft.com/office/drawing/2014/main" id="{90F6B322-8323-47D2-9FF6-C9BDFDDB9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04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4" name="Oval 1227">
                <a:extLst>
                  <a:ext uri="{FF2B5EF4-FFF2-40B4-BE49-F238E27FC236}">
                    <a16:creationId xmlns:a16="http://schemas.microsoft.com/office/drawing/2014/main" id="{898F867D-77A2-4401-9477-B196DCF94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1051"/>
                <a:ext cx="17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5" name="Oval 1228">
                <a:extLst>
                  <a:ext uri="{FF2B5EF4-FFF2-40B4-BE49-F238E27FC236}">
                    <a16:creationId xmlns:a16="http://schemas.microsoft.com/office/drawing/2014/main" id="{4A663E5A-AF54-4943-BEF5-26673900A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07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6" name="Oval 1229">
                <a:extLst>
                  <a:ext uri="{FF2B5EF4-FFF2-40B4-BE49-F238E27FC236}">
                    <a16:creationId xmlns:a16="http://schemas.microsoft.com/office/drawing/2014/main" id="{2E55D6DD-B4D5-4265-976F-B680D067B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1093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7" name="Oval 1230">
                <a:extLst>
                  <a:ext uri="{FF2B5EF4-FFF2-40B4-BE49-F238E27FC236}">
                    <a16:creationId xmlns:a16="http://schemas.microsoft.com/office/drawing/2014/main" id="{5C8BA952-6ACB-4F0F-92B6-E53E32517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1093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8" name="Oval 1231">
                <a:extLst>
                  <a:ext uri="{FF2B5EF4-FFF2-40B4-BE49-F238E27FC236}">
                    <a16:creationId xmlns:a16="http://schemas.microsoft.com/office/drawing/2014/main" id="{D49BA442-0678-43B4-8BF5-B704C7356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1107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669" name="Oval 1232">
                <a:extLst>
                  <a:ext uri="{FF2B5EF4-FFF2-40B4-BE49-F238E27FC236}">
                    <a16:creationId xmlns:a16="http://schemas.microsoft.com/office/drawing/2014/main" id="{87090A57-0457-414E-AFFF-89B7677C8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098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2041" name="Group 1233">
              <a:extLst>
                <a:ext uri="{FF2B5EF4-FFF2-40B4-BE49-F238E27FC236}">
                  <a16:creationId xmlns:a16="http://schemas.microsoft.com/office/drawing/2014/main" id="{A6326B27-8651-45EA-B3DC-7798AD87D0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4" y="834"/>
              <a:ext cx="1088" cy="1147"/>
              <a:chOff x="1228" y="832"/>
              <a:chExt cx="1088" cy="1147"/>
            </a:xfrm>
          </p:grpSpPr>
          <p:sp>
            <p:nvSpPr>
              <p:cNvPr id="52270" name="Oval 1234">
                <a:extLst>
                  <a:ext uri="{FF2B5EF4-FFF2-40B4-BE49-F238E27FC236}">
                    <a16:creationId xmlns:a16="http://schemas.microsoft.com/office/drawing/2014/main" id="{A1103060-069C-4901-90FE-C6F8E5C2D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117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1" name="Oval 1235">
                <a:extLst>
                  <a:ext uri="{FF2B5EF4-FFF2-40B4-BE49-F238E27FC236}">
                    <a16:creationId xmlns:a16="http://schemas.microsoft.com/office/drawing/2014/main" id="{9245E40F-8C01-4BC2-8BF3-0A07129A3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10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2" name="Oval 1236">
                <a:extLst>
                  <a:ext uri="{FF2B5EF4-FFF2-40B4-BE49-F238E27FC236}">
                    <a16:creationId xmlns:a16="http://schemas.microsoft.com/office/drawing/2014/main" id="{3C301112-5250-4085-8957-CFBC1D592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" y="959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3" name="Oval 1237">
                <a:extLst>
                  <a:ext uri="{FF2B5EF4-FFF2-40B4-BE49-F238E27FC236}">
                    <a16:creationId xmlns:a16="http://schemas.microsoft.com/office/drawing/2014/main" id="{2C3981FC-E28A-425C-B2CF-612762353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" y="97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4" name="Oval 1238">
                <a:extLst>
                  <a:ext uri="{FF2B5EF4-FFF2-40B4-BE49-F238E27FC236}">
                    <a16:creationId xmlns:a16="http://schemas.microsoft.com/office/drawing/2014/main" id="{25655EAB-88B9-4BD8-8E16-6708B0AAE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" y="98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5" name="Oval 1239">
                <a:extLst>
                  <a:ext uri="{FF2B5EF4-FFF2-40B4-BE49-F238E27FC236}">
                    <a16:creationId xmlns:a16="http://schemas.microsoft.com/office/drawing/2014/main" id="{2114F02C-948E-4A5A-901E-F4BCF3DED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999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6" name="Oval 1240">
                <a:extLst>
                  <a:ext uri="{FF2B5EF4-FFF2-40B4-BE49-F238E27FC236}">
                    <a16:creationId xmlns:a16="http://schemas.microsoft.com/office/drawing/2014/main" id="{552804A6-4C4A-4A79-BC32-62B9F1427E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" y="1022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7" name="Oval 1241">
                <a:extLst>
                  <a:ext uri="{FF2B5EF4-FFF2-40B4-BE49-F238E27FC236}">
                    <a16:creationId xmlns:a16="http://schemas.microsoft.com/office/drawing/2014/main" id="{B71E9DEB-B458-4DC5-B2BE-9B5427ED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051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8" name="Oval 1242">
                <a:extLst>
                  <a:ext uri="{FF2B5EF4-FFF2-40B4-BE49-F238E27FC236}">
                    <a16:creationId xmlns:a16="http://schemas.microsoft.com/office/drawing/2014/main" id="{FBDF5E3F-7A07-4F30-A249-8F6F1ACB2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99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79" name="Oval 1243">
                <a:extLst>
                  <a:ext uri="{FF2B5EF4-FFF2-40B4-BE49-F238E27FC236}">
                    <a16:creationId xmlns:a16="http://schemas.microsoft.com/office/drawing/2014/main" id="{24D5DAA6-7D15-48F9-8252-9082B906D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96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0" name="Oval 1244">
                <a:extLst>
                  <a:ext uri="{FF2B5EF4-FFF2-40B4-BE49-F238E27FC236}">
                    <a16:creationId xmlns:a16="http://schemas.microsoft.com/office/drawing/2014/main" id="{355992BA-1695-4D88-92B9-583CECAD0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931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1" name="Oval 1245">
                <a:extLst>
                  <a:ext uri="{FF2B5EF4-FFF2-40B4-BE49-F238E27FC236}">
                    <a16:creationId xmlns:a16="http://schemas.microsoft.com/office/drawing/2014/main" id="{EEDB77A4-B238-4D93-9FCD-0422BDCE9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" y="900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2" name="Oval 1246">
                <a:extLst>
                  <a:ext uri="{FF2B5EF4-FFF2-40B4-BE49-F238E27FC236}">
                    <a16:creationId xmlns:a16="http://schemas.microsoft.com/office/drawing/2014/main" id="{7D336212-FADF-47F2-945A-647989883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" y="91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3" name="Oval 1247">
                <a:extLst>
                  <a:ext uri="{FF2B5EF4-FFF2-40B4-BE49-F238E27FC236}">
                    <a16:creationId xmlns:a16="http://schemas.microsoft.com/office/drawing/2014/main" id="{AB0B4808-9C8D-4301-A575-3F96AFC06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" y="89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4" name="Oval 1248">
                <a:extLst>
                  <a:ext uri="{FF2B5EF4-FFF2-40B4-BE49-F238E27FC236}">
                    <a16:creationId xmlns:a16="http://schemas.microsoft.com/office/drawing/2014/main" id="{68DCE73C-3320-496F-88FD-BA6189CCB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874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5" name="Oval 1249">
                <a:extLst>
                  <a:ext uri="{FF2B5EF4-FFF2-40B4-BE49-F238E27FC236}">
                    <a16:creationId xmlns:a16="http://schemas.microsoft.com/office/drawing/2014/main" id="{020099FE-95DE-49A6-A405-F7CA46C6B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85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6" name="Oval 1250">
                <a:extLst>
                  <a:ext uri="{FF2B5EF4-FFF2-40B4-BE49-F238E27FC236}">
                    <a16:creationId xmlns:a16="http://schemas.microsoft.com/office/drawing/2014/main" id="{73ED4417-72C5-4959-B5B2-942080EA1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84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7" name="Oval 1251">
                <a:extLst>
                  <a:ext uri="{FF2B5EF4-FFF2-40B4-BE49-F238E27FC236}">
                    <a16:creationId xmlns:a16="http://schemas.microsoft.com/office/drawing/2014/main" id="{BD389DAE-5C99-41D2-92FC-398995B1C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865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8" name="Oval 1252">
                <a:extLst>
                  <a:ext uri="{FF2B5EF4-FFF2-40B4-BE49-F238E27FC236}">
                    <a16:creationId xmlns:a16="http://schemas.microsoft.com/office/drawing/2014/main" id="{55DE6857-B75B-41B7-A893-465B58462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87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89" name="Oval 1253">
                <a:extLst>
                  <a:ext uri="{FF2B5EF4-FFF2-40B4-BE49-F238E27FC236}">
                    <a16:creationId xmlns:a16="http://schemas.microsoft.com/office/drawing/2014/main" id="{DFE5D789-7C33-4CCC-9BAD-F85BE0E2E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888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0" name="Oval 1254">
                <a:extLst>
                  <a:ext uri="{FF2B5EF4-FFF2-40B4-BE49-F238E27FC236}">
                    <a16:creationId xmlns:a16="http://schemas.microsoft.com/office/drawing/2014/main" id="{566E3C35-22EA-4CCD-876F-D122FCC22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" y="83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1" name="Oval 1255">
                <a:extLst>
                  <a:ext uri="{FF2B5EF4-FFF2-40B4-BE49-F238E27FC236}">
                    <a16:creationId xmlns:a16="http://schemas.microsoft.com/office/drawing/2014/main" id="{66E0E337-DE67-4E7B-AA5E-F37A18798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855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2" name="Oval 1256">
                <a:extLst>
                  <a:ext uri="{FF2B5EF4-FFF2-40B4-BE49-F238E27FC236}">
                    <a16:creationId xmlns:a16="http://schemas.microsoft.com/office/drawing/2014/main" id="{62B89DC0-63DA-4FED-81E3-836F5D749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" y="84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3" name="Oval 1257">
                <a:extLst>
                  <a:ext uri="{FF2B5EF4-FFF2-40B4-BE49-F238E27FC236}">
                    <a16:creationId xmlns:a16="http://schemas.microsoft.com/office/drawing/2014/main" id="{C11D03CB-AD77-4F20-AF5B-1D491C0F3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841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4" name="Oval 1258">
                <a:extLst>
                  <a:ext uri="{FF2B5EF4-FFF2-40B4-BE49-F238E27FC236}">
                    <a16:creationId xmlns:a16="http://schemas.microsoft.com/office/drawing/2014/main" id="{A54A1E82-9999-4B8A-9095-7B1D8270A6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86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5" name="Oval 1259">
                <a:extLst>
                  <a:ext uri="{FF2B5EF4-FFF2-40B4-BE49-F238E27FC236}">
                    <a16:creationId xmlns:a16="http://schemas.microsoft.com/office/drawing/2014/main" id="{987A3107-3B54-49C3-A075-6B15064C4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876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6" name="Oval 1260">
                <a:extLst>
                  <a:ext uri="{FF2B5EF4-FFF2-40B4-BE49-F238E27FC236}">
                    <a16:creationId xmlns:a16="http://schemas.microsoft.com/office/drawing/2014/main" id="{A3BEA2E9-87FA-4887-9C9E-216F8BF6A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874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7" name="Oval 1261">
                <a:extLst>
                  <a:ext uri="{FF2B5EF4-FFF2-40B4-BE49-F238E27FC236}">
                    <a16:creationId xmlns:a16="http://schemas.microsoft.com/office/drawing/2014/main" id="{BCB6C67D-265C-434B-B535-810C3F161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888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8" name="Oval 1262">
                <a:extLst>
                  <a:ext uri="{FF2B5EF4-FFF2-40B4-BE49-F238E27FC236}">
                    <a16:creationId xmlns:a16="http://schemas.microsoft.com/office/drawing/2014/main" id="{EBE7971B-0378-4DA7-AE9F-74B7FCD99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8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99" name="Oval 1263">
                <a:extLst>
                  <a:ext uri="{FF2B5EF4-FFF2-40B4-BE49-F238E27FC236}">
                    <a16:creationId xmlns:a16="http://schemas.microsoft.com/office/drawing/2014/main" id="{BB20899D-E7A6-4F59-B97E-B319F3D18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905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0" name="Oval 1264">
                <a:extLst>
                  <a:ext uri="{FF2B5EF4-FFF2-40B4-BE49-F238E27FC236}">
                    <a16:creationId xmlns:a16="http://schemas.microsoft.com/office/drawing/2014/main" id="{6EF81723-0FAB-45A9-B701-DF70C7F13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92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1" name="Oval 1265">
                <a:extLst>
                  <a:ext uri="{FF2B5EF4-FFF2-40B4-BE49-F238E27FC236}">
                    <a16:creationId xmlns:a16="http://schemas.microsoft.com/office/drawing/2014/main" id="{AD107E7B-1A7C-43B6-BE3A-987097C31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907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2" name="Oval 1266">
                <a:extLst>
                  <a:ext uri="{FF2B5EF4-FFF2-40B4-BE49-F238E27FC236}">
                    <a16:creationId xmlns:a16="http://schemas.microsoft.com/office/drawing/2014/main" id="{CA241D38-0704-4F44-9116-C0213FBF6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92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3" name="Oval 1267">
                <a:extLst>
                  <a:ext uri="{FF2B5EF4-FFF2-40B4-BE49-F238E27FC236}">
                    <a16:creationId xmlns:a16="http://schemas.microsoft.com/office/drawing/2014/main" id="{DAAEE86C-F2DC-4D31-AE07-A7FFE8634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94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4" name="Oval 1268">
                <a:extLst>
                  <a:ext uri="{FF2B5EF4-FFF2-40B4-BE49-F238E27FC236}">
                    <a16:creationId xmlns:a16="http://schemas.microsoft.com/office/drawing/2014/main" id="{6F15936E-DEEF-4C97-87F5-28BA56FD6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938"/>
                <a:ext cx="16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5" name="Oval 1269">
                <a:extLst>
                  <a:ext uri="{FF2B5EF4-FFF2-40B4-BE49-F238E27FC236}">
                    <a16:creationId xmlns:a16="http://schemas.microsoft.com/office/drawing/2014/main" id="{A80E1BD0-CDD0-46E3-B616-54F15D0CD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90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6" name="Oval 1270">
                <a:extLst>
                  <a:ext uri="{FF2B5EF4-FFF2-40B4-BE49-F238E27FC236}">
                    <a16:creationId xmlns:a16="http://schemas.microsoft.com/office/drawing/2014/main" id="{981AEFA1-574D-4A19-B9CE-2D7B03F89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94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7" name="Oval 1271">
                <a:extLst>
                  <a:ext uri="{FF2B5EF4-FFF2-40B4-BE49-F238E27FC236}">
                    <a16:creationId xmlns:a16="http://schemas.microsoft.com/office/drawing/2014/main" id="{D09DDD60-F9E9-4C3B-A4A7-3F7F7DE56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" y="1074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8" name="Oval 1272">
                <a:extLst>
                  <a:ext uri="{FF2B5EF4-FFF2-40B4-BE49-F238E27FC236}">
                    <a16:creationId xmlns:a16="http://schemas.microsoft.com/office/drawing/2014/main" id="{D2F9D7BC-B908-4D39-93BF-1BE4179E5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124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09" name="Oval 1273">
                <a:extLst>
                  <a:ext uri="{FF2B5EF4-FFF2-40B4-BE49-F238E27FC236}">
                    <a16:creationId xmlns:a16="http://schemas.microsoft.com/office/drawing/2014/main" id="{DD658E95-7916-4754-B2FD-90D1CDF36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131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0" name="Oval 1274">
                <a:extLst>
                  <a:ext uri="{FF2B5EF4-FFF2-40B4-BE49-F238E27FC236}">
                    <a16:creationId xmlns:a16="http://schemas.microsoft.com/office/drawing/2014/main" id="{1687C209-D044-4230-A2DB-3AA64AAA2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150"/>
                <a:ext cx="17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1" name="Oval 1275">
                <a:extLst>
                  <a:ext uri="{FF2B5EF4-FFF2-40B4-BE49-F238E27FC236}">
                    <a16:creationId xmlns:a16="http://schemas.microsoft.com/office/drawing/2014/main" id="{47563AE5-D008-46B7-A206-1178AF903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1166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2" name="Oval 1276">
                <a:extLst>
                  <a:ext uri="{FF2B5EF4-FFF2-40B4-BE49-F238E27FC236}">
                    <a16:creationId xmlns:a16="http://schemas.microsoft.com/office/drawing/2014/main" id="{22359678-87D8-46DF-A4E2-C7BB0EEBA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187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3" name="Oval 1277">
                <a:extLst>
                  <a:ext uri="{FF2B5EF4-FFF2-40B4-BE49-F238E27FC236}">
                    <a16:creationId xmlns:a16="http://schemas.microsoft.com/office/drawing/2014/main" id="{094A0340-CAD6-4855-BABA-22448ED3B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135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4" name="Oval 1278">
                <a:extLst>
                  <a:ext uri="{FF2B5EF4-FFF2-40B4-BE49-F238E27FC236}">
                    <a16:creationId xmlns:a16="http://schemas.microsoft.com/office/drawing/2014/main" id="{BFBAFDE1-C018-40FE-B901-7FBF1108E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17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5" name="Oval 1279">
                <a:extLst>
                  <a:ext uri="{FF2B5EF4-FFF2-40B4-BE49-F238E27FC236}">
                    <a16:creationId xmlns:a16="http://schemas.microsoft.com/office/drawing/2014/main" id="{1FD72604-BB60-4B2A-BE61-6215D834C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204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6" name="Oval 1280">
                <a:extLst>
                  <a:ext uri="{FF2B5EF4-FFF2-40B4-BE49-F238E27FC236}">
                    <a16:creationId xmlns:a16="http://schemas.microsoft.com/office/drawing/2014/main" id="{810078F0-3471-403F-8913-00786CE1C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220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7" name="Oval 1281">
                <a:extLst>
                  <a:ext uri="{FF2B5EF4-FFF2-40B4-BE49-F238E27FC236}">
                    <a16:creationId xmlns:a16="http://schemas.microsoft.com/office/drawing/2014/main" id="{609663CB-49F1-4677-BB34-D74B00A1C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" y="1244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8" name="Oval 1282">
                <a:extLst>
                  <a:ext uri="{FF2B5EF4-FFF2-40B4-BE49-F238E27FC236}">
                    <a16:creationId xmlns:a16="http://schemas.microsoft.com/office/drawing/2014/main" id="{0EBB4531-2F47-4EAB-B792-CB2FE46D6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1267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19" name="Oval 1283">
                <a:extLst>
                  <a:ext uri="{FF2B5EF4-FFF2-40B4-BE49-F238E27FC236}">
                    <a16:creationId xmlns:a16="http://schemas.microsoft.com/office/drawing/2014/main" id="{BAF6454E-CFC6-4805-835F-54A87691F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284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0" name="Oval 1284">
                <a:extLst>
                  <a:ext uri="{FF2B5EF4-FFF2-40B4-BE49-F238E27FC236}">
                    <a16:creationId xmlns:a16="http://schemas.microsoft.com/office/drawing/2014/main" id="{42A04B1F-A488-4724-8F6F-BE5C83D8B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30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1" name="Oval 1285">
                <a:extLst>
                  <a:ext uri="{FF2B5EF4-FFF2-40B4-BE49-F238E27FC236}">
                    <a16:creationId xmlns:a16="http://schemas.microsoft.com/office/drawing/2014/main" id="{B1B08B92-5C70-45D8-B47E-D9145FBDB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39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2" name="Oval 1286">
                <a:extLst>
                  <a:ext uri="{FF2B5EF4-FFF2-40B4-BE49-F238E27FC236}">
                    <a16:creationId xmlns:a16="http://schemas.microsoft.com/office/drawing/2014/main" id="{7371E50B-63EA-472E-9B50-976F6D45F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373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3" name="Oval 1287">
                <a:extLst>
                  <a:ext uri="{FF2B5EF4-FFF2-40B4-BE49-F238E27FC236}">
                    <a16:creationId xmlns:a16="http://schemas.microsoft.com/office/drawing/2014/main" id="{1070F335-7284-4B1A-B2FA-4B32A619E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347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4" name="Oval 1288">
                <a:extLst>
                  <a:ext uri="{FF2B5EF4-FFF2-40B4-BE49-F238E27FC236}">
                    <a16:creationId xmlns:a16="http://schemas.microsoft.com/office/drawing/2014/main" id="{993510AF-E061-4C26-A8EE-DF0D33DF5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333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5" name="Oval 1289">
                <a:extLst>
                  <a:ext uri="{FF2B5EF4-FFF2-40B4-BE49-F238E27FC236}">
                    <a16:creationId xmlns:a16="http://schemas.microsoft.com/office/drawing/2014/main" id="{0D03F1EF-43E5-4668-A2B4-3FBD7CA59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" y="1312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6" name="Oval 1290">
                <a:extLst>
                  <a:ext uri="{FF2B5EF4-FFF2-40B4-BE49-F238E27FC236}">
                    <a16:creationId xmlns:a16="http://schemas.microsoft.com/office/drawing/2014/main" id="{45210A77-F713-4C88-A2D4-E52DDA8C0F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260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7" name="Oval 1291">
                <a:extLst>
                  <a:ext uri="{FF2B5EF4-FFF2-40B4-BE49-F238E27FC236}">
                    <a16:creationId xmlns:a16="http://schemas.microsoft.com/office/drawing/2014/main" id="{53297DDD-CBB8-4DD0-8117-C57837493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279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8" name="Oval 1292">
                <a:extLst>
                  <a:ext uri="{FF2B5EF4-FFF2-40B4-BE49-F238E27FC236}">
                    <a16:creationId xmlns:a16="http://schemas.microsoft.com/office/drawing/2014/main" id="{C2634D68-0D3C-4BE5-8FB9-CC816512C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1303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29" name="Oval 1293">
                <a:extLst>
                  <a:ext uri="{FF2B5EF4-FFF2-40B4-BE49-F238E27FC236}">
                    <a16:creationId xmlns:a16="http://schemas.microsoft.com/office/drawing/2014/main" id="{31BFFDDF-C584-4CDD-83E5-3F07EE625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317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0" name="Oval 1294">
                <a:extLst>
                  <a:ext uri="{FF2B5EF4-FFF2-40B4-BE49-F238E27FC236}">
                    <a16:creationId xmlns:a16="http://schemas.microsoft.com/office/drawing/2014/main" id="{24B195D7-0D62-42D5-A53E-9E14413C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456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1" name="Oval 1295">
                <a:extLst>
                  <a:ext uri="{FF2B5EF4-FFF2-40B4-BE49-F238E27FC236}">
                    <a16:creationId xmlns:a16="http://schemas.microsoft.com/office/drawing/2014/main" id="{6E245C15-889F-4240-A3ED-466798C2C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146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2" name="Oval 1296">
                <a:extLst>
                  <a:ext uri="{FF2B5EF4-FFF2-40B4-BE49-F238E27FC236}">
                    <a16:creationId xmlns:a16="http://schemas.microsoft.com/office/drawing/2014/main" id="{6611D6F6-BD14-490F-9138-072F01EFA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395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3" name="Oval 1297">
                <a:extLst>
                  <a:ext uri="{FF2B5EF4-FFF2-40B4-BE49-F238E27FC236}">
                    <a16:creationId xmlns:a16="http://schemas.microsoft.com/office/drawing/2014/main" id="{00F080BE-A898-4230-9B3F-0A71CD740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355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4" name="Oval 1298">
                <a:extLst>
                  <a:ext uri="{FF2B5EF4-FFF2-40B4-BE49-F238E27FC236}">
                    <a16:creationId xmlns:a16="http://schemas.microsoft.com/office/drawing/2014/main" id="{B9AF9E87-3764-4695-8A1D-90B64AFDC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115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5" name="Oval 1299">
                <a:extLst>
                  <a:ext uri="{FF2B5EF4-FFF2-40B4-BE49-F238E27FC236}">
                    <a16:creationId xmlns:a16="http://schemas.microsoft.com/office/drawing/2014/main" id="{1D6E1197-0E41-4425-A01F-38D98DEE7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43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6" name="Oval 1300">
                <a:extLst>
                  <a:ext uri="{FF2B5EF4-FFF2-40B4-BE49-F238E27FC236}">
                    <a16:creationId xmlns:a16="http://schemas.microsoft.com/office/drawing/2014/main" id="{7D862C26-445B-4FFB-BA8E-12942172F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204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7" name="Oval 1301">
                <a:extLst>
                  <a:ext uri="{FF2B5EF4-FFF2-40B4-BE49-F238E27FC236}">
                    <a16:creationId xmlns:a16="http://schemas.microsoft.com/office/drawing/2014/main" id="{FF7C57A2-2112-4213-9398-24DB92760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1232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8" name="Oval 1302">
                <a:extLst>
                  <a:ext uri="{FF2B5EF4-FFF2-40B4-BE49-F238E27FC236}">
                    <a16:creationId xmlns:a16="http://schemas.microsoft.com/office/drawing/2014/main" id="{7D84855C-4186-451F-8BA9-6642CD7E7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39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39" name="Oval 1303">
                <a:extLst>
                  <a:ext uri="{FF2B5EF4-FFF2-40B4-BE49-F238E27FC236}">
                    <a16:creationId xmlns:a16="http://schemas.microsoft.com/office/drawing/2014/main" id="{621A5404-A12C-4506-9DEF-71AF9DD89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178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0" name="Oval 1304">
                <a:extLst>
                  <a:ext uri="{FF2B5EF4-FFF2-40B4-BE49-F238E27FC236}">
                    <a16:creationId xmlns:a16="http://schemas.microsoft.com/office/drawing/2014/main" id="{71BD61EF-AAC5-4801-84C5-C0B14B469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1197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1" name="Oval 1305">
                <a:extLst>
                  <a:ext uri="{FF2B5EF4-FFF2-40B4-BE49-F238E27FC236}">
                    <a16:creationId xmlns:a16="http://schemas.microsoft.com/office/drawing/2014/main" id="{DFF21909-851E-4F3E-B0B7-65A9B7871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086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2" name="Oval 1306">
                <a:extLst>
                  <a:ext uri="{FF2B5EF4-FFF2-40B4-BE49-F238E27FC236}">
                    <a16:creationId xmlns:a16="http://schemas.microsoft.com/office/drawing/2014/main" id="{31CCDA23-61D6-4217-BAB0-71542E48A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110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3" name="Oval 1307">
                <a:extLst>
                  <a:ext uri="{FF2B5EF4-FFF2-40B4-BE49-F238E27FC236}">
                    <a16:creationId xmlns:a16="http://schemas.microsoft.com/office/drawing/2014/main" id="{20AA0DA5-4909-4230-849A-E63D726B1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1126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4" name="Oval 1308">
                <a:extLst>
                  <a:ext uri="{FF2B5EF4-FFF2-40B4-BE49-F238E27FC236}">
                    <a16:creationId xmlns:a16="http://schemas.microsoft.com/office/drawing/2014/main" id="{89CB3F2B-8284-4F3F-86DA-6A0371CFC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111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5" name="Oval 1309">
                <a:extLst>
                  <a:ext uri="{FF2B5EF4-FFF2-40B4-BE49-F238E27FC236}">
                    <a16:creationId xmlns:a16="http://schemas.microsoft.com/office/drawing/2014/main" id="{8BCECBF1-CDD1-4FA0-98D9-D86B55BA8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1124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6" name="Oval 1310">
                <a:extLst>
                  <a:ext uri="{FF2B5EF4-FFF2-40B4-BE49-F238E27FC236}">
                    <a16:creationId xmlns:a16="http://schemas.microsoft.com/office/drawing/2014/main" id="{3983E0C1-689D-473D-9EFB-D7956357C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143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7" name="Oval 1311">
                <a:extLst>
                  <a:ext uri="{FF2B5EF4-FFF2-40B4-BE49-F238E27FC236}">
                    <a16:creationId xmlns:a16="http://schemas.microsoft.com/office/drawing/2014/main" id="{D2F41D28-74BF-4B67-A7DF-5F9943A93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157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8" name="Oval 1312">
                <a:extLst>
                  <a:ext uri="{FF2B5EF4-FFF2-40B4-BE49-F238E27FC236}">
                    <a16:creationId xmlns:a16="http://schemas.microsoft.com/office/drawing/2014/main" id="{D39017F6-8606-475E-AF1B-271041F89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" y="1140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49" name="Oval 1313">
                <a:extLst>
                  <a:ext uri="{FF2B5EF4-FFF2-40B4-BE49-F238E27FC236}">
                    <a16:creationId xmlns:a16="http://schemas.microsoft.com/office/drawing/2014/main" id="{B75C3846-D214-4F65-9EEE-DB2B9848E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157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0" name="Oval 1314">
                <a:extLst>
                  <a:ext uri="{FF2B5EF4-FFF2-40B4-BE49-F238E27FC236}">
                    <a16:creationId xmlns:a16="http://schemas.microsoft.com/office/drawing/2014/main" id="{C10C386D-CFD9-49FD-BA58-4F0911D84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175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1" name="Oval 1315">
                <a:extLst>
                  <a:ext uri="{FF2B5EF4-FFF2-40B4-BE49-F238E27FC236}">
                    <a16:creationId xmlns:a16="http://schemas.microsoft.com/office/drawing/2014/main" id="{E2CC10E8-8EEB-4225-AC2A-9E281B97E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1" y="1194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2" name="Oval 1316">
                <a:extLst>
                  <a:ext uri="{FF2B5EF4-FFF2-40B4-BE49-F238E27FC236}">
                    <a16:creationId xmlns:a16="http://schemas.microsoft.com/office/drawing/2014/main" id="{579FE015-4FB5-4551-B419-7BE696968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201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3" name="Oval 1317">
                <a:extLst>
                  <a:ext uri="{FF2B5EF4-FFF2-40B4-BE49-F238E27FC236}">
                    <a16:creationId xmlns:a16="http://schemas.microsoft.com/office/drawing/2014/main" id="{862A6874-1B90-4DB2-ADCA-A72769ECF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171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4" name="Oval 1318">
                <a:extLst>
                  <a:ext uri="{FF2B5EF4-FFF2-40B4-BE49-F238E27FC236}">
                    <a16:creationId xmlns:a16="http://schemas.microsoft.com/office/drawing/2014/main" id="{8AEE751A-8052-4393-9202-34D3E9275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1216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5" name="Oval 1319">
                <a:extLst>
                  <a:ext uri="{FF2B5EF4-FFF2-40B4-BE49-F238E27FC236}">
                    <a16:creationId xmlns:a16="http://schemas.microsoft.com/office/drawing/2014/main" id="{F83D6BB8-CDB4-4BB5-B04B-546D7EBD0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1216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6" name="Oval 1320">
                <a:extLst>
                  <a:ext uri="{FF2B5EF4-FFF2-40B4-BE49-F238E27FC236}">
                    <a16:creationId xmlns:a16="http://schemas.microsoft.com/office/drawing/2014/main" id="{B17349A5-9C9C-414E-B4A0-53F50CDB8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" y="120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7" name="Oval 1321">
                <a:extLst>
                  <a:ext uri="{FF2B5EF4-FFF2-40B4-BE49-F238E27FC236}">
                    <a16:creationId xmlns:a16="http://schemas.microsoft.com/office/drawing/2014/main" id="{69AFD1CD-9FA0-4BB9-B35D-6C20D5A11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22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8" name="Oval 1322">
                <a:extLst>
                  <a:ext uri="{FF2B5EF4-FFF2-40B4-BE49-F238E27FC236}">
                    <a16:creationId xmlns:a16="http://schemas.microsoft.com/office/drawing/2014/main" id="{0CC37803-2796-4DC1-9F09-281CEA4CE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237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59" name="Oval 1323">
                <a:extLst>
                  <a:ext uri="{FF2B5EF4-FFF2-40B4-BE49-F238E27FC236}">
                    <a16:creationId xmlns:a16="http://schemas.microsoft.com/office/drawing/2014/main" id="{C161AFCF-9450-45AD-854F-C64BB1076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260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0" name="Oval 1324">
                <a:extLst>
                  <a:ext uri="{FF2B5EF4-FFF2-40B4-BE49-F238E27FC236}">
                    <a16:creationId xmlns:a16="http://schemas.microsoft.com/office/drawing/2014/main" id="{52E6BA94-95A2-4BDF-80A4-7021CDE87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277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1" name="Oval 1325">
                <a:extLst>
                  <a:ext uri="{FF2B5EF4-FFF2-40B4-BE49-F238E27FC236}">
                    <a16:creationId xmlns:a16="http://schemas.microsoft.com/office/drawing/2014/main" id="{48DAC7F8-3E12-40AE-B326-ADDEF2978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6" y="1284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2" name="Oval 1326">
                <a:extLst>
                  <a:ext uri="{FF2B5EF4-FFF2-40B4-BE49-F238E27FC236}">
                    <a16:creationId xmlns:a16="http://schemas.microsoft.com/office/drawing/2014/main" id="{3213E9CE-1884-4E5B-B06A-DBD325DB6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129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3" name="Oval 1327">
                <a:extLst>
                  <a:ext uri="{FF2B5EF4-FFF2-40B4-BE49-F238E27FC236}">
                    <a16:creationId xmlns:a16="http://schemas.microsoft.com/office/drawing/2014/main" id="{03058E84-BBA2-45FB-B430-5745349A5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1413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4" name="Oval 1328">
                <a:extLst>
                  <a:ext uri="{FF2B5EF4-FFF2-40B4-BE49-F238E27FC236}">
                    <a16:creationId xmlns:a16="http://schemas.microsoft.com/office/drawing/2014/main" id="{29B36495-FAD2-4D17-BF52-DF9DEECBE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1435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5" name="Oval 1329">
                <a:extLst>
                  <a:ext uri="{FF2B5EF4-FFF2-40B4-BE49-F238E27FC236}">
                    <a16:creationId xmlns:a16="http://schemas.microsoft.com/office/drawing/2014/main" id="{000CB8F2-2895-4FB6-BE32-5CC12E7E37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453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6" name="Oval 1330">
                <a:extLst>
                  <a:ext uri="{FF2B5EF4-FFF2-40B4-BE49-F238E27FC236}">
                    <a16:creationId xmlns:a16="http://schemas.microsoft.com/office/drawing/2014/main" id="{033BD717-4FFB-4AC4-863C-1F2E06D45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475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7" name="Oval 1331">
                <a:extLst>
                  <a:ext uri="{FF2B5EF4-FFF2-40B4-BE49-F238E27FC236}">
                    <a16:creationId xmlns:a16="http://schemas.microsoft.com/office/drawing/2014/main" id="{C9C443B7-1F9F-410D-BC21-03FFA86A2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493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8" name="Oval 1332">
                <a:extLst>
                  <a:ext uri="{FF2B5EF4-FFF2-40B4-BE49-F238E27FC236}">
                    <a16:creationId xmlns:a16="http://schemas.microsoft.com/office/drawing/2014/main" id="{CF439873-2198-4566-AFF9-BD20AF887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515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69" name="Oval 1333">
                <a:extLst>
                  <a:ext uri="{FF2B5EF4-FFF2-40B4-BE49-F238E27FC236}">
                    <a16:creationId xmlns:a16="http://schemas.microsoft.com/office/drawing/2014/main" id="{91133231-7B32-4FF0-B5F0-514A6DAA1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1541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0" name="Oval 1334">
                <a:extLst>
                  <a:ext uri="{FF2B5EF4-FFF2-40B4-BE49-F238E27FC236}">
                    <a16:creationId xmlns:a16="http://schemas.microsoft.com/office/drawing/2014/main" id="{CCA87939-1ECC-4712-BB58-FA89167432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149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1" name="Oval 1335">
                <a:extLst>
                  <a:ext uri="{FF2B5EF4-FFF2-40B4-BE49-F238E27FC236}">
                    <a16:creationId xmlns:a16="http://schemas.microsoft.com/office/drawing/2014/main" id="{3CE1FCAC-681D-4E7E-A9D8-D1AA12AE0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1479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2" name="Oval 1336">
                <a:extLst>
                  <a:ext uri="{FF2B5EF4-FFF2-40B4-BE49-F238E27FC236}">
                    <a16:creationId xmlns:a16="http://schemas.microsoft.com/office/drawing/2014/main" id="{AE86EDFC-6A89-4680-987B-FD29255E5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444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3" name="Oval 1337">
                <a:extLst>
                  <a:ext uri="{FF2B5EF4-FFF2-40B4-BE49-F238E27FC236}">
                    <a16:creationId xmlns:a16="http://schemas.microsoft.com/office/drawing/2014/main" id="{D6B89C1C-80D4-48CD-B3E0-69E2A528B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" y="1420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4" name="Oval 1338">
                <a:extLst>
                  <a:ext uri="{FF2B5EF4-FFF2-40B4-BE49-F238E27FC236}">
                    <a16:creationId xmlns:a16="http://schemas.microsoft.com/office/drawing/2014/main" id="{3163C004-96DA-48A6-9D3C-BE5F700C8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19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5" name="Oval 1339">
                <a:extLst>
                  <a:ext uri="{FF2B5EF4-FFF2-40B4-BE49-F238E27FC236}">
                    <a16:creationId xmlns:a16="http://schemas.microsoft.com/office/drawing/2014/main" id="{4CF36C8D-94C4-4FCF-AC41-286C31277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54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6" name="Oval 1340">
                <a:extLst>
                  <a:ext uri="{FF2B5EF4-FFF2-40B4-BE49-F238E27FC236}">
                    <a16:creationId xmlns:a16="http://schemas.microsoft.com/office/drawing/2014/main" id="{84F4265B-DA80-4B01-91DF-63F04B3DE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" y="1562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7" name="Oval 1341">
                <a:extLst>
                  <a:ext uri="{FF2B5EF4-FFF2-40B4-BE49-F238E27FC236}">
                    <a16:creationId xmlns:a16="http://schemas.microsoft.com/office/drawing/2014/main" id="{BFF78E0A-3190-4F81-9D27-36B181DE2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583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8" name="Oval 1342">
                <a:extLst>
                  <a:ext uri="{FF2B5EF4-FFF2-40B4-BE49-F238E27FC236}">
                    <a16:creationId xmlns:a16="http://schemas.microsoft.com/office/drawing/2014/main" id="{EC16C708-4506-465C-B8A0-FF83054DF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1602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79" name="Oval 1343">
                <a:extLst>
                  <a:ext uri="{FF2B5EF4-FFF2-40B4-BE49-F238E27FC236}">
                    <a16:creationId xmlns:a16="http://schemas.microsoft.com/office/drawing/2014/main" id="{0A839FCB-8222-4A20-9B70-14C0E3CD1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1614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0" name="Oval 1344">
                <a:extLst>
                  <a:ext uri="{FF2B5EF4-FFF2-40B4-BE49-F238E27FC236}">
                    <a16:creationId xmlns:a16="http://schemas.microsoft.com/office/drawing/2014/main" id="{682190CA-531C-4FE8-B5FB-3F7E349D9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597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1" name="Oval 1345">
                <a:extLst>
                  <a:ext uri="{FF2B5EF4-FFF2-40B4-BE49-F238E27FC236}">
                    <a16:creationId xmlns:a16="http://schemas.microsoft.com/office/drawing/2014/main" id="{566C3530-1D4F-40EE-BBC6-DA7A1846A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76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2" name="Oval 1346">
                <a:extLst>
                  <a:ext uri="{FF2B5EF4-FFF2-40B4-BE49-F238E27FC236}">
                    <a16:creationId xmlns:a16="http://schemas.microsoft.com/office/drawing/2014/main" id="{B8E2BF84-E042-4978-AACE-611FAECEB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" y="152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3" name="Oval 1347">
                <a:extLst>
                  <a:ext uri="{FF2B5EF4-FFF2-40B4-BE49-F238E27FC236}">
                    <a16:creationId xmlns:a16="http://schemas.microsoft.com/office/drawing/2014/main" id="{BA4A004F-C91B-48F7-BC08-F3C79B728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1131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4" name="Oval 1348">
                <a:extLst>
                  <a:ext uri="{FF2B5EF4-FFF2-40B4-BE49-F238E27FC236}">
                    <a16:creationId xmlns:a16="http://schemas.microsoft.com/office/drawing/2014/main" id="{13D5FB2A-0E39-4A4A-92C9-1332AD979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150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5" name="Oval 1349">
                <a:extLst>
                  <a:ext uri="{FF2B5EF4-FFF2-40B4-BE49-F238E27FC236}">
                    <a16:creationId xmlns:a16="http://schemas.microsoft.com/office/drawing/2014/main" id="{B3D44C76-DBAF-4FB7-9B8C-DACF44213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1161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6" name="Oval 1350">
                <a:extLst>
                  <a:ext uri="{FF2B5EF4-FFF2-40B4-BE49-F238E27FC236}">
                    <a16:creationId xmlns:a16="http://schemas.microsoft.com/office/drawing/2014/main" id="{86981703-9129-4AC8-A3B1-0A42B9293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343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7" name="Oval 1351">
                <a:extLst>
                  <a:ext uri="{FF2B5EF4-FFF2-40B4-BE49-F238E27FC236}">
                    <a16:creationId xmlns:a16="http://schemas.microsoft.com/office/drawing/2014/main" id="{3D02BD96-C830-496F-B3A3-52F091B28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357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8" name="Oval 1352">
                <a:extLst>
                  <a:ext uri="{FF2B5EF4-FFF2-40B4-BE49-F238E27FC236}">
                    <a16:creationId xmlns:a16="http://schemas.microsoft.com/office/drawing/2014/main" id="{569DB9CF-2951-4D09-9882-87354E520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1373"/>
                <a:ext cx="15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89" name="Oval 1353">
                <a:extLst>
                  <a:ext uri="{FF2B5EF4-FFF2-40B4-BE49-F238E27FC236}">
                    <a16:creationId xmlns:a16="http://schemas.microsoft.com/office/drawing/2014/main" id="{2F6A4F66-61C5-4B44-A45E-E6A765023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390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0" name="Oval 1354">
                <a:extLst>
                  <a:ext uri="{FF2B5EF4-FFF2-40B4-BE49-F238E27FC236}">
                    <a16:creationId xmlns:a16="http://schemas.microsoft.com/office/drawing/2014/main" id="{12A0B74A-A77D-41B7-ABEB-0FF962578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40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1" name="Oval 1355">
                <a:extLst>
                  <a:ext uri="{FF2B5EF4-FFF2-40B4-BE49-F238E27FC236}">
                    <a16:creationId xmlns:a16="http://schemas.microsoft.com/office/drawing/2014/main" id="{79650842-DC25-45ED-8FEE-854C46B09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41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2" name="Oval 1356">
                <a:extLst>
                  <a:ext uri="{FF2B5EF4-FFF2-40B4-BE49-F238E27FC236}">
                    <a16:creationId xmlns:a16="http://schemas.microsoft.com/office/drawing/2014/main" id="{D3402589-43FD-40A3-8930-E5AA2EAB8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" y="143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3" name="Oval 1357">
                <a:extLst>
                  <a:ext uri="{FF2B5EF4-FFF2-40B4-BE49-F238E27FC236}">
                    <a16:creationId xmlns:a16="http://schemas.microsoft.com/office/drawing/2014/main" id="{1BF1D5B4-17C1-4141-AF40-BA3EFAB6E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60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4" name="Oval 1358">
                <a:extLst>
                  <a:ext uri="{FF2B5EF4-FFF2-40B4-BE49-F238E27FC236}">
                    <a16:creationId xmlns:a16="http://schemas.microsoft.com/office/drawing/2014/main" id="{8AE29656-4436-48FA-90BF-FFF988482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" y="147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5" name="Oval 1359">
                <a:extLst>
                  <a:ext uri="{FF2B5EF4-FFF2-40B4-BE49-F238E27FC236}">
                    <a16:creationId xmlns:a16="http://schemas.microsoft.com/office/drawing/2014/main" id="{CE6135A5-A286-4079-84A0-B6DD173097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501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6" name="Oval 1360">
                <a:extLst>
                  <a:ext uri="{FF2B5EF4-FFF2-40B4-BE49-F238E27FC236}">
                    <a16:creationId xmlns:a16="http://schemas.microsoft.com/office/drawing/2014/main" id="{C157352F-A99F-4572-A2AF-5217B4BF7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522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7" name="Oval 1361">
                <a:extLst>
                  <a:ext uri="{FF2B5EF4-FFF2-40B4-BE49-F238E27FC236}">
                    <a16:creationId xmlns:a16="http://schemas.microsoft.com/office/drawing/2014/main" id="{6397C706-0100-4D51-9583-8E8F4429C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543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8" name="Oval 1362">
                <a:extLst>
                  <a:ext uri="{FF2B5EF4-FFF2-40B4-BE49-F238E27FC236}">
                    <a16:creationId xmlns:a16="http://schemas.microsoft.com/office/drawing/2014/main" id="{8A2AA14E-EB07-49B7-B6EE-8470D5E0F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" y="1496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399" name="Oval 1363">
                <a:extLst>
                  <a:ext uri="{FF2B5EF4-FFF2-40B4-BE49-F238E27FC236}">
                    <a16:creationId xmlns:a16="http://schemas.microsoft.com/office/drawing/2014/main" id="{AEE16732-9F7F-4E34-9FA4-0BC1D7829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470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0" name="Oval 1364">
                <a:extLst>
                  <a:ext uri="{FF2B5EF4-FFF2-40B4-BE49-F238E27FC236}">
                    <a16:creationId xmlns:a16="http://schemas.microsoft.com/office/drawing/2014/main" id="{65DAF212-7C1C-439A-9329-7E07C1673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442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1" name="Oval 1365">
                <a:extLst>
                  <a:ext uri="{FF2B5EF4-FFF2-40B4-BE49-F238E27FC236}">
                    <a16:creationId xmlns:a16="http://schemas.microsoft.com/office/drawing/2014/main" id="{DE5D99CB-D35C-45EB-833A-834356258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416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2" name="Oval 1366">
                <a:extLst>
                  <a:ext uri="{FF2B5EF4-FFF2-40B4-BE49-F238E27FC236}">
                    <a16:creationId xmlns:a16="http://schemas.microsoft.com/office/drawing/2014/main" id="{E01E8B93-383D-4767-8A86-42A157FD3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04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3" name="Oval 1367">
                <a:extLst>
                  <a:ext uri="{FF2B5EF4-FFF2-40B4-BE49-F238E27FC236}">
                    <a16:creationId xmlns:a16="http://schemas.microsoft.com/office/drawing/2014/main" id="{0A0AC220-4A2E-48E3-AB86-DBC6C2500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378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4" name="Oval 1368">
                <a:extLst>
                  <a:ext uri="{FF2B5EF4-FFF2-40B4-BE49-F238E27FC236}">
                    <a16:creationId xmlns:a16="http://schemas.microsoft.com/office/drawing/2014/main" id="{5DECC927-9E06-447C-8021-6B3811077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371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5" name="Oval 1369">
                <a:extLst>
                  <a:ext uri="{FF2B5EF4-FFF2-40B4-BE49-F238E27FC236}">
                    <a16:creationId xmlns:a16="http://schemas.microsoft.com/office/drawing/2014/main" id="{35A575E5-A8FA-453F-A09C-839A9DFDC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" y="145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6" name="Oval 1370">
                <a:extLst>
                  <a:ext uri="{FF2B5EF4-FFF2-40B4-BE49-F238E27FC236}">
                    <a16:creationId xmlns:a16="http://schemas.microsoft.com/office/drawing/2014/main" id="{93F73CA9-82DE-4ACA-A4FF-9AF47459B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508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7" name="Oval 1371">
                <a:extLst>
                  <a:ext uri="{FF2B5EF4-FFF2-40B4-BE49-F238E27FC236}">
                    <a16:creationId xmlns:a16="http://schemas.microsoft.com/office/drawing/2014/main" id="{888B15F0-8A8C-49DD-80AF-CB880E95E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541"/>
                <a:ext cx="16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8" name="Oval 1372">
                <a:extLst>
                  <a:ext uri="{FF2B5EF4-FFF2-40B4-BE49-F238E27FC236}">
                    <a16:creationId xmlns:a16="http://schemas.microsoft.com/office/drawing/2014/main" id="{683013BA-A798-4C5E-AF27-AE58AA62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571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09" name="Oval 1373">
                <a:extLst>
                  <a:ext uri="{FF2B5EF4-FFF2-40B4-BE49-F238E27FC236}">
                    <a16:creationId xmlns:a16="http://schemas.microsoft.com/office/drawing/2014/main" id="{F3604409-D239-457D-AD1C-6A31E86A5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602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0" name="Oval 1374">
                <a:extLst>
                  <a:ext uri="{FF2B5EF4-FFF2-40B4-BE49-F238E27FC236}">
                    <a16:creationId xmlns:a16="http://schemas.microsoft.com/office/drawing/2014/main" id="{F5DCC624-595C-4CC5-A37F-8B882C397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623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1" name="Oval 1375">
                <a:extLst>
                  <a:ext uri="{FF2B5EF4-FFF2-40B4-BE49-F238E27FC236}">
                    <a16:creationId xmlns:a16="http://schemas.microsoft.com/office/drawing/2014/main" id="{BF32C3EE-3E5D-430A-9EC5-3E38B40B3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1" y="1649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2" name="Oval 1376">
                <a:extLst>
                  <a:ext uri="{FF2B5EF4-FFF2-40B4-BE49-F238E27FC236}">
                    <a16:creationId xmlns:a16="http://schemas.microsoft.com/office/drawing/2014/main" id="{925E27B3-01E9-4F07-A9A8-AF78D03FE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1675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3" name="Oval 1377">
                <a:extLst>
                  <a:ext uri="{FF2B5EF4-FFF2-40B4-BE49-F238E27FC236}">
                    <a16:creationId xmlns:a16="http://schemas.microsoft.com/office/drawing/2014/main" id="{47ABCE13-6164-4474-8B14-BF02E2DC5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701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4" name="Oval 1378">
                <a:extLst>
                  <a:ext uri="{FF2B5EF4-FFF2-40B4-BE49-F238E27FC236}">
                    <a16:creationId xmlns:a16="http://schemas.microsoft.com/office/drawing/2014/main" id="{1B0A1ED9-62BE-4729-AC42-CDFB4EA23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672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5" name="Oval 1379">
                <a:extLst>
                  <a:ext uri="{FF2B5EF4-FFF2-40B4-BE49-F238E27FC236}">
                    <a16:creationId xmlns:a16="http://schemas.microsoft.com/office/drawing/2014/main" id="{F3B1F016-17A5-4C88-86AB-6F6451412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637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6" name="Oval 1380">
                <a:extLst>
                  <a:ext uri="{FF2B5EF4-FFF2-40B4-BE49-F238E27FC236}">
                    <a16:creationId xmlns:a16="http://schemas.microsoft.com/office/drawing/2014/main" id="{36F306F8-E39E-4FDA-9C7E-E2207C464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1607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7" name="Oval 1381">
                <a:extLst>
                  <a:ext uri="{FF2B5EF4-FFF2-40B4-BE49-F238E27FC236}">
                    <a16:creationId xmlns:a16="http://schemas.microsoft.com/office/drawing/2014/main" id="{D318288E-7A3E-4F65-8517-4B006FC53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58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8" name="Oval 1382">
                <a:extLst>
                  <a:ext uri="{FF2B5EF4-FFF2-40B4-BE49-F238E27FC236}">
                    <a16:creationId xmlns:a16="http://schemas.microsoft.com/office/drawing/2014/main" id="{F001CE28-37F3-4DA2-A508-C7251680AF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569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19" name="Oval 1383">
                <a:extLst>
                  <a:ext uri="{FF2B5EF4-FFF2-40B4-BE49-F238E27FC236}">
                    <a16:creationId xmlns:a16="http://schemas.microsoft.com/office/drawing/2014/main" id="{1275EB16-F67D-42B5-9112-C4BE9B7F5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9" y="1691"/>
                <a:ext cx="16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0" name="Oval 1384">
                <a:extLst>
                  <a:ext uri="{FF2B5EF4-FFF2-40B4-BE49-F238E27FC236}">
                    <a16:creationId xmlns:a16="http://schemas.microsoft.com/office/drawing/2014/main" id="{BFE9C3B5-B086-4962-97B1-5ED1F5438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722"/>
                <a:ext cx="15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1" name="Oval 1385">
                <a:extLst>
                  <a:ext uri="{FF2B5EF4-FFF2-40B4-BE49-F238E27FC236}">
                    <a16:creationId xmlns:a16="http://schemas.microsoft.com/office/drawing/2014/main" id="{38765BAA-159F-4E1D-A972-2E4D39D5F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53"/>
                <a:ext cx="17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2" name="Oval 1386">
                <a:extLst>
                  <a:ext uri="{FF2B5EF4-FFF2-40B4-BE49-F238E27FC236}">
                    <a16:creationId xmlns:a16="http://schemas.microsoft.com/office/drawing/2014/main" id="{F1243E06-225F-4154-BA5E-AB84A98DA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778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3" name="Oval 1387">
                <a:extLst>
                  <a:ext uri="{FF2B5EF4-FFF2-40B4-BE49-F238E27FC236}">
                    <a16:creationId xmlns:a16="http://schemas.microsoft.com/office/drawing/2014/main" id="{CEE29CAD-3DC1-46CB-94F0-AFABA16F0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760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4" name="Oval 1388">
                <a:extLst>
                  <a:ext uri="{FF2B5EF4-FFF2-40B4-BE49-F238E27FC236}">
                    <a16:creationId xmlns:a16="http://schemas.microsoft.com/office/drawing/2014/main" id="{0487089E-B8A5-473F-99CE-F23BFE17E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729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5" name="Oval 1389">
                <a:extLst>
                  <a:ext uri="{FF2B5EF4-FFF2-40B4-BE49-F238E27FC236}">
                    <a16:creationId xmlns:a16="http://schemas.microsoft.com/office/drawing/2014/main" id="{2ADA6045-42EB-4EA5-9EC4-6B8031D70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10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6" name="Oval 1390">
                <a:extLst>
                  <a:ext uri="{FF2B5EF4-FFF2-40B4-BE49-F238E27FC236}">
                    <a16:creationId xmlns:a16="http://schemas.microsoft.com/office/drawing/2014/main" id="{B235B7DC-8292-4C5F-B95D-589EB5C79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1687"/>
                <a:ext cx="16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27" name="Freeform 1391">
                <a:extLst>
                  <a:ext uri="{FF2B5EF4-FFF2-40B4-BE49-F238E27FC236}">
                    <a16:creationId xmlns:a16="http://schemas.microsoft.com/office/drawing/2014/main" id="{20A47607-AE40-4885-9D19-8B3DC5191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536"/>
                <a:ext cx="331" cy="443"/>
              </a:xfrm>
              <a:custGeom>
                <a:avLst/>
                <a:gdLst>
                  <a:gd name="T0" fmla="*/ 497 w 150"/>
                  <a:gd name="T1" fmla="*/ 5519 h 188"/>
                  <a:gd name="T2" fmla="*/ 666 w 150"/>
                  <a:gd name="T3" fmla="*/ 4842 h 188"/>
                  <a:gd name="T4" fmla="*/ 1022 w 150"/>
                  <a:gd name="T5" fmla="*/ 4291 h 188"/>
                  <a:gd name="T6" fmla="*/ 1397 w 150"/>
                  <a:gd name="T7" fmla="*/ 3610 h 188"/>
                  <a:gd name="T8" fmla="*/ 1752 w 150"/>
                  <a:gd name="T9" fmla="*/ 2837 h 188"/>
                  <a:gd name="T10" fmla="*/ 2182 w 150"/>
                  <a:gd name="T11" fmla="*/ 2342 h 188"/>
                  <a:gd name="T12" fmla="*/ 2610 w 150"/>
                  <a:gd name="T13" fmla="*/ 1572 h 188"/>
                  <a:gd name="T14" fmla="*/ 3555 w 150"/>
                  <a:gd name="T15" fmla="*/ 0 h 188"/>
                  <a:gd name="T16" fmla="*/ 2893 w 150"/>
                  <a:gd name="T17" fmla="*/ 683 h 188"/>
                  <a:gd name="T18" fmla="*/ 2163 w 150"/>
                  <a:gd name="T19" fmla="*/ 1477 h 188"/>
                  <a:gd name="T20" fmla="*/ 1470 w 150"/>
                  <a:gd name="T21" fmla="*/ 2592 h 188"/>
                  <a:gd name="T22" fmla="*/ 808 w 150"/>
                  <a:gd name="T23" fmla="*/ 3549 h 188"/>
                  <a:gd name="T24" fmla="*/ 117 w 150"/>
                  <a:gd name="T25" fmla="*/ 5297 h 188"/>
                  <a:gd name="T26" fmla="*/ 214 w 150"/>
                  <a:gd name="T27" fmla="*/ 5797 h 18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0" h="188">
                    <a:moveTo>
                      <a:pt x="21" y="179"/>
                    </a:moveTo>
                    <a:cubicBezTo>
                      <a:pt x="23" y="171"/>
                      <a:pt x="24" y="164"/>
                      <a:pt x="28" y="157"/>
                    </a:cubicBezTo>
                    <a:cubicBezTo>
                      <a:pt x="32" y="150"/>
                      <a:pt x="38" y="145"/>
                      <a:pt x="43" y="139"/>
                    </a:cubicBezTo>
                    <a:cubicBezTo>
                      <a:pt x="48" y="131"/>
                      <a:pt x="54" y="124"/>
                      <a:pt x="59" y="117"/>
                    </a:cubicBezTo>
                    <a:cubicBezTo>
                      <a:pt x="65" y="108"/>
                      <a:pt x="67" y="100"/>
                      <a:pt x="74" y="92"/>
                    </a:cubicBezTo>
                    <a:cubicBezTo>
                      <a:pt x="79" y="86"/>
                      <a:pt x="87" y="82"/>
                      <a:pt x="92" y="76"/>
                    </a:cubicBezTo>
                    <a:cubicBezTo>
                      <a:pt x="99" y="68"/>
                      <a:pt x="105" y="59"/>
                      <a:pt x="110" y="51"/>
                    </a:cubicBezTo>
                    <a:cubicBezTo>
                      <a:pt x="122" y="33"/>
                      <a:pt x="138" y="17"/>
                      <a:pt x="150" y="0"/>
                    </a:cubicBezTo>
                    <a:cubicBezTo>
                      <a:pt x="140" y="7"/>
                      <a:pt x="132" y="15"/>
                      <a:pt x="122" y="22"/>
                    </a:cubicBezTo>
                    <a:cubicBezTo>
                      <a:pt x="111" y="29"/>
                      <a:pt x="100" y="38"/>
                      <a:pt x="91" y="48"/>
                    </a:cubicBezTo>
                    <a:cubicBezTo>
                      <a:pt x="81" y="60"/>
                      <a:pt x="73" y="73"/>
                      <a:pt x="62" y="84"/>
                    </a:cubicBezTo>
                    <a:cubicBezTo>
                      <a:pt x="52" y="95"/>
                      <a:pt x="42" y="103"/>
                      <a:pt x="34" y="115"/>
                    </a:cubicBezTo>
                    <a:cubicBezTo>
                      <a:pt x="22" y="134"/>
                      <a:pt x="13" y="152"/>
                      <a:pt x="5" y="172"/>
                    </a:cubicBezTo>
                    <a:cubicBezTo>
                      <a:pt x="2" y="179"/>
                      <a:pt x="0" y="184"/>
                      <a:pt x="9" y="188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8" name="Freeform 1392">
                <a:extLst>
                  <a:ext uri="{FF2B5EF4-FFF2-40B4-BE49-F238E27FC236}">
                    <a16:creationId xmlns:a16="http://schemas.microsoft.com/office/drawing/2014/main" id="{5C090371-CE3F-422A-940C-850A547CE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1722"/>
                <a:ext cx="122" cy="217"/>
              </a:xfrm>
              <a:custGeom>
                <a:avLst/>
                <a:gdLst>
                  <a:gd name="T0" fmla="*/ 512 w 55"/>
                  <a:gd name="T1" fmla="*/ 1236 h 92"/>
                  <a:gd name="T2" fmla="*/ 1191 w 55"/>
                  <a:gd name="T3" fmla="*/ 0 h 92"/>
                  <a:gd name="T4" fmla="*/ 557 w 55"/>
                  <a:gd name="T5" fmla="*/ 590 h 92"/>
                  <a:gd name="T6" fmla="*/ 0 w 55"/>
                  <a:gd name="T7" fmla="*/ 1024 h 92"/>
                  <a:gd name="T8" fmla="*/ 1211 w 55"/>
                  <a:gd name="T9" fmla="*/ 2849 h 92"/>
                  <a:gd name="T10" fmla="*/ 1333 w 55"/>
                  <a:gd name="T11" fmla="*/ 2231 h 92"/>
                  <a:gd name="T12" fmla="*/ 852 w 55"/>
                  <a:gd name="T13" fmla="*/ 1953 h 92"/>
                  <a:gd name="T14" fmla="*/ 1333 w 55"/>
                  <a:gd name="T15" fmla="*/ 868 h 92"/>
                  <a:gd name="T16" fmla="*/ 512 w 55"/>
                  <a:gd name="T17" fmla="*/ 1236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92">
                    <a:moveTo>
                      <a:pt x="21" y="40"/>
                    </a:moveTo>
                    <a:cubicBezTo>
                      <a:pt x="12" y="26"/>
                      <a:pt x="43" y="7"/>
                      <a:pt x="49" y="0"/>
                    </a:cubicBezTo>
                    <a:cubicBezTo>
                      <a:pt x="40" y="3"/>
                      <a:pt x="31" y="13"/>
                      <a:pt x="23" y="19"/>
                    </a:cubicBezTo>
                    <a:cubicBezTo>
                      <a:pt x="17" y="23"/>
                      <a:pt x="8" y="32"/>
                      <a:pt x="0" y="33"/>
                    </a:cubicBezTo>
                    <a:cubicBezTo>
                      <a:pt x="14" y="55"/>
                      <a:pt x="31" y="75"/>
                      <a:pt x="50" y="92"/>
                    </a:cubicBezTo>
                    <a:cubicBezTo>
                      <a:pt x="50" y="85"/>
                      <a:pt x="52" y="79"/>
                      <a:pt x="55" y="72"/>
                    </a:cubicBezTo>
                    <a:cubicBezTo>
                      <a:pt x="47" y="72"/>
                      <a:pt x="37" y="73"/>
                      <a:pt x="35" y="63"/>
                    </a:cubicBezTo>
                    <a:cubicBezTo>
                      <a:pt x="32" y="48"/>
                      <a:pt x="50" y="40"/>
                      <a:pt x="55" y="28"/>
                    </a:cubicBezTo>
                    <a:cubicBezTo>
                      <a:pt x="48" y="29"/>
                      <a:pt x="29" y="51"/>
                      <a:pt x="21" y="40"/>
                    </a:cubicBezTo>
                    <a:close/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29" name="Freeform 1393">
                <a:extLst>
                  <a:ext uri="{FF2B5EF4-FFF2-40B4-BE49-F238E27FC236}">
                    <a16:creationId xmlns:a16="http://schemas.microsoft.com/office/drawing/2014/main" id="{C96F5480-EB16-4DB7-97DB-F776B9977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378"/>
                <a:ext cx="356" cy="302"/>
              </a:xfrm>
              <a:custGeom>
                <a:avLst/>
                <a:gdLst>
                  <a:gd name="T0" fmla="*/ 0 w 161"/>
                  <a:gd name="T1" fmla="*/ 3902 h 128"/>
                  <a:gd name="T2" fmla="*/ 1046 w 161"/>
                  <a:gd name="T3" fmla="*/ 2694 h 128"/>
                  <a:gd name="T4" fmla="*/ 1913 w 161"/>
                  <a:gd name="T5" fmla="*/ 1524 h 128"/>
                  <a:gd name="T6" fmla="*/ 3847 w 161"/>
                  <a:gd name="T7" fmla="*/ 0 h 128"/>
                  <a:gd name="T8" fmla="*/ 1554 w 161"/>
                  <a:gd name="T9" fmla="*/ 2534 h 128"/>
                  <a:gd name="T10" fmla="*/ 1008 w 161"/>
                  <a:gd name="T11" fmla="*/ 3440 h 128"/>
                  <a:gd name="T12" fmla="*/ 694 w 161"/>
                  <a:gd name="T13" fmla="*/ 3558 h 128"/>
                  <a:gd name="T14" fmla="*/ 356 w 161"/>
                  <a:gd name="T15" fmla="*/ 3784 h 128"/>
                  <a:gd name="T16" fmla="*/ 0 w 161"/>
                  <a:gd name="T17" fmla="*/ 3968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1" h="128">
                    <a:moveTo>
                      <a:pt x="0" y="126"/>
                    </a:moveTo>
                    <a:cubicBezTo>
                      <a:pt x="13" y="112"/>
                      <a:pt x="29" y="100"/>
                      <a:pt x="44" y="87"/>
                    </a:cubicBezTo>
                    <a:cubicBezTo>
                      <a:pt x="56" y="77"/>
                      <a:pt x="67" y="59"/>
                      <a:pt x="80" y="49"/>
                    </a:cubicBezTo>
                    <a:cubicBezTo>
                      <a:pt x="105" y="29"/>
                      <a:pt x="130" y="11"/>
                      <a:pt x="161" y="0"/>
                    </a:cubicBezTo>
                    <a:cubicBezTo>
                      <a:pt x="127" y="24"/>
                      <a:pt x="93" y="49"/>
                      <a:pt x="65" y="82"/>
                    </a:cubicBezTo>
                    <a:cubicBezTo>
                      <a:pt x="58" y="90"/>
                      <a:pt x="51" y="106"/>
                      <a:pt x="42" y="111"/>
                    </a:cubicBezTo>
                    <a:cubicBezTo>
                      <a:pt x="39" y="114"/>
                      <a:pt x="33" y="114"/>
                      <a:pt x="29" y="115"/>
                    </a:cubicBezTo>
                    <a:cubicBezTo>
                      <a:pt x="24" y="117"/>
                      <a:pt x="20" y="119"/>
                      <a:pt x="15" y="122"/>
                    </a:cubicBezTo>
                    <a:cubicBezTo>
                      <a:pt x="10" y="124"/>
                      <a:pt x="4" y="125"/>
                      <a:pt x="0" y="128"/>
                    </a:cubicBezTo>
                  </a:path>
                </a:pathLst>
              </a:cu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2430" name="Oval 1394">
                <a:extLst>
                  <a:ext uri="{FF2B5EF4-FFF2-40B4-BE49-F238E27FC236}">
                    <a16:creationId xmlns:a16="http://schemas.microsoft.com/office/drawing/2014/main" id="{09F765D1-8B41-4452-866C-08952BEDF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53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1" name="Oval 1395">
                <a:extLst>
                  <a:ext uri="{FF2B5EF4-FFF2-40B4-BE49-F238E27FC236}">
                    <a16:creationId xmlns:a16="http://schemas.microsoft.com/office/drawing/2014/main" id="{0F74BD73-13BA-472D-9658-8CE2E7837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557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2" name="Oval 1396">
                <a:extLst>
                  <a:ext uri="{FF2B5EF4-FFF2-40B4-BE49-F238E27FC236}">
                    <a16:creationId xmlns:a16="http://schemas.microsoft.com/office/drawing/2014/main" id="{53D350D3-CAEC-4D93-8EC9-6C045B1FB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" y="157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3" name="Oval 1397">
                <a:extLst>
                  <a:ext uri="{FF2B5EF4-FFF2-40B4-BE49-F238E27FC236}">
                    <a16:creationId xmlns:a16="http://schemas.microsoft.com/office/drawing/2014/main" id="{A3780493-A9DB-4A7C-A4F7-90848BD11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9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4" name="Oval 1398">
                <a:extLst>
                  <a:ext uri="{FF2B5EF4-FFF2-40B4-BE49-F238E27FC236}">
                    <a16:creationId xmlns:a16="http://schemas.microsoft.com/office/drawing/2014/main" id="{246589C3-208A-4370-9301-E8AA4FC2F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1611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5" name="Oval 1399">
                <a:extLst>
                  <a:ext uri="{FF2B5EF4-FFF2-40B4-BE49-F238E27FC236}">
                    <a16:creationId xmlns:a16="http://schemas.microsoft.com/office/drawing/2014/main" id="{B9213530-1692-448E-8F73-A7E64B6DD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632"/>
                <a:ext cx="17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6" name="Oval 1400">
                <a:extLst>
                  <a:ext uri="{FF2B5EF4-FFF2-40B4-BE49-F238E27FC236}">
                    <a16:creationId xmlns:a16="http://schemas.microsoft.com/office/drawing/2014/main" id="{D8FFA0E9-D7BC-4720-A49A-AADAFA572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656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7" name="Oval 1401">
                <a:extLst>
                  <a:ext uri="{FF2B5EF4-FFF2-40B4-BE49-F238E27FC236}">
                    <a16:creationId xmlns:a16="http://schemas.microsoft.com/office/drawing/2014/main" id="{F9D2B973-F352-418F-86F6-1CF13A4E2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67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8" name="Oval 1402">
                <a:extLst>
                  <a:ext uri="{FF2B5EF4-FFF2-40B4-BE49-F238E27FC236}">
                    <a16:creationId xmlns:a16="http://schemas.microsoft.com/office/drawing/2014/main" id="{DFDA20EA-4F07-4A4E-BED8-9D47299E4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" y="1698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39" name="Oval 1403">
                <a:extLst>
                  <a:ext uri="{FF2B5EF4-FFF2-40B4-BE49-F238E27FC236}">
                    <a16:creationId xmlns:a16="http://schemas.microsoft.com/office/drawing/2014/main" id="{93C32AC6-D93D-4C49-8B1F-6A0491C67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717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0" name="Oval 1404">
                <a:extLst>
                  <a:ext uri="{FF2B5EF4-FFF2-40B4-BE49-F238E27FC236}">
                    <a16:creationId xmlns:a16="http://schemas.microsoft.com/office/drawing/2014/main" id="{2DEF31D1-89F3-4BF7-8A62-7C9B8DECD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173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1" name="Oval 1405">
                <a:extLst>
                  <a:ext uri="{FF2B5EF4-FFF2-40B4-BE49-F238E27FC236}">
                    <a16:creationId xmlns:a16="http://schemas.microsoft.com/office/drawing/2014/main" id="{848F588E-0C80-4CC9-B247-C1A0D0F38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755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2" name="Oval 1406">
                <a:extLst>
                  <a:ext uri="{FF2B5EF4-FFF2-40B4-BE49-F238E27FC236}">
                    <a16:creationId xmlns:a16="http://schemas.microsoft.com/office/drawing/2014/main" id="{5294E551-1DCF-4195-B1B4-13BB63BB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816"/>
                <a:ext cx="16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3" name="Oval 1407">
                <a:extLst>
                  <a:ext uri="{FF2B5EF4-FFF2-40B4-BE49-F238E27FC236}">
                    <a16:creationId xmlns:a16="http://schemas.microsoft.com/office/drawing/2014/main" id="{9C44C8E1-9D5C-4963-B66E-8524CF867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1804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4" name="Oval 1408">
                <a:extLst>
                  <a:ext uri="{FF2B5EF4-FFF2-40B4-BE49-F238E27FC236}">
                    <a16:creationId xmlns:a16="http://schemas.microsoft.com/office/drawing/2014/main" id="{125E7A1D-D3C7-4071-B064-78240DB69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788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5" name="Oval 1409">
                <a:extLst>
                  <a:ext uri="{FF2B5EF4-FFF2-40B4-BE49-F238E27FC236}">
                    <a16:creationId xmlns:a16="http://schemas.microsoft.com/office/drawing/2014/main" id="{22073158-42B1-4448-9F75-6699A529E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1720"/>
                <a:ext cx="15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6" name="Oval 1410">
                <a:extLst>
                  <a:ext uri="{FF2B5EF4-FFF2-40B4-BE49-F238E27FC236}">
                    <a16:creationId xmlns:a16="http://schemas.microsoft.com/office/drawing/2014/main" id="{40E70A1C-6E1B-4917-9061-484E348A4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" y="1790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7" name="Oval 1411">
                <a:extLst>
                  <a:ext uri="{FF2B5EF4-FFF2-40B4-BE49-F238E27FC236}">
                    <a16:creationId xmlns:a16="http://schemas.microsoft.com/office/drawing/2014/main" id="{3EE48235-1513-45A6-B021-E0D048462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" y="1778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8" name="Oval 1412">
                <a:extLst>
                  <a:ext uri="{FF2B5EF4-FFF2-40B4-BE49-F238E27FC236}">
                    <a16:creationId xmlns:a16="http://schemas.microsoft.com/office/drawing/2014/main" id="{5868F799-0EAD-432A-ABE9-79CEE53E6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" y="1750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49" name="Oval 1413">
                <a:extLst>
                  <a:ext uri="{FF2B5EF4-FFF2-40B4-BE49-F238E27FC236}">
                    <a16:creationId xmlns:a16="http://schemas.microsoft.com/office/drawing/2014/main" id="{78128010-4E5A-4F26-AACB-8B40821C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" y="1741"/>
                <a:ext cx="18" cy="16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0" name="Oval 1414">
                <a:extLst>
                  <a:ext uri="{FF2B5EF4-FFF2-40B4-BE49-F238E27FC236}">
                    <a16:creationId xmlns:a16="http://schemas.microsoft.com/office/drawing/2014/main" id="{3BA51BE8-7176-4EFA-A931-B2849CADA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" y="1720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1" name="Oval 1415">
                <a:extLst>
                  <a:ext uri="{FF2B5EF4-FFF2-40B4-BE49-F238E27FC236}">
                    <a16:creationId xmlns:a16="http://schemas.microsoft.com/office/drawing/2014/main" id="{C46BEE17-A558-450B-B3BC-5010FDE3C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703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2" name="Oval 1416">
                <a:extLst>
                  <a:ext uri="{FF2B5EF4-FFF2-40B4-BE49-F238E27FC236}">
                    <a16:creationId xmlns:a16="http://schemas.microsoft.com/office/drawing/2014/main" id="{4614B7C2-20BA-4A4C-8A06-0CA07DB15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687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3" name="Oval 1417">
                <a:extLst>
                  <a:ext uri="{FF2B5EF4-FFF2-40B4-BE49-F238E27FC236}">
                    <a16:creationId xmlns:a16="http://schemas.microsoft.com/office/drawing/2014/main" id="{6DCE9D0E-766C-4215-86BA-AD3DF2A5B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670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4" name="Oval 1418">
                <a:extLst>
                  <a:ext uri="{FF2B5EF4-FFF2-40B4-BE49-F238E27FC236}">
                    <a16:creationId xmlns:a16="http://schemas.microsoft.com/office/drawing/2014/main" id="{6E42247D-DEE4-47BD-9991-2FA48F1FB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165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5" name="Oval 1419">
                <a:extLst>
                  <a:ext uri="{FF2B5EF4-FFF2-40B4-BE49-F238E27FC236}">
                    <a16:creationId xmlns:a16="http://schemas.microsoft.com/office/drawing/2014/main" id="{02DAC7CE-D79D-4664-B1A8-B7244842D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163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6" name="Oval 1420">
                <a:extLst>
                  <a:ext uri="{FF2B5EF4-FFF2-40B4-BE49-F238E27FC236}">
                    <a16:creationId xmlns:a16="http://schemas.microsoft.com/office/drawing/2014/main" id="{915586C5-16BB-4842-9700-E7FFFAC8D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616"/>
                <a:ext cx="17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7" name="Oval 1421">
                <a:extLst>
                  <a:ext uri="{FF2B5EF4-FFF2-40B4-BE49-F238E27FC236}">
                    <a16:creationId xmlns:a16="http://schemas.microsoft.com/office/drawing/2014/main" id="{ED05239E-FE1E-4CA3-B864-6E2F455C0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604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8" name="Oval 1422">
                <a:extLst>
                  <a:ext uri="{FF2B5EF4-FFF2-40B4-BE49-F238E27FC236}">
                    <a16:creationId xmlns:a16="http://schemas.microsoft.com/office/drawing/2014/main" id="{B431B9E0-116E-4E6C-8BEE-8D7274BA3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585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59" name="Oval 1423">
                <a:extLst>
                  <a:ext uri="{FF2B5EF4-FFF2-40B4-BE49-F238E27FC236}">
                    <a16:creationId xmlns:a16="http://schemas.microsoft.com/office/drawing/2014/main" id="{13375235-8B09-448A-BC82-2E54457E1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566"/>
                <a:ext cx="18" cy="17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0" name="Oval 1424">
                <a:extLst>
                  <a:ext uri="{FF2B5EF4-FFF2-40B4-BE49-F238E27FC236}">
                    <a16:creationId xmlns:a16="http://schemas.microsoft.com/office/drawing/2014/main" id="{4E649CE6-15B9-467B-BA22-90D044D0B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548"/>
                <a:ext cx="17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1" name="Oval 1425">
                <a:extLst>
                  <a:ext uri="{FF2B5EF4-FFF2-40B4-BE49-F238E27FC236}">
                    <a16:creationId xmlns:a16="http://schemas.microsoft.com/office/drawing/2014/main" id="{2BDB1301-56DD-4766-A164-06B741383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" y="1541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2" name="Oval 1426">
                <a:extLst>
                  <a:ext uri="{FF2B5EF4-FFF2-40B4-BE49-F238E27FC236}">
                    <a16:creationId xmlns:a16="http://schemas.microsoft.com/office/drawing/2014/main" id="{08151CBB-7716-41F7-88C5-59150282D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1524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3" name="Oval 1427">
                <a:extLst>
                  <a:ext uri="{FF2B5EF4-FFF2-40B4-BE49-F238E27FC236}">
                    <a16:creationId xmlns:a16="http://schemas.microsoft.com/office/drawing/2014/main" id="{76F94B41-81AA-4BDC-B361-0FFBCBD27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508"/>
                <a:ext cx="18" cy="18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4" name="Oval 1428">
                <a:extLst>
                  <a:ext uri="{FF2B5EF4-FFF2-40B4-BE49-F238E27FC236}">
                    <a16:creationId xmlns:a16="http://schemas.microsoft.com/office/drawing/2014/main" id="{DB38C0E7-EC3D-4E8A-B7AB-3B3D46DB0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" y="1496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5" name="Oval 1429">
                <a:extLst>
                  <a:ext uri="{FF2B5EF4-FFF2-40B4-BE49-F238E27FC236}">
                    <a16:creationId xmlns:a16="http://schemas.microsoft.com/office/drawing/2014/main" id="{B6F3BCE3-08EE-4B9C-AB44-FD593ED0F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" y="1484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6" name="Oval 1430">
                <a:extLst>
                  <a:ext uri="{FF2B5EF4-FFF2-40B4-BE49-F238E27FC236}">
                    <a16:creationId xmlns:a16="http://schemas.microsoft.com/office/drawing/2014/main" id="{8C48B4C0-6C5F-4A1C-8F2C-07430E1CC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479"/>
                <a:ext cx="15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7" name="Oval 1431">
                <a:extLst>
                  <a:ext uri="{FF2B5EF4-FFF2-40B4-BE49-F238E27FC236}">
                    <a16:creationId xmlns:a16="http://schemas.microsoft.com/office/drawing/2014/main" id="{FBA96D75-1A48-4A15-92BF-7E12171DF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47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8" name="Oval 1432">
                <a:extLst>
                  <a:ext uri="{FF2B5EF4-FFF2-40B4-BE49-F238E27FC236}">
                    <a16:creationId xmlns:a16="http://schemas.microsoft.com/office/drawing/2014/main" id="{0630DE03-38D7-4B7F-870A-D87EA3581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451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469" name="Oval 1433">
                <a:extLst>
                  <a:ext uri="{FF2B5EF4-FFF2-40B4-BE49-F238E27FC236}">
                    <a16:creationId xmlns:a16="http://schemas.microsoft.com/office/drawing/2014/main" id="{A5B371F0-E0CA-44B7-AB05-08C20FD71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460"/>
                <a:ext cx="18" cy="19"/>
              </a:xfrm>
              <a:prstGeom prst="ellipse">
                <a:avLst/>
              </a:prstGeom>
              <a:solidFill>
                <a:srgbClr val="EB5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2042" name="Group 1434">
              <a:extLst>
                <a:ext uri="{FF2B5EF4-FFF2-40B4-BE49-F238E27FC236}">
                  <a16:creationId xmlns:a16="http://schemas.microsoft.com/office/drawing/2014/main" id="{B45E3750-5A8B-4E19-93F5-FF7220984B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30" y="1149"/>
              <a:ext cx="751" cy="832"/>
              <a:chOff x="1254" y="1147"/>
              <a:chExt cx="751" cy="832"/>
            </a:xfrm>
          </p:grpSpPr>
          <p:sp>
            <p:nvSpPr>
              <p:cNvPr id="52070" name="Oval 1435">
                <a:extLst>
                  <a:ext uri="{FF2B5EF4-FFF2-40B4-BE49-F238E27FC236}">
                    <a16:creationId xmlns:a16="http://schemas.microsoft.com/office/drawing/2014/main" id="{54A6B0D0-6D5F-42CF-965D-5F73640FF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614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1" name="Oval 1436">
                <a:extLst>
                  <a:ext uri="{FF2B5EF4-FFF2-40B4-BE49-F238E27FC236}">
                    <a16:creationId xmlns:a16="http://schemas.microsoft.com/office/drawing/2014/main" id="{1546FC4F-F86D-4F94-AFB3-A4581ECB9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64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2" name="Oval 1437">
                <a:extLst>
                  <a:ext uri="{FF2B5EF4-FFF2-40B4-BE49-F238E27FC236}">
                    <a16:creationId xmlns:a16="http://schemas.microsoft.com/office/drawing/2014/main" id="{10467C36-0B33-4F4B-A283-05F1440FB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1672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3" name="Oval 1438">
                <a:extLst>
                  <a:ext uri="{FF2B5EF4-FFF2-40B4-BE49-F238E27FC236}">
                    <a16:creationId xmlns:a16="http://schemas.microsoft.com/office/drawing/2014/main" id="{8942A733-FF35-4118-BB00-479B0533C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689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4" name="Oval 1439">
                <a:extLst>
                  <a:ext uri="{FF2B5EF4-FFF2-40B4-BE49-F238E27FC236}">
                    <a16:creationId xmlns:a16="http://schemas.microsoft.com/office/drawing/2014/main" id="{5BD780D4-A6F5-483D-BDF4-0916BC0FD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1713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5" name="Oval 1440">
                <a:extLst>
                  <a:ext uri="{FF2B5EF4-FFF2-40B4-BE49-F238E27FC236}">
                    <a16:creationId xmlns:a16="http://schemas.microsoft.com/office/drawing/2014/main" id="{019F20BF-59AF-4DFC-8801-8A238F96F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501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6" name="Oval 1441">
                <a:extLst>
                  <a:ext uri="{FF2B5EF4-FFF2-40B4-BE49-F238E27FC236}">
                    <a16:creationId xmlns:a16="http://schemas.microsoft.com/office/drawing/2014/main" id="{D729C8FD-88F3-491C-9EA6-72ABF6245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519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7" name="Oval 1442">
                <a:extLst>
                  <a:ext uri="{FF2B5EF4-FFF2-40B4-BE49-F238E27FC236}">
                    <a16:creationId xmlns:a16="http://schemas.microsoft.com/office/drawing/2014/main" id="{A32A0495-37AC-4C9B-9367-413574D85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534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8" name="Oval 1443">
                <a:extLst>
                  <a:ext uri="{FF2B5EF4-FFF2-40B4-BE49-F238E27FC236}">
                    <a16:creationId xmlns:a16="http://schemas.microsoft.com/office/drawing/2014/main" id="{3E88F5ED-91FA-459B-8B92-338B33D37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458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79" name="Oval 1444">
                <a:extLst>
                  <a:ext uri="{FF2B5EF4-FFF2-40B4-BE49-F238E27FC236}">
                    <a16:creationId xmlns:a16="http://schemas.microsoft.com/office/drawing/2014/main" id="{1E7A7896-3409-48D4-8EB3-154F17EF0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435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0" name="Oval 1445">
                <a:extLst>
                  <a:ext uri="{FF2B5EF4-FFF2-40B4-BE49-F238E27FC236}">
                    <a16:creationId xmlns:a16="http://schemas.microsoft.com/office/drawing/2014/main" id="{69678494-8A9A-42A3-840C-E18CB9E55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1420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1" name="Oval 1446">
                <a:extLst>
                  <a:ext uri="{FF2B5EF4-FFF2-40B4-BE49-F238E27FC236}">
                    <a16:creationId xmlns:a16="http://schemas.microsoft.com/office/drawing/2014/main" id="{51B47577-BAA7-40A1-9F6F-FEDD623EE2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416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2" name="Oval 1447">
                <a:extLst>
                  <a:ext uri="{FF2B5EF4-FFF2-40B4-BE49-F238E27FC236}">
                    <a16:creationId xmlns:a16="http://schemas.microsoft.com/office/drawing/2014/main" id="{D6F99712-DEBB-4696-BB0C-80EF6B320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1392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3" name="Oval 1448">
                <a:extLst>
                  <a:ext uri="{FF2B5EF4-FFF2-40B4-BE49-F238E27FC236}">
                    <a16:creationId xmlns:a16="http://schemas.microsoft.com/office/drawing/2014/main" id="{FCE870B4-5DB2-4019-9131-9162E8353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83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4" name="Oval 1449">
                <a:extLst>
                  <a:ext uri="{FF2B5EF4-FFF2-40B4-BE49-F238E27FC236}">
                    <a16:creationId xmlns:a16="http://schemas.microsoft.com/office/drawing/2014/main" id="{384290D0-F45C-4A8A-BF70-2F2421172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364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5" name="Oval 1450">
                <a:extLst>
                  <a:ext uri="{FF2B5EF4-FFF2-40B4-BE49-F238E27FC236}">
                    <a16:creationId xmlns:a16="http://schemas.microsoft.com/office/drawing/2014/main" id="{AC40CD41-8D18-4340-8686-40E795DD5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35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6" name="Oval 1451">
                <a:extLst>
                  <a:ext uri="{FF2B5EF4-FFF2-40B4-BE49-F238E27FC236}">
                    <a16:creationId xmlns:a16="http://schemas.microsoft.com/office/drawing/2014/main" id="{843E2060-C960-43A5-956A-32DB0BD2EE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1708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7" name="Oval 1452">
                <a:extLst>
                  <a:ext uri="{FF2B5EF4-FFF2-40B4-BE49-F238E27FC236}">
                    <a16:creationId xmlns:a16="http://schemas.microsoft.com/office/drawing/2014/main" id="{984F0618-CF83-415C-82EC-1890FE934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1694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8" name="Oval 1453">
                <a:extLst>
                  <a:ext uri="{FF2B5EF4-FFF2-40B4-BE49-F238E27FC236}">
                    <a16:creationId xmlns:a16="http://schemas.microsoft.com/office/drawing/2014/main" id="{49DEC2E2-D7AC-44B2-892C-6A0706A34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1675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89" name="Oval 1454">
                <a:extLst>
                  <a:ext uri="{FF2B5EF4-FFF2-40B4-BE49-F238E27FC236}">
                    <a16:creationId xmlns:a16="http://schemas.microsoft.com/office/drawing/2014/main" id="{A1473AC4-47D6-4FD9-983C-357ED9E86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1663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0" name="Oval 1455">
                <a:extLst>
                  <a:ext uri="{FF2B5EF4-FFF2-40B4-BE49-F238E27FC236}">
                    <a16:creationId xmlns:a16="http://schemas.microsoft.com/office/drawing/2014/main" id="{1021BD11-0AB5-47A9-A353-DC02C093A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654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1" name="Oval 1456">
                <a:extLst>
                  <a:ext uri="{FF2B5EF4-FFF2-40B4-BE49-F238E27FC236}">
                    <a16:creationId xmlns:a16="http://schemas.microsoft.com/office/drawing/2014/main" id="{0908807F-84B4-4D16-9936-881A673A3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635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2" name="Oval 1457">
                <a:extLst>
                  <a:ext uri="{FF2B5EF4-FFF2-40B4-BE49-F238E27FC236}">
                    <a16:creationId xmlns:a16="http://schemas.microsoft.com/office/drawing/2014/main" id="{53BA62EE-F40B-46B5-AC04-B0B43A67A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625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3" name="Oval 1458">
                <a:extLst>
                  <a:ext uri="{FF2B5EF4-FFF2-40B4-BE49-F238E27FC236}">
                    <a16:creationId xmlns:a16="http://schemas.microsoft.com/office/drawing/2014/main" id="{630F734E-5015-4EE9-A519-B1AE60673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" y="1604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4" name="Oval 1459">
                <a:extLst>
                  <a:ext uri="{FF2B5EF4-FFF2-40B4-BE49-F238E27FC236}">
                    <a16:creationId xmlns:a16="http://schemas.microsoft.com/office/drawing/2014/main" id="{AD1A9D88-E37C-48A3-8613-2B9575AD3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1590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5" name="Oval 1460">
                <a:extLst>
                  <a:ext uri="{FF2B5EF4-FFF2-40B4-BE49-F238E27FC236}">
                    <a16:creationId xmlns:a16="http://schemas.microsoft.com/office/drawing/2014/main" id="{08612CBA-BE32-4D44-9CCC-3FEA0BDDA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1571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6" name="Oval 1461">
                <a:extLst>
                  <a:ext uri="{FF2B5EF4-FFF2-40B4-BE49-F238E27FC236}">
                    <a16:creationId xmlns:a16="http://schemas.microsoft.com/office/drawing/2014/main" id="{A1D78B37-95E8-4917-AA90-13F816859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1583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7" name="Oval 1462">
                <a:extLst>
                  <a:ext uri="{FF2B5EF4-FFF2-40B4-BE49-F238E27FC236}">
                    <a16:creationId xmlns:a16="http://schemas.microsoft.com/office/drawing/2014/main" id="{3CBA2321-8460-4E5A-B574-6032D48E6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1555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8" name="Oval 1463">
                <a:extLst>
                  <a:ext uri="{FF2B5EF4-FFF2-40B4-BE49-F238E27FC236}">
                    <a16:creationId xmlns:a16="http://schemas.microsoft.com/office/drawing/2014/main" id="{4D544387-520D-4860-A965-942AAA34C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153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099" name="Oval 1464">
                <a:extLst>
                  <a:ext uri="{FF2B5EF4-FFF2-40B4-BE49-F238E27FC236}">
                    <a16:creationId xmlns:a16="http://schemas.microsoft.com/office/drawing/2014/main" id="{6CB14F55-5054-4B48-A91D-ECF38599C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1522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0" name="Oval 1465">
                <a:extLst>
                  <a:ext uri="{FF2B5EF4-FFF2-40B4-BE49-F238E27FC236}">
                    <a16:creationId xmlns:a16="http://schemas.microsoft.com/office/drawing/2014/main" id="{AD96C917-04FC-4656-A121-6558E3C4D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" y="149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1" name="Oval 1466">
                <a:extLst>
                  <a:ext uri="{FF2B5EF4-FFF2-40B4-BE49-F238E27FC236}">
                    <a16:creationId xmlns:a16="http://schemas.microsoft.com/office/drawing/2014/main" id="{C05A46FA-8980-4761-9300-1E8AFA105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550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2" name="Oval 1467">
                <a:extLst>
                  <a:ext uri="{FF2B5EF4-FFF2-40B4-BE49-F238E27FC236}">
                    <a16:creationId xmlns:a16="http://schemas.microsoft.com/office/drawing/2014/main" id="{8F725B86-1018-4CE3-BF65-95561DA40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" y="1581"/>
                <a:ext cx="11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3" name="Oval 1468">
                <a:extLst>
                  <a:ext uri="{FF2B5EF4-FFF2-40B4-BE49-F238E27FC236}">
                    <a16:creationId xmlns:a16="http://schemas.microsoft.com/office/drawing/2014/main" id="{78CE3E1B-12BE-405B-91B0-11F0642D8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597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4" name="Oval 1469">
                <a:extLst>
                  <a:ext uri="{FF2B5EF4-FFF2-40B4-BE49-F238E27FC236}">
                    <a16:creationId xmlns:a16="http://schemas.microsoft.com/office/drawing/2014/main" id="{04CDC96D-E03D-49A6-8C1A-9D8992299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161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5" name="Oval 1470">
                <a:extLst>
                  <a:ext uri="{FF2B5EF4-FFF2-40B4-BE49-F238E27FC236}">
                    <a16:creationId xmlns:a16="http://schemas.microsoft.com/office/drawing/2014/main" id="{2B8DCA24-BEBA-4776-AD38-5805022CA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635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6" name="Oval 1471">
                <a:extLst>
                  <a:ext uri="{FF2B5EF4-FFF2-40B4-BE49-F238E27FC236}">
                    <a16:creationId xmlns:a16="http://schemas.microsoft.com/office/drawing/2014/main" id="{DD146DF6-2D3B-471C-AD81-691DE16C5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166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7" name="Oval 1472">
                <a:extLst>
                  <a:ext uri="{FF2B5EF4-FFF2-40B4-BE49-F238E27FC236}">
                    <a16:creationId xmlns:a16="http://schemas.microsoft.com/office/drawing/2014/main" id="{A5AD8FF6-C106-48FA-9061-485562C04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687"/>
                <a:ext cx="11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8" name="Oval 1473">
                <a:extLst>
                  <a:ext uri="{FF2B5EF4-FFF2-40B4-BE49-F238E27FC236}">
                    <a16:creationId xmlns:a16="http://schemas.microsoft.com/office/drawing/2014/main" id="{822CF3C8-F84A-4005-8933-B59D2DA9A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70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09" name="Oval 1474">
                <a:extLst>
                  <a:ext uri="{FF2B5EF4-FFF2-40B4-BE49-F238E27FC236}">
                    <a16:creationId xmlns:a16="http://schemas.microsoft.com/office/drawing/2014/main" id="{8E5CD075-33A2-48FB-8F10-B37F53010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731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0" name="Oval 1475">
                <a:extLst>
                  <a:ext uri="{FF2B5EF4-FFF2-40B4-BE49-F238E27FC236}">
                    <a16:creationId xmlns:a16="http://schemas.microsoft.com/office/drawing/2014/main" id="{3424D9EC-E2E7-4D23-B2A3-7B8B97B04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1724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1" name="Oval 1476">
                <a:extLst>
                  <a:ext uri="{FF2B5EF4-FFF2-40B4-BE49-F238E27FC236}">
                    <a16:creationId xmlns:a16="http://schemas.microsoft.com/office/drawing/2014/main" id="{E6434155-A5F3-478A-A8DB-5157DCA7E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161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2" name="Oval 1477">
                <a:extLst>
                  <a:ext uri="{FF2B5EF4-FFF2-40B4-BE49-F238E27FC236}">
                    <a16:creationId xmlns:a16="http://schemas.microsoft.com/office/drawing/2014/main" id="{F74D2682-49D1-41A5-826F-3739A71DF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64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3" name="Oval 1478">
                <a:extLst>
                  <a:ext uri="{FF2B5EF4-FFF2-40B4-BE49-F238E27FC236}">
                    <a16:creationId xmlns:a16="http://schemas.microsoft.com/office/drawing/2014/main" id="{E33A4834-5DE9-49CB-ABE1-86560FF0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66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4" name="Oval 1479">
                <a:extLst>
                  <a:ext uri="{FF2B5EF4-FFF2-40B4-BE49-F238E27FC236}">
                    <a16:creationId xmlns:a16="http://schemas.microsoft.com/office/drawing/2014/main" id="{E49DA8A4-7735-44BB-B87C-6CE312E5B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68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5" name="Oval 1480">
                <a:extLst>
                  <a:ext uri="{FF2B5EF4-FFF2-40B4-BE49-F238E27FC236}">
                    <a16:creationId xmlns:a16="http://schemas.microsoft.com/office/drawing/2014/main" id="{CA455089-9C5A-43F6-B079-7923A5C4E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170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6" name="Oval 1481">
                <a:extLst>
                  <a:ext uri="{FF2B5EF4-FFF2-40B4-BE49-F238E27FC236}">
                    <a16:creationId xmlns:a16="http://schemas.microsoft.com/office/drawing/2014/main" id="{7BE00B92-F460-4A77-B19D-3C446979F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176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7" name="Oval 1482">
                <a:extLst>
                  <a:ext uri="{FF2B5EF4-FFF2-40B4-BE49-F238E27FC236}">
                    <a16:creationId xmlns:a16="http://schemas.microsoft.com/office/drawing/2014/main" id="{084D5475-3CEF-48AE-A935-F9E1618CB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778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8" name="Oval 1483">
                <a:extLst>
                  <a:ext uri="{FF2B5EF4-FFF2-40B4-BE49-F238E27FC236}">
                    <a16:creationId xmlns:a16="http://schemas.microsoft.com/office/drawing/2014/main" id="{8BB1A183-A302-4514-A131-5118E8C9E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79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19" name="Oval 1484">
                <a:extLst>
                  <a:ext uri="{FF2B5EF4-FFF2-40B4-BE49-F238E27FC236}">
                    <a16:creationId xmlns:a16="http://schemas.microsoft.com/office/drawing/2014/main" id="{C66DEBCC-A6A0-4198-9DDE-4EFD8B165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" y="180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0" name="Oval 1485">
                <a:extLst>
                  <a:ext uri="{FF2B5EF4-FFF2-40B4-BE49-F238E27FC236}">
                    <a16:creationId xmlns:a16="http://schemas.microsoft.com/office/drawing/2014/main" id="{234405CE-7A93-4227-B696-AEAC0A3D1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14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1" name="Oval 1486">
                <a:extLst>
                  <a:ext uri="{FF2B5EF4-FFF2-40B4-BE49-F238E27FC236}">
                    <a16:creationId xmlns:a16="http://schemas.microsoft.com/office/drawing/2014/main" id="{F2168AEF-C10E-439D-A186-1AD7328D1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17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2" name="Oval 1487">
                <a:extLst>
                  <a:ext uri="{FF2B5EF4-FFF2-40B4-BE49-F238E27FC236}">
                    <a16:creationId xmlns:a16="http://schemas.microsoft.com/office/drawing/2014/main" id="{58ECD326-80D1-4F02-A105-ED8CADC4D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19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3" name="Oval 1488">
                <a:extLst>
                  <a:ext uri="{FF2B5EF4-FFF2-40B4-BE49-F238E27FC236}">
                    <a16:creationId xmlns:a16="http://schemas.microsoft.com/office/drawing/2014/main" id="{7954C98A-6B05-4AAD-9C8F-D8FF79841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21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4" name="Oval 1489">
                <a:extLst>
                  <a:ext uri="{FF2B5EF4-FFF2-40B4-BE49-F238E27FC236}">
                    <a16:creationId xmlns:a16="http://schemas.microsoft.com/office/drawing/2014/main" id="{2B4E3710-7724-40C6-A778-424BFB99A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23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5" name="Oval 1490">
                <a:extLst>
                  <a:ext uri="{FF2B5EF4-FFF2-40B4-BE49-F238E27FC236}">
                    <a16:creationId xmlns:a16="http://schemas.microsoft.com/office/drawing/2014/main" id="{DA5F6137-7417-4D99-97E0-DBE84C967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1246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6" name="Oval 1491">
                <a:extLst>
                  <a:ext uri="{FF2B5EF4-FFF2-40B4-BE49-F238E27FC236}">
                    <a16:creationId xmlns:a16="http://schemas.microsoft.com/office/drawing/2014/main" id="{6A2E6E84-345F-4BBD-90F6-DBBBA16C0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26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7" name="Oval 1492">
                <a:extLst>
                  <a:ext uri="{FF2B5EF4-FFF2-40B4-BE49-F238E27FC236}">
                    <a16:creationId xmlns:a16="http://schemas.microsoft.com/office/drawing/2014/main" id="{1AC8736B-B7FD-4F47-8057-5A82EF27A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28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8" name="Oval 1493">
                <a:extLst>
                  <a:ext uri="{FF2B5EF4-FFF2-40B4-BE49-F238E27FC236}">
                    <a16:creationId xmlns:a16="http://schemas.microsoft.com/office/drawing/2014/main" id="{C94BFBC9-7EC8-4A27-BEC3-099970424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30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29" name="Oval 1494">
                <a:extLst>
                  <a:ext uri="{FF2B5EF4-FFF2-40B4-BE49-F238E27FC236}">
                    <a16:creationId xmlns:a16="http://schemas.microsoft.com/office/drawing/2014/main" id="{B434E5BB-3B1A-4A60-9240-67CA5F704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1950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0" name="Oval 1495">
                <a:extLst>
                  <a:ext uri="{FF2B5EF4-FFF2-40B4-BE49-F238E27FC236}">
                    <a16:creationId xmlns:a16="http://schemas.microsoft.com/office/drawing/2014/main" id="{5239FF21-A946-45DF-AE6C-234A3573F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93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1" name="Oval 1496">
                <a:extLst>
                  <a:ext uri="{FF2B5EF4-FFF2-40B4-BE49-F238E27FC236}">
                    <a16:creationId xmlns:a16="http://schemas.microsoft.com/office/drawing/2014/main" id="{B9B1AFA7-751D-4674-9D7B-0E4D2541F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92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2" name="Oval 1497">
                <a:extLst>
                  <a:ext uri="{FF2B5EF4-FFF2-40B4-BE49-F238E27FC236}">
                    <a16:creationId xmlns:a16="http://schemas.microsoft.com/office/drawing/2014/main" id="{4F00F7C0-8B33-4A6C-B941-2527A249A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93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3" name="Oval 1498">
                <a:extLst>
                  <a:ext uri="{FF2B5EF4-FFF2-40B4-BE49-F238E27FC236}">
                    <a16:creationId xmlns:a16="http://schemas.microsoft.com/office/drawing/2014/main" id="{9FAE4B94-05CF-494D-909B-DFB69D86D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90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4" name="Oval 1499">
                <a:extLst>
                  <a:ext uri="{FF2B5EF4-FFF2-40B4-BE49-F238E27FC236}">
                    <a16:creationId xmlns:a16="http://schemas.microsoft.com/office/drawing/2014/main" id="{CA25A911-B126-4D74-8D47-B5CF1C90B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88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5" name="Oval 1500">
                <a:extLst>
                  <a:ext uri="{FF2B5EF4-FFF2-40B4-BE49-F238E27FC236}">
                    <a16:creationId xmlns:a16="http://schemas.microsoft.com/office/drawing/2014/main" id="{61940EBA-3479-4DC5-B627-9968FB687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861"/>
                <a:ext cx="12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6" name="Oval 1501">
                <a:extLst>
                  <a:ext uri="{FF2B5EF4-FFF2-40B4-BE49-F238E27FC236}">
                    <a16:creationId xmlns:a16="http://schemas.microsoft.com/office/drawing/2014/main" id="{63CD4630-627B-4700-B5B8-B96B1C1EE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190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7" name="Oval 1502">
                <a:extLst>
                  <a:ext uri="{FF2B5EF4-FFF2-40B4-BE49-F238E27FC236}">
                    <a16:creationId xmlns:a16="http://schemas.microsoft.com/office/drawing/2014/main" id="{08A31C9A-BB21-4DF2-BDFF-D4947995C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82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8" name="Oval 1503">
                <a:extLst>
                  <a:ext uri="{FF2B5EF4-FFF2-40B4-BE49-F238E27FC236}">
                    <a16:creationId xmlns:a16="http://schemas.microsoft.com/office/drawing/2014/main" id="{19F8AC50-E7AD-46EB-8CEA-516D68116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41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39" name="Oval 1504">
                <a:extLst>
                  <a:ext uri="{FF2B5EF4-FFF2-40B4-BE49-F238E27FC236}">
                    <a16:creationId xmlns:a16="http://schemas.microsoft.com/office/drawing/2014/main" id="{6ED5C7BC-C8CB-45DF-B842-6CB544F86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04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0" name="Oval 1505">
                <a:extLst>
                  <a:ext uri="{FF2B5EF4-FFF2-40B4-BE49-F238E27FC236}">
                    <a16:creationId xmlns:a16="http://schemas.microsoft.com/office/drawing/2014/main" id="{A36966F3-F0AD-4DD6-AD7B-9B61413D0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38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1" name="Oval 1506">
                <a:extLst>
                  <a:ext uri="{FF2B5EF4-FFF2-40B4-BE49-F238E27FC236}">
                    <a16:creationId xmlns:a16="http://schemas.microsoft.com/office/drawing/2014/main" id="{17902EB9-FFF1-47E9-8AD9-A56334F41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36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2" name="Oval 1507">
                <a:extLst>
                  <a:ext uri="{FF2B5EF4-FFF2-40B4-BE49-F238E27FC236}">
                    <a16:creationId xmlns:a16="http://schemas.microsoft.com/office/drawing/2014/main" id="{155F5738-0066-4000-A2F0-468D971B3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559"/>
                <a:ext cx="13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3" name="Oval 1508">
                <a:extLst>
                  <a:ext uri="{FF2B5EF4-FFF2-40B4-BE49-F238E27FC236}">
                    <a16:creationId xmlns:a16="http://schemas.microsoft.com/office/drawing/2014/main" id="{2853659D-8E55-4D6A-B3CB-4E93418BE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524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4" name="Oval 1509">
                <a:extLst>
                  <a:ext uri="{FF2B5EF4-FFF2-40B4-BE49-F238E27FC236}">
                    <a16:creationId xmlns:a16="http://schemas.microsoft.com/office/drawing/2014/main" id="{B11C4D6E-83D2-41D6-A09F-1BAA68FFF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819"/>
                <a:ext cx="14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5" name="Oval 1510">
                <a:extLst>
                  <a:ext uri="{FF2B5EF4-FFF2-40B4-BE49-F238E27FC236}">
                    <a16:creationId xmlns:a16="http://schemas.microsoft.com/office/drawing/2014/main" id="{7CCC1F28-10BE-4A3C-A38F-4C6B3456F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168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6" name="Oval 1511">
                <a:extLst>
                  <a:ext uri="{FF2B5EF4-FFF2-40B4-BE49-F238E27FC236}">
                    <a16:creationId xmlns:a16="http://schemas.microsoft.com/office/drawing/2014/main" id="{7A4D6D00-10B0-473E-BD74-0AA9F7969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637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7" name="Oval 1512">
                <a:extLst>
                  <a:ext uri="{FF2B5EF4-FFF2-40B4-BE49-F238E27FC236}">
                    <a16:creationId xmlns:a16="http://schemas.microsoft.com/office/drawing/2014/main" id="{B7F7FF7E-D1B6-47DB-988B-4654979C7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682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8" name="Oval 1513">
                <a:extLst>
                  <a:ext uri="{FF2B5EF4-FFF2-40B4-BE49-F238E27FC236}">
                    <a16:creationId xmlns:a16="http://schemas.microsoft.com/office/drawing/2014/main" id="{FBB27AAE-7340-4302-BEEC-653D21CFF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840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49" name="Oval 1514">
                <a:extLst>
                  <a:ext uri="{FF2B5EF4-FFF2-40B4-BE49-F238E27FC236}">
                    <a16:creationId xmlns:a16="http://schemas.microsoft.com/office/drawing/2014/main" id="{7C971301-D543-4282-BF31-6184B8087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1967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0" name="Oval 1515">
                <a:extLst>
                  <a:ext uri="{FF2B5EF4-FFF2-40B4-BE49-F238E27FC236}">
                    <a16:creationId xmlns:a16="http://schemas.microsoft.com/office/drawing/2014/main" id="{6206672B-BA44-4DA4-8E4F-0AE6BADC8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1929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1" name="Oval 1516">
                <a:extLst>
                  <a:ext uri="{FF2B5EF4-FFF2-40B4-BE49-F238E27FC236}">
                    <a16:creationId xmlns:a16="http://schemas.microsoft.com/office/drawing/2014/main" id="{4B06D9B0-7C7F-4707-85DB-3C0D8651A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" y="1769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2" name="Oval 1517">
                <a:extLst>
                  <a:ext uri="{FF2B5EF4-FFF2-40B4-BE49-F238E27FC236}">
                    <a16:creationId xmlns:a16="http://schemas.microsoft.com/office/drawing/2014/main" id="{3A70662E-0944-4205-A30B-DC939D273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74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3" name="Oval 1518">
                <a:extLst>
                  <a:ext uri="{FF2B5EF4-FFF2-40B4-BE49-F238E27FC236}">
                    <a16:creationId xmlns:a16="http://schemas.microsoft.com/office/drawing/2014/main" id="{823DA695-8691-4EA6-B47B-BBCC9F60F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1729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4" name="Oval 1519">
                <a:extLst>
                  <a:ext uri="{FF2B5EF4-FFF2-40B4-BE49-F238E27FC236}">
                    <a16:creationId xmlns:a16="http://schemas.microsoft.com/office/drawing/2014/main" id="{CF65949F-3674-4E35-B5EE-A7F81365F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439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5" name="Oval 1520">
                <a:extLst>
                  <a:ext uri="{FF2B5EF4-FFF2-40B4-BE49-F238E27FC236}">
                    <a16:creationId xmlns:a16="http://schemas.microsoft.com/office/drawing/2014/main" id="{22C606EA-4AC5-4260-B897-712403CF1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696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6" name="Oval 1521">
                <a:extLst>
                  <a:ext uri="{FF2B5EF4-FFF2-40B4-BE49-F238E27FC236}">
                    <a16:creationId xmlns:a16="http://schemas.microsoft.com/office/drawing/2014/main" id="{1B383C63-2A00-49FD-B0E5-EE401E069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66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7" name="Oval 1522">
                <a:extLst>
                  <a:ext uri="{FF2B5EF4-FFF2-40B4-BE49-F238E27FC236}">
                    <a16:creationId xmlns:a16="http://schemas.microsoft.com/office/drawing/2014/main" id="{DD23505C-3DFB-47C4-95C1-CB36C3F3E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1651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8" name="Oval 1523">
                <a:extLst>
                  <a:ext uri="{FF2B5EF4-FFF2-40B4-BE49-F238E27FC236}">
                    <a16:creationId xmlns:a16="http://schemas.microsoft.com/office/drawing/2014/main" id="{376E0F16-AEC1-4EA6-BA18-AD3EB9A56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63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59" name="Oval 1524">
                <a:extLst>
                  <a:ext uri="{FF2B5EF4-FFF2-40B4-BE49-F238E27FC236}">
                    <a16:creationId xmlns:a16="http://schemas.microsoft.com/office/drawing/2014/main" id="{E87612D7-6D21-4FCC-846C-4E0EDA324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1717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0" name="Oval 1525">
                <a:extLst>
                  <a:ext uri="{FF2B5EF4-FFF2-40B4-BE49-F238E27FC236}">
                    <a16:creationId xmlns:a16="http://schemas.microsoft.com/office/drawing/2014/main" id="{393B511F-307A-4B40-887A-7B58974D6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731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1" name="Oval 1526">
                <a:extLst>
                  <a:ext uri="{FF2B5EF4-FFF2-40B4-BE49-F238E27FC236}">
                    <a16:creationId xmlns:a16="http://schemas.microsoft.com/office/drawing/2014/main" id="{0CF015AA-887A-4E1A-8225-7FE211862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" y="1746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2" name="Oval 1527">
                <a:extLst>
                  <a:ext uri="{FF2B5EF4-FFF2-40B4-BE49-F238E27FC236}">
                    <a16:creationId xmlns:a16="http://schemas.microsoft.com/office/drawing/2014/main" id="{34A99FEE-EBBB-4AE6-BBF8-74DD9C978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176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3" name="Oval 1528">
                <a:extLst>
                  <a:ext uri="{FF2B5EF4-FFF2-40B4-BE49-F238E27FC236}">
                    <a16:creationId xmlns:a16="http://schemas.microsoft.com/office/drawing/2014/main" id="{EA6DA3BF-87CD-43D1-B742-CC1A19C94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762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4" name="Oval 1529">
                <a:extLst>
                  <a:ext uri="{FF2B5EF4-FFF2-40B4-BE49-F238E27FC236}">
                    <a16:creationId xmlns:a16="http://schemas.microsoft.com/office/drawing/2014/main" id="{05686530-F075-4B6A-BC0B-FA2ADD57B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1781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5" name="Oval 1530">
                <a:extLst>
                  <a:ext uri="{FF2B5EF4-FFF2-40B4-BE49-F238E27FC236}">
                    <a16:creationId xmlns:a16="http://schemas.microsoft.com/office/drawing/2014/main" id="{09B99629-87FA-4F3A-A670-D5C49DAD0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79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6" name="Oval 1531">
                <a:extLst>
                  <a:ext uri="{FF2B5EF4-FFF2-40B4-BE49-F238E27FC236}">
                    <a16:creationId xmlns:a16="http://schemas.microsoft.com/office/drawing/2014/main" id="{41C31D04-A197-48EC-ACC9-3A2E3F6DB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1778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7" name="Oval 1532">
                <a:extLst>
                  <a:ext uri="{FF2B5EF4-FFF2-40B4-BE49-F238E27FC236}">
                    <a16:creationId xmlns:a16="http://schemas.microsoft.com/office/drawing/2014/main" id="{1355B8AC-FA1A-48E1-9395-A5333E615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668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8" name="Oval 1533">
                <a:extLst>
                  <a:ext uri="{FF2B5EF4-FFF2-40B4-BE49-F238E27FC236}">
                    <a16:creationId xmlns:a16="http://schemas.microsoft.com/office/drawing/2014/main" id="{4CA9BCDE-15FE-4C65-A35F-9921A452E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654"/>
                <a:ext cx="17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69" name="Oval 1534">
                <a:extLst>
                  <a:ext uri="{FF2B5EF4-FFF2-40B4-BE49-F238E27FC236}">
                    <a16:creationId xmlns:a16="http://schemas.microsoft.com/office/drawing/2014/main" id="{B3F629DF-7B68-4177-9AEE-A28AC5F92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637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0" name="Oval 1535">
                <a:extLst>
                  <a:ext uri="{FF2B5EF4-FFF2-40B4-BE49-F238E27FC236}">
                    <a16:creationId xmlns:a16="http://schemas.microsoft.com/office/drawing/2014/main" id="{C45697CC-604C-4FB0-B356-4E6338C30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61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1" name="Oval 1536">
                <a:extLst>
                  <a:ext uri="{FF2B5EF4-FFF2-40B4-BE49-F238E27FC236}">
                    <a16:creationId xmlns:a16="http://schemas.microsoft.com/office/drawing/2014/main" id="{B7918BE5-F34B-4DE5-9DE7-C6D4C4FE9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60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2" name="Oval 1537">
                <a:extLst>
                  <a:ext uri="{FF2B5EF4-FFF2-40B4-BE49-F238E27FC236}">
                    <a16:creationId xmlns:a16="http://schemas.microsoft.com/office/drawing/2014/main" id="{F7CE5506-E4F5-40B9-BA05-C15FFA7F3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588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3" name="Oval 1538">
                <a:extLst>
                  <a:ext uri="{FF2B5EF4-FFF2-40B4-BE49-F238E27FC236}">
                    <a16:creationId xmlns:a16="http://schemas.microsoft.com/office/drawing/2014/main" id="{63601ECC-238D-488A-A1F8-FAC8ACDA7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1569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4" name="Oval 1539">
                <a:extLst>
                  <a:ext uri="{FF2B5EF4-FFF2-40B4-BE49-F238E27FC236}">
                    <a16:creationId xmlns:a16="http://schemas.microsoft.com/office/drawing/2014/main" id="{08584880-F5A7-4285-AB88-F949F95CC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" y="1430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5" name="Oval 1540">
                <a:extLst>
                  <a:ext uri="{FF2B5EF4-FFF2-40B4-BE49-F238E27FC236}">
                    <a16:creationId xmlns:a16="http://schemas.microsoft.com/office/drawing/2014/main" id="{048C5526-2201-4370-8DA8-CE3AFD703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437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6" name="Oval 1541">
                <a:extLst>
                  <a:ext uri="{FF2B5EF4-FFF2-40B4-BE49-F238E27FC236}">
                    <a16:creationId xmlns:a16="http://schemas.microsoft.com/office/drawing/2014/main" id="{4F6BF21E-0F50-40B4-ADF1-60BDC4F4C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" y="1453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7" name="Oval 1542">
                <a:extLst>
                  <a:ext uri="{FF2B5EF4-FFF2-40B4-BE49-F238E27FC236}">
                    <a16:creationId xmlns:a16="http://schemas.microsoft.com/office/drawing/2014/main" id="{F8226D00-D18A-47D7-8F00-DE5A8D4F5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468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8" name="Oval 1543">
                <a:extLst>
                  <a:ext uri="{FF2B5EF4-FFF2-40B4-BE49-F238E27FC236}">
                    <a16:creationId xmlns:a16="http://schemas.microsoft.com/office/drawing/2014/main" id="{1F7A1AE4-B66F-448E-9235-4E12D5960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159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79" name="Oval 1544">
                <a:extLst>
                  <a:ext uri="{FF2B5EF4-FFF2-40B4-BE49-F238E27FC236}">
                    <a16:creationId xmlns:a16="http://schemas.microsoft.com/office/drawing/2014/main" id="{6C8DA10D-12EF-4FEB-B29D-A4C4F4DB3C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157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0" name="Oval 1545">
                <a:extLst>
                  <a:ext uri="{FF2B5EF4-FFF2-40B4-BE49-F238E27FC236}">
                    <a16:creationId xmlns:a16="http://schemas.microsoft.com/office/drawing/2014/main" id="{B9F43E38-93EC-43D6-91D2-8FD725237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555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1" name="Oval 1546">
                <a:extLst>
                  <a:ext uri="{FF2B5EF4-FFF2-40B4-BE49-F238E27FC236}">
                    <a16:creationId xmlns:a16="http://schemas.microsoft.com/office/drawing/2014/main" id="{F29D552C-4A90-4315-8B81-C80E29A0F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538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2" name="Oval 1547">
                <a:extLst>
                  <a:ext uri="{FF2B5EF4-FFF2-40B4-BE49-F238E27FC236}">
                    <a16:creationId xmlns:a16="http://schemas.microsoft.com/office/drawing/2014/main" id="{1B588B99-D617-470C-A39F-EE7349B00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519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3" name="Oval 1548">
                <a:extLst>
                  <a:ext uri="{FF2B5EF4-FFF2-40B4-BE49-F238E27FC236}">
                    <a16:creationId xmlns:a16="http://schemas.microsoft.com/office/drawing/2014/main" id="{ED741038-ECB5-4C4B-9F14-EF0B5728A4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48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4" name="Oval 1549">
                <a:extLst>
                  <a:ext uri="{FF2B5EF4-FFF2-40B4-BE49-F238E27FC236}">
                    <a16:creationId xmlns:a16="http://schemas.microsoft.com/office/drawing/2014/main" id="{C620A670-5C0A-4713-BC60-E035935D5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566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5" name="Oval 1550">
                <a:extLst>
                  <a:ext uri="{FF2B5EF4-FFF2-40B4-BE49-F238E27FC236}">
                    <a16:creationId xmlns:a16="http://schemas.microsoft.com/office/drawing/2014/main" id="{D624A534-FA5B-4016-BC57-5B7270BDB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1585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6" name="Oval 1551">
                <a:extLst>
                  <a:ext uri="{FF2B5EF4-FFF2-40B4-BE49-F238E27FC236}">
                    <a16:creationId xmlns:a16="http://schemas.microsoft.com/office/drawing/2014/main" id="{1C3448EF-7BB7-4F53-A087-9CFA1D5A6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602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7" name="Oval 1552">
                <a:extLst>
                  <a:ext uri="{FF2B5EF4-FFF2-40B4-BE49-F238E27FC236}">
                    <a16:creationId xmlns:a16="http://schemas.microsoft.com/office/drawing/2014/main" id="{3074785B-2AAB-45AF-AEA7-6DEB853D5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618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8" name="Oval 1553">
                <a:extLst>
                  <a:ext uri="{FF2B5EF4-FFF2-40B4-BE49-F238E27FC236}">
                    <a16:creationId xmlns:a16="http://schemas.microsoft.com/office/drawing/2014/main" id="{54ED9D01-6A7F-46D3-B9CE-BAF0D383F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" y="1635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89" name="Oval 1554">
                <a:extLst>
                  <a:ext uri="{FF2B5EF4-FFF2-40B4-BE49-F238E27FC236}">
                    <a16:creationId xmlns:a16="http://schemas.microsoft.com/office/drawing/2014/main" id="{547B867D-FDE6-4C30-82FD-40175E53E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" y="1658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0" name="Oval 1555">
                <a:extLst>
                  <a:ext uri="{FF2B5EF4-FFF2-40B4-BE49-F238E27FC236}">
                    <a16:creationId xmlns:a16="http://schemas.microsoft.com/office/drawing/2014/main" id="{E8B8B18D-C847-4E66-AA10-CE4F5AC81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65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1" name="Oval 1556">
                <a:extLst>
                  <a:ext uri="{FF2B5EF4-FFF2-40B4-BE49-F238E27FC236}">
                    <a16:creationId xmlns:a16="http://schemas.microsoft.com/office/drawing/2014/main" id="{836AE0DA-E5A0-4B16-9024-6BAF4549F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764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2" name="Oval 1557">
                <a:extLst>
                  <a:ext uri="{FF2B5EF4-FFF2-40B4-BE49-F238E27FC236}">
                    <a16:creationId xmlns:a16="http://schemas.microsoft.com/office/drawing/2014/main" id="{6439E2E2-3CEC-43B1-B9BE-3AF9C478D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3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3" name="Oval 1558">
                <a:extLst>
                  <a:ext uri="{FF2B5EF4-FFF2-40B4-BE49-F238E27FC236}">
                    <a16:creationId xmlns:a16="http://schemas.microsoft.com/office/drawing/2014/main" id="{C8E9C846-D552-48BC-A5F3-F07AB8F75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1793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4" name="Oval 1559">
                <a:extLst>
                  <a:ext uri="{FF2B5EF4-FFF2-40B4-BE49-F238E27FC236}">
                    <a16:creationId xmlns:a16="http://schemas.microsoft.com/office/drawing/2014/main" id="{2265C6B1-CFA5-4B1E-BE87-CED88D8B9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181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5" name="Oval 1560">
                <a:extLst>
                  <a:ext uri="{FF2B5EF4-FFF2-40B4-BE49-F238E27FC236}">
                    <a16:creationId xmlns:a16="http://schemas.microsoft.com/office/drawing/2014/main" id="{9F21BBBB-D5BD-4E4F-AA06-DC9017D73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81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6" name="Oval 1561">
                <a:extLst>
                  <a:ext uri="{FF2B5EF4-FFF2-40B4-BE49-F238E27FC236}">
                    <a16:creationId xmlns:a16="http://schemas.microsoft.com/office/drawing/2014/main" id="{76BB7D11-5754-41A5-B60E-28A8A679C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83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7" name="Oval 1562">
                <a:extLst>
                  <a:ext uri="{FF2B5EF4-FFF2-40B4-BE49-F238E27FC236}">
                    <a16:creationId xmlns:a16="http://schemas.microsoft.com/office/drawing/2014/main" id="{C37ED615-8A87-4E0D-B88E-FEB4CD289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861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8" name="Oval 1563">
                <a:extLst>
                  <a:ext uri="{FF2B5EF4-FFF2-40B4-BE49-F238E27FC236}">
                    <a16:creationId xmlns:a16="http://schemas.microsoft.com/office/drawing/2014/main" id="{A355EBEC-8129-4AB4-9F98-D0EAB90CA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88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199" name="Oval 1564">
                <a:extLst>
                  <a:ext uri="{FF2B5EF4-FFF2-40B4-BE49-F238E27FC236}">
                    <a16:creationId xmlns:a16="http://schemas.microsoft.com/office/drawing/2014/main" id="{0F323657-2CAD-40AB-A92A-EF70CB82A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" y="1887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0" name="Oval 1565">
                <a:extLst>
                  <a:ext uri="{FF2B5EF4-FFF2-40B4-BE49-F238E27FC236}">
                    <a16:creationId xmlns:a16="http://schemas.microsoft.com/office/drawing/2014/main" id="{BFD43922-F62B-4DE9-BA63-2CCE29BBB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88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1" name="Oval 1566">
                <a:extLst>
                  <a:ext uri="{FF2B5EF4-FFF2-40B4-BE49-F238E27FC236}">
                    <a16:creationId xmlns:a16="http://schemas.microsoft.com/office/drawing/2014/main" id="{FB5153AB-AC91-4B7D-B709-D77E9CF6D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906"/>
                <a:ext cx="15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2" name="Oval 1567">
                <a:extLst>
                  <a:ext uri="{FF2B5EF4-FFF2-40B4-BE49-F238E27FC236}">
                    <a16:creationId xmlns:a16="http://schemas.microsoft.com/office/drawing/2014/main" id="{2F94B8ED-380F-4183-8CDD-41FCFE5FF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1922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3" name="Oval 1568">
                <a:extLst>
                  <a:ext uri="{FF2B5EF4-FFF2-40B4-BE49-F238E27FC236}">
                    <a16:creationId xmlns:a16="http://schemas.microsoft.com/office/drawing/2014/main" id="{404B5DEB-6E1F-43CC-9085-C954049BD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797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4" name="Oval 1569">
                <a:extLst>
                  <a:ext uri="{FF2B5EF4-FFF2-40B4-BE49-F238E27FC236}">
                    <a16:creationId xmlns:a16="http://schemas.microsoft.com/office/drawing/2014/main" id="{FD86EBB9-E979-41B5-81D5-2B6229097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637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5" name="Oval 1570">
                <a:extLst>
                  <a:ext uri="{FF2B5EF4-FFF2-40B4-BE49-F238E27FC236}">
                    <a16:creationId xmlns:a16="http://schemas.microsoft.com/office/drawing/2014/main" id="{D0CBCB2A-BABD-4EC5-B3F1-DE5E967B1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635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6" name="Oval 1571">
                <a:extLst>
                  <a:ext uri="{FF2B5EF4-FFF2-40B4-BE49-F238E27FC236}">
                    <a16:creationId xmlns:a16="http://schemas.microsoft.com/office/drawing/2014/main" id="{2C658E31-F01F-4ACC-B228-2B2901B02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625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7" name="Oval 1572">
                <a:extLst>
                  <a:ext uri="{FF2B5EF4-FFF2-40B4-BE49-F238E27FC236}">
                    <a16:creationId xmlns:a16="http://schemas.microsoft.com/office/drawing/2014/main" id="{AD0BC989-3203-467E-A35E-7BAEEF1E8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73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8" name="Oval 1573">
                <a:extLst>
                  <a:ext uri="{FF2B5EF4-FFF2-40B4-BE49-F238E27FC236}">
                    <a16:creationId xmlns:a16="http://schemas.microsoft.com/office/drawing/2014/main" id="{E8539E33-6E07-45F3-8C45-B1CF827A6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" y="1720"/>
                <a:ext cx="16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09" name="Oval 1574">
                <a:extLst>
                  <a:ext uri="{FF2B5EF4-FFF2-40B4-BE49-F238E27FC236}">
                    <a16:creationId xmlns:a16="http://schemas.microsoft.com/office/drawing/2014/main" id="{6B7B3557-392E-4C4E-983A-40929DC34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1703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0" name="Oval 1575">
                <a:extLst>
                  <a:ext uri="{FF2B5EF4-FFF2-40B4-BE49-F238E27FC236}">
                    <a16:creationId xmlns:a16="http://schemas.microsoft.com/office/drawing/2014/main" id="{6F578B49-4E94-4E89-BC47-E331AE82B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684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1" name="Oval 1576">
                <a:extLst>
                  <a:ext uri="{FF2B5EF4-FFF2-40B4-BE49-F238E27FC236}">
                    <a16:creationId xmlns:a16="http://schemas.microsoft.com/office/drawing/2014/main" id="{ED66C7B5-1496-4490-AB20-577AD95414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1647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2" name="Oval 1577">
                <a:extLst>
                  <a:ext uri="{FF2B5EF4-FFF2-40B4-BE49-F238E27FC236}">
                    <a16:creationId xmlns:a16="http://schemas.microsoft.com/office/drawing/2014/main" id="{96D3BE57-B0A3-403A-856C-7EEA05382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1802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3" name="Oval 1578">
                <a:extLst>
                  <a:ext uri="{FF2B5EF4-FFF2-40B4-BE49-F238E27FC236}">
                    <a16:creationId xmlns:a16="http://schemas.microsoft.com/office/drawing/2014/main" id="{74F113B5-CED4-411D-B592-19480AE7F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1821"/>
                <a:ext cx="15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4" name="Oval 1579">
                <a:extLst>
                  <a:ext uri="{FF2B5EF4-FFF2-40B4-BE49-F238E27FC236}">
                    <a16:creationId xmlns:a16="http://schemas.microsoft.com/office/drawing/2014/main" id="{97180608-0549-4DF1-B8E3-71AAC8889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842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5" name="Oval 1580">
                <a:extLst>
                  <a:ext uri="{FF2B5EF4-FFF2-40B4-BE49-F238E27FC236}">
                    <a16:creationId xmlns:a16="http://schemas.microsoft.com/office/drawing/2014/main" id="{9C4F63CD-7C99-4EA3-83CE-0DDB0BDEB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1781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6" name="Oval 1581">
                <a:extLst>
                  <a:ext uri="{FF2B5EF4-FFF2-40B4-BE49-F238E27FC236}">
                    <a16:creationId xmlns:a16="http://schemas.microsoft.com/office/drawing/2014/main" id="{47D7836C-0C3F-467F-A939-43E0BB933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176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7" name="Oval 1582">
                <a:extLst>
                  <a:ext uri="{FF2B5EF4-FFF2-40B4-BE49-F238E27FC236}">
                    <a16:creationId xmlns:a16="http://schemas.microsoft.com/office/drawing/2014/main" id="{2292CA5F-6D7C-4C40-9773-F16A89B9F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1746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8" name="Oval 1583">
                <a:extLst>
                  <a:ext uri="{FF2B5EF4-FFF2-40B4-BE49-F238E27FC236}">
                    <a16:creationId xmlns:a16="http://schemas.microsoft.com/office/drawing/2014/main" id="{2DCA2270-A368-458F-893B-75447D282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1807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19" name="Oval 1584">
                <a:extLst>
                  <a:ext uri="{FF2B5EF4-FFF2-40B4-BE49-F238E27FC236}">
                    <a16:creationId xmlns:a16="http://schemas.microsoft.com/office/drawing/2014/main" id="{B1E8AB61-A724-4C0B-BECD-83633EB7F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807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0" name="Oval 1585">
                <a:extLst>
                  <a:ext uri="{FF2B5EF4-FFF2-40B4-BE49-F238E27FC236}">
                    <a16:creationId xmlns:a16="http://schemas.microsoft.com/office/drawing/2014/main" id="{6A2C4A8C-5809-476B-92A8-C596EC7AC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830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1" name="Oval 1586">
                <a:extLst>
                  <a:ext uri="{FF2B5EF4-FFF2-40B4-BE49-F238E27FC236}">
                    <a16:creationId xmlns:a16="http://schemas.microsoft.com/office/drawing/2014/main" id="{70CD9269-1F06-4036-B22C-5D2ABF658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" y="185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2" name="Oval 1587">
                <a:extLst>
                  <a:ext uri="{FF2B5EF4-FFF2-40B4-BE49-F238E27FC236}">
                    <a16:creationId xmlns:a16="http://schemas.microsoft.com/office/drawing/2014/main" id="{5A0DDBF1-2DDE-4944-B3CD-1F9B0330B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873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3" name="Oval 1588">
                <a:extLst>
                  <a:ext uri="{FF2B5EF4-FFF2-40B4-BE49-F238E27FC236}">
                    <a16:creationId xmlns:a16="http://schemas.microsoft.com/office/drawing/2014/main" id="{5C426813-4812-423F-A02C-B1E201D0F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" y="188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4" name="Oval 1589">
                <a:extLst>
                  <a:ext uri="{FF2B5EF4-FFF2-40B4-BE49-F238E27FC236}">
                    <a16:creationId xmlns:a16="http://schemas.microsoft.com/office/drawing/2014/main" id="{3E21D0B5-9192-4D47-A8F5-904302ECC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1910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5" name="Oval 1590">
                <a:extLst>
                  <a:ext uri="{FF2B5EF4-FFF2-40B4-BE49-F238E27FC236}">
                    <a16:creationId xmlns:a16="http://schemas.microsoft.com/office/drawing/2014/main" id="{A7D87F48-8A66-4EF0-99AD-2A294B1BA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929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6" name="Oval 1591">
                <a:extLst>
                  <a:ext uri="{FF2B5EF4-FFF2-40B4-BE49-F238E27FC236}">
                    <a16:creationId xmlns:a16="http://schemas.microsoft.com/office/drawing/2014/main" id="{17617002-F62A-433B-80F0-9C4B44DAB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94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7" name="Oval 1592">
                <a:extLst>
                  <a:ext uri="{FF2B5EF4-FFF2-40B4-BE49-F238E27FC236}">
                    <a16:creationId xmlns:a16="http://schemas.microsoft.com/office/drawing/2014/main" id="{9875F392-A2AB-49C3-9985-A0A9A110E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194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8" name="Oval 1593">
                <a:extLst>
                  <a:ext uri="{FF2B5EF4-FFF2-40B4-BE49-F238E27FC236}">
                    <a16:creationId xmlns:a16="http://schemas.microsoft.com/office/drawing/2014/main" id="{89588BF4-A54E-4F98-9937-637F9CC3F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1906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29" name="Oval 1594">
                <a:extLst>
                  <a:ext uri="{FF2B5EF4-FFF2-40B4-BE49-F238E27FC236}">
                    <a16:creationId xmlns:a16="http://schemas.microsoft.com/office/drawing/2014/main" id="{6DA4C437-2C27-4905-928B-0AE9CC460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887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0" name="Oval 1595">
                <a:extLst>
                  <a:ext uri="{FF2B5EF4-FFF2-40B4-BE49-F238E27FC236}">
                    <a16:creationId xmlns:a16="http://schemas.microsoft.com/office/drawing/2014/main" id="{01172CD8-AA18-4D63-891B-0E2ACA457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1854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1" name="Oval 1596">
                <a:extLst>
                  <a:ext uri="{FF2B5EF4-FFF2-40B4-BE49-F238E27FC236}">
                    <a16:creationId xmlns:a16="http://schemas.microsoft.com/office/drawing/2014/main" id="{8AC57E81-2D7C-4128-B6C2-60810EAC6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899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2" name="Oval 1597">
                <a:extLst>
                  <a:ext uri="{FF2B5EF4-FFF2-40B4-BE49-F238E27FC236}">
                    <a16:creationId xmlns:a16="http://schemas.microsoft.com/office/drawing/2014/main" id="{275DB060-9BE2-488D-99A4-C6D73EC9B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187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3" name="Oval 1598">
                <a:extLst>
                  <a:ext uri="{FF2B5EF4-FFF2-40B4-BE49-F238E27FC236}">
                    <a16:creationId xmlns:a16="http://schemas.microsoft.com/office/drawing/2014/main" id="{9EF10038-E981-46CB-A156-AECD7F5AB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" y="185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4" name="Oval 1599">
                <a:extLst>
                  <a:ext uri="{FF2B5EF4-FFF2-40B4-BE49-F238E27FC236}">
                    <a16:creationId xmlns:a16="http://schemas.microsoft.com/office/drawing/2014/main" id="{D2096129-B7C3-42FC-86C8-81D150CA60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833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5" name="Oval 1600">
                <a:extLst>
                  <a:ext uri="{FF2B5EF4-FFF2-40B4-BE49-F238E27FC236}">
                    <a16:creationId xmlns:a16="http://schemas.microsoft.com/office/drawing/2014/main" id="{BCE3657B-0418-4FFD-868C-268647D47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816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6" name="Oval 1601">
                <a:extLst>
                  <a:ext uri="{FF2B5EF4-FFF2-40B4-BE49-F238E27FC236}">
                    <a16:creationId xmlns:a16="http://schemas.microsoft.com/office/drawing/2014/main" id="{D84D2C84-D69D-4872-81FB-C2DCBBB489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783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7" name="Oval 1602">
                <a:extLst>
                  <a:ext uri="{FF2B5EF4-FFF2-40B4-BE49-F238E27FC236}">
                    <a16:creationId xmlns:a16="http://schemas.microsoft.com/office/drawing/2014/main" id="{22E3F244-5C45-47D4-853A-DC8D1C25D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1505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8" name="Oval 1603">
                <a:extLst>
                  <a:ext uri="{FF2B5EF4-FFF2-40B4-BE49-F238E27FC236}">
                    <a16:creationId xmlns:a16="http://schemas.microsoft.com/office/drawing/2014/main" id="{CAFAC641-D578-4ACF-A68C-D16248320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53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39" name="Oval 1604">
                <a:extLst>
                  <a:ext uri="{FF2B5EF4-FFF2-40B4-BE49-F238E27FC236}">
                    <a16:creationId xmlns:a16="http://schemas.microsoft.com/office/drawing/2014/main" id="{B6D77616-C3B1-4494-85F7-20F266B91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" y="155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0" name="Oval 1605">
                <a:extLst>
                  <a:ext uri="{FF2B5EF4-FFF2-40B4-BE49-F238E27FC236}">
                    <a16:creationId xmlns:a16="http://schemas.microsoft.com/office/drawing/2014/main" id="{9121FC27-3775-40AE-90C2-0A414B5DC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1574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1" name="Oval 1606">
                <a:extLst>
                  <a:ext uri="{FF2B5EF4-FFF2-40B4-BE49-F238E27FC236}">
                    <a16:creationId xmlns:a16="http://schemas.microsoft.com/office/drawing/2014/main" id="{DE70C414-05FA-457A-A568-9AEFDDC9A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583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2" name="Oval 1607">
                <a:extLst>
                  <a:ext uri="{FF2B5EF4-FFF2-40B4-BE49-F238E27FC236}">
                    <a16:creationId xmlns:a16="http://schemas.microsoft.com/office/drawing/2014/main" id="{ACF1804E-5161-496B-B911-FE568CF1B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607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3" name="Oval 1608">
                <a:extLst>
                  <a:ext uri="{FF2B5EF4-FFF2-40B4-BE49-F238E27FC236}">
                    <a16:creationId xmlns:a16="http://schemas.microsoft.com/office/drawing/2014/main" id="{03CA3FA2-264B-4E00-B591-C00780868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1640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4" name="Oval 1609">
                <a:extLst>
                  <a:ext uri="{FF2B5EF4-FFF2-40B4-BE49-F238E27FC236}">
                    <a16:creationId xmlns:a16="http://schemas.microsoft.com/office/drawing/2014/main" id="{4959A0A8-F886-42BE-A008-60B67DEA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1670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5" name="Oval 1610">
                <a:extLst>
                  <a:ext uri="{FF2B5EF4-FFF2-40B4-BE49-F238E27FC236}">
                    <a16:creationId xmlns:a16="http://schemas.microsoft.com/office/drawing/2014/main" id="{368201BD-8E8D-4042-9A39-F9CA8DFF0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628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6" name="Oval 1611">
                <a:extLst>
                  <a:ext uri="{FF2B5EF4-FFF2-40B4-BE49-F238E27FC236}">
                    <a16:creationId xmlns:a16="http://schemas.microsoft.com/office/drawing/2014/main" id="{03040D00-60F9-4D23-A3E3-461F3B701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1482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7" name="Oval 1612">
                <a:extLst>
                  <a:ext uri="{FF2B5EF4-FFF2-40B4-BE49-F238E27FC236}">
                    <a16:creationId xmlns:a16="http://schemas.microsoft.com/office/drawing/2014/main" id="{CC5DB201-FC22-47E3-80A0-CFAC48BEE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460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8" name="Oval 1613">
                <a:extLst>
                  <a:ext uri="{FF2B5EF4-FFF2-40B4-BE49-F238E27FC236}">
                    <a16:creationId xmlns:a16="http://schemas.microsoft.com/office/drawing/2014/main" id="{155A06B2-6C53-4786-9FE5-F0E61948B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378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49" name="Oval 1614">
                <a:extLst>
                  <a:ext uri="{FF2B5EF4-FFF2-40B4-BE49-F238E27FC236}">
                    <a16:creationId xmlns:a16="http://schemas.microsoft.com/office/drawing/2014/main" id="{B2BF8E69-FDAF-4F87-B9EB-49877DCD7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380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0" name="Oval 1615">
                <a:extLst>
                  <a:ext uri="{FF2B5EF4-FFF2-40B4-BE49-F238E27FC236}">
                    <a16:creationId xmlns:a16="http://schemas.microsoft.com/office/drawing/2014/main" id="{46D3ABD6-5021-4670-B57C-BFF5D9A32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1392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1" name="Oval 1616">
                <a:extLst>
                  <a:ext uri="{FF2B5EF4-FFF2-40B4-BE49-F238E27FC236}">
                    <a16:creationId xmlns:a16="http://schemas.microsoft.com/office/drawing/2014/main" id="{B1793017-9171-466D-879F-47B3FDEC4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" y="1501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2" name="Oval 1617">
                <a:extLst>
                  <a:ext uri="{FF2B5EF4-FFF2-40B4-BE49-F238E27FC236}">
                    <a16:creationId xmlns:a16="http://schemas.microsoft.com/office/drawing/2014/main" id="{98D16626-012D-4B94-B74A-A72BE34FD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151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3" name="Oval 1618">
                <a:extLst>
                  <a:ext uri="{FF2B5EF4-FFF2-40B4-BE49-F238E27FC236}">
                    <a16:creationId xmlns:a16="http://schemas.microsoft.com/office/drawing/2014/main" id="{9990D204-918F-4C05-9844-DECDAD51D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541"/>
                <a:ext cx="16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4" name="Oval 1619">
                <a:extLst>
                  <a:ext uri="{FF2B5EF4-FFF2-40B4-BE49-F238E27FC236}">
                    <a16:creationId xmlns:a16="http://schemas.microsoft.com/office/drawing/2014/main" id="{03646936-1DC9-40DB-B11C-67B667634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53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5" name="Oval 1620">
                <a:extLst>
                  <a:ext uri="{FF2B5EF4-FFF2-40B4-BE49-F238E27FC236}">
                    <a16:creationId xmlns:a16="http://schemas.microsoft.com/office/drawing/2014/main" id="{5A900BBC-AFE8-42ED-B858-BC7E8C111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1557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6" name="Oval 1621">
                <a:extLst>
                  <a:ext uri="{FF2B5EF4-FFF2-40B4-BE49-F238E27FC236}">
                    <a16:creationId xmlns:a16="http://schemas.microsoft.com/office/drawing/2014/main" id="{5E771098-8346-482C-A790-9C870E866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57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7" name="Oval 1622">
                <a:extLst>
                  <a:ext uri="{FF2B5EF4-FFF2-40B4-BE49-F238E27FC236}">
                    <a16:creationId xmlns:a16="http://schemas.microsoft.com/office/drawing/2014/main" id="{363CB76D-833F-4373-82EB-B5FB8FF2E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1590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8" name="Oval 1623">
                <a:extLst>
                  <a:ext uri="{FF2B5EF4-FFF2-40B4-BE49-F238E27FC236}">
                    <a16:creationId xmlns:a16="http://schemas.microsoft.com/office/drawing/2014/main" id="{6042B526-909C-4AE6-AF8A-5204000D2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60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59" name="Oval 1624">
                <a:extLst>
                  <a:ext uri="{FF2B5EF4-FFF2-40B4-BE49-F238E27FC236}">
                    <a16:creationId xmlns:a16="http://schemas.microsoft.com/office/drawing/2014/main" id="{2269CBCC-F751-4518-A51C-C86C21F91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162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0" name="Oval 1625">
                <a:extLst>
                  <a:ext uri="{FF2B5EF4-FFF2-40B4-BE49-F238E27FC236}">
                    <a16:creationId xmlns:a16="http://schemas.microsoft.com/office/drawing/2014/main" id="{9365CA63-DC4D-49D4-AE34-01CCDC785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1640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1" name="Oval 1626">
                <a:extLst>
                  <a:ext uri="{FF2B5EF4-FFF2-40B4-BE49-F238E27FC236}">
                    <a16:creationId xmlns:a16="http://schemas.microsoft.com/office/drawing/2014/main" id="{D19FE42B-226D-4C16-8E0F-455647EC2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661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2" name="Oval 1627">
                <a:extLst>
                  <a:ext uri="{FF2B5EF4-FFF2-40B4-BE49-F238E27FC236}">
                    <a16:creationId xmlns:a16="http://schemas.microsoft.com/office/drawing/2014/main" id="{13537387-3C27-4157-8769-815DD7D04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684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3" name="Oval 1628">
                <a:extLst>
                  <a:ext uri="{FF2B5EF4-FFF2-40B4-BE49-F238E27FC236}">
                    <a16:creationId xmlns:a16="http://schemas.microsoft.com/office/drawing/2014/main" id="{2BB292AF-15D1-4869-8ED5-107C4F926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703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4" name="Oval 1629">
                <a:extLst>
                  <a:ext uri="{FF2B5EF4-FFF2-40B4-BE49-F238E27FC236}">
                    <a16:creationId xmlns:a16="http://schemas.microsoft.com/office/drawing/2014/main" id="{B05C32DC-5468-4130-9459-64FCF7923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72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5" name="Oval 1630">
                <a:extLst>
                  <a:ext uri="{FF2B5EF4-FFF2-40B4-BE49-F238E27FC236}">
                    <a16:creationId xmlns:a16="http://schemas.microsoft.com/office/drawing/2014/main" id="{118C0083-EA43-4768-81CD-4876B0771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746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6" name="Oval 1631">
                <a:extLst>
                  <a:ext uri="{FF2B5EF4-FFF2-40B4-BE49-F238E27FC236}">
                    <a16:creationId xmlns:a16="http://schemas.microsoft.com/office/drawing/2014/main" id="{B3B53363-AC7D-49BB-99CB-256F9C76D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76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7" name="Oval 1632">
                <a:extLst>
                  <a:ext uri="{FF2B5EF4-FFF2-40B4-BE49-F238E27FC236}">
                    <a16:creationId xmlns:a16="http://schemas.microsoft.com/office/drawing/2014/main" id="{8285B8EB-0F47-4246-B0E9-FCA09074C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939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8" name="Oval 1633">
                <a:extLst>
                  <a:ext uri="{FF2B5EF4-FFF2-40B4-BE49-F238E27FC236}">
                    <a16:creationId xmlns:a16="http://schemas.microsoft.com/office/drawing/2014/main" id="{A126AC5B-750E-478C-8F30-2C10AC09B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1953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2269" name="Oval 1634">
                <a:extLst>
                  <a:ext uri="{FF2B5EF4-FFF2-40B4-BE49-F238E27FC236}">
                    <a16:creationId xmlns:a16="http://schemas.microsoft.com/office/drawing/2014/main" id="{7DDC8831-E8B3-4B66-9D73-75E2A2B0D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141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52043" name="Oval 1635">
              <a:extLst>
                <a:ext uri="{FF2B5EF4-FFF2-40B4-BE49-F238E27FC236}">
                  <a16:creationId xmlns:a16="http://schemas.microsoft.com/office/drawing/2014/main" id="{3EDB054F-AFCB-493A-BE56-75DDFC735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9" y="139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4" name="Oval 1636">
              <a:extLst>
                <a:ext uri="{FF2B5EF4-FFF2-40B4-BE49-F238E27FC236}">
                  <a16:creationId xmlns:a16="http://schemas.microsoft.com/office/drawing/2014/main" id="{699F923F-5676-459A-9CD1-BC2AC7A1C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41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5" name="Oval 1637">
              <a:extLst>
                <a:ext uri="{FF2B5EF4-FFF2-40B4-BE49-F238E27FC236}">
                  <a16:creationId xmlns:a16="http://schemas.microsoft.com/office/drawing/2014/main" id="{670004AE-BD19-4DC9-BE23-00913F1FD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4" y="138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6" name="Oval 1638">
              <a:extLst>
                <a:ext uri="{FF2B5EF4-FFF2-40B4-BE49-F238E27FC236}">
                  <a16:creationId xmlns:a16="http://schemas.microsoft.com/office/drawing/2014/main" id="{10FDFC5C-AFF0-44A8-8676-AA1DB1C17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134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7" name="Oval 1639">
              <a:extLst>
                <a:ext uri="{FF2B5EF4-FFF2-40B4-BE49-F238E27FC236}">
                  <a16:creationId xmlns:a16="http://schemas.microsoft.com/office/drawing/2014/main" id="{F7EE400E-B6BE-498B-BA78-9F50BC58D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3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8" name="Oval 1640">
              <a:extLst>
                <a:ext uri="{FF2B5EF4-FFF2-40B4-BE49-F238E27FC236}">
                  <a16:creationId xmlns:a16="http://schemas.microsoft.com/office/drawing/2014/main" id="{91F7F077-5B5E-472B-9EA4-A23C8C657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34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49" name="Oval 1641">
              <a:extLst>
                <a:ext uri="{FF2B5EF4-FFF2-40B4-BE49-F238E27FC236}">
                  <a16:creationId xmlns:a16="http://schemas.microsoft.com/office/drawing/2014/main" id="{A64AD2EB-F81B-4711-8746-7792599B4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" y="13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0" name="Oval 1642">
              <a:extLst>
                <a:ext uri="{FF2B5EF4-FFF2-40B4-BE49-F238E27FC236}">
                  <a16:creationId xmlns:a16="http://schemas.microsoft.com/office/drawing/2014/main" id="{27D7AAA5-5A08-4271-BF06-F254F38A5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13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1" name="Oval 1643">
              <a:extLst>
                <a:ext uri="{FF2B5EF4-FFF2-40B4-BE49-F238E27FC236}">
                  <a16:creationId xmlns:a16="http://schemas.microsoft.com/office/drawing/2014/main" id="{2EB525A9-8FF5-4B5E-9F0F-383532B7F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6" y="141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2" name="Oval 1644">
              <a:extLst>
                <a:ext uri="{FF2B5EF4-FFF2-40B4-BE49-F238E27FC236}">
                  <a16:creationId xmlns:a16="http://schemas.microsoft.com/office/drawing/2014/main" id="{D88B027B-8129-4DB1-B5C8-2A3C53709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2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3" name="Oval 1645">
              <a:extLst>
                <a:ext uri="{FF2B5EF4-FFF2-40B4-BE49-F238E27FC236}">
                  <a16:creationId xmlns:a16="http://schemas.microsoft.com/office/drawing/2014/main" id="{C2F6F8A3-068A-409A-A0A1-EDDCABB40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143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4" name="Oval 1646">
              <a:extLst>
                <a:ext uri="{FF2B5EF4-FFF2-40B4-BE49-F238E27FC236}">
                  <a16:creationId xmlns:a16="http://schemas.microsoft.com/office/drawing/2014/main" id="{B65182B7-346A-403A-8055-83D43A7B63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144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5" name="Oval 1647">
              <a:extLst>
                <a:ext uri="{FF2B5EF4-FFF2-40B4-BE49-F238E27FC236}">
                  <a16:creationId xmlns:a16="http://schemas.microsoft.com/office/drawing/2014/main" id="{9C75FF57-C342-42CF-9252-CA20FD2D3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4" y="14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6" name="Oval 1648">
              <a:extLst>
                <a:ext uri="{FF2B5EF4-FFF2-40B4-BE49-F238E27FC236}">
                  <a16:creationId xmlns:a16="http://schemas.microsoft.com/office/drawing/2014/main" id="{C5C3AD72-913E-4AEA-B337-E4B5120DF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4" y="14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7" name="Oval 1649">
              <a:extLst>
                <a:ext uri="{FF2B5EF4-FFF2-40B4-BE49-F238E27FC236}">
                  <a16:creationId xmlns:a16="http://schemas.microsoft.com/office/drawing/2014/main" id="{CC707E81-E8F4-4EC0-BE84-DCC11E970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7" y="144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8" name="Oval 1650">
              <a:extLst>
                <a:ext uri="{FF2B5EF4-FFF2-40B4-BE49-F238E27FC236}">
                  <a16:creationId xmlns:a16="http://schemas.microsoft.com/office/drawing/2014/main" id="{F81ABAAF-2198-4AC3-9151-E33F8F99B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41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59" name="Oval 1651">
              <a:extLst>
                <a:ext uri="{FF2B5EF4-FFF2-40B4-BE49-F238E27FC236}">
                  <a16:creationId xmlns:a16="http://schemas.microsoft.com/office/drawing/2014/main" id="{D0E0EF38-4D37-4D38-ABE0-69BA94627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5" y="14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0" name="Oval 1652">
              <a:extLst>
                <a:ext uri="{FF2B5EF4-FFF2-40B4-BE49-F238E27FC236}">
                  <a16:creationId xmlns:a16="http://schemas.microsoft.com/office/drawing/2014/main" id="{BDAFCD98-D59A-4A45-8920-4A54D3011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3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1" name="Oval 1653">
              <a:extLst>
                <a:ext uri="{FF2B5EF4-FFF2-40B4-BE49-F238E27FC236}">
                  <a16:creationId xmlns:a16="http://schemas.microsoft.com/office/drawing/2014/main" id="{6EFF7A5F-D96D-49B5-8F1E-E8F914CE88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130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2" name="Oval 1654">
              <a:extLst>
                <a:ext uri="{FF2B5EF4-FFF2-40B4-BE49-F238E27FC236}">
                  <a16:creationId xmlns:a16="http://schemas.microsoft.com/office/drawing/2014/main" id="{874B6F08-1100-4D4A-B2A0-3DB9B30536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4" y="13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3" name="Oval 1655">
              <a:extLst>
                <a:ext uri="{FF2B5EF4-FFF2-40B4-BE49-F238E27FC236}">
                  <a16:creationId xmlns:a16="http://schemas.microsoft.com/office/drawing/2014/main" id="{D1FF7C79-2C69-4013-9899-3508ED02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1" y="132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4" name="Oval 1656">
              <a:extLst>
                <a:ext uri="{FF2B5EF4-FFF2-40B4-BE49-F238E27FC236}">
                  <a16:creationId xmlns:a16="http://schemas.microsoft.com/office/drawing/2014/main" id="{BC4C0524-3007-4EA7-AECA-3D6D02D0D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9" y="131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5" name="Oval 1657">
              <a:extLst>
                <a:ext uri="{FF2B5EF4-FFF2-40B4-BE49-F238E27FC236}">
                  <a16:creationId xmlns:a16="http://schemas.microsoft.com/office/drawing/2014/main" id="{E8D4D4A8-5C1C-450F-AC55-415243AF4B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1" y="140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6" name="Oval 1658">
              <a:extLst>
                <a:ext uri="{FF2B5EF4-FFF2-40B4-BE49-F238E27FC236}">
                  <a16:creationId xmlns:a16="http://schemas.microsoft.com/office/drawing/2014/main" id="{EC7CB509-EE74-4E07-AE60-3299B505C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7" y="13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7" name="Oval 1659">
              <a:extLst>
                <a:ext uri="{FF2B5EF4-FFF2-40B4-BE49-F238E27FC236}">
                  <a16:creationId xmlns:a16="http://schemas.microsoft.com/office/drawing/2014/main" id="{F83EF239-B876-4D17-94DC-0C3F476E6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2" y="137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8" name="Oval 1660">
              <a:extLst>
                <a:ext uri="{FF2B5EF4-FFF2-40B4-BE49-F238E27FC236}">
                  <a16:creationId xmlns:a16="http://schemas.microsoft.com/office/drawing/2014/main" id="{C0C6A504-0638-40EB-BEF3-30FD3C094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8" y="134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2069" name="Oval 1661">
              <a:extLst>
                <a:ext uri="{FF2B5EF4-FFF2-40B4-BE49-F238E27FC236}">
                  <a16:creationId xmlns:a16="http://schemas.microsoft.com/office/drawing/2014/main" id="{CAB49DF2-A99C-4F4A-A25E-5B924D313C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6" y="129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0181" name="Group 1662">
            <a:extLst>
              <a:ext uri="{FF2B5EF4-FFF2-40B4-BE49-F238E27FC236}">
                <a16:creationId xmlns:a16="http://schemas.microsoft.com/office/drawing/2014/main" id="{DA477D9B-C3F0-4813-B0E5-5D365A227F02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3822700"/>
            <a:ext cx="2060575" cy="2198688"/>
            <a:chOff x="1728" y="2256"/>
            <a:chExt cx="1298" cy="1385"/>
          </a:xfrm>
        </p:grpSpPr>
        <p:sp>
          <p:nvSpPr>
            <p:cNvPr id="51013" name="Oval 1663">
              <a:extLst>
                <a:ext uri="{FF2B5EF4-FFF2-40B4-BE49-F238E27FC236}">
                  <a16:creationId xmlns:a16="http://schemas.microsoft.com/office/drawing/2014/main" id="{BF9BFC3C-C874-4A27-B520-2EC964B88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256"/>
              <a:ext cx="1298" cy="1385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14" name="Freeform 1664">
              <a:extLst>
                <a:ext uri="{FF2B5EF4-FFF2-40B4-BE49-F238E27FC236}">
                  <a16:creationId xmlns:a16="http://schemas.microsoft.com/office/drawing/2014/main" id="{6B7670F5-E807-46E4-8ED5-D32B1D834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3"/>
              <a:ext cx="1125" cy="1145"/>
            </a:xfrm>
            <a:custGeom>
              <a:avLst/>
              <a:gdLst>
                <a:gd name="T0" fmla="*/ 97 w 510"/>
                <a:gd name="T1" fmla="*/ 9063 h 486"/>
                <a:gd name="T2" fmla="*/ 6968 w 510"/>
                <a:gd name="T3" fmla="*/ 115 h 486"/>
                <a:gd name="T4" fmla="*/ 12077 w 510"/>
                <a:gd name="T5" fmla="*/ 3046 h 486"/>
                <a:gd name="T6" fmla="*/ 6891 w 510"/>
                <a:gd name="T7" fmla="*/ 0 h 486"/>
                <a:gd name="T8" fmla="*/ 0 w 510"/>
                <a:gd name="T9" fmla="*/ 8931 h 486"/>
                <a:gd name="T10" fmla="*/ 1804 w 510"/>
                <a:gd name="T11" fmla="*/ 14975 h 486"/>
                <a:gd name="T12" fmla="*/ 97 w 510"/>
                <a:gd name="T13" fmla="*/ 906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15" name="Freeform 1665">
              <a:extLst>
                <a:ext uri="{FF2B5EF4-FFF2-40B4-BE49-F238E27FC236}">
                  <a16:creationId xmlns:a16="http://schemas.microsoft.com/office/drawing/2014/main" id="{ADFD4E78-7D10-41DD-9785-5288EAB36F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6" y="2489"/>
              <a:ext cx="1123" cy="1145"/>
            </a:xfrm>
            <a:custGeom>
              <a:avLst/>
              <a:gdLst>
                <a:gd name="T0" fmla="*/ 11985 w 509"/>
                <a:gd name="T1" fmla="*/ 5883 h 486"/>
                <a:gd name="T2" fmla="*/ 5092 w 509"/>
                <a:gd name="T3" fmla="*/ 14854 h 486"/>
                <a:gd name="T4" fmla="*/ 0 w 509"/>
                <a:gd name="T5" fmla="*/ 11928 h 486"/>
                <a:gd name="T6" fmla="*/ 5189 w 509"/>
                <a:gd name="T7" fmla="*/ 14975 h 486"/>
                <a:gd name="T8" fmla="*/ 12062 w 509"/>
                <a:gd name="T9" fmla="*/ 6001 h 486"/>
                <a:gd name="T10" fmla="*/ 10290 w 509"/>
                <a:gd name="T11" fmla="*/ 0 h 486"/>
                <a:gd name="T12" fmla="*/ 11985 w 509"/>
                <a:gd name="T13" fmla="*/ 588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6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16" name="Oval 1666">
              <a:extLst>
                <a:ext uri="{FF2B5EF4-FFF2-40B4-BE49-F238E27FC236}">
                  <a16:creationId xmlns:a16="http://schemas.microsoft.com/office/drawing/2014/main" id="{87D94C0B-211D-4C53-BAC9-AF623A0A2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2286"/>
              <a:ext cx="1238" cy="1324"/>
            </a:xfrm>
            <a:prstGeom prst="ellipse">
              <a:avLst/>
            </a:prstGeom>
            <a:solidFill>
              <a:srgbClr val="EED4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17" name="Oval 1667">
              <a:extLst>
                <a:ext uri="{FF2B5EF4-FFF2-40B4-BE49-F238E27FC236}">
                  <a16:creationId xmlns:a16="http://schemas.microsoft.com/office/drawing/2014/main" id="{19B5BA39-23A6-4E6C-841F-39F22D499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312"/>
              <a:ext cx="1192" cy="1272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18" name="Oval 1668">
              <a:extLst>
                <a:ext uri="{FF2B5EF4-FFF2-40B4-BE49-F238E27FC236}">
                  <a16:creationId xmlns:a16="http://schemas.microsoft.com/office/drawing/2014/main" id="{49E26562-A13A-4948-AB50-10C8CE93A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256"/>
              <a:ext cx="1298" cy="13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19" name="Oval 1669">
              <a:extLst>
                <a:ext uri="{FF2B5EF4-FFF2-40B4-BE49-F238E27FC236}">
                  <a16:creationId xmlns:a16="http://schemas.microsoft.com/office/drawing/2014/main" id="{EB2A879E-2401-4318-A600-03862049A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2286"/>
              <a:ext cx="1238" cy="132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0" name="Oval 1670">
              <a:extLst>
                <a:ext uri="{FF2B5EF4-FFF2-40B4-BE49-F238E27FC236}">
                  <a16:creationId xmlns:a16="http://schemas.microsoft.com/office/drawing/2014/main" id="{3E4D8282-74BE-449A-8012-1A93778D3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312"/>
              <a:ext cx="1192" cy="1272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1" name="Freeform 1671">
              <a:extLst>
                <a:ext uri="{FF2B5EF4-FFF2-40B4-BE49-F238E27FC236}">
                  <a16:creationId xmlns:a16="http://schemas.microsoft.com/office/drawing/2014/main" id="{4F093604-93EF-46C3-BDAD-DD4AA75AA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2475"/>
              <a:ext cx="47" cy="49"/>
            </a:xfrm>
            <a:custGeom>
              <a:avLst/>
              <a:gdLst>
                <a:gd name="T0" fmla="*/ 81 w 21"/>
                <a:gd name="T1" fmla="*/ 469 h 21"/>
                <a:gd name="T2" fmla="*/ 125 w 21"/>
                <a:gd name="T3" fmla="*/ 86 h 21"/>
                <a:gd name="T4" fmla="*/ 450 w 21"/>
                <a:gd name="T5" fmla="*/ 152 h 21"/>
                <a:gd name="T6" fmla="*/ 425 w 21"/>
                <a:gd name="T7" fmla="*/ 534 h 21"/>
                <a:gd name="T8" fmla="*/ 81 w 21"/>
                <a:gd name="T9" fmla="*/ 4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7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2" name="Freeform 1672">
              <a:extLst>
                <a:ext uri="{FF2B5EF4-FFF2-40B4-BE49-F238E27FC236}">
                  <a16:creationId xmlns:a16="http://schemas.microsoft.com/office/drawing/2014/main" id="{0F8CE0CF-B8B5-464D-86FB-984D45695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456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3" name="Freeform 1673">
              <a:extLst>
                <a:ext uri="{FF2B5EF4-FFF2-40B4-BE49-F238E27FC236}">
                  <a16:creationId xmlns:a16="http://schemas.microsoft.com/office/drawing/2014/main" id="{11FFA693-3C4D-4771-B47E-196418E85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2517"/>
              <a:ext cx="31" cy="35"/>
            </a:xfrm>
            <a:custGeom>
              <a:avLst/>
              <a:gdLst>
                <a:gd name="T0" fmla="*/ 44 w 14"/>
                <a:gd name="T1" fmla="*/ 331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4" name="Freeform 1674">
              <a:extLst>
                <a:ext uri="{FF2B5EF4-FFF2-40B4-BE49-F238E27FC236}">
                  <a16:creationId xmlns:a16="http://schemas.microsoft.com/office/drawing/2014/main" id="{2EF1142F-5EC6-4C0B-ACA0-5CE41F4DB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2835"/>
              <a:ext cx="587" cy="617"/>
            </a:xfrm>
            <a:custGeom>
              <a:avLst/>
              <a:gdLst>
                <a:gd name="T0" fmla="*/ 5956 w 266"/>
                <a:gd name="T1" fmla="*/ 860 h 262"/>
                <a:gd name="T2" fmla="*/ 5621 w 266"/>
                <a:gd name="T3" fmla="*/ 271 h 262"/>
                <a:gd name="T4" fmla="*/ 5407 w 266"/>
                <a:gd name="T5" fmla="*/ 0 h 262"/>
                <a:gd name="T6" fmla="*/ 5031 w 266"/>
                <a:gd name="T7" fmla="*/ 365 h 262"/>
                <a:gd name="T8" fmla="*/ 1904 w 266"/>
                <a:gd name="T9" fmla="*/ 3499 h 262"/>
                <a:gd name="T10" fmla="*/ 117 w 266"/>
                <a:gd name="T11" fmla="*/ 5379 h 262"/>
                <a:gd name="T12" fmla="*/ 0 w 266"/>
                <a:gd name="T13" fmla="*/ 5473 h 262"/>
                <a:gd name="T14" fmla="*/ 1710 w 266"/>
                <a:gd name="T15" fmla="*/ 8059 h 262"/>
                <a:gd name="T16" fmla="*/ 1783 w 266"/>
                <a:gd name="T17" fmla="*/ 7969 h 262"/>
                <a:gd name="T18" fmla="*/ 2083 w 266"/>
                <a:gd name="T19" fmla="*/ 7691 h 262"/>
                <a:gd name="T20" fmla="*/ 2182 w 266"/>
                <a:gd name="T21" fmla="*/ 7941 h 262"/>
                <a:gd name="T22" fmla="*/ 2825 w 266"/>
                <a:gd name="T23" fmla="*/ 7564 h 262"/>
                <a:gd name="T24" fmla="*/ 3083 w 266"/>
                <a:gd name="T25" fmla="*/ 6987 h 262"/>
                <a:gd name="T26" fmla="*/ 3535 w 266"/>
                <a:gd name="T27" fmla="*/ 6062 h 262"/>
                <a:gd name="T28" fmla="*/ 3866 w 266"/>
                <a:gd name="T29" fmla="*/ 5657 h 262"/>
                <a:gd name="T30" fmla="*/ 4436 w 266"/>
                <a:gd name="T31" fmla="*/ 4559 h 262"/>
                <a:gd name="T32" fmla="*/ 5815 w 266"/>
                <a:gd name="T33" fmla="*/ 2428 h 262"/>
                <a:gd name="T34" fmla="*/ 6307 w 266"/>
                <a:gd name="T35" fmla="*/ 1752 h 262"/>
                <a:gd name="T36" fmla="*/ 6287 w 266"/>
                <a:gd name="T37" fmla="*/ 1724 h 262"/>
                <a:gd name="T38" fmla="*/ 5956 w 266"/>
                <a:gd name="T39" fmla="*/ 860 h 2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6" h="262">
                  <a:moveTo>
                    <a:pt x="251" y="28"/>
                  </a:moveTo>
                  <a:cubicBezTo>
                    <a:pt x="248" y="21"/>
                    <a:pt x="242" y="14"/>
                    <a:pt x="237" y="9"/>
                  </a:cubicBezTo>
                  <a:cubicBezTo>
                    <a:pt x="233" y="5"/>
                    <a:pt x="234" y="1"/>
                    <a:pt x="228" y="0"/>
                  </a:cubicBezTo>
                  <a:cubicBezTo>
                    <a:pt x="223" y="4"/>
                    <a:pt x="217" y="8"/>
                    <a:pt x="212" y="12"/>
                  </a:cubicBezTo>
                  <a:cubicBezTo>
                    <a:pt x="169" y="46"/>
                    <a:pt x="122" y="78"/>
                    <a:pt x="80" y="114"/>
                  </a:cubicBezTo>
                  <a:cubicBezTo>
                    <a:pt x="56" y="135"/>
                    <a:pt x="30" y="155"/>
                    <a:pt x="5" y="175"/>
                  </a:cubicBezTo>
                  <a:cubicBezTo>
                    <a:pt x="3" y="176"/>
                    <a:pt x="1" y="177"/>
                    <a:pt x="0" y="178"/>
                  </a:cubicBezTo>
                  <a:cubicBezTo>
                    <a:pt x="18" y="211"/>
                    <a:pt x="42" y="240"/>
                    <a:pt x="72" y="262"/>
                  </a:cubicBezTo>
                  <a:cubicBezTo>
                    <a:pt x="73" y="261"/>
                    <a:pt x="74" y="260"/>
                    <a:pt x="75" y="259"/>
                  </a:cubicBezTo>
                  <a:cubicBezTo>
                    <a:pt x="79" y="255"/>
                    <a:pt x="83" y="251"/>
                    <a:pt x="88" y="250"/>
                  </a:cubicBezTo>
                  <a:cubicBezTo>
                    <a:pt x="89" y="253"/>
                    <a:pt x="91" y="256"/>
                    <a:pt x="92" y="258"/>
                  </a:cubicBezTo>
                  <a:cubicBezTo>
                    <a:pt x="102" y="257"/>
                    <a:pt x="110" y="250"/>
                    <a:pt x="119" y="246"/>
                  </a:cubicBezTo>
                  <a:cubicBezTo>
                    <a:pt x="120" y="239"/>
                    <a:pt x="126" y="233"/>
                    <a:pt x="130" y="227"/>
                  </a:cubicBezTo>
                  <a:cubicBezTo>
                    <a:pt x="136" y="216"/>
                    <a:pt x="140" y="206"/>
                    <a:pt x="149" y="197"/>
                  </a:cubicBezTo>
                  <a:cubicBezTo>
                    <a:pt x="153" y="192"/>
                    <a:pt x="159" y="189"/>
                    <a:pt x="163" y="184"/>
                  </a:cubicBezTo>
                  <a:cubicBezTo>
                    <a:pt x="172" y="173"/>
                    <a:pt x="178" y="159"/>
                    <a:pt x="187" y="148"/>
                  </a:cubicBezTo>
                  <a:cubicBezTo>
                    <a:pt x="205" y="123"/>
                    <a:pt x="221" y="99"/>
                    <a:pt x="245" y="79"/>
                  </a:cubicBezTo>
                  <a:cubicBezTo>
                    <a:pt x="253" y="73"/>
                    <a:pt x="259" y="65"/>
                    <a:pt x="266" y="57"/>
                  </a:cubicBezTo>
                  <a:cubicBezTo>
                    <a:pt x="266" y="57"/>
                    <a:pt x="266" y="56"/>
                    <a:pt x="265" y="56"/>
                  </a:cubicBezTo>
                  <a:cubicBezTo>
                    <a:pt x="261" y="48"/>
                    <a:pt x="255" y="37"/>
                    <a:pt x="251" y="28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5" name="Freeform 1675">
              <a:extLst>
                <a:ext uri="{FF2B5EF4-FFF2-40B4-BE49-F238E27FC236}">
                  <a16:creationId xmlns:a16="http://schemas.microsoft.com/office/drawing/2014/main" id="{B8C6C855-7EA0-462B-9A54-265774EF1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2333"/>
              <a:ext cx="861" cy="1044"/>
            </a:xfrm>
            <a:custGeom>
              <a:avLst/>
              <a:gdLst>
                <a:gd name="T0" fmla="*/ 5327 w 390"/>
                <a:gd name="T1" fmla="*/ 983 h 443"/>
                <a:gd name="T2" fmla="*/ 4702 w 390"/>
                <a:gd name="T3" fmla="*/ 405 h 443"/>
                <a:gd name="T4" fmla="*/ 4230 w 390"/>
                <a:gd name="T5" fmla="*/ 271 h 443"/>
                <a:gd name="T6" fmla="*/ 3252 w 390"/>
                <a:gd name="T7" fmla="*/ 66 h 443"/>
                <a:gd name="T8" fmla="*/ 1336 w 390"/>
                <a:gd name="T9" fmla="*/ 90 h 443"/>
                <a:gd name="T10" fmla="*/ 1066 w 390"/>
                <a:gd name="T11" fmla="*/ 66 h 443"/>
                <a:gd name="T12" fmla="*/ 0 w 390"/>
                <a:gd name="T13" fmla="*/ 589 h 443"/>
                <a:gd name="T14" fmla="*/ 311 w 390"/>
                <a:gd name="T15" fmla="*/ 1388 h 443"/>
                <a:gd name="T16" fmla="*/ 1122 w 390"/>
                <a:gd name="T17" fmla="*/ 2566 h 443"/>
                <a:gd name="T18" fmla="*/ 1336 w 390"/>
                <a:gd name="T19" fmla="*/ 2710 h 443"/>
                <a:gd name="T20" fmla="*/ 1473 w 390"/>
                <a:gd name="T21" fmla="*/ 2472 h 443"/>
                <a:gd name="T22" fmla="*/ 1755 w 390"/>
                <a:gd name="T23" fmla="*/ 2566 h 443"/>
                <a:gd name="T24" fmla="*/ 1969 w 390"/>
                <a:gd name="T25" fmla="*/ 3000 h 443"/>
                <a:gd name="T26" fmla="*/ 2495 w 390"/>
                <a:gd name="T27" fmla="*/ 3733 h 443"/>
                <a:gd name="T28" fmla="*/ 4722 w 390"/>
                <a:gd name="T29" fmla="*/ 7188 h 443"/>
                <a:gd name="T30" fmla="*/ 5532 w 390"/>
                <a:gd name="T31" fmla="*/ 8548 h 443"/>
                <a:gd name="T32" fmla="*/ 6131 w 390"/>
                <a:gd name="T33" fmla="*/ 9686 h 443"/>
                <a:gd name="T34" fmla="*/ 7082 w 390"/>
                <a:gd name="T35" fmla="*/ 11779 h 443"/>
                <a:gd name="T36" fmla="*/ 7511 w 390"/>
                <a:gd name="T37" fmla="*/ 13350 h 443"/>
                <a:gd name="T38" fmla="*/ 7599 w 390"/>
                <a:gd name="T39" fmla="*/ 13662 h 443"/>
                <a:gd name="T40" fmla="*/ 7963 w 390"/>
                <a:gd name="T41" fmla="*/ 13112 h 443"/>
                <a:gd name="T42" fmla="*/ 7983 w 390"/>
                <a:gd name="T43" fmla="*/ 13023 h 443"/>
                <a:gd name="T44" fmla="*/ 8047 w 390"/>
                <a:gd name="T45" fmla="*/ 12957 h 443"/>
                <a:gd name="T46" fmla="*/ 8197 w 390"/>
                <a:gd name="T47" fmla="*/ 12686 h 443"/>
                <a:gd name="T48" fmla="*/ 8080 w 390"/>
                <a:gd name="T49" fmla="*/ 12436 h 443"/>
                <a:gd name="T50" fmla="*/ 8221 w 390"/>
                <a:gd name="T51" fmla="*/ 12052 h 443"/>
                <a:gd name="T52" fmla="*/ 8455 w 390"/>
                <a:gd name="T53" fmla="*/ 12186 h 443"/>
                <a:gd name="T54" fmla="*/ 8652 w 390"/>
                <a:gd name="T55" fmla="*/ 11684 h 443"/>
                <a:gd name="T56" fmla="*/ 8480 w 390"/>
                <a:gd name="T57" fmla="*/ 11140 h 443"/>
                <a:gd name="T58" fmla="*/ 8837 w 390"/>
                <a:gd name="T59" fmla="*/ 11140 h 443"/>
                <a:gd name="T60" fmla="*/ 8855 w 390"/>
                <a:gd name="T61" fmla="*/ 11008 h 443"/>
                <a:gd name="T62" fmla="*/ 8954 w 390"/>
                <a:gd name="T63" fmla="*/ 10141 h 443"/>
                <a:gd name="T64" fmla="*/ 9071 w 390"/>
                <a:gd name="T65" fmla="*/ 10141 h 443"/>
                <a:gd name="T66" fmla="*/ 9266 w 390"/>
                <a:gd name="T67" fmla="*/ 8847 h 443"/>
                <a:gd name="T68" fmla="*/ 8954 w 390"/>
                <a:gd name="T69" fmla="*/ 8142 h 443"/>
                <a:gd name="T70" fmla="*/ 9124 w 390"/>
                <a:gd name="T71" fmla="*/ 7930 h 443"/>
                <a:gd name="T72" fmla="*/ 8047 w 390"/>
                <a:gd name="T73" fmla="*/ 5616 h 443"/>
                <a:gd name="T74" fmla="*/ 8338 w 390"/>
                <a:gd name="T75" fmla="*/ 5366 h 443"/>
                <a:gd name="T76" fmla="*/ 8080 w 390"/>
                <a:gd name="T77" fmla="*/ 4932 h 443"/>
                <a:gd name="T78" fmla="*/ 8358 w 390"/>
                <a:gd name="T79" fmla="*/ 4409 h 443"/>
                <a:gd name="T80" fmla="*/ 6824 w 390"/>
                <a:gd name="T81" fmla="*/ 2067 h 443"/>
                <a:gd name="T82" fmla="*/ 5917 w 390"/>
                <a:gd name="T83" fmla="*/ 929 h 443"/>
                <a:gd name="T84" fmla="*/ 5585 w 390"/>
                <a:gd name="T85" fmla="*/ 500 h 443"/>
                <a:gd name="T86" fmla="*/ 5177 w 390"/>
                <a:gd name="T87" fmla="*/ 271 h 443"/>
                <a:gd name="T88" fmla="*/ 5327 w 390"/>
                <a:gd name="T89" fmla="*/ 983 h 4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0" h="443">
                  <a:moveTo>
                    <a:pt x="224" y="32"/>
                  </a:moveTo>
                  <a:cubicBezTo>
                    <a:pt x="216" y="26"/>
                    <a:pt x="204" y="16"/>
                    <a:pt x="198" y="13"/>
                  </a:cubicBezTo>
                  <a:cubicBezTo>
                    <a:pt x="191" y="10"/>
                    <a:pt x="185" y="11"/>
                    <a:pt x="178" y="9"/>
                  </a:cubicBezTo>
                  <a:cubicBezTo>
                    <a:pt x="164" y="6"/>
                    <a:pt x="152" y="2"/>
                    <a:pt x="137" y="2"/>
                  </a:cubicBezTo>
                  <a:cubicBezTo>
                    <a:pt x="110" y="0"/>
                    <a:pt x="83" y="4"/>
                    <a:pt x="56" y="3"/>
                  </a:cubicBezTo>
                  <a:cubicBezTo>
                    <a:pt x="52" y="3"/>
                    <a:pt x="48" y="2"/>
                    <a:pt x="45" y="2"/>
                  </a:cubicBezTo>
                  <a:cubicBezTo>
                    <a:pt x="29" y="6"/>
                    <a:pt x="14" y="12"/>
                    <a:pt x="0" y="19"/>
                  </a:cubicBezTo>
                  <a:cubicBezTo>
                    <a:pt x="0" y="29"/>
                    <a:pt x="6" y="39"/>
                    <a:pt x="13" y="45"/>
                  </a:cubicBezTo>
                  <a:cubicBezTo>
                    <a:pt x="23" y="57"/>
                    <a:pt x="41" y="69"/>
                    <a:pt x="47" y="83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1"/>
                    <a:pt x="57" y="80"/>
                    <a:pt x="62" y="80"/>
                  </a:cubicBezTo>
                  <a:cubicBezTo>
                    <a:pt x="65" y="80"/>
                    <a:pt x="72" y="81"/>
                    <a:pt x="74" y="83"/>
                  </a:cubicBezTo>
                  <a:cubicBezTo>
                    <a:pt x="79" y="85"/>
                    <a:pt x="81" y="93"/>
                    <a:pt x="83" y="97"/>
                  </a:cubicBezTo>
                  <a:cubicBezTo>
                    <a:pt x="90" y="106"/>
                    <a:pt x="97" y="113"/>
                    <a:pt x="105" y="121"/>
                  </a:cubicBezTo>
                  <a:cubicBezTo>
                    <a:pt x="138" y="157"/>
                    <a:pt x="169" y="194"/>
                    <a:pt x="199" y="233"/>
                  </a:cubicBezTo>
                  <a:cubicBezTo>
                    <a:pt x="210" y="248"/>
                    <a:pt x="223" y="262"/>
                    <a:pt x="233" y="277"/>
                  </a:cubicBezTo>
                  <a:cubicBezTo>
                    <a:pt x="241" y="290"/>
                    <a:pt x="251" y="301"/>
                    <a:pt x="258" y="314"/>
                  </a:cubicBezTo>
                  <a:cubicBezTo>
                    <a:pt x="270" y="337"/>
                    <a:pt x="286" y="358"/>
                    <a:pt x="298" y="382"/>
                  </a:cubicBezTo>
                  <a:cubicBezTo>
                    <a:pt x="306" y="397"/>
                    <a:pt x="312" y="416"/>
                    <a:pt x="316" y="433"/>
                  </a:cubicBezTo>
                  <a:cubicBezTo>
                    <a:pt x="317" y="437"/>
                    <a:pt x="318" y="441"/>
                    <a:pt x="320" y="443"/>
                  </a:cubicBezTo>
                  <a:cubicBezTo>
                    <a:pt x="326" y="437"/>
                    <a:pt x="331" y="431"/>
                    <a:pt x="335" y="425"/>
                  </a:cubicBezTo>
                  <a:cubicBezTo>
                    <a:pt x="335" y="424"/>
                    <a:pt x="335" y="422"/>
                    <a:pt x="336" y="422"/>
                  </a:cubicBezTo>
                  <a:cubicBezTo>
                    <a:pt x="336" y="420"/>
                    <a:pt x="338" y="420"/>
                    <a:pt x="339" y="420"/>
                  </a:cubicBezTo>
                  <a:cubicBezTo>
                    <a:pt x="341" y="417"/>
                    <a:pt x="343" y="414"/>
                    <a:pt x="345" y="411"/>
                  </a:cubicBezTo>
                  <a:cubicBezTo>
                    <a:pt x="343" y="408"/>
                    <a:pt x="341" y="404"/>
                    <a:pt x="340" y="403"/>
                  </a:cubicBezTo>
                  <a:cubicBezTo>
                    <a:pt x="340" y="401"/>
                    <a:pt x="338" y="392"/>
                    <a:pt x="346" y="391"/>
                  </a:cubicBezTo>
                  <a:cubicBezTo>
                    <a:pt x="350" y="391"/>
                    <a:pt x="353" y="393"/>
                    <a:pt x="356" y="395"/>
                  </a:cubicBezTo>
                  <a:cubicBezTo>
                    <a:pt x="359" y="389"/>
                    <a:pt x="361" y="384"/>
                    <a:pt x="364" y="379"/>
                  </a:cubicBezTo>
                  <a:cubicBezTo>
                    <a:pt x="360" y="372"/>
                    <a:pt x="355" y="363"/>
                    <a:pt x="357" y="361"/>
                  </a:cubicBezTo>
                  <a:cubicBezTo>
                    <a:pt x="358" y="358"/>
                    <a:pt x="367" y="360"/>
                    <a:pt x="372" y="361"/>
                  </a:cubicBezTo>
                  <a:cubicBezTo>
                    <a:pt x="372" y="360"/>
                    <a:pt x="373" y="358"/>
                    <a:pt x="373" y="357"/>
                  </a:cubicBezTo>
                  <a:cubicBezTo>
                    <a:pt x="371" y="348"/>
                    <a:pt x="369" y="332"/>
                    <a:pt x="377" y="329"/>
                  </a:cubicBezTo>
                  <a:cubicBezTo>
                    <a:pt x="379" y="328"/>
                    <a:pt x="381" y="329"/>
                    <a:pt x="382" y="329"/>
                  </a:cubicBezTo>
                  <a:cubicBezTo>
                    <a:pt x="386" y="316"/>
                    <a:pt x="388" y="302"/>
                    <a:pt x="390" y="287"/>
                  </a:cubicBezTo>
                  <a:cubicBezTo>
                    <a:pt x="384" y="278"/>
                    <a:pt x="373" y="266"/>
                    <a:pt x="377" y="264"/>
                  </a:cubicBezTo>
                  <a:cubicBezTo>
                    <a:pt x="382" y="261"/>
                    <a:pt x="379" y="259"/>
                    <a:pt x="384" y="257"/>
                  </a:cubicBezTo>
                  <a:cubicBezTo>
                    <a:pt x="381" y="237"/>
                    <a:pt x="342" y="188"/>
                    <a:pt x="339" y="182"/>
                  </a:cubicBezTo>
                  <a:cubicBezTo>
                    <a:pt x="340" y="182"/>
                    <a:pt x="349" y="174"/>
                    <a:pt x="351" y="174"/>
                  </a:cubicBezTo>
                  <a:cubicBezTo>
                    <a:pt x="348" y="170"/>
                    <a:pt x="343" y="165"/>
                    <a:pt x="340" y="160"/>
                  </a:cubicBezTo>
                  <a:cubicBezTo>
                    <a:pt x="336" y="153"/>
                    <a:pt x="352" y="143"/>
                    <a:pt x="352" y="143"/>
                  </a:cubicBezTo>
                  <a:cubicBezTo>
                    <a:pt x="352" y="143"/>
                    <a:pt x="296" y="75"/>
                    <a:pt x="287" y="67"/>
                  </a:cubicBezTo>
                  <a:cubicBezTo>
                    <a:pt x="280" y="62"/>
                    <a:pt x="255" y="37"/>
                    <a:pt x="249" y="30"/>
                  </a:cubicBezTo>
                  <a:cubicBezTo>
                    <a:pt x="247" y="28"/>
                    <a:pt x="241" y="21"/>
                    <a:pt x="235" y="16"/>
                  </a:cubicBezTo>
                  <a:cubicBezTo>
                    <a:pt x="230" y="13"/>
                    <a:pt x="224" y="11"/>
                    <a:pt x="218" y="9"/>
                  </a:cubicBezTo>
                  <a:cubicBezTo>
                    <a:pt x="219" y="19"/>
                    <a:pt x="228" y="35"/>
                    <a:pt x="224" y="32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026" name="Oval 1676">
              <a:extLst>
                <a:ext uri="{FF2B5EF4-FFF2-40B4-BE49-F238E27FC236}">
                  <a16:creationId xmlns:a16="http://schemas.microsoft.com/office/drawing/2014/main" id="{539837C4-288B-45D6-B9C9-08D497B0C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91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7" name="Oval 1677">
              <a:extLst>
                <a:ext uri="{FF2B5EF4-FFF2-40B4-BE49-F238E27FC236}">
                  <a16:creationId xmlns:a16="http://schemas.microsoft.com/office/drawing/2014/main" id="{FEE2602A-6A94-4762-8477-344EE09F4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9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8" name="Oval 1678">
              <a:extLst>
                <a:ext uri="{FF2B5EF4-FFF2-40B4-BE49-F238E27FC236}">
                  <a16:creationId xmlns:a16="http://schemas.microsoft.com/office/drawing/2014/main" id="{EE224388-523F-4747-8C10-4DBBE84F28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951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29" name="Oval 1679">
              <a:extLst>
                <a:ext uri="{FF2B5EF4-FFF2-40B4-BE49-F238E27FC236}">
                  <a16:creationId xmlns:a16="http://schemas.microsoft.com/office/drawing/2014/main" id="{CB4021C1-693A-42DB-8F78-194C45CD1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98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0" name="Oval 1680">
              <a:extLst>
                <a:ext uri="{FF2B5EF4-FFF2-40B4-BE49-F238E27FC236}">
                  <a16:creationId xmlns:a16="http://schemas.microsoft.com/office/drawing/2014/main" id="{C8A1085A-2B6E-4141-A493-CEE62A1E6C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2" y="311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1" name="Oval 1681">
              <a:extLst>
                <a:ext uri="{FF2B5EF4-FFF2-40B4-BE49-F238E27FC236}">
                  <a16:creationId xmlns:a16="http://schemas.microsoft.com/office/drawing/2014/main" id="{CE41EF8E-BD60-4C42-952F-C60FB3394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3" y="309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2" name="Oval 1682">
              <a:extLst>
                <a:ext uri="{FF2B5EF4-FFF2-40B4-BE49-F238E27FC236}">
                  <a16:creationId xmlns:a16="http://schemas.microsoft.com/office/drawing/2014/main" id="{689CD33D-1072-4E27-ADFD-0CE329094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4" y="30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3" name="Oval 1683">
              <a:extLst>
                <a:ext uri="{FF2B5EF4-FFF2-40B4-BE49-F238E27FC236}">
                  <a16:creationId xmlns:a16="http://schemas.microsoft.com/office/drawing/2014/main" id="{D635D4CC-86BF-497E-AB17-9FB3BBAAD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16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4" name="Oval 1684">
              <a:extLst>
                <a:ext uri="{FF2B5EF4-FFF2-40B4-BE49-F238E27FC236}">
                  <a16:creationId xmlns:a16="http://schemas.microsoft.com/office/drawing/2014/main" id="{99703E69-E463-4F40-9FB8-6B7AAF56D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315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5" name="Oval 1685">
              <a:extLst>
                <a:ext uri="{FF2B5EF4-FFF2-40B4-BE49-F238E27FC236}">
                  <a16:creationId xmlns:a16="http://schemas.microsoft.com/office/drawing/2014/main" id="{D911725B-3B13-4BF0-846F-4DE2C18F5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313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6" name="Oval 1686">
              <a:extLst>
                <a:ext uri="{FF2B5EF4-FFF2-40B4-BE49-F238E27FC236}">
                  <a16:creationId xmlns:a16="http://schemas.microsoft.com/office/drawing/2014/main" id="{90687470-8CFF-4E02-B0F8-8252804C7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318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7" name="Oval 1687">
              <a:extLst>
                <a:ext uri="{FF2B5EF4-FFF2-40B4-BE49-F238E27FC236}">
                  <a16:creationId xmlns:a16="http://schemas.microsoft.com/office/drawing/2014/main" id="{DD374A38-C510-41EE-AEFC-AA88A7927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320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8" name="Oval 1688">
              <a:extLst>
                <a:ext uri="{FF2B5EF4-FFF2-40B4-BE49-F238E27FC236}">
                  <a16:creationId xmlns:a16="http://schemas.microsoft.com/office/drawing/2014/main" id="{9868EB9C-D451-4B1B-91C6-E5E7E906E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322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39" name="Oval 1689">
              <a:extLst>
                <a:ext uri="{FF2B5EF4-FFF2-40B4-BE49-F238E27FC236}">
                  <a16:creationId xmlns:a16="http://schemas.microsoft.com/office/drawing/2014/main" id="{F65C9709-C77A-4C2E-9D2F-5E4176CC5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24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0" name="Oval 1690">
              <a:extLst>
                <a:ext uri="{FF2B5EF4-FFF2-40B4-BE49-F238E27FC236}">
                  <a16:creationId xmlns:a16="http://schemas.microsoft.com/office/drawing/2014/main" id="{8B6183CB-E12E-4274-AE12-5203243418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25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1" name="Oval 1691">
              <a:extLst>
                <a:ext uri="{FF2B5EF4-FFF2-40B4-BE49-F238E27FC236}">
                  <a16:creationId xmlns:a16="http://schemas.microsoft.com/office/drawing/2014/main" id="{036D7C6C-A04C-4CD9-9A1E-68436EDB1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32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2" name="Oval 1692">
              <a:extLst>
                <a:ext uri="{FF2B5EF4-FFF2-40B4-BE49-F238E27FC236}">
                  <a16:creationId xmlns:a16="http://schemas.microsoft.com/office/drawing/2014/main" id="{52EA5CD7-FEAF-431D-BBB0-7FE349EDA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3302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3" name="Oval 1693">
              <a:extLst>
                <a:ext uri="{FF2B5EF4-FFF2-40B4-BE49-F238E27FC236}">
                  <a16:creationId xmlns:a16="http://schemas.microsoft.com/office/drawing/2014/main" id="{E83FE991-1927-4D07-93EE-73EC297FE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3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4" name="Oval 1694">
              <a:extLst>
                <a:ext uri="{FF2B5EF4-FFF2-40B4-BE49-F238E27FC236}">
                  <a16:creationId xmlns:a16="http://schemas.microsoft.com/office/drawing/2014/main" id="{7CBD2BFB-7303-4FDC-8273-56DB4BC6A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319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5" name="Oval 1695">
              <a:extLst>
                <a:ext uri="{FF2B5EF4-FFF2-40B4-BE49-F238E27FC236}">
                  <a16:creationId xmlns:a16="http://schemas.microsoft.com/office/drawing/2014/main" id="{CF2A7378-333D-4DFD-A9AA-C0BFC01C5E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317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6" name="Oval 1696">
              <a:extLst>
                <a:ext uri="{FF2B5EF4-FFF2-40B4-BE49-F238E27FC236}">
                  <a16:creationId xmlns:a16="http://schemas.microsoft.com/office/drawing/2014/main" id="{5519ED94-86EA-4961-94AA-F7DB6B812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315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7" name="Oval 1697">
              <a:extLst>
                <a:ext uri="{FF2B5EF4-FFF2-40B4-BE49-F238E27FC236}">
                  <a16:creationId xmlns:a16="http://schemas.microsoft.com/office/drawing/2014/main" id="{416A72C8-8379-4F76-823D-82B5E69FB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31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8" name="Oval 1698">
              <a:extLst>
                <a:ext uri="{FF2B5EF4-FFF2-40B4-BE49-F238E27FC236}">
                  <a16:creationId xmlns:a16="http://schemas.microsoft.com/office/drawing/2014/main" id="{9CEF043A-CF2B-4934-A69E-B5F30959B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1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49" name="Oval 1699">
              <a:extLst>
                <a:ext uri="{FF2B5EF4-FFF2-40B4-BE49-F238E27FC236}">
                  <a16:creationId xmlns:a16="http://schemas.microsoft.com/office/drawing/2014/main" id="{156A4EF9-810F-4C5C-B362-E5B78B25D8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310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0" name="Oval 1700">
              <a:extLst>
                <a:ext uri="{FF2B5EF4-FFF2-40B4-BE49-F238E27FC236}">
                  <a16:creationId xmlns:a16="http://schemas.microsoft.com/office/drawing/2014/main" id="{CBD1281B-7B72-455C-BF5C-17783CFF7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7" y="308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1" name="Oval 1701">
              <a:extLst>
                <a:ext uri="{FF2B5EF4-FFF2-40B4-BE49-F238E27FC236}">
                  <a16:creationId xmlns:a16="http://schemas.microsoft.com/office/drawing/2014/main" id="{ED40DCED-945E-4AE7-AA08-5C221A5A9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0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2" name="Oval 1702">
              <a:extLst>
                <a:ext uri="{FF2B5EF4-FFF2-40B4-BE49-F238E27FC236}">
                  <a16:creationId xmlns:a16="http://schemas.microsoft.com/office/drawing/2014/main" id="{239C5730-3F44-493C-ACE0-C07973412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6" y="303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3" name="Oval 1703">
              <a:extLst>
                <a:ext uri="{FF2B5EF4-FFF2-40B4-BE49-F238E27FC236}">
                  <a16:creationId xmlns:a16="http://schemas.microsoft.com/office/drawing/2014/main" id="{EA345B33-BFD1-41C7-A533-A5CACBBDE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301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4" name="Oval 1704">
              <a:extLst>
                <a:ext uri="{FF2B5EF4-FFF2-40B4-BE49-F238E27FC236}">
                  <a16:creationId xmlns:a16="http://schemas.microsoft.com/office/drawing/2014/main" id="{D7C234B7-09EF-4732-8644-FFD2416FA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5" name="Oval 1705">
              <a:extLst>
                <a:ext uri="{FF2B5EF4-FFF2-40B4-BE49-F238E27FC236}">
                  <a16:creationId xmlns:a16="http://schemas.microsoft.com/office/drawing/2014/main" id="{8273D4B1-FFFF-468C-995A-4AD6343EC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9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6" name="Oval 1706">
              <a:extLst>
                <a:ext uri="{FF2B5EF4-FFF2-40B4-BE49-F238E27FC236}">
                  <a16:creationId xmlns:a16="http://schemas.microsoft.com/office/drawing/2014/main" id="{808A12D0-60F8-4E30-85BD-B1538AA63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7" y="29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7" name="Oval 1707">
              <a:extLst>
                <a:ext uri="{FF2B5EF4-FFF2-40B4-BE49-F238E27FC236}">
                  <a16:creationId xmlns:a16="http://schemas.microsoft.com/office/drawing/2014/main" id="{2151D02A-BBD5-45E7-BB7A-EE914D52CC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29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8" name="Oval 1708">
              <a:extLst>
                <a:ext uri="{FF2B5EF4-FFF2-40B4-BE49-F238E27FC236}">
                  <a16:creationId xmlns:a16="http://schemas.microsoft.com/office/drawing/2014/main" id="{CD390275-B89E-44CF-9D21-F228B1E17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9" y="292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59" name="Oval 1709">
              <a:extLst>
                <a:ext uri="{FF2B5EF4-FFF2-40B4-BE49-F238E27FC236}">
                  <a16:creationId xmlns:a16="http://schemas.microsoft.com/office/drawing/2014/main" id="{0FE3C1EE-2D70-4514-BDE7-C451BB1A1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291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0" name="Oval 1710">
              <a:extLst>
                <a:ext uri="{FF2B5EF4-FFF2-40B4-BE49-F238E27FC236}">
                  <a16:creationId xmlns:a16="http://schemas.microsoft.com/office/drawing/2014/main" id="{0DBEDB03-B01A-4DDB-B2C5-3C4CDD506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289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1" name="Oval 1711">
              <a:extLst>
                <a:ext uri="{FF2B5EF4-FFF2-40B4-BE49-F238E27FC236}">
                  <a16:creationId xmlns:a16="http://schemas.microsoft.com/office/drawing/2014/main" id="{4F35739D-9991-49F0-AB6B-33A3863D7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87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2" name="Oval 1712">
              <a:extLst>
                <a:ext uri="{FF2B5EF4-FFF2-40B4-BE49-F238E27FC236}">
                  <a16:creationId xmlns:a16="http://schemas.microsoft.com/office/drawing/2014/main" id="{954A0A03-0F81-4118-A9E5-8D95E858A9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85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3" name="Oval 1713">
              <a:extLst>
                <a:ext uri="{FF2B5EF4-FFF2-40B4-BE49-F238E27FC236}">
                  <a16:creationId xmlns:a16="http://schemas.microsoft.com/office/drawing/2014/main" id="{A3DB5ACC-E9B5-4512-B9BD-F0D4EE323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8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4" name="Oval 1714">
              <a:extLst>
                <a:ext uri="{FF2B5EF4-FFF2-40B4-BE49-F238E27FC236}">
                  <a16:creationId xmlns:a16="http://schemas.microsoft.com/office/drawing/2014/main" id="{21EC39C4-BCC5-404F-AA8C-406675BDA9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320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5" name="Oval 1715">
              <a:extLst>
                <a:ext uri="{FF2B5EF4-FFF2-40B4-BE49-F238E27FC236}">
                  <a16:creationId xmlns:a16="http://schemas.microsoft.com/office/drawing/2014/main" id="{DAFCB378-A500-45B3-A14B-E507053AA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322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6" name="Oval 1716">
              <a:extLst>
                <a:ext uri="{FF2B5EF4-FFF2-40B4-BE49-F238E27FC236}">
                  <a16:creationId xmlns:a16="http://schemas.microsoft.com/office/drawing/2014/main" id="{D0016C6F-1C0C-491C-BB09-938EDBCE4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325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7" name="Oval 1717">
              <a:extLst>
                <a:ext uri="{FF2B5EF4-FFF2-40B4-BE49-F238E27FC236}">
                  <a16:creationId xmlns:a16="http://schemas.microsoft.com/office/drawing/2014/main" id="{D2807261-9C36-4B79-99F3-6B344A17D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1" y="32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8" name="Oval 1718">
              <a:extLst>
                <a:ext uri="{FF2B5EF4-FFF2-40B4-BE49-F238E27FC236}">
                  <a16:creationId xmlns:a16="http://schemas.microsoft.com/office/drawing/2014/main" id="{840C52FB-D617-429B-82CE-13ECA49E7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328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69" name="Oval 1719">
              <a:extLst>
                <a:ext uri="{FF2B5EF4-FFF2-40B4-BE49-F238E27FC236}">
                  <a16:creationId xmlns:a16="http://schemas.microsoft.com/office/drawing/2014/main" id="{1D1E6080-9A32-49D4-B8C5-7659AFECA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330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0" name="Oval 1720">
              <a:extLst>
                <a:ext uri="{FF2B5EF4-FFF2-40B4-BE49-F238E27FC236}">
                  <a16:creationId xmlns:a16="http://schemas.microsoft.com/office/drawing/2014/main" id="{66F9E490-5DAE-4EC3-8B3C-06612CFB4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332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1" name="Oval 1721">
              <a:extLst>
                <a:ext uri="{FF2B5EF4-FFF2-40B4-BE49-F238E27FC236}">
                  <a16:creationId xmlns:a16="http://schemas.microsoft.com/office/drawing/2014/main" id="{6FFDDC8C-E31D-4A5F-A230-50B8BF2C1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3358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2" name="Oval 1722">
              <a:extLst>
                <a:ext uri="{FF2B5EF4-FFF2-40B4-BE49-F238E27FC236}">
                  <a16:creationId xmlns:a16="http://schemas.microsoft.com/office/drawing/2014/main" id="{ED847175-E8F5-42F8-A223-80C89A450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334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3" name="Oval 1723">
              <a:extLst>
                <a:ext uri="{FF2B5EF4-FFF2-40B4-BE49-F238E27FC236}">
                  <a16:creationId xmlns:a16="http://schemas.microsoft.com/office/drawing/2014/main" id="{CCB9D846-4B4C-4BED-8514-A5F105CDB8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2" y="339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4" name="Oval 1724">
              <a:extLst>
                <a:ext uri="{FF2B5EF4-FFF2-40B4-BE49-F238E27FC236}">
                  <a16:creationId xmlns:a16="http://schemas.microsoft.com/office/drawing/2014/main" id="{B03DDA3A-6255-4E50-A8F7-4B2AB4978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337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5" name="Oval 1725">
              <a:extLst>
                <a:ext uri="{FF2B5EF4-FFF2-40B4-BE49-F238E27FC236}">
                  <a16:creationId xmlns:a16="http://schemas.microsoft.com/office/drawing/2014/main" id="{27A383B3-8015-4153-8EAF-79FB5C7EBE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335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6" name="Oval 1726">
              <a:extLst>
                <a:ext uri="{FF2B5EF4-FFF2-40B4-BE49-F238E27FC236}">
                  <a16:creationId xmlns:a16="http://schemas.microsoft.com/office/drawing/2014/main" id="{CC867D6C-2F67-4B7A-BA83-D12A2F5F7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7" y="333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7" name="Oval 1727">
              <a:extLst>
                <a:ext uri="{FF2B5EF4-FFF2-40B4-BE49-F238E27FC236}">
                  <a16:creationId xmlns:a16="http://schemas.microsoft.com/office/drawing/2014/main" id="{90DB040E-E4E9-4940-B902-3FFA419F5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33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8" name="Oval 1728">
              <a:extLst>
                <a:ext uri="{FF2B5EF4-FFF2-40B4-BE49-F238E27FC236}">
                  <a16:creationId xmlns:a16="http://schemas.microsoft.com/office/drawing/2014/main" id="{B9F9F9D9-AAB0-4C02-9F21-20FD2B5F6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2" y="329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79" name="Oval 1729">
              <a:extLst>
                <a:ext uri="{FF2B5EF4-FFF2-40B4-BE49-F238E27FC236}">
                  <a16:creationId xmlns:a16="http://schemas.microsoft.com/office/drawing/2014/main" id="{F2A1E431-B9DB-4398-8F97-E610AED4F6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32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0" name="Oval 1730">
              <a:extLst>
                <a:ext uri="{FF2B5EF4-FFF2-40B4-BE49-F238E27FC236}">
                  <a16:creationId xmlns:a16="http://schemas.microsoft.com/office/drawing/2014/main" id="{79AAEA45-E501-4181-AAD4-300F7C80E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26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1" name="Oval 1731">
              <a:extLst>
                <a:ext uri="{FF2B5EF4-FFF2-40B4-BE49-F238E27FC236}">
                  <a16:creationId xmlns:a16="http://schemas.microsoft.com/office/drawing/2014/main" id="{10A4F7FE-6C81-49F4-9216-8412A4CDB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24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2" name="Oval 1732">
              <a:extLst>
                <a:ext uri="{FF2B5EF4-FFF2-40B4-BE49-F238E27FC236}">
                  <a16:creationId xmlns:a16="http://schemas.microsoft.com/office/drawing/2014/main" id="{73CB2D92-8456-4EC3-877A-0862E3FF4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5" y="321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3" name="Oval 1733">
              <a:extLst>
                <a:ext uri="{FF2B5EF4-FFF2-40B4-BE49-F238E27FC236}">
                  <a16:creationId xmlns:a16="http://schemas.microsoft.com/office/drawing/2014/main" id="{D98FE486-DE77-47A7-8BE0-01C9795FC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319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4" name="Oval 1734">
              <a:extLst>
                <a:ext uri="{FF2B5EF4-FFF2-40B4-BE49-F238E27FC236}">
                  <a16:creationId xmlns:a16="http://schemas.microsoft.com/office/drawing/2014/main" id="{358397EB-5311-4DD8-9A11-689072496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3" y="317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5" name="Oval 1735">
              <a:extLst>
                <a:ext uri="{FF2B5EF4-FFF2-40B4-BE49-F238E27FC236}">
                  <a16:creationId xmlns:a16="http://schemas.microsoft.com/office/drawing/2014/main" id="{991E1622-3245-480F-8D46-13D3DA523A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315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6" name="Oval 1736">
              <a:extLst>
                <a:ext uri="{FF2B5EF4-FFF2-40B4-BE49-F238E27FC236}">
                  <a16:creationId xmlns:a16="http://schemas.microsoft.com/office/drawing/2014/main" id="{C9C33828-D5FC-410A-899C-5D2354A81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6" y="312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7" name="Oval 1737">
              <a:extLst>
                <a:ext uri="{FF2B5EF4-FFF2-40B4-BE49-F238E27FC236}">
                  <a16:creationId xmlns:a16="http://schemas.microsoft.com/office/drawing/2014/main" id="{C367E85A-1D56-4B06-88CE-7D602B3FE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310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8" name="Oval 1738">
              <a:extLst>
                <a:ext uri="{FF2B5EF4-FFF2-40B4-BE49-F238E27FC236}">
                  <a16:creationId xmlns:a16="http://schemas.microsoft.com/office/drawing/2014/main" id="{9D720BCE-C0F1-4C5B-A6D3-7BCB018FC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9" y="309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89" name="Oval 1739">
              <a:extLst>
                <a:ext uri="{FF2B5EF4-FFF2-40B4-BE49-F238E27FC236}">
                  <a16:creationId xmlns:a16="http://schemas.microsoft.com/office/drawing/2014/main" id="{1013D61C-A883-48DC-BE75-6A968892A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308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0" name="Oval 1740">
              <a:extLst>
                <a:ext uri="{FF2B5EF4-FFF2-40B4-BE49-F238E27FC236}">
                  <a16:creationId xmlns:a16="http://schemas.microsoft.com/office/drawing/2014/main" id="{0A8B51B1-0E0B-4B21-95B6-0833BA00C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4" y="306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1" name="Oval 1741">
              <a:extLst>
                <a:ext uri="{FF2B5EF4-FFF2-40B4-BE49-F238E27FC236}">
                  <a16:creationId xmlns:a16="http://schemas.microsoft.com/office/drawing/2014/main" id="{F0C3ECF3-20B7-491D-B181-98ED91EDA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302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2" name="Oval 1742">
              <a:extLst>
                <a:ext uri="{FF2B5EF4-FFF2-40B4-BE49-F238E27FC236}">
                  <a16:creationId xmlns:a16="http://schemas.microsoft.com/office/drawing/2014/main" id="{392A7140-6E37-48DB-939E-A83FA95C3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04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3" name="Oval 1743">
              <a:extLst>
                <a:ext uri="{FF2B5EF4-FFF2-40B4-BE49-F238E27FC236}">
                  <a16:creationId xmlns:a16="http://schemas.microsoft.com/office/drawing/2014/main" id="{3D084E6B-A40B-4B98-A500-9B65341FE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301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4" name="Oval 1744">
              <a:extLst>
                <a:ext uri="{FF2B5EF4-FFF2-40B4-BE49-F238E27FC236}">
                  <a16:creationId xmlns:a16="http://schemas.microsoft.com/office/drawing/2014/main" id="{323752FD-7B42-42A6-943E-03C3B07EC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5" name="Oval 1745">
              <a:extLst>
                <a:ext uri="{FF2B5EF4-FFF2-40B4-BE49-F238E27FC236}">
                  <a16:creationId xmlns:a16="http://schemas.microsoft.com/office/drawing/2014/main" id="{7751CCD7-FDED-4736-8307-59C7D5BD3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" y="297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6" name="Oval 1746">
              <a:extLst>
                <a:ext uri="{FF2B5EF4-FFF2-40B4-BE49-F238E27FC236}">
                  <a16:creationId xmlns:a16="http://schemas.microsoft.com/office/drawing/2014/main" id="{66613974-CFB1-4F0B-9398-820A74D16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95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7" name="Oval 1747">
              <a:extLst>
                <a:ext uri="{FF2B5EF4-FFF2-40B4-BE49-F238E27FC236}">
                  <a16:creationId xmlns:a16="http://schemas.microsoft.com/office/drawing/2014/main" id="{985CA3D8-7A43-4B15-A9C6-31CF2D5B8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294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8" name="Oval 1748">
              <a:extLst>
                <a:ext uri="{FF2B5EF4-FFF2-40B4-BE49-F238E27FC236}">
                  <a16:creationId xmlns:a16="http://schemas.microsoft.com/office/drawing/2014/main" id="{9FC11301-1643-4A88-961E-9A94EEBEE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92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099" name="Oval 1749">
              <a:extLst>
                <a:ext uri="{FF2B5EF4-FFF2-40B4-BE49-F238E27FC236}">
                  <a16:creationId xmlns:a16="http://schemas.microsoft.com/office/drawing/2014/main" id="{67D872F5-257F-4A2A-AF87-7E95D3EBBA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30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0" name="Oval 1750">
              <a:extLst>
                <a:ext uri="{FF2B5EF4-FFF2-40B4-BE49-F238E27FC236}">
                  <a16:creationId xmlns:a16="http://schemas.microsoft.com/office/drawing/2014/main" id="{5566D902-EFC6-49E4-8977-DD3050624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303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1" name="Oval 1751">
              <a:extLst>
                <a:ext uri="{FF2B5EF4-FFF2-40B4-BE49-F238E27FC236}">
                  <a16:creationId xmlns:a16="http://schemas.microsoft.com/office/drawing/2014/main" id="{72D8C42E-5603-4009-B057-D4CC81DC8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" y="301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2" name="Oval 1752">
              <a:extLst>
                <a:ext uri="{FF2B5EF4-FFF2-40B4-BE49-F238E27FC236}">
                  <a16:creationId xmlns:a16="http://schemas.microsoft.com/office/drawing/2014/main" id="{5B65E473-339C-4843-A746-022CF3705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29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3" name="Oval 1753">
              <a:extLst>
                <a:ext uri="{FF2B5EF4-FFF2-40B4-BE49-F238E27FC236}">
                  <a16:creationId xmlns:a16="http://schemas.microsoft.com/office/drawing/2014/main" id="{79A477D6-3E6A-4142-BD8A-A63EDFC9B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97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4" name="Oval 1754">
              <a:extLst>
                <a:ext uri="{FF2B5EF4-FFF2-40B4-BE49-F238E27FC236}">
                  <a16:creationId xmlns:a16="http://schemas.microsoft.com/office/drawing/2014/main" id="{22E80304-4760-434D-8C20-F70D37162C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9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5" name="Oval 1755">
              <a:extLst>
                <a:ext uri="{FF2B5EF4-FFF2-40B4-BE49-F238E27FC236}">
                  <a16:creationId xmlns:a16="http://schemas.microsoft.com/office/drawing/2014/main" id="{51993B9C-5CBD-44AD-96FF-A20CB7C78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94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6" name="Oval 1756">
              <a:extLst>
                <a:ext uri="{FF2B5EF4-FFF2-40B4-BE49-F238E27FC236}">
                  <a16:creationId xmlns:a16="http://schemas.microsoft.com/office/drawing/2014/main" id="{CA46191D-F1F3-4B8D-B6FC-1B32F8208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292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7" name="Oval 1757">
              <a:extLst>
                <a:ext uri="{FF2B5EF4-FFF2-40B4-BE49-F238E27FC236}">
                  <a16:creationId xmlns:a16="http://schemas.microsoft.com/office/drawing/2014/main" id="{DF486CDF-B3A5-4C0F-8ADF-55AF12DE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291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8" name="Oval 1758">
              <a:extLst>
                <a:ext uri="{FF2B5EF4-FFF2-40B4-BE49-F238E27FC236}">
                  <a16:creationId xmlns:a16="http://schemas.microsoft.com/office/drawing/2014/main" id="{6FDF7691-4C31-479D-B216-F667DDAAB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289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09" name="Oval 1759">
              <a:extLst>
                <a:ext uri="{FF2B5EF4-FFF2-40B4-BE49-F238E27FC236}">
                  <a16:creationId xmlns:a16="http://schemas.microsoft.com/office/drawing/2014/main" id="{301D2333-6208-4CE4-8536-29329A050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28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0" name="Oval 1760">
              <a:extLst>
                <a:ext uri="{FF2B5EF4-FFF2-40B4-BE49-F238E27FC236}">
                  <a16:creationId xmlns:a16="http://schemas.microsoft.com/office/drawing/2014/main" id="{3778FA60-9FEB-4E80-9DFF-876AB613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0" y="286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1" name="Oval 1761">
              <a:extLst>
                <a:ext uri="{FF2B5EF4-FFF2-40B4-BE49-F238E27FC236}">
                  <a16:creationId xmlns:a16="http://schemas.microsoft.com/office/drawing/2014/main" id="{40205248-D8DF-4475-BC1B-10114F81B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284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2" name="Oval 1762">
              <a:extLst>
                <a:ext uri="{FF2B5EF4-FFF2-40B4-BE49-F238E27FC236}">
                  <a16:creationId xmlns:a16="http://schemas.microsoft.com/office/drawing/2014/main" id="{69A82CAF-4FED-48D8-87EB-43505D260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8" y="283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3" name="Oval 1763">
              <a:extLst>
                <a:ext uri="{FF2B5EF4-FFF2-40B4-BE49-F238E27FC236}">
                  <a16:creationId xmlns:a16="http://schemas.microsoft.com/office/drawing/2014/main" id="{7F97E2CA-8AD2-4547-A7AD-0B2F99751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81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4" name="Oval 1764">
              <a:extLst>
                <a:ext uri="{FF2B5EF4-FFF2-40B4-BE49-F238E27FC236}">
                  <a16:creationId xmlns:a16="http://schemas.microsoft.com/office/drawing/2014/main" id="{CF7188E6-3F9C-4964-BAFB-0B127800B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80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5" name="Oval 1765">
              <a:extLst>
                <a:ext uri="{FF2B5EF4-FFF2-40B4-BE49-F238E27FC236}">
                  <a16:creationId xmlns:a16="http://schemas.microsoft.com/office/drawing/2014/main" id="{5F8E26E7-910D-4001-8CA6-3D6BD4DE9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8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6" name="Oval 1766">
              <a:extLst>
                <a:ext uri="{FF2B5EF4-FFF2-40B4-BE49-F238E27FC236}">
                  <a16:creationId xmlns:a16="http://schemas.microsoft.com/office/drawing/2014/main" id="{3AA2D9F8-F052-4312-8DCD-7981AABF6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77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7" name="Oval 1767">
              <a:extLst>
                <a:ext uri="{FF2B5EF4-FFF2-40B4-BE49-F238E27FC236}">
                  <a16:creationId xmlns:a16="http://schemas.microsoft.com/office/drawing/2014/main" id="{98FD2B0E-0E9A-40CD-834C-A6F072F0E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3" y="27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8" name="Oval 1768">
              <a:extLst>
                <a:ext uri="{FF2B5EF4-FFF2-40B4-BE49-F238E27FC236}">
                  <a16:creationId xmlns:a16="http://schemas.microsoft.com/office/drawing/2014/main" id="{915F8C7D-823D-4CB5-A90D-B9DAE33A3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27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19" name="Oval 1769">
              <a:extLst>
                <a:ext uri="{FF2B5EF4-FFF2-40B4-BE49-F238E27FC236}">
                  <a16:creationId xmlns:a16="http://schemas.microsoft.com/office/drawing/2014/main" id="{8C928B4E-0A07-4199-9CAB-AA8EF714C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273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0" name="Oval 1770">
              <a:extLst>
                <a:ext uri="{FF2B5EF4-FFF2-40B4-BE49-F238E27FC236}">
                  <a16:creationId xmlns:a16="http://schemas.microsoft.com/office/drawing/2014/main" id="{5EAFCA8E-7F6C-4048-B6F9-D8FFDAE12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70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1" name="Oval 1771">
              <a:extLst>
                <a:ext uri="{FF2B5EF4-FFF2-40B4-BE49-F238E27FC236}">
                  <a16:creationId xmlns:a16="http://schemas.microsoft.com/office/drawing/2014/main" id="{E64A1417-A4D1-4FC9-9341-1797922BC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68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2" name="Oval 1772">
              <a:extLst>
                <a:ext uri="{FF2B5EF4-FFF2-40B4-BE49-F238E27FC236}">
                  <a16:creationId xmlns:a16="http://schemas.microsoft.com/office/drawing/2014/main" id="{C9C5F530-8F2E-4E02-9DA9-6C90ABEAD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67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3" name="Oval 1773">
              <a:extLst>
                <a:ext uri="{FF2B5EF4-FFF2-40B4-BE49-F238E27FC236}">
                  <a16:creationId xmlns:a16="http://schemas.microsoft.com/office/drawing/2014/main" id="{7EFF25C1-A9F9-456B-BB88-84A69363AB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65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4" name="Oval 1774">
              <a:extLst>
                <a:ext uri="{FF2B5EF4-FFF2-40B4-BE49-F238E27FC236}">
                  <a16:creationId xmlns:a16="http://schemas.microsoft.com/office/drawing/2014/main" id="{EB2C6943-F2A8-4217-A090-F1E9E78CE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6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5" name="Oval 1775">
              <a:extLst>
                <a:ext uri="{FF2B5EF4-FFF2-40B4-BE49-F238E27FC236}">
                  <a16:creationId xmlns:a16="http://schemas.microsoft.com/office/drawing/2014/main" id="{6B734A99-2ECA-44BD-B462-9EFDD3B38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60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6" name="Oval 1776">
              <a:extLst>
                <a:ext uri="{FF2B5EF4-FFF2-40B4-BE49-F238E27FC236}">
                  <a16:creationId xmlns:a16="http://schemas.microsoft.com/office/drawing/2014/main" id="{AD221310-B539-4D00-9092-D4D56851C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60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7" name="Oval 1777">
              <a:extLst>
                <a:ext uri="{FF2B5EF4-FFF2-40B4-BE49-F238E27FC236}">
                  <a16:creationId xmlns:a16="http://schemas.microsoft.com/office/drawing/2014/main" id="{0E6B318A-A2BA-4D3A-B5DB-6C650505B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" y="25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8" name="Oval 1778">
              <a:extLst>
                <a:ext uri="{FF2B5EF4-FFF2-40B4-BE49-F238E27FC236}">
                  <a16:creationId xmlns:a16="http://schemas.microsoft.com/office/drawing/2014/main" id="{CBB6CE08-82BF-4D49-80AF-9D1B4464E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256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29" name="Oval 1779">
              <a:extLst>
                <a:ext uri="{FF2B5EF4-FFF2-40B4-BE49-F238E27FC236}">
                  <a16:creationId xmlns:a16="http://schemas.microsoft.com/office/drawing/2014/main" id="{3C48EC4F-39DE-487D-B2F3-766FB4D89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63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0" name="Oval 1780">
              <a:extLst>
                <a:ext uri="{FF2B5EF4-FFF2-40B4-BE49-F238E27FC236}">
                  <a16:creationId xmlns:a16="http://schemas.microsoft.com/office/drawing/2014/main" id="{B259F85E-C8A1-4A43-A46E-F4C0643DD9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6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1" name="Oval 1781">
              <a:extLst>
                <a:ext uri="{FF2B5EF4-FFF2-40B4-BE49-F238E27FC236}">
                  <a16:creationId xmlns:a16="http://schemas.microsoft.com/office/drawing/2014/main" id="{5AE706E7-F60E-42D5-BD79-FA53B47CD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66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2" name="Oval 1782">
              <a:extLst>
                <a:ext uri="{FF2B5EF4-FFF2-40B4-BE49-F238E27FC236}">
                  <a16:creationId xmlns:a16="http://schemas.microsoft.com/office/drawing/2014/main" id="{4B60BBB0-DBAD-44F0-A7C5-FC91B9035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8" y="268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3" name="Oval 1783">
              <a:extLst>
                <a:ext uri="{FF2B5EF4-FFF2-40B4-BE49-F238E27FC236}">
                  <a16:creationId xmlns:a16="http://schemas.microsoft.com/office/drawing/2014/main" id="{9EA11F0E-1C51-482C-B6FD-55DC25238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269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4" name="Oval 1784">
              <a:extLst>
                <a:ext uri="{FF2B5EF4-FFF2-40B4-BE49-F238E27FC236}">
                  <a16:creationId xmlns:a16="http://schemas.microsoft.com/office/drawing/2014/main" id="{4EFF7B6B-0EC4-4D64-8B1F-54970C94D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70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5" name="Oval 1785">
              <a:extLst>
                <a:ext uri="{FF2B5EF4-FFF2-40B4-BE49-F238E27FC236}">
                  <a16:creationId xmlns:a16="http://schemas.microsoft.com/office/drawing/2014/main" id="{325A3EA6-3F6D-4252-8A0E-B54A0305B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272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6" name="Oval 1786">
              <a:extLst>
                <a:ext uri="{FF2B5EF4-FFF2-40B4-BE49-F238E27FC236}">
                  <a16:creationId xmlns:a16="http://schemas.microsoft.com/office/drawing/2014/main" id="{5F7C1D20-632B-454B-8902-8654BD53B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7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7" name="Oval 1787">
              <a:extLst>
                <a:ext uri="{FF2B5EF4-FFF2-40B4-BE49-F238E27FC236}">
                  <a16:creationId xmlns:a16="http://schemas.microsoft.com/office/drawing/2014/main" id="{5B924A22-2A74-4F20-861F-16EE9F0FE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7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8" name="Oval 1788">
              <a:extLst>
                <a:ext uri="{FF2B5EF4-FFF2-40B4-BE49-F238E27FC236}">
                  <a16:creationId xmlns:a16="http://schemas.microsoft.com/office/drawing/2014/main" id="{DC12B64B-981E-4626-AB7E-A5C020542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8" y="276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39" name="Oval 1789">
              <a:extLst>
                <a:ext uri="{FF2B5EF4-FFF2-40B4-BE49-F238E27FC236}">
                  <a16:creationId xmlns:a16="http://schemas.microsoft.com/office/drawing/2014/main" id="{65ABE2AC-D3F3-4142-8F70-650F3D98E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7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0" name="Oval 1790">
              <a:extLst>
                <a:ext uri="{FF2B5EF4-FFF2-40B4-BE49-F238E27FC236}">
                  <a16:creationId xmlns:a16="http://schemas.microsoft.com/office/drawing/2014/main" id="{565418CF-B167-46E7-BE38-D4244389A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8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1" name="Oval 1791">
              <a:extLst>
                <a:ext uri="{FF2B5EF4-FFF2-40B4-BE49-F238E27FC236}">
                  <a16:creationId xmlns:a16="http://schemas.microsoft.com/office/drawing/2014/main" id="{7DA85C5C-E85E-4656-946F-EE6BBF316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81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2" name="Oval 1792">
              <a:extLst>
                <a:ext uri="{FF2B5EF4-FFF2-40B4-BE49-F238E27FC236}">
                  <a16:creationId xmlns:a16="http://schemas.microsoft.com/office/drawing/2014/main" id="{D8C0B585-40A1-4BF4-B779-9249DE36F6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83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3" name="Oval 1793">
              <a:extLst>
                <a:ext uri="{FF2B5EF4-FFF2-40B4-BE49-F238E27FC236}">
                  <a16:creationId xmlns:a16="http://schemas.microsoft.com/office/drawing/2014/main" id="{62C08D15-453D-4D6B-8EF1-C40453F32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80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4" name="Oval 1794">
              <a:extLst>
                <a:ext uri="{FF2B5EF4-FFF2-40B4-BE49-F238E27FC236}">
                  <a16:creationId xmlns:a16="http://schemas.microsoft.com/office/drawing/2014/main" id="{CE4BD99F-FE68-4BB4-9957-27831CD64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279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5" name="Oval 1795">
              <a:extLst>
                <a:ext uri="{FF2B5EF4-FFF2-40B4-BE49-F238E27FC236}">
                  <a16:creationId xmlns:a16="http://schemas.microsoft.com/office/drawing/2014/main" id="{89AEF064-CD9E-4530-8A93-6DD3BCA45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276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6" name="Oval 1796">
              <a:extLst>
                <a:ext uri="{FF2B5EF4-FFF2-40B4-BE49-F238E27FC236}">
                  <a16:creationId xmlns:a16="http://schemas.microsoft.com/office/drawing/2014/main" id="{C2EC6104-6D80-43DC-8744-F6E79BA14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274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7" name="Oval 1797">
              <a:extLst>
                <a:ext uri="{FF2B5EF4-FFF2-40B4-BE49-F238E27FC236}">
                  <a16:creationId xmlns:a16="http://schemas.microsoft.com/office/drawing/2014/main" id="{3E15B747-A3C9-431E-852B-4D66C10C0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75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8" name="Oval 1798">
              <a:extLst>
                <a:ext uri="{FF2B5EF4-FFF2-40B4-BE49-F238E27FC236}">
                  <a16:creationId xmlns:a16="http://schemas.microsoft.com/office/drawing/2014/main" id="{293ACC79-4E24-4F40-86DD-CD65867BC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0" y="277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49" name="Oval 1799">
              <a:extLst>
                <a:ext uri="{FF2B5EF4-FFF2-40B4-BE49-F238E27FC236}">
                  <a16:creationId xmlns:a16="http://schemas.microsoft.com/office/drawing/2014/main" id="{C3B0602C-B2F7-40F2-9B8B-669627F71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282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0" name="Oval 1800">
              <a:extLst>
                <a:ext uri="{FF2B5EF4-FFF2-40B4-BE49-F238E27FC236}">
                  <a16:creationId xmlns:a16="http://schemas.microsoft.com/office/drawing/2014/main" id="{BC795B7C-3B50-4727-83A4-3C7B90B10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8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1" name="Oval 1801">
              <a:extLst>
                <a:ext uri="{FF2B5EF4-FFF2-40B4-BE49-F238E27FC236}">
                  <a16:creationId xmlns:a16="http://schemas.microsoft.com/office/drawing/2014/main" id="{B780C1C2-0848-4918-910F-F5DA00D05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284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2" name="Oval 1802">
              <a:extLst>
                <a:ext uri="{FF2B5EF4-FFF2-40B4-BE49-F238E27FC236}">
                  <a16:creationId xmlns:a16="http://schemas.microsoft.com/office/drawing/2014/main" id="{3C5834B4-0C36-4020-8DEB-7683BBF1A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82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3" name="Oval 1803">
              <a:extLst>
                <a:ext uri="{FF2B5EF4-FFF2-40B4-BE49-F238E27FC236}">
                  <a16:creationId xmlns:a16="http://schemas.microsoft.com/office/drawing/2014/main" id="{2241169C-BA37-49DD-B331-7298FDBBB4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28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4" name="Oval 1804">
              <a:extLst>
                <a:ext uri="{FF2B5EF4-FFF2-40B4-BE49-F238E27FC236}">
                  <a16:creationId xmlns:a16="http://schemas.microsoft.com/office/drawing/2014/main" id="{16E144A5-5B36-40B6-8373-DD94C295F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8" y="292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5" name="Oval 1805">
              <a:extLst>
                <a:ext uri="{FF2B5EF4-FFF2-40B4-BE49-F238E27FC236}">
                  <a16:creationId xmlns:a16="http://schemas.microsoft.com/office/drawing/2014/main" id="{02DC4C6A-3B31-4D5A-9184-A709CF268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9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6" name="Oval 1806">
              <a:extLst>
                <a:ext uri="{FF2B5EF4-FFF2-40B4-BE49-F238E27FC236}">
                  <a16:creationId xmlns:a16="http://schemas.microsoft.com/office/drawing/2014/main" id="{45EDF13F-7A57-472C-889B-17C18E1C0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296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7" name="Oval 1807">
              <a:extLst>
                <a:ext uri="{FF2B5EF4-FFF2-40B4-BE49-F238E27FC236}">
                  <a16:creationId xmlns:a16="http://schemas.microsoft.com/office/drawing/2014/main" id="{594939BC-D49C-40BA-9F67-07778375C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297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8" name="Oval 1808">
              <a:extLst>
                <a:ext uri="{FF2B5EF4-FFF2-40B4-BE49-F238E27FC236}">
                  <a16:creationId xmlns:a16="http://schemas.microsoft.com/office/drawing/2014/main" id="{5C7F089D-A325-499E-A506-D9DD269F7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275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59" name="Oval 1809">
              <a:extLst>
                <a:ext uri="{FF2B5EF4-FFF2-40B4-BE49-F238E27FC236}">
                  <a16:creationId xmlns:a16="http://schemas.microsoft.com/office/drawing/2014/main" id="{DCC36819-D993-41DB-9F6E-F0AAF480E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77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0" name="Oval 1810">
              <a:extLst>
                <a:ext uri="{FF2B5EF4-FFF2-40B4-BE49-F238E27FC236}">
                  <a16:creationId xmlns:a16="http://schemas.microsoft.com/office/drawing/2014/main" id="{6113B09A-753F-4AFF-A3AB-4639B9A3B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78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1" name="Oval 1811">
              <a:extLst>
                <a:ext uri="{FF2B5EF4-FFF2-40B4-BE49-F238E27FC236}">
                  <a16:creationId xmlns:a16="http://schemas.microsoft.com/office/drawing/2014/main" id="{9C67F22A-727E-46DD-8256-132D7031B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280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2" name="Oval 1812">
              <a:extLst>
                <a:ext uri="{FF2B5EF4-FFF2-40B4-BE49-F238E27FC236}">
                  <a16:creationId xmlns:a16="http://schemas.microsoft.com/office/drawing/2014/main" id="{6185E076-A68F-439E-817F-DE73E0B570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81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3" name="Oval 1813">
              <a:extLst>
                <a:ext uri="{FF2B5EF4-FFF2-40B4-BE49-F238E27FC236}">
                  <a16:creationId xmlns:a16="http://schemas.microsoft.com/office/drawing/2014/main" id="{4E43E4BE-EA00-40E2-9526-67EBD0FAB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2" y="283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4" name="Oval 1814">
              <a:extLst>
                <a:ext uri="{FF2B5EF4-FFF2-40B4-BE49-F238E27FC236}">
                  <a16:creationId xmlns:a16="http://schemas.microsoft.com/office/drawing/2014/main" id="{F09C9874-8D69-4817-8D3F-059D82860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285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5" name="Oval 1815">
              <a:extLst>
                <a:ext uri="{FF2B5EF4-FFF2-40B4-BE49-F238E27FC236}">
                  <a16:creationId xmlns:a16="http://schemas.microsoft.com/office/drawing/2014/main" id="{D8B2E66F-3909-4938-9ED2-773FF5743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7" y="28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6" name="Oval 1816">
              <a:extLst>
                <a:ext uri="{FF2B5EF4-FFF2-40B4-BE49-F238E27FC236}">
                  <a16:creationId xmlns:a16="http://schemas.microsoft.com/office/drawing/2014/main" id="{E6279042-B243-4755-B20E-56AF2DA7C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288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7" name="Oval 1817">
              <a:extLst>
                <a:ext uri="{FF2B5EF4-FFF2-40B4-BE49-F238E27FC236}">
                  <a16:creationId xmlns:a16="http://schemas.microsoft.com/office/drawing/2014/main" id="{ABE39D3C-D4C1-491B-86BE-932F7DA13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9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8" name="Oval 1818">
              <a:extLst>
                <a:ext uri="{FF2B5EF4-FFF2-40B4-BE49-F238E27FC236}">
                  <a16:creationId xmlns:a16="http://schemas.microsoft.com/office/drawing/2014/main" id="{03D923EF-B409-4AB5-8CBF-691261589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" y="292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69" name="Oval 1819">
              <a:extLst>
                <a:ext uri="{FF2B5EF4-FFF2-40B4-BE49-F238E27FC236}">
                  <a16:creationId xmlns:a16="http://schemas.microsoft.com/office/drawing/2014/main" id="{CA75FE20-1B65-4255-A06C-4FB02188E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7" y="317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0" name="Oval 1820">
              <a:extLst>
                <a:ext uri="{FF2B5EF4-FFF2-40B4-BE49-F238E27FC236}">
                  <a16:creationId xmlns:a16="http://schemas.microsoft.com/office/drawing/2014/main" id="{08C5A7A8-C49C-463E-908A-E3FF00D93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319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1" name="Oval 1821">
              <a:extLst>
                <a:ext uri="{FF2B5EF4-FFF2-40B4-BE49-F238E27FC236}">
                  <a16:creationId xmlns:a16="http://schemas.microsoft.com/office/drawing/2014/main" id="{F98FE3B9-3DFD-46A1-BC82-992EDE29F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31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2" name="Oval 1822">
              <a:extLst>
                <a:ext uri="{FF2B5EF4-FFF2-40B4-BE49-F238E27FC236}">
                  <a16:creationId xmlns:a16="http://schemas.microsoft.com/office/drawing/2014/main" id="{51018F2E-7140-4128-BA32-2F30731C7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2" y="313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3" name="Oval 1823">
              <a:extLst>
                <a:ext uri="{FF2B5EF4-FFF2-40B4-BE49-F238E27FC236}">
                  <a16:creationId xmlns:a16="http://schemas.microsoft.com/office/drawing/2014/main" id="{799379D5-5554-4D9A-A4CC-708A72172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8" y="311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4" name="Oval 1824">
              <a:extLst>
                <a:ext uri="{FF2B5EF4-FFF2-40B4-BE49-F238E27FC236}">
                  <a16:creationId xmlns:a16="http://schemas.microsoft.com/office/drawing/2014/main" id="{B92206B8-77EF-46CE-B2C9-A56A58EC6E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3" y="30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5" name="Oval 1825">
              <a:extLst>
                <a:ext uri="{FF2B5EF4-FFF2-40B4-BE49-F238E27FC236}">
                  <a16:creationId xmlns:a16="http://schemas.microsoft.com/office/drawing/2014/main" id="{B4C28166-FC5E-4447-BCA1-869B55512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6" y="328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6" name="Oval 1826">
              <a:extLst>
                <a:ext uri="{FF2B5EF4-FFF2-40B4-BE49-F238E27FC236}">
                  <a16:creationId xmlns:a16="http://schemas.microsoft.com/office/drawing/2014/main" id="{4DF2AA4E-A6AD-4360-B222-D4A4957E8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32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7" name="Oval 1827">
              <a:extLst>
                <a:ext uri="{FF2B5EF4-FFF2-40B4-BE49-F238E27FC236}">
                  <a16:creationId xmlns:a16="http://schemas.microsoft.com/office/drawing/2014/main" id="{1DA4E4ED-B7EA-4EDD-B214-20C1243DF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325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8" name="Oval 1828">
              <a:extLst>
                <a:ext uri="{FF2B5EF4-FFF2-40B4-BE49-F238E27FC236}">
                  <a16:creationId xmlns:a16="http://schemas.microsoft.com/office/drawing/2014/main" id="{D04DD826-420E-4EC1-8D2E-F99053257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325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79" name="Oval 1829">
              <a:extLst>
                <a:ext uri="{FF2B5EF4-FFF2-40B4-BE49-F238E27FC236}">
                  <a16:creationId xmlns:a16="http://schemas.microsoft.com/office/drawing/2014/main" id="{1D0EB473-43DD-445F-932A-6F3D767C5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2" y="293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0" name="Oval 1830">
              <a:extLst>
                <a:ext uri="{FF2B5EF4-FFF2-40B4-BE49-F238E27FC236}">
                  <a16:creationId xmlns:a16="http://schemas.microsoft.com/office/drawing/2014/main" id="{49342E88-F2A5-47F0-B7D2-1D846D17C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29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1" name="Oval 1831">
              <a:extLst>
                <a:ext uri="{FF2B5EF4-FFF2-40B4-BE49-F238E27FC236}">
                  <a16:creationId xmlns:a16="http://schemas.microsoft.com/office/drawing/2014/main" id="{040D100B-0232-409A-B4D9-18D531602A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4" y="297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2" name="Oval 1832">
              <a:extLst>
                <a:ext uri="{FF2B5EF4-FFF2-40B4-BE49-F238E27FC236}">
                  <a16:creationId xmlns:a16="http://schemas.microsoft.com/office/drawing/2014/main" id="{2DCA407D-0D93-4000-A32B-6DFA771002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296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3" name="Oval 1833">
              <a:extLst>
                <a:ext uri="{FF2B5EF4-FFF2-40B4-BE49-F238E27FC236}">
                  <a16:creationId xmlns:a16="http://schemas.microsoft.com/office/drawing/2014/main" id="{954EA5DD-11ED-41A6-8369-446219374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1" y="29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4" name="Oval 1834">
              <a:extLst>
                <a:ext uri="{FF2B5EF4-FFF2-40B4-BE49-F238E27FC236}">
                  <a16:creationId xmlns:a16="http://schemas.microsoft.com/office/drawing/2014/main" id="{638574EF-DE5E-4932-AB04-F2FFA87D3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5" name="Oval 1835">
              <a:extLst>
                <a:ext uri="{FF2B5EF4-FFF2-40B4-BE49-F238E27FC236}">
                  <a16:creationId xmlns:a16="http://schemas.microsoft.com/office/drawing/2014/main" id="{E1933D78-04C9-4887-B4EF-293B169E1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274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6" name="Oval 1836">
              <a:extLst>
                <a:ext uri="{FF2B5EF4-FFF2-40B4-BE49-F238E27FC236}">
                  <a16:creationId xmlns:a16="http://schemas.microsoft.com/office/drawing/2014/main" id="{7FEE9CB8-0D29-44D6-A611-2657BC637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75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7" name="Oval 1837">
              <a:extLst>
                <a:ext uri="{FF2B5EF4-FFF2-40B4-BE49-F238E27FC236}">
                  <a16:creationId xmlns:a16="http://schemas.microsoft.com/office/drawing/2014/main" id="{10B5ED59-53F7-420E-941C-8978C4F60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2772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8" name="Oval 1838">
              <a:extLst>
                <a:ext uri="{FF2B5EF4-FFF2-40B4-BE49-F238E27FC236}">
                  <a16:creationId xmlns:a16="http://schemas.microsoft.com/office/drawing/2014/main" id="{C19B3D3A-9FA9-4200-8B6D-61AF2406D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27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89" name="Oval 1839">
              <a:extLst>
                <a:ext uri="{FF2B5EF4-FFF2-40B4-BE49-F238E27FC236}">
                  <a16:creationId xmlns:a16="http://schemas.microsoft.com/office/drawing/2014/main" id="{3077A9BA-BCB8-48AA-8C9D-A9CFF845E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3" y="280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0" name="Oval 1840">
              <a:extLst>
                <a:ext uri="{FF2B5EF4-FFF2-40B4-BE49-F238E27FC236}">
                  <a16:creationId xmlns:a16="http://schemas.microsoft.com/office/drawing/2014/main" id="{B8CA7EEF-AB1F-4329-A7D1-09EB07813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27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1" name="Oval 1841">
              <a:extLst>
                <a:ext uri="{FF2B5EF4-FFF2-40B4-BE49-F238E27FC236}">
                  <a16:creationId xmlns:a16="http://schemas.microsoft.com/office/drawing/2014/main" id="{5E5ED4BD-7130-499C-8E9D-7732BDA13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270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2" name="Oval 1842">
              <a:extLst>
                <a:ext uri="{FF2B5EF4-FFF2-40B4-BE49-F238E27FC236}">
                  <a16:creationId xmlns:a16="http://schemas.microsoft.com/office/drawing/2014/main" id="{F421AF6D-D32D-42F8-BF3F-741D79070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4" y="269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3" name="Oval 1843">
              <a:extLst>
                <a:ext uri="{FF2B5EF4-FFF2-40B4-BE49-F238E27FC236}">
                  <a16:creationId xmlns:a16="http://schemas.microsoft.com/office/drawing/2014/main" id="{6A6B9622-0936-4FE3-A09E-D0780F0A5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67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4" name="Oval 1844">
              <a:extLst>
                <a:ext uri="{FF2B5EF4-FFF2-40B4-BE49-F238E27FC236}">
                  <a16:creationId xmlns:a16="http://schemas.microsoft.com/office/drawing/2014/main" id="{036EB044-A41B-412A-A14E-C268801EA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4" y="266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5" name="Oval 1845">
              <a:extLst>
                <a:ext uri="{FF2B5EF4-FFF2-40B4-BE49-F238E27FC236}">
                  <a16:creationId xmlns:a16="http://schemas.microsoft.com/office/drawing/2014/main" id="{B677D3AB-AC87-495E-A25B-B27F715C2C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68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6" name="Oval 1846">
              <a:extLst>
                <a:ext uri="{FF2B5EF4-FFF2-40B4-BE49-F238E27FC236}">
                  <a16:creationId xmlns:a16="http://schemas.microsoft.com/office/drawing/2014/main" id="{196EE71E-2B00-4398-8C83-43BF713B0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270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7" name="Oval 1847">
              <a:extLst>
                <a:ext uri="{FF2B5EF4-FFF2-40B4-BE49-F238E27FC236}">
                  <a16:creationId xmlns:a16="http://schemas.microsoft.com/office/drawing/2014/main" id="{0B13648B-8361-494B-9E7B-BEEE16DF4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270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8" name="Oval 1848">
              <a:extLst>
                <a:ext uri="{FF2B5EF4-FFF2-40B4-BE49-F238E27FC236}">
                  <a16:creationId xmlns:a16="http://schemas.microsoft.com/office/drawing/2014/main" id="{BE6EB43A-B753-4648-8A37-07BC0625C1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7" y="264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199" name="Oval 1849">
              <a:extLst>
                <a:ext uri="{FF2B5EF4-FFF2-40B4-BE49-F238E27FC236}">
                  <a16:creationId xmlns:a16="http://schemas.microsoft.com/office/drawing/2014/main" id="{130B2535-6867-4964-B72E-B7A69328E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62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0" name="Oval 1850">
              <a:extLst>
                <a:ext uri="{FF2B5EF4-FFF2-40B4-BE49-F238E27FC236}">
                  <a16:creationId xmlns:a16="http://schemas.microsoft.com/office/drawing/2014/main" id="{39CC4423-8BB5-4D74-9EC6-80E4CCCFF2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6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1" name="Oval 1851">
              <a:extLst>
                <a:ext uri="{FF2B5EF4-FFF2-40B4-BE49-F238E27FC236}">
                  <a16:creationId xmlns:a16="http://schemas.microsoft.com/office/drawing/2014/main" id="{979B5E5E-075D-4A4F-8255-84F541155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59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2" name="Oval 1852">
              <a:extLst>
                <a:ext uri="{FF2B5EF4-FFF2-40B4-BE49-F238E27FC236}">
                  <a16:creationId xmlns:a16="http://schemas.microsoft.com/office/drawing/2014/main" id="{58412888-4E54-4A1B-A354-E893CA703C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7" y="25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3" name="Oval 1853">
              <a:extLst>
                <a:ext uri="{FF2B5EF4-FFF2-40B4-BE49-F238E27FC236}">
                  <a16:creationId xmlns:a16="http://schemas.microsoft.com/office/drawing/2014/main" id="{00C11E4C-17A9-44AC-8DCC-9A5C96858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55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4" name="Oval 1854">
              <a:extLst>
                <a:ext uri="{FF2B5EF4-FFF2-40B4-BE49-F238E27FC236}">
                  <a16:creationId xmlns:a16="http://schemas.microsoft.com/office/drawing/2014/main" id="{BD8ABA75-B37A-4531-933B-A598BF83F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254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5" name="Oval 1855">
              <a:extLst>
                <a:ext uri="{FF2B5EF4-FFF2-40B4-BE49-F238E27FC236}">
                  <a16:creationId xmlns:a16="http://schemas.microsoft.com/office/drawing/2014/main" id="{C746895E-DFC6-4DFB-ACD2-439D5582C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252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6" name="Oval 1856">
              <a:extLst>
                <a:ext uri="{FF2B5EF4-FFF2-40B4-BE49-F238E27FC236}">
                  <a16:creationId xmlns:a16="http://schemas.microsoft.com/office/drawing/2014/main" id="{5969C904-46FB-4B3E-9BD6-ADB26E7F9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25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7" name="Oval 1857">
              <a:extLst>
                <a:ext uri="{FF2B5EF4-FFF2-40B4-BE49-F238E27FC236}">
                  <a16:creationId xmlns:a16="http://schemas.microsoft.com/office/drawing/2014/main" id="{22733756-70B5-46F9-81CF-03A282D1C8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9" y="24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8" name="Oval 1858">
              <a:extLst>
                <a:ext uri="{FF2B5EF4-FFF2-40B4-BE49-F238E27FC236}">
                  <a16:creationId xmlns:a16="http://schemas.microsoft.com/office/drawing/2014/main" id="{C86B1067-A5B0-4953-94FF-308312EC3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47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09" name="Oval 1859">
              <a:extLst>
                <a:ext uri="{FF2B5EF4-FFF2-40B4-BE49-F238E27FC236}">
                  <a16:creationId xmlns:a16="http://schemas.microsoft.com/office/drawing/2014/main" id="{6DB1C758-6E5D-4846-A4CF-1D7256261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245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0" name="Oval 1860">
              <a:extLst>
                <a:ext uri="{FF2B5EF4-FFF2-40B4-BE49-F238E27FC236}">
                  <a16:creationId xmlns:a16="http://schemas.microsoft.com/office/drawing/2014/main" id="{CD44BB93-9DB5-4EEC-B46D-656CC99DE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44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1" name="Oval 1861">
              <a:extLst>
                <a:ext uri="{FF2B5EF4-FFF2-40B4-BE49-F238E27FC236}">
                  <a16:creationId xmlns:a16="http://schemas.microsoft.com/office/drawing/2014/main" id="{74134663-4823-4B1C-BEC5-11306AB1A8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43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2" name="Oval 1862">
              <a:extLst>
                <a:ext uri="{FF2B5EF4-FFF2-40B4-BE49-F238E27FC236}">
                  <a16:creationId xmlns:a16="http://schemas.microsoft.com/office/drawing/2014/main" id="{A55F58AB-205C-46C5-8E89-928C4827D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0" y="272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3" name="Oval 1863">
              <a:extLst>
                <a:ext uri="{FF2B5EF4-FFF2-40B4-BE49-F238E27FC236}">
                  <a16:creationId xmlns:a16="http://schemas.microsoft.com/office/drawing/2014/main" id="{C23D1CF9-6A9C-4376-AA59-628CDC81B9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4" name="Oval 1864">
              <a:extLst>
                <a:ext uri="{FF2B5EF4-FFF2-40B4-BE49-F238E27FC236}">
                  <a16:creationId xmlns:a16="http://schemas.microsoft.com/office/drawing/2014/main" id="{5E12DB22-34AF-4EF8-85CA-129997B40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301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5" name="Oval 1865">
              <a:extLst>
                <a:ext uri="{FF2B5EF4-FFF2-40B4-BE49-F238E27FC236}">
                  <a16:creationId xmlns:a16="http://schemas.microsoft.com/office/drawing/2014/main" id="{A4618AE5-638B-44EE-B459-7622C7F22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302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6" name="Oval 1866">
              <a:extLst>
                <a:ext uri="{FF2B5EF4-FFF2-40B4-BE49-F238E27FC236}">
                  <a16:creationId xmlns:a16="http://schemas.microsoft.com/office/drawing/2014/main" id="{5656EEBF-43D1-4AD3-94A1-A0F257181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304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7" name="Oval 1867">
              <a:extLst>
                <a:ext uri="{FF2B5EF4-FFF2-40B4-BE49-F238E27FC236}">
                  <a16:creationId xmlns:a16="http://schemas.microsoft.com/office/drawing/2014/main" id="{5C08E669-030F-4209-9F04-7389607FAC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30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8" name="Oval 1868">
              <a:extLst>
                <a:ext uri="{FF2B5EF4-FFF2-40B4-BE49-F238E27FC236}">
                  <a16:creationId xmlns:a16="http://schemas.microsoft.com/office/drawing/2014/main" id="{E95CD614-2BB9-49D1-AF01-0CFC5A0C2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308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19" name="Oval 1869">
              <a:extLst>
                <a:ext uri="{FF2B5EF4-FFF2-40B4-BE49-F238E27FC236}">
                  <a16:creationId xmlns:a16="http://schemas.microsoft.com/office/drawing/2014/main" id="{17EE6D0B-006C-4107-AFFA-C20A52423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307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0" name="Oval 1870">
              <a:extLst>
                <a:ext uri="{FF2B5EF4-FFF2-40B4-BE49-F238E27FC236}">
                  <a16:creationId xmlns:a16="http://schemas.microsoft.com/office/drawing/2014/main" id="{04C43FF3-7A2F-4601-9A8F-87EA4A8AA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306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1" name="Oval 1871">
              <a:extLst>
                <a:ext uri="{FF2B5EF4-FFF2-40B4-BE49-F238E27FC236}">
                  <a16:creationId xmlns:a16="http://schemas.microsoft.com/office/drawing/2014/main" id="{31ACBD4D-DD62-4F8B-957A-53056705B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0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2" name="Oval 1872">
              <a:extLst>
                <a:ext uri="{FF2B5EF4-FFF2-40B4-BE49-F238E27FC236}">
                  <a16:creationId xmlns:a16="http://schemas.microsoft.com/office/drawing/2014/main" id="{7E54B927-933D-4C33-B286-E15504D66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301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3" name="Oval 1873">
              <a:extLst>
                <a:ext uri="{FF2B5EF4-FFF2-40B4-BE49-F238E27FC236}">
                  <a16:creationId xmlns:a16="http://schemas.microsoft.com/office/drawing/2014/main" id="{88381BCE-B156-45BD-87BD-5A5CB8557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9" y="3000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4" name="Oval 1874">
              <a:extLst>
                <a:ext uri="{FF2B5EF4-FFF2-40B4-BE49-F238E27FC236}">
                  <a16:creationId xmlns:a16="http://schemas.microsoft.com/office/drawing/2014/main" id="{ADCCF6B4-0EE1-4642-B3D3-D86FD0E44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9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5" name="Oval 1875">
              <a:extLst>
                <a:ext uri="{FF2B5EF4-FFF2-40B4-BE49-F238E27FC236}">
                  <a16:creationId xmlns:a16="http://schemas.microsoft.com/office/drawing/2014/main" id="{589553F7-8C7D-45B4-A74A-9C0A4AD98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9" y="294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6" name="Oval 1876">
              <a:extLst>
                <a:ext uri="{FF2B5EF4-FFF2-40B4-BE49-F238E27FC236}">
                  <a16:creationId xmlns:a16="http://schemas.microsoft.com/office/drawing/2014/main" id="{4B857A76-F1DB-44F1-B9DB-6B21DDF83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291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7" name="Oval 1877">
              <a:extLst>
                <a:ext uri="{FF2B5EF4-FFF2-40B4-BE49-F238E27FC236}">
                  <a16:creationId xmlns:a16="http://schemas.microsoft.com/office/drawing/2014/main" id="{ADC6197A-6308-45A9-A89E-D875CAA1D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31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8" name="Oval 1878">
              <a:extLst>
                <a:ext uri="{FF2B5EF4-FFF2-40B4-BE49-F238E27FC236}">
                  <a16:creationId xmlns:a16="http://schemas.microsoft.com/office/drawing/2014/main" id="{F3409993-5C50-4800-B395-2347B7282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312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29" name="Oval 1879">
              <a:extLst>
                <a:ext uri="{FF2B5EF4-FFF2-40B4-BE49-F238E27FC236}">
                  <a16:creationId xmlns:a16="http://schemas.microsoft.com/office/drawing/2014/main" id="{080569B6-2A14-498A-A585-CCAC6F791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315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0" name="Oval 1880">
              <a:extLst>
                <a:ext uri="{FF2B5EF4-FFF2-40B4-BE49-F238E27FC236}">
                  <a16:creationId xmlns:a16="http://schemas.microsoft.com/office/drawing/2014/main" id="{786D9576-B384-4D94-BF03-70FDF4E69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318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1" name="Oval 1881">
              <a:extLst>
                <a:ext uri="{FF2B5EF4-FFF2-40B4-BE49-F238E27FC236}">
                  <a16:creationId xmlns:a16="http://schemas.microsoft.com/office/drawing/2014/main" id="{1D821B87-7AE3-406F-BA1C-8CD0D0F6C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3" y="320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2" name="Oval 1882">
              <a:extLst>
                <a:ext uri="{FF2B5EF4-FFF2-40B4-BE49-F238E27FC236}">
                  <a16:creationId xmlns:a16="http://schemas.microsoft.com/office/drawing/2014/main" id="{6DB5C7B5-2BE6-467E-A7E9-368FEEBFD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" y="322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3" name="Oval 1883">
              <a:extLst>
                <a:ext uri="{FF2B5EF4-FFF2-40B4-BE49-F238E27FC236}">
                  <a16:creationId xmlns:a16="http://schemas.microsoft.com/office/drawing/2014/main" id="{C819C469-66C2-4378-9A48-7303F37DA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5" y="324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4" name="Oval 1884">
              <a:extLst>
                <a:ext uri="{FF2B5EF4-FFF2-40B4-BE49-F238E27FC236}">
                  <a16:creationId xmlns:a16="http://schemas.microsoft.com/office/drawing/2014/main" id="{8BE82D42-9333-4C80-BAC6-A876B6F6F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0" y="326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5" name="Oval 1885">
              <a:extLst>
                <a:ext uri="{FF2B5EF4-FFF2-40B4-BE49-F238E27FC236}">
                  <a16:creationId xmlns:a16="http://schemas.microsoft.com/office/drawing/2014/main" id="{B56DD4F4-74B8-4C04-8D89-74A7A172A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325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6" name="Oval 1886">
              <a:extLst>
                <a:ext uri="{FF2B5EF4-FFF2-40B4-BE49-F238E27FC236}">
                  <a16:creationId xmlns:a16="http://schemas.microsoft.com/office/drawing/2014/main" id="{99DB9336-E5AB-4F1F-95DF-429BA88DE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323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7" name="Oval 1887">
              <a:extLst>
                <a:ext uri="{FF2B5EF4-FFF2-40B4-BE49-F238E27FC236}">
                  <a16:creationId xmlns:a16="http://schemas.microsoft.com/office/drawing/2014/main" id="{148B486F-DE67-4A50-BC38-5EC7AB418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321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8" name="Oval 1888">
              <a:extLst>
                <a:ext uri="{FF2B5EF4-FFF2-40B4-BE49-F238E27FC236}">
                  <a16:creationId xmlns:a16="http://schemas.microsoft.com/office/drawing/2014/main" id="{DCC06FDC-6174-472B-9A38-4ABC49748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1" y="319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39" name="Oval 1889">
              <a:extLst>
                <a:ext uri="{FF2B5EF4-FFF2-40B4-BE49-F238E27FC236}">
                  <a16:creationId xmlns:a16="http://schemas.microsoft.com/office/drawing/2014/main" id="{8981A361-17D1-4901-BB3D-0AFD91759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317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0" name="Oval 1890">
              <a:extLst>
                <a:ext uri="{FF2B5EF4-FFF2-40B4-BE49-F238E27FC236}">
                  <a16:creationId xmlns:a16="http://schemas.microsoft.com/office/drawing/2014/main" id="{872F290A-A672-4418-8E3B-450375A68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314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1" name="Oval 1891">
              <a:extLst>
                <a:ext uri="{FF2B5EF4-FFF2-40B4-BE49-F238E27FC236}">
                  <a16:creationId xmlns:a16="http://schemas.microsoft.com/office/drawing/2014/main" id="{8DBAC360-E659-43B4-9361-270E20261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312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2" name="Oval 1892">
              <a:extLst>
                <a:ext uri="{FF2B5EF4-FFF2-40B4-BE49-F238E27FC236}">
                  <a16:creationId xmlns:a16="http://schemas.microsoft.com/office/drawing/2014/main" id="{A71252CE-F618-4EAF-BDD6-EDFABB55B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4" y="328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3" name="Oval 1893">
              <a:extLst>
                <a:ext uri="{FF2B5EF4-FFF2-40B4-BE49-F238E27FC236}">
                  <a16:creationId xmlns:a16="http://schemas.microsoft.com/office/drawing/2014/main" id="{8C88534F-510F-40A3-A32F-AFC8F0BEAD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331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4" name="Oval 1894">
              <a:extLst>
                <a:ext uri="{FF2B5EF4-FFF2-40B4-BE49-F238E27FC236}">
                  <a16:creationId xmlns:a16="http://schemas.microsoft.com/office/drawing/2014/main" id="{17887447-1D02-4473-80F6-EF0EA00F3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327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5" name="Oval 1895">
              <a:extLst>
                <a:ext uri="{FF2B5EF4-FFF2-40B4-BE49-F238E27FC236}">
                  <a16:creationId xmlns:a16="http://schemas.microsoft.com/office/drawing/2014/main" id="{43AE9D97-A4C7-41B3-9B90-455D39ABB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4" y="326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6" name="Oval 1896">
              <a:extLst>
                <a:ext uri="{FF2B5EF4-FFF2-40B4-BE49-F238E27FC236}">
                  <a16:creationId xmlns:a16="http://schemas.microsoft.com/office/drawing/2014/main" id="{50B24809-DAB0-4ACA-8F7E-78BF77556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2" y="333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7" name="Oval 1897">
              <a:extLst>
                <a:ext uri="{FF2B5EF4-FFF2-40B4-BE49-F238E27FC236}">
                  <a16:creationId xmlns:a16="http://schemas.microsoft.com/office/drawing/2014/main" id="{3C3B94E6-B4D5-4775-92F7-A5060EBDE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335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8" name="Oval 1898">
              <a:extLst>
                <a:ext uri="{FF2B5EF4-FFF2-40B4-BE49-F238E27FC236}">
                  <a16:creationId xmlns:a16="http://schemas.microsoft.com/office/drawing/2014/main" id="{4300E04E-4018-41CD-AA0D-65105AA5C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" y="334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49" name="Oval 1899">
              <a:extLst>
                <a:ext uri="{FF2B5EF4-FFF2-40B4-BE49-F238E27FC236}">
                  <a16:creationId xmlns:a16="http://schemas.microsoft.com/office/drawing/2014/main" id="{18765AF2-6386-437F-86C2-528C55A8A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286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0" name="Oval 1900">
              <a:extLst>
                <a:ext uri="{FF2B5EF4-FFF2-40B4-BE49-F238E27FC236}">
                  <a16:creationId xmlns:a16="http://schemas.microsoft.com/office/drawing/2014/main" id="{7E260031-3074-4E2E-B4D7-D530CF975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8" y="285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1" name="Oval 1901">
              <a:extLst>
                <a:ext uri="{FF2B5EF4-FFF2-40B4-BE49-F238E27FC236}">
                  <a16:creationId xmlns:a16="http://schemas.microsoft.com/office/drawing/2014/main" id="{36A4F6C2-C485-4F96-B409-4B9BFB2E7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288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2" name="Oval 1902">
              <a:extLst>
                <a:ext uri="{FF2B5EF4-FFF2-40B4-BE49-F238E27FC236}">
                  <a16:creationId xmlns:a16="http://schemas.microsoft.com/office/drawing/2014/main" id="{7D8F82EE-E58A-4E7A-A062-478593094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" y="290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3" name="Oval 1903">
              <a:extLst>
                <a:ext uri="{FF2B5EF4-FFF2-40B4-BE49-F238E27FC236}">
                  <a16:creationId xmlns:a16="http://schemas.microsoft.com/office/drawing/2014/main" id="{782CD537-87C3-499D-B664-E5EBF5EA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91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4" name="Oval 1904">
              <a:extLst>
                <a:ext uri="{FF2B5EF4-FFF2-40B4-BE49-F238E27FC236}">
                  <a16:creationId xmlns:a16="http://schemas.microsoft.com/office/drawing/2014/main" id="{D081C0A6-9FA2-4407-AF95-0B56B32B4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89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5" name="Oval 1905">
              <a:extLst>
                <a:ext uri="{FF2B5EF4-FFF2-40B4-BE49-F238E27FC236}">
                  <a16:creationId xmlns:a16="http://schemas.microsoft.com/office/drawing/2014/main" id="{D3FACFA0-EA56-49FF-BD2F-EAD46584A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6" name="Oval 1906">
              <a:extLst>
                <a:ext uri="{FF2B5EF4-FFF2-40B4-BE49-F238E27FC236}">
                  <a16:creationId xmlns:a16="http://schemas.microsoft.com/office/drawing/2014/main" id="{86A3C2A6-759B-489F-96BB-4A0D2A300B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87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7" name="Oval 1907">
              <a:extLst>
                <a:ext uri="{FF2B5EF4-FFF2-40B4-BE49-F238E27FC236}">
                  <a16:creationId xmlns:a16="http://schemas.microsoft.com/office/drawing/2014/main" id="{95A307B0-9216-4F1B-B1BE-95A1A4156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285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8" name="Oval 1908">
              <a:extLst>
                <a:ext uri="{FF2B5EF4-FFF2-40B4-BE49-F238E27FC236}">
                  <a16:creationId xmlns:a16="http://schemas.microsoft.com/office/drawing/2014/main" id="{53AB7BFE-06FA-41A9-B2DA-CAEB13B8F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4" y="289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59" name="Oval 1909">
              <a:extLst>
                <a:ext uri="{FF2B5EF4-FFF2-40B4-BE49-F238E27FC236}">
                  <a16:creationId xmlns:a16="http://schemas.microsoft.com/office/drawing/2014/main" id="{21E1D15E-4DC9-429F-8E88-A9FF37F7C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80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0" name="Oval 1910">
              <a:extLst>
                <a:ext uri="{FF2B5EF4-FFF2-40B4-BE49-F238E27FC236}">
                  <a16:creationId xmlns:a16="http://schemas.microsoft.com/office/drawing/2014/main" id="{C02BC84B-648F-4CA0-9C57-3C0481E41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7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1" name="Oval 1911">
              <a:extLst>
                <a:ext uri="{FF2B5EF4-FFF2-40B4-BE49-F238E27FC236}">
                  <a16:creationId xmlns:a16="http://schemas.microsoft.com/office/drawing/2014/main" id="{97C7B76C-79AA-4E70-B15D-69297CC59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277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2" name="Oval 1912">
              <a:extLst>
                <a:ext uri="{FF2B5EF4-FFF2-40B4-BE49-F238E27FC236}">
                  <a16:creationId xmlns:a16="http://schemas.microsoft.com/office/drawing/2014/main" id="{DC553EDE-E427-4608-9F24-D4225FF6C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75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3" name="Oval 1913">
              <a:extLst>
                <a:ext uri="{FF2B5EF4-FFF2-40B4-BE49-F238E27FC236}">
                  <a16:creationId xmlns:a16="http://schemas.microsoft.com/office/drawing/2014/main" id="{EF60C341-BEA2-48FF-A5AC-857BF68F0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73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4" name="Oval 1914">
              <a:extLst>
                <a:ext uri="{FF2B5EF4-FFF2-40B4-BE49-F238E27FC236}">
                  <a16:creationId xmlns:a16="http://schemas.microsoft.com/office/drawing/2014/main" id="{41090334-59A6-41ED-891A-75714272D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7" y="271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5" name="Oval 1915">
              <a:extLst>
                <a:ext uri="{FF2B5EF4-FFF2-40B4-BE49-F238E27FC236}">
                  <a16:creationId xmlns:a16="http://schemas.microsoft.com/office/drawing/2014/main" id="{4085F2BF-511B-4A66-83B7-767226257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71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6" name="Oval 1916">
              <a:extLst>
                <a:ext uri="{FF2B5EF4-FFF2-40B4-BE49-F238E27FC236}">
                  <a16:creationId xmlns:a16="http://schemas.microsoft.com/office/drawing/2014/main" id="{2E91AD9B-B7A6-47AA-BB8C-816D1E129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1" y="273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7" name="Oval 1917">
              <a:extLst>
                <a:ext uri="{FF2B5EF4-FFF2-40B4-BE49-F238E27FC236}">
                  <a16:creationId xmlns:a16="http://schemas.microsoft.com/office/drawing/2014/main" id="{CDF13CF4-507C-40FE-9E41-6E4B9904C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276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8" name="Oval 1918">
              <a:extLst>
                <a:ext uri="{FF2B5EF4-FFF2-40B4-BE49-F238E27FC236}">
                  <a16:creationId xmlns:a16="http://schemas.microsoft.com/office/drawing/2014/main" id="{43BAE015-214C-4518-AD13-EBD506EDC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67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69" name="Oval 1919">
              <a:extLst>
                <a:ext uri="{FF2B5EF4-FFF2-40B4-BE49-F238E27FC236}">
                  <a16:creationId xmlns:a16="http://schemas.microsoft.com/office/drawing/2014/main" id="{D40D8837-3738-422D-9DB7-B7D8BBD3C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" y="26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0" name="Oval 1920">
              <a:extLst>
                <a:ext uri="{FF2B5EF4-FFF2-40B4-BE49-F238E27FC236}">
                  <a16:creationId xmlns:a16="http://schemas.microsoft.com/office/drawing/2014/main" id="{EEADD640-CC28-4657-8E93-042808AEC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270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1" name="Oval 1921">
              <a:extLst>
                <a:ext uri="{FF2B5EF4-FFF2-40B4-BE49-F238E27FC236}">
                  <a16:creationId xmlns:a16="http://schemas.microsoft.com/office/drawing/2014/main" id="{08ADF72F-E03E-4B64-81F8-7D1DB036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265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2" name="Oval 1922">
              <a:extLst>
                <a:ext uri="{FF2B5EF4-FFF2-40B4-BE49-F238E27FC236}">
                  <a16:creationId xmlns:a16="http://schemas.microsoft.com/office/drawing/2014/main" id="{F0947486-F5ED-446E-8D6A-DE51E909D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2682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3" name="Oval 1923">
              <a:extLst>
                <a:ext uri="{FF2B5EF4-FFF2-40B4-BE49-F238E27FC236}">
                  <a16:creationId xmlns:a16="http://schemas.microsoft.com/office/drawing/2014/main" id="{5F691969-88D2-4530-9A5A-11A39C8C8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266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4" name="Oval 1924">
              <a:extLst>
                <a:ext uri="{FF2B5EF4-FFF2-40B4-BE49-F238E27FC236}">
                  <a16:creationId xmlns:a16="http://schemas.microsoft.com/office/drawing/2014/main" id="{2C0DD688-0BED-43AD-B412-62B077ECB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64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5" name="Oval 1925">
              <a:extLst>
                <a:ext uri="{FF2B5EF4-FFF2-40B4-BE49-F238E27FC236}">
                  <a16:creationId xmlns:a16="http://schemas.microsoft.com/office/drawing/2014/main" id="{2C2F62B3-F9E3-4E28-9332-2B991704C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2618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6" name="Oval 1926">
              <a:extLst>
                <a:ext uri="{FF2B5EF4-FFF2-40B4-BE49-F238E27FC236}">
                  <a16:creationId xmlns:a16="http://schemas.microsoft.com/office/drawing/2014/main" id="{D8132FD8-0B5A-4A1F-87CF-ECB29240C5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2600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7" name="Oval 1927">
              <a:extLst>
                <a:ext uri="{FF2B5EF4-FFF2-40B4-BE49-F238E27FC236}">
                  <a16:creationId xmlns:a16="http://schemas.microsoft.com/office/drawing/2014/main" id="{D4A7C357-09AF-43FF-B535-9C32880D3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54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8" name="Oval 1928">
              <a:extLst>
                <a:ext uri="{FF2B5EF4-FFF2-40B4-BE49-F238E27FC236}">
                  <a16:creationId xmlns:a16="http://schemas.microsoft.com/office/drawing/2014/main" id="{BCFB21CC-1064-402B-B563-7E161C3F24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252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79" name="Oval 1929">
              <a:extLst>
                <a:ext uri="{FF2B5EF4-FFF2-40B4-BE49-F238E27FC236}">
                  <a16:creationId xmlns:a16="http://schemas.microsoft.com/office/drawing/2014/main" id="{23B7D0E1-C5AE-4398-B287-2FE9DB3B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252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0" name="Oval 1930">
              <a:extLst>
                <a:ext uri="{FF2B5EF4-FFF2-40B4-BE49-F238E27FC236}">
                  <a16:creationId xmlns:a16="http://schemas.microsoft.com/office/drawing/2014/main" id="{86E90837-48F2-43AE-83BD-72A32BD5A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4" y="252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1" name="Oval 1931">
              <a:extLst>
                <a:ext uri="{FF2B5EF4-FFF2-40B4-BE49-F238E27FC236}">
                  <a16:creationId xmlns:a16="http://schemas.microsoft.com/office/drawing/2014/main" id="{F88E137C-253C-4BF8-8F0C-34A4C3094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2333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2" name="Oval 1932">
              <a:extLst>
                <a:ext uri="{FF2B5EF4-FFF2-40B4-BE49-F238E27FC236}">
                  <a16:creationId xmlns:a16="http://schemas.microsoft.com/office/drawing/2014/main" id="{BCCA0B04-CEE4-4DB6-999E-AE4591152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232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3" name="Oval 1933">
              <a:extLst>
                <a:ext uri="{FF2B5EF4-FFF2-40B4-BE49-F238E27FC236}">
                  <a16:creationId xmlns:a16="http://schemas.microsoft.com/office/drawing/2014/main" id="{3690FCED-CBD2-4BE4-98F7-4F7FBD1BE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32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4" name="Oval 1934">
              <a:extLst>
                <a:ext uri="{FF2B5EF4-FFF2-40B4-BE49-F238E27FC236}">
                  <a16:creationId xmlns:a16="http://schemas.microsoft.com/office/drawing/2014/main" id="{BFAF777D-0820-4EF1-8DA8-686FD2282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33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5" name="Oval 1935">
              <a:extLst>
                <a:ext uri="{FF2B5EF4-FFF2-40B4-BE49-F238E27FC236}">
                  <a16:creationId xmlns:a16="http://schemas.microsoft.com/office/drawing/2014/main" id="{FC2976BB-B56C-43AE-A5FD-0B84FBF37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3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6" name="Oval 1936">
              <a:extLst>
                <a:ext uri="{FF2B5EF4-FFF2-40B4-BE49-F238E27FC236}">
                  <a16:creationId xmlns:a16="http://schemas.microsoft.com/office/drawing/2014/main" id="{8ADAB357-7F79-49BC-BC85-7BD47B505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33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7" name="Oval 1937">
              <a:extLst>
                <a:ext uri="{FF2B5EF4-FFF2-40B4-BE49-F238E27FC236}">
                  <a16:creationId xmlns:a16="http://schemas.microsoft.com/office/drawing/2014/main" id="{01E2B76C-1BAE-400E-9373-23DA65E636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233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8" name="Oval 1938">
              <a:extLst>
                <a:ext uri="{FF2B5EF4-FFF2-40B4-BE49-F238E27FC236}">
                  <a16:creationId xmlns:a16="http://schemas.microsoft.com/office/drawing/2014/main" id="{6C8CDBB3-490E-428F-841D-BA53B46F4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232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89" name="Oval 1939">
              <a:extLst>
                <a:ext uri="{FF2B5EF4-FFF2-40B4-BE49-F238E27FC236}">
                  <a16:creationId xmlns:a16="http://schemas.microsoft.com/office/drawing/2014/main" id="{B08F626B-8FD2-4D93-A93C-6D3A2D983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232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0" name="Oval 1940">
              <a:extLst>
                <a:ext uri="{FF2B5EF4-FFF2-40B4-BE49-F238E27FC236}">
                  <a16:creationId xmlns:a16="http://schemas.microsoft.com/office/drawing/2014/main" id="{9A550C4E-69F8-4AFB-90E7-64144EAE9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32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1" name="Oval 1941">
              <a:extLst>
                <a:ext uri="{FF2B5EF4-FFF2-40B4-BE49-F238E27FC236}">
                  <a16:creationId xmlns:a16="http://schemas.microsoft.com/office/drawing/2014/main" id="{A621AFC0-309C-4E2C-BB8A-48F4ABD6E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232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2" name="Oval 1942">
              <a:extLst>
                <a:ext uri="{FF2B5EF4-FFF2-40B4-BE49-F238E27FC236}">
                  <a16:creationId xmlns:a16="http://schemas.microsoft.com/office/drawing/2014/main" id="{F15DFDAA-407A-4CC6-80F2-F275239DA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232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3" name="Oval 1943">
              <a:extLst>
                <a:ext uri="{FF2B5EF4-FFF2-40B4-BE49-F238E27FC236}">
                  <a16:creationId xmlns:a16="http://schemas.microsoft.com/office/drawing/2014/main" id="{E736379E-B547-40B7-8FE0-9D1F4EFF2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32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4" name="Oval 1944">
              <a:extLst>
                <a:ext uri="{FF2B5EF4-FFF2-40B4-BE49-F238E27FC236}">
                  <a16:creationId xmlns:a16="http://schemas.microsoft.com/office/drawing/2014/main" id="{3C49EBC3-661E-425F-B7DA-5E4A5CAFE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32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5" name="Oval 1945">
              <a:extLst>
                <a:ext uri="{FF2B5EF4-FFF2-40B4-BE49-F238E27FC236}">
                  <a16:creationId xmlns:a16="http://schemas.microsoft.com/office/drawing/2014/main" id="{AAED5FF9-A82D-4F3E-AF4F-89B9E4F51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9" y="233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6" name="Oval 1946">
              <a:extLst>
                <a:ext uri="{FF2B5EF4-FFF2-40B4-BE49-F238E27FC236}">
                  <a16:creationId xmlns:a16="http://schemas.microsoft.com/office/drawing/2014/main" id="{8AF423F5-6A7F-4210-9F39-68A8FF0B1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31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7" name="Oval 1947">
              <a:extLst>
                <a:ext uri="{FF2B5EF4-FFF2-40B4-BE49-F238E27FC236}">
                  <a16:creationId xmlns:a16="http://schemas.microsoft.com/office/drawing/2014/main" id="{06DBA9E1-EA2E-4C03-AC51-B0E7DE489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233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8" name="Oval 1948">
              <a:extLst>
                <a:ext uri="{FF2B5EF4-FFF2-40B4-BE49-F238E27FC236}">
                  <a16:creationId xmlns:a16="http://schemas.microsoft.com/office/drawing/2014/main" id="{13398C92-74F7-4756-BDCF-164731507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234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299" name="Oval 1949">
              <a:extLst>
                <a:ext uri="{FF2B5EF4-FFF2-40B4-BE49-F238E27FC236}">
                  <a16:creationId xmlns:a16="http://schemas.microsoft.com/office/drawing/2014/main" id="{CC7635A3-BF46-41DF-A426-AD2AB252F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2345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0" name="Oval 1950">
              <a:extLst>
                <a:ext uri="{FF2B5EF4-FFF2-40B4-BE49-F238E27FC236}">
                  <a16:creationId xmlns:a16="http://schemas.microsoft.com/office/drawing/2014/main" id="{21AD0823-3B0B-4EA8-8F76-9878A0A5C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34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1" name="Oval 1951">
              <a:extLst>
                <a:ext uri="{FF2B5EF4-FFF2-40B4-BE49-F238E27FC236}">
                  <a16:creationId xmlns:a16="http://schemas.microsoft.com/office/drawing/2014/main" id="{1D80FF48-E77E-44D8-BBBB-A20FD9196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352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2" name="Oval 1952">
              <a:extLst>
                <a:ext uri="{FF2B5EF4-FFF2-40B4-BE49-F238E27FC236}">
                  <a16:creationId xmlns:a16="http://schemas.microsoft.com/office/drawing/2014/main" id="{582039E9-AAA3-418A-8E60-8D2675371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35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3" name="Oval 1953">
              <a:extLst>
                <a:ext uri="{FF2B5EF4-FFF2-40B4-BE49-F238E27FC236}">
                  <a16:creationId xmlns:a16="http://schemas.microsoft.com/office/drawing/2014/main" id="{F4385DF6-E864-461D-86D8-337229F4D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236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4" name="Oval 1954">
              <a:extLst>
                <a:ext uri="{FF2B5EF4-FFF2-40B4-BE49-F238E27FC236}">
                  <a16:creationId xmlns:a16="http://schemas.microsoft.com/office/drawing/2014/main" id="{F7373F9E-1511-4DB9-9128-45391AE40B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237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5" name="Oval 1955">
              <a:extLst>
                <a:ext uri="{FF2B5EF4-FFF2-40B4-BE49-F238E27FC236}">
                  <a16:creationId xmlns:a16="http://schemas.microsoft.com/office/drawing/2014/main" id="{D8F1A8BC-5EAB-4CE9-9388-D3A7EDCB5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38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6" name="Oval 1956">
              <a:extLst>
                <a:ext uri="{FF2B5EF4-FFF2-40B4-BE49-F238E27FC236}">
                  <a16:creationId xmlns:a16="http://schemas.microsoft.com/office/drawing/2014/main" id="{358D967F-C090-4B35-BF08-C878256B4C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39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7" name="Oval 1957">
              <a:extLst>
                <a:ext uri="{FF2B5EF4-FFF2-40B4-BE49-F238E27FC236}">
                  <a16:creationId xmlns:a16="http://schemas.microsoft.com/office/drawing/2014/main" id="{78910037-4E88-4980-9DF2-83889B99F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9" y="237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8" name="Oval 1958">
              <a:extLst>
                <a:ext uri="{FF2B5EF4-FFF2-40B4-BE49-F238E27FC236}">
                  <a16:creationId xmlns:a16="http://schemas.microsoft.com/office/drawing/2014/main" id="{4C975175-9A91-4FF2-A9D0-6680B39ED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0" y="235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09" name="Oval 1959">
              <a:extLst>
                <a:ext uri="{FF2B5EF4-FFF2-40B4-BE49-F238E27FC236}">
                  <a16:creationId xmlns:a16="http://schemas.microsoft.com/office/drawing/2014/main" id="{129243BA-E7B5-4011-8823-09C0A7519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237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0" name="Oval 1960">
              <a:extLst>
                <a:ext uri="{FF2B5EF4-FFF2-40B4-BE49-F238E27FC236}">
                  <a16:creationId xmlns:a16="http://schemas.microsoft.com/office/drawing/2014/main" id="{10E4A5E7-D5CA-4E80-A489-60950DCBD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239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1" name="Oval 1961">
              <a:extLst>
                <a:ext uri="{FF2B5EF4-FFF2-40B4-BE49-F238E27FC236}">
                  <a16:creationId xmlns:a16="http://schemas.microsoft.com/office/drawing/2014/main" id="{C544377F-0CD9-4A08-8E28-9E0CEC973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240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2" name="Oval 1962">
              <a:extLst>
                <a:ext uri="{FF2B5EF4-FFF2-40B4-BE49-F238E27FC236}">
                  <a16:creationId xmlns:a16="http://schemas.microsoft.com/office/drawing/2014/main" id="{3FFB858E-BC90-4A37-8383-8C7CF3496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4" y="24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3" name="Oval 1963">
              <a:extLst>
                <a:ext uri="{FF2B5EF4-FFF2-40B4-BE49-F238E27FC236}">
                  <a16:creationId xmlns:a16="http://schemas.microsoft.com/office/drawing/2014/main" id="{D8EA3C16-CA0F-4062-9298-2A67766B7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54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4" name="Oval 1964">
              <a:extLst>
                <a:ext uri="{FF2B5EF4-FFF2-40B4-BE49-F238E27FC236}">
                  <a16:creationId xmlns:a16="http://schemas.microsoft.com/office/drawing/2014/main" id="{6F8217FB-CD6D-4F64-9D86-4598629D8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256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5" name="Oval 1965">
              <a:extLst>
                <a:ext uri="{FF2B5EF4-FFF2-40B4-BE49-F238E27FC236}">
                  <a16:creationId xmlns:a16="http://schemas.microsoft.com/office/drawing/2014/main" id="{82D36886-A3E9-4E60-8C63-ACAC64A16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0" y="257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6" name="Oval 1966">
              <a:extLst>
                <a:ext uri="{FF2B5EF4-FFF2-40B4-BE49-F238E27FC236}">
                  <a16:creationId xmlns:a16="http://schemas.microsoft.com/office/drawing/2014/main" id="{F678F388-77DC-4BB1-ACFF-ABFE71536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59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7" name="Oval 1967">
              <a:extLst>
                <a:ext uri="{FF2B5EF4-FFF2-40B4-BE49-F238E27FC236}">
                  <a16:creationId xmlns:a16="http://schemas.microsoft.com/office/drawing/2014/main" id="{ADE9D4A4-CAC4-45C7-AE17-5C7FD5C46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262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8" name="Oval 1968">
              <a:extLst>
                <a:ext uri="{FF2B5EF4-FFF2-40B4-BE49-F238E27FC236}">
                  <a16:creationId xmlns:a16="http://schemas.microsoft.com/office/drawing/2014/main" id="{C9C11F0F-133F-4EE2-B8B1-1B58D97EA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264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19" name="Oval 1969">
              <a:extLst>
                <a:ext uri="{FF2B5EF4-FFF2-40B4-BE49-F238E27FC236}">
                  <a16:creationId xmlns:a16="http://schemas.microsoft.com/office/drawing/2014/main" id="{9432C2B3-479F-4BE0-AAB3-880F637FC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261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0" name="Oval 1970">
              <a:extLst>
                <a:ext uri="{FF2B5EF4-FFF2-40B4-BE49-F238E27FC236}">
                  <a16:creationId xmlns:a16="http://schemas.microsoft.com/office/drawing/2014/main" id="{3DE5D891-D906-4B58-A90B-C0295540D0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0" y="260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1" name="Oval 1971">
              <a:extLst>
                <a:ext uri="{FF2B5EF4-FFF2-40B4-BE49-F238E27FC236}">
                  <a16:creationId xmlns:a16="http://schemas.microsoft.com/office/drawing/2014/main" id="{961BC84A-67AC-4855-8133-DF489D10B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59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2" name="Oval 1972">
              <a:extLst>
                <a:ext uri="{FF2B5EF4-FFF2-40B4-BE49-F238E27FC236}">
                  <a16:creationId xmlns:a16="http://schemas.microsoft.com/office/drawing/2014/main" id="{863B9F9A-C02E-4BAF-B426-83884FE70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5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3" name="Oval 1973">
              <a:extLst>
                <a:ext uri="{FF2B5EF4-FFF2-40B4-BE49-F238E27FC236}">
                  <a16:creationId xmlns:a16="http://schemas.microsoft.com/office/drawing/2014/main" id="{B1362C84-37DA-4E97-8E6C-843A4559C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258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4" name="Oval 1974">
              <a:extLst>
                <a:ext uri="{FF2B5EF4-FFF2-40B4-BE49-F238E27FC236}">
                  <a16:creationId xmlns:a16="http://schemas.microsoft.com/office/drawing/2014/main" id="{BC72C806-B985-49BC-A28A-8B1E65A8A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256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5" name="Oval 1975">
              <a:extLst>
                <a:ext uri="{FF2B5EF4-FFF2-40B4-BE49-F238E27FC236}">
                  <a16:creationId xmlns:a16="http://schemas.microsoft.com/office/drawing/2014/main" id="{4521D7B4-52CE-4705-9A1B-4C64B5EF8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25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6" name="Oval 1976">
              <a:extLst>
                <a:ext uri="{FF2B5EF4-FFF2-40B4-BE49-F238E27FC236}">
                  <a16:creationId xmlns:a16="http://schemas.microsoft.com/office/drawing/2014/main" id="{2E00699F-B13D-463B-8BBD-DFD95AF35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53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7" name="Oval 1977">
              <a:extLst>
                <a:ext uri="{FF2B5EF4-FFF2-40B4-BE49-F238E27FC236}">
                  <a16:creationId xmlns:a16="http://schemas.microsoft.com/office/drawing/2014/main" id="{9357FC78-8D87-4E75-995E-58BD8E4A7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52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8" name="Oval 1978">
              <a:extLst>
                <a:ext uri="{FF2B5EF4-FFF2-40B4-BE49-F238E27FC236}">
                  <a16:creationId xmlns:a16="http://schemas.microsoft.com/office/drawing/2014/main" id="{24740B8E-773A-4069-ACCB-032E63C84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250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29" name="Oval 1979">
              <a:extLst>
                <a:ext uri="{FF2B5EF4-FFF2-40B4-BE49-F238E27FC236}">
                  <a16:creationId xmlns:a16="http://schemas.microsoft.com/office/drawing/2014/main" id="{1BCCAE0F-1F1B-41C3-8BCC-96D710C34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49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0" name="Oval 1980">
              <a:extLst>
                <a:ext uri="{FF2B5EF4-FFF2-40B4-BE49-F238E27FC236}">
                  <a16:creationId xmlns:a16="http://schemas.microsoft.com/office/drawing/2014/main" id="{93C72FBD-03B1-4450-8C6E-70719EDB6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55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1" name="Oval 1981">
              <a:extLst>
                <a:ext uri="{FF2B5EF4-FFF2-40B4-BE49-F238E27FC236}">
                  <a16:creationId xmlns:a16="http://schemas.microsoft.com/office/drawing/2014/main" id="{ED51FDAE-C457-4D9C-B75E-83DEDAAD9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53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2" name="Oval 1982">
              <a:extLst>
                <a:ext uri="{FF2B5EF4-FFF2-40B4-BE49-F238E27FC236}">
                  <a16:creationId xmlns:a16="http://schemas.microsoft.com/office/drawing/2014/main" id="{7BFC2B96-745B-4E90-AEED-450C49A2D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51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3" name="Oval 1983">
              <a:extLst>
                <a:ext uri="{FF2B5EF4-FFF2-40B4-BE49-F238E27FC236}">
                  <a16:creationId xmlns:a16="http://schemas.microsoft.com/office/drawing/2014/main" id="{38CC58B5-F9DE-4D11-8E6F-1B1EE18D8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50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4" name="Oval 1984">
              <a:extLst>
                <a:ext uri="{FF2B5EF4-FFF2-40B4-BE49-F238E27FC236}">
                  <a16:creationId xmlns:a16="http://schemas.microsoft.com/office/drawing/2014/main" id="{2828C7AC-E0EB-49FA-9CFC-251414009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49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5" name="Oval 1985">
              <a:extLst>
                <a:ext uri="{FF2B5EF4-FFF2-40B4-BE49-F238E27FC236}">
                  <a16:creationId xmlns:a16="http://schemas.microsoft.com/office/drawing/2014/main" id="{B5BAE695-D530-4CE7-B78D-9CB49B8E91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5" y="247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6" name="Oval 1986">
              <a:extLst>
                <a:ext uri="{FF2B5EF4-FFF2-40B4-BE49-F238E27FC236}">
                  <a16:creationId xmlns:a16="http://schemas.microsoft.com/office/drawing/2014/main" id="{3F258AEE-A13C-4D54-B7B6-D76279D14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" y="246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7" name="Oval 1987">
              <a:extLst>
                <a:ext uri="{FF2B5EF4-FFF2-40B4-BE49-F238E27FC236}">
                  <a16:creationId xmlns:a16="http://schemas.microsoft.com/office/drawing/2014/main" id="{392C07C5-F3AD-4BB0-AFDE-F88132583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44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8" name="Oval 1988">
              <a:extLst>
                <a:ext uri="{FF2B5EF4-FFF2-40B4-BE49-F238E27FC236}">
                  <a16:creationId xmlns:a16="http://schemas.microsoft.com/office/drawing/2014/main" id="{56F4A030-B7E0-4B5F-B391-F3B1B7E1A6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242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39" name="Oval 1989">
              <a:extLst>
                <a:ext uri="{FF2B5EF4-FFF2-40B4-BE49-F238E27FC236}">
                  <a16:creationId xmlns:a16="http://schemas.microsoft.com/office/drawing/2014/main" id="{0F08FD4B-52F2-4DFA-B14A-4AB51B0EA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240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0" name="Oval 1990">
              <a:extLst>
                <a:ext uri="{FF2B5EF4-FFF2-40B4-BE49-F238E27FC236}">
                  <a16:creationId xmlns:a16="http://schemas.microsoft.com/office/drawing/2014/main" id="{9578456D-3478-4C65-9831-5EE31906C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239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1" name="Oval 1991">
              <a:extLst>
                <a:ext uri="{FF2B5EF4-FFF2-40B4-BE49-F238E27FC236}">
                  <a16:creationId xmlns:a16="http://schemas.microsoft.com/office/drawing/2014/main" id="{5B715538-7B10-4316-AABC-D366193BC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239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2" name="Oval 1992">
              <a:extLst>
                <a:ext uri="{FF2B5EF4-FFF2-40B4-BE49-F238E27FC236}">
                  <a16:creationId xmlns:a16="http://schemas.microsoft.com/office/drawing/2014/main" id="{8533445C-A29A-4025-81C4-F8BA3CA5F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41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3" name="Oval 1993">
              <a:extLst>
                <a:ext uri="{FF2B5EF4-FFF2-40B4-BE49-F238E27FC236}">
                  <a16:creationId xmlns:a16="http://schemas.microsoft.com/office/drawing/2014/main" id="{D95702C9-EEDB-4763-8CAC-542FB67C7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3" y="239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4" name="Oval 1994">
              <a:extLst>
                <a:ext uri="{FF2B5EF4-FFF2-40B4-BE49-F238E27FC236}">
                  <a16:creationId xmlns:a16="http://schemas.microsoft.com/office/drawing/2014/main" id="{A253BDBA-B917-4554-9C2E-BD59205B6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239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5" name="Oval 1995">
              <a:extLst>
                <a:ext uri="{FF2B5EF4-FFF2-40B4-BE49-F238E27FC236}">
                  <a16:creationId xmlns:a16="http://schemas.microsoft.com/office/drawing/2014/main" id="{255AA5DB-607D-4ADC-B2E5-DF8AD75104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89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6" name="Oval 1996">
              <a:extLst>
                <a:ext uri="{FF2B5EF4-FFF2-40B4-BE49-F238E27FC236}">
                  <a16:creationId xmlns:a16="http://schemas.microsoft.com/office/drawing/2014/main" id="{C36AF911-8B1D-4F36-A762-BD01C00678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2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7" name="Oval 1997">
              <a:extLst>
                <a:ext uri="{FF2B5EF4-FFF2-40B4-BE49-F238E27FC236}">
                  <a16:creationId xmlns:a16="http://schemas.microsoft.com/office/drawing/2014/main" id="{CB3439BD-03D2-4426-B2F2-C63DE14D4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285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8" name="Oval 1998">
              <a:extLst>
                <a:ext uri="{FF2B5EF4-FFF2-40B4-BE49-F238E27FC236}">
                  <a16:creationId xmlns:a16="http://schemas.microsoft.com/office/drawing/2014/main" id="{11AB5365-05B1-4FAB-A880-0DA5FD3BD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83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49" name="Oval 1999">
              <a:extLst>
                <a:ext uri="{FF2B5EF4-FFF2-40B4-BE49-F238E27FC236}">
                  <a16:creationId xmlns:a16="http://schemas.microsoft.com/office/drawing/2014/main" id="{7C32EFB9-6775-4351-8353-6F1E54CFE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281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0" name="Oval 2000">
              <a:extLst>
                <a:ext uri="{FF2B5EF4-FFF2-40B4-BE49-F238E27FC236}">
                  <a16:creationId xmlns:a16="http://schemas.microsoft.com/office/drawing/2014/main" id="{2EDB097A-43EF-459A-BF96-082264859C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279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1" name="Oval 2001">
              <a:extLst>
                <a:ext uri="{FF2B5EF4-FFF2-40B4-BE49-F238E27FC236}">
                  <a16:creationId xmlns:a16="http://schemas.microsoft.com/office/drawing/2014/main" id="{E24FF960-AD6B-47DB-A021-2E79B17F2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82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2" name="Oval 2002">
              <a:extLst>
                <a:ext uri="{FF2B5EF4-FFF2-40B4-BE49-F238E27FC236}">
                  <a16:creationId xmlns:a16="http://schemas.microsoft.com/office/drawing/2014/main" id="{7BB4F877-D8D7-4079-BAE0-A1668EA61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1" y="2779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3" name="Oval 2003">
              <a:extLst>
                <a:ext uri="{FF2B5EF4-FFF2-40B4-BE49-F238E27FC236}">
                  <a16:creationId xmlns:a16="http://schemas.microsoft.com/office/drawing/2014/main" id="{8EA87FCA-30DF-4738-A60E-1F3453415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274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4" name="Oval 2004">
              <a:extLst>
                <a:ext uri="{FF2B5EF4-FFF2-40B4-BE49-F238E27FC236}">
                  <a16:creationId xmlns:a16="http://schemas.microsoft.com/office/drawing/2014/main" id="{44E74C3D-C1D1-4726-8F7F-A7AD3743B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" y="271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5" name="Oval 2005">
              <a:extLst>
                <a:ext uri="{FF2B5EF4-FFF2-40B4-BE49-F238E27FC236}">
                  <a16:creationId xmlns:a16="http://schemas.microsoft.com/office/drawing/2014/main" id="{2F18982B-A18F-4D6D-8C93-9078DEF43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272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6" name="Oval 2006">
              <a:extLst>
                <a:ext uri="{FF2B5EF4-FFF2-40B4-BE49-F238E27FC236}">
                  <a16:creationId xmlns:a16="http://schemas.microsoft.com/office/drawing/2014/main" id="{6CD71366-63AC-42C0-95C2-9DC83E000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75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7" name="Oval 2007">
              <a:extLst>
                <a:ext uri="{FF2B5EF4-FFF2-40B4-BE49-F238E27FC236}">
                  <a16:creationId xmlns:a16="http://schemas.microsoft.com/office/drawing/2014/main" id="{C4A387EA-CACB-4AB8-82B0-BFB25E7A8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68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8" name="Oval 2008">
              <a:extLst>
                <a:ext uri="{FF2B5EF4-FFF2-40B4-BE49-F238E27FC236}">
                  <a16:creationId xmlns:a16="http://schemas.microsoft.com/office/drawing/2014/main" id="{32B8D4C0-4BEF-4DA3-818C-6E40254B0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265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59" name="Oval 2009">
              <a:extLst>
                <a:ext uri="{FF2B5EF4-FFF2-40B4-BE49-F238E27FC236}">
                  <a16:creationId xmlns:a16="http://schemas.microsoft.com/office/drawing/2014/main" id="{79A3E148-B24D-4843-A458-53FC7B6965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263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0" name="Oval 2010">
              <a:extLst>
                <a:ext uri="{FF2B5EF4-FFF2-40B4-BE49-F238E27FC236}">
                  <a16:creationId xmlns:a16="http://schemas.microsoft.com/office/drawing/2014/main" id="{64018E36-D782-43CC-B3B9-FE6B073FE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261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1" name="Oval 2011">
              <a:extLst>
                <a:ext uri="{FF2B5EF4-FFF2-40B4-BE49-F238E27FC236}">
                  <a16:creationId xmlns:a16="http://schemas.microsoft.com/office/drawing/2014/main" id="{A05E7301-D7CE-4941-9434-E920CFC82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259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2" name="Oval 2012">
              <a:extLst>
                <a:ext uri="{FF2B5EF4-FFF2-40B4-BE49-F238E27FC236}">
                  <a16:creationId xmlns:a16="http://schemas.microsoft.com/office/drawing/2014/main" id="{7B0DDBDA-20A6-4A45-91A8-74BD4285F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58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3" name="Oval 2013">
              <a:extLst>
                <a:ext uri="{FF2B5EF4-FFF2-40B4-BE49-F238E27FC236}">
                  <a16:creationId xmlns:a16="http://schemas.microsoft.com/office/drawing/2014/main" id="{F00B23FF-97CF-40B5-BF24-6FBF0915A0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56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4" name="Oval 2014">
              <a:extLst>
                <a:ext uri="{FF2B5EF4-FFF2-40B4-BE49-F238E27FC236}">
                  <a16:creationId xmlns:a16="http://schemas.microsoft.com/office/drawing/2014/main" id="{1999CADB-6324-4077-8229-C6E4BA50C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7" y="255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5" name="Oval 2015">
              <a:extLst>
                <a:ext uri="{FF2B5EF4-FFF2-40B4-BE49-F238E27FC236}">
                  <a16:creationId xmlns:a16="http://schemas.microsoft.com/office/drawing/2014/main" id="{49934872-8871-4F37-8FBE-3AC79F23E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25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6" name="Oval 2016">
              <a:extLst>
                <a:ext uri="{FF2B5EF4-FFF2-40B4-BE49-F238E27FC236}">
                  <a16:creationId xmlns:a16="http://schemas.microsoft.com/office/drawing/2014/main" id="{C3F155FD-DDEA-43B6-811F-5F0E64CD0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25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7" name="Oval 2017">
              <a:extLst>
                <a:ext uri="{FF2B5EF4-FFF2-40B4-BE49-F238E27FC236}">
                  <a16:creationId xmlns:a16="http://schemas.microsoft.com/office/drawing/2014/main" id="{9FA86064-9DD0-44B6-881E-1556ADF16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250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8" name="Oval 2018">
              <a:extLst>
                <a:ext uri="{FF2B5EF4-FFF2-40B4-BE49-F238E27FC236}">
                  <a16:creationId xmlns:a16="http://schemas.microsoft.com/office/drawing/2014/main" id="{A538A206-475A-4195-B74E-F589A97A6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2487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69" name="Oval 2019">
              <a:extLst>
                <a:ext uri="{FF2B5EF4-FFF2-40B4-BE49-F238E27FC236}">
                  <a16:creationId xmlns:a16="http://schemas.microsoft.com/office/drawing/2014/main" id="{0B2F24CD-BFCB-4549-AB79-F277BF16F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246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0" name="Oval 2020">
              <a:extLst>
                <a:ext uri="{FF2B5EF4-FFF2-40B4-BE49-F238E27FC236}">
                  <a16:creationId xmlns:a16="http://schemas.microsoft.com/office/drawing/2014/main" id="{0A65BEF1-749C-4273-B5C9-2DFB2EA1F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1" y="244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1" name="Oval 2021">
              <a:extLst>
                <a:ext uri="{FF2B5EF4-FFF2-40B4-BE49-F238E27FC236}">
                  <a16:creationId xmlns:a16="http://schemas.microsoft.com/office/drawing/2014/main" id="{65C4B608-9BBD-4E2C-91DE-8B1A54072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2414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2" name="Oval 2022">
              <a:extLst>
                <a:ext uri="{FF2B5EF4-FFF2-40B4-BE49-F238E27FC236}">
                  <a16:creationId xmlns:a16="http://schemas.microsoft.com/office/drawing/2014/main" id="{65AE39C6-8C13-4A9D-8D32-9C73CCA5E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24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3" name="Oval 2023">
              <a:extLst>
                <a:ext uri="{FF2B5EF4-FFF2-40B4-BE49-F238E27FC236}">
                  <a16:creationId xmlns:a16="http://schemas.microsoft.com/office/drawing/2014/main" id="{D140CC1F-B5D2-4A63-B47A-73D39D7A8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64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74" name="Freeform 2024">
              <a:extLst>
                <a:ext uri="{FF2B5EF4-FFF2-40B4-BE49-F238E27FC236}">
                  <a16:creationId xmlns:a16="http://schemas.microsoft.com/office/drawing/2014/main" id="{CFCC79E0-7E5D-445D-BF79-EC7735CB5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2" y="2826"/>
              <a:ext cx="265" cy="461"/>
            </a:xfrm>
            <a:custGeom>
              <a:avLst/>
              <a:gdLst>
                <a:gd name="T0" fmla="*/ 375 w 120"/>
                <a:gd name="T1" fmla="*/ 675 h 196"/>
                <a:gd name="T2" fmla="*/ 669 w 120"/>
                <a:gd name="T3" fmla="*/ 1317 h 196"/>
                <a:gd name="T4" fmla="*/ 863 w 120"/>
                <a:gd name="T5" fmla="*/ 1926 h 196"/>
                <a:gd name="T6" fmla="*/ 1433 w 120"/>
                <a:gd name="T7" fmla="*/ 3121 h 196"/>
                <a:gd name="T8" fmla="*/ 2067 w 120"/>
                <a:gd name="T9" fmla="*/ 4685 h 196"/>
                <a:gd name="T10" fmla="*/ 2381 w 120"/>
                <a:gd name="T11" fmla="*/ 5360 h 196"/>
                <a:gd name="T12" fmla="*/ 2522 w 120"/>
                <a:gd name="T13" fmla="*/ 5908 h 196"/>
                <a:gd name="T14" fmla="*/ 2716 w 120"/>
                <a:gd name="T15" fmla="*/ 5998 h 196"/>
                <a:gd name="T16" fmla="*/ 2853 w 120"/>
                <a:gd name="T17" fmla="*/ 5725 h 196"/>
                <a:gd name="T18" fmla="*/ 2756 w 120"/>
                <a:gd name="T19" fmla="*/ 5504 h 196"/>
                <a:gd name="T20" fmla="*/ 2575 w 120"/>
                <a:gd name="T21" fmla="*/ 5073 h 196"/>
                <a:gd name="T22" fmla="*/ 1970 w 120"/>
                <a:gd name="T23" fmla="*/ 3888 h 196"/>
                <a:gd name="T24" fmla="*/ 1639 w 120"/>
                <a:gd name="T25" fmla="*/ 2966 h 196"/>
                <a:gd name="T26" fmla="*/ 1594 w 120"/>
                <a:gd name="T27" fmla="*/ 2578 h 196"/>
                <a:gd name="T28" fmla="*/ 1356 w 120"/>
                <a:gd name="T29" fmla="*/ 1992 h 196"/>
                <a:gd name="T30" fmla="*/ 810 w 120"/>
                <a:gd name="T31" fmla="*/ 953 h 196"/>
                <a:gd name="T32" fmla="*/ 614 w 120"/>
                <a:gd name="T33" fmla="*/ 614 h 196"/>
                <a:gd name="T34" fmla="*/ 375 w 120"/>
                <a:gd name="T35" fmla="*/ 405 h 196"/>
                <a:gd name="T36" fmla="*/ 0 w 120"/>
                <a:gd name="T37" fmla="*/ 0 h 196"/>
                <a:gd name="T38" fmla="*/ 331 w 120"/>
                <a:gd name="T39" fmla="*/ 635 h 19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20" h="196">
                  <a:moveTo>
                    <a:pt x="16" y="22"/>
                  </a:moveTo>
                  <a:cubicBezTo>
                    <a:pt x="20" y="29"/>
                    <a:pt x="25" y="36"/>
                    <a:pt x="28" y="43"/>
                  </a:cubicBezTo>
                  <a:cubicBezTo>
                    <a:pt x="31" y="50"/>
                    <a:pt x="33" y="57"/>
                    <a:pt x="36" y="63"/>
                  </a:cubicBezTo>
                  <a:cubicBezTo>
                    <a:pt x="43" y="77"/>
                    <a:pt x="53" y="88"/>
                    <a:pt x="60" y="102"/>
                  </a:cubicBezTo>
                  <a:cubicBezTo>
                    <a:pt x="69" y="119"/>
                    <a:pt x="78" y="136"/>
                    <a:pt x="87" y="153"/>
                  </a:cubicBezTo>
                  <a:cubicBezTo>
                    <a:pt x="91" y="160"/>
                    <a:pt x="96" y="167"/>
                    <a:pt x="100" y="175"/>
                  </a:cubicBezTo>
                  <a:cubicBezTo>
                    <a:pt x="103" y="181"/>
                    <a:pt x="107" y="185"/>
                    <a:pt x="106" y="193"/>
                  </a:cubicBezTo>
                  <a:cubicBezTo>
                    <a:pt x="110" y="192"/>
                    <a:pt x="113" y="193"/>
                    <a:pt x="114" y="196"/>
                  </a:cubicBezTo>
                  <a:cubicBezTo>
                    <a:pt x="118" y="195"/>
                    <a:pt x="120" y="190"/>
                    <a:pt x="120" y="187"/>
                  </a:cubicBezTo>
                  <a:cubicBezTo>
                    <a:pt x="119" y="182"/>
                    <a:pt x="118" y="183"/>
                    <a:pt x="116" y="180"/>
                  </a:cubicBezTo>
                  <a:cubicBezTo>
                    <a:pt x="113" y="175"/>
                    <a:pt x="111" y="172"/>
                    <a:pt x="108" y="166"/>
                  </a:cubicBezTo>
                  <a:cubicBezTo>
                    <a:pt x="102" y="152"/>
                    <a:pt x="91" y="141"/>
                    <a:pt x="83" y="127"/>
                  </a:cubicBezTo>
                  <a:cubicBezTo>
                    <a:pt x="77" y="118"/>
                    <a:pt x="72" y="108"/>
                    <a:pt x="69" y="97"/>
                  </a:cubicBezTo>
                  <a:cubicBezTo>
                    <a:pt x="68" y="93"/>
                    <a:pt x="68" y="88"/>
                    <a:pt x="67" y="84"/>
                  </a:cubicBezTo>
                  <a:cubicBezTo>
                    <a:pt x="65" y="77"/>
                    <a:pt x="60" y="71"/>
                    <a:pt x="57" y="65"/>
                  </a:cubicBezTo>
                  <a:cubicBezTo>
                    <a:pt x="50" y="53"/>
                    <a:pt x="41" y="43"/>
                    <a:pt x="34" y="31"/>
                  </a:cubicBezTo>
                  <a:cubicBezTo>
                    <a:pt x="31" y="25"/>
                    <a:pt x="31" y="23"/>
                    <a:pt x="26" y="20"/>
                  </a:cubicBezTo>
                  <a:cubicBezTo>
                    <a:pt x="23" y="17"/>
                    <a:pt x="19" y="15"/>
                    <a:pt x="16" y="13"/>
                  </a:cubicBezTo>
                  <a:cubicBezTo>
                    <a:pt x="11" y="9"/>
                    <a:pt x="5" y="4"/>
                    <a:pt x="0" y="0"/>
                  </a:cubicBezTo>
                  <a:cubicBezTo>
                    <a:pt x="3" y="8"/>
                    <a:pt x="12" y="13"/>
                    <a:pt x="14" y="21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5" name="Freeform 2025">
              <a:extLst>
                <a:ext uri="{FF2B5EF4-FFF2-40B4-BE49-F238E27FC236}">
                  <a16:creationId xmlns:a16="http://schemas.microsoft.com/office/drawing/2014/main" id="{14D4979D-9992-4F4F-8F05-BBB37F790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2880"/>
              <a:ext cx="134" cy="264"/>
            </a:xfrm>
            <a:custGeom>
              <a:avLst/>
              <a:gdLst>
                <a:gd name="T0" fmla="*/ 0 w 61"/>
                <a:gd name="T1" fmla="*/ 94 h 112"/>
                <a:gd name="T2" fmla="*/ 391 w 61"/>
                <a:gd name="T3" fmla="*/ 1322 h 112"/>
                <a:gd name="T4" fmla="*/ 540 w 61"/>
                <a:gd name="T5" fmla="*/ 1728 h 112"/>
                <a:gd name="T6" fmla="*/ 795 w 61"/>
                <a:gd name="T7" fmla="*/ 2162 h 112"/>
                <a:gd name="T8" fmla="*/ 1090 w 61"/>
                <a:gd name="T9" fmla="*/ 2961 h 112"/>
                <a:gd name="T10" fmla="*/ 1283 w 61"/>
                <a:gd name="T11" fmla="*/ 3456 h 112"/>
                <a:gd name="T12" fmla="*/ 1380 w 61"/>
                <a:gd name="T13" fmla="*/ 3185 h 112"/>
                <a:gd name="T14" fmla="*/ 1380 w 61"/>
                <a:gd name="T15" fmla="*/ 2935 h 112"/>
                <a:gd name="T16" fmla="*/ 1090 w 61"/>
                <a:gd name="T17" fmla="*/ 2411 h 112"/>
                <a:gd name="T18" fmla="*/ 931 w 61"/>
                <a:gd name="T19" fmla="*/ 1949 h 112"/>
                <a:gd name="T20" fmla="*/ 795 w 61"/>
                <a:gd name="T21" fmla="*/ 1417 h 112"/>
                <a:gd name="T22" fmla="*/ 327 w 61"/>
                <a:gd name="T23" fmla="*/ 589 h 112"/>
                <a:gd name="T24" fmla="*/ 20 w 61"/>
                <a:gd name="T25" fmla="*/ 0 h 1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61" h="112">
                  <a:moveTo>
                    <a:pt x="0" y="3"/>
                  </a:moveTo>
                  <a:cubicBezTo>
                    <a:pt x="4" y="17"/>
                    <a:pt x="12" y="29"/>
                    <a:pt x="17" y="43"/>
                  </a:cubicBezTo>
                  <a:cubicBezTo>
                    <a:pt x="19" y="47"/>
                    <a:pt x="20" y="52"/>
                    <a:pt x="23" y="56"/>
                  </a:cubicBezTo>
                  <a:cubicBezTo>
                    <a:pt x="26" y="61"/>
                    <a:pt x="31" y="64"/>
                    <a:pt x="34" y="70"/>
                  </a:cubicBezTo>
                  <a:cubicBezTo>
                    <a:pt x="40" y="78"/>
                    <a:pt x="42" y="88"/>
                    <a:pt x="47" y="96"/>
                  </a:cubicBezTo>
                  <a:cubicBezTo>
                    <a:pt x="50" y="101"/>
                    <a:pt x="52" y="108"/>
                    <a:pt x="55" y="112"/>
                  </a:cubicBezTo>
                  <a:cubicBezTo>
                    <a:pt x="57" y="110"/>
                    <a:pt x="58" y="106"/>
                    <a:pt x="59" y="103"/>
                  </a:cubicBezTo>
                  <a:cubicBezTo>
                    <a:pt x="60" y="97"/>
                    <a:pt x="61" y="100"/>
                    <a:pt x="59" y="95"/>
                  </a:cubicBezTo>
                  <a:cubicBezTo>
                    <a:pt x="56" y="89"/>
                    <a:pt x="50" y="84"/>
                    <a:pt x="47" y="78"/>
                  </a:cubicBezTo>
                  <a:cubicBezTo>
                    <a:pt x="44" y="73"/>
                    <a:pt x="42" y="68"/>
                    <a:pt x="40" y="63"/>
                  </a:cubicBezTo>
                  <a:cubicBezTo>
                    <a:pt x="37" y="58"/>
                    <a:pt x="37" y="51"/>
                    <a:pt x="34" y="46"/>
                  </a:cubicBezTo>
                  <a:cubicBezTo>
                    <a:pt x="28" y="35"/>
                    <a:pt x="19" y="30"/>
                    <a:pt x="14" y="19"/>
                  </a:cubicBezTo>
                  <a:cubicBezTo>
                    <a:pt x="11" y="12"/>
                    <a:pt x="7" y="4"/>
                    <a:pt x="1" y="0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6" name="Freeform 2026">
              <a:extLst>
                <a:ext uri="{FF2B5EF4-FFF2-40B4-BE49-F238E27FC236}">
                  <a16:creationId xmlns:a16="http://schemas.microsoft.com/office/drawing/2014/main" id="{9CB9A1E6-0BC8-4183-B6DB-C882CF286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571"/>
              <a:ext cx="120" cy="149"/>
            </a:xfrm>
            <a:custGeom>
              <a:avLst/>
              <a:gdLst>
                <a:gd name="T0" fmla="*/ 1120 w 54"/>
                <a:gd name="T1" fmla="*/ 1533 h 63"/>
                <a:gd name="T2" fmla="*/ 898 w 54"/>
                <a:gd name="T3" fmla="*/ 1282 h 63"/>
                <a:gd name="T4" fmla="*/ 682 w 54"/>
                <a:gd name="T5" fmla="*/ 844 h 63"/>
                <a:gd name="T6" fmla="*/ 0 w 54"/>
                <a:gd name="T7" fmla="*/ 0 h 63"/>
                <a:gd name="T8" fmla="*/ 658 w 54"/>
                <a:gd name="T9" fmla="*/ 1164 h 63"/>
                <a:gd name="T10" fmla="*/ 880 w 54"/>
                <a:gd name="T11" fmla="*/ 1599 h 63"/>
                <a:gd name="T12" fmla="*/ 1176 w 54"/>
                <a:gd name="T13" fmla="*/ 1812 h 63"/>
                <a:gd name="T14" fmla="*/ 1318 w 54"/>
                <a:gd name="T15" fmla="*/ 1970 h 6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" h="63">
                  <a:moveTo>
                    <a:pt x="46" y="49"/>
                  </a:moveTo>
                  <a:cubicBezTo>
                    <a:pt x="43" y="47"/>
                    <a:pt x="40" y="44"/>
                    <a:pt x="37" y="41"/>
                  </a:cubicBezTo>
                  <a:cubicBezTo>
                    <a:pt x="32" y="37"/>
                    <a:pt x="32" y="32"/>
                    <a:pt x="28" y="27"/>
                  </a:cubicBezTo>
                  <a:cubicBezTo>
                    <a:pt x="19" y="19"/>
                    <a:pt x="6" y="12"/>
                    <a:pt x="0" y="0"/>
                  </a:cubicBezTo>
                  <a:cubicBezTo>
                    <a:pt x="6" y="16"/>
                    <a:pt x="17" y="24"/>
                    <a:pt x="27" y="37"/>
                  </a:cubicBezTo>
                  <a:cubicBezTo>
                    <a:pt x="30" y="41"/>
                    <a:pt x="32" y="48"/>
                    <a:pt x="36" y="51"/>
                  </a:cubicBezTo>
                  <a:cubicBezTo>
                    <a:pt x="39" y="54"/>
                    <a:pt x="44" y="55"/>
                    <a:pt x="48" y="58"/>
                  </a:cubicBezTo>
                  <a:cubicBezTo>
                    <a:pt x="50" y="60"/>
                    <a:pt x="52" y="62"/>
                    <a:pt x="54" y="63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7" name="Freeform 2027">
              <a:extLst>
                <a:ext uri="{FF2B5EF4-FFF2-40B4-BE49-F238E27FC236}">
                  <a16:creationId xmlns:a16="http://schemas.microsoft.com/office/drawing/2014/main" id="{AF69D71D-9242-463B-9DA0-E30F4E5A8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5" y="2668"/>
              <a:ext cx="84" cy="127"/>
            </a:xfrm>
            <a:custGeom>
              <a:avLst/>
              <a:gdLst>
                <a:gd name="T0" fmla="*/ 831 w 38"/>
                <a:gd name="T1" fmla="*/ 1251 h 54"/>
                <a:gd name="T2" fmla="*/ 411 w 38"/>
                <a:gd name="T3" fmla="*/ 586 h 54"/>
                <a:gd name="T4" fmla="*/ 0 w 38"/>
                <a:gd name="T5" fmla="*/ 0 h 54"/>
                <a:gd name="T6" fmla="*/ 497 w 38"/>
                <a:gd name="T7" fmla="*/ 1105 h 54"/>
                <a:gd name="T8" fmla="*/ 528 w 38"/>
                <a:gd name="T9" fmla="*/ 1251 h 54"/>
                <a:gd name="T10" fmla="*/ 714 w 38"/>
                <a:gd name="T11" fmla="*/ 1404 h 54"/>
                <a:gd name="T12" fmla="*/ 909 w 38"/>
                <a:gd name="T13" fmla="*/ 1653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" h="54">
                  <a:moveTo>
                    <a:pt x="35" y="41"/>
                  </a:moveTo>
                  <a:cubicBezTo>
                    <a:pt x="31" y="32"/>
                    <a:pt x="23" y="26"/>
                    <a:pt x="17" y="19"/>
                  </a:cubicBezTo>
                  <a:cubicBezTo>
                    <a:pt x="12" y="13"/>
                    <a:pt x="8" y="2"/>
                    <a:pt x="0" y="0"/>
                  </a:cubicBezTo>
                  <a:cubicBezTo>
                    <a:pt x="7" y="11"/>
                    <a:pt x="15" y="23"/>
                    <a:pt x="21" y="36"/>
                  </a:cubicBezTo>
                  <a:cubicBezTo>
                    <a:pt x="22" y="38"/>
                    <a:pt x="21" y="39"/>
                    <a:pt x="22" y="41"/>
                  </a:cubicBezTo>
                  <a:cubicBezTo>
                    <a:pt x="24" y="43"/>
                    <a:pt x="28" y="44"/>
                    <a:pt x="30" y="46"/>
                  </a:cubicBezTo>
                  <a:cubicBezTo>
                    <a:pt x="33" y="49"/>
                    <a:pt x="35" y="52"/>
                    <a:pt x="38" y="54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8" name="Freeform 2028">
              <a:extLst>
                <a:ext uri="{FF2B5EF4-FFF2-40B4-BE49-F238E27FC236}">
                  <a16:creationId xmlns:a16="http://schemas.microsoft.com/office/drawing/2014/main" id="{3BD23DCF-483B-4B39-907A-C0D4D7287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2319"/>
              <a:ext cx="175" cy="255"/>
            </a:xfrm>
            <a:custGeom>
              <a:avLst/>
              <a:gdLst>
                <a:gd name="T0" fmla="*/ 0 w 79"/>
                <a:gd name="T1" fmla="*/ 118 h 108"/>
                <a:gd name="T2" fmla="*/ 534 w 79"/>
                <a:gd name="T3" fmla="*/ 937 h 108"/>
                <a:gd name="T4" fmla="*/ 1110 w 79"/>
                <a:gd name="T5" fmla="*/ 1990 h 108"/>
                <a:gd name="T6" fmla="*/ 1586 w 79"/>
                <a:gd name="T7" fmla="*/ 2737 h 108"/>
                <a:gd name="T8" fmla="*/ 1903 w 79"/>
                <a:gd name="T9" fmla="*/ 3355 h 108"/>
                <a:gd name="T10" fmla="*/ 1586 w 79"/>
                <a:gd name="T11" fmla="*/ 2805 h 108"/>
                <a:gd name="T12" fmla="*/ 1369 w 79"/>
                <a:gd name="T13" fmla="*/ 2118 h 108"/>
                <a:gd name="T14" fmla="*/ 1128 w 79"/>
                <a:gd name="T15" fmla="*/ 1712 h 108"/>
                <a:gd name="T16" fmla="*/ 990 w 79"/>
                <a:gd name="T17" fmla="*/ 1237 h 108"/>
                <a:gd name="T18" fmla="*/ 574 w 79"/>
                <a:gd name="T19" fmla="*/ 368 h 108"/>
                <a:gd name="T20" fmla="*/ 476 w 79"/>
                <a:gd name="T21" fmla="*/ 94 h 108"/>
                <a:gd name="T22" fmla="*/ 339 w 79"/>
                <a:gd name="T23" fmla="*/ 0 h 10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79" h="108">
                  <a:moveTo>
                    <a:pt x="0" y="4"/>
                  </a:moveTo>
                  <a:cubicBezTo>
                    <a:pt x="10" y="7"/>
                    <a:pt x="17" y="22"/>
                    <a:pt x="22" y="30"/>
                  </a:cubicBezTo>
                  <a:cubicBezTo>
                    <a:pt x="30" y="42"/>
                    <a:pt x="35" y="53"/>
                    <a:pt x="46" y="64"/>
                  </a:cubicBezTo>
                  <a:cubicBezTo>
                    <a:pt x="54" y="71"/>
                    <a:pt x="60" y="79"/>
                    <a:pt x="66" y="88"/>
                  </a:cubicBezTo>
                  <a:cubicBezTo>
                    <a:pt x="70" y="95"/>
                    <a:pt x="76" y="101"/>
                    <a:pt x="79" y="108"/>
                  </a:cubicBezTo>
                  <a:cubicBezTo>
                    <a:pt x="76" y="101"/>
                    <a:pt x="70" y="96"/>
                    <a:pt x="66" y="90"/>
                  </a:cubicBezTo>
                  <a:cubicBezTo>
                    <a:pt x="62" y="83"/>
                    <a:pt x="62" y="74"/>
                    <a:pt x="57" y="68"/>
                  </a:cubicBezTo>
                  <a:cubicBezTo>
                    <a:pt x="54" y="63"/>
                    <a:pt x="49" y="60"/>
                    <a:pt x="47" y="55"/>
                  </a:cubicBezTo>
                  <a:cubicBezTo>
                    <a:pt x="44" y="50"/>
                    <a:pt x="44" y="45"/>
                    <a:pt x="41" y="40"/>
                  </a:cubicBezTo>
                  <a:cubicBezTo>
                    <a:pt x="35" y="31"/>
                    <a:pt x="30" y="20"/>
                    <a:pt x="24" y="12"/>
                  </a:cubicBezTo>
                  <a:cubicBezTo>
                    <a:pt x="22" y="9"/>
                    <a:pt x="21" y="6"/>
                    <a:pt x="20" y="3"/>
                  </a:cubicBezTo>
                  <a:cubicBezTo>
                    <a:pt x="19" y="0"/>
                    <a:pt x="17" y="3"/>
                    <a:pt x="14" y="0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79" name="Freeform 2029">
              <a:extLst>
                <a:ext uri="{FF2B5EF4-FFF2-40B4-BE49-F238E27FC236}">
                  <a16:creationId xmlns:a16="http://schemas.microsoft.com/office/drawing/2014/main" id="{3EEFB59A-9336-4D43-A2B2-721CE0BE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" y="2333"/>
              <a:ext cx="112" cy="163"/>
            </a:xfrm>
            <a:custGeom>
              <a:avLst/>
              <a:gdLst>
                <a:gd name="T0" fmla="*/ 0 w 51"/>
                <a:gd name="T1" fmla="*/ 66 h 69"/>
                <a:gd name="T2" fmla="*/ 213 w 51"/>
                <a:gd name="T3" fmla="*/ 591 h 69"/>
                <a:gd name="T4" fmla="*/ 507 w 51"/>
                <a:gd name="T5" fmla="*/ 1094 h 69"/>
                <a:gd name="T6" fmla="*/ 859 w 51"/>
                <a:gd name="T7" fmla="*/ 1713 h 69"/>
                <a:gd name="T8" fmla="*/ 1186 w 51"/>
                <a:gd name="T9" fmla="*/ 2147 h 69"/>
                <a:gd name="T10" fmla="*/ 488 w 51"/>
                <a:gd name="T11" fmla="*/ 713 h 69"/>
                <a:gd name="T12" fmla="*/ 158 w 51"/>
                <a:gd name="T13" fmla="*/ 0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69">
                  <a:moveTo>
                    <a:pt x="0" y="2"/>
                  </a:moveTo>
                  <a:cubicBezTo>
                    <a:pt x="0" y="8"/>
                    <a:pt x="6" y="13"/>
                    <a:pt x="9" y="19"/>
                  </a:cubicBezTo>
                  <a:cubicBezTo>
                    <a:pt x="13" y="26"/>
                    <a:pt x="17" y="30"/>
                    <a:pt x="22" y="35"/>
                  </a:cubicBezTo>
                  <a:cubicBezTo>
                    <a:pt x="29" y="41"/>
                    <a:pt x="32" y="48"/>
                    <a:pt x="37" y="55"/>
                  </a:cubicBezTo>
                  <a:cubicBezTo>
                    <a:pt x="41" y="60"/>
                    <a:pt x="47" y="64"/>
                    <a:pt x="51" y="69"/>
                  </a:cubicBezTo>
                  <a:cubicBezTo>
                    <a:pt x="37" y="57"/>
                    <a:pt x="31" y="39"/>
                    <a:pt x="21" y="23"/>
                  </a:cubicBezTo>
                  <a:cubicBezTo>
                    <a:pt x="18" y="17"/>
                    <a:pt x="14" y="1"/>
                    <a:pt x="7" y="0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0" name="Freeform 2030">
              <a:extLst>
                <a:ext uri="{FF2B5EF4-FFF2-40B4-BE49-F238E27FC236}">
                  <a16:creationId xmlns:a16="http://schemas.microsoft.com/office/drawing/2014/main" id="{A588D66E-EB2F-4554-BA2D-335B6027D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2555"/>
              <a:ext cx="208" cy="348"/>
            </a:xfrm>
            <a:custGeom>
              <a:avLst/>
              <a:gdLst>
                <a:gd name="T0" fmla="*/ 44 w 94"/>
                <a:gd name="T1" fmla="*/ 115 h 148"/>
                <a:gd name="T2" fmla="*/ 500 w 94"/>
                <a:gd name="T3" fmla="*/ 973 h 148"/>
                <a:gd name="T4" fmla="*/ 1244 w 94"/>
                <a:gd name="T5" fmla="*/ 2356 h 148"/>
                <a:gd name="T6" fmla="*/ 1699 w 94"/>
                <a:gd name="T7" fmla="*/ 3482 h 148"/>
                <a:gd name="T8" fmla="*/ 2253 w 94"/>
                <a:gd name="T9" fmla="*/ 4522 h 148"/>
                <a:gd name="T10" fmla="*/ 1797 w 94"/>
                <a:gd name="T11" fmla="*/ 3080 h 148"/>
                <a:gd name="T12" fmla="*/ 1151 w 94"/>
                <a:gd name="T13" fmla="*/ 1742 h 148"/>
                <a:gd name="T14" fmla="*/ 500 w 94"/>
                <a:gd name="T15" fmla="*/ 585 h 148"/>
                <a:gd name="T16" fmla="*/ 0 w 94"/>
                <a:gd name="T17" fmla="*/ 0 h 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4" h="148">
                  <a:moveTo>
                    <a:pt x="2" y="4"/>
                  </a:moveTo>
                  <a:cubicBezTo>
                    <a:pt x="6" y="14"/>
                    <a:pt x="14" y="24"/>
                    <a:pt x="21" y="32"/>
                  </a:cubicBezTo>
                  <a:cubicBezTo>
                    <a:pt x="32" y="47"/>
                    <a:pt x="44" y="61"/>
                    <a:pt x="52" y="77"/>
                  </a:cubicBezTo>
                  <a:cubicBezTo>
                    <a:pt x="58" y="90"/>
                    <a:pt x="65" y="102"/>
                    <a:pt x="71" y="114"/>
                  </a:cubicBezTo>
                  <a:cubicBezTo>
                    <a:pt x="77" y="126"/>
                    <a:pt x="87" y="136"/>
                    <a:pt x="94" y="148"/>
                  </a:cubicBezTo>
                  <a:cubicBezTo>
                    <a:pt x="87" y="132"/>
                    <a:pt x="81" y="117"/>
                    <a:pt x="75" y="101"/>
                  </a:cubicBezTo>
                  <a:cubicBezTo>
                    <a:pt x="69" y="85"/>
                    <a:pt x="58" y="71"/>
                    <a:pt x="48" y="57"/>
                  </a:cubicBezTo>
                  <a:cubicBezTo>
                    <a:pt x="41" y="45"/>
                    <a:pt x="33" y="28"/>
                    <a:pt x="21" y="19"/>
                  </a:cubicBezTo>
                  <a:cubicBezTo>
                    <a:pt x="14" y="13"/>
                    <a:pt x="4" y="8"/>
                    <a:pt x="0" y="0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1" name="Freeform 2031">
              <a:extLst>
                <a:ext uri="{FF2B5EF4-FFF2-40B4-BE49-F238E27FC236}">
                  <a16:creationId xmlns:a16="http://schemas.microsoft.com/office/drawing/2014/main" id="{39F14ACF-1C5F-42D8-8A98-86DBC1541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2430"/>
              <a:ext cx="276" cy="372"/>
            </a:xfrm>
            <a:custGeom>
              <a:avLst/>
              <a:gdLst>
                <a:gd name="T0" fmla="*/ 0 w 125"/>
                <a:gd name="T1" fmla="*/ 0 h 158"/>
                <a:gd name="T2" fmla="*/ 614 w 125"/>
                <a:gd name="T3" fmla="*/ 954 h 158"/>
                <a:gd name="T4" fmla="*/ 1497 w 125"/>
                <a:gd name="T5" fmla="*/ 2091 h 158"/>
                <a:gd name="T6" fmla="*/ 2281 w 125"/>
                <a:gd name="T7" fmla="*/ 3499 h 158"/>
                <a:gd name="T8" fmla="*/ 2656 w 125"/>
                <a:gd name="T9" fmla="*/ 4306 h 158"/>
                <a:gd name="T10" fmla="*/ 2950 w 125"/>
                <a:gd name="T11" fmla="*/ 4855 h 158"/>
                <a:gd name="T12" fmla="*/ 2736 w 125"/>
                <a:gd name="T13" fmla="*/ 4019 h 158"/>
                <a:gd name="T14" fmla="*/ 2360 w 125"/>
                <a:gd name="T15" fmla="*/ 3103 h 158"/>
                <a:gd name="T16" fmla="*/ 1497 w 125"/>
                <a:gd name="T17" fmla="*/ 1658 h 158"/>
                <a:gd name="T18" fmla="*/ 1069 w 125"/>
                <a:gd name="T19" fmla="*/ 925 h 158"/>
                <a:gd name="T20" fmla="*/ 643 w 125"/>
                <a:gd name="T21" fmla="*/ 589 h 158"/>
                <a:gd name="T22" fmla="*/ 214 w 125"/>
                <a:gd name="T23" fmla="*/ 184 h 1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5" h="158">
                  <a:moveTo>
                    <a:pt x="0" y="0"/>
                  </a:moveTo>
                  <a:cubicBezTo>
                    <a:pt x="11" y="8"/>
                    <a:pt x="16" y="20"/>
                    <a:pt x="26" y="31"/>
                  </a:cubicBezTo>
                  <a:cubicBezTo>
                    <a:pt x="38" y="43"/>
                    <a:pt x="51" y="54"/>
                    <a:pt x="63" y="68"/>
                  </a:cubicBezTo>
                  <a:cubicBezTo>
                    <a:pt x="75" y="83"/>
                    <a:pt x="87" y="97"/>
                    <a:pt x="96" y="114"/>
                  </a:cubicBezTo>
                  <a:cubicBezTo>
                    <a:pt x="101" y="123"/>
                    <a:pt x="105" y="132"/>
                    <a:pt x="112" y="140"/>
                  </a:cubicBezTo>
                  <a:cubicBezTo>
                    <a:pt x="116" y="146"/>
                    <a:pt x="121" y="151"/>
                    <a:pt x="124" y="158"/>
                  </a:cubicBezTo>
                  <a:cubicBezTo>
                    <a:pt x="125" y="148"/>
                    <a:pt x="119" y="139"/>
                    <a:pt x="115" y="131"/>
                  </a:cubicBezTo>
                  <a:cubicBezTo>
                    <a:pt x="109" y="121"/>
                    <a:pt x="106" y="110"/>
                    <a:pt x="99" y="101"/>
                  </a:cubicBezTo>
                  <a:cubicBezTo>
                    <a:pt x="88" y="85"/>
                    <a:pt x="75" y="69"/>
                    <a:pt x="63" y="54"/>
                  </a:cubicBezTo>
                  <a:cubicBezTo>
                    <a:pt x="57" y="46"/>
                    <a:pt x="52" y="36"/>
                    <a:pt x="45" y="30"/>
                  </a:cubicBezTo>
                  <a:cubicBezTo>
                    <a:pt x="40" y="25"/>
                    <a:pt x="33" y="22"/>
                    <a:pt x="27" y="19"/>
                  </a:cubicBezTo>
                  <a:cubicBezTo>
                    <a:pt x="20" y="15"/>
                    <a:pt x="15" y="11"/>
                    <a:pt x="9" y="6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82" name="Oval 2032">
              <a:extLst>
                <a:ext uri="{FF2B5EF4-FFF2-40B4-BE49-F238E27FC236}">
                  <a16:creationId xmlns:a16="http://schemas.microsoft.com/office/drawing/2014/main" id="{CAF69938-9A2E-4760-8061-64757C0F12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6" y="260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3" name="Oval 2033">
              <a:extLst>
                <a:ext uri="{FF2B5EF4-FFF2-40B4-BE49-F238E27FC236}">
                  <a16:creationId xmlns:a16="http://schemas.microsoft.com/office/drawing/2014/main" id="{8CB56C9F-1827-4848-848B-F7C910791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1" y="262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4" name="Oval 2034">
              <a:extLst>
                <a:ext uri="{FF2B5EF4-FFF2-40B4-BE49-F238E27FC236}">
                  <a16:creationId xmlns:a16="http://schemas.microsoft.com/office/drawing/2014/main" id="{8924AF78-58A7-46E4-B8FA-CFCCF9349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64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5" name="Oval 2035">
              <a:extLst>
                <a:ext uri="{FF2B5EF4-FFF2-40B4-BE49-F238E27FC236}">
                  <a16:creationId xmlns:a16="http://schemas.microsoft.com/office/drawing/2014/main" id="{608B7BD5-E9BF-4B05-A89D-08AF173EC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66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6" name="Oval 2036">
              <a:extLst>
                <a:ext uri="{FF2B5EF4-FFF2-40B4-BE49-F238E27FC236}">
                  <a16:creationId xmlns:a16="http://schemas.microsoft.com/office/drawing/2014/main" id="{621A2BB6-1371-4972-B525-BA70F2579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6" y="268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7" name="Oval 2037">
              <a:extLst>
                <a:ext uri="{FF2B5EF4-FFF2-40B4-BE49-F238E27FC236}">
                  <a16:creationId xmlns:a16="http://schemas.microsoft.com/office/drawing/2014/main" id="{772B17B7-D2F1-4084-9482-DB20470A2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7" y="271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8" name="Oval 2038">
              <a:extLst>
                <a:ext uri="{FF2B5EF4-FFF2-40B4-BE49-F238E27FC236}">
                  <a16:creationId xmlns:a16="http://schemas.microsoft.com/office/drawing/2014/main" id="{468810F2-7C42-4B00-9EE1-874FC072D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2732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89" name="Oval 2039">
              <a:extLst>
                <a:ext uri="{FF2B5EF4-FFF2-40B4-BE49-F238E27FC236}">
                  <a16:creationId xmlns:a16="http://schemas.microsoft.com/office/drawing/2014/main" id="{547DAF53-BAE7-4C97-ADEF-2629F3FDB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5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0" name="Oval 2040">
              <a:extLst>
                <a:ext uri="{FF2B5EF4-FFF2-40B4-BE49-F238E27FC236}">
                  <a16:creationId xmlns:a16="http://schemas.microsoft.com/office/drawing/2014/main" id="{76F50688-9396-43A2-B223-A873353AE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76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1" name="Oval 2041">
              <a:extLst>
                <a:ext uri="{FF2B5EF4-FFF2-40B4-BE49-F238E27FC236}">
                  <a16:creationId xmlns:a16="http://schemas.microsoft.com/office/drawing/2014/main" id="{A8D8EDB7-377A-4EA0-8022-66E83572A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8" y="278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2" name="Oval 2042">
              <a:extLst>
                <a:ext uri="{FF2B5EF4-FFF2-40B4-BE49-F238E27FC236}">
                  <a16:creationId xmlns:a16="http://schemas.microsoft.com/office/drawing/2014/main" id="{43617A12-E764-4FF0-B5CE-9B3E112C4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73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3" name="Oval 2043">
              <a:extLst>
                <a:ext uri="{FF2B5EF4-FFF2-40B4-BE49-F238E27FC236}">
                  <a16:creationId xmlns:a16="http://schemas.microsoft.com/office/drawing/2014/main" id="{FB3B13F2-B4CB-402D-91A6-DB1A4D47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0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4" name="Oval 2044">
              <a:extLst>
                <a:ext uri="{FF2B5EF4-FFF2-40B4-BE49-F238E27FC236}">
                  <a16:creationId xmlns:a16="http://schemas.microsoft.com/office/drawing/2014/main" id="{A467B829-C87C-46CF-8084-3B2E91427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6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5" name="Oval 2045">
              <a:extLst>
                <a:ext uri="{FF2B5EF4-FFF2-40B4-BE49-F238E27FC236}">
                  <a16:creationId xmlns:a16="http://schemas.microsoft.com/office/drawing/2014/main" id="{C996E8EB-C752-47F2-9B4C-D7CC6166B3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55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6" name="Oval 2046">
              <a:extLst>
                <a:ext uri="{FF2B5EF4-FFF2-40B4-BE49-F238E27FC236}">
                  <a16:creationId xmlns:a16="http://schemas.microsoft.com/office/drawing/2014/main" id="{8285B7F2-0242-4EF7-948E-622766130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" y="252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7" name="Oval 2047">
              <a:extLst>
                <a:ext uri="{FF2B5EF4-FFF2-40B4-BE49-F238E27FC236}">
                  <a16:creationId xmlns:a16="http://schemas.microsoft.com/office/drawing/2014/main" id="{04443989-92DE-4C10-A343-9B4083552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250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8" name="Oval 2048">
              <a:extLst>
                <a:ext uri="{FF2B5EF4-FFF2-40B4-BE49-F238E27FC236}">
                  <a16:creationId xmlns:a16="http://schemas.microsoft.com/office/drawing/2014/main" id="{8A1AF896-6CF0-4AE5-A51E-2515152CD3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248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399" name="Oval 2049">
              <a:extLst>
                <a:ext uri="{FF2B5EF4-FFF2-40B4-BE49-F238E27FC236}">
                  <a16:creationId xmlns:a16="http://schemas.microsoft.com/office/drawing/2014/main" id="{F032DF02-A140-456C-817F-AE3846629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247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0" name="Oval 2050">
              <a:extLst>
                <a:ext uri="{FF2B5EF4-FFF2-40B4-BE49-F238E27FC236}">
                  <a16:creationId xmlns:a16="http://schemas.microsoft.com/office/drawing/2014/main" id="{D8EEE3CA-C29A-483E-836D-97FB43165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4" y="246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1" name="Oval 2051">
              <a:extLst>
                <a:ext uri="{FF2B5EF4-FFF2-40B4-BE49-F238E27FC236}">
                  <a16:creationId xmlns:a16="http://schemas.microsoft.com/office/drawing/2014/main" id="{A3CE50F7-87F2-490A-9571-657E46A3B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245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2" name="Oval 2052">
              <a:extLst>
                <a:ext uri="{FF2B5EF4-FFF2-40B4-BE49-F238E27FC236}">
                  <a16:creationId xmlns:a16="http://schemas.microsoft.com/office/drawing/2014/main" id="{8ADE01D1-3883-4C3C-AF69-D0430309D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430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3" name="Oval 2053">
              <a:extLst>
                <a:ext uri="{FF2B5EF4-FFF2-40B4-BE49-F238E27FC236}">
                  <a16:creationId xmlns:a16="http://schemas.microsoft.com/office/drawing/2014/main" id="{9574214A-7D5F-4326-801A-C710C8ABC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247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4" name="Oval 2054">
              <a:extLst>
                <a:ext uri="{FF2B5EF4-FFF2-40B4-BE49-F238E27FC236}">
                  <a16:creationId xmlns:a16="http://schemas.microsoft.com/office/drawing/2014/main" id="{A6A68EF3-F490-4746-8F90-7FC3E781F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24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5" name="Oval 2055">
              <a:extLst>
                <a:ext uri="{FF2B5EF4-FFF2-40B4-BE49-F238E27FC236}">
                  <a16:creationId xmlns:a16="http://schemas.microsoft.com/office/drawing/2014/main" id="{A216B332-F8A8-4BC2-8094-0C03C82E5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250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6" name="Oval 2056">
              <a:extLst>
                <a:ext uri="{FF2B5EF4-FFF2-40B4-BE49-F238E27FC236}">
                  <a16:creationId xmlns:a16="http://schemas.microsoft.com/office/drawing/2014/main" id="{91C1577C-4461-45B6-B778-666155D55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3" y="252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7" name="Oval 2057">
              <a:extLst>
                <a:ext uri="{FF2B5EF4-FFF2-40B4-BE49-F238E27FC236}">
                  <a16:creationId xmlns:a16="http://schemas.microsoft.com/office/drawing/2014/main" id="{09F98D2F-AC9C-42C3-91B3-84258FD12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5" y="2534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8" name="Oval 2058">
              <a:extLst>
                <a:ext uri="{FF2B5EF4-FFF2-40B4-BE49-F238E27FC236}">
                  <a16:creationId xmlns:a16="http://schemas.microsoft.com/office/drawing/2014/main" id="{E5FC82E0-457A-4D65-9E5D-5A975DBCD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255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09" name="Oval 2059">
              <a:extLst>
                <a:ext uri="{FF2B5EF4-FFF2-40B4-BE49-F238E27FC236}">
                  <a16:creationId xmlns:a16="http://schemas.microsoft.com/office/drawing/2014/main" id="{C4CC92B9-4C5D-49D8-B700-F2FA322D4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57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0" name="Oval 2060">
              <a:extLst>
                <a:ext uri="{FF2B5EF4-FFF2-40B4-BE49-F238E27FC236}">
                  <a16:creationId xmlns:a16="http://schemas.microsoft.com/office/drawing/2014/main" id="{63160B7D-F28C-496D-95DE-67FBA5208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9" y="257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1" name="Oval 2061">
              <a:extLst>
                <a:ext uri="{FF2B5EF4-FFF2-40B4-BE49-F238E27FC236}">
                  <a16:creationId xmlns:a16="http://schemas.microsoft.com/office/drawing/2014/main" id="{CA2BA3F3-C898-40DC-91FE-377B2CF8E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59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2" name="Oval 2062">
              <a:extLst>
                <a:ext uri="{FF2B5EF4-FFF2-40B4-BE49-F238E27FC236}">
                  <a16:creationId xmlns:a16="http://schemas.microsoft.com/office/drawing/2014/main" id="{10B50A97-8A5F-4A86-B6C9-DD0FDBEA6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2" y="258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3" name="Oval 2063">
              <a:extLst>
                <a:ext uri="{FF2B5EF4-FFF2-40B4-BE49-F238E27FC236}">
                  <a16:creationId xmlns:a16="http://schemas.microsoft.com/office/drawing/2014/main" id="{A7CDF128-F957-4F02-AFEE-8720E851F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" y="260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4" name="Oval 2064">
              <a:extLst>
                <a:ext uri="{FF2B5EF4-FFF2-40B4-BE49-F238E27FC236}">
                  <a16:creationId xmlns:a16="http://schemas.microsoft.com/office/drawing/2014/main" id="{5AB4FF65-947C-4BE5-B885-A5B1B8EA1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58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5" name="Oval 2065">
              <a:extLst>
                <a:ext uri="{FF2B5EF4-FFF2-40B4-BE49-F238E27FC236}">
                  <a16:creationId xmlns:a16="http://schemas.microsoft.com/office/drawing/2014/main" id="{758CBFA1-90E8-4ACD-85AA-81B915E16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5" y="244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6" name="Oval 2066">
              <a:extLst>
                <a:ext uri="{FF2B5EF4-FFF2-40B4-BE49-F238E27FC236}">
                  <a16:creationId xmlns:a16="http://schemas.microsoft.com/office/drawing/2014/main" id="{89DE999C-75C7-4126-8E9A-F1B9B72D1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245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7" name="Oval 2067">
              <a:extLst>
                <a:ext uri="{FF2B5EF4-FFF2-40B4-BE49-F238E27FC236}">
                  <a16:creationId xmlns:a16="http://schemas.microsoft.com/office/drawing/2014/main" id="{B07AEF80-87EB-46C7-A7C3-37C63EC78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246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8" name="Oval 2068">
              <a:extLst>
                <a:ext uri="{FF2B5EF4-FFF2-40B4-BE49-F238E27FC236}">
                  <a16:creationId xmlns:a16="http://schemas.microsoft.com/office/drawing/2014/main" id="{FA3EC029-4C9B-4A9A-94F1-7EACEF1FC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" y="248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19" name="Oval 2069">
              <a:extLst>
                <a:ext uri="{FF2B5EF4-FFF2-40B4-BE49-F238E27FC236}">
                  <a16:creationId xmlns:a16="http://schemas.microsoft.com/office/drawing/2014/main" id="{E69E5F06-CE7B-4738-B63F-4F35296E5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50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0" name="Oval 2070">
              <a:extLst>
                <a:ext uri="{FF2B5EF4-FFF2-40B4-BE49-F238E27FC236}">
                  <a16:creationId xmlns:a16="http://schemas.microsoft.com/office/drawing/2014/main" id="{A4D41F2E-7FC9-4134-BEC2-8DB19B7639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1" y="253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1" name="Oval 2071">
              <a:extLst>
                <a:ext uri="{FF2B5EF4-FFF2-40B4-BE49-F238E27FC236}">
                  <a16:creationId xmlns:a16="http://schemas.microsoft.com/office/drawing/2014/main" id="{90510912-5CE7-43BB-A840-5B7E1F2DF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8" y="24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2" name="Oval 2072">
              <a:extLst>
                <a:ext uri="{FF2B5EF4-FFF2-40B4-BE49-F238E27FC236}">
                  <a16:creationId xmlns:a16="http://schemas.microsoft.com/office/drawing/2014/main" id="{3E4BB28F-73CC-4A92-9408-16086C246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44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3" name="Oval 2073">
              <a:extLst>
                <a:ext uri="{FF2B5EF4-FFF2-40B4-BE49-F238E27FC236}">
                  <a16:creationId xmlns:a16="http://schemas.microsoft.com/office/drawing/2014/main" id="{5FC39EF7-7AD7-4B09-824E-E68CE8CAA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4" y="241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4" name="Oval 2074">
              <a:extLst>
                <a:ext uri="{FF2B5EF4-FFF2-40B4-BE49-F238E27FC236}">
                  <a16:creationId xmlns:a16="http://schemas.microsoft.com/office/drawing/2014/main" id="{0345B942-EF8C-4D4F-8D6D-76A61C6D3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38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5" name="Oval 2075">
              <a:extLst>
                <a:ext uri="{FF2B5EF4-FFF2-40B4-BE49-F238E27FC236}">
                  <a16:creationId xmlns:a16="http://schemas.microsoft.com/office/drawing/2014/main" id="{7379F823-02A5-4D5F-920F-9D82E2AA8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3" y="239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6" name="Oval 2076">
              <a:extLst>
                <a:ext uri="{FF2B5EF4-FFF2-40B4-BE49-F238E27FC236}">
                  <a16:creationId xmlns:a16="http://schemas.microsoft.com/office/drawing/2014/main" id="{9D7385F5-3559-4058-9E23-5832887A3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2" y="237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7" name="Oval 2077">
              <a:extLst>
                <a:ext uri="{FF2B5EF4-FFF2-40B4-BE49-F238E27FC236}">
                  <a16:creationId xmlns:a16="http://schemas.microsoft.com/office/drawing/2014/main" id="{AFE255DF-E388-43E7-9939-6B076686A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2357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8" name="Oval 2078">
              <a:extLst>
                <a:ext uri="{FF2B5EF4-FFF2-40B4-BE49-F238E27FC236}">
                  <a16:creationId xmlns:a16="http://schemas.microsoft.com/office/drawing/2014/main" id="{8E87784A-ADEB-48CE-BE93-F2E00830D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233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29" name="Oval 2079">
              <a:extLst>
                <a:ext uri="{FF2B5EF4-FFF2-40B4-BE49-F238E27FC236}">
                  <a16:creationId xmlns:a16="http://schemas.microsoft.com/office/drawing/2014/main" id="{B9B93EA4-FEF5-4059-8A1B-11B16FAEB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233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0" name="Oval 2080">
              <a:extLst>
                <a:ext uri="{FF2B5EF4-FFF2-40B4-BE49-F238E27FC236}">
                  <a16:creationId xmlns:a16="http://schemas.microsoft.com/office/drawing/2014/main" id="{A13B42C5-5565-4D5A-8573-1B42C1BA54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2" y="2348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1" name="Oval 2081">
              <a:extLst>
                <a:ext uri="{FF2B5EF4-FFF2-40B4-BE49-F238E27FC236}">
                  <a16:creationId xmlns:a16="http://schemas.microsoft.com/office/drawing/2014/main" id="{81CA54FE-A55D-4A7B-9F5F-F46017A2E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235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2" name="Oval 2082">
              <a:extLst>
                <a:ext uri="{FF2B5EF4-FFF2-40B4-BE49-F238E27FC236}">
                  <a16:creationId xmlns:a16="http://schemas.microsoft.com/office/drawing/2014/main" id="{AE16DC57-7C23-46C7-BA0B-700B6F28DE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37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3" name="Oval 2083">
              <a:extLst>
                <a:ext uri="{FF2B5EF4-FFF2-40B4-BE49-F238E27FC236}">
                  <a16:creationId xmlns:a16="http://schemas.microsoft.com/office/drawing/2014/main" id="{E3A06DA0-0005-438E-BA3C-67E08CD32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31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4" name="Oval 2084">
              <a:extLst>
                <a:ext uri="{FF2B5EF4-FFF2-40B4-BE49-F238E27FC236}">
                  <a16:creationId xmlns:a16="http://schemas.microsoft.com/office/drawing/2014/main" id="{4E96CCAD-8E01-4BE1-ADFE-ECD18D37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9" y="233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5" name="Oval 2085">
              <a:extLst>
                <a:ext uri="{FF2B5EF4-FFF2-40B4-BE49-F238E27FC236}">
                  <a16:creationId xmlns:a16="http://schemas.microsoft.com/office/drawing/2014/main" id="{2D0484AC-101B-40CB-B60F-013F4C12B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8" y="232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6" name="Oval 2086">
              <a:extLst>
                <a:ext uri="{FF2B5EF4-FFF2-40B4-BE49-F238E27FC236}">
                  <a16:creationId xmlns:a16="http://schemas.microsoft.com/office/drawing/2014/main" id="{D26A3759-52FC-460B-881A-CC481CD9F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32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7" name="Oval 2087">
              <a:extLst>
                <a:ext uri="{FF2B5EF4-FFF2-40B4-BE49-F238E27FC236}">
                  <a16:creationId xmlns:a16="http://schemas.microsoft.com/office/drawing/2014/main" id="{FE493FCB-D474-4DBD-AA43-9F78DAD6D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5" y="234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8" name="Oval 2088">
              <a:extLst>
                <a:ext uri="{FF2B5EF4-FFF2-40B4-BE49-F238E27FC236}">
                  <a16:creationId xmlns:a16="http://schemas.microsoft.com/office/drawing/2014/main" id="{1C32BE0A-F7F2-490A-B6F3-A36C914E5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4" y="235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39" name="Oval 2089">
              <a:extLst>
                <a:ext uri="{FF2B5EF4-FFF2-40B4-BE49-F238E27FC236}">
                  <a16:creationId xmlns:a16="http://schemas.microsoft.com/office/drawing/2014/main" id="{DF3603F3-B4C5-49C1-BB5A-FB3ED40BB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" y="235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0" name="Oval 2090">
              <a:extLst>
                <a:ext uri="{FF2B5EF4-FFF2-40B4-BE49-F238E27FC236}">
                  <a16:creationId xmlns:a16="http://schemas.microsoft.com/office/drawing/2014/main" id="{9784F704-7EF9-4C9F-A705-8AB4ABFD2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9" y="237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1" name="Oval 2091">
              <a:extLst>
                <a:ext uri="{FF2B5EF4-FFF2-40B4-BE49-F238E27FC236}">
                  <a16:creationId xmlns:a16="http://schemas.microsoft.com/office/drawing/2014/main" id="{BAD6659E-2043-4A2F-BA71-AF75538EC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237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2" name="Oval 2092">
              <a:extLst>
                <a:ext uri="{FF2B5EF4-FFF2-40B4-BE49-F238E27FC236}">
                  <a16:creationId xmlns:a16="http://schemas.microsoft.com/office/drawing/2014/main" id="{CBD8BF0D-FEFE-4F58-BE03-346D550EA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2388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3" name="Oval 2093">
              <a:extLst>
                <a:ext uri="{FF2B5EF4-FFF2-40B4-BE49-F238E27FC236}">
                  <a16:creationId xmlns:a16="http://schemas.microsoft.com/office/drawing/2014/main" id="{7A11834B-EC46-4E18-A970-62A24DB767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0" y="240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4" name="Oval 2094">
              <a:extLst>
                <a:ext uri="{FF2B5EF4-FFF2-40B4-BE49-F238E27FC236}">
                  <a16:creationId xmlns:a16="http://schemas.microsoft.com/office/drawing/2014/main" id="{36CA729F-793E-4341-B654-98A893C77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239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5" name="Oval 2095">
              <a:extLst>
                <a:ext uri="{FF2B5EF4-FFF2-40B4-BE49-F238E27FC236}">
                  <a16:creationId xmlns:a16="http://schemas.microsoft.com/office/drawing/2014/main" id="{138DFEF8-E55B-4365-82A1-C2DCE5D1E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7" y="240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6" name="Oval 2096">
              <a:extLst>
                <a:ext uri="{FF2B5EF4-FFF2-40B4-BE49-F238E27FC236}">
                  <a16:creationId xmlns:a16="http://schemas.microsoft.com/office/drawing/2014/main" id="{B28BB01C-D48B-40A3-A57C-E4B1181D0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43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7" name="Oval 2097">
              <a:extLst>
                <a:ext uri="{FF2B5EF4-FFF2-40B4-BE49-F238E27FC236}">
                  <a16:creationId xmlns:a16="http://schemas.microsoft.com/office/drawing/2014/main" id="{C9072E3F-1034-4AEC-90A9-65FFA6A02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242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8" name="Oval 2098">
              <a:extLst>
                <a:ext uri="{FF2B5EF4-FFF2-40B4-BE49-F238E27FC236}">
                  <a16:creationId xmlns:a16="http://schemas.microsoft.com/office/drawing/2014/main" id="{9902FFE5-02FF-46FE-BA26-9E67ADE64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39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49" name="Oval 2099">
              <a:extLst>
                <a:ext uri="{FF2B5EF4-FFF2-40B4-BE49-F238E27FC236}">
                  <a16:creationId xmlns:a16="http://schemas.microsoft.com/office/drawing/2014/main" id="{401B8657-ABF3-460F-AA2C-2865CA1A54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9" y="242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0" name="Oval 2100">
              <a:extLst>
                <a:ext uri="{FF2B5EF4-FFF2-40B4-BE49-F238E27FC236}">
                  <a16:creationId xmlns:a16="http://schemas.microsoft.com/office/drawing/2014/main" id="{4BB74F1C-09B8-46EE-9013-5940EE9EF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" y="255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1" name="Oval 2101">
              <a:extLst>
                <a:ext uri="{FF2B5EF4-FFF2-40B4-BE49-F238E27FC236}">
                  <a16:creationId xmlns:a16="http://schemas.microsoft.com/office/drawing/2014/main" id="{AE5B6B53-B577-4808-9A3E-606A91189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260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2" name="Oval 2102">
              <a:extLst>
                <a:ext uri="{FF2B5EF4-FFF2-40B4-BE49-F238E27FC236}">
                  <a16:creationId xmlns:a16="http://schemas.microsoft.com/office/drawing/2014/main" id="{302B9256-A31B-49AB-962D-425C09F02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261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3" name="Oval 2103">
              <a:extLst>
                <a:ext uri="{FF2B5EF4-FFF2-40B4-BE49-F238E27FC236}">
                  <a16:creationId xmlns:a16="http://schemas.microsoft.com/office/drawing/2014/main" id="{C1B88626-E603-4C60-BD6F-540CD57CD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633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4" name="Oval 2104">
              <a:extLst>
                <a:ext uri="{FF2B5EF4-FFF2-40B4-BE49-F238E27FC236}">
                  <a16:creationId xmlns:a16="http://schemas.microsoft.com/office/drawing/2014/main" id="{830555C8-68B1-4EC5-AEBF-B204E8557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3" y="264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5" name="Oval 2105">
              <a:extLst>
                <a:ext uri="{FF2B5EF4-FFF2-40B4-BE49-F238E27FC236}">
                  <a16:creationId xmlns:a16="http://schemas.microsoft.com/office/drawing/2014/main" id="{601E8EFB-94A3-46B0-9388-820B868CC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2" y="267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6" name="Oval 2106">
              <a:extLst>
                <a:ext uri="{FF2B5EF4-FFF2-40B4-BE49-F238E27FC236}">
                  <a16:creationId xmlns:a16="http://schemas.microsoft.com/office/drawing/2014/main" id="{E8B7F1A3-1E41-483F-99FE-06572101D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261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7" name="Oval 2107">
              <a:extLst>
                <a:ext uri="{FF2B5EF4-FFF2-40B4-BE49-F238E27FC236}">
                  <a16:creationId xmlns:a16="http://schemas.microsoft.com/office/drawing/2014/main" id="{3C111C20-72E8-4047-8079-4C74349EF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266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8" name="Oval 2108">
              <a:extLst>
                <a:ext uri="{FF2B5EF4-FFF2-40B4-BE49-F238E27FC236}">
                  <a16:creationId xmlns:a16="http://schemas.microsoft.com/office/drawing/2014/main" id="{E9B6C395-A624-4AB6-9551-C67935B221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1" y="268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59" name="Oval 2109">
              <a:extLst>
                <a:ext uri="{FF2B5EF4-FFF2-40B4-BE49-F238E27FC236}">
                  <a16:creationId xmlns:a16="http://schemas.microsoft.com/office/drawing/2014/main" id="{88D066AB-F18F-4F95-B31B-4D6C20A9C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270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0" name="Oval 2110">
              <a:extLst>
                <a:ext uri="{FF2B5EF4-FFF2-40B4-BE49-F238E27FC236}">
                  <a16:creationId xmlns:a16="http://schemas.microsoft.com/office/drawing/2014/main" id="{E23546A7-C582-4832-92ED-92EBCF372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7" y="272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1" name="Oval 2111">
              <a:extLst>
                <a:ext uri="{FF2B5EF4-FFF2-40B4-BE49-F238E27FC236}">
                  <a16:creationId xmlns:a16="http://schemas.microsoft.com/office/drawing/2014/main" id="{2602C390-6FF5-42DF-9009-8CEF82C46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75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2" name="Oval 2112">
              <a:extLst>
                <a:ext uri="{FF2B5EF4-FFF2-40B4-BE49-F238E27FC236}">
                  <a16:creationId xmlns:a16="http://schemas.microsoft.com/office/drawing/2014/main" id="{01A1BFAF-60F3-4E01-A6CD-91CF0CF4D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9" y="276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3" name="Oval 2113">
              <a:extLst>
                <a:ext uri="{FF2B5EF4-FFF2-40B4-BE49-F238E27FC236}">
                  <a16:creationId xmlns:a16="http://schemas.microsoft.com/office/drawing/2014/main" id="{1DC3A397-1177-4472-A61F-BC84F5D12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278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4" name="Oval 2114">
              <a:extLst>
                <a:ext uri="{FF2B5EF4-FFF2-40B4-BE49-F238E27FC236}">
                  <a16:creationId xmlns:a16="http://schemas.microsoft.com/office/drawing/2014/main" id="{F03E3C9C-9BF2-4E46-B3FA-E2FAE35A06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87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5" name="Oval 2115">
              <a:extLst>
                <a:ext uri="{FF2B5EF4-FFF2-40B4-BE49-F238E27FC236}">
                  <a16:creationId xmlns:a16="http://schemas.microsoft.com/office/drawing/2014/main" id="{1AB3DFA3-757E-40A8-A01A-1F680C334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" y="285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6" name="Oval 2116">
              <a:extLst>
                <a:ext uri="{FF2B5EF4-FFF2-40B4-BE49-F238E27FC236}">
                  <a16:creationId xmlns:a16="http://schemas.microsoft.com/office/drawing/2014/main" id="{56AE3035-1034-4AC5-AB57-13405B2E2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83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7" name="Oval 2117">
              <a:extLst>
                <a:ext uri="{FF2B5EF4-FFF2-40B4-BE49-F238E27FC236}">
                  <a16:creationId xmlns:a16="http://schemas.microsoft.com/office/drawing/2014/main" id="{8751954A-1FDD-4FEC-B6D9-C6539DA3C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9" y="281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8" name="Oval 2118">
              <a:extLst>
                <a:ext uri="{FF2B5EF4-FFF2-40B4-BE49-F238E27FC236}">
                  <a16:creationId xmlns:a16="http://schemas.microsoft.com/office/drawing/2014/main" id="{E4433E76-FC76-4910-B0D3-D26A04603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3" y="279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69" name="Oval 2119">
              <a:extLst>
                <a:ext uri="{FF2B5EF4-FFF2-40B4-BE49-F238E27FC236}">
                  <a16:creationId xmlns:a16="http://schemas.microsoft.com/office/drawing/2014/main" id="{E46951FF-D6FD-48C6-973D-BEC8689F0A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" y="274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0" name="Oval 2120">
              <a:extLst>
                <a:ext uri="{FF2B5EF4-FFF2-40B4-BE49-F238E27FC236}">
                  <a16:creationId xmlns:a16="http://schemas.microsoft.com/office/drawing/2014/main" id="{19C89BF2-61AA-43F0-8EAA-399E11C39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276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1" name="Oval 2121">
              <a:extLst>
                <a:ext uri="{FF2B5EF4-FFF2-40B4-BE49-F238E27FC236}">
                  <a16:creationId xmlns:a16="http://schemas.microsoft.com/office/drawing/2014/main" id="{AF515EFE-30A0-46FA-978A-3145AD60D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8" y="278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2" name="Oval 2122">
              <a:extLst>
                <a:ext uri="{FF2B5EF4-FFF2-40B4-BE49-F238E27FC236}">
                  <a16:creationId xmlns:a16="http://schemas.microsoft.com/office/drawing/2014/main" id="{C53CC952-E0B8-4F39-A65E-9CA4ED7BE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80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3" name="Oval 2123">
              <a:extLst>
                <a:ext uri="{FF2B5EF4-FFF2-40B4-BE49-F238E27FC236}">
                  <a16:creationId xmlns:a16="http://schemas.microsoft.com/office/drawing/2014/main" id="{3E3FDB24-B6AA-40F2-9F22-5089D0A88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29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4" name="Oval 2124">
              <a:extLst>
                <a:ext uri="{FF2B5EF4-FFF2-40B4-BE49-F238E27FC236}">
                  <a16:creationId xmlns:a16="http://schemas.microsoft.com/office/drawing/2014/main" id="{58385C22-7EE2-4C24-A77D-CADB39D51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294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5" name="Oval 2125">
              <a:extLst>
                <a:ext uri="{FF2B5EF4-FFF2-40B4-BE49-F238E27FC236}">
                  <a16:creationId xmlns:a16="http://schemas.microsoft.com/office/drawing/2014/main" id="{C3F19FD1-FFF1-4166-97D5-A7CC6770B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2878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6" name="Oval 2126">
              <a:extLst>
                <a:ext uri="{FF2B5EF4-FFF2-40B4-BE49-F238E27FC236}">
                  <a16:creationId xmlns:a16="http://schemas.microsoft.com/office/drawing/2014/main" id="{2ECB3240-F42A-48E6-A082-3CA79F378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4" y="283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7" name="Oval 2127">
              <a:extLst>
                <a:ext uri="{FF2B5EF4-FFF2-40B4-BE49-F238E27FC236}">
                  <a16:creationId xmlns:a16="http://schemas.microsoft.com/office/drawing/2014/main" id="{FBA87BAF-2197-4798-B76A-DF10DC997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263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8" name="Oval 2128">
              <a:extLst>
                <a:ext uri="{FF2B5EF4-FFF2-40B4-BE49-F238E27FC236}">
                  <a16:creationId xmlns:a16="http://schemas.microsoft.com/office/drawing/2014/main" id="{426E7D00-531F-4B38-B75E-33F5B2A680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91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79" name="Oval 2129">
              <a:extLst>
                <a:ext uri="{FF2B5EF4-FFF2-40B4-BE49-F238E27FC236}">
                  <a16:creationId xmlns:a16="http://schemas.microsoft.com/office/drawing/2014/main" id="{EC2E0331-BC65-4228-ACCA-EF0E4DC72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" y="268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0" name="Oval 2130">
              <a:extLst>
                <a:ext uri="{FF2B5EF4-FFF2-40B4-BE49-F238E27FC236}">
                  <a16:creationId xmlns:a16="http://schemas.microsoft.com/office/drawing/2014/main" id="{4E1865D3-D8DB-4036-A810-A85C72047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8" y="271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1" name="Oval 2131">
              <a:extLst>
                <a:ext uri="{FF2B5EF4-FFF2-40B4-BE49-F238E27FC236}">
                  <a16:creationId xmlns:a16="http://schemas.microsoft.com/office/drawing/2014/main" id="{6A935684-29C4-41C7-9386-29084845D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5" y="287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2" name="Oval 2132">
              <a:extLst>
                <a:ext uri="{FF2B5EF4-FFF2-40B4-BE49-F238E27FC236}">
                  <a16:creationId xmlns:a16="http://schemas.microsoft.com/office/drawing/2014/main" id="{BBA948D0-9EB9-4409-B54A-7FAEB65798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9" y="266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3" name="Oval 2133">
              <a:extLst>
                <a:ext uri="{FF2B5EF4-FFF2-40B4-BE49-F238E27FC236}">
                  <a16:creationId xmlns:a16="http://schemas.microsoft.com/office/drawing/2014/main" id="{38480BAD-9F9A-461E-AC32-49BD127BD1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68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4" name="Oval 2134">
              <a:extLst>
                <a:ext uri="{FF2B5EF4-FFF2-40B4-BE49-F238E27FC236}">
                  <a16:creationId xmlns:a16="http://schemas.microsoft.com/office/drawing/2014/main" id="{7DC35E4E-2013-4F4B-A6A5-6D5AB30E5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256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5" name="Oval 2135">
              <a:extLst>
                <a:ext uri="{FF2B5EF4-FFF2-40B4-BE49-F238E27FC236}">
                  <a16:creationId xmlns:a16="http://schemas.microsoft.com/office/drawing/2014/main" id="{8316C593-06BC-43A2-AFAE-F72F6D815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7" y="259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6" name="Oval 2136">
              <a:extLst>
                <a:ext uri="{FF2B5EF4-FFF2-40B4-BE49-F238E27FC236}">
                  <a16:creationId xmlns:a16="http://schemas.microsoft.com/office/drawing/2014/main" id="{F83BD824-91D7-42A8-BF6D-72E055F67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8" y="260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7" name="Oval 2137">
              <a:extLst>
                <a:ext uri="{FF2B5EF4-FFF2-40B4-BE49-F238E27FC236}">
                  <a16:creationId xmlns:a16="http://schemas.microsoft.com/office/drawing/2014/main" id="{6641F343-5C05-4056-AEFB-DC8FD7DD5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6" y="259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8" name="Oval 2138">
              <a:extLst>
                <a:ext uri="{FF2B5EF4-FFF2-40B4-BE49-F238E27FC236}">
                  <a16:creationId xmlns:a16="http://schemas.microsoft.com/office/drawing/2014/main" id="{69031500-11AD-41EE-8BFA-A5FE3C289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260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89" name="Oval 2139">
              <a:extLst>
                <a:ext uri="{FF2B5EF4-FFF2-40B4-BE49-F238E27FC236}">
                  <a16:creationId xmlns:a16="http://schemas.microsoft.com/office/drawing/2014/main" id="{53CEBD4B-CC3A-4DA9-B128-0A2B7AC42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26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0" name="Oval 2140">
              <a:extLst>
                <a:ext uri="{FF2B5EF4-FFF2-40B4-BE49-F238E27FC236}">
                  <a16:creationId xmlns:a16="http://schemas.microsoft.com/office/drawing/2014/main" id="{D7447444-01CB-4B84-B979-32271333F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64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1" name="Oval 2141">
              <a:extLst>
                <a:ext uri="{FF2B5EF4-FFF2-40B4-BE49-F238E27FC236}">
                  <a16:creationId xmlns:a16="http://schemas.microsoft.com/office/drawing/2014/main" id="{C83910CB-8869-44B7-8E5E-61F252E18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262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2" name="Oval 2142">
              <a:extLst>
                <a:ext uri="{FF2B5EF4-FFF2-40B4-BE49-F238E27FC236}">
                  <a16:creationId xmlns:a16="http://schemas.microsoft.com/office/drawing/2014/main" id="{AF147891-913C-441C-829B-674958F17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64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3" name="Oval 2143">
              <a:extLst>
                <a:ext uri="{FF2B5EF4-FFF2-40B4-BE49-F238E27FC236}">
                  <a16:creationId xmlns:a16="http://schemas.microsoft.com/office/drawing/2014/main" id="{EC150228-6A44-4082-8195-E222FBFB0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3" y="265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4" name="Oval 2144">
              <a:extLst>
                <a:ext uri="{FF2B5EF4-FFF2-40B4-BE49-F238E27FC236}">
                  <a16:creationId xmlns:a16="http://schemas.microsoft.com/office/drawing/2014/main" id="{FCCB2318-55EB-468A-A703-D4ABBD563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267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5" name="Oval 2145">
              <a:extLst>
                <a:ext uri="{FF2B5EF4-FFF2-40B4-BE49-F238E27FC236}">
                  <a16:creationId xmlns:a16="http://schemas.microsoft.com/office/drawing/2014/main" id="{AF75FA05-DD16-4459-8E20-22ED1FBC2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68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6" name="Oval 2146">
              <a:extLst>
                <a:ext uri="{FF2B5EF4-FFF2-40B4-BE49-F238E27FC236}">
                  <a16:creationId xmlns:a16="http://schemas.microsoft.com/office/drawing/2014/main" id="{D605B69B-D740-4FD1-BF5F-FE1E1AFC3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65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7" name="Oval 2147">
              <a:extLst>
                <a:ext uri="{FF2B5EF4-FFF2-40B4-BE49-F238E27FC236}">
                  <a16:creationId xmlns:a16="http://schemas.microsoft.com/office/drawing/2014/main" id="{DF26B27E-0ED7-4B9D-B2A1-EA4ED37EA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269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8" name="Oval 2148">
              <a:extLst>
                <a:ext uri="{FF2B5EF4-FFF2-40B4-BE49-F238E27FC236}">
                  <a16:creationId xmlns:a16="http://schemas.microsoft.com/office/drawing/2014/main" id="{A0FEF5F5-46CF-472C-8D75-646868FF9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6" y="269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499" name="Oval 2149">
              <a:extLst>
                <a:ext uri="{FF2B5EF4-FFF2-40B4-BE49-F238E27FC236}">
                  <a16:creationId xmlns:a16="http://schemas.microsoft.com/office/drawing/2014/main" id="{C4E61B5D-6A2B-4EE8-99F5-069C0C23B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0" y="268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0" name="Oval 2150">
              <a:extLst>
                <a:ext uri="{FF2B5EF4-FFF2-40B4-BE49-F238E27FC236}">
                  <a16:creationId xmlns:a16="http://schemas.microsoft.com/office/drawing/2014/main" id="{B48BAD88-154C-4AD6-B6E5-EE4005AD3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7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1" name="Oval 2151">
              <a:extLst>
                <a:ext uri="{FF2B5EF4-FFF2-40B4-BE49-F238E27FC236}">
                  <a16:creationId xmlns:a16="http://schemas.microsoft.com/office/drawing/2014/main" id="{47299382-56B3-425F-8054-A410C6F20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272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2" name="Oval 2152">
              <a:extLst>
                <a:ext uri="{FF2B5EF4-FFF2-40B4-BE49-F238E27FC236}">
                  <a16:creationId xmlns:a16="http://schemas.microsoft.com/office/drawing/2014/main" id="{325D7949-DE8E-4F67-97C0-8803C1EA9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" y="274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3" name="Oval 2153">
              <a:extLst>
                <a:ext uri="{FF2B5EF4-FFF2-40B4-BE49-F238E27FC236}">
                  <a16:creationId xmlns:a16="http://schemas.microsoft.com/office/drawing/2014/main" id="{5BA60656-D961-4677-84DD-5E6B2A874E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276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4" name="Oval 2154">
              <a:extLst>
                <a:ext uri="{FF2B5EF4-FFF2-40B4-BE49-F238E27FC236}">
                  <a16:creationId xmlns:a16="http://schemas.microsoft.com/office/drawing/2014/main" id="{DD7A6DC4-D310-4E88-96C0-6CB519994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276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5" name="Oval 2155">
              <a:extLst>
                <a:ext uri="{FF2B5EF4-FFF2-40B4-BE49-F238E27FC236}">
                  <a16:creationId xmlns:a16="http://schemas.microsoft.com/office/drawing/2014/main" id="{6AAB8D3D-EC95-4A24-A40A-BF48F1E219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6" y="278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6" name="Oval 2156">
              <a:extLst>
                <a:ext uri="{FF2B5EF4-FFF2-40B4-BE49-F238E27FC236}">
                  <a16:creationId xmlns:a16="http://schemas.microsoft.com/office/drawing/2014/main" id="{20FE3422-F8AB-40A8-B512-003890411A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289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7" name="Oval 2157">
              <a:extLst>
                <a:ext uri="{FF2B5EF4-FFF2-40B4-BE49-F238E27FC236}">
                  <a16:creationId xmlns:a16="http://schemas.microsoft.com/office/drawing/2014/main" id="{D14894D1-E903-4AAE-9814-1BC869CEE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29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8" name="Oval 2158">
              <a:extLst>
                <a:ext uri="{FF2B5EF4-FFF2-40B4-BE49-F238E27FC236}">
                  <a16:creationId xmlns:a16="http://schemas.microsoft.com/office/drawing/2014/main" id="{BF78AB5D-AD7A-48F9-ACC2-B186775B8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293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09" name="Oval 2159">
              <a:extLst>
                <a:ext uri="{FF2B5EF4-FFF2-40B4-BE49-F238E27FC236}">
                  <a16:creationId xmlns:a16="http://schemas.microsoft.com/office/drawing/2014/main" id="{98853917-0381-4B05-94DF-6B2025FA3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29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0" name="Oval 2160">
              <a:extLst>
                <a:ext uri="{FF2B5EF4-FFF2-40B4-BE49-F238E27FC236}">
                  <a16:creationId xmlns:a16="http://schemas.microsoft.com/office/drawing/2014/main" id="{3B520B24-58C3-449E-8612-206268289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9" y="297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1" name="Oval 2161">
              <a:extLst>
                <a:ext uri="{FF2B5EF4-FFF2-40B4-BE49-F238E27FC236}">
                  <a16:creationId xmlns:a16="http://schemas.microsoft.com/office/drawing/2014/main" id="{8309FC95-FDBA-4733-AF14-F9C331641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2" y="2998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2" name="Oval 2162">
              <a:extLst>
                <a:ext uri="{FF2B5EF4-FFF2-40B4-BE49-F238E27FC236}">
                  <a16:creationId xmlns:a16="http://schemas.microsoft.com/office/drawing/2014/main" id="{C44F8A00-70F6-49FB-B85D-251B4F987D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1" y="302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3" name="Oval 2163">
              <a:extLst>
                <a:ext uri="{FF2B5EF4-FFF2-40B4-BE49-F238E27FC236}">
                  <a16:creationId xmlns:a16="http://schemas.microsoft.com/office/drawing/2014/main" id="{D96B447D-D30D-4EE6-930F-1DECEA28C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8" y="298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4" name="Oval 2164">
              <a:extLst>
                <a:ext uri="{FF2B5EF4-FFF2-40B4-BE49-F238E27FC236}">
                  <a16:creationId xmlns:a16="http://schemas.microsoft.com/office/drawing/2014/main" id="{1F1DC43F-1695-4D6F-8E20-F954434CDE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296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5" name="Oval 2165">
              <a:extLst>
                <a:ext uri="{FF2B5EF4-FFF2-40B4-BE49-F238E27FC236}">
                  <a16:creationId xmlns:a16="http://schemas.microsoft.com/office/drawing/2014/main" id="{F3DC38D2-7199-4C59-922A-3656C2A8C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1" y="292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6" name="Oval 2166">
              <a:extLst>
                <a:ext uri="{FF2B5EF4-FFF2-40B4-BE49-F238E27FC236}">
                  <a16:creationId xmlns:a16="http://schemas.microsoft.com/office/drawing/2014/main" id="{7AA6E95A-EBD2-4939-BB76-21586C068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90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7" name="Oval 2167">
              <a:extLst>
                <a:ext uri="{FF2B5EF4-FFF2-40B4-BE49-F238E27FC236}">
                  <a16:creationId xmlns:a16="http://schemas.microsoft.com/office/drawing/2014/main" id="{016C0B0E-F551-4148-A723-2A21A41A2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300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8" name="Oval 2168">
              <a:extLst>
                <a:ext uri="{FF2B5EF4-FFF2-40B4-BE49-F238E27FC236}">
                  <a16:creationId xmlns:a16="http://schemas.microsoft.com/office/drawing/2014/main" id="{23870B91-C34C-4FEB-B2BB-C8E42AC7C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4" y="302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19" name="Oval 2169">
              <a:extLst>
                <a:ext uri="{FF2B5EF4-FFF2-40B4-BE49-F238E27FC236}">
                  <a16:creationId xmlns:a16="http://schemas.microsoft.com/office/drawing/2014/main" id="{85176470-F915-4AA4-A7D8-67E154831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0" y="304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0" name="Oval 2170">
              <a:extLst>
                <a:ext uri="{FF2B5EF4-FFF2-40B4-BE49-F238E27FC236}">
                  <a16:creationId xmlns:a16="http://schemas.microsoft.com/office/drawing/2014/main" id="{77331F46-378E-4B15-A8E6-29A51569AA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3066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1" name="Oval 2171">
              <a:extLst>
                <a:ext uri="{FF2B5EF4-FFF2-40B4-BE49-F238E27FC236}">
                  <a16:creationId xmlns:a16="http://schemas.microsoft.com/office/drawing/2014/main" id="{24C640BE-B841-46A6-B95C-6758C41B8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4" y="308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2" name="Oval 2172">
              <a:extLst>
                <a:ext uri="{FF2B5EF4-FFF2-40B4-BE49-F238E27FC236}">
                  <a16:creationId xmlns:a16="http://schemas.microsoft.com/office/drawing/2014/main" id="{52EDC075-8761-400E-A183-30CB503BF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309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3" name="Oval 2173">
              <a:extLst>
                <a:ext uri="{FF2B5EF4-FFF2-40B4-BE49-F238E27FC236}">
                  <a16:creationId xmlns:a16="http://schemas.microsoft.com/office/drawing/2014/main" id="{42C3941D-102E-4278-883B-B6F23462F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308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4" name="Oval 2174">
              <a:extLst>
                <a:ext uri="{FF2B5EF4-FFF2-40B4-BE49-F238E27FC236}">
                  <a16:creationId xmlns:a16="http://schemas.microsoft.com/office/drawing/2014/main" id="{212CD99A-9334-4733-AC33-C0D9E91F1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305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5" name="Oval 2175">
              <a:extLst>
                <a:ext uri="{FF2B5EF4-FFF2-40B4-BE49-F238E27FC236}">
                  <a16:creationId xmlns:a16="http://schemas.microsoft.com/office/drawing/2014/main" id="{00372A1D-6FFD-4C7D-9D59-9DA57ED17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8" y="300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6" name="Oval 2176">
              <a:extLst>
                <a:ext uri="{FF2B5EF4-FFF2-40B4-BE49-F238E27FC236}">
                  <a16:creationId xmlns:a16="http://schemas.microsoft.com/office/drawing/2014/main" id="{B5ECB45F-2F02-4D71-8E29-7F91887FC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4" y="26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7" name="Oval 2177">
              <a:extLst>
                <a:ext uri="{FF2B5EF4-FFF2-40B4-BE49-F238E27FC236}">
                  <a16:creationId xmlns:a16="http://schemas.microsoft.com/office/drawing/2014/main" id="{6E5C85EE-275E-486E-9042-A19E67B2E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0" y="263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8" name="Oval 2178">
              <a:extLst>
                <a:ext uri="{FF2B5EF4-FFF2-40B4-BE49-F238E27FC236}">
                  <a16:creationId xmlns:a16="http://schemas.microsoft.com/office/drawing/2014/main" id="{26EC6980-C260-4DF1-8C11-D4E9628ABB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1" y="264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29" name="Oval 2179">
              <a:extLst>
                <a:ext uri="{FF2B5EF4-FFF2-40B4-BE49-F238E27FC236}">
                  <a16:creationId xmlns:a16="http://schemas.microsoft.com/office/drawing/2014/main" id="{F286516E-371A-4273-9263-E1187B2AED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282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0" name="Oval 2180">
              <a:extLst>
                <a:ext uri="{FF2B5EF4-FFF2-40B4-BE49-F238E27FC236}">
                  <a16:creationId xmlns:a16="http://schemas.microsoft.com/office/drawing/2014/main" id="{EF959DAC-E523-465F-A97D-530C552C7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1" y="2840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1" name="Oval 2181">
              <a:extLst>
                <a:ext uri="{FF2B5EF4-FFF2-40B4-BE49-F238E27FC236}">
                  <a16:creationId xmlns:a16="http://schemas.microsoft.com/office/drawing/2014/main" id="{908E63D5-FCEE-4E7B-ADEF-4D560F42A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0" y="285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2" name="Oval 2182">
              <a:extLst>
                <a:ext uri="{FF2B5EF4-FFF2-40B4-BE49-F238E27FC236}">
                  <a16:creationId xmlns:a16="http://schemas.microsoft.com/office/drawing/2014/main" id="{0429D244-4DDB-4898-96BB-D965205C9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" y="2873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3" name="Oval 2183">
              <a:extLst>
                <a:ext uri="{FF2B5EF4-FFF2-40B4-BE49-F238E27FC236}">
                  <a16:creationId xmlns:a16="http://schemas.microsoft.com/office/drawing/2014/main" id="{DD64F9CE-AA24-41AF-9878-F7865BA19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4" y="288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4" name="Oval 2184">
              <a:extLst>
                <a:ext uri="{FF2B5EF4-FFF2-40B4-BE49-F238E27FC236}">
                  <a16:creationId xmlns:a16="http://schemas.microsoft.com/office/drawing/2014/main" id="{4DDF49A2-0682-4BA3-A532-ACE24402E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3" y="290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5" name="Oval 2185">
              <a:extLst>
                <a:ext uri="{FF2B5EF4-FFF2-40B4-BE49-F238E27FC236}">
                  <a16:creationId xmlns:a16="http://schemas.microsoft.com/office/drawing/2014/main" id="{EDE7AD3D-C46E-4D87-B324-4E76391D5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292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6" name="Oval 2186">
              <a:extLst>
                <a:ext uri="{FF2B5EF4-FFF2-40B4-BE49-F238E27FC236}">
                  <a16:creationId xmlns:a16="http://schemas.microsoft.com/office/drawing/2014/main" id="{4D432EC8-7B02-4A42-A231-D7350A1DF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" y="294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7" name="Oval 2187">
              <a:extLst>
                <a:ext uri="{FF2B5EF4-FFF2-40B4-BE49-F238E27FC236}">
                  <a16:creationId xmlns:a16="http://schemas.microsoft.com/office/drawing/2014/main" id="{831A4035-57DA-4844-872A-8C7F68F16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29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8" name="Oval 2188">
              <a:extLst>
                <a:ext uri="{FF2B5EF4-FFF2-40B4-BE49-F238E27FC236}">
                  <a16:creationId xmlns:a16="http://schemas.microsoft.com/office/drawing/2014/main" id="{6C7A15EB-52D6-47F9-818F-084049A1A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6" y="2984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39" name="Oval 2189">
              <a:extLst>
                <a:ext uri="{FF2B5EF4-FFF2-40B4-BE49-F238E27FC236}">
                  <a16:creationId xmlns:a16="http://schemas.microsoft.com/office/drawing/2014/main" id="{E6AC319A-6CDA-41A9-9F20-26AC9D5C1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300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0" name="Oval 2190">
              <a:extLst>
                <a:ext uri="{FF2B5EF4-FFF2-40B4-BE49-F238E27FC236}">
                  <a16:creationId xmlns:a16="http://schemas.microsoft.com/office/drawing/2014/main" id="{FF269842-0FA6-410E-BC42-EE2B91A557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0" y="302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1" name="Oval 2191">
              <a:extLst>
                <a:ext uri="{FF2B5EF4-FFF2-40B4-BE49-F238E27FC236}">
                  <a16:creationId xmlns:a16="http://schemas.microsoft.com/office/drawing/2014/main" id="{D7D3D7C0-8389-49CB-8F5E-800ADAAC2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297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2" name="Oval 2192">
              <a:extLst>
                <a:ext uri="{FF2B5EF4-FFF2-40B4-BE49-F238E27FC236}">
                  <a16:creationId xmlns:a16="http://schemas.microsoft.com/office/drawing/2014/main" id="{EA9A3C11-C840-4B06-93D6-F9B77C9FA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8" y="295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3" name="Oval 2193">
              <a:extLst>
                <a:ext uri="{FF2B5EF4-FFF2-40B4-BE49-F238E27FC236}">
                  <a16:creationId xmlns:a16="http://schemas.microsoft.com/office/drawing/2014/main" id="{72DCD07B-1911-4439-B36D-EC83D213F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7" y="292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4" name="Oval 2194">
              <a:extLst>
                <a:ext uri="{FF2B5EF4-FFF2-40B4-BE49-F238E27FC236}">
                  <a16:creationId xmlns:a16="http://schemas.microsoft.com/office/drawing/2014/main" id="{9FCF6DF9-A72C-4765-B573-B8FADD07A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28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5" name="Oval 2195">
              <a:extLst>
                <a:ext uri="{FF2B5EF4-FFF2-40B4-BE49-F238E27FC236}">
                  <a16:creationId xmlns:a16="http://schemas.microsoft.com/office/drawing/2014/main" id="{E8AAEC99-0468-418A-B116-76E6FF8DF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6" y="288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6" name="Oval 2196">
              <a:extLst>
                <a:ext uri="{FF2B5EF4-FFF2-40B4-BE49-F238E27FC236}">
                  <a16:creationId xmlns:a16="http://schemas.microsoft.com/office/drawing/2014/main" id="{14B6E137-8668-4157-80F0-9C8BDD06F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7" y="286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7" name="Oval 2197">
              <a:extLst>
                <a:ext uri="{FF2B5EF4-FFF2-40B4-BE49-F238E27FC236}">
                  <a16:creationId xmlns:a16="http://schemas.microsoft.com/office/drawing/2014/main" id="{AF937E1B-5183-4876-8BFF-50EDAFC5F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7" y="285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8" name="Oval 2198">
              <a:extLst>
                <a:ext uri="{FF2B5EF4-FFF2-40B4-BE49-F238E27FC236}">
                  <a16:creationId xmlns:a16="http://schemas.microsoft.com/office/drawing/2014/main" id="{6841B07C-0CE9-4319-B533-DE518443F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3" y="29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49" name="Oval 2199">
              <a:extLst>
                <a:ext uri="{FF2B5EF4-FFF2-40B4-BE49-F238E27FC236}">
                  <a16:creationId xmlns:a16="http://schemas.microsoft.com/office/drawing/2014/main" id="{C21635CF-B62B-4041-BD29-B1BD72778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2991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0" name="Oval 2200">
              <a:extLst>
                <a:ext uri="{FF2B5EF4-FFF2-40B4-BE49-F238E27FC236}">
                  <a16:creationId xmlns:a16="http://schemas.microsoft.com/office/drawing/2014/main" id="{FAD7D8D1-064A-4E15-89A5-8D6A4E8D5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1" y="3024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1" name="Oval 2201">
              <a:extLst>
                <a:ext uri="{FF2B5EF4-FFF2-40B4-BE49-F238E27FC236}">
                  <a16:creationId xmlns:a16="http://schemas.microsoft.com/office/drawing/2014/main" id="{B6A77496-71B3-4E63-B7A1-494195344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305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2" name="Oval 2202">
              <a:extLst>
                <a:ext uri="{FF2B5EF4-FFF2-40B4-BE49-F238E27FC236}">
                  <a16:creationId xmlns:a16="http://schemas.microsoft.com/office/drawing/2014/main" id="{9B1EAED2-35CC-4CA4-B008-EA9821A24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1" y="308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3" name="Oval 2203">
              <a:extLst>
                <a:ext uri="{FF2B5EF4-FFF2-40B4-BE49-F238E27FC236}">
                  <a16:creationId xmlns:a16="http://schemas.microsoft.com/office/drawing/2014/main" id="{088DAE74-D885-4BB9-97A5-3CAC8E84E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8" y="3106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4" name="Oval 2204">
              <a:extLst>
                <a:ext uri="{FF2B5EF4-FFF2-40B4-BE49-F238E27FC236}">
                  <a16:creationId xmlns:a16="http://schemas.microsoft.com/office/drawing/2014/main" id="{1A6E7682-CA71-4253-A76C-7F4CD61FB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313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5" name="Oval 2205">
              <a:extLst>
                <a:ext uri="{FF2B5EF4-FFF2-40B4-BE49-F238E27FC236}">
                  <a16:creationId xmlns:a16="http://schemas.microsoft.com/office/drawing/2014/main" id="{66A07F2F-F7C7-4A2F-860D-85BF0E65A9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1" y="315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6" name="Oval 2206">
              <a:extLst>
                <a:ext uri="{FF2B5EF4-FFF2-40B4-BE49-F238E27FC236}">
                  <a16:creationId xmlns:a16="http://schemas.microsoft.com/office/drawing/2014/main" id="{6EE37718-0E3A-4CB2-850F-F91E4296D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4" y="318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7" name="Oval 2207">
              <a:extLst>
                <a:ext uri="{FF2B5EF4-FFF2-40B4-BE49-F238E27FC236}">
                  <a16:creationId xmlns:a16="http://schemas.microsoft.com/office/drawing/2014/main" id="{C02A7266-EC18-4B17-91D2-5D698AE36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9" y="315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8" name="Oval 2208">
              <a:extLst>
                <a:ext uri="{FF2B5EF4-FFF2-40B4-BE49-F238E27FC236}">
                  <a16:creationId xmlns:a16="http://schemas.microsoft.com/office/drawing/2014/main" id="{044C176C-BBA8-47F6-8128-6F29DBF0A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1" y="312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59" name="Oval 2209">
              <a:extLst>
                <a:ext uri="{FF2B5EF4-FFF2-40B4-BE49-F238E27FC236}">
                  <a16:creationId xmlns:a16="http://schemas.microsoft.com/office/drawing/2014/main" id="{145AA700-8599-4849-AC67-48BB27B8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8" y="309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0" name="Oval 2210">
              <a:extLst>
                <a:ext uri="{FF2B5EF4-FFF2-40B4-BE49-F238E27FC236}">
                  <a16:creationId xmlns:a16="http://schemas.microsoft.com/office/drawing/2014/main" id="{7EB34F15-0F7D-4CBE-8FA9-833592097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7" y="307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1" name="Oval 2211">
              <a:extLst>
                <a:ext uri="{FF2B5EF4-FFF2-40B4-BE49-F238E27FC236}">
                  <a16:creationId xmlns:a16="http://schemas.microsoft.com/office/drawing/2014/main" id="{9BFD4690-C55C-41A5-AB26-7EEC1F93A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8" y="305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2" name="Oval 2212">
              <a:extLst>
                <a:ext uri="{FF2B5EF4-FFF2-40B4-BE49-F238E27FC236}">
                  <a16:creationId xmlns:a16="http://schemas.microsoft.com/office/drawing/2014/main" id="{6388EF5F-129B-4FC6-9ACA-F88960C27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317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3" name="Oval 2213">
              <a:extLst>
                <a:ext uri="{FF2B5EF4-FFF2-40B4-BE49-F238E27FC236}">
                  <a16:creationId xmlns:a16="http://schemas.microsoft.com/office/drawing/2014/main" id="{78E3B272-879F-477A-8539-AB9294FBC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3" y="32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4" name="Oval 2214">
              <a:extLst>
                <a:ext uri="{FF2B5EF4-FFF2-40B4-BE49-F238E27FC236}">
                  <a16:creationId xmlns:a16="http://schemas.microsoft.com/office/drawing/2014/main" id="{BCD66C67-9E48-4A2A-82D7-9727815B30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323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5" name="Oval 2215">
              <a:extLst>
                <a:ext uri="{FF2B5EF4-FFF2-40B4-BE49-F238E27FC236}">
                  <a16:creationId xmlns:a16="http://schemas.microsoft.com/office/drawing/2014/main" id="{DB3D169D-E52C-4A53-88B9-E3040C90C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5" y="326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6" name="Oval 2216">
              <a:extLst>
                <a:ext uri="{FF2B5EF4-FFF2-40B4-BE49-F238E27FC236}">
                  <a16:creationId xmlns:a16="http://schemas.microsoft.com/office/drawing/2014/main" id="{64A95342-227B-423A-B08D-66BBAEF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7" y="324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7" name="Oval 2217">
              <a:extLst>
                <a:ext uri="{FF2B5EF4-FFF2-40B4-BE49-F238E27FC236}">
                  <a16:creationId xmlns:a16="http://schemas.microsoft.com/office/drawing/2014/main" id="{768C6135-6E74-419C-84F7-B54EC564B2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4" y="321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8" name="Oval 2218">
              <a:extLst>
                <a:ext uri="{FF2B5EF4-FFF2-40B4-BE49-F238E27FC236}">
                  <a16:creationId xmlns:a16="http://schemas.microsoft.com/office/drawing/2014/main" id="{1E102BE7-9CCC-4CF3-ABA7-621BA7846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1" y="319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69" name="Oval 2219">
              <a:extLst>
                <a:ext uri="{FF2B5EF4-FFF2-40B4-BE49-F238E27FC236}">
                  <a16:creationId xmlns:a16="http://schemas.microsoft.com/office/drawing/2014/main" id="{BC2DCF78-B3C3-4B1C-BAE7-62CA23A89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8" y="317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0" name="Freeform 2220">
              <a:extLst>
                <a:ext uri="{FF2B5EF4-FFF2-40B4-BE49-F238E27FC236}">
                  <a16:creationId xmlns:a16="http://schemas.microsoft.com/office/drawing/2014/main" id="{2E865450-1ABE-4FCC-9CE5-6269F017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3019"/>
              <a:ext cx="331" cy="443"/>
            </a:xfrm>
            <a:custGeom>
              <a:avLst/>
              <a:gdLst>
                <a:gd name="T0" fmla="*/ 497 w 150"/>
                <a:gd name="T1" fmla="*/ 5519 h 188"/>
                <a:gd name="T2" fmla="*/ 666 w 150"/>
                <a:gd name="T3" fmla="*/ 4842 h 188"/>
                <a:gd name="T4" fmla="*/ 1022 w 150"/>
                <a:gd name="T5" fmla="*/ 4291 h 188"/>
                <a:gd name="T6" fmla="*/ 1397 w 150"/>
                <a:gd name="T7" fmla="*/ 3610 h 188"/>
                <a:gd name="T8" fmla="*/ 1752 w 150"/>
                <a:gd name="T9" fmla="*/ 2837 h 188"/>
                <a:gd name="T10" fmla="*/ 2182 w 150"/>
                <a:gd name="T11" fmla="*/ 2342 h 188"/>
                <a:gd name="T12" fmla="*/ 2610 w 150"/>
                <a:gd name="T13" fmla="*/ 1572 h 188"/>
                <a:gd name="T14" fmla="*/ 3555 w 150"/>
                <a:gd name="T15" fmla="*/ 0 h 188"/>
                <a:gd name="T16" fmla="*/ 2893 w 150"/>
                <a:gd name="T17" fmla="*/ 683 h 188"/>
                <a:gd name="T18" fmla="*/ 2163 w 150"/>
                <a:gd name="T19" fmla="*/ 1477 h 188"/>
                <a:gd name="T20" fmla="*/ 1470 w 150"/>
                <a:gd name="T21" fmla="*/ 2592 h 188"/>
                <a:gd name="T22" fmla="*/ 808 w 150"/>
                <a:gd name="T23" fmla="*/ 3549 h 188"/>
                <a:gd name="T24" fmla="*/ 117 w 150"/>
                <a:gd name="T25" fmla="*/ 5297 h 188"/>
                <a:gd name="T26" fmla="*/ 214 w 150"/>
                <a:gd name="T27" fmla="*/ 5797 h 1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0" h="188">
                  <a:moveTo>
                    <a:pt x="21" y="179"/>
                  </a:moveTo>
                  <a:cubicBezTo>
                    <a:pt x="23" y="171"/>
                    <a:pt x="24" y="164"/>
                    <a:pt x="28" y="157"/>
                  </a:cubicBezTo>
                  <a:cubicBezTo>
                    <a:pt x="32" y="150"/>
                    <a:pt x="38" y="145"/>
                    <a:pt x="43" y="139"/>
                  </a:cubicBezTo>
                  <a:cubicBezTo>
                    <a:pt x="48" y="131"/>
                    <a:pt x="54" y="124"/>
                    <a:pt x="59" y="117"/>
                  </a:cubicBezTo>
                  <a:cubicBezTo>
                    <a:pt x="65" y="108"/>
                    <a:pt x="67" y="100"/>
                    <a:pt x="74" y="92"/>
                  </a:cubicBezTo>
                  <a:cubicBezTo>
                    <a:pt x="79" y="86"/>
                    <a:pt x="87" y="82"/>
                    <a:pt x="92" y="76"/>
                  </a:cubicBezTo>
                  <a:cubicBezTo>
                    <a:pt x="99" y="68"/>
                    <a:pt x="105" y="59"/>
                    <a:pt x="110" y="51"/>
                  </a:cubicBezTo>
                  <a:cubicBezTo>
                    <a:pt x="122" y="33"/>
                    <a:pt x="138" y="17"/>
                    <a:pt x="150" y="0"/>
                  </a:cubicBezTo>
                  <a:cubicBezTo>
                    <a:pt x="140" y="7"/>
                    <a:pt x="132" y="15"/>
                    <a:pt x="122" y="22"/>
                  </a:cubicBezTo>
                  <a:cubicBezTo>
                    <a:pt x="111" y="29"/>
                    <a:pt x="100" y="38"/>
                    <a:pt x="91" y="48"/>
                  </a:cubicBezTo>
                  <a:cubicBezTo>
                    <a:pt x="81" y="60"/>
                    <a:pt x="73" y="73"/>
                    <a:pt x="62" y="84"/>
                  </a:cubicBezTo>
                  <a:cubicBezTo>
                    <a:pt x="52" y="95"/>
                    <a:pt x="42" y="103"/>
                    <a:pt x="34" y="115"/>
                  </a:cubicBezTo>
                  <a:cubicBezTo>
                    <a:pt x="22" y="134"/>
                    <a:pt x="13" y="152"/>
                    <a:pt x="5" y="172"/>
                  </a:cubicBezTo>
                  <a:cubicBezTo>
                    <a:pt x="2" y="179"/>
                    <a:pt x="0" y="184"/>
                    <a:pt x="9" y="188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1" name="Freeform 2221">
              <a:extLst>
                <a:ext uri="{FF2B5EF4-FFF2-40B4-BE49-F238E27FC236}">
                  <a16:creationId xmlns:a16="http://schemas.microsoft.com/office/drawing/2014/main" id="{48352C4E-155C-40AE-9945-A66268645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3205"/>
              <a:ext cx="122" cy="217"/>
            </a:xfrm>
            <a:custGeom>
              <a:avLst/>
              <a:gdLst>
                <a:gd name="T0" fmla="*/ 512 w 55"/>
                <a:gd name="T1" fmla="*/ 1236 h 92"/>
                <a:gd name="T2" fmla="*/ 1191 w 55"/>
                <a:gd name="T3" fmla="*/ 0 h 92"/>
                <a:gd name="T4" fmla="*/ 557 w 55"/>
                <a:gd name="T5" fmla="*/ 590 h 92"/>
                <a:gd name="T6" fmla="*/ 0 w 55"/>
                <a:gd name="T7" fmla="*/ 1024 h 92"/>
                <a:gd name="T8" fmla="*/ 1211 w 55"/>
                <a:gd name="T9" fmla="*/ 2849 h 92"/>
                <a:gd name="T10" fmla="*/ 1333 w 55"/>
                <a:gd name="T11" fmla="*/ 2231 h 92"/>
                <a:gd name="T12" fmla="*/ 852 w 55"/>
                <a:gd name="T13" fmla="*/ 1953 h 92"/>
                <a:gd name="T14" fmla="*/ 1333 w 55"/>
                <a:gd name="T15" fmla="*/ 868 h 92"/>
                <a:gd name="T16" fmla="*/ 512 w 55"/>
                <a:gd name="T17" fmla="*/ 1236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5" h="92">
                  <a:moveTo>
                    <a:pt x="21" y="40"/>
                  </a:moveTo>
                  <a:cubicBezTo>
                    <a:pt x="12" y="26"/>
                    <a:pt x="43" y="7"/>
                    <a:pt x="49" y="0"/>
                  </a:cubicBezTo>
                  <a:cubicBezTo>
                    <a:pt x="40" y="3"/>
                    <a:pt x="31" y="13"/>
                    <a:pt x="23" y="19"/>
                  </a:cubicBezTo>
                  <a:cubicBezTo>
                    <a:pt x="17" y="23"/>
                    <a:pt x="8" y="32"/>
                    <a:pt x="0" y="33"/>
                  </a:cubicBezTo>
                  <a:cubicBezTo>
                    <a:pt x="14" y="55"/>
                    <a:pt x="31" y="75"/>
                    <a:pt x="50" y="92"/>
                  </a:cubicBezTo>
                  <a:cubicBezTo>
                    <a:pt x="50" y="85"/>
                    <a:pt x="52" y="79"/>
                    <a:pt x="55" y="72"/>
                  </a:cubicBezTo>
                  <a:cubicBezTo>
                    <a:pt x="47" y="72"/>
                    <a:pt x="37" y="73"/>
                    <a:pt x="35" y="63"/>
                  </a:cubicBezTo>
                  <a:cubicBezTo>
                    <a:pt x="32" y="48"/>
                    <a:pt x="50" y="40"/>
                    <a:pt x="55" y="28"/>
                  </a:cubicBezTo>
                  <a:cubicBezTo>
                    <a:pt x="48" y="29"/>
                    <a:pt x="29" y="51"/>
                    <a:pt x="21" y="40"/>
                  </a:cubicBezTo>
                  <a:close/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2" name="Freeform 2222">
              <a:extLst>
                <a:ext uri="{FF2B5EF4-FFF2-40B4-BE49-F238E27FC236}">
                  <a16:creationId xmlns:a16="http://schemas.microsoft.com/office/drawing/2014/main" id="{3585C654-AEF8-4ED7-9FCC-5ED4ED8DA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861"/>
              <a:ext cx="356" cy="302"/>
            </a:xfrm>
            <a:custGeom>
              <a:avLst/>
              <a:gdLst>
                <a:gd name="T0" fmla="*/ 0 w 161"/>
                <a:gd name="T1" fmla="*/ 3902 h 128"/>
                <a:gd name="T2" fmla="*/ 1046 w 161"/>
                <a:gd name="T3" fmla="*/ 2694 h 128"/>
                <a:gd name="T4" fmla="*/ 1913 w 161"/>
                <a:gd name="T5" fmla="*/ 1524 h 128"/>
                <a:gd name="T6" fmla="*/ 3847 w 161"/>
                <a:gd name="T7" fmla="*/ 0 h 128"/>
                <a:gd name="T8" fmla="*/ 1554 w 161"/>
                <a:gd name="T9" fmla="*/ 2534 h 128"/>
                <a:gd name="T10" fmla="*/ 1008 w 161"/>
                <a:gd name="T11" fmla="*/ 3440 h 128"/>
                <a:gd name="T12" fmla="*/ 694 w 161"/>
                <a:gd name="T13" fmla="*/ 3558 h 128"/>
                <a:gd name="T14" fmla="*/ 356 w 161"/>
                <a:gd name="T15" fmla="*/ 3784 h 128"/>
                <a:gd name="T16" fmla="*/ 0 w 161"/>
                <a:gd name="T17" fmla="*/ 3968 h 1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128">
                  <a:moveTo>
                    <a:pt x="0" y="126"/>
                  </a:moveTo>
                  <a:cubicBezTo>
                    <a:pt x="13" y="112"/>
                    <a:pt x="29" y="100"/>
                    <a:pt x="44" y="87"/>
                  </a:cubicBezTo>
                  <a:cubicBezTo>
                    <a:pt x="56" y="77"/>
                    <a:pt x="67" y="59"/>
                    <a:pt x="80" y="49"/>
                  </a:cubicBezTo>
                  <a:cubicBezTo>
                    <a:pt x="105" y="29"/>
                    <a:pt x="130" y="11"/>
                    <a:pt x="161" y="0"/>
                  </a:cubicBezTo>
                  <a:cubicBezTo>
                    <a:pt x="127" y="24"/>
                    <a:pt x="93" y="49"/>
                    <a:pt x="65" y="82"/>
                  </a:cubicBezTo>
                  <a:cubicBezTo>
                    <a:pt x="58" y="90"/>
                    <a:pt x="51" y="106"/>
                    <a:pt x="42" y="111"/>
                  </a:cubicBezTo>
                  <a:cubicBezTo>
                    <a:pt x="39" y="114"/>
                    <a:pt x="33" y="114"/>
                    <a:pt x="29" y="115"/>
                  </a:cubicBezTo>
                  <a:cubicBezTo>
                    <a:pt x="24" y="117"/>
                    <a:pt x="20" y="119"/>
                    <a:pt x="15" y="122"/>
                  </a:cubicBezTo>
                  <a:cubicBezTo>
                    <a:pt x="10" y="124"/>
                    <a:pt x="4" y="125"/>
                    <a:pt x="0" y="128"/>
                  </a:cubicBezTo>
                </a:path>
              </a:pathLst>
            </a:cu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573" name="Oval 2223">
              <a:extLst>
                <a:ext uri="{FF2B5EF4-FFF2-40B4-BE49-F238E27FC236}">
                  <a16:creationId xmlns:a16="http://schemas.microsoft.com/office/drawing/2014/main" id="{7FE8347C-FD8A-48E2-AF78-A0F88D63A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301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4" name="Oval 2224">
              <a:extLst>
                <a:ext uri="{FF2B5EF4-FFF2-40B4-BE49-F238E27FC236}">
                  <a16:creationId xmlns:a16="http://schemas.microsoft.com/office/drawing/2014/main" id="{B3CFE6A7-68DA-4925-9954-201BC380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304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5" name="Oval 2225">
              <a:extLst>
                <a:ext uri="{FF2B5EF4-FFF2-40B4-BE49-F238E27FC236}">
                  <a16:creationId xmlns:a16="http://schemas.microsoft.com/office/drawing/2014/main" id="{33A50F06-F53B-4407-B078-2F4C73B20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6" y="305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6" name="Oval 2226">
              <a:extLst>
                <a:ext uri="{FF2B5EF4-FFF2-40B4-BE49-F238E27FC236}">
                  <a16:creationId xmlns:a16="http://schemas.microsoft.com/office/drawing/2014/main" id="{CA5E320B-040B-48C7-A173-438099F04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307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7" name="Oval 2227">
              <a:extLst>
                <a:ext uri="{FF2B5EF4-FFF2-40B4-BE49-F238E27FC236}">
                  <a16:creationId xmlns:a16="http://schemas.microsoft.com/office/drawing/2014/main" id="{D6959C8C-89AC-48FF-8EB0-8D216727C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09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8" name="Oval 2228">
              <a:extLst>
                <a:ext uri="{FF2B5EF4-FFF2-40B4-BE49-F238E27FC236}">
                  <a16:creationId xmlns:a16="http://schemas.microsoft.com/office/drawing/2014/main" id="{C8507A64-6725-4826-955D-E8C64E6A2D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8" y="3115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79" name="Oval 2229">
              <a:extLst>
                <a:ext uri="{FF2B5EF4-FFF2-40B4-BE49-F238E27FC236}">
                  <a16:creationId xmlns:a16="http://schemas.microsoft.com/office/drawing/2014/main" id="{8A76CA51-5F8F-416E-89C9-BBF4A58FA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313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0" name="Oval 2230">
              <a:extLst>
                <a:ext uri="{FF2B5EF4-FFF2-40B4-BE49-F238E27FC236}">
                  <a16:creationId xmlns:a16="http://schemas.microsoft.com/office/drawing/2014/main" id="{14868025-DB8D-4A07-91D4-C69EA2432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316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1" name="Oval 2231">
              <a:extLst>
                <a:ext uri="{FF2B5EF4-FFF2-40B4-BE49-F238E27FC236}">
                  <a16:creationId xmlns:a16="http://schemas.microsoft.com/office/drawing/2014/main" id="{D0D52EA8-FAF3-4A4C-9572-6C5483C98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1" y="318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2" name="Oval 2232">
              <a:extLst>
                <a:ext uri="{FF2B5EF4-FFF2-40B4-BE49-F238E27FC236}">
                  <a16:creationId xmlns:a16="http://schemas.microsoft.com/office/drawing/2014/main" id="{9C9B8E6C-5431-4E32-85D9-A66502F0C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320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3" name="Oval 2233">
              <a:extLst>
                <a:ext uri="{FF2B5EF4-FFF2-40B4-BE49-F238E27FC236}">
                  <a16:creationId xmlns:a16="http://schemas.microsoft.com/office/drawing/2014/main" id="{9D632DFE-07B2-4A78-B726-1F16CED022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321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4" name="Oval 2234">
              <a:extLst>
                <a:ext uri="{FF2B5EF4-FFF2-40B4-BE49-F238E27FC236}">
                  <a16:creationId xmlns:a16="http://schemas.microsoft.com/office/drawing/2014/main" id="{15FB1AFF-7C2B-496D-B74D-4C292D0C7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" y="323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5" name="Oval 2235">
              <a:extLst>
                <a:ext uri="{FF2B5EF4-FFF2-40B4-BE49-F238E27FC236}">
                  <a16:creationId xmlns:a16="http://schemas.microsoft.com/office/drawing/2014/main" id="{38F7EAB4-B7A3-49F0-8F0B-07929123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32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6" name="Oval 2236">
              <a:extLst>
                <a:ext uri="{FF2B5EF4-FFF2-40B4-BE49-F238E27FC236}">
                  <a16:creationId xmlns:a16="http://schemas.microsoft.com/office/drawing/2014/main" id="{E0EBA9B7-950E-4DD6-9A7B-92E2576A9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0" y="328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7" name="Oval 2237">
              <a:extLst>
                <a:ext uri="{FF2B5EF4-FFF2-40B4-BE49-F238E27FC236}">
                  <a16:creationId xmlns:a16="http://schemas.microsoft.com/office/drawing/2014/main" id="{A3012409-E2A5-48A6-92EB-71A8505B9A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327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8" name="Oval 2238">
              <a:extLst>
                <a:ext uri="{FF2B5EF4-FFF2-40B4-BE49-F238E27FC236}">
                  <a16:creationId xmlns:a16="http://schemas.microsoft.com/office/drawing/2014/main" id="{979B39EF-FE17-44B1-AE5F-56E7F3D89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320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89" name="Oval 2239">
              <a:extLst>
                <a:ext uri="{FF2B5EF4-FFF2-40B4-BE49-F238E27FC236}">
                  <a16:creationId xmlns:a16="http://schemas.microsoft.com/office/drawing/2014/main" id="{A97FCB1E-F1C0-402A-B464-F769D64F2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4" y="327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0" name="Oval 2240">
              <a:extLst>
                <a:ext uri="{FF2B5EF4-FFF2-40B4-BE49-F238E27FC236}">
                  <a16:creationId xmlns:a16="http://schemas.microsoft.com/office/drawing/2014/main" id="{07C630BD-A1B7-42AB-963C-4BBCDEFB3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9" y="32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1" name="Oval 2241">
              <a:extLst>
                <a:ext uri="{FF2B5EF4-FFF2-40B4-BE49-F238E27FC236}">
                  <a16:creationId xmlns:a16="http://schemas.microsoft.com/office/drawing/2014/main" id="{A3314165-3959-4418-BC2C-2A962B9BF2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323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2" name="Oval 2242">
              <a:extLst>
                <a:ext uri="{FF2B5EF4-FFF2-40B4-BE49-F238E27FC236}">
                  <a16:creationId xmlns:a16="http://schemas.microsoft.com/office/drawing/2014/main" id="{87493589-669C-44F6-A792-C8D497307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322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3" name="Oval 2243">
              <a:extLst>
                <a:ext uri="{FF2B5EF4-FFF2-40B4-BE49-F238E27FC236}">
                  <a16:creationId xmlns:a16="http://schemas.microsoft.com/office/drawing/2014/main" id="{67AF656C-4B4F-4B21-911A-6ABF73084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320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4" name="Oval 2244">
              <a:extLst>
                <a:ext uri="{FF2B5EF4-FFF2-40B4-BE49-F238E27FC236}">
                  <a16:creationId xmlns:a16="http://schemas.microsoft.com/office/drawing/2014/main" id="{E271EBF8-01BB-4483-9162-54CB3853F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318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5" name="Oval 2245">
              <a:extLst>
                <a:ext uri="{FF2B5EF4-FFF2-40B4-BE49-F238E27FC236}">
                  <a16:creationId xmlns:a16="http://schemas.microsoft.com/office/drawing/2014/main" id="{C3BC1D62-9E3F-439D-8376-BDFD3E7E5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317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6" name="Oval 2246">
              <a:extLst>
                <a:ext uri="{FF2B5EF4-FFF2-40B4-BE49-F238E27FC236}">
                  <a16:creationId xmlns:a16="http://schemas.microsoft.com/office/drawing/2014/main" id="{6BC3A12C-DF30-4AFE-8D73-6431224A9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8" y="315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7" name="Oval 2247">
              <a:extLst>
                <a:ext uri="{FF2B5EF4-FFF2-40B4-BE49-F238E27FC236}">
                  <a16:creationId xmlns:a16="http://schemas.microsoft.com/office/drawing/2014/main" id="{B5BC9B5F-163F-4FAB-9CD4-B812646EB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3" y="31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8" name="Oval 2248">
              <a:extLst>
                <a:ext uri="{FF2B5EF4-FFF2-40B4-BE49-F238E27FC236}">
                  <a16:creationId xmlns:a16="http://schemas.microsoft.com/office/drawing/2014/main" id="{24358DDB-32FF-4EBB-8503-0CB7852B3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8" y="311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599" name="Oval 2249">
              <a:extLst>
                <a:ext uri="{FF2B5EF4-FFF2-40B4-BE49-F238E27FC236}">
                  <a16:creationId xmlns:a16="http://schemas.microsoft.com/office/drawing/2014/main" id="{FDD612D0-3D6D-4651-B689-7AD6D51211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1" y="309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0" name="Oval 2250">
              <a:extLst>
                <a:ext uri="{FF2B5EF4-FFF2-40B4-BE49-F238E27FC236}">
                  <a16:creationId xmlns:a16="http://schemas.microsoft.com/office/drawing/2014/main" id="{BBB75386-B552-40C3-8CB5-5F22263992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308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1" name="Oval 2251">
              <a:extLst>
                <a:ext uri="{FF2B5EF4-FFF2-40B4-BE49-F238E27FC236}">
                  <a16:creationId xmlns:a16="http://schemas.microsoft.com/office/drawing/2014/main" id="{43985A01-8349-4C38-9B9E-D2AF57806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306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2" name="Oval 2252">
              <a:extLst>
                <a:ext uri="{FF2B5EF4-FFF2-40B4-BE49-F238E27FC236}">
                  <a16:creationId xmlns:a16="http://schemas.microsoft.com/office/drawing/2014/main" id="{6DE345EB-CF0A-4066-819F-18DCB521A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304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3" name="Oval 2253">
              <a:extLst>
                <a:ext uri="{FF2B5EF4-FFF2-40B4-BE49-F238E27FC236}">
                  <a16:creationId xmlns:a16="http://schemas.microsoft.com/office/drawing/2014/main" id="{F5D2DFE2-6339-46CD-A379-014930B84B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8" y="3031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4" name="Oval 2254">
              <a:extLst>
                <a:ext uri="{FF2B5EF4-FFF2-40B4-BE49-F238E27FC236}">
                  <a16:creationId xmlns:a16="http://schemas.microsoft.com/office/drawing/2014/main" id="{76F3999B-CCBD-4DE4-AD81-1502538AE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302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5" name="Oval 2255">
              <a:extLst>
                <a:ext uri="{FF2B5EF4-FFF2-40B4-BE49-F238E27FC236}">
                  <a16:creationId xmlns:a16="http://schemas.microsoft.com/office/drawing/2014/main" id="{E44B1512-5948-46D6-A774-AF79B5F84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300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6" name="Oval 2256">
              <a:extLst>
                <a:ext uri="{FF2B5EF4-FFF2-40B4-BE49-F238E27FC236}">
                  <a16:creationId xmlns:a16="http://schemas.microsoft.com/office/drawing/2014/main" id="{A39B54C8-64FF-430B-A176-95F01349C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299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7" name="Oval 2257">
              <a:extLst>
                <a:ext uri="{FF2B5EF4-FFF2-40B4-BE49-F238E27FC236}">
                  <a16:creationId xmlns:a16="http://schemas.microsoft.com/office/drawing/2014/main" id="{3AC768B8-D68E-4EE7-93DE-9E6D6FD2E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297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8" name="Oval 2258">
              <a:extLst>
                <a:ext uri="{FF2B5EF4-FFF2-40B4-BE49-F238E27FC236}">
                  <a16:creationId xmlns:a16="http://schemas.microsoft.com/office/drawing/2014/main" id="{AC9EF440-C0A6-4F87-B04D-59A4B8670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2" y="296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09" name="Oval 2259">
              <a:extLst>
                <a:ext uri="{FF2B5EF4-FFF2-40B4-BE49-F238E27FC236}">
                  <a16:creationId xmlns:a16="http://schemas.microsoft.com/office/drawing/2014/main" id="{6CBB0560-25D5-4095-B07E-5F9F15649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29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0" name="Oval 2260">
              <a:extLst>
                <a:ext uri="{FF2B5EF4-FFF2-40B4-BE49-F238E27FC236}">
                  <a16:creationId xmlns:a16="http://schemas.microsoft.com/office/drawing/2014/main" id="{69B08620-76DE-41E5-8FF0-AF5969407F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95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1" name="Oval 2261">
              <a:extLst>
                <a:ext uri="{FF2B5EF4-FFF2-40B4-BE49-F238E27FC236}">
                  <a16:creationId xmlns:a16="http://schemas.microsoft.com/office/drawing/2014/main" id="{E885F977-AA3B-4BDF-9A14-55F21DEEE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29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2" name="Oval 2262">
              <a:extLst>
                <a:ext uri="{FF2B5EF4-FFF2-40B4-BE49-F238E27FC236}">
                  <a16:creationId xmlns:a16="http://schemas.microsoft.com/office/drawing/2014/main" id="{C9E059B3-FC87-49B5-B532-9FE70F65B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9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3" name="Oval 2263">
              <a:extLst>
                <a:ext uri="{FF2B5EF4-FFF2-40B4-BE49-F238E27FC236}">
                  <a16:creationId xmlns:a16="http://schemas.microsoft.com/office/drawing/2014/main" id="{358AB0F7-715C-4A4E-B0B8-104D0DD6B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9" y="3097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4" name="Oval 2264">
              <a:extLst>
                <a:ext uri="{FF2B5EF4-FFF2-40B4-BE49-F238E27FC236}">
                  <a16:creationId xmlns:a16="http://schemas.microsoft.com/office/drawing/2014/main" id="{D98988C3-7501-4390-9EEF-C49281B54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4" y="312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5" name="Oval 2265">
              <a:extLst>
                <a:ext uri="{FF2B5EF4-FFF2-40B4-BE49-F238E27FC236}">
                  <a16:creationId xmlns:a16="http://schemas.microsoft.com/office/drawing/2014/main" id="{7C259B1E-5C69-453F-B111-CA4215729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4" y="315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6" name="Oval 2266">
              <a:extLst>
                <a:ext uri="{FF2B5EF4-FFF2-40B4-BE49-F238E27FC236}">
                  <a16:creationId xmlns:a16="http://schemas.microsoft.com/office/drawing/2014/main" id="{B80C1FA9-6FC6-4382-B567-B0067AC74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317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7" name="Oval 2267">
              <a:extLst>
                <a:ext uri="{FF2B5EF4-FFF2-40B4-BE49-F238E27FC236}">
                  <a16:creationId xmlns:a16="http://schemas.microsoft.com/office/drawing/2014/main" id="{CD9DA47C-37C3-4A1D-8E19-DB3EE3A70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0" y="319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8" name="Oval 2268">
              <a:extLst>
                <a:ext uri="{FF2B5EF4-FFF2-40B4-BE49-F238E27FC236}">
                  <a16:creationId xmlns:a16="http://schemas.microsoft.com/office/drawing/2014/main" id="{39B2DFA1-A63B-4267-BCD3-F2A521D9D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98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19" name="Oval 2269">
              <a:extLst>
                <a:ext uri="{FF2B5EF4-FFF2-40B4-BE49-F238E27FC236}">
                  <a16:creationId xmlns:a16="http://schemas.microsoft.com/office/drawing/2014/main" id="{ACEC5476-A4C5-4BC6-A193-B01C4BB97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" y="3002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0" name="Oval 2270">
              <a:extLst>
                <a:ext uri="{FF2B5EF4-FFF2-40B4-BE49-F238E27FC236}">
                  <a16:creationId xmlns:a16="http://schemas.microsoft.com/office/drawing/2014/main" id="{5C3546C0-2980-4593-8F89-3E44F5270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301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1" name="Oval 2271">
              <a:extLst>
                <a:ext uri="{FF2B5EF4-FFF2-40B4-BE49-F238E27FC236}">
                  <a16:creationId xmlns:a16="http://schemas.microsoft.com/office/drawing/2014/main" id="{3A829CD5-92A5-43CA-99D0-B095EA266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2941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2" name="Oval 2272">
              <a:extLst>
                <a:ext uri="{FF2B5EF4-FFF2-40B4-BE49-F238E27FC236}">
                  <a16:creationId xmlns:a16="http://schemas.microsoft.com/office/drawing/2014/main" id="{F64CB20D-B9C9-4E9F-B4EC-599A3577E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7" y="291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3" name="Oval 2273">
              <a:extLst>
                <a:ext uri="{FF2B5EF4-FFF2-40B4-BE49-F238E27FC236}">
                  <a16:creationId xmlns:a16="http://schemas.microsoft.com/office/drawing/2014/main" id="{33789CAA-B43B-4D45-8DCB-E7E299F79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0" y="2903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4" name="Oval 2274">
              <a:extLst>
                <a:ext uri="{FF2B5EF4-FFF2-40B4-BE49-F238E27FC236}">
                  <a16:creationId xmlns:a16="http://schemas.microsoft.com/office/drawing/2014/main" id="{3DF9C2C3-65D3-47E6-9879-C1B67DBFB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289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5" name="Oval 2275">
              <a:extLst>
                <a:ext uri="{FF2B5EF4-FFF2-40B4-BE49-F238E27FC236}">
                  <a16:creationId xmlns:a16="http://schemas.microsoft.com/office/drawing/2014/main" id="{04E6CE90-A2A2-4135-8511-74E42D873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287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6" name="Oval 2276">
              <a:extLst>
                <a:ext uri="{FF2B5EF4-FFF2-40B4-BE49-F238E27FC236}">
                  <a16:creationId xmlns:a16="http://schemas.microsoft.com/office/drawing/2014/main" id="{2950A9C5-725B-417F-9BBC-6021F3C10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866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7" name="Oval 2277">
              <a:extLst>
                <a:ext uri="{FF2B5EF4-FFF2-40B4-BE49-F238E27FC236}">
                  <a16:creationId xmlns:a16="http://schemas.microsoft.com/office/drawing/2014/main" id="{F35AF402-CB58-4498-A52B-FC5CA5100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5" y="28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8" name="Oval 2278">
              <a:extLst>
                <a:ext uri="{FF2B5EF4-FFF2-40B4-BE49-F238E27FC236}">
                  <a16:creationId xmlns:a16="http://schemas.microsoft.com/office/drawing/2014/main" id="{F67B6F42-3F83-435D-93FE-DF65ADDF3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283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29" name="Oval 2279">
              <a:extLst>
                <a:ext uri="{FF2B5EF4-FFF2-40B4-BE49-F238E27FC236}">
                  <a16:creationId xmlns:a16="http://schemas.microsoft.com/office/drawing/2014/main" id="{49765BD8-29C4-4C37-B045-F3EE6CC30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8" y="319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0" name="Oval 2280">
              <a:extLst>
                <a:ext uri="{FF2B5EF4-FFF2-40B4-BE49-F238E27FC236}">
                  <a16:creationId xmlns:a16="http://schemas.microsoft.com/office/drawing/2014/main" id="{0FACD041-5FDB-4917-9E88-A2817586D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0" y="317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1" name="Oval 2281">
              <a:extLst>
                <a:ext uri="{FF2B5EF4-FFF2-40B4-BE49-F238E27FC236}">
                  <a16:creationId xmlns:a16="http://schemas.microsoft.com/office/drawing/2014/main" id="{E4589E7B-D7D4-47CE-A7F9-9AF9870B2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3" y="3158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2" name="Oval 2282">
              <a:extLst>
                <a:ext uri="{FF2B5EF4-FFF2-40B4-BE49-F238E27FC236}">
                  <a16:creationId xmlns:a16="http://schemas.microsoft.com/office/drawing/2014/main" id="{AA426AB1-D0EA-4B29-821F-EB4B21C7B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2" y="3146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3" name="Oval 2283">
              <a:extLst>
                <a:ext uri="{FF2B5EF4-FFF2-40B4-BE49-F238E27FC236}">
                  <a16:creationId xmlns:a16="http://schemas.microsoft.com/office/drawing/2014/main" id="{B5FAA8E0-2A64-48A9-AC34-9711B9B83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3137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4" name="Oval 2284">
              <a:extLst>
                <a:ext uri="{FF2B5EF4-FFF2-40B4-BE49-F238E27FC236}">
                  <a16:creationId xmlns:a16="http://schemas.microsoft.com/office/drawing/2014/main" id="{B111FA2A-0B50-429A-9C9A-77883F96D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3118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5" name="Oval 2285">
              <a:extLst>
                <a:ext uri="{FF2B5EF4-FFF2-40B4-BE49-F238E27FC236}">
                  <a16:creationId xmlns:a16="http://schemas.microsoft.com/office/drawing/2014/main" id="{3B321A3B-BE47-4207-82A0-1E04CD710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3" y="3108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6" name="Oval 2286">
              <a:extLst>
                <a:ext uri="{FF2B5EF4-FFF2-40B4-BE49-F238E27FC236}">
                  <a16:creationId xmlns:a16="http://schemas.microsoft.com/office/drawing/2014/main" id="{2C054DB9-4618-4FFA-BC33-F25432A1F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6" y="3087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7" name="Oval 2287">
              <a:extLst>
                <a:ext uri="{FF2B5EF4-FFF2-40B4-BE49-F238E27FC236}">
                  <a16:creationId xmlns:a16="http://schemas.microsoft.com/office/drawing/2014/main" id="{820B6E1A-D3E7-4B87-BDC3-08DFD3105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2" y="3073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8" name="Oval 2288">
              <a:extLst>
                <a:ext uri="{FF2B5EF4-FFF2-40B4-BE49-F238E27FC236}">
                  <a16:creationId xmlns:a16="http://schemas.microsoft.com/office/drawing/2014/main" id="{FE859019-BEBE-4129-8FED-2E07101D0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" y="3054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39" name="Oval 2289">
              <a:extLst>
                <a:ext uri="{FF2B5EF4-FFF2-40B4-BE49-F238E27FC236}">
                  <a16:creationId xmlns:a16="http://schemas.microsoft.com/office/drawing/2014/main" id="{525361E3-72DD-4EAE-B7D7-4EDA3B001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9" y="3066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0" name="Oval 2290">
              <a:extLst>
                <a:ext uri="{FF2B5EF4-FFF2-40B4-BE49-F238E27FC236}">
                  <a16:creationId xmlns:a16="http://schemas.microsoft.com/office/drawing/2014/main" id="{B9C7EAB1-77FB-42A9-A265-BF9DA9134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2" y="3038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1" name="Oval 2291">
              <a:extLst>
                <a:ext uri="{FF2B5EF4-FFF2-40B4-BE49-F238E27FC236}">
                  <a16:creationId xmlns:a16="http://schemas.microsoft.com/office/drawing/2014/main" id="{019AF583-CA1A-42AA-8815-EE0BAFD15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302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2" name="Oval 2292">
              <a:extLst>
                <a:ext uri="{FF2B5EF4-FFF2-40B4-BE49-F238E27FC236}">
                  <a16:creationId xmlns:a16="http://schemas.microsoft.com/office/drawing/2014/main" id="{4A65196B-FEC7-4146-8ACA-028423CA3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3005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3" name="Oval 2293">
              <a:extLst>
                <a:ext uri="{FF2B5EF4-FFF2-40B4-BE49-F238E27FC236}">
                  <a16:creationId xmlns:a16="http://schemas.microsoft.com/office/drawing/2014/main" id="{69EA1A37-E651-4045-A523-3C600B740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6" y="297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4" name="Oval 2294">
              <a:extLst>
                <a:ext uri="{FF2B5EF4-FFF2-40B4-BE49-F238E27FC236}">
                  <a16:creationId xmlns:a16="http://schemas.microsoft.com/office/drawing/2014/main" id="{4A146F0E-BDF1-4F99-9B1C-27F64899A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3033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5" name="Oval 2295">
              <a:extLst>
                <a:ext uri="{FF2B5EF4-FFF2-40B4-BE49-F238E27FC236}">
                  <a16:creationId xmlns:a16="http://schemas.microsoft.com/office/drawing/2014/main" id="{0077C94C-3226-47C6-B630-DCA1E5F9B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7" y="3064"/>
              <a:ext cx="11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6" name="Oval 2296">
              <a:extLst>
                <a:ext uri="{FF2B5EF4-FFF2-40B4-BE49-F238E27FC236}">
                  <a16:creationId xmlns:a16="http://schemas.microsoft.com/office/drawing/2014/main" id="{E1DE0E73-59AA-407D-B9FA-565FD42AF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6" y="3080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7" name="Oval 2297">
              <a:extLst>
                <a:ext uri="{FF2B5EF4-FFF2-40B4-BE49-F238E27FC236}">
                  <a16:creationId xmlns:a16="http://schemas.microsoft.com/office/drawing/2014/main" id="{AFBD6A28-B11A-4B14-90D3-1ED0150EE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3" y="309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8" name="Oval 2298">
              <a:extLst>
                <a:ext uri="{FF2B5EF4-FFF2-40B4-BE49-F238E27FC236}">
                  <a16:creationId xmlns:a16="http://schemas.microsoft.com/office/drawing/2014/main" id="{BD4E4CD5-7A4B-4DBA-B677-3F5F42488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3118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49" name="Oval 2299">
              <a:extLst>
                <a:ext uri="{FF2B5EF4-FFF2-40B4-BE49-F238E27FC236}">
                  <a16:creationId xmlns:a16="http://schemas.microsoft.com/office/drawing/2014/main" id="{1C91E6E3-EB54-40C9-9AFF-ED0557DC9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3" y="314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0" name="Oval 2300">
              <a:extLst>
                <a:ext uri="{FF2B5EF4-FFF2-40B4-BE49-F238E27FC236}">
                  <a16:creationId xmlns:a16="http://schemas.microsoft.com/office/drawing/2014/main" id="{349EA9F4-07D1-4172-A84A-6B67403DE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7" y="3170"/>
              <a:ext cx="11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1" name="Oval 2301">
              <a:extLst>
                <a:ext uri="{FF2B5EF4-FFF2-40B4-BE49-F238E27FC236}">
                  <a16:creationId xmlns:a16="http://schemas.microsoft.com/office/drawing/2014/main" id="{DE8ECCCB-9FAA-4CAF-8033-EBB8E0647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00" y="3191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2" name="Oval 2302">
              <a:extLst>
                <a:ext uri="{FF2B5EF4-FFF2-40B4-BE49-F238E27FC236}">
                  <a16:creationId xmlns:a16="http://schemas.microsoft.com/office/drawing/2014/main" id="{3C5A2C48-B844-4364-9DA1-27935F726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3214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3" name="Oval 2303">
              <a:extLst>
                <a:ext uri="{FF2B5EF4-FFF2-40B4-BE49-F238E27FC236}">
                  <a16:creationId xmlns:a16="http://schemas.microsoft.com/office/drawing/2014/main" id="{EB0B8F13-8BF6-41DC-B086-EB3438556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8" y="3207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4" name="Oval 2304">
              <a:extLst>
                <a:ext uri="{FF2B5EF4-FFF2-40B4-BE49-F238E27FC236}">
                  <a16:creationId xmlns:a16="http://schemas.microsoft.com/office/drawing/2014/main" id="{7F98C448-E60C-4FE4-AAA8-BB5A7EA0DE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2" y="309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5" name="Oval 2305">
              <a:extLst>
                <a:ext uri="{FF2B5EF4-FFF2-40B4-BE49-F238E27FC236}">
                  <a16:creationId xmlns:a16="http://schemas.microsoft.com/office/drawing/2014/main" id="{C899D9CB-AC44-474B-B2FF-05B9E34467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312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6" name="Oval 2306">
              <a:extLst>
                <a:ext uri="{FF2B5EF4-FFF2-40B4-BE49-F238E27FC236}">
                  <a16:creationId xmlns:a16="http://schemas.microsoft.com/office/drawing/2014/main" id="{5DFEE994-85B9-49EB-9162-98F3A925F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6" y="315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7" name="Oval 2307">
              <a:extLst>
                <a:ext uri="{FF2B5EF4-FFF2-40B4-BE49-F238E27FC236}">
                  <a16:creationId xmlns:a16="http://schemas.microsoft.com/office/drawing/2014/main" id="{D4AC20D7-F59E-4C13-A2DC-F3BB59728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4" y="317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8" name="Oval 2308">
              <a:extLst>
                <a:ext uri="{FF2B5EF4-FFF2-40B4-BE49-F238E27FC236}">
                  <a16:creationId xmlns:a16="http://schemas.microsoft.com/office/drawing/2014/main" id="{BDCA5D04-9545-474B-9B4A-17BEB0A53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5" y="319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59" name="Oval 2309">
              <a:extLst>
                <a:ext uri="{FF2B5EF4-FFF2-40B4-BE49-F238E27FC236}">
                  <a16:creationId xmlns:a16="http://schemas.microsoft.com/office/drawing/2014/main" id="{AE1BFB27-27C6-4B50-9D87-0604613CA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7" y="324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0" name="Oval 2310">
              <a:extLst>
                <a:ext uri="{FF2B5EF4-FFF2-40B4-BE49-F238E27FC236}">
                  <a16:creationId xmlns:a16="http://schemas.microsoft.com/office/drawing/2014/main" id="{58C01851-AFA0-4D4F-A2CF-20F963184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" y="3261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1" name="Oval 2311">
              <a:extLst>
                <a:ext uri="{FF2B5EF4-FFF2-40B4-BE49-F238E27FC236}">
                  <a16:creationId xmlns:a16="http://schemas.microsoft.com/office/drawing/2014/main" id="{B0390E06-D4BD-42FD-9F9A-C0291AAEA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9" y="327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2" name="Oval 2312">
              <a:extLst>
                <a:ext uri="{FF2B5EF4-FFF2-40B4-BE49-F238E27FC236}">
                  <a16:creationId xmlns:a16="http://schemas.microsoft.com/office/drawing/2014/main" id="{7E5360EE-50EB-49DA-BCA8-3AA6CE0F5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329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3" name="Oval 2313">
              <a:extLst>
                <a:ext uri="{FF2B5EF4-FFF2-40B4-BE49-F238E27FC236}">
                  <a16:creationId xmlns:a16="http://schemas.microsoft.com/office/drawing/2014/main" id="{CD9C728C-66FB-4084-BEF4-90E476C21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63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4" name="Oval 2314">
              <a:extLst>
                <a:ext uri="{FF2B5EF4-FFF2-40B4-BE49-F238E27FC236}">
                  <a16:creationId xmlns:a16="http://schemas.microsoft.com/office/drawing/2014/main" id="{CBC0FCF8-B365-4457-A45D-65EF01051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65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5" name="Oval 2315">
              <a:extLst>
                <a:ext uri="{FF2B5EF4-FFF2-40B4-BE49-F238E27FC236}">
                  <a16:creationId xmlns:a16="http://schemas.microsoft.com/office/drawing/2014/main" id="{C12911D5-456A-472E-9B93-71A119CD2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268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6" name="Oval 2316">
              <a:extLst>
                <a:ext uri="{FF2B5EF4-FFF2-40B4-BE49-F238E27FC236}">
                  <a16:creationId xmlns:a16="http://schemas.microsoft.com/office/drawing/2014/main" id="{34D7C084-9251-43CB-AF2F-1C76F748AA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69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7" name="Oval 2317">
              <a:extLst>
                <a:ext uri="{FF2B5EF4-FFF2-40B4-BE49-F238E27FC236}">
                  <a16:creationId xmlns:a16="http://schemas.microsoft.com/office/drawing/2014/main" id="{8D5641D2-AD44-400C-AF51-C09DEC635B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271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8" name="Oval 2318">
              <a:extLst>
                <a:ext uri="{FF2B5EF4-FFF2-40B4-BE49-F238E27FC236}">
                  <a16:creationId xmlns:a16="http://schemas.microsoft.com/office/drawing/2014/main" id="{EC601A99-9161-4A8F-812D-F27CEDEE9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6" y="272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69" name="Oval 2319">
              <a:extLst>
                <a:ext uri="{FF2B5EF4-FFF2-40B4-BE49-F238E27FC236}">
                  <a16:creationId xmlns:a16="http://schemas.microsoft.com/office/drawing/2014/main" id="{33C60A4A-B8E4-4B40-837D-981B0FEE51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275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0" name="Oval 2320">
              <a:extLst>
                <a:ext uri="{FF2B5EF4-FFF2-40B4-BE49-F238E27FC236}">
                  <a16:creationId xmlns:a16="http://schemas.microsoft.com/office/drawing/2014/main" id="{7CC0FCB1-763D-43A9-856D-DEFAD18D0F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0" y="276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1" name="Oval 2321">
              <a:extLst>
                <a:ext uri="{FF2B5EF4-FFF2-40B4-BE49-F238E27FC236}">
                  <a16:creationId xmlns:a16="http://schemas.microsoft.com/office/drawing/2014/main" id="{DC9CF927-8DE0-4891-A85E-09060F23A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278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2" name="Oval 2322">
              <a:extLst>
                <a:ext uri="{FF2B5EF4-FFF2-40B4-BE49-F238E27FC236}">
                  <a16:creationId xmlns:a16="http://schemas.microsoft.com/office/drawing/2014/main" id="{889B01BD-6D36-43D7-9A2F-D22366C65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" y="3433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3" name="Oval 2323">
              <a:extLst>
                <a:ext uri="{FF2B5EF4-FFF2-40B4-BE49-F238E27FC236}">
                  <a16:creationId xmlns:a16="http://schemas.microsoft.com/office/drawing/2014/main" id="{480C3F52-7A1D-497B-80E9-3DDA11BA3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341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4" name="Oval 2324">
              <a:extLst>
                <a:ext uri="{FF2B5EF4-FFF2-40B4-BE49-F238E27FC236}">
                  <a16:creationId xmlns:a16="http://schemas.microsoft.com/office/drawing/2014/main" id="{D81EF654-420A-4F91-83BD-F391CD591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340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5" name="Oval 2325">
              <a:extLst>
                <a:ext uri="{FF2B5EF4-FFF2-40B4-BE49-F238E27FC236}">
                  <a16:creationId xmlns:a16="http://schemas.microsoft.com/office/drawing/2014/main" id="{E4C8C6E8-8040-4556-9881-5A4E73EAD3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341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6" name="Oval 2326">
              <a:extLst>
                <a:ext uri="{FF2B5EF4-FFF2-40B4-BE49-F238E27FC236}">
                  <a16:creationId xmlns:a16="http://schemas.microsoft.com/office/drawing/2014/main" id="{4F8F5F00-1BF9-4F71-820A-338EF3950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" y="338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7" name="Oval 2327">
              <a:extLst>
                <a:ext uri="{FF2B5EF4-FFF2-40B4-BE49-F238E27FC236}">
                  <a16:creationId xmlns:a16="http://schemas.microsoft.com/office/drawing/2014/main" id="{5382A046-BE38-4D0B-B480-FE9B9615E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4" y="336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8" name="Oval 2328">
              <a:extLst>
                <a:ext uri="{FF2B5EF4-FFF2-40B4-BE49-F238E27FC236}">
                  <a16:creationId xmlns:a16="http://schemas.microsoft.com/office/drawing/2014/main" id="{7E14D083-E862-4D3C-8B17-E093616DB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3344"/>
              <a:ext cx="12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79" name="Oval 2329">
              <a:extLst>
                <a:ext uri="{FF2B5EF4-FFF2-40B4-BE49-F238E27FC236}">
                  <a16:creationId xmlns:a16="http://schemas.microsoft.com/office/drawing/2014/main" id="{6E0D72B5-747A-4376-A2B8-9BE460012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1" y="3384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0" name="Oval 2330">
              <a:extLst>
                <a:ext uri="{FF2B5EF4-FFF2-40B4-BE49-F238E27FC236}">
                  <a16:creationId xmlns:a16="http://schemas.microsoft.com/office/drawing/2014/main" id="{E56BF932-B26C-492D-B959-11F031C9D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3" y="330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1" name="Oval 2331">
              <a:extLst>
                <a:ext uri="{FF2B5EF4-FFF2-40B4-BE49-F238E27FC236}">
                  <a16:creationId xmlns:a16="http://schemas.microsoft.com/office/drawing/2014/main" id="{0E79BF60-2F00-42BD-A806-106159CD6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7" y="2901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2" name="Oval 2332">
              <a:extLst>
                <a:ext uri="{FF2B5EF4-FFF2-40B4-BE49-F238E27FC236}">
                  <a16:creationId xmlns:a16="http://schemas.microsoft.com/office/drawing/2014/main" id="{860D7100-735A-45A4-81F9-787644E2FA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5" y="2887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3" name="Oval 2333">
              <a:extLst>
                <a:ext uri="{FF2B5EF4-FFF2-40B4-BE49-F238E27FC236}">
                  <a16:creationId xmlns:a16="http://schemas.microsoft.com/office/drawing/2014/main" id="{485EBD4B-95B7-4089-9E3D-CA00C092F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2866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4" name="Oval 2334">
              <a:extLst>
                <a:ext uri="{FF2B5EF4-FFF2-40B4-BE49-F238E27FC236}">
                  <a16:creationId xmlns:a16="http://schemas.microsoft.com/office/drawing/2014/main" id="{2A7B1882-30FD-4CF8-9D12-03A75B50D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8" y="2852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5" name="Oval 2335">
              <a:extLst>
                <a:ext uri="{FF2B5EF4-FFF2-40B4-BE49-F238E27FC236}">
                  <a16:creationId xmlns:a16="http://schemas.microsoft.com/office/drawing/2014/main" id="{222E3CAF-9287-4C73-8AA1-45B937665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3042"/>
              <a:ext cx="13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6" name="Oval 2336">
              <a:extLst>
                <a:ext uri="{FF2B5EF4-FFF2-40B4-BE49-F238E27FC236}">
                  <a16:creationId xmlns:a16="http://schemas.microsoft.com/office/drawing/2014/main" id="{F0F02007-ED76-4E75-99D8-29B0DE630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3007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7" name="Oval 2337">
              <a:extLst>
                <a:ext uri="{FF2B5EF4-FFF2-40B4-BE49-F238E27FC236}">
                  <a16:creationId xmlns:a16="http://schemas.microsoft.com/office/drawing/2014/main" id="{8819FE14-C472-4AED-BB77-15694480D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302"/>
              <a:ext cx="14" cy="11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8" name="Oval 2338">
              <a:extLst>
                <a:ext uri="{FF2B5EF4-FFF2-40B4-BE49-F238E27FC236}">
                  <a16:creationId xmlns:a16="http://schemas.microsoft.com/office/drawing/2014/main" id="{B790C7FB-EFD9-470C-A3DF-21E5E391E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9" y="316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89" name="Oval 2339">
              <a:extLst>
                <a:ext uri="{FF2B5EF4-FFF2-40B4-BE49-F238E27FC236}">
                  <a16:creationId xmlns:a16="http://schemas.microsoft.com/office/drawing/2014/main" id="{EAA14EE5-8350-43FC-9AF0-CD18E1684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2" y="3120"/>
              <a:ext cx="14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0" name="Oval 2340">
              <a:extLst>
                <a:ext uri="{FF2B5EF4-FFF2-40B4-BE49-F238E27FC236}">
                  <a16:creationId xmlns:a16="http://schemas.microsoft.com/office/drawing/2014/main" id="{6652EF93-74ED-418F-9620-5A01E4EF0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3165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1" name="Oval 2341">
              <a:extLst>
                <a:ext uri="{FF2B5EF4-FFF2-40B4-BE49-F238E27FC236}">
                  <a16:creationId xmlns:a16="http://schemas.microsoft.com/office/drawing/2014/main" id="{7DAC7895-A9AF-44E5-A876-2B1D62D9F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3323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2" name="Oval 2342">
              <a:extLst>
                <a:ext uri="{FF2B5EF4-FFF2-40B4-BE49-F238E27FC236}">
                  <a16:creationId xmlns:a16="http://schemas.microsoft.com/office/drawing/2014/main" id="{90C77D2A-5C46-47B7-97F7-41362C6AE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5" y="3450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3" name="Oval 2343">
              <a:extLst>
                <a:ext uri="{FF2B5EF4-FFF2-40B4-BE49-F238E27FC236}">
                  <a16:creationId xmlns:a16="http://schemas.microsoft.com/office/drawing/2014/main" id="{A4FA4993-737C-465D-885A-F162D9AA9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" y="3412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4" name="Oval 2344">
              <a:extLst>
                <a:ext uri="{FF2B5EF4-FFF2-40B4-BE49-F238E27FC236}">
                  <a16:creationId xmlns:a16="http://schemas.microsoft.com/office/drawing/2014/main" id="{5CC4C539-2CE6-4537-929F-D9818677D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7" y="3252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5" name="Oval 2345">
              <a:extLst>
                <a:ext uri="{FF2B5EF4-FFF2-40B4-BE49-F238E27FC236}">
                  <a16:creationId xmlns:a16="http://schemas.microsoft.com/office/drawing/2014/main" id="{9E245A1C-1844-4907-9492-A2E0054EC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3231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6" name="Oval 2346">
              <a:extLst>
                <a:ext uri="{FF2B5EF4-FFF2-40B4-BE49-F238E27FC236}">
                  <a16:creationId xmlns:a16="http://schemas.microsoft.com/office/drawing/2014/main" id="{8EB6023D-ED90-4595-B0BB-5041C0E74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3212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7" name="Oval 2347">
              <a:extLst>
                <a:ext uri="{FF2B5EF4-FFF2-40B4-BE49-F238E27FC236}">
                  <a16:creationId xmlns:a16="http://schemas.microsoft.com/office/drawing/2014/main" id="{B2388604-CB27-47AB-8093-C4F848DB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2922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8" name="Oval 2348">
              <a:extLst>
                <a:ext uri="{FF2B5EF4-FFF2-40B4-BE49-F238E27FC236}">
                  <a16:creationId xmlns:a16="http://schemas.microsoft.com/office/drawing/2014/main" id="{AD2F3FF5-ACBA-43C0-8546-A84F15C89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3179"/>
              <a:ext cx="14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699" name="Oval 2349">
              <a:extLst>
                <a:ext uri="{FF2B5EF4-FFF2-40B4-BE49-F238E27FC236}">
                  <a16:creationId xmlns:a16="http://schemas.microsoft.com/office/drawing/2014/main" id="{7754E668-943B-41F2-ADE2-7050ED83DF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3151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0" name="Oval 2350">
              <a:extLst>
                <a:ext uri="{FF2B5EF4-FFF2-40B4-BE49-F238E27FC236}">
                  <a16:creationId xmlns:a16="http://schemas.microsoft.com/office/drawing/2014/main" id="{0D2E39A8-852F-452D-847D-F102360C1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3134"/>
              <a:ext cx="11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1" name="Oval 2351">
              <a:extLst>
                <a:ext uri="{FF2B5EF4-FFF2-40B4-BE49-F238E27FC236}">
                  <a16:creationId xmlns:a16="http://schemas.microsoft.com/office/drawing/2014/main" id="{4BA400AC-67A9-4DD9-BBE0-9BEE10D5C8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4" y="3113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2" name="Oval 2352">
              <a:extLst>
                <a:ext uri="{FF2B5EF4-FFF2-40B4-BE49-F238E27FC236}">
                  <a16:creationId xmlns:a16="http://schemas.microsoft.com/office/drawing/2014/main" id="{E19B6380-42BA-43DF-86F5-7B58F1D8D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9" y="3200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3" name="Oval 2353">
              <a:extLst>
                <a:ext uri="{FF2B5EF4-FFF2-40B4-BE49-F238E27FC236}">
                  <a16:creationId xmlns:a16="http://schemas.microsoft.com/office/drawing/2014/main" id="{1B5A1FE2-E997-4A0A-9EF6-BD79B68AE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3214"/>
              <a:ext cx="11" cy="15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4" name="Oval 2354">
              <a:extLst>
                <a:ext uri="{FF2B5EF4-FFF2-40B4-BE49-F238E27FC236}">
                  <a16:creationId xmlns:a16="http://schemas.microsoft.com/office/drawing/2014/main" id="{2A22CE49-27F9-499D-80D5-D0677865B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3229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5" name="Oval 2355">
              <a:extLst>
                <a:ext uri="{FF2B5EF4-FFF2-40B4-BE49-F238E27FC236}">
                  <a16:creationId xmlns:a16="http://schemas.microsoft.com/office/drawing/2014/main" id="{1D94BF33-2285-4CB1-BEB4-C2FA429B2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247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6" name="Oval 2356">
              <a:extLst>
                <a:ext uri="{FF2B5EF4-FFF2-40B4-BE49-F238E27FC236}">
                  <a16:creationId xmlns:a16="http://schemas.microsoft.com/office/drawing/2014/main" id="{15F8F3B9-EF50-4E19-A49E-3270BCA6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3245"/>
              <a:ext cx="13" cy="12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7" name="Oval 2357">
              <a:extLst>
                <a:ext uri="{FF2B5EF4-FFF2-40B4-BE49-F238E27FC236}">
                  <a16:creationId xmlns:a16="http://schemas.microsoft.com/office/drawing/2014/main" id="{21900287-3818-4F68-8E30-FEE5BAD67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7" y="3264"/>
              <a:ext cx="13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8" name="Oval 2358">
              <a:extLst>
                <a:ext uri="{FF2B5EF4-FFF2-40B4-BE49-F238E27FC236}">
                  <a16:creationId xmlns:a16="http://schemas.microsoft.com/office/drawing/2014/main" id="{BB20A760-5372-4916-BAC4-4638EE57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3280"/>
              <a:ext cx="11" cy="14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09" name="Oval 2359">
              <a:extLst>
                <a:ext uri="{FF2B5EF4-FFF2-40B4-BE49-F238E27FC236}">
                  <a16:creationId xmlns:a16="http://schemas.microsoft.com/office/drawing/2014/main" id="{4A8CB151-39F1-4B8C-93FB-2D3965E76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32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0" name="Oval 2360">
              <a:extLst>
                <a:ext uri="{FF2B5EF4-FFF2-40B4-BE49-F238E27FC236}">
                  <a16:creationId xmlns:a16="http://schemas.microsoft.com/office/drawing/2014/main" id="{24E39F0F-168A-4DE6-BC90-0ED0F29F89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315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1" name="Oval 2361">
              <a:extLst>
                <a:ext uri="{FF2B5EF4-FFF2-40B4-BE49-F238E27FC236}">
                  <a16:creationId xmlns:a16="http://schemas.microsoft.com/office/drawing/2014/main" id="{F5894108-74A8-4A34-B8CD-13ED3FF9A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3137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2" name="Oval 2362">
              <a:extLst>
                <a:ext uri="{FF2B5EF4-FFF2-40B4-BE49-F238E27FC236}">
                  <a16:creationId xmlns:a16="http://schemas.microsoft.com/office/drawing/2014/main" id="{B1A23F08-4381-4DA6-8F23-11248BA24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3120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3" name="Oval 2363">
              <a:extLst>
                <a:ext uri="{FF2B5EF4-FFF2-40B4-BE49-F238E27FC236}">
                  <a16:creationId xmlns:a16="http://schemas.microsoft.com/office/drawing/2014/main" id="{14828FED-F72F-4D56-802A-EFC4BF507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3" y="309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4" name="Oval 2364">
              <a:extLst>
                <a:ext uri="{FF2B5EF4-FFF2-40B4-BE49-F238E27FC236}">
                  <a16:creationId xmlns:a16="http://schemas.microsoft.com/office/drawing/2014/main" id="{82CE0EAC-AB87-4ACE-9355-611AF532E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08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5" name="Oval 2365">
              <a:extLst>
                <a:ext uri="{FF2B5EF4-FFF2-40B4-BE49-F238E27FC236}">
                  <a16:creationId xmlns:a16="http://schemas.microsoft.com/office/drawing/2014/main" id="{446ADC63-3D62-40CF-B4A2-0C8D18451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307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6" name="Oval 2366">
              <a:extLst>
                <a:ext uri="{FF2B5EF4-FFF2-40B4-BE49-F238E27FC236}">
                  <a16:creationId xmlns:a16="http://schemas.microsoft.com/office/drawing/2014/main" id="{D11B220B-D600-4B19-AEF4-39E2693B3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7" y="305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7" name="Oval 2367">
              <a:extLst>
                <a:ext uri="{FF2B5EF4-FFF2-40B4-BE49-F238E27FC236}">
                  <a16:creationId xmlns:a16="http://schemas.microsoft.com/office/drawing/2014/main" id="{1384A6ED-E55C-46C2-9967-02A9CB3C72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3" y="291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8" name="Oval 2368">
              <a:extLst>
                <a:ext uri="{FF2B5EF4-FFF2-40B4-BE49-F238E27FC236}">
                  <a16:creationId xmlns:a16="http://schemas.microsoft.com/office/drawing/2014/main" id="{2D5BA871-8414-4AA6-B9CF-C2BBF31E7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92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19" name="Oval 2369">
              <a:extLst>
                <a:ext uri="{FF2B5EF4-FFF2-40B4-BE49-F238E27FC236}">
                  <a16:creationId xmlns:a16="http://schemas.microsoft.com/office/drawing/2014/main" id="{5495E8F6-971C-45F9-B77A-824D08668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2" y="293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0" name="Oval 2370">
              <a:extLst>
                <a:ext uri="{FF2B5EF4-FFF2-40B4-BE49-F238E27FC236}">
                  <a16:creationId xmlns:a16="http://schemas.microsoft.com/office/drawing/2014/main" id="{47D38670-4474-4803-BFD7-599409712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2951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1" name="Oval 2371">
              <a:extLst>
                <a:ext uri="{FF2B5EF4-FFF2-40B4-BE49-F238E27FC236}">
                  <a16:creationId xmlns:a16="http://schemas.microsoft.com/office/drawing/2014/main" id="{D6112ED7-44B9-4BE8-8999-E8DA5031E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30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2" name="Oval 2372">
              <a:extLst>
                <a:ext uri="{FF2B5EF4-FFF2-40B4-BE49-F238E27FC236}">
                  <a16:creationId xmlns:a16="http://schemas.microsoft.com/office/drawing/2014/main" id="{060B9A95-DA15-431B-8E4E-F8FA54AE7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305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3" name="Oval 2373">
              <a:extLst>
                <a:ext uri="{FF2B5EF4-FFF2-40B4-BE49-F238E27FC236}">
                  <a16:creationId xmlns:a16="http://schemas.microsoft.com/office/drawing/2014/main" id="{3BB286F8-786C-47A0-85BA-705E467A7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1" y="303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4" name="Oval 2374">
              <a:extLst>
                <a:ext uri="{FF2B5EF4-FFF2-40B4-BE49-F238E27FC236}">
                  <a16:creationId xmlns:a16="http://schemas.microsoft.com/office/drawing/2014/main" id="{7DB8A041-551B-4BCF-81E3-A76A9B706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302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5" name="Oval 2375">
              <a:extLst>
                <a:ext uri="{FF2B5EF4-FFF2-40B4-BE49-F238E27FC236}">
                  <a16:creationId xmlns:a16="http://schemas.microsoft.com/office/drawing/2014/main" id="{EA7247A1-6914-455A-A6A9-FE09E99F7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300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6" name="Oval 2376">
              <a:extLst>
                <a:ext uri="{FF2B5EF4-FFF2-40B4-BE49-F238E27FC236}">
                  <a16:creationId xmlns:a16="http://schemas.microsoft.com/office/drawing/2014/main" id="{6839043C-0E2F-4B8E-9E95-B4DEEE21E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0" y="296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7" name="Oval 2377">
              <a:extLst>
                <a:ext uri="{FF2B5EF4-FFF2-40B4-BE49-F238E27FC236}">
                  <a16:creationId xmlns:a16="http://schemas.microsoft.com/office/drawing/2014/main" id="{07792A06-6AD6-4B0C-A563-A44F6A626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8" y="304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8" name="Oval 2378">
              <a:extLst>
                <a:ext uri="{FF2B5EF4-FFF2-40B4-BE49-F238E27FC236}">
                  <a16:creationId xmlns:a16="http://schemas.microsoft.com/office/drawing/2014/main" id="{0C292401-8418-40B9-BB02-CDDB2203A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306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29" name="Oval 2379">
              <a:extLst>
                <a:ext uri="{FF2B5EF4-FFF2-40B4-BE49-F238E27FC236}">
                  <a16:creationId xmlns:a16="http://schemas.microsoft.com/office/drawing/2014/main" id="{656B045F-FBBC-458C-9AE1-A9B3DAC92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" y="308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0" name="Oval 2380">
              <a:extLst>
                <a:ext uri="{FF2B5EF4-FFF2-40B4-BE49-F238E27FC236}">
                  <a16:creationId xmlns:a16="http://schemas.microsoft.com/office/drawing/2014/main" id="{1C496E2C-E76F-49A6-B209-375F1929E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10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1" name="Oval 2381">
              <a:extLst>
                <a:ext uri="{FF2B5EF4-FFF2-40B4-BE49-F238E27FC236}">
                  <a16:creationId xmlns:a16="http://schemas.microsoft.com/office/drawing/2014/main" id="{5625029E-F4F5-480C-99B3-FF3855FA3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" y="311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2" name="Oval 2382">
              <a:extLst>
                <a:ext uri="{FF2B5EF4-FFF2-40B4-BE49-F238E27FC236}">
                  <a16:creationId xmlns:a16="http://schemas.microsoft.com/office/drawing/2014/main" id="{A0186444-501B-4EA5-8FED-FDF08771F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31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3" name="Oval 2383">
              <a:extLst>
                <a:ext uri="{FF2B5EF4-FFF2-40B4-BE49-F238E27FC236}">
                  <a16:creationId xmlns:a16="http://schemas.microsoft.com/office/drawing/2014/main" id="{92B3AF45-C624-4D3C-8A6B-9814909C9E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31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4" name="Oval 2384">
              <a:extLst>
                <a:ext uri="{FF2B5EF4-FFF2-40B4-BE49-F238E27FC236}">
                  <a16:creationId xmlns:a16="http://schemas.microsoft.com/office/drawing/2014/main" id="{9B2EC2C2-05E4-4EE7-A46E-A4607B432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8" y="324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5" name="Oval 2385">
              <a:extLst>
                <a:ext uri="{FF2B5EF4-FFF2-40B4-BE49-F238E27FC236}">
                  <a16:creationId xmlns:a16="http://schemas.microsoft.com/office/drawing/2014/main" id="{C70C0F03-E653-4F02-B00C-138ED6955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2" y="321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6" name="Oval 2386">
              <a:extLst>
                <a:ext uri="{FF2B5EF4-FFF2-40B4-BE49-F238E27FC236}">
                  <a16:creationId xmlns:a16="http://schemas.microsoft.com/office/drawing/2014/main" id="{42F36DED-AAE2-4528-9F37-2C1DC701D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327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7" name="Oval 2387">
              <a:extLst>
                <a:ext uri="{FF2B5EF4-FFF2-40B4-BE49-F238E27FC236}">
                  <a16:creationId xmlns:a16="http://schemas.microsoft.com/office/drawing/2014/main" id="{3F3ABF38-C383-4E1A-84AB-E87466443F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329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8" name="Oval 2388">
              <a:extLst>
                <a:ext uri="{FF2B5EF4-FFF2-40B4-BE49-F238E27FC236}">
                  <a16:creationId xmlns:a16="http://schemas.microsoft.com/office/drawing/2014/main" id="{C34968BE-4D0A-40D3-A916-DD4FD3C47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329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39" name="Oval 2389">
              <a:extLst>
                <a:ext uri="{FF2B5EF4-FFF2-40B4-BE49-F238E27FC236}">
                  <a16:creationId xmlns:a16="http://schemas.microsoft.com/office/drawing/2014/main" id="{7AEBE3E7-996B-492A-AFF4-C8B212624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332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0" name="Oval 2390">
              <a:extLst>
                <a:ext uri="{FF2B5EF4-FFF2-40B4-BE49-F238E27FC236}">
                  <a16:creationId xmlns:a16="http://schemas.microsoft.com/office/drawing/2014/main" id="{C7253D68-BC94-40F9-B2AB-0AE29EED9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5" y="334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1" name="Oval 2391">
              <a:extLst>
                <a:ext uri="{FF2B5EF4-FFF2-40B4-BE49-F238E27FC236}">
                  <a16:creationId xmlns:a16="http://schemas.microsoft.com/office/drawing/2014/main" id="{C88C16C9-59E8-42A1-B161-EB13EA1F1C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7" y="336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2" name="Oval 2392">
              <a:extLst>
                <a:ext uri="{FF2B5EF4-FFF2-40B4-BE49-F238E27FC236}">
                  <a16:creationId xmlns:a16="http://schemas.microsoft.com/office/drawing/2014/main" id="{1B25CCBB-6A9C-4EC7-A34B-52609B875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33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3" name="Oval 2393">
              <a:extLst>
                <a:ext uri="{FF2B5EF4-FFF2-40B4-BE49-F238E27FC236}">
                  <a16:creationId xmlns:a16="http://schemas.microsoft.com/office/drawing/2014/main" id="{80FF00D8-CCA7-49B6-A81F-D6B91739D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337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4" name="Oval 2394">
              <a:extLst>
                <a:ext uri="{FF2B5EF4-FFF2-40B4-BE49-F238E27FC236}">
                  <a16:creationId xmlns:a16="http://schemas.microsoft.com/office/drawing/2014/main" id="{05A02307-E539-4FCB-AAA6-8EA867147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1" y="338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5" name="Oval 2395">
              <a:extLst>
                <a:ext uri="{FF2B5EF4-FFF2-40B4-BE49-F238E27FC236}">
                  <a16:creationId xmlns:a16="http://schemas.microsoft.com/office/drawing/2014/main" id="{2C3DF140-F0CA-4E2C-9524-B1113FAB0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2" y="3405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6" name="Oval 2396">
              <a:extLst>
                <a:ext uri="{FF2B5EF4-FFF2-40B4-BE49-F238E27FC236}">
                  <a16:creationId xmlns:a16="http://schemas.microsoft.com/office/drawing/2014/main" id="{F1165BA5-8256-4509-8317-32117650B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2" y="328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7" name="Oval 2397">
              <a:extLst>
                <a:ext uri="{FF2B5EF4-FFF2-40B4-BE49-F238E27FC236}">
                  <a16:creationId xmlns:a16="http://schemas.microsoft.com/office/drawing/2014/main" id="{AD06182E-FC9E-4EC5-BC66-6AB7D17C7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12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8" name="Oval 2398">
              <a:extLst>
                <a:ext uri="{FF2B5EF4-FFF2-40B4-BE49-F238E27FC236}">
                  <a16:creationId xmlns:a16="http://schemas.microsoft.com/office/drawing/2014/main" id="{943B6445-4D77-45A2-8EE8-095BAB39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2" y="311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49" name="Oval 2399">
              <a:extLst>
                <a:ext uri="{FF2B5EF4-FFF2-40B4-BE49-F238E27FC236}">
                  <a16:creationId xmlns:a16="http://schemas.microsoft.com/office/drawing/2014/main" id="{B781672B-FED8-4C40-99F1-A09381CB1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310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0" name="Oval 2400">
              <a:extLst>
                <a:ext uri="{FF2B5EF4-FFF2-40B4-BE49-F238E27FC236}">
                  <a16:creationId xmlns:a16="http://schemas.microsoft.com/office/drawing/2014/main" id="{89C4123F-0B5F-4F24-8ACD-2DCDE8241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" y="321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1" name="Oval 2401">
              <a:extLst>
                <a:ext uri="{FF2B5EF4-FFF2-40B4-BE49-F238E27FC236}">
                  <a16:creationId xmlns:a16="http://schemas.microsoft.com/office/drawing/2014/main" id="{3453CD9E-3C18-4CC2-B369-525BB6BBA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6" y="3203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2" name="Oval 2402">
              <a:extLst>
                <a:ext uri="{FF2B5EF4-FFF2-40B4-BE49-F238E27FC236}">
                  <a16:creationId xmlns:a16="http://schemas.microsoft.com/office/drawing/2014/main" id="{7BE24382-F19A-4460-9862-F32B5A61E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9" y="318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3" name="Oval 2403">
              <a:extLst>
                <a:ext uri="{FF2B5EF4-FFF2-40B4-BE49-F238E27FC236}">
                  <a16:creationId xmlns:a16="http://schemas.microsoft.com/office/drawing/2014/main" id="{BA8080A4-A70F-4681-86F3-C7BB153D0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3167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4" name="Oval 2404">
              <a:extLst>
                <a:ext uri="{FF2B5EF4-FFF2-40B4-BE49-F238E27FC236}">
                  <a16:creationId xmlns:a16="http://schemas.microsoft.com/office/drawing/2014/main" id="{B899B559-4017-448E-8EEA-E9DC4031C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29" y="3130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5" name="Oval 2405">
              <a:extLst>
                <a:ext uri="{FF2B5EF4-FFF2-40B4-BE49-F238E27FC236}">
                  <a16:creationId xmlns:a16="http://schemas.microsoft.com/office/drawing/2014/main" id="{D0636BCF-4725-4482-9801-4B1DEE49D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" y="32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6" name="Oval 2406">
              <a:extLst>
                <a:ext uri="{FF2B5EF4-FFF2-40B4-BE49-F238E27FC236}">
                  <a16:creationId xmlns:a16="http://schemas.microsoft.com/office/drawing/2014/main" id="{6B0FCDAE-D961-4A02-A28E-F13C3280A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1" y="330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7" name="Oval 2407">
              <a:extLst>
                <a:ext uri="{FF2B5EF4-FFF2-40B4-BE49-F238E27FC236}">
                  <a16:creationId xmlns:a16="http://schemas.microsoft.com/office/drawing/2014/main" id="{15366A91-E669-4683-9C16-2AAD539D8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0" y="3325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8" name="Oval 2408">
              <a:extLst>
                <a:ext uri="{FF2B5EF4-FFF2-40B4-BE49-F238E27FC236}">
                  <a16:creationId xmlns:a16="http://schemas.microsoft.com/office/drawing/2014/main" id="{5516E46E-D618-4E9F-AF0D-1F077E604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9" y="3264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59" name="Oval 2409">
              <a:extLst>
                <a:ext uri="{FF2B5EF4-FFF2-40B4-BE49-F238E27FC236}">
                  <a16:creationId xmlns:a16="http://schemas.microsoft.com/office/drawing/2014/main" id="{D8A554C5-6B67-416C-82A9-463BB8B99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4" y="324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0" name="Oval 2410">
              <a:extLst>
                <a:ext uri="{FF2B5EF4-FFF2-40B4-BE49-F238E27FC236}">
                  <a16:creationId xmlns:a16="http://schemas.microsoft.com/office/drawing/2014/main" id="{D6173A64-95C4-4D24-B1F3-81DAE33D2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0" y="3229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1" name="Oval 2411">
              <a:extLst>
                <a:ext uri="{FF2B5EF4-FFF2-40B4-BE49-F238E27FC236}">
                  <a16:creationId xmlns:a16="http://schemas.microsoft.com/office/drawing/2014/main" id="{2C3D2EDE-76A4-4159-BD42-BF1D0487D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7" y="3290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2" name="Oval 2412">
              <a:extLst>
                <a:ext uri="{FF2B5EF4-FFF2-40B4-BE49-F238E27FC236}">
                  <a16:creationId xmlns:a16="http://schemas.microsoft.com/office/drawing/2014/main" id="{6C936AFD-3957-47B5-9FD5-DCE61BA9D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7" y="3290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3" name="Oval 2413">
              <a:extLst>
                <a:ext uri="{FF2B5EF4-FFF2-40B4-BE49-F238E27FC236}">
                  <a16:creationId xmlns:a16="http://schemas.microsoft.com/office/drawing/2014/main" id="{E24D3B24-929D-41D0-AFE6-85227F2FC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331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4" name="Oval 2414">
              <a:extLst>
                <a:ext uri="{FF2B5EF4-FFF2-40B4-BE49-F238E27FC236}">
                  <a16:creationId xmlns:a16="http://schemas.microsoft.com/office/drawing/2014/main" id="{3CE85B8E-74B9-43ED-B0FF-4485688C4A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1" y="333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5" name="Oval 2415">
              <a:extLst>
                <a:ext uri="{FF2B5EF4-FFF2-40B4-BE49-F238E27FC236}">
                  <a16:creationId xmlns:a16="http://schemas.microsoft.com/office/drawing/2014/main" id="{84BD9E8A-5584-4D01-9185-8F49FA6EB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6" y="335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6" name="Oval 2416">
              <a:extLst>
                <a:ext uri="{FF2B5EF4-FFF2-40B4-BE49-F238E27FC236}">
                  <a16:creationId xmlns:a16="http://schemas.microsoft.com/office/drawing/2014/main" id="{EC1A67C9-0965-428E-848F-4DF29BB630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9" y="337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7" name="Oval 2417">
              <a:extLst>
                <a:ext uri="{FF2B5EF4-FFF2-40B4-BE49-F238E27FC236}">
                  <a16:creationId xmlns:a16="http://schemas.microsoft.com/office/drawing/2014/main" id="{1D86621C-4B76-4561-A494-04ADBEDA72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7" y="339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8" name="Oval 2418">
              <a:extLst>
                <a:ext uri="{FF2B5EF4-FFF2-40B4-BE49-F238E27FC236}">
                  <a16:creationId xmlns:a16="http://schemas.microsoft.com/office/drawing/2014/main" id="{B910791B-BFF3-4E78-8DE4-00BD8EE39A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8" y="341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69" name="Oval 2419">
              <a:extLst>
                <a:ext uri="{FF2B5EF4-FFF2-40B4-BE49-F238E27FC236}">
                  <a16:creationId xmlns:a16="http://schemas.microsoft.com/office/drawing/2014/main" id="{57AC1F33-557A-4B2C-945C-7C7AE88E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5" y="342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0" name="Oval 2420">
              <a:extLst>
                <a:ext uri="{FF2B5EF4-FFF2-40B4-BE49-F238E27FC236}">
                  <a16:creationId xmlns:a16="http://schemas.microsoft.com/office/drawing/2014/main" id="{8041546E-9F5B-4700-80AD-DFE8AD581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342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1" name="Oval 2421">
              <a:extLst>
                <a:ext uri="{FF2B5EF4-FFF2-40B4-BE49-F238E27FC236}">
                  <a16:creationId xmlns:a16="http://schemas.microsoft.com/office/drawing/2014/main" id="{6AE11954-09DA-4F53-957C-942CE0DE5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38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2" name="Oval 2422">
              <a:extLst>
                <a:ext uri="{FF2B5EF4-FFF2-40B4-BE49-F238E27FC236}">
                  <a16:creationId xmlns:a16="http://schemas.microsoft.com/office/drawing/2014/main" id="{0CAD560E-5370-41D2-9F29-B4A0AFEBE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337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3" name="Oval 2423">
              <a:extLst>
                <a:ext uri="{FF2B5EF4-FFF2-40B4-BE49-F238E27FC236}">
                  <a16:creationId xmlns:a16="http://schemas.microsoft.com/office/drawing/2014/main" id="{26B9E17E-C751-4341-A750-1E91E69A8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333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4" name="Oval 2424">
              <a:extLst>
                <a:ext uri="{FF2B5EF4-FFF2-40B4-BE49-F238E27FC236}">
                  <a16:creationId xmlns:a16="http://schemas.microsoft.com/office/drawing/2014/main" id="{83C15CC4-7F2F-450F-BE81-45B0E0FEB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338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5" name="Oval 2425">
              <a:extLst>
                <a:ext uri="{FF2B5EF4-FFF2-40B4-BE49-F238E27FC236}">
                  <a16:creationId xmlns:a16="http://schemas.microsoft.com/office/drawing/2014/main" id="{57FA1E73-D17B-4607-BE7E-CDA592691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336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6" name="Oval 2426">
              <a:extLst>
                <a:ext uri="{FF2B5EF4-FFF2-40B4-BE49-F238E27FC236}">
                  <a16:creationId xmlns:a16="http://schemas.microsoft.com/office/drawing/2014/main" id="{1D00FD6B-7455-4B4D-BCE1-BD054BEBF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4" y="333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7" name="Oval 2427">
              <a:extLst>
                <a:ext uri="{FF2B5EF4-FFF2-40B4-BE49-F238E27FC236}">
                  <a16:creationId xmlns:a16="http://schemas.microsoft.com/office/drawing/2014/main" id="{5AB7F633-2963-4D0F-98AF-7CC72186C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3316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8" name="Oval 2428">
              <a:extLst>
                <a:ext uri="{FF2B5EF4-FFF2-40B4-BE49-F238E27FC236}">
                  <a16:creationId xmlns:a16="http://schemas.microsoft.com/office/drawing/2014/main" id="{694D13CA-56AA-4714-978C-EAB7A7D74B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6" y="3299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79" name="Oval 2429">
              <a:extLst>
                <a:ext uri="{FF2B5EF4-FFF2-40B4-BE49-F238E27FC236}">
                  <a16:creationId xmlns:a16="http://schemas.microsoft.com/office/drawing/2014/main" id="{4F5DE42A-B3E3-4BF8-BE2E-863255D33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5" y="326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0" name="Oval 2430">
              <a:extLst>
                <a:ext uri="{FF2B5EF4-FFF2-40B4-BE49-F238E27FC236}">
                  <a16:creationId xmlns:a16="http://schemas.microsoft.com/office/drawing/2014/main" id="{75E0FB60-0C04-4680-99A1-7158FAE12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6" y="2988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1" name="Oval 2431">
              <a:extLst>
                <a:ext uri="{FF2B5EF4-FFF2-40B4-BE49-F238E27FC236}">
                  <a16:creationId xmlns:a16="http://schemas.microsoft.com/office/drawing/2014/main" id="{1C845795-8BEC-4BA9-B1D9-FDAEEBB66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6" y="301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2" name="Oval 2432">
              <a:extLst>
                <a:ext uri="{FF2B5EF4-FFF2-40B4-BE49-F238E27FC236}">
                  <a16:creationId xmlns:a16="http://schemas.microsoft.com/office/drawing/2014/main" id="{73FCCDF9-FBC2-4F30-907F-21772CD3A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304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3" name="Oval 2433">
              <a:extLst>
                <a:ext uri="{FF2B5EF4-FFF2-40B4-BE49-F238E27FC236}">
                  <a16:creationId xmlns:a16="http://schemas.microsoft.com/office/drawing/2014/main" id="{AF475A4B-8801-47CE-A2C8-75033113D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3057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4" name="Oval 2434">
              <a:extLst>
                <a:ext uri="{FF2B5EF4-FFF2-40B4-BE49-F238E27FC236}">
                  <a16:creationId xmlns:a16="http://schemas.microsoft.com/office/drawing/2014/main" id="{98EE13C5-AD24-4C2A-AD1A-3B7256613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306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5" name="Oval 2435">
              <a:extLst>
                <a:ext uri="{FF2B5EF4-FFF2-40B4-BE49-F238E27FC236}">
                  <a16:creationId xmlns:a16="http://schemas.microsoft.com/office/drawing/2014/main" id="{62437A5E-FC29-46CF-B21B-C9A2BEBDE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4" y="309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6" name="Oval 2436">
              <a:extLst>
                <a:ext uri="{FF2B5EF4-FFF2-40B4-BE49-F238E27FC236}">
                  <a16:creationId xmlns:a16="http://schemas.microsoft.com/office/drawing/2014/main" id="{7BE288BE-0F60-41D2-8D2C-AB9EC6FB8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3123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7" name="Oval 2437">
              <a:extLst>
                <a:ext uri="{FF2B5EF4-FFF2-40B4-BE49-F238E27FC236}">
                  <a16:creationId xmlns:a16="http://schemas.microsoft.com/office/drawing/2014/main" id="{DE319503-D1AD-4122-BFAA-822565428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315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8" name="Oval 2438">
              <a:extLst>
                <a:ext uri="{FF2B5EF4-FFF2-40B4-BE49-F238E27FC236}">
                  <a16:creationId xmlns:a16="http://schemas.microsoft.com/office/drawing/2014/main" id="{6A3F77E1-3724-495B-9C3E-8DD8B6F48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311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89" name="Oval 2439">
              <a:extLst>
                <a:ext uri="{FF2B5EF4-FFF2-40B4-BE49-F238E27FC236}">
                  <a16:creationId xmlns:a16="http://schemas.microsoft.com/office/drawing/2014/main" id="{12F49003-FB5F-4FB8-97CC-4F1AE38C3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7" y="29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0" name="Oval 2440">
              <a:extLst>
                <a:ext uri="{FF2B5EF4-FFF2-40B4-BE49-F238E27FC236}">
                  <a16:creationId xmlns:a16="http://schemas.microsoft.com/office/drawing/2014/main" id="{3E44A51D-5F62-45FA-85B6-5491ACD13F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94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1" name="Oval 2441">
              <a:extLst>
                <a:ext uri="{FF2B5EF4-FFF2-40B4-BE49-F238E27FC236}">
                  <a16:creationId xmlns:a16="http://schemas.microsoft.com/office/drawing/2014/main" id="{FEC1EC45-3287-4317-B0C9-5A7CC3CC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1" y="2861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2" name="Oval 2442">
              <a:extLst>
                <a:ext uri="{FF2B5EF4-FFF2-40B4-BE49-F238E27FC236}">
                  <a16:creationId xmlns:a16="http://schemas.microsoft.com/office/drawing/2014/main" id="{6317ED6C-69E4-4536-8AE4-AC040097B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6" y="286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3" name="Oval 2443">
              <a:extLst>
                <a:ext uri="{FF2B5EF4-FFF2-40B4-BE49-F238E27FC236}">
                  <a16:creationId xmlns:a16="http://schemas.microsoft.com/office/drawing/2014/main" id="{B0750F7B-953A-464E-A4C2-7AE5294F3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875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4" name="Oval 2444">
              <a:extLst>
                <a:ext uri="{FF2B5EF4-FFF2-40B4-BE49-F238E27FC236}">
                  <a16:creationId xmlns:a16="http://schemas.microsoft.com/office/drawing/2014/main" id="{6B93C6C9-D34C-479A-9992-2806CAB88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2984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5" name="Oval 2445">
              <a:extLst>
                <a:ext uri="{FF2B5EF4-FFF2-40B4-BE49-F238E27FC236}">
                  <a16:creationId xmlns:a16="http://schemas.microsoft.com/office/drawing/2014/main" id="{778CF19F-B58B-4F05-8B33-0BB682366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300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6" name="Oval 2446">
              <a:extLst>
                <a:ext uri="{FF2B5EF4-FFF2-40B4-BE49-F238E27FC236}">
                  <a16:creationId xmlns:a16="http://schemas.microsoft.com/office/drawing/2014/main" id="{067167E4-CB7D-4D3A-9631-3453D66CE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3024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7" name="Oval 2447">
              <a:extLst>
                <a:ext uri="{FF2B5EF4-FFF2-40B4-BE49-F238E27FC236}">
                  <a16:creationId xmlns:a16="http://schemas.microsoft.com/office/drawing/2014/main" id="{09D2F811-F216-46EC-AABB-D0C3160D1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2" y="301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8" name="Oval 2448">
              <a:extLst>
                <a:ext uri="{FF2B5EF4-FFF2-40B4-BE49-F238E27FC236}">
                  <a16:creationId xmlns:a16="http://schemas.microsoft.com/office/drawing/2014/main" id="{14A53640-30FD-4EAA-B5EA-176EE302A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8" y="304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799" name="Oval 2449">
              <a:extLst>
                <a:ext uri="{FF2B5EF4-FFF2-40B4-BE49-F238E27FC236}">
                  <a16:creationId xmlns:a16="http://schemas.microsoft.com/office/drawing/2014/main" id="{D391A44B-982E-466B-9CBC-CE669ABFB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5" y="30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0" name="Oval 2450">
              <a:extLst>
                <a:ext uri="{FF2B5EF4-FFF2-40B4-BE49-F238E27FC236}">
                  <a16:creationId xmlns:a16="http://schemas.microsoft.com/office/drawing/2014/main" id="{9FEA2693-4F17-4827-92C9-B14A1CA8F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307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1" name="Oval 2451">
              <a:extLst>
                <a:ext uri="{FF2B5EF4-FFF2-40B4-BE49-F238E27FC236}">
                  <a16:creationId xmlns:a16="http://schemas.microsoft.com/office/drawing/2014/main" id="{C7A0A4D8-342E-4D0B-A150-E6170EF52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6" y="308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2" name="Oval 2452">
              <a:extLst>
                <a:ext uri="{FF2B5EF4-FFF2-40B4-BE49-F238E27FC236}">
                  <a16:creationId xmlns:a16="http://schemas.microsoft.com/office/drawing/2014/main" id="{128B8A6D-1575-4E41-A54D-E0808862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310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3" name="Oval 2453">
              <a:extLst>
                <a:ext uri="{FF2B5EF4-FFF2-40B4-BE49-F238E27FC236}">
                  <a16:creationId xmlns:a16="http://schemas.microsoft.com/office/drawing/2014/main" id="{E0FB7A82-8BBC-411D-A167-DDBB9FCC4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2" y="3123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4" name="Oval 2454">
              <a:extLst>
                <a:ext uri="{FF2B5EF4-FFF2-40B4-BE49-F238E27FC236}">
                  <a16:creationId xmlns:a16="http://schemas.microsoft.com/office/drawing/2014/main" id="{26260FAD-E3D3-4752-89EF-6AA78F94F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314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5" name="Oval 2455">
              <a:extLst>
                <a:ext uri="{FF2B5EF4-FFF2-40B4-BE49-F238E27FC236}">
                  <a16:creationId xmlns:a16="http://schemas.microsoft.com/office/drawing/2014/main" id="{72627BC6-B321-43A7-9516-4C39828C1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3167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6" name="Oval 2456">
              <a:extLst>
                <a:ext uri="{FF2B5EF4-FFF2-40B4-BE49-F238E27FC236}">
                  <a16:creationId xmlns:a16="http://schemas.microsoft.com/office/drawing/2014/main" id="{38619D0D-AF3A-4BCC-9310-8045FB2ED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3" y="318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7" name="Oval 2457">
              <a:extLst>
                <a:ext uri="{FF2B5EF4-FFF2-40B4-BE49-F238E27FC236}">
                  <a16:creationId xmlns:a16="http://schemas.microsoft.com/office/drawing/2014/main" id="{C4A3674A-766D-4665-9BB9-A67C82467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3205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8" name="Oval 2458">
              <a:extLst>
                <a:ext uri="{FF2B5EF4-FFF2-40B4-BE49-F238E27FC236}">
                  <a16:creationId xmlns:a16="http://schemas.microsoft.com/office/drawing/2014/main" id="{5CE53B55-732C-47DD-9179-E7505C5E9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1" y="322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09" name="Oval 2459">
              <a:extLst>
                <a:ext uri="{FF2B5EF4-FFF2-40B4-BE49-F238E27FC236}">
                  <a16:creationId xmlns:a16="http://schemas.microsoft.com/office/drawing/2014/main" id="{B7D6AD5C-8307-43E3-AC52-79FFB548B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8" y="325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0" name="Oval 2460">
              <a:extLst>
                <a:ext uri="{FF2B5EF4-FFF2-40B4-BE49-F238E27FC236}">
                  <a16:creationId xmlns:a16="http://schemas.microsoft.com/office/drawing/2014/main" id="{73285A7C-8816-4213-91DC-93E9E16AE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0" y="3422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1" name="Oval 2461">
              <a:extLst>
                <a:ext uri="{FF2B5EF4-FFF2-40B4-BE49-F238E27FC236}">
                  <a16:creationId xmlns:a16="http://schemas.microsoft.com/office/drawing/2014/main" id="{80F357D0-1BE4-46CB-A3A5-0CE93235C8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5" y="343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2" name="Oval 2462">
              <a:extLst>
                <a:ext uri="{FF2B5EF4-FFF2-40B4-BE49-F238E27FC236}">
                  <a16:creationId xmlns:a16="http://schemas.microsoft.com/office/drawing/2014/main" id="{C0FDBA4C-AE4B-49A4-92A9-50EC9480F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3" y="289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3" name="Oval 2463">
              <a:extLst>
                <a:ext uri="{FF2B5EF4-FFF2-40B4-BE49-F238E27FC236}">
                  <a16:creationId xmlns:a16="http://schemas.microsoft.com/office/drawing/2014/main" id="{E15E6B97-E556-4E0D-8EEC-8BDA3FF914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7" y="287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4" name="Oval 2464">
              <a:extLst>
                <a:ext uri="{FF2B5EF4-FFF2-40B4-BE49-F238E27FC236}">
                  <a16:creationId xmlns:a16="http://schemas.microsoft.com/office/drawing/2014/main" id="{4B8575E4-229D-43F4-AC6D-E220C0EC3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5" y="289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5" name="Oval 2465">
              <a:extLst>
                <a:ext uri="{FF2B5EF4-FFF2-40B4-BE49-F238E27FC236}">
                  <a16:creationId xmlns:a16="http://schemas.microsoft.com/office/drawing/2014/main" id="{46E40635-1826-4F0A-B160-9377FDFC8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2" y="286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6" name="Oval 2466">
              <a:extLst>
                <a:ext uri="{FF2B5EF4-FFF2-40B4-BE49-F238E27FC236}">
                  <a16:creationId xmlns:a16="http://schemas.microsoft.com/office/drawing/2014/main" id="{AB557B20-6267-48D1-A121-6FE1B2F67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6" y="282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7" name="Oval 2467">
              <a:extLst>
                <a:ext uri="{FF2B5EF4-FFF2-40B4-BE49-F238E27FC236}">
                  <a16:creationId xmlns:a16="http://schemas.microsoft.com/office/drawing/2014/main" id="{E0129856-1E9F-45DD-A449-457C5FBF3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8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8" name="Oval 2468">
              <a:extLst>
                <a:ext uri="{FF2B5EF4-FFF2-40B4-BE49-F238E27FC236}">
                  <a16:creationId xmlns:a16="http://schemas.microsoft.com/office/drawing/2014/main" id="{B2AAD588-DE54-4191-AE4F-FF64EE576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83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19" name="Oval 2469">
              <a:extLst>
                <a:ext uri="{FF2B5EF4-FFF2-40B4-BE49-F238E27FC236}">
                  <a16:creationId xmlns:a16="http://schemas.microsoft.com/office/drawing/2014/main" id="{5B2F206B-EEE4-458C-8292-0B51BD6E3E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8" y="28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0" name="Oval 2470">
              <a:extLst>
                <a:ext uri="{FF2B5EF4-FFF2-40B4-BE49-F238E27FC236}">
                  <a16:creationId xmlns:a16="http://schemas.microsoft.com/office/drawing/2014/main" id="{72C24FBB-3DC4-43EB-BC76-EF4EEEFA1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0" y="288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1" name="Oval 2471">
              <a:extLst>
                <a:ext uri="{FF2B5EF4-FFF2-40B4-BE49-F238E27FC236}">
                  <a16:creationId xmlns:a16="http://schemas.microsoft.com/office/drawing/2014/main" id="{9E4ED3D5-DA15-40BC-B4F9-E48EEF87E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289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2" name="Oval 2472">
              <a:extLst>
                <a:ext uri="{FF2B5EF4-FFF2-40B4-BE49-F238E27FC236}">
                  <a16:creationId xmlns:a16="http://schemas.microsoft.com/office/drawing/2014/main" id="{00861524-1915-41C5-ADAF-E49997BA9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0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3" name="Oval 2473">
              <a:extLst>
                <a:ext uri="{FF2B5EF4-FFF2-40B4-BE49-F238E27FC236}">
                  <a16:creationId xmlns:a16="http://schemas.microsoft.com/office/drawing/2014/main" id="{4B385A1D-78AB-4E49-B91D-22A593FA3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91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4" name="Oval 2474">
              <a:extLst>
                <a:ext uri="{FF2B5EF4-FFF2-40B4-BE49-F238E27FC236}">
                  <a16:creationId xmlns:a16="http://schemas.microsoft.com/office/drawing/2014/main" id="{DB265D7B-F60A-4870-8725-872B6143F4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7" y="292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5" name="Oval 2475">
              <a:extLst>
                <a:ext uri="{FF2B5EF4-FFF2-40B4-BE49-F238E27FC236}">
                  <a16:creationId xmlns:a16="http://schemas.microsoft.com/office/drawing/2014/main" id="{93DF8C6E-8F4F-49EF-B941-CB9962AAC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2" y="29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6" name="Oval 2476">
              <a:extLst>
                <a:ext uri="{FF2B5EF4-FFF2-40B4-BE49-F238E27FC236}">
                  <a16:creationId xmlns:a16="http://schemas.microsoft.com/office/drawing/2014/main" id="{12677E7D-E635-4823-A53D-6A7A3950F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2" y="293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7" name="Oval 2477">
              <a:extLst>
                <a:ext uri="{FF2B5EF4-FFF2-40B4-BE49-F238E27FC236}">
                  <a16:creationId xmlns:a16="http://schemas.microsoft.com/office/drawing/2014/main" id="{C82D039C-0705-4183-99AD-6C6FBDF39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5" y="292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8" name="Oval 2478">
              <a:extLst>
                <a:ext uri="{FF2B5EF4-FFF2-40B4-BE49-F238E27FC236}">
                  <a16:creationId xmlns:a16="http://schemas.microsoft.com/office/drawing/2014/main" id="{6CB9CC26-8337-4343-8930-34E12C370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89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29" name="Oval 2479">
              <a:extLst>
                <a:ext uri="{FF2B5EF4-FFF2-40B4-BE49-F238E27FC236}">
                  <a16:creationId xmlns:a16="http://schemas.microsoft.com/office/drawing/2014/main" id="{A6260424-C37D-400B-8A42-837028412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3" y="29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0" name="Oval 2480">
              <a:extLst>
                <a:ext uri="{FF2B5EF4-FFF2-40B4-BE49-F238E27FC236}">
                  <a16:creationId xmlns:a16="http://schemas.microsoft.com/office/drawing/2014/main" id="{DF93C3F8-7724-4D8E-9B73-CF074D06B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281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1" name="Oval 2481">
              <a:extLst>
                <a:ext uri="{FF2B5EF4-FFF2-40B4-BE49-F238E27FC236}">
                  <a16:creationId xmlns:a16="http://schemas.microsoft.com/office/drawing/2014/main" id="{1F55177B-47E9-4178-A5BB-0176C75B6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8" y="278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2" name="Oval 2482">
              <a:extLst>
                <a:ext uri="{FF2B5EF4-FFF2-40B4-BE49-F238E27FC236}">
                  <a16:creationId xmlns:a16="http://schemas.microsoft.com/office/drawing/2014/main" id="{3AF9363D-9D2D-4EA8-8EEB-F4C48397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2" y="284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3" name="Oval 2483">
              <a:extLst>
                <a:ext uri="{FF2B5EF4-FFF2-40B4-BE49-F238E27FC236}">
                  <a16:creationId xmlns:a16="http://schemas.microsoft.com/office/drawing/2014/main" id="{A2BA343F-77BB-4FD8-8FA7-05651205D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9" y="280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4" name="Oval 2484">
              <a:extLst>
                <a:ext uri="{FF2B5EF4-FFF2-40B4-BE49-F238E27FC236}">
                  <a16:creationId xmlns:a16="http://schemas.microsoft.com/office/drawing/2014/main" id="{EB363149-ED13-4692-AD9A-7F0079DB6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27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5" name="Oval 2485">
              <a:extLst>
                <a:ext uri="{FF2B5EF4-FFF2-40B4-BE49-F238E27FC236}">
                  <a16:creationId xmlns:a16="http://schemas.microsoft.com/office/drawing/2014/main" id="{D81C7661-9F11-48A7-86C3-C25C1E8DB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9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6" name="Oval 2486">
              <a:extLst>
                <a:ext uri="{FF2B5EF4-FFF2-40B4-BE49-F238E27FC236}">
                  <a16:creationId xmlns:a16="http://schemas.microsoft.com/office/drawing/2014/main" id="{74995C9F-626D-4E7E-BF14-88F0E177A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5" y="28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7" name="Oval 2487">
              <a:extLst>
                <a:ext uri="{FF2B5EF4-FFF2-40B4-BE49-F238E27FC236}">
                  <a16:creationId xmlns:a16="http://schemas.microsoft.com/office/drawing/2014/main" id="{0A992350-A64B-414D-A46B-BFA906005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0" y="285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8" name="Oval 2488">
              <a:extLst>
                <a:ext uri="{FF2B5EF4-FFF2-40B4-BE49-F238E27FC236}">
                  <a16:creationId xmlns:a16="http://schemas.microsoft.com/office/drawing/2014/main" id="{FBDE8755-86AC-4082-9A8F-05FF747DC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6" y="282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1839" name="Oval 2489">
              <a:extLst>
                <a:ext uri="{FF2B5EF4-FFF2-40B4-BE49-F238E27FC236}">
                  <a16:creationId xmlns:a16="http://schemas.microsoft.com/office/drawing/2014/main" id="{CC025AC6-CCE0-4E2F-94C8-EA942920D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4" y="277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0182" name="Group 2490">
            <a:extLst>
              <a:ext uri="{FF2B5EF4-FFF2-40B4-BE49-F238E27FC236}">
                <a16:creationId xmlns:a16="http://schemas.microsoft.com/office/drawing/2014/main" id="{965A6BB2-4948-464E-8557-81E41AB51CD0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3822700"/>
            <a:ext cx="2060575" cy="2198688"/>
            <a:chOff x="3792" y="2256"/>
            <a:chExt cx="1298" cy="1385"/>
          </a:xfrm>
        </p:grpSpPr>
        <p:sp>
          <p:nvSpPr>
            <p:cNvPr id="50183" name="Oval 2491">
              <a:extLst>
                <a:ext uri="{FF2B5EF4-FFF2-40B4-BE49-F238E27FC236}">
                  <a16:creationId xmlns:a16="http://schemas.microsoft.com/office/drawing/2014/main" id="{BD001230-7C9B-4051-B35F-A3F54A014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256"/>
              <a:ext cx="1298" cy="1385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84" name="Freeform 2492">
              <a:extLst>
                <a:ext uri="{FF2B5EF4-FFF2-40B4-BE49-F238E27FC236}">
                  <a16:creationId xmlns:a16="http://schemas.microsoft.com/office/drawing/2014/main" id="{E7D5C723-02DA-407F-BC83-11E8FF399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263"/>
              <a:ext cx="1125" cy="1145"/>
            </a:xfrm>
            <a:custGeom>
              <a:avLst/>
              <a:gdLst>
                <a:gd name="T0" fmla="*/ 97 w 510"/>
                <a:gd name="T1" fmla="*/ 9063 h 486"/>
                <a:gd name="T2" fmla="*/ 6968 w 510"/>
                <a:gd name="T3" fmla="*/ 115 h 486"/>
                <a:gd name="T4" fmla="*/ 12077 w 510"/>
                <a:gd name="T5" fmla="*/ 3046 h 486"/>
                <a:gd name="T6" fmla="*/ 6891 w 510"/>
                <a:gd name="T7" fmla="*/ 0 h 486"/>
                <a:gd name="T8" fmla="*/ 0 w 510"/>
                <a:gd name="T9" fmla="*/ 8931 h 486"/>
                <a:gd name="T10" fmla="*/ 1804 w 510"/>
                <a:gd name="T11" fmla="*/ 14975 h 486"/>
                <a:gd name="T12" fmla="*/ 97 w 510"/>
                <a:gd name="T13" fmla="*/ 906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5" name="Freeform 2493">
              <a:extLst>
                <a:ext uri="{FF2B5EF4-FFF2-40B4-BE49-F238E27FC236}">
                  <a16:creationId xmlns:a16="http://schemas.microsoft.com/office/drawing/2014/main" id="{3C4E52FE-739F-4F6A-9ECB-E849D4818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2489"/>
              <a:ext cx="1123" cy="1145"/>
            </a:xfrm>
            <a:custGeom>
              <a:avLst/>
              <a:gdLst>
                <a:gd name="T0" fmla="*/ 11985 w 509"/>
                <a:gd name="T1" fmla="*/ 5883 h 486"/>
                <a:gd name="T2" fmla="*/ 5092 w 509"/>
                <a:gd name="T3" fmla="*/ 14854 h 486"/>
                <a:gd name="T4" fmla="*/ 0 w 509"/>
                <a:gd name="T5" fmla="*/ 11928 h 486"/>
                <a:gd name="T6" fmla="*/ 5189 w 509"/>
                <a:gd name="T7" fmla="*/ 14975 h 486"/>
                <a:gd name="T8" fmla="*/ 12062 w 509"/>
                <a:gd name="T9" fmla="*/ 6001 h 486"/>
                <a:gd name="T10" fmla="*/ 10290 w 509"/>
                <a:gd name="T11" fmla="*/ 0 h 486"/>
                <a:gd name="T12" fmla="*/ 11985 w 509"/>
                <a:gd name="T13" fmla="*/ 588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6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Oval 2494">
              <a:extLst>
                <a:ext uri="{FF2B5EF4-FFF2-40B4-BE49-F238E27FC236}">
                  <a16:creationId xmlns:a16="http://schemas.microsoft.com/office/drawing/2014/main" id="{9829322F-B941-48BE-8BA8-E7EC58617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86"/>
              <a:ext cx="1238" cy="1324"/>
            </a:xfrm>
            <a:prstGeom prst="ellipse">
              <a:avLst/>
            </a:prstGeom>
            <a:solidFill>
              <a:srgbClr val="5D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87" name="Oval 2495">
              <a:extLst>
                <a:ext uri="{FF2B5EF4-FFF2-40B4-BE49-F238E27FC236}">
                  <a16:creationId xmlns:a16="http://schemas.microsoft.com/office/drawing/2014/main" id="{D6CD5CEB-D2B9-4095-BAB1-51F1B07CE3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312"/>
              <a:ext cx="1192" cy="1272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88" name="Oval 2496">
              <a:extLst>
                <a:ext uri="{FF2B5EF4-FFF2-40B4-BE49-F238E27FC236}">
                  <a16:creationId xmlns:a16="http://schemas.microsoft.com/office/drawing/2014/main" id="{0CC4EDDF-E627-46F9-9C79-EC659D1E5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256"/>
              <a:ext cx="1298" cy="13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89" name="Oval 2497">
              <a:extLst>
                <a:ext uri="{FF2B5EF4-FFF2-40B4-BE49-F238E27FC236}">
                  <a16:creationId xmlns:a16="http://schemas.microsoft.com/office/drawing/2014/main" id="{D1CD3727-DEA1-4665-AA3A-0751C5F2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86"/>
              <a:ext cx="1238" cy="132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0" name="Oval 2498">
              <a:extLst>
                <a:ext uri="{FF2B5EF4-FFF2-40B4-BE49-F238E27FC236}">
                  <a16:creationId xmlns:a16="http://schemas.microsoft.com/office/drawing/2014/main" id="{175A1CBB-5B20-418D-9890-9AD42B724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312"/>
              <a:ext cx="1192" cy="1272"/>
            </a:xfrm>
            <a:prstGeom prst="ellips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1" name="Freeform 2499">
              <a:extLst>
                <a:ext uri="{FF2B5EF4-FFF2-40B4-BE49-F238E27FC236}">
                  <a16:creationId xmlns:a16="http://schemas.microsoft.com/office/drawing/2014/main" id="{7993531B-F906-4FE1-9871-259560617E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2475"/>
              <a:ext cx="47" cy="49"/>
            </a:xfrm>
            <a:custGeom>
              <a:avLst/>
              <a:gdLst>
                <a:gd name="T0" fmla="*/ 81 w 21"/>
                <a:gd name="T1" fmla="*/ 469 h 21"/>
                <a:gd name="T2" fmla="*/ 125 w 21"/>
                <a:gd name="T3" fmla="*/ 86 h 21"/>
                <a:gd name="T4" fmla="*/ 450 w 21"/>
                <a:gd name="T5" fmla="*/ 152 h 21"/>
                <a:gd name="T6" fmla="*/ 425 w 21"/>
                <a:gd name="T7" fmla="*/ 534 h 21"/>
                <a:gd name="T8" fmla="*/ 81 w 21"/>
                <a:gd name="T9" fmla="*/ 469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7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2" name="Freeform 2500">
              <a:extLst>
                <a:ext uri="{FF2B5EF4-FFF2-40B4-BE49-F238E27FC236}">
                  <a16:creationId xmlns:a16="http://schemas.microsoft.com/office/drawing/2014/main" id="{179CC0B6-98BA-46CB-A168-9A6D08504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456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3" name="Freeform 2501">
              <a:extLst>
                <a:ext uri="{FF2B5EF4-FFF2-40B4-BE49-F238E27FC236}">
                  <a16:creationId xmlns:a16="http://schemas.microsoft.com/office/drawing/2014/main" id="{F576771C-0916-45A1-B656-BDB8EC411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517"/>
              <a:ext cx="31" cy="35"/>
            </a:xfrm>
            <a:custGeom>
              <a:avLst/>
              <a:gdLst>
                <a:gd name="T0" fmla="*/ 44 w 14"/>
                <a:gd name="T1" fmla="*/ 331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3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4" name="Freeform 2502">
              <a:extLst>
                <a:ext uri="{FF2B5EF4-FFF2-40B4-BE49-F238E27FC236}">
                  <a16:creationId xmlns:a16="http://schemas.microsoft.com/office/drawing/2014/main" id="{50306352-5B4C-40D5-A7FB-A537DB9A1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2835"/>
              <a:ext cx="587" cy="617"/>
            </a:xfrm>
            <a:custGeom>
              <a:avLst/>
              <a:gdLst>
                <a:gd name="T0" fmla="*/ 5956 w 266"/>
                <a:gd name="T1" fmla="*/ 860 h 262"/>
                <a:gd name="T2" fmla="*/ 5621 w 266"/>
                <a:gd name="T3" fmla="*/ 271 h 262"/>
                <a:gd name="T4" fmla="*/ 5407 w 266"/>
                <a:gd name="T5" fmla="*/ 0 h 262"/>
                <a:gd name="T6" fmla="*/ 5031 w 266"/>
                <a:gd name="T7" fmla="*/ 365 h 262"/>
                <a:gd name="T8" fmla="*/ 1904 w 266"/>
                <a:gd name="T9" fmla="*/ 3499 h 262"/>
                <a:gd name="T10" fmla="*/ 117 w 266"/>
                <a:gd name="T11" fmla="*/ 5379 h 262"/>
                <a:gd name="T12" fmla="*/ 0 w 266"/>
                <a:gd name="T13" fmla="*/ 5473 h 262"/>
                <a:gd name="T14" fmla="*/ 1710 w 266"/>
                <a:gd name="T15" fmla="*/ 8059 h 262"/>
                <a:gd name="T16" fmla="*/ 1783 w 266"/>
                <a:gd name="T17" fmla="*/ 7969 h 262"/>
                <a:gd name="T18" fmla="*/ 2083 w 266"/>
                <a:gd name="T19" fmla="*/ 7691 h 262"/>
                <a:gd name="T20" fmla="*/ 2182 w 266"/>
                <a:gd name="T21" fmla="*/ 7941 h 262"/>
                <a:gd name="T22" fmla="*/ 2825 w 266"/>
                <a:gd name="T23" fmla="*/ 7564 h 262"/>
                <a:gd name="T24" fmla="*/ 3083 w 266"/>
                <a:gd name="T25" fmla="*/ 6987 h 262"/>
                <a:gd name="T26" fmla="*/ 3535 w 266"/>
                <a:gd name="T27" fmla="*/ 6062 h 262"/>
                <a:gd name="T28" fmla="*/ 3866 w 266"/>
                <a:gd name="T29" fmla="*/ 5657 h 262"/>
                <a:gd name="T30" fmla="*/ 4436 w 266"/>
                <a:gd name="T31" fmla="*/ 4559 h 262"/>
                <a:gd name="T32" fmla="*/ 5815 w 266"/>
                <a:gd name="T33" fmla="*/ 2428 h 262"/>
                <a:gd name="T34" fmla="*/ 6307 w 266"/>
                <a:gd name="T35" fmla="*/ 1752 h 262"/>
                <a:gd name="T36" fmla="*/ 6287 w 266"/>
                <a:gd name="T37" fmla="*/ 1724 h 262"/>
                <a:gd name="T38" fmla="*/ 5956 w 266"/>
                <a:gd name="T39" fmla="*/ 860 h 26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6" h="262">
                  <a:moveTo>
                    <a:pt x="251" y="28"/>
                  </a:moveTo>
                  <a:cubicBezTo>
                    <a:pt x="248" y="21"/>
                    <a:pt x="242" y="14"/>
                    <a:pt x="237" y="9"/>
                  </a:cubicBezTo>
                  <a:cubicBezTo>
                    <a:pt x="233" y="5"/>
                    <a:pt x="234" y="1"/>
                    <a:pt x="228" y="0"/>
                  </a:cubicBezTo>
                  <a:cubicBezTo>
                    <a:pt x="223" y="4"/>
                    <a:pt x="217" y="8"/>
                    <a:pt x="212" y="12"/>
                  </a:cubicBezTo>
                  <a:cubicBezTo>
                    <a:pt x="169" y="46"/>
                    <a:pt x="122" y="78"/>
                    <a:pt x="80" y="114"/>
                  </a:cubicBezTo>
                  <a:cubicBezTo>
                    <a:pt x="56" y="135"/>
                    <a:pt x="30" y="155"/>
                    <a:pt x="5" y="175"/>
                  </a:cubicBezTo>
                  <a:cubicBezTo>
                    <a:pt x="3" y="176"/>
                    <a:pt x="1" y="177"/>
                    <a:pt x="0" y="178"/>
                  </a:cubicBezTo>
                  <a:cubicBezTo>
                    <a:pt x="18" y="211"/>
                    <a:pt x="42" y="240"/>
                    <a:pt x="72" y="262"/>
                  </a:cubicBezTo>
                  <a:cubicBezTo>
                    <a:pt x="73" y="261"/>
                    <a:pt x="74" y="260"/>
                    <a:pt x="75" y="259"/>
                  </a:cubicBezTo>
                  <a:cubicBezTo>
                    <a:pt x="79" y="255"/>
                    <a:pt x="83" y="251"/>
                    <a:pt x="88" y="250"/>
                  </a:cubicBezTo>
                  <a:cubicBezTo>
                    <a:pt x="89" y="253"/>
                    <a:pt x="91" y="256"/>
                    <a:pt x="92" y="258"/>
                  </a:cubicBezTo>
                  <a:cubicBezTo>
                    <a:pt x="102" y="257"/>
                    <a:pt x="110" y="250"/>
                    <a:pt x="119" y="246"/>
                  </a:cubicBezTo>
                  <a:cubicBezTo>
                    <a:pt x="120" y="239"/>
                    <a:pt x="126" y="233"/>
                    <a:pt x="130" y="227"/>
                  </a:cubicBezTo>
                  <a:cubicBezTo>
                    <a:pt x="136" y="216"/>
                    <a:pt x="140" y="206"/>
                    <a:pt x="149" y="197"/>
                  </a:cubicBezTo>
                  <a:cubicBezTo>
                    <a:pt x="153" y="192"/>
                    <a:pt x="159" y="189"/>
                    <a:pt x="163" y="184"/>
                  </a:cubicBezTo>
                  <a:cubicBezTo>
                    <a:pt x="172" y="173"/>
                    <a:pt x="178" y="159"/>
                    <a:pt x="187" y="148"/>
                  </a:cubicBezTo>
                  <a:cubicBezTo>
                    <a:pt x="205" y="123"/>
                    <a:pt x="221" y="99"/>
                    <a:pt x="245" y="79"/>
                  </a:cubicBezTo>
                  <a:cubicBezTo>
                    <a:pt x="253" y="73"/>
                    <a:pt x="259" y="65"/>
                    <a:pt x="266" y="57"/>
                  </a:cubicBezTo>
                  <a:cubicBezTo>
                    <a:pt x="266" y="57"/>
                    <a:pt x="266" y="56"/>
                    <a:pt x="265" y="56"/>
                  </a:cubicBezTo>
                  <a:cubicBezTo>
                    <a:pt x="261" y="48"/>
                    <a:pt x="255" y="37"/>
                    <a:pt x="251" y="28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5" name="Freeform 2503">
              <a:extLst>
                <a:ext uri="{FF2B5EF4-FFF2-40B4-BE49-F238E27FC236}">
                  <a16:creationId xmlns:a16="http://schemas.microsoft.com/office/drawing/2014/main" id="{8270E7BE-38BD-4070-8701-E69B8E799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2333"/>
              <a:ext cx="861" cy="1044"/>
            </a:xfrm>
            <a:custGeom>
              <a:avLst/>
              <a:gdLst>
                <a:gd name="T0" fmla="*/ 5327 w 390"/>
                <a:gd name="T1" fmla="*/ 983 h 443"/>
                <a:gd name="T2" fmla="*/ 4702 w 390"/>
                <a:gd name="T3" fmla="*/ 405 h 443"/>
                <a:gd name="T4" fmla="*/ 4230 w 390"/>
                <a:gd name="T5" fmla="*/ 271 h 443"/>
                <a:gd name="T6" fmla="*/ 3252 w 390"/>
                <a:gd name="T7" fmla="*/ 66 h 443"/>
                <a:gd name="T8" fmla="*/ 1336 w 390"/>
                <a:gd name="T9" fmla="*/ 90 h 443"/>
                <a:gd name="T10" fmla="*/ 1066 w 390"/>
                <a:gd name="T11" fmla="*/ 66 h 443"/>
                <a:gd name="T12" fmla="*/ 0 w 390"/>
                <a:gd name="T13" fmla="*/ 589 h 443"/>
                <a:gd name="T14" fmla="*/ 311 w 390"/>
                <a:gd name="T15" fmla="*/ 1388 h 443"/>
                <a:gd name="T16" fmla="*/ 1122 w 390"/>
                <a:gd name="T17" fmla="*/ 2566 h 443"/>
                <a:gd name="T18" fmla="*/ 1336 w 390"/>
                <a:gd name="T19" fmla="*/ 2710 h 443"/>
                <a:gd name="T20" fmla="*/ 1473 w 390"/>
                <a:gd name="T21" fmla="*/ 2472 h 443"/>
                <a:gd name="T22" fmla="*/ 1755 w 390"/>
                <a:gd name="T23" fmla="*/ 2566 h 443"/>
                <a:gd name="T24" fmla="*/ 1969 w 390"/>
                <a:gd name="T25" fmla="*/ 3000 h 443"/>
                <a:gd name="T26" fmla="*/ 2495 w 390"/>
                <a:gd name="T27" fmla="*/ 3733 h 443"/>
                <a:gd name="T28" fmla="*/ 4722 w 390"/>
                <a:gd name="T29" fmla="*/ 7188 h 443"/>
                <a:gd name="T30" fmla="*/ 5532 w 390"/>
                <a:gd name="T31" fmla="*/ 8548 h 443"/>
                <a:gd name="T32" fmla="*/ 6131 w 390"/>
                <a:gd name="T33" fmla="*/ 9686 h 443"/>
                <a:gd name="T34" fmla="*/ 7082 w 390"/>
                <a:gd name="T35" fmla="*/ 11779 h 443"/>
                <a:gd name="T36" fmla="*/ 7511 w 390"/>
                <a:gd name="T37" fmla="*/ 13350 h 443"/>
                <a:gd name="T38" fmla="*/ 7599 w 390"/>
                <a:gd name="T39" fmla="*/ 13662 h 443"/>
                <a:gd name="T40" fmla="*/ 7963 w 390"/>
                <a:gd name="T41" fmla="*/ 13112 h 443"/>
                <a:gd name="T42" fmla="*/ 7983 w 390"/>
                <a:gd name="T43" fmla="*/ 13023 h 443"/>
                <a:gd name="T44" fmla="*/ 8047 w 390"/>
                <a:gd name="T45" fmla="*/ 12957 h 443"/>
                <a:gd name="T46" fmla="*/ 8197 w 390"/>
                <a:gd name="T47" fmla="*/ 12686 h 443"/>
                <a:gd name="T48" fmla="*/ 8080 w 390"/>
                <a:gd name="T49" fmla="*/ 12436 h 443"/>
                <a:gd name="T50" fmla="*/ 8221 w 390"/>
                <a:gd name="T51" fmla="*/ 12052 h 443"/>
                <a:gd name="T52" fmla="*/ 8455 w 390"/>
                <a:gd name="T53" fmla="*/ 12186 h 443"/>
                <a:gd name="T54" fmla="*/ 8652 w 390"/>
                <a:gd name="T55" fmla="*/ 11684 h 443"/>
                <a:gd name="T56" fmla="*/ 8480 w 390"/>
                <a:gd name="T57" fmla="*/ 11140 h 443"/>
                <a:gd name="T58" fmla="*/ 8837 w 390"/>
                <a:gd name="T59" fmla="*/ 11140 h 443"/>
                <a:gd name="T60" fmla="*/ 8855 w 390"/>
                <a:gd name="T61" fmla="*/ 11008 h 443"/>
                <a:gd name="T62" fmla="*/ 8954 w 390"/>
                <a:gd name="T63" fmla="*/ 10141 h 443"/>
                <a:gd name="T64" fmla="*/ 9071 w 390"/>
                <a:gd name="T65" fmla="*/ 10141 h 443"/>
                <a:gd name="T66" fmla="*/ 9266 w 390"/>
                <a:gd name="T67" fmla="*/ 8847 h 443"/>
                <a:gd name="T68" fmla="*/ 8954 w 390"/>
                <a:gd name="T69" fmla="*/ 8142 h 443"/>
                <a:gd name="T70" fmla="*/ 9124 w 390"/>
                <a:gd name="T71" fmla="*/ 7930 h 443"/>
                <a:gd name="T72" fmla="*/ 8047 w 390"/>
                <a:gd name="T73" fmla="*/ 5616 h 443"/>
                <a:gd name="T74" fmla="*/ 8338 w 390"/>
                <a:gd name="T75" fmla="*/ 5366 h 443"/>
                <a:gd name="T76" fmla="*/ 8080 w 390"/>
                <a:gd name="T77" fmla="*/ 4932 h 443"/>
                <a:gd name="T78" fmla="*/ 8358 w 390"/>
                <a:gd name="T79" fmla="*/ 4409 h 443"/>
                <a:gd name="T80" fmla="*/ 6824 w 390"/>
                <a:gd name="T81" fmla="*/ 2067 h 443"/>
                <a:gd name="T82" fmla="*/ 5917 w 390"/>
                <a:gd name="T83" fmla="*/ 929 h 443"/>
                <a:gd name="T84" fmla="*/ 5585 w 390"/>
                <a:gd name="T85" fmla="*/ 500 h 443"/>
                <a:gd name="T86" fmla="*/ 5177 w 390"/>
                <a:gd name="T87" fmla="*/ 271 h 443"/>
                <a:gd name="T88" fmla="*/ 5327 w 390"/>
                <a:gd name="T89" fmla="*/ 983 h 44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390" h="443">
                  <a:moveTo>
                    <a:pt x="224" y="32"/>
                  </a:moveTo>
                  <a:cubicBezTo>
                    <a:pt x="216" y="26"/>
                    <a:pt x="204" y="16"/>
                    <a:pt x="198" y="13"/>
                  </a:cubicBezTo>
                  <a:cubicBezTo>
                    <a:pt x="191" y="10"/>
                    <a:pt x="185" y="11"/>
                    <a:pt x="178" y="9"/>
                  </a:cubicBezTo>
                  <a:cubicBezTo>
                    <a:pt x="164" y="6"/>
                    <a:pt x="152" y="2"/>
                    <a:pt x="137" y="2"/>
                  </a:cubicBezTo>
                  <a:cubicBezTo>
                    <a:pt x="110" y="0"/>
                    <a:pt x="83" y="4"/>
                    <a:pt x="56" y="3"/>
                  </a:cubicBezTo>
                  <a:cubicBezTo>
                    <a:pt x="52" y="3"/>
                    <a:pt x="48" y="2"/>
                    <a:pt x="45" y="2"/>
                  </a:cubicBezTo>
                  <a:cubicBezTo>
                    <a:pt x="29" y="6"/>
                    <a:pt x="14" y="12"/>
                    <a:pt x="0" y="19"/>
                  </a:cubicBezTo>
                  <a:cubicBezTo>
                    <a:pt x="0" y="29"/>
                    <a:pt x="6" y="39"/>
                    <a:pt x="13" y="45"/>
                  </a:cubicBezTo>
                  <a:cubicBezTo>
                    <a:pt x="23" y="57"/>
                    <a:pt x="41" y="69"/>
                    <a:pt x="47" y="83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6" y="81"/>
                    <a:pt x="57" y="80"/>
                    <a:pt x="62" y="80"/>
                  </a:cubicBezTo>
                  <a:cubicBezTo>
                    <a:pt x="65" y="80"/>
                    <a:pt x="72" y="81"/>
                    <a:pt x="74" y="83"/>
                  </a:cubicBezTo>
                  <a:cubicBezTo>
                    <a:pt x="79" y="85"/>
                    <a:pt x="81" y="93"/>
                    <a:pt x="83" y="97"/>
                  </a:cubicBezTo>
                  <a:cubicBezTo>
                    <a:pt x="90" y="106"/>
                    <a:pt x="97" y="113"/>
                    <a:pt x="105" y="121"/>
                  </a:cubicBezTo>
                  <a:cubicBezTo>
                    <a:pt x="138" y="157"/>
                    <a:pt x="169" y="194"/>
                    <a:pt x="199" y="233"/>
                  </a:cubicBezTo>
                  <a:cubicBezTo>
                    <a:pt x="210" y="248"/>
                    <a:pt x="223" y="262"/>
                    <a:pt x="233" y="277"/>
                  </a:cubicBezTo>
                  <a:cubicBezTo>
                    <a:pt x="241" y="290"/>
                    <a:pt x="251" y="301"/>
                    <a:pt x="258" y="314"/>
                  </a:cubicBezTo>
                  <a:cubicBezTo>
                    <a:pt x="270" y="337"/>
                    <a:pt x="286" y="358"/>
                    <a:pt x="298" y="382"/>
                  </a:cubicBezTo>
                  <a:cubicBezTo>
                    <a:pt x="306" y="397"/>
                    <a:pt x="312" y="416"/>
                    <a:pt x="316" y="433"/>
                  </a:cubicBezTo>
                  <a:cubicBezTo>
                    <a:pt x="317" y="437"/>
                    <a:pt x="318" y="441"/>
                    <a:pt x="320" y="443"/>
                  </a:cubicBezTo>
                  <a:cubicBezTo>
                    <a:pt x="326" y="437"/>
                    <a:pt x="331" y="431"/>
                    <a:pt x="335" y="425"/>
                  </a:cubicBezTo>
                  <a:cubicBezTo>
                    <a:pt x="335" y="424"/>
                    <a:pt x="335" y="422"/>
                    <a:pt x="336" y="422"/>
                  </a:cubicBezTo>
                  <a:cubicBezTo>
                    <a:pt x="336" y="420"/>
                    <a:pt x="338" y="420"/>
                    <a:pt x="339" y="420"/>
                  </a:cubicBezTo>
                  <a:cubicBezTo>
                    <a:pt x="341" y="417"/>
                    <a:pt x="343" y="414"/>
                    <a:pt x="345" y="411"/>
                  </a:cubicBezTo>
                  <a:cubicBezTo>
                    <a:pt x="343" y="408"/>
                    <a:pt x="341" y="404"/>
                    <a:pt x="340" y="403"/>
                  </a:cubicBezTo>
                  <a:cubicBezTo>
                    <a:pt x="340" y="401"/>
                    <a:pt x="338" y="392"/>
                    <a:pt x="346" y="391"/>
                  </a:cubicBezTo>
                  <a:cubicBezTo>
                    <a:pt x="350" y="391"/>
                    <a:pt x="353" y="393"/>
                    <a:pt x="356" y="395"/>
                  </a:cubicBezTo>
                  <a:cubicBezTo>
                    <a:pt x="359" y="389"/>
                    <a:pt x="361" y="384"/>
                    <a:pt x="364" y="379"/>
                  </a:cubicBezTo>
                  <a:cubicBezTo>
                    <a:pt x="360" y="372"/>
                    <a:pt x="355" y="363"/>
                    <a:pt x="357" y="361"/>
                  </a:cubicBezTo>
                  <a:cubicBezTo>
                    <a:pt x="358" y="358"/>
                    <a:pt x="367" y="360"/>
                    <a:pt x="372" y="361"/>
                  </a:cubicBezTo>
                  <a:cubicBezTo>
                    <a:pt x="372" y="360"/>
                    <a:pt x="373" y="358"/>
                    <a:pt x="373" y="357"/>
                  </a:cubicBezTo>
                  <a:cubicBezTo>
                    <a:pt x="371" y="348"/>
                    <a:pt x="369" y="332"/>
                    <a:pt x="377" y="329"/>
                  </a:cubicBezTo>
                  <a:cubicBezTo>
                    <a:pt x="379" y="328"/>
                    <a:pt x="381" y="329"/>
                    <a:pt x="382" y="329"/>
                  </a:cubicBezTo>
                  <a:cubicBezTo>
                    <a:pt x="386" y="316"/>
                    <a:pt x="388" y="302"/>
                    <a:pt x="390" y="287"/>
                  </a:cubicBezTo>
                  <a:cubicBezTo>
                    <a:pt x="384" y="278"/>
                    <a:pt x="373" y="266"/>
                    <a:pt x="377" y="264"/>
                  </a:cubicBezTo>
                  <a:cubicBezTo>
                    <a:pt x="382" y="261"/>
                    <a:pt x="379" y="259"/>
                    <a:pt x="384" y="257"/>
                  </a:cubicBezTo>
                  <a:cubicBezTo>
                    <a:pt x="381" y="237"/>
                    <a:pt x="342" y="188"/>
                    <a:pt x="339" y="182"/>
                  </a:cubicBezTo>
                  <a:cubicBezTo>
                    <a:pt x="340" y="182"/>
                    <a:pt x="349" y="174"/>
                    <a:pt x="351" y="174"/>
                  </a:cubicBezTo>
                  <a:cubicBezTo>
                    <a:pt x="348" y="170"/>
                    <a:pt x="343" y="165"/>
                    <a:pt x="340" y="160"/>
                  </a:cubicBezTo>
                  <a:cubicBezTo>
                    <a:pt x="336" y="153"/>
                    <a:pt x="352" y="143"/>
                    <a:pt x="352" y="143"/>
                  </a:cubicBezTo>
                  <a:cubicBezTo>
                    <a:pt x="352" y="143"/>
                    <a:pt x="296" y="75"/>
                    <a:pt x="287" y="67"/>
                  </a:cubicBezTo>
                  <a:cubicBezTo>
                    <a:pt x="280" y="62"/>
                    <a:pt x="255" y="37"/>
                    <a:pt x="249" y="30"/>
                  </a:cubicBezTo>
                  <a:cubicBezTo>
                    <a:pt x="247" y="28"/>
                    <a:pt x="241" y="21"/>
                    <a:pt x="235" y="16"/>
                  </a:cubicBezTo>
                  <a:cubicBezTo>
                    <a:pt x="230" y="13"/>
                    <a:pt x="224" y="11"/>
                    <a:pt x="218" y="9"/>
                  </a:cubicBezTo>
                  <a:cubicBezTo>
                    <a:pt x="219" y="19"/>
                    <a:pt x="228" y="35"/>
                    <a:pt x="224" y="32"/>
                  </a:cubicBezTo>
                  <a:close/>
                </a:path>
              </a:pathLst>
            </a:cu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96" name="Oval 2504">
              <a:extLst>
                <a:ext uri="{FF2B5EF4-FFF2-40B4-BE49-F238E27FC236}">
                  <a16:creationId xmlns:a16="http://schemas.microsoft.com/office/drawing/2014/main" id="{836FD75F-7DDD-4E3D-904F-F7EE01509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911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7" name="Oval 2505">
              <a:extLst>
                <a:ext uri="{FF2B5EF4-FFF2-40B4-BE49-F238E27FC236}">
                  <a16:creationId xmlns:a16="http://schemas.microsoft.com/office/drawing/2014/main" id="{2496C9FC-2525-41FD-AD42-7F3502D58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4" y="293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8" name="Oval 2506">
              <a:extLst>
                <a:ext uri="{FF2B5EF4-FFF2-40B4-BE49-F238E27FC236}">
                  <a16:creationId xmlns:a16="http://schemas.microsoft.com/office/drawing/2014/main" id="{63312F56-9872-428A-AC3E-F5148A3D6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2951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199" name="Oval 2507">
              <a:extLst>
                <a:ext uri="{FF2B5EF4-FFF2-40B4-BE49-F238E27FC236}">
                  <a16:creationId xmlns:a16="http://schemas.microsoft.com/office/drawing/2014/main" id="{003A873F-ABD9-4795-A037-2DFFCF0BB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981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0" name="Oval 2508">
              <a:extLst>
                <a:ext uri="{FF2B5EF4-FFF2-40B4-BE49-F238E27FC236}">
                  <a16:creationId xmlns:a16="http://schemas.microsoft.com/office/drawing/2014/main" id="{CDA9F049-B77D-452C-8031-8A11DF63E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6" y="311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1" name="Oval 2509">
              <a:extLst>
                <a:ext uri="{FF2B5EF4-FFF2-40B4-BE49-F238E27FC236}">
                  <a16:creationId xmlns:a16="http://schemas.microsoft.com/office/drawing/2014/main" id="{B66A9797-5C0C-4822-9285-4CADF671F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7" y="309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2" name="Oval 2510">
              <a:extLst>
                <a:ext uri="{FF2B5EF4-FFF2-40B4-BE49-F238E27FC236}">
                  <a16:creationId xmlns:a16="http://schemas.microsoft.com/office/drawing/2014/main" id="{B06C2C3E-7B4F-4738-8249-0EA241470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8" y="308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3" name="Oval 2511">
              <a:extLst>
                <a:ext uri="{FF2B5EF4-FFF2-40B4-BE49-F238E27FC236}">
                  <a16:creationId xmlns:a16="http://schemas.microsoft.com/office/drawing/2014/main" id="{B0E76B92-8C98-46FD-9F76-44DF22E14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16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4" name="Oval 2512">
              <a:extLst>
                <a:ext uri="{FF2B5EF4-FFF2-40B4-BE49-F238E27FC236}">
                  <a16:creationId xmlns:a16="http://schemas.microsoft.com/office/drawing/2014/main" id="{6518F5BF-C2CB-4E76-8880-53619D384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15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5" name="Oval 2513">
              <a:extLst>
                <a:ext uri="{FF2B5EF4-FFF2-40B4-BE49-F238E27FC236}">
                  <a16:creationId xmlns:a16="http://schemas.microsoft.com/office/drawing/2014/main" id="{8557437A-F36E-4859-94C4-E291C517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313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6" name="Oval 2514">
              <a:extLst>
                <a:ext uri="{FF2B5EF4-FFF2-40B4-BE49-F238E27FC236}">
                  <a16:creationId xmlns:a16="http://schemas.microsoft.com/office/drawing/2014/main" id="{5C87FEB1-AE92-423D-B7C9-069E97DC2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318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7" name="Oval 2515">
              <a:extLst>
                <a:ext uri="{FF2B5EF4-FFF2-40B4-BE49-F238E27FC236}">
                  <a16:creationId xmlns:a16="http://schemas.microsoft.com/office/drawing/2014/main" id="{A8DFCA03-2AF6-4F95-AD60-A541F0209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7" y="320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8" name="Oval 2516">
              <a:extLst>
                <a:ext uri="{FF2B5EF4-FFF2-40B4-BE49-F238E27FC236}">
                  <a16:creationId xmlns:a16="http://schemas.microsoft.com/office/drawing/2014/main" id="{80794750-47BD-4EF1-B58B-1D0598B04F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322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09" name="Oval 2517">
              <a:extLst>
                <a:ext uri="{FF2B5EF4-FFF2-40B4-BE49-F238E27FC236}">
                  <a16:creationId xmlns:a16="http://schemas.microsoft.com/office/drawing/2014/main" id="{A846205B-E58C-496C-808A-4B590E359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5" y="3240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0" name="Oval 2518">
              <a:extLst>
                <a:ext uri="{FF2B5EF4-FFF2-40B4-BE49-F238E27FC236}">
                  <a16:creationId xmlns:a16="http://schemas.microsoft.com/office/drawing/2014/main" id="{960D432B-EEC1-468C-A8E9-6B2300ACF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3259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1" name="Oval 2519">
              <a:extLst>
                <a:ext uri="{FF2B5EF4-FFF2-40B4-BE49-F238E27FC236}">
                  <a16:creationId xmlns:a16="http://schemas.microsoft.com/office/drawing/2014/main" id="{613C93BA-622E-476C-AF78-AE7E8DC81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328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2" name="Oval 2520">
              <a:extLst>
                <a:ext uri="{FF2B5EF4-FFF2-40B4-BE49-F238E27FC236}">
                  <a16:creationId xmlns:a16="http://schemas.microsoft.com/office/drawing/2014/main" id="{9159439C-2D94-461C-851A-1FC7FD98B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3" y="3302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3" name="Oval 2521">
              <a:extLst>
                <a:ext uri="{FF2B5EF4-FFF2-40B4-BE49-F238E27FC236}">
                  <a16:creationId xmlns:a16="http://schemas.microsoft.com/office/drawing/2014/main" id="{081CB677-8B6C-4157-9377-86EB56B04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" y="33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4" name="Oval 2522">
              <a:extLst>
                <a:ext uri="{FF2B5EF4-FFF2-40B4-BE49-F238E27FC236}">
                  <a16:creationId xmlns:a16="http://schemas.microsoft.com/office/drawing/2014/main" id="{82599DEF-5982-4697-84B6-8B0EBF922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2" y="319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5" name="Oval 2523">
              <a:extLst>
                <a:ext uri="{FF2B5EF4-FFF2-40B4-BE49-F238E27FC236}">
                  <a16:creationId xmlns:a16="http://schemas.microsoft.com/office/drawing/2014/main" id="{EBED4531-EA4A-4C13-916A-AACF874BB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1" y="317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6" name="Oval 2524">
              <a:extLst>
                <a:ext uri="{FF2B5EF4-FFF2-40B4-BE49-F238E27FC236}">
                  <a16:creationId xmlns:a16="http://schemas.microsoft.com/office/drawing/2014/main" id="{982B09B5-2256-49A7-984F-BD816DED2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2" y="315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7" name="Oval 2525">
              <a:extLst>
                <a:ext uri="{FF2B5EF4-FFF2-40B4-BE49-F238E27FC236}">
                  <a16:creationId xmlns:a16="http://schemas.microsoft.com/office/drawing/2014/main" id="{13BA1CA7-DD3F-482C-9783-FBE2E1979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9" y="313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8" name="Oval 2526">
              <a:extLst>
                <a:ext uri="{FF2B5EF4-FFF2-40B4-BE49-F238E27FC236}">
                  <a16:creationId xmlns:a16="http://schemas.microsoft.com/office/drawing/2014/main" id="{647670F5-37D9-4401-A171-9FEB83F05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311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19" name="Oval 2527">
              <a:extLst>
                <a:ext uri="{FF2B5EF4-FFF2-40B4-BE49-F238E27FC236}">
                  <a16:creationId xmlns:a16="http://schemas.microsoft.com/office/drawing/2014/main" id="{BD097FC6-9419-4264-BEFF-0112376A9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310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0" name="Oval 2528">
              <a:extLst>
                <a:ext uri="{FF2B5EF4-FFF2-40B4-BE49-F238E27FC236}">
                  <a16:creationId xmlns:a16="http://schemas.microsoft.com/office/drawing/2014/main" id="{EC0EC579-9FF1-4DFC-8CA4-BB5CFD446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1" y="308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1" name="Oval 2529">
              <a:extLst>
                <a:ext uri="{FF2B5EF4-FFF2-40B4-BE49-F238E27FC236}">
                  <a16:creationId xmlns:a16="http://schemas.microsoft.com/office/drawing/2014/main" id="{648A4FF9-62FA-4903-9D2C-229573719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306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2" name="Oval 2530">
              <a:extLst>
                <a:ext uri="{FF2B5EF4-FFF2-40B4-BE49-F238E27FC236}">
                  <a16:creationId xmlns:a16="http://schemas.microsoft.com/office/drawing/2014/main" id="{4C145B78-933E-4A84-AD5A-841568D59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0" y="303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3" name="Oval 2531">
              <a:extLst>
                <a:ext uri="{FF2B5EF4-FFF2-40B4-BE49-F238E27FC236}">
                  <a16:creationId xmlns:a16="http://schemas.microsoft.com/office/drawing/2014/main" id="{8929F8D4-95F8-4378-85CE-7F49915B7F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6" y="3014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4" name="Oval 2532">
              <a:extLst>
                <a:ext uri="{FF2B5EF4-FFF2-40B4-BE49-F238E27FC236}">
                  <a16:creationId xmlns:a16="http://schemas.microsoft.com/office/drawing/2014/main" id="{B3B92A1B-D169-460A-B54D-8D6DE46F2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5" name="Oval 2533">
              <a:extLst>
                <a:ext uri="{FF2B5EF4-FFF2-40B4-BE49-F238E27FC236}">
                  <a16:creationId xmlns:a16="http://schemas.microsoft.com/office/drawing/2014/main" id="{120275B9-6B45-4B6F-80E8-059911186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4" y="29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6" name="Oval 2534">
              <a:extLst>
                <a:ext uri="{FF2B5EF4-FFF2-40B4-BE49-F238E27FC236}">
                  <a16:creationId xmlns:a16="http://schemas.microsoft.com/office/drawing/2014/main" id="{F45D6035-D9BB-48C1-AE72-38218DFFB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2958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7" name="Oval 2535">
              <a:extLst>
                <a:ext uri="{FF2B5EF4-FFF2-40B4-BE49-F238E27FC236}">
                  <a16:creationId xmlns:a16="http://schemas.microsoft.com/office/drawing/2014/main" id="{CABB6DF5-7012-4825-AF39-9EDD16D6F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2" y="294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8" name="Oval 2536">
              <a:extLst>
                <a:ext uri="{FF2B5EF4-FFF2-40B4-BE49-F238E27FC236}">
                  <a16:creationId xmlns:a16="http://schemas.microsoft.com/office/drawing/2014/main" id="{3D4F4D1F-21AD-47B6-8374-C8569F6B5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2927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29" name="Oval 2537">
              <a:extLst>
                <a:ext uri="{FF2B5EF4-FFF2-40B4-BE49-F238E27FC236}">
                  <a16:creationId xmlns:a16="http://schemas.microsoft.com/office/drawing/2014/main" id="{52A77581-DB59-44B6-8B64-3EDBA13DC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2" y="2911"/>
              <a:ext cx="16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0" name="Oval 2538">
              <a:extLst>
                <a:ext uri="{FF2B5EF4-FFF2-40B4-BE49-F238E27FC236}">
                  <a16:creationId xmlns:a16="http://schemas.microsoft.com/office/drawing/2014/main" id="{2906AE4B-EDD5-4396-8FC7-18AEB8E668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89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1" name="Oval 2539">
              <a:extLst>
                <a:ext uri="{FF2B5EF4-FFF2-40B4-BE49-F238E27FC236}">
                  <a16:creationId xmlns:a16="http://schemas.microsoft.com/office/drawing/2014/main" id="{2EAACC6D-A42F-4F79-9833-FC9EA502E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6" y="287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2" name="Oval 2540">
              <a:extLst>
                <a:ext uri="{FF2B5EF4-FFF2-40B4-BE49-F238E27FC236}">
                  <a16:creationId xmlns:a16="http://schemas.microsoft.com/office/drawing/2014/main" id="{289500E8-06C0-4812-A0E6-48C8FE78B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285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3" name="Oval 2541">
              <a:extLst>
                <a:ext uri="{FF2B5EF4-FFF2-40B4-BE49-F238E27FC236}">
                  <a16:creationId xmlns:a16="http://schemas.microsoft.com/office/drawing/2014/main" id="{75635048-9810-4A65-B580-2E5F792CAB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" y="28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4" name="Oval 2542">
              <a:extLst>
                <a:ext uri="{FF2B5EF4-FFF2-40B4-BE49-F238E27FC236}">
                  <a16:creationId xmlns:a16="http://schemas.microsoft.com/office/drawing/2014/main" id="{92AD22A7-B23C-4A71-8AA2-1E5CCAC96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9" y="3207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5" name="Oval 2543">
              <a:extLst>
                <a:ext uri="{FF2B5EF4-FFF2-40B4-BE49-F238E27FC236}">
                  <a16:creationId xmlns:a16="http://schemas.microsoft.com/office/drawing/2014/main" id="{535399B9-6F65-4955-809C-4BE339FED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322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6" name="Oval 2544">
              <a:extLst>
                <a:ext uri="{FF2B5EF4-FFF2-40B4-BE49-F238E27FC236}">
                  <a16:creationId xmlns:a16="http://schemas.microsoft.com/office/drawing/2014/main" id="{D54B698E-DF86-409E-AD8D-D0B1F083E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7" y="325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7" name="Oval 2545">
              <a:extLst>
                <a:ext uri="{FF2B5EF4-FFF2-40B4-BE49-F238E27FC236}">
                  <a16:creationId xmlns:a16="http://schemas.microsoft.com/office/drawing/2014/main" id="{8CA4D52E-4FEA-4983-9685-427729A2D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5" y="3264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8" name="Oval 2546">
              <a:extLst>
                <a:ext uri="{FF2B5EF4-FFF2-40B4-BE49-F238E27FC236}">
                  <a16:creationId xmlns:a16="http://schemas.microsoft.com/office/drawing/2014/main" id="{5F0CE61A-BDDF-47F4-A130-FD8D43D711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4" y="328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39" name="Oval 2547">
              <a:extLst>
                <a:ext uri="{FF2B5EF4-FFF2-40B4-BE49-F238E27FC236}">
                  <a16:creationId xmlns:a16="http://schemas.microsoft.com/office/drawing/2014/main" id="{0F0AB161-8099-47B2-AB2D-1258EA7F0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330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0" name="Oval 2548">
              <a:extLst>
                <a:ext uri="{FF2B5EF4-FFF2-40B4-BE49-F238E27FC236}">
                  <a16:creationId xmlns:a16="http://schemas.microsoft.com/office/drawing/2014/main" id="{F0EBC2E0-A7FE-4648-B99F-410D6620F7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4" y="3327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1" name="Oval 2549">
              <a:extLst>
                <a:ext uri="{FF2B5EF4-FFF2-40B4-BE49-F238E27FC236}">
                  <a16:creationId xmlns:a16="http://schemas.microsoft.com/office/drawing/2014/main" id="{2F83E073-4B33-49CD-B0A8-E5347EB0B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2" y="3358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2" name="Oval 2550">
              <a:extLst>
                <a:ext uri="{FF2B5EF4-FFF2-40B4-BE49-F238E27FC236}">
                  <a16:creationId xmlns:a16="http://schemas.microsoft.com/office/drawing/2014/main" id="{51043576-1F03-40A8-A874-768F7E66D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1" y="334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3" name="Oval 2551">
              <a:extLst>
                <a:ext uri="{FF2B5EF4-FFF2-40B4-BE49-F238E27FC236}">
                  <a16:creationId xmlns:a16="http://schemas.microsoft.com/office/drawing/2014/main" id="{0B1D96A9-BFE5-40A9-B956-DE52C7192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339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4" name="Oval 2552">
              <a:extLst>
                <a:ext uri="{FF2B5EF4-FFF2-40B4-BE49-F238E27FC236}">
                  <a16:creationId xmlns:a16="http://schemas.microsoft.com/office/drawing/2014/main" id="{9B130174-6EFF-4638-9112-18CDE886C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37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5" name="Oval 2553">
              <a:extLst>
                <a:ext uri="{FF2B5EF4-FFF2-40B4-BE49-F238E27FC236}">
                  <a16:creationId xmlns:a16="http://schemas.microsoft.com/office/drawing/2014/main" id="{58D8BD84-F449-4E19-A07D-1E58B4AE3D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2" y="3356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6" name="Oval 2554">
              <a:extLst>
                <a:ext uri="{FF2B5EF4-FFF2-40B4-BE49-F238E27FC236}">
                  <a16:creationId xmlns:a16="http://schemas.microsoft.com/office/drawing/2014/main" id="{9C991D15-5667-4E27-B9F8-B45BA2696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3337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7" name="Oval 2555">
              <a:extLst>
                <a:ext uri="{FF2B5EF4-FFF2-40B4-BE49-F238E27FC236}">
                  <a16:creationId xmlns:a16="http://schemas.microsoft.com/office/drawing/2014/main" id="{F8453D86-FD8C-4FAC-B35D-C1A029439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0" y="331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8" name="Oval 2556">
              <a:extLst>
                <a:ext uri="{FF2B5EF4-FFF2-40B4-BE49-F238E27FC236}">
                  <a16:creationId xmlns:a16="http://schemas.microsoft.com/office/drawing/2014/main" id="{8E879BE2-36A7-4DC0-AA24-520B7044FE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6" y="3297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49" name="Oval 2557">
              <a:extLst>
                <a:ext uri="{FF2B5EF4-FFF2-40B4-BE49-F238E27FC236}">
                  <a16:creationId xmlns:a16="http://schemas.microsoft.com/office/drawing/2014/main" id="{771D7F2C-069D-4630-8AFA-12B1A0561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32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0" name="Oval 2558">
              <a:extLst>
                <a:ext uri="{FF2B5EF4-FFF2-40B4-BE49-F238E27FC236}">
                  <a16:creationId xmlns:a16="http://schemas.microsoft.com/office/drawing/2014/main" id="{879A8503-01A5-4B27-B6A6-D43D60915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266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1" name="Oval 2559">
              <a:extLst>
                <a:ext uri="{FF2B5EF4-FFF2-40B4-BE49-F238E27FC236}">
                  <a16:creationId xmlns:a16="http://schemas.microsoft.com/office/drawing/2014/main" id="{98271803-2D2D-4A1B-9003-CD477AB193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324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2" name="Oval 2560">
              <a:extLst>
                <a:ext uri="{FF2B5EF4-FFF2-40B4-BE49-F238E27FC236}">
                  <a16:creationId xmlns:a16="http://schemas.microsoft.com/office/drawing/2014/main" id="{1C9223EB-6024-4E97-88CE-00EB60A10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9" y="321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3" name="Oval 2561">
              <a:extLst>
                <a:ext uri="{FF2B5EF4-FFF2-40B4-BE49-F238E27FC236}">
                  <a16:creationId xmlns:a16="http://schemas.microsoft.com/office/drawing/2014/main" id="{D6703904-F4A6-499F-9A18-78C28FE76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8" y="319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4" name="Oval 2562">
              <a:extLst>
                <a:ext uri="{FF2B5EF4-FFF2-40B4-BE49-F238E27FC236}">
                  <a16:creationId xmlns:a16="http://schemas.microsoft.com/office/drawing/2014/main" id="{77BD70D3-2314-4265-95C5-9F61C56AD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7" y="3172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5" name="Oval 2563">
              <a:extLst>
                <a:ext uri="{FF2B5EF4-FFF2-40B4-BE49-F238E27FC236}">
                  <a16:creationId xmlns:a16="http://schemas.microsoft.com/office/drawing/2014/main" id="{9F52F948-5F20-40E6-80B0-B85A7E415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8" y="315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6" name="Oval 2564">
              <a:extLst>
                <a:ext uri="{FF2B5EF4-FFF2-40B4-BE49-F238E27FC236}">
                  <a16:creationId xmlns:a16="http://schemas.microsoft.com/office/drawing/2014/main" id="{98E58F57-1B82-4437-B2A0-6A9AE480D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0" y="312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7" name="Oval 2565">
              <a:extLst>
                <a:ext uri="{FF2B5EF4-FFF2-40B4-BE49-F238E27FC236}">
                  <a16:creationId xmlns:a16="http://schemas.microsoft.com/office/drawing/2014/main" id="{23B27160-2BF8-4D41-AD32-9BC1EE9BA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1" y="310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8" name="Oval 2566">
              <a:extLst>
                <a:ext uri="{FF2B5EF4-FFF2-40B4-BE49-F238E27FC236}">
                  <a16:creationId xmlns:a16="http://schemas.microsoft.com/office/drawing/2014/main" id="{5E05F9F1-CBFC-4941-B11F-AA97FA52E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3" y="309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59" name="Oval 2567">
              <a:extLst>
                <a:ext uri="{FF2B5EF4-FFF2-40B4-BE49-F238E27FC236}">
                  <a16:creationId xmlns:a16="http://schemas.microsoft.com/office/drawing/2014/main" id="{9BD2E844-AC34-4E8B-9065-41925FCC2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4" y="308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0" name="Oval 2568">
              <a:extLst>
                <a:ext uri="{FF2B5EF4-FFF2-40B4-BE49-F238E27FC236}">
                  <a16:creationId xmlns:a16="http://schemas.microsoft.com/office/drawing/2014/main" id="{B22B3707-4FFC-4D42-845C-6ED736488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306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1" name="Oval 2569">
              <a:extLst>
                <a:ext uri="{FF2B5EF4-FFF2-40B4-BE49-F238E27FC236}">
                  <a16:creationId xmlns:a16="http://schemas.microsoft.com/office/drawing/2014/main" id="{73A89AE1-C221-457E-8539-30ECA1893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3" y="302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2" name="Oval 2570">
              <a:extLst>
                <a:ext uri="{FF2B5EF4-FFF2-40B4-BE49-F238E27FC236}">
                  <a16:creationId xmlns:a16="http://schemas.microsoft.com/office/drawing/2014/main" id="{C2C4B902-DFEE-48E4-9753-3C85566E0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0" y="304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3" name="Oval 2571">
              <a:extLst>
                <a:ext uri="{FF2B5EF4-FFF2-40B4-BE49-F238E27FC236}">
                  <a16:creationId xmlns:a16="http://schemas.microsoft.com/office/drawing/2014/main" id="{BD429FC7-BFB5-4B57-80E0-F5586EA8C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301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4" name="Oval 2572">
              <a:extLst>
                <a:ext uri="{FF2B5EF4-FFF2-40B4-BE49-F238E27FC236}">
                  <a16:creationId xmlns:a16="http://schemas.microsoft.com/office/drawing/2014/main" id="{314619AD-BCCA-43D3-99F8-6D5DA9FDE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2993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5" name="Oval 2573">
              <a:extLst>
                <a:ext uri="{FF2B5EF4-FFF2-40B4-BE49-F238E27FC236}">
                  <a16:creationId xmlns:a16="http://schemas.microsoft.com/office/drawing/2014/main" id="{D1E4C9E3-7F91-4614-AE3A-1F02F9564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297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6" name="Oval 2574">
              <a:extLst>
                <a:ext uri="{FF2B5EF4-FFF2-40B4-BE49-F238E27FC236}">
                  <a16:creationId xmlns:a16="http://schemas.microsoft.com/office/drawing/2014/main" id="{9153E304-4293-4902-A433-BDF6DEA3C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95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7" name="Oval 2575">
              <a:extLst>
                <a:ext uri="{FF2B5EF4-FFF2-40B4-BE49-F238E27FC236}">
                  <a16:creationId xmlns:a16="http://schemas.microsoft.com/office/drawing/2014/main" id="{7B791D67-5AC4-4656-BD08-C01D2BEA4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94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8" name="Oval 2576">
              <a:extLst>
                <a:ext uri="{FF2B5EF4-FFF2-40B4-BE49-F238E27FC236}">
                  <a16:creationId xmlns:a16="http://schemas.microsoft.com/office/drawing/2014/main" id="{DFCC62F3-99DF-44AE-9A7F-106C6CF96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" y="292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69" name="Oval 2577">
              <a:extLst>
                <a:ext uri="{FF2B5EF4-FFF2-40B4-BE49-F238E27FC236}">
                  <a16:creationId xmlns:a16="http://schemas.microsoft.com/office/drawing/2014/main" id="{6FC7FDDF-F6EA-444A-8BF7-C2B304CB3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3" y="305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0" name="Oval 2578">
              <a:extLst>
                <a:ext uri="{FF2B5EF4-FFF2-40B4-BE49-F238E27FC236}">
                  <a16:creationId xmlns:a16="http://schemas.microsoft.com/office/drawing/2014/main" id="{3407DBEB-E8F2-4651-A7F6-254010758E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2" y="303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1" name="Oval 2579">
              <a:extLst>
                <a:ext uri="{FF2B5EF4-FFF2-40B4-BE49-F238E27FC236}">
                  <a16:creationId xmlns:a16="http://schemas.microsoft.com/office/drawing/2014/main" id="{609108EC-6E7A-41CB-BF79-344EA2CB8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7" y="301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2" name="Oval 2580">
              <a:extLst>
                <a:ext uri="{FF2B5EF4-FFF2-40B4-BE49-F238E27FC236}">
                  <a16:creationId xmlns:a16="http://schemas.microsoft.com/office/drawing/2014/main" id="{C510F30E-D8A2-4FEC-80AC-B3592E852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299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3" name="Oval 2581">
              <a:extLst>
                <a:ext uri="{FF2B5EF4-FFF2-40B4-BE49-F238E27FC236}">
                  <a16:creationId xmlns:a16="http://schemas.microsoft.com/office/drawing/2014/main" id="{A4BCF717-3B9F-4039-9677-354E844DA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7" y="297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4" name="Oval 2582">
              <a:extLst>
                <a:ext uri="{FF2B5EF4-FFF2-40B4-BE49-F238E27FC236}">
                  <a16:creationId xmlns:a16="http://schemas.microsoft.com/office/drawing/2014/main" id="{9317818F-5B9A-4175-A942-37E6F6BD4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296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5" name="Oval 2583">
              <a:extLst>
                <a:ext uri="{FF2B5EF4-FFF2-40B4-BE49-F238E27FC236}">
                  <a16:creationId xmlns:a16="http://schemas.microsoft.com/office/drawing/2014/main" id="{5D47C237-6104-48B4-A3CE-FDB686BB6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2946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6" name="Oval 2584">
              <a:extLst>
                <a:ext uri="{FF2B5EF4-FFF2-40B4-BE49-F238E27FC236}">
                  <a16:creationId xmlns:a16="http://schemas.microsoft.com/office/drawing/2014/main" id="{0E9738E5-BC26-468A-AF92-A3568C1E40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6" y="292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7" name="Oval 2585">
              <a:extLst>
                <a:ext uri="{FF2B5EF4-FFF2-40B4-BE49-F238E27FC236}">
                  <a16:creationId xmlns:a16="http://schemas.microsoft.com/office/drawing/2014/main" id="{9AD61010-3646-4CC7-A65A-959D574C9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" y="291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8" name="Oval 2586">
              <a:extLst>
                <a:ext uri="{FF2B5EF4-FFF2-40B4-BE49-F238E27FC236}">
                  <a16:creationId xmlns:a16="http://schemas.microsoft.com/office/drawing/2014/main" id="{11AE0B8C-DBC8-4F23-8DB8-4A2130C09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2894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79" name="Oval 2587">
              <a:extLst>
                <a:ext uri="{FF2B5EF4-FFF2-40B4-BE49-F238E27FC236}">
                  <a16:creationId xmlns:a16="http://schemas.microsoft.com/office/drawing/2014/main" id="{0D70EB68-6965-45B1-912E-607F2A43B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8" y="28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0" name="Oval 2588">
              <a:extLst>
                <a:ext uri="{FF2B5EF4-FFF2-40B4-BE49-F238E27FC236}">
                  <a16:creationId xmlns:a16="http://schemas.microsoft.com/office/drawing/2014/main" id="{D9BDB46A-76CF-419F-8D7A-93E26D2AC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" y="286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1" name="Oval 2589">
              <a:extLst>
                <a:ext uri="{FF2B5EF4-FFF2-40B4-BE49-F238E27FC236}">
                  <a16:creationId xmlns:a16="http://schemas.microsoft.com/office/drawing/2014/main" id="{29A1A7CB-677E-4C5F-8651-CC542C64A8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3" y="284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2" name="Oval 2590">
              <a:extLst>
                <a:ext uri="{FF2B5EF4-FFF2-40B4-BE49-F238E27FC236}">
                  <a16:creationId xmlns:a16="http://schemas.microsoft.com/office/drawing/2014/main" id="{4FB0ACA4-34E1-4803-9FE6-AE51174DF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2" y="283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3" name="Oval 2591">
              <a:extLst>
                <a:ext uri="{FF2B5EF4-FFF2-40B4-BE49-F238E27FC236}">
                  <a16:creationId xmlns:a16="http://schemas.microsoft.com/office/drawing/2014/main" id="{477B0BF5-BB01-40A5-B538-8B817F1AD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2816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4" name="Oval 2592">
              <a:extLst>
                <a:ext uri="{FF2B5EF4-FFF2-40B4-BE49-F238E27FC236}">
                  <a16:creationId xmlns:a16="http://schemas.microsoft.com/office/drawing/2014/main" id="{28570B8C-8DCE-4706-8FFC-F28A170A0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280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5" name="Oval 2593">
              <a:extLst>
                <a:ext uri="{FF2B5EF4-FFF2-40B4-BE49-F238E27FC236}">
                  <a16:creationId xmlns:a16="http://schemas.microsoft.com/office/drawing/2014/main" id="{2C218B6C-9453-42D1-B0CA-8796EE739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278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6" name="Oval 2594">
              <a:extLst>
                <a:ext uri="{FF2B5EF4-FFF2-40B4-BE49-F238E27FC236}">
                  <a16:creationId xmlns:a16="http://schemas.microsoft.com/office/drawing/2014/main" id="{8ABE424E-ECBE-4B47-8AC4-6106F7A32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2774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7" name="Oval 2595">
              <a:extLst>
                <a:ext uri="{FF2B5EF4-FFF2-40B4-BE49-F238E27FC236}">
                  <a16:creationId xmlns:a16="http://schemas.microsoft.com/office/drawing/2014/main" id="{07A5A6F3-4FA3-4441-BD37-FEFE6C868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7" y="276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8" name="Oval 2596">
              <a:extLst>
                <a:ext uri="{FF2B5EF4-FFF2-40B4-BE49-F238E27FC236}">
                  <a16:creationId xmlns:a16="http://schemas.microsoft.com/office/drawing/2014/main" id="{EC0D760B-FA5D-48CD-9429-74D9FC3F9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9" y="27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89" name="Oval 2597">
              <a:extLst>
                <a:ext uri="{FF2B5EF4-FFF2-40B4-BE49-F238E27FC236}">
                  <a16:creationId xmlns:a16="http://schemas.microsoft.com/office/drawing/2014/main" id="{257B1166-CE40-49BB-B901-8166494AC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2732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0" name="Oval 2598">
              <a:extLst>
                <a:ext uri="{FF2B5EF4-FFF2-40B4-BE49-F238E27FC236}">
                  <a16:creationId xmlns:a16="http://schemas.microsoft.com/office/drawing/2014/main" id="{FA1082AA-586A-45EE-9A5F-88100D168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70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1" name="Oval 2599">
              <a:extLst>
                <a:ext uri="{FF2B5EF4-FFF2-40B4-BE49-F238E27FC236}">
                  <a16:creationId xmlns:a16="http://schemas.microsoft.com/office/drawing/2014/main" id="{59902B6D-BBC1-4BF0-8509-193CA0982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6" y="268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2" name="Oval 2600">
              <a:extLst>
                <a:ext uri="{FF2B5EF4-FFF2-40B4-BE49-F238E27FC236}">
                  <a16:creationId xmlns:a16="http://schemas.microsoft.com/office/drawing/2014/main" id="{9A5E086C-1C74-4B81-A64C-B3E1D5BE6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" y="267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3" name="Oval 2601">
              <a:extLst>
                <a:ext uri="{FF2B5EF4-FFF2-40B4-BE49-F238E27FC236}">
                  <a16:creationId xmlns:a16="http://schemas.microsoft.com/office/drawing/2014/main" id="{FA0B4C8B-23B3-4C19-B6B6-90BDE4FE77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65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4" name="Oval 2602">
              <a:extLst>
                <a:ext uri="{FF2B5EF4-FFF2-40B4-BE49-F238E27FC236}">
                  <a16:creationId xmlns:a16="http://schemas.microsoft.com/office/drawing/2014/main" id="{074B2FCB-E94E-4512-8185-36D77BF51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2" y="262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5" name="Oval 2603">
              <a:extLst>
                <a:ext uri="{FF2B5EF4-FFF2-40B4-BE49-F238E27FC236}">
                  <a16:creationId xmlns:a16="http://schemas.microsoft.com/office/drawing/2014/main" id="{EB7FD54A-AD1F-48A6-BBE9-267A5C5C6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6" y="260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6" name="Oval 2604">
              <a:extLst>
                <a:ext uri="{FF2B5EF4-FFF2-40B4-BE49-F238E27FC236}">
                  <a16:creationId xmlns:a16="http://schemas.microsoft.com/office/drawing/2014/main" id="{C4F1A4D8-8E8F-499F-B5C0-A9F7ABBE9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2" y="2600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7" name="Oval 2605">
              <a:extLst>
                <a:ext uri="{FF2B5EF4-FFF2-40B4-BE49-F238E27FC236}">
                  <a16:creationId xmlns:a16="http://schemas.microsoft.com/office/drawing/2014/main" id="{EA2DC4A4-9D80-47D3-AD65-507A46DF7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1" y="2585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8" name="Oval 2606">
              <a:extLst>
                <a:ext uri="{FF2B5EF4-FFF2-40B4-BE49-F238E27FC236}">
                  <a16:creationId xmlns:a16="http://schemas.microsoft.com/office/drawing/2014/main" id="{41FC6BED-27E4-41A7-AC75-EECC53BC0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0" y="2569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299" name="Oval 2607">
              <a:extLst>
                <a:ext uri="{FF2B5EF4-FFF2-40B4-BE49-F238E27FC236}">
                  <a16:creationId xmlns:a16="http://schemas.microsoft.com/office/drawing/2014/main" id="{F81653E1-FB3D-41D9-B65C-42B99C4D1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63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0" name="Oval 2608">
              <a:extLst>
                <a:ext uri="{FF2B5EF4-FFF2-40B4-BE49-F238E27FC236}">
                  <a16:creationId xmlns:a16="http://schemas.microsoft.com/office/drawing/2014/main" id="{DA16A819-4B1D-4E83-B499-A7263F0D3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26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1" name="Oval 2609">
              <a:extLst>
                <a:ext uri="{FF2B5EF4-FFF2-40B4-BE49-F238E27FC236}">
                  <a16:creationId xmlns:a16="http://schemas.microsoft.com/office/drawing/2014/main" id="{12627AC2-A3D8-46DB-86C1-E52E8FFD1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2663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2" name="Oval 2610">
              <a:extLst>
                <a:ext uri="{FF2B5EF4-FFF2-40B4-BE49-F238E27FC236}">
                  <a16:creationId xmlns:a16="http://schemas.microsoft.com/office/drawing/2014/main" id="{D71893B9-C6DE-4667-869A-E85F2E562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268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3" name="Oval 2611">
              <a:extLst>
                <a:ext uri="{FF2B5EF4-FFF2-40B4-BE49-F238E27FC236}">
                  <a16:creationId xmlns:a16="http://schemas.microsoft.com/office/drawing/2014/main" id="{AA291422-920B-400A-B39B-C238A1139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3" y="2691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4" name="Oval 2612">
              <a:extLst>
                <a:ext uri="{FF2B5EF4-FFF2-40B4-BE49-F238E27FC236}">
                  <a16:creationId xmlns:a16="http://schemas.microsoft.com/office/drawing/2014/main" id="{87140DB4-F112-4F8B-ACA9-96059EF22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7" y="270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5" name="Oval 2613">
              <a:extLst>
                <a:ext uri="{FF2B5EF4-FFF2-40B4-BE49-F238E27FC236}">
                  <a16:creationId xmlns:a16="http://schemas.microsoft.com/office/drawing/2014/main" id="{3E528C1F-A461-41CE-BD32-457F2D1AE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8" y="272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6" name="Oval 2614">
              <a:extLst>
                <a:ext uri="{FF2B5EF4-FFF2-40B4-BE49-F238E27FC236}">
                  <a16:creationId xmlns:a16="http://schemas.microsoft.com/office/drawing/2014/main" id="{82AB9B3E-35ED-4729-9F56-717BF157E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4" y="2739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7" name="Oval 2615">
              <a:extLst>
                <a:ext uri="{FF2B5EF4-FFF2-40B4-BE49-F238E27FC236}">
                  <a16:creationId xmlns:a16="http://schemas.microsoft.com/office/drawing/2014/main" id="{F3ADFE3F-6B23-4801-B1F3-62326C58F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1" y="2748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8" name="Oval 2616">
              <a:extLst>
                <a:ext uri="{FF2B5EF4-FFF2-40B4-BE49-F238E27FC236}">
                  <a16:creationId xmlns:a16="http://schemas.microsoft.com/office/drawing/2014/main" id="{5B0B361D-C15A-44DD-AE79-4A44FA11B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2" y="2764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09" name="Oval 2617">
              <a:extLst>
                <a:ext uri="{FF2B5EF4-FFF2-40B4-BE49-F238E27FC236}">
                  <a16:creationId xmlns:a16="http://schemas.microsoft.com/office/drawing/2014/main" id="{69DD97CF-30FB-4516-A09C-16E2931A5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0" y="27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0" name="Oval 2618">
              <a:extLst>
                <a:ext uri="{FF2B5EF4-FFF2-40B4-BE49-F238E27FC236}">
                  <a16:creationId xmlns:a16="http://schemas.microsoft.com/office/drawing/2014/main" id="{4BA77D88-C775-496D-AE9F-F48617AB5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805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1" name="Oval 2619">
              <a:extLst>
                <a:ext uri="{FF2B5EF4-FFF2-40B4-BE49-F238E27FC236}">
                  <a16:creationId xmlns:a16="http://schemas.microsoft.com/office/drawing/2014/main" id="{3EDAECBD-218F-4851-929F-9B83775A8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81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2" name="Oval 2620">
              <a:extLst>
                <a:ext uri="{FF2B5EF4-FFF2-40B4-BE49-F238E27FC236}">
                  <a16:creationId xmlns:a16="http://schemas.microsoft.com/office/drawing/2014/main" id="{2322BA47-D969-44B8-914A-9BA18200D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9" y="2833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3" name="Oval 2621">
              <a:extLst>
                <a:ext uri="{FF2B5EF4-FFF2-40B4-BE49-F238E27FC236}">
                  <a16:creationId xmlns:a16="http://schemas.microsoft.com/office/drawing/2014/main" id="{66EF0DAC-3E1B-42F1-AB67-5692DF355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7" y="280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4" name="Oval 2622">
              <a:extLst>
                <a:ext uri="{FF2B5EF4-FFF2-40B4-BE49-F238E27FC236}">
                  <a16:creationId xmlns:a16="http://schemas.microsoft.com/office/drawing/2014/main" id="{FC1F29DD-2A78-44B9-B836-79D7F98FA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279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5" name="Oval 2623">
              <a:extLst>
                <a:ext uri="{FF2B5EF4-FFF2-40B4-BE49-F238E27FC236}">
                  <a16:creationId xmlns:a16="http://schemas.microsoft.com/office/drawing/2014/main" id="{982CF43A-4914-4C72-A5CF-56453FED0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0" y="276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6" name="Oval 2624">
              <a:extLst>
                <a:ext uri="{FF2B5EF4-FFF2-40B4-BE49-F238E27FC236}">
                  <a16:creationId xmlns:a16="http://schemas.microsoft.com/office/drawing/2014/main" id="{D90C5956-0716-49F5-8DA1-905D5BB87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274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7" name="Oval 2625">
              <a:extLst>
                <a:ext uri="{FF2B5EF4-FFF2-40B4-BE49-F238E27FC236}">
                  <a16:creationId xmlns:a16="http://schemas.microsoft.com/office/drawing/2014/main" id="{C74918BE-9718-479E-ADBB-DC34C13D6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" y="2755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8" name="Oval 2626">
              <a:extLst>
                <a:ext uri="{FF2B5EF4-FFF2-40B4-BE49-F238E27FC236}">
                  <a16:creationId xmlns:a16="http://schemas.microsoft.com/office/drawing/2014/main" id="{C07C20AF-C8CC-4FCB-821B-6CAB936C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4" y="2779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19" name="Oval 2627">
              <a:extLst>
                <a:ext uri="{FF2B5EF4-FFF2-40B4-BE49-F238E27FC236}">
                  <a16:creationId xmlns:a16="http://schemas.microsoft.com/office/drawing/2014/main" id="{8C87A595-56E9-4981-A8B5-F04201F0F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8" y="282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0" name="Oval 2628">
              <a:extLst>
                <a:ext uri="{FF2B5EF4-FFF2-40B4-BE49-F238E27FC236}">
                  <a16:creationId xmlns:a16="http://schemas.microsoft.com/office/drawing/2014/main" id="{3B8FAE06-396D-40A3-AD8A-C6A3C3893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" y="284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1" name="Oval 2629">
              <a:extLst>
                <a:ext uri="{FF2B5EF4-FFF2-40B4-BE49-F238E27FC236}">
                  <a16:creationId xmlns:a16="http://schemas.microsoft.com/office/drawing/2014/main" id="{4A627987-0E5A-4D9D-8B10-4032DACA8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8" y="2845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2" name="Oval 2630">
              <a:extLst>
                <a:ext uri="{FF2B5EF4-FFF2-40B4-BE49-F238E27FC236}">
                  <a16:creationId xmlns:a16="http://schemas.microsoft.com/office/drawing/2014/main" id="{8DF64BB6-7315-45EE-8E0A-B59D1A751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5" y="2828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3" name="Oval 2631">
              <a:extLst>
                <a:ext uri="{FF2B5EF4-FFF2-40B4-BE49-F238E27FC236}">
                  <a16:creationId xmlns:a16="http://schemas.microsoft.com/office/drawing/2014/main" id="{F86B6FCC-B2D5-4132-BF63-47E1D9AE6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1" y="2838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4" name="Oval 2632">
              <a:extLst>
                <a:ext uri="{FF2B5EF4-FFF2-40B4-BE49-F238E27FC236}">
                  <a16:creationId xmlns:a16="http://schemas.microsoft.com/office/drawing/2014/main" id="{7429B587-44DA-40C7-9D80-33D53F207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2" y="2927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5" name="Oval 2633">
              <a:extLst>
                <a:ext uri="{FF2B5EF4-FFF2-40B4-BE49-F238E27FC236}">
                  <a16:creationId xmlns:a16="http://schemas.microsoft.com/office/drawing/2014/main" id="{B4142CB5-467D-4D27-A757-9C489B85B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294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6" name="Oval 2634">
              <a:extLst>
                <a:ext uri="{FF2B5EF4-FFF2-40B4-BE49-F238E27FC236}">
                  <a16:creationId xmlns:a16="http://schemas.microsoft.com/office/drawing/2014/main" id="{DEE1C919-26AC-498F-9279-416E72596A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96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7" name="Oval 2635">
              <a:extLst>
                <a:ext uri="{FF2B5EF4-FFF2-40B4-BE49-F238E27FC236}">
                  <a16:creationId xmlns:a16="http://schemas.microsoft.com/office/drawing/2014/main" id="{E4D3AB59-293A-477A-8553-AE9F0FD48D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5" y="2979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8" name="Oval 2636">
              <a:extLst>
                <a:ext uri="{FF2B5EF4-FFF2-40B4-BE49-F238E27FC236}">
                  <a16:creationId xmlns:a16="http://schemas.microsoft.com/office/drawing/2014/main" id="{B62684DC-9B2E-4E5D-8F95-74A11F43A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2757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29" name="Oval 2637">
              <a:extLst>
                <a:ext uri="{FF2B5EF4-FFF2-40B4-BE49-F238E27FC236}">
                  <a16:creationId xmlns:a16="http://schemas.microsoft.com/office/drawing/2014/main" id="{F42021C3-0930-4178-866A-7D29B7456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277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0" name="Oval 2638">
              <a:extLst>
                <a:ext uri="{FF2B5EF4-FFF2-40B4-BE49-F238E27FC236}">
                  <a16:creationId xmlns:a16="http://schemas.microsoft.com/office/drawing/2014/main" id="{128C122D-848C-4AE6-91FB-18F1E61220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2" y="278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1" name="Oval 2639">
              <a:extLst>
                <a:ext uri="{FF2B5EF4-FFF2-40B4-BE49-F238E27FC236}">
                  <a16:creationId xmlns:a16="http://schemas.microsoft.com/office/drawing/2014/main" id="{17CAC15A-94BC-4442-A773-C2992C301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" y="280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2" name="Oval 2640">
              <a:extLst>
                <a:ext uri="{FF2B5EF4-FFF2-40B4-BE49-F238E27FC236}">
                  <a16:creationId xmlns:a16="http://schemas.microsoft.com/office/drawing/2014/main" id="{CB082394-B7F1-4DE6-9AEA-FE1A51C08D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2816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3" name="Oval 2641">
              <a:extLst>
                <a:ext uri="{FF2B5EF4-FFF2-40B4-BE49-F238E27FC236}">
                  <a16:creationId xmlns:a16="http://schemas.microsoft.com/office/drawing/2014/main" id="{529FA0EF-BD10-42BA-9837-2CF50AD2F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6" y="283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4" name="Oval 2642">
              <a:extLst>
                <a:ext uri="{FF2B5EF4-FFF2-40B4-BE49-F238E27FC236}">
                  <a16:creationId xmlns:a16="http://schemas.microsoft.com/office/drawing/2014/main" id="{65E795AD-65C3-479F-B629-B2B7A7161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7" y="285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5" name="Oval 2643">
              <a:extLst>
                <a:ext uri="{FF2B5EF4-FFF2-40B4-BE49-F238E27FC236}">
                  <a16:creationId xmlns:a16="http://schemas.microsoft.com/office/drawing/2014/main" id="{660E5938-948C-4583-9F9D-A6A986F12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1" y="2868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6" name="Oval 2644">
              <a:extLst>
                <a:ext uri="{FF2B5EF4-FFF2-40B4-BE49-F238E27FC236}">
                  <a16:creationId xmlns:a16="http://schemas.microsoft.com/office/drawing/2014/main" id="{F59F9993-30B0-46BF-B562-085472F08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2885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7" name="Oval 2645">
              <a:extLst>
                <a:ext uri="{FF2B5EF4-FFF2-40B4-BE49-F238E27FC236}">
                  <a16:creationId xmlns:a16="http://schemas.microsoft.com/office/drawing/2014/main" id="{0B257D5D-E196-464F-B916-BFE2FCD7E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" y="29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8" name="Oval 2646">
              <a:extLst>
                <a:ext uri="{FF2B5EF4-FFF2-40B4-BE49-F238E27FC236}">
                  <a16:creationId xmlns:a16="http://schemas.microsoft.com/office/drawing/2014/main" id="{E26E4DBD-F1B0-4E3E-9917-CF99F93D1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3" y="292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39" name="Oval 2647">
              <a:extLst>
                <a:ext uri="{FF2B5EF4-FFF2-40B4-BE49-F238E27FC236}">
                  <a16:creationId xmlns:a16="http://schemas.microsoft.com/office/drawing/2014/main" id="{4334B732-6A29-4B32-9EA0-EBB3DC1BE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1" y="317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0" name="Oval 2648">
              <a:extLst>
                <a:ext uri="{FF2B5EF4-FFF2-40B4-BE49-F238E27FC236}">
                  <a16:creationId xmlns:a16="http://schemas.microsoft.com/office/drawing/2014/main" id="{0E78865A-34B1-438F-B214-5A7CAD1B6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" y="3196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1" name="Oval 2649">
              <a:extLst>
                <a:ext uri="{FF2B5EF4-FFF2-40B4-BE49-F238E27FC236}">
                  <a16:creationId xmlns:a16="http://schemas.microsoft.com/office/drawing/2014/main" id="{41456A66-7C1A-4FD8-A0DA-333A8D408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3174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2" name="Oval 2650">
              <a:extLst>
                <a:ext uri="{FF2B5EF4-FFF2-40B4-BE49-F238E27FC236}">
                  <a16:creationId xmlns:a16="http://schemas.microsoft.com/office/drawing/2014/main" id="{1A3FCACA-95C6-475D-A944-BBD8C2B102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6" y="3134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3" name="Oval 2651">
              <a:extLst>
                <a:ext uri="{FF2B5EF4-FFF2-40B4-BE49-F238E27FC236}">
                  <a16:creationId xmlns:a16="http://schemas.microsoft.com/office/drawing/2014/main" id="{B43B2EF4-690C-4FE9-B205-9FCE8FF5D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2" y="3113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4" name="Oval 2652">
              <a:extLst>
                <a:ext uri="{FF2B5EF4-FFF2-40B4-BE49-F238E27FC236}">
                  <a16:creationId xmlns:a16="http://schemas.microsoft.com/office/drawing/2014/main" id="{EDFC4F48-C2A0-4BEB-9C0A-D3E2E2DEF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7" y="309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5" name="Oval 2653">
              <a:extLst>
                <a:ext uri="{FF2B5EF4-FFF2-40B4-BE49-F238E27FC236}">
                  <a16:creationId xmlns:a16="http://schemas.microsoft.com/office/drawing/2014/main" id="{4D5312CC-DE8E-4D3C-8BA9-D577EC588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0" y="3283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6" name="Oval 2654">
              <a:extLst>
                <a:ext uri="{FF2B5EF4-FFF2-40B4-BE49-F238E27FC236}">
                  <a16:creationId xmlns:a16="http://schemas.microsoft.com/office/drawing/2014/main" id="{FFEB03CD-BCC7-48CA-AE5B-17E8ED2B0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32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7" name="Oval 2655">
              <a:extLst>
                <a:ext uri="{FF2B5EF4-FFF2-40B4-BE49-F238E27FC236}">
                  <a16:creationId xmlns:a16="http://schemas.microsoft.com/office/drawing/2014/main" id="{4C2F3991-584A-4D97-9CBF-943C502B7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3250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8" name="Oval 2656">
              <a:extLst>
                <a:ext uri="{FF2B5EF4-FFF2-40B4-BE49-F238E27FC236}">
                  <a16:creationId xmlns:a16="http://schemas.microsoft.com/office/drawing/2014/main" id="{FB245C45-9EE5-456E-BAD2-72105447F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" y="3252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49" name="Oval 2657">
              <a:extLst>
                <a:ext uri="{FF2B5EF4-FFF2-40B4-BE49-F238E27FC236}">
                  <a16:creationId xmlns:a16="http://schemas.microsoft.com/office/drawing/2014/main" id="{EAE12875-D27B-4AFA-B491-AED364A01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6" y="2939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0" name="Oval 2658">
              <a:extLst>
                <a:ext uri="{FF2B5EF4-FFF2-40B4-BE49-F238E27FC236}">
                  <a16:creationId xmlns:a16="http://schemas.microsoft.com/office/drawing/2014/main" id="{3384C9F6-0DD4-4539-B41B-4342F609C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" y="29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1" name="Oval 2659">
              <a:extLst>
                <a:ext uri="{FF2B5EF4-FFF2-40B4-BE49-F238E27FC236}">
                  <a16:creationId xmlns:a16="http://schemas.microsoft.com/office/drawing/2014/main" id="{A615B1DE-C64B-45F7-9250-D7ED3ED3D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2972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2" name="Oval 2660">
              <a:extLst>
                <a:ext uri="{FF2B5EF4-FFF2-40B4-BE49-F238E27FC236}">
                  <a16:creationId xmlns:a16="http://schemas.microsoft.com/office/drawing/2014/main" id="{C88EB0B2-3D3E-40F3-906A-56ABB782A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9" y="296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3" name="Oval 2661">
              <a:extLst>
                <a:ext uri="{FF2B5EF4-FFF2-40B4-BE49-F238E27FC236}">
                  <a16:creationId xmlns:a16="http://schemas.microsoft.com/office/drawing/2014/main" id="{B6CDA96E-9C85-43DD-9B07-586AC1F93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29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4" name="Oval 2662">
              <a:extLst>
                <a:ext uri="{FF2B5EF4-FFF2-40B4-BE49-F238E27FC236}">
                  <a16:creationId xmlns:a16="http://schemas.microsoft.com/office/drawing/2014/main" id="{704110B9-0C9E-4DE6-AEB9-2B7790B6CD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" y="274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5" name="Oval 2663">
              <a:extLst>
                <a:ext uri="{FF2B5EF4-FFF2-40B4-BE49-F238E27FC236}">
                  <a16:creationId xmlns:a16="http://schemas.microsoft.com/office/drawing/2014/main" id="{1FFA633C-FB3D-40DA-BE96-4F8D1A63A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5" y="2741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6" name="Oval 2664">
              <a:extLst>
                <a:ext uri="{FF2B5EF4-FFF2-40B4-BE49-F238E27FC236}">
                  <a16:creationId xmlns:a16="http://schemas.microsoft.com/office/drawing/2014/main" id="{E8BF7191-7EC3-43F6-A823-42FC33761C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9" y="2753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7" name="Oval 2665">
              <a:extLst>
                <a:ext uri="{FF2B5EF4-FFF2-40B4-BE49-F238E27FC236}">
                  <a16:creationId xmlns:a16="http://schemas.microsoft.com/office/drawing/2014/main" id="{15E081E9-239A-44A5-A04D-C6D26EC37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" y="2772"/>
              <a:ext cx="17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8" name="Oval 2666">
              <a:extLst>
                <a:ext uri="{FF2B5EF4-FFF2-40B4-BE49-F238E27FC236}">
                  <a16:creationId xmlns:a16="http://schemas.microsoft.com/office/drawing/2014/main" id="{A918DCBE-F48D-4DE3-890F-E87C721EB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9" y="2786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59" name="Oval 2667">
              <a:extLst>
                <a:ext uri="{FF2B5EF4-FFF2-40B4-BE49-F238E27FC236}">
                  <a16:creationId xmlns:a16="http://schemas.microsoft.com/office/drawing/2014/main" id="{56EFC89A-EC22-40D5-8B80-5EE14C88E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7" y="2800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0" name="Oval 2668">
              <a:extLst>
                <a:ext uri="{FF2B5EF4-FFF2-40B4-BE49-F238E27FC236}">
                  <a16:creationId xmlns:a16="http://schemas.microsoft.com/office/drawing/2014/main" id="{F44AD41E-68EB-4AA6-B740-343E6667B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2722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1" name="Oval 2669">
              <a:extLst>
                <a:ext uri="{FF2B5EF4-FFF2-40B4-BE49-F238E27FC236}">
                  <a16:creationId xmlns:a16="http://schemas.microsoft.com/office/drawing/2014/main" id="{A5E39AF2-1D10-4C48-8657-294B6C953D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2" y="2708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2" name="Oval 2670">
              <a:extLst>
                <a:ext uri="{FF2B5EF4-FFF2-40B4-BE49-F238E27FC236}">
                  <a16:creationId xmlns:a16="http://schemas.microsoft.com/office/drawing/2014/main" id="{CE40A87E-E0C5-432E-BB48-F7316EE47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8" y="2691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3" name="Oval 2671">
              <a:extLst>
                <a:ext uri="{FF2B5EF4-FFF2-40B4-BE49-F238E27FC236}">
                  <a16:creationId xmlns:a16="http://schemas.microsoft.com/office/drawing/2014/main" id="{DD77758B-115B-4758-A29F-26A07BE27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267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4" name="Oval 2672">
              <a:extLst>
                <a:ext uri="{FF2B5EF4-FFF2-40B4-BE49-F238E27FC236}">
                  <a16:creationId xmlns:a16="http://schemas.microsoft.com/office/drawing/2014/main" id="{71E026D7-2ADA-4BBB-A131-2E13694A9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8" y="266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5" name="Oval 2673">
              <a:extLst>
                <a:ext uri="{FF2B5EF4-FFF2-40B4-BE49-F238E27FC236}">
                  <a16:creationId xmlns:a16="http://schemas.microsoft.com/office/drawing/2014/main" id="{687C69B9-3A07-4E79-8589-939FC4E68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9" y="2682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6" name="Oval 2674">
              <a:extLst>
                <a:ext uri="{FF2B5EF4-FFF2-40B4-BE49-F238E27FC236}">
                  <a16:creationId xmlns:a16="http://schemas.microsoft.com/office/drawing/2014/main" id="{A1004EBD-B4E4-480F-93B6-0BCC2922F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0" y="270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7" name="Oval 2675">
              <a:extLst>
                <a:ext uri="{FF2B5EF4-FFF2-40B4-BE49-F238E27FC236}">
                  <a16:creationId xmlns:a16="http://schemas.microsoft.com/office/drawing/2014/main" id="{3E80A992-85DF-487D-903D-C5AB20BCEB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1" y="2708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8" name="Oval 2676">
              <a:extLst>
                <a:ext uri="{FF2B5EF4-FFF2-40B4-BE49-F238E27FC236}">
                  <a16:creationId xmlns:a16="http://schemas.microsoft.com/office/drawing/2014/main" id="{30D3FB0E-5485-4F6A-B352-66F895958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1" y="264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69" name="Oval 2677">
              <a:extLst>
                <a:ext uri="{FF2B5EF4-FFF2-40B4-BE49-F238E27FC236}">
                  <a16:creationId xmlns:a16="http://schemas.microsoft.com/office/drawing/2014/main" id="{61563359-EFE3-4A08-9E86-A85E4577C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6" y="2628"/>
              <a:ext cx="15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0" name="Oval 2678">
              <a:extLst>
                <a:ext uri="{FF2B5EF4-FFF2-40B4-BE49-F238E27FC236}">
                  <a16:creationId xmlns:a16="http://schemas.microsoft.com/office/drawing/2014/main" id="{2F4A80E1-FC6C-4C7C-BCDB-0DA7EB362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2" y="2614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1" name="Oval 2679">
              <a:extLst>
                <a:ext uri="{FF2B5EF4-FFF2-40B4-BE49-F238E27FC236}">
                  <a16:creationId xmlns:a16="http://schemas.microsoft.com/office/drawing/2014/main" id="{F199AF6F-0811-4BF2-84F4-F0C707371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89" y="2595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2" name="Oval 2680">
              <a:extLst>
                <a:ext uri="{FF2B5EF4-FFF2-40B4-BE49-F238E27FC236}">
                  <a16:creationId xmlns:a16="http://schemas.microsoft.com/office/drawing/2014/main" id="{58982DB4-C7D7-4A8C-BF53-4A42FCF59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1" y="2576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3" name="Oval 2681">
              <a:extLst>
                <a:ext uri="{FF2B5EF4-FFF2-40B4-BE49-F238E27FC236}">
                  <a16:creationId xmlns:a16="http://schemas.microsoft.com/office/drawing/2014/main" id="{964B1CCA-5F2F-4075-AF14-852DE2B0E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3" y="2557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4" name="Oval 2682">
              <a:extLst>
                <a:ext uri="{FF2B5EF4-FFF2-40B4-BE49-F238E27FC236}">
                  <a16:creationId xmlns:a16="http://schemas.microsoft.com/office/drawing/2014/main" id="{81D117F0-080C-4D5C-99BB-B0FC26DEB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2541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5" name="Oval 2683">
              <a:extLst>
                <a:ext uri="{FF2B5EF4-FFF2-40B4-BE49-F238E27FC236}">
                  <a16:creationId xmlns:a16="http://schemas.microsoft.com/office/drawing/2014/main" id="{437D2A33-6C59-4AF1-88EA-AB5D26785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2524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6" name="Oval 2684">
              <a:extLst>
                <a:ext uri="{FF2B5EF4-FFF2-40B4-BE49-F238E27FC236}">
                  <a16:creationId xmlns:a16="http://schemas.microsoft.com/office/drawing/2014/main" id="{50B6C63E-1974-4A77-A659-6C043BDEA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8" y="2510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7" name="Oval 2685">
              <a:extLst>
                <a:ext uri="{FF2B5EF4-FFF2-40B4-BE49-F238E27FC236}">
                  <a16:creationId xmlns:a16="http://schemas.microsoft.com/office/drawing/2014/main" id="{D830B06B-AB62-4CC4-9B24-D8B1CFDCA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3" y="2489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8" name="Oval 2686">
              <a:extLst>
                <a:ext uri="{FF2B5EF4-FFF2-40B4-BE49-F238E27FC236}">
                  <a16:creationId xmlns:a16="http://schemas.microsoft.com/office/drawing/2014/main" id="{8DF9F8F9-654E-446A-B7DB-3E5030F6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8" y="2472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79" name="Oval 2687">
              <a:extLst>
                <a:ext uri="{FF2B5EF4-FFF2-40B4-BE49-F238E27FC236}">
                  <a16:creationId xmlns:a16="http://schemas.microsoft.com/office/drawing/2014/main" id="{5189D2A8-9BB5-4370-985A-A04063CA6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4" y="2458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0" name="Oval 2688">
              <a:extLst>
                <a:ext uri="{FF2B5EF4-FFF2-40B4-BE49-F238E27FC236}">
                  <a16:creationId xmlns:a16="http://schemas.microsoft.com/office/drawing/2014/main" id="{65940FB7-0ED9-488C-99BF-6BE25A6F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1" y="244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1" name="Oval 2689">
              <a:extLst>
                <a:ext uri="{FF2B5EF4-FFF2-40B4-BE49-F238E27FC236}">
                  <a16:creationId xmlns:a16="http://schemas.microsoft.com/office/drawing/2014/main" id="{DF0CFBF8-954D-413A-8DEE-C708BC94B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3" y="243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2" name="Oval 2690">
              <a:extLst>
                <a:ext uri="{FF2B5EF4-FFF2-40B4-BE49-F238E27FC236}">
                  <a16:creationId xmlns:a16="http://schemas.microsoft.com/office/drawing/2014/main" id="{B5689102-D8B9-4F89-97A5-5BCD5179F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4" y="2729"/>
              <a:ext cx="15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grpSp>
          <p:nvGrpSpPr>
            <p:cNvPr id="50383" name="Group 2691">
              <a:extLst>
                <a:ext uri="{FF2B5EF4-FFF2-40B4-BE49-F238E27FC236}">
                  <a16:creationId xmlns:a16="http://schemas.microsoft.com/office/drawing/2014/main" id="{E8371DF9-7FB0-4CC1-9BFF-119446C7B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23" y="2319"/>
              <a:ext cx="887" cy="1056"/>
              <a:chOff x="1435" y="836"/>
              <a:chExt cx="887" cy="1056"/>
            </a:xfrm>
          </p:grpSpPr>
          <p:sp>
            <p:nvSpPr>
              <p:cNvPr id="50813" name="Oval 2692">
                <a:extLst>
                  <a:ext uri="{FF2B5EF4-FFF2-40B4-BE49-F238E27FC236}">
                    <a16:creationId xmlns:a16="http://schemas.microsoft.com/office/drawing/2014/main" id="{E5B22917-941A-4DC6-B34C-181C2A1D9B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1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4" name="Oval 2693">
                <a:extLst>
                  <a:ext uri="{FF2B5EF4-FFF2-40B4-BE49-F238E27FC236}">
                    <a16:creationId xmlns:a16="http://schemas.microsoft.com/office/drawing/2014/main" id="{442884C8-B5E5-4760-B076-B46E5AB0B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529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5" name="Oval 2694">
                <a:extLst>
                  <a:ext uri="{FF2B5EF4-FFF2-40B4-BE49-F238E27FC236}">
                    <a16:creationId xmlns:a16="http://schemas.microsoft.com/office/drawing/2014/main" id="{62012EFB-645B-475B-AC50-F2B9719DC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545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6" name="Oval 2695">
                <a:extLst>
                  <a:ext uri="{FF2B5EF4-FFF2-40B4-BE49-F238E27FC236}">
                    <a16:creationId xmlns:a16="http://schemas.microsoft.com/office/drawing/2014/main" id="{C8C07885-DEBB-4484-B13C-D3D4FA77A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564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7" name="Oval 2696">
                <a:extLst>
                  <a:ext uri="{FF2B5EF4-FFF2-40B4-BE49-F238E27FC236}">
                    <a16:creationId xmlns:a16="http://schemas.microsoft.com/office/drawing/2014/main" id="{DE5D3C20-81A5-42B2-AC9A-D89ADFED2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58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8" name="Oval 2697">
                <a:extLst>
                  <a:ext uri="{FF2B5EF4-FFF2-40B4-BE49-F238E27FC236}">
                    <a16:creationId xmlns:a16="http://schemas.microsoft.com/office/drawing/2014/main" id="{4626C8AF-C447-415A-A894-370ED7071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" y="160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9" name="Oval 2698">
                <a:extLst>
                  <a:ext uri="{FF2B5EF4-FFF2-40B4-BE49-F238E27FC236}">
                    <a16:creationId xmlns:a16="http://schemas.microsoft.com/office/drawing/2014/main" id="{2DE69420-349E-4542-8623-08CCE76E9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592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0" name="Oval 2699">
                <a:extLst>
                  <a:ext uri="{FF2B5EF4-FFF2-40B4-BE49-F238E27FC236}">
                    <a16:creationId xmlns:a16="http://schemas.microsoft.com/office/drawing/2014/main" id="{F5E419A2-6383-4C9E-94DB-AC612F8F0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578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1" name="Oval 2700">
                <a:extLst>
                  <a:ext uri="{FF2B5EF4-FFF2-40B4-BE49-F238E27FC236}">
                    <a16:creationId xmlns:a16="http://schemas.microsoft.com/office/drawing/2014/main" id="{D3CE89E4-0575-46AC-97B3-C8B40014B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" y="1559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2" name="Oval 2701">
                <a:extLst>
                  <a:ext uri="{FF2B5EF4-FFF2-40B4-BE49-F238E27FC236}">
                    <a16:creationId xmlns:a16="http://schemas.microsoft.com/office/drawing/2014/main" id="{E7260943-D487-4F73-AF08-82B890534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" y="1536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3" name="Oval 2702">
                <a:extLst>
                  <a:ext uri="{FF2B5EF4-FFF2-40B4-BE49-F238E27FC236}">
                    <a16:creationId xmlns:a16="http://schemas.microsoft.com/office/drawing/2014/main" id="{CD44D0DE-E03C-4204-8BF8-1F905A51F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" y="1517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4" name="Oval 2703">
                <a:extLst>
                  <a:ext uri="{FF2B5EF4-FFF2-40B4-BE49-F238E27FC236}">
                    <a16:creationId xmlns:a16="http://schemas.microsoft.com/office/drawing/2014/main" id="{49984522-E1F0-4CED-8796-C42383528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47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5" name="Oval 2704">
                <a:extLst>
                  <a:ext uri="{FF2B5EF4-FFF2-40B4-BE49-F238E27FC236}">
                    <a16:creationId xmlns:a16="http://schemas.microsoft.com/office/drawing/2014/main" id="{C358BB0C-14FE-4A1E-92BF-9A994224C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1458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6" name="Oval 2705">
                <a:extLst>
                  <a:ext uri="{FF2B5EF4-FFF2-40B4-BE49-F238E27FC236}">
                    <a16:creationId xmlns:a16="http://schemas.microsoft.com/office/drawing/2014/main" id="{3DE0B325-2FE4-4D79-A393-8B93F5D70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43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7" name="Oval 2706">
                <a:extLst>
                  <a:ext uri="{FF2B5EF4-FFF2-40B4-BE49-F238E27FC236}">
                    <a16:creationId xmlns:a16="http://schemas.microsoft.com/office/drawing/2014/main" id="{53728285-9C95-4E04-AC8C-FEE177F2D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62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8" name="Oval 2707">
                <a:extLst>
                  <a:ext uri="{FF2B5EF4-FFF2-40B4-BE49-F238E27FC236}">
                    <a16:creationId xmlns:a16="http://schemas.microsoft.com/office/drawing/2014/main" id="{15ED7AD9-B669-4004-A456-C40D1490B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64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29" name="Oval 2708">
                <a:extLst>
                  <a:ext uri="{FF2B5EF4-FFF2-40B4-BE49-F238E27FC236}">
                    <a16:creationId xmlns:a16="http://schemas.microsoft.com/office/drawing/2014/main" id="{9BF41B05-16B3-4E02-8648-898E9C089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66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0" name="Oval 2709">
                <a:extLst>
                  <a:ext uri="{FF2B5EF4-FFF2-40B4-BE49-F238E27FC236}">
                    <a16:creationId xmlns:a16="http://schemas.microsoft.com/office/drawing/2014/main" id="{D16398F2-EC76-49DD-B031-D9EE93FEB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701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1" name="Oval 2710">
                <a:extLst>
                  <a:ext uri="{FF2B5EF4-FFF2-40B4-BE49-F238E27FC236}">
                    <a16:creationId xmlns:a16="http://schemas.microsoft.com/office/drawing/2014/main" id="{2613AF07-985E-4FA1-81E0-0F93C5D62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" y="1722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2" name="Oval 2711">
                <a:extLst>
                  <a:ext uri="{FF2B5EF4-FFF2-40B4-BE49-F238E27FC236}">
                    <a16:creationId xmlns:a16="http://schemas.microsoft.com/office/drawing/2014/main" id="{A162F1D5-1F05-41D0-9354-FE31E891B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746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3" name="Oval 2712">
                <a:extLst>
                  <a:ext uri="{FF2B5EF4-FFF2-40B4-BE49-F238E27FC236}">
                    <a16:creationId xmlns:a16="http://schemas.microsoft.com/office/drawing/2014/main" id="{930532D4-0B83-4EFA-993F-D4B1ACB34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176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4" name="Oval 2713">
                <a:extLst>
                  <a:ext uri="{FF2B5EF4-FFF2-40B4-BE49-F238E27FC236}">
                    <a16:creationId xmlns:a16="http://schemas.microsoft.com/office/drawing/2014/main" id="{7603DE09-6474-4CA1-A6A5-B5DD87D1A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178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5" name="Oval 2714">
                <a:extLst>
                  <a:ext uri="{FF2B5EF4-FFF2-40B4-BE49-F238E27FC236}">
                    <a16:creationId xmlns:a16="http://schemas.microsoft.com/office/drawing/2014/main" id="{8870E515-3E88-4B76-B589-19C14E76B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176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6" name="Oval 2715">
                <a:extLst>
                  <a:ext uri="{FF2B5EF4-FFF2-40B4-BE49-F238E27FC236}">
                    <a16:creationId xmlns:a16="http://schemas.microsoft.com/office/drawing/2014/main" id="{66C58FE1-7F6A-4609-BC08-C1FFED98B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748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7" name="Oval 2716">
                <a:extLst>
                  <a:ext uri="{FF2B5EF4-FFF2-40B4-BE49-F238E27FC236}">
                    <a16:creationId xmlns:a16="http://schemas.microsoft.com/office/drawing/2014/main" id="{E639F00E-5A66-4B80-98FB-72B353785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173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8" name="Oval 2717">
                <a:extLst>
                  <a:ext uri="{FF2B5EF4-FFF2-40B4-BE49-F238E27FC236}">
                    <a16:creationId xmlns:a16="http://schemas.microsoft.com/office/drawing/2014/main" id="{7C557055-19AA-4A89-8F64-0AF4CDFD2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1715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39" name="Oval 2718">
                <a:extLst>
                  <a:ext uri="{FF2B5EF4-FFF2-40B4-BE49-F238E27FC236}">
                    <a16:creationId xmlns:a16="http://schemas.microsoft.com/office/drawing/2014/main" id="{C1CE0B65-82CD-41C7-9060-0B2B6AEDF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69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0" name="Oval 2719">
                <a:extLst>
                  <a:ext uri="{FF2B5EF4-FFF2-40B4-BE49-F238E27FC236}">
                    <a16:creationId xmlns:a16="http://schemas.microsoft.com/office/drawing/2014/main" id="{0A3EBF18-784C-4AD2-8CDF-D94A36251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661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1" name="Oval 2720">
                <a:extLst>
                  <a:ext uri="{FF2B5EF4-FFF2-40B4-BE49-F238E27FC236}">
                    <a16:creationId xmlns:a16="http://schemas.microsoft.com/office/drawing/2014/main" id="{E100DC64-7EC8-49EC-B0F8-C7CA3D000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640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2" name="Oval 2721">
                <a:extLst>
                  <a:ext uri="{FF2B5EF4-FFF2-40B4-BE49-F238E27FC236}">
                    <a16:creationId xmlns:a16="http://schemas.microsoft.com/office/drawing/2014/main" id="{89467946-B93F-48DB-949B-F4B0A38A7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" y="180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3" name="Oval 2722">
                <a:extLst>
                  <a:ext uri="{FF2B5EF4-FFF2-40B4-BE49-F238E27FC236}">
                    <a16:creationId xmlns:a16="http://schemas.microsoft.com/office/drawing/2014/main" id="{9BDB9B03-819C-44E3-BF33-62F2A1DC1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" y="1828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4" name="Oval 2723">
                <a:extLst>
                  <a:ext uri="{FF2B5EF4-FFF2-40B4-BE49-F238E27FC236}">
                    <a16:creationId xmlns:a16="http://schemas.microsoft.com/office/drawing/2014/main" id="{C4D49B53-9861-4438-8E44-89E68D43F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795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5" name="Oval 2724">
                <a:extLst>
                  <a:ext uri="{FF2B5EF4-FFF2-40B4-BE49-F238E27FC236}">
                    <a16:creationId xmlns:a16="http://schemas.microsoft.com/office/drawing/2014/main" id="{DEC4AE0C-0EB0-4D8A-85F4-9932DB9D9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1778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6" name="Oval 2725">
                <a:extLst>
                  <a:ext uri="{FF2B5EF4-FFF2-40B4-BE49-F238E27FC236}">
                    <a16:creationId xmlns:a16="http://schemas.microsoft.com/office/drawing/2014/main" id="{16847CB3-11F9-4199-882B-ADCCF8A04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8" y="184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7" name="Oval 2726">
                <a:extLst>
                  <a:ext uri="{FF2B5EF4-FFF2-40B4-BE49-F238E27FC236}">
                    <a16:creationId xmlns:a16="http://schemas.microsoft.com/office/drawing/2014/main" id="{2B1204D9-D1C9-4A58-800B-755FBA5F7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87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8" name="Oval 2727">
                <a:extLst>
                  <a:ext uri="{FF2B5EF4-FFF2-40B4-BE49-F238E27FC236}">
                    <a16:creationId xmlns:a16="http://schemas.microsoft.com/office/drawing/2014/main" id="{47881150-1407-48BB-A79F-8B7B2A602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186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49" name="Oval 2728">
                <a:extLst>
                  <a:ext uri="{FF2B5EF4-FFF2-40B4-BE49-F238E27FC236}">
                    <a16:creationId xmlns:a16="http://schemas.microsoft.com/office/drawing/2014/main" id="{6A71FE14-A9BA-471A-8055-FA9D4BC07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138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0" name="Oval 2729">
                <a:extLst>
                  <a:ext uri="{FF2B5EF4-FFF2-40B4-BE49-F238E27FC236}">
                    <a16:creationId xmlns:a16="http://schemas.microsoft.com/office/drawing/2014/main" id="{126C1BB0-1339-4FD2-90BD-02A2947E7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" y="137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1" name="Oval 2730">
                <a:extLst>
                  <a:ext uri="{FF2B5EF4-FFF2-40B4-BE49-F238E27FC236}">
                    <a16:creationId xmlns:a16="http://schemas.microsoft.com/office/drawing/2014/main" id="{B3CC0D0D-48A2-44D1-BB47-EFE33CC85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39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2" name="Oval 2731">
                <a:extLst>
                  <a:ext uri="{FF2B5EF4-FFF2-40B4-BE49-F238E27FC236}">
                    <a16:creationId xmlns:a16="http://schemas.microsoft.com/office/drawing/2014/main" id="{48FE6F48-2109-4897-ADB5-F94C3F4FF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" y="1418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3" name="Oval 2732">
                <a:extLst>
                  <a:ext uri="{FF2B5EF4-FFF2-40B4-BE49-F238E27FC236}">
                    <a16:creationId xmlns:a16="http://schemas.microsoft.com/office/drawing/2014/main" id="{55C53220-2AD5-43B8-BEA7-BFC62BE03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43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4" name="Oval 2733">
                <a:extLst>
                  <a:ext uri="{FF2B5EF4-FFF2-40B4-BE49-F238E27FC236}">
                    <a16:creationId xmlns:a16="http://schemas.microsoft.com/office/drawing/2014/main" id="{97BD5C89-143F-4AA1-82FE-981392AD5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416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5" name="Oval 2734">
                <a:extLst>
                  <a:ext uri="{FF2B5EF4-FFF2-40B4-BE49-F238E27FC236}">
                    <a16:creationId xmlns:a16="http://schemas.microsoft.com/office/drawing/2014/main" id="{2A1F4544-46D0-43EB-B199-29D5DE367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" y="1402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6" name="Oval 2735">
                <a:extLst>
                  <a:ext uri="{FF2B5EF4-FFF2-40B4-BE49-F238E27FC236}">
                    <a16:creationId xmlns:a16="http://schemas.microsoft.com/office/drawing/2014/main" id="{8A34C758-8AD4-4D1B-A9E9-8D79871FF8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39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7" name="Oval 2736">
                <a:extLst>
                  <a:ext uri="{FF2B5EF4-FFF2-40B4-BE49-F238E27FC236}">
                    <a16:creationId xmlns:a16="http://schemas.microsoft.com/office/drawing/2014/main" id="{4B52236C-2963-4673-A304-DAD42917B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1376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8" name="Oval 2737">
                <a:extLst>
                  <a:ext uri="{FF2B5EF4-FFF2-40B4-BE49-F238E27FC236}">
                    <a16:creationId xmlns:a16="http://schemas.microsoft.com/office/drawing/2014/main" id="{6EAE332F-DCB5-4B80-8AB2-DC1587107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" y="1411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59" name="Oval 2738">
                <a:extLst>
                  <a:ext uri="{FF2B5EF4-FFF2-40B4-BE49-F238E27FC236}">
                    <a16:creationId xmlns:a16="http://schemas.microsoft.com/office/drawing/2014/main" id="{6A02D105-A269-469C-86B0-573F899D9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" y="1324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0" name="Oval 2739">
                <a:extLst>
                  <a:ext uri="{FF2B5EF4-FFF2-40B4-BE49-F238E27FC236}">
                    <a16:creationId xmlns:a16="http://schemas.microsoft.com/office/drawing/2014/main" id="{181972B2-9330-4528-ADC6-4D51000C3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" y="1310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1" name="Oval 2740">
                <a:extLst>
                  <a:ext uri="{FF2B5EF4-FFF2-40B4-BE49-F238E27FC236}">
                    <a16:creationId xmlns:a16="http://schemas.microsoft.com/office/drawing/2014/main" id="{8F463466-05A4-4592-B81F-443729C03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" y="1289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2" name="Oval 2741">
                <a:extLst>
                  <a:ext uri="{FF2B5EF4-FFF2-40B4-BE49-F238E27FC236}">
                    <a16:creationId xmlns:a16="http://schemas.microsoft.com/office/drawing/2014/main" id="{E3B00D9D-CD46-4ECC-8942-75E4CAF90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1267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3" name="Oval 2742">
                <a:extLst>
                  <a:ext uri="{FF2B5EF4-FFF2-40B4-BE49-F238E27FC236}">
                    <a16:creationId xmlns:a16="http://schemas.microsoft.com/office/drawing/2014/main" id="{FABE9EF2-1E8E-4769-9AD9-2957691C1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" y="1249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4" name="Oval 2743">
                <a:extLst>
                  <a:ext uri="{FF2B5EF4-FFF2-40B4-BE49-F238E27FC236}">
                    <a16:creationId xmlns:a16="http://schemas.microsoft.com/office/drawing/2014/main" id="{03762538-A2FB-41F6-B739-058B9218D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" y="123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5" name="Oval 2744">
                <a:extLst>
                  <a:ext uri="{FF2B5EF4-FFF2-40B4-BE49-F238E27FC236}">
                    <a16:creationId xmlns:a16="http://schemas.microsoft.com/office/drawing/2014/main" id="{610B53AD-D023-4905-972D-C948E5E51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1230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6" name="Oval 2745">
                <a:extLst>
                  <a:ext uri="{FF2B5EF4-FFF2-40B4-BE49-F238E27FC236}">
                    <a16:creationId xmlns:a16="http://schemas.microsoft.com/office/drawing/2014/main" id="{92B94E69-4DFA-48D6-9231-3100B5337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" y="1249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7" name="Oval 2746">
                <a:extLst>
                  <a:ext uri="{FF2B5EF4-FFF2-40B4-BE49-F238E27FC236}">
                    <a16:creationId xmlns:a16="http://schemas.microsoft.com/office/drawing/2014/main" id="{03C7AD2F-B3F5-46BD-AFB0-F4EFE9C49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" y="128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8" name="Oval 2747">
                <a:extLst>
                  <a:ext uri="{FF2B5EF4-FFF2-40B4-BE49-F238E27FC236}">
                    <a16:creationId xmlns:a16="http://schemas.microsoft.com/office/drawing/2014/main" id="{CCA3C221-00BF-45CD-8060-F63849E32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19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69" name="Oval 2748">
                <a:extLst>
                  <a:ext uri="{FF2B5EF4-FFF2-40B4-BE49-F238E27FC236}">
                    <a16:creationId xmlns:a16="http://schemas.microsoft.com/office/drawing/2014/main" id="{0B5C008A-2A48-4827-BEFC-3722FBE3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20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0" name="Oval 2749">
                <a:extLst>
                  <a:ext uri="{FF2B5EF4-FFF2-40B4-BE49-F238E27FC236}">
                    <a16:creationId xmlns:a16="http://schemas.microsoft.com/office/drawing/2014/main" id="{B649720E-078A-4462-8E56-E4DB11F424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" y="1225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1" name="Oval 2750">
                <a:extLst>
                  <a:ext uri="{FF2B5EF4-FFF2-40B4-BE49-F238E27FC236}">
                    <a16:creationId xmlns:a16="http://schemas.microsoft.com/office/drawing/2014/main" id="{438C47D6-536A-45BC-BC70-12CC21AD1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175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2" name="Oval 2751">
                <a:extLst>
                  <a:ext uri="{FF2B5EF4-FFF2-40B4-BE49-F238E27FC236}">
                    <a16:creationId xmlns:a16="http://schemas.microsoft.com/office/drawing/2014/main" id="{1D10D232-86B0-4805-8F39-694327942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199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3" name="Oval 2752">
                <a:extLst>
                  <a:ext uri="{FF2B5EF4-FFF2-40B4-BE49-F238E27FC236}">
                    <a16:creationId xmlns:a16="http://schemas.microsoft.com/office/drawing/2014/main" id="{7A38E1F0-C9CB-4339-B75E-DF6C27A5D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183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4" name="Oval 2753">
                <a:extLst>
                  <a:ext uri="{FF2B5EF4-FFF2-40B4-BE49-F238E27FC236}">
                    <a16:creationId xmlns:a16="http://schemas.microsoft.com/office/drawing/2014/main" id="{5D23AA2B-FA7D-4752-BD2A-889FBF3D0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157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5" name="Oval 2754">
                <a:extLst>
                  <a:ext uri="{FF2B5EF4-FFF2-40B4-BE49-F238E27FC236}">
                    <a16:creationId xmlns:a16="http://schemas.microsoft.com/office/drawing/2014/main" id="{6B5319A8-CD11-47FE-8127-B0019F1B1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" y="1135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6" name="Oval 2755">
                <a:extLst>
                  <a:ext uri="{FF2B5EF4-FFF2-40B4-BE49-F238E27FC236}">
                    <a16:creationId xmlns:a16="http://schemas.microsoft.com/office/drawing/2014/main" id="{DD3B1EB8-E27F-4496-BABB-C9839DE23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1117"/>
                <a:ext cx="16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7" name="Oval 2756">
                <a:extLst>
                  <a:ext uri="{FF2B5EF4-FFF2-40B4-BE49-F238E27FC236}">
                    <a16:creationId xmlns:a16="http://schemas.microsoft.com/office/drawing/2014/main" id="{FE8B69ED-E529-49B7-9AF5-839CDB0F7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65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8" name="Oval 2757">
                <a:extLst>
                  <a:ext uri="{FF2B5EF4-FFF2-40B4-BE49-F238E27FC236}">
                    <a16:creationId xmlns:a16="http://schemas.microsoft.com/office/drawing/2014/main" id="{D77D97AE-018C-4747-B329-47B7C8892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1037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79" name="Oval 2758">
                <a:extLst>
                  <a:ext uri="{FF2B5EF4-FFF2-40B4-BE49-F238E27FC236}">
                    <a16:creationId xmlns:a16="http://schemas.microsoft.com/office/drawing/2014/main" id="{54B20AF1-5276-4DF0-BE44-99A266346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039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0" name="Oval 2759">
                <a:extLst>
                  <a:ext uri="{FF2B5EF4-FFF2-40B4-BE49-F238E27FC236}">
                    <a16:creationId xmlns:a16="http://schemas.microsoft.com/office/drawing/2014/main" id="{404FCDAF-833E-4A30-B1C0-6A71B407B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" y="104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1" name="Oval 2760">
                <a:extLst>
                  <a:ext uri="{FF2B5EF4-FFF2-40B4-BE49-F238E27FC236}">
                    <a16:creationId xmlns:a16="http://schemas.microsoft.com/office/drawing/2014/main" id="{1253CA2E-4C41-4976-973F-069A2609A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850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2" name="Oval 2761">
                <a:extLst>
                  <a:ext uri="{FF2B5EF4-FFF2-40B4-BE49-F238E27FC236}">
                    <a16:creationId xmlns:a16="http://schemas.microsoft.com/office/drawing/2014/main" id="{4125D400-EE13-4C77-A585-FB68A15B4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84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3" name="Oval 2762">
                <a:extLst>
                  <a:ext uri="{FF2B5EF4-FFF2-40B4-BE49-F238E27FC236}">
                    <a16:creationId xmlns:a16="http://schemas.microsoft.com/office/drawing/2014/main" id="{3068C61F-5CB9-4D40-BF1B-8C5634911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84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4" name="Oval 2763">
                <a:extLst>
                  <a:ext uri="{FF2B5EF4-FFF2-40B4-BE49-F238E27FC236}">
                    <a16:creationId xmlns:a16="http://schemas.microsoft.com/office/drawing/2014/main" id="{C5FB7B7D-96E8-494F-BC4C-7D5D2B35B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848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5" name="Oval 2764">
                <a:extLst>
                  <a:ext uri="{FF2B5EF4-FFF2-40B4-BE49-F238E27FC236}">
                    <a16:creationId xmlns:a16="http://schemas.microsoft.com/office/drawing/2014/main" id="{F5DB565B-BDE3-40E3-A18F-9DC113E0A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83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6" name="Oval 2765">
                <a:extLst>
                  <a:ext uri="{FF2B5EF4-FFF2-40B4-BE49-F238E27FC236}">
                    <a16:creationId xmlns:a16="http://schemas.microsoft.com/office/drawing/2014/main" id="{49424BB2-8E10-4F90-8616-F3AC13C6B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853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7" name="Oval 2766">
                <a:extLst>
                  <a:ext uri="{FF2B5EF4-FFF2-40B4-BE49-F238E27FC236}">
                    <a16:creationId xmlns:a16="http://schemas.microsoft.com/office/drawing/2014/main" id="{A74071F6-290E-4DA4-B88A-ADAA8D60B2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848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8" name="Oval 2767">
                <a:extLst>
                  <a:ext uri="{FF2B5EF4-FFF2-40B4-BE49-F238E27FC236}">
                    <a16:creationId xmlns:a16="http://schemas.microsoft.com/office/drawing/2014/main" id="{2BF96BE9-EE31-47C5-AED9-9096A756A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" y="843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89" name="Oval 2768">
                <a:extLst>
                  <a:ext uri="{FF2B5EF4-FFF2-40B4-BE49-F238E27FC236}">
                    <a16:creationId xmlns:a16="http://schemas.microsoft.com/office/drawing/2014/main" id="{B754B543-2595-4536-A01A-A491CA3C4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846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0" name="Oval 2769">
                <a:extLst>
                  <a:ext uri="{FF2B5EF4-FFF2-40B4-BE49-F238E27FC236}">
                    <a16:creationId xmlns:a16="http://schemas.microsoft.com/office/drawing/2014/main" id="{B0CAE081-26ED-4021-B3D6-D8E00CB06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84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1" name="Oval 2770">
                <a:extLst>
                  <a:ext uri="{FF2B5EF4-FFF2-40B4-BE49-F238E27FC236}">
                    <a16:creationId xmlns:a16="http://schemas.microsoft.com/office/drawing/2014/main" id="{6CBE723C-04B5-43E7-B15B-8F97D2B27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4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2" name="Oval 2771">
                <a:extLst>
                  <a:ext uri="{FF2B5EF4-FFF2-40B4-BE49-F238E27FC236}">
                    <a16:creationId xmlns:a16="http://schemas.microsoft.com/office/drawing/2014/main" id="{8E4A6086-C956-4E19-A4EA-2B449518C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846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3" name="Oval 2772">
                <a:extLst>
                  <a:ext uri="{FF2B5EF4-FFF2-40B4-BE49-F238E27FC236}">
                    <a16:creationId xmlns:a16="http://schemas.microsoft.com/office/drawing/2014/main" id="{142E334B-2D4D-4F82-BADD-FFA00E665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846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4" name="Oval 2773">
                <a:extLst>
                  <a:ext uri="{FF2B5EF4-FFF2-40B4-BE49-F238E27FC236}">
                    <a16:creationId xmlns:a16="http://schemas.microsoft.com/office/drawing/2014/main" id="{642691FB-D261-442C-8C88-3487BAF85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84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5" name="Oval 2774">
                <a:extLst>
                  <a:ext uri="{FF2B5EF4-FFF2-40B4-BE49-F238E27FC236}">
                    <a16:creationId xmlns:a16="http://schemas.microsoft.com/office/drawing/2014/main" id="{282FB724-9DD8-4242-A8CC-2CB7E4FBB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" y="848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6" name="Oval 2775">
                <a:extLst>
                  <a:ext uri="{FF2B5EF4-FFF2-40B4-BE49-F238E27FC236}">
                    <a16:creationId xmlns:a16="http://schemas.microsoft.com/office/drawing/2014/main" id="{BB5C5FD2-D398-4927-BF6F-578271445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" y="83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7" name="Oval 2776">
                <a:extLst>
                  <a:ext uri="{FF2B5EF4-FFF2-40B4-BE49-F238E27FC236}">
                    <a16:creationId xmlns:a16="http://schemas.microsoft.com/office/drawing/2014/main" id="{81DBA8E2-B13E-41FA-B907-9ECCDA7B9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853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8" name="Oval 2777">
                <a:extLst>
                  <a:ext uri="{FF2B5EF4-FFF2-40B4-BE49-F238E27FC236}">
                    <a16:creationId xmlns:a16="http://schemas.microsoft.com/office/drawing/2014/main" id="{97E59322-84D2-4CE0-BE2A-233F16E96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858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99" name="Oval 2778">
                <a:extLst>
                  <a:ext uri="{FF2B5EF4-FFF2-40B4-BE49-F238E27FC236}">
                    <a16:creationId xmlns:a16="http://schemas.microsoft.com/office/drawing/2014/main" id="{8BD70C47-48D7-4191-8EF4-50F706627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862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0" name="Oval 2779">
                <a:extLst>
                  <a:ext uri="{FF2B5EF4-FFF2-40B4-BE49-F238E27FC236}">
                    <a16:creationId xmlns:a16="http://schemas.microsoft.com/office/drawing/2014/main" id="{B9127103-C662-45EF-8BD9-1D713A9C0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865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1" name="Oval 2780">
                <a:extLst>
                  <a:ext uri="{FF2B5EF4-FFF2-40B4-BE49-F238E27FC236}">
                    <a16:creationId xmlns:a16="http://schemas.microsoft.com/office/drawing/2014/main" id="{95A29A6E-8833-4957-9F79-7C4B96000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869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2" name="Oval 2781">
                <a:extLst>
                  <a:ext uri="{FF2B5EF4-FFF2-40B4-BE49-F238E27FC236}">
                    <a16:creationId xmlns:a16="http://schemas.microsoft.com/office/drawing/2014/main" id="{AF2EC9B3-A10E-49E4-BEFF-1E3B82884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87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3" name="Oval 2782">
                <a:extLst>
                  <a:ext uri="{FF2B5EF4-FFF2-40B4-BE49-F238E27FC236}">
                    <a16:creationId xmlns:a16="http://schemas.microsoft.com/office/drawing/2014/main" id="{3A298D01-1623-48E8-9055-03EB87A8E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" y="88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4" name="Oval 2783">
                <a:extLst>
                  <a:ext uri="{FF2B5EF4-FFF2-40B4-BE49-F238E27FC236}">
                    <a16:creationId xmlns:a16="http://schemas.microsoft.com/office/drawing/2014/main" id="{1A7E1289-16D7-4715-A6BE-1CE3DFFDB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89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5" name="Oval 2784">
                <a:extLst>
                  <a:ext uri="{FF2B5EF4-FFF2-40B4-BE49-F238E27FC236}">
                    <a16:creationId xmlns:a16="http://schemas.microsoft.com/office/drawing/2014/main" id="{F62DFAD8-721D-4081-A346-B47536D3F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90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6" name="Oval 2785">
                <a:extLst>
                  <a:ext uri="{FF2B5EF4-FFF2-40B4-BE49-F238E27FC236}">
                    <a16:creationId xmlns:a16="http://schemas.microsoft.com/office/drawing/2014/main" id="{E3F6C5F7-8D7A-4483-B653-F14DE505D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91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7" name="Oval 2786">
                <a:extLst>
                  <a:ext uri="{FF2B5EF4-FFF2-40B4-BE49-F238E27FC236}">
                    <a16:creationId xmlns:a16="http://schemas.microsoft.com/office/drawing/2014/main" id="{A65D953B-C554-4555-A208-5E91D4AB4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888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8" name="Oval 2787">
                <a:extLst>
                  <a:ext uri="{FF2B5EF4-FFF2-40B4-BE49-F238E27FC236}">
                    <a16:creationId xmlns:a16="http://schemas.microsoft.com/office/drawing/2014/main" id="{9F31D664-3CD0-4B77-A46E-F798B9A89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" y="87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09" name="Oval 2788">
                <a:extLst>
                  <a:ext uri="{FF2B5EF4-FFF2-40B4-BE49-F238E27FC236}">
                    <a16:creationId xmlns:a16="http://schemas.microsoft.com/office/drawing/2014/main" id="{95CF0B60-27A8-46B9-91CB-4DD5FA867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893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0" name="Oval 2789">
                <a:extLst>
                  <a:ext uri="{FF2B5EF4-FFF2-40B4-BE49-F238E27FC236}">
                    <a16:creationId xmlns:a16="http://schemas.microsoft.com/office/drawing/2014/main" id="{CC054F32-C2D7-4E16-80F5-DA5A2B400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" y="907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1" name="Oval 2790">
                <a:extLst>
                  <a:ext uri="{FF2B5EF4-FFF2-40B4-BE49-F238E27FC236}">
                    <a16:creationId xmlns:a16="http://schemas.microsoft.com/office/drawing/2014/main" id="{C0A5881B-DAF5-4407-927F-F1171377E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92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2" name="Oval 2791">
                <a:extLst>
                  <a:ext uri="{FF2B5EF4-FFF2-40B4-BE49-F238E27FC236}">
                    <a16:creationId xmlns:a16="http://schemas.microsoft.com/office/drawing/2014/main" id="{00492E56-0E22-4D1F-8C8C-DCD94182C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933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3" name="Oval 2792">
                <a:extLst>
                  <a:ext uri="{FF2B5EF4-FFF2-40B4-BE49-F238E27FC236}">
                    <a16:creationId xmlns:a16="http://schemas.microsoft.com/office/drawing/2014/main" id="{C0A140E3-71F6-4DA5-9CDD-0CA8037DE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062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4" name="Oval 2793">
                <a:extLst>
                  <a:ext uri="{FF2B5EF4-FFF2-40B4-BE49-F238E27FC236}">
                    <a16:creationId xmlns:a16="http://schemas.microsoft.com/office/drawing/2014/main" id="{CF95366F-313D-4E38-AE7E-51A0B8680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" y="108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5" name="Oval 2794">
                <a:extLst>
                  <a:ext uri="{FF2B5EF4-FFF2-40B4-BE49-F238E27FC236}">
                    <a16:creationId xmlns:a16="http://schemas.microsoft.com/office/drawing/2014/main" id="{5A4EFB49-CF32-417B-8924-B1A5B0F9F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1095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6" name="Oval 2795">
                <a:extLst>
                  <a:ext uri="{FF2B5EF4-FFF2-40B4-BE49-F238E27FC236}">
                    <a16:creationId xmlns:a16="http://schemas.microsoft.com/office/drawing/2014/main" id="{65E3DF4E-BAC5-47ED-91DC-75789E430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11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7" name="Oval 2796">
                <a:extLst>
                  <a:ext uri="{FF2B5EF4-FFF2-40B4-BE49-F238E27FC236}">
                    <a16:creationId xmlns:a16="http://schemas.microsoft.com/office/drawing/2014/main" id="{0E5B5D3B-BE8D-477C-8968-F8CE0F3E2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1138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8" name="Oval 2797">
                <a:extLst>
                  <a:ext uri="{FF2B5EF4-FFF2-40B4-BE49-F238E27FC236}">
                    <a16:creationId xmlns:a16="http://schemas.microsoft.com/office/drawing/2014/main" id="{7CC5AB0B-A16B-4A71-8D70-31733B64A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16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19" name="Oval 2798">
                <a:extLst>
                  <a:ext uri="{FF2B5EF4-FFF2-40B4-BE49-F238E27FC236}">
                    <a16:creationId xmlns:a16="http://schemas.microsoft.com/office/drawing/2014/main" id="{36247B43-AE61-496C-B155-9DCBAA385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13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0" name="Oval 2799">
                <a:extLst>
                  <a:ext uri="{FF2B5EF4-FFF2-40B4-BE49-F238E27FC236}">
                    <a16:creationId xmlns:a16="http://schemas.microsoft.com/office/drawing/2014/main" id="{7FBD498D-7714-44FB-9EA2-F7053892F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" y="1124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1" name="Oval 2800">
                <a:extLst>
                  <a:ext uri="{FF2B5EF4-FFF2-40B4-BE49-F238E27FC236}">
                    <a16:creationId xmlns:a16="http://schemas.microsoft.com/office/drawing/2014/main" id="{115EB939-5A7F-4F83-84E2-64E859EA7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107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2" name="Oval 2801">
                <a:extLst>
                  <a:ext uri="{FF2B5EF4-FFF2-40B4-BE49-F238E27FC236}">
                    <a16:creationId xmlns:a16="http://schemas.microsoft.com/office/drawing/2014/main" id="{D13C7522-1F79-4D59-90DC-404E8BD0A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9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3" name="Oval 2802">
                <a:extLst>
                  <a:ext uri="{FF2B5EF4-FFF2-40B4-BE49-F238E27FC236}">
                    <a16:creationId xmlns:a16="http://schemas.microsoft.com/office/drawing/2014/main" id="{8E1FD387-97DE-4473-AC81-7F9388B40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098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4" name="Oval 2803">
                <a:extLst>
                  <a:ext uri="{FF2B5EF4-FFF2-40B4-BE49-F238E27FC236}">
                    <a16:creationId xmlns:a16="http://schemas.microsoft.com/office/drawing/2014/main" id="{D6BDE5E5-B9D4-414B-A470-5DA930F4E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08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5" name="Oval 2804">
                <a:extLst>
                  <a:ext uri="{FF2B5EF4-FFF2-40B4-BE49-F238E27FC236}">
                    <a16:creationId xmlns:a16="http://schemas.microsoft.com/office/drawing/2014/main" id="{BFEF255A-FCC4-4E32-A63E-A4E7AEAF4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06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6" name="Oval 2805">
                <a:extLst>
                  <a:ext uri="{FF2B5EF4-FFF2-40B4-BE49-F238E27FC236}">
                    <a16:creationId xmlns:a16="http://schemas.microsoft.com/office/drawing/2014/main" id="{20EC00F8-3898-49FD-A036-F58F23A21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053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7" name="Oval 2806">
                <a:extLst>
                  <a:ext uri="{FF2B5EF4-FFF2-40B4-BE49-F238E27FC236}">
                    <a16:creationId xmlns:a16="http://schemas.microsoft.com/office/drawing/2014/main" id="{CE9E67D0-5595-4008-B165-4D8F6334C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039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8" name="Oval 2807">
                <a:extLst>
                  <a:ext uri="{FF2B5EF4-FFF2-40B4-BE49-F238E27FC236}">
                    <a16:creationId xmlns:a16="http://schemas.microsoft.com/office/drawing/2014/main" id="{60A5E0C1-32C9-4138-8E44-B0F36D106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02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29" name="Oval 2808">
                <a:extLst>
                  <a:ext uri="{FF2B5EF4-FFF2-40B4-BE49-F238E27FC236}">
                    <a16:creationId xmlns:a16="http://schemas.microsoft.com/office/drawing/2014/main" id="{305A3186-0AF2-4B7D-BF78-5C32CCD9E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00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0" name="Oval 2809">
                <a:extLst>
                  <a:ext uri="{FF2B5EF4-FFF2-40B4-BE49-F238E27FC236}">
                    <a16:creationId xmlns:a16="http://schemas.microsoft.com/office/drawing/2014/main" id="{E1C3656E-1B3B-4FDE-869C-B97F05F99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067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1" name="Oval 2810">
                <a:extLst>
                  <a:ext uri="{FF2B5EF4-FFF2-40B4-BE49-F238E27FC236}">
                    <a16:creationId xmlns:a16="http://schemas.microsoft.com/office/drawing/2014/main" id="{CDD902A5-1DBA-4239-879D-8225528F9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051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2" name="Oval 2811">
                <a:extLst>
                  <a:ext uri="{FF2B5EF4-FFF2-40B4-BE49-F238E27FC236}">
                    <a16:creationId xmlns:a16="http://schemas.microsoft.com/office/drawing/2014/main" id="{58EADAF7-8FB0-4C78-B61E-F8E4D74B5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" y="1034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3" name="Oval 2812">
                <a:extLst>
                  <a:ext uri="{FF2B5EF4-FFF2-40B4-BE49-F238E27FC236}">
                    <a16:creationId xmlns:a16="http://schemas.microsoft.com/office/drawing/2014/main" id="{F178CF69-E1EA-492D-9C32-542B304EA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022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4" name="Oval 2813">
                <a:extLst>
                  <a:ext uri="{FF2B5EF4-FFF2-40B4-BE49-F238E27FC236}">
                    <a16:creationId xmlns:a16="http://schemas.microsoft.com/office/drawing/2014/main" id="{F18A319A-B4D4-4F65-B9E4-B32A23402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008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5" name="Oval 2814">
                <a:extLst>
                  <a:ext uri="{FF2B5EF4-FFF2-40B4-BE49-F238E27FC236}">
                    <a16:creationId xmlns:a16="http://schemas.microsoft.com/office/drawing/2014/main" id="{FAA1CAF3-57E5-4CB8-B1E3-E1FC49146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" y="996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6" name="Oval 2815">
                <a:extLst>
                  <a:ext uri="{FF2B5EF4-FFF2-40B4-BE49-F238E27FC236}">
                    <a16:creationId xmlns:a16="http://schemas.microsoft.com/office/drawing/2014/main" id="{01C0D4CE-61A1-4BED-A1B5-C1F2F96B5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" y="980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7" name="Oval 2816">
                <a:extLst>
                  <a:ext uri="{FF2B5EF4-FFF2-40B4-BE49-F238E27FC236}">
                    <a16:creationId xmlns:a16="http://schemas.microsoft.com/office/drawing/2014/main" id="{E4BFB069-A480-4193-BE72-946A07605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" y="961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8" name="Oval 2817">
                <a:extLst>
                  <a:ext uri="{FF2B5EF4-FFF2-40B4-BE49-F238E27FC236}">
                    <a16:creationId xmlns:a16="http://schemas.microsoft.com/office/drawing/2014/main" id="{BB873087-CFFF-47B4-95A3-2788CDF77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" y="94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39" name="Oval 2818">
                <a:extLst>
                  <a:ext uri="{FF2B5EF4-FFF2-40B4-BE49-F238E27FC236}">
                    <a16:creationId xmlns:a16="http://schemas.microsoft.com/office/drawing/2014/main" id="{2163996B-F6A7-4A48-9E59-D9D3A5415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92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0" name="Oval 2819">
                <a:extLst>
                  <a:ext uri="{FF2B5EF4-FFF2-40B4-BE49-F238E27FC236}">
                    <a16:creationId xmlns:a16="http://schemas.microsoft.com/office/drawing/2014/main" id="{91594D48-960E-44FE-B204-D34BFA1A5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909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1" name="Oval 2820">
                <a:extLst>
                  <a:ext uri="{FF2B5EF4-FFF2-40B4-BE49-F238E27FC236}">
                    <a16:creationId xmlns:a16="http://schemas.microsoft.com/office/drawing/2014/main" id="{B35A5C0B-B958-4338-8BD5-5BFA71226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" y="91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2" name="Oval 2821">
                <a:extLst>
                  <a:ext uri="{FF2B5EF4-FFF2-40B4-BE49-F238E27FC236}">
                    <a16:creationId xmlns:a16="http://schemas.microsoft.com/office/drawing/2014/main" id="{AAE111EF-8FBA-42D0-98DD-93D878DFD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928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3" name="Oval 2822">
                <a:extLst>
                  <a:ext uri="{FF2B5EF4-FFF2-40B4-BE49-F238E27FC236}">
                    <a16:creationId xmlns:a16="http://schemas.microsoft.com/office/drawing/2014/main" id="{86EABF90-3314-4E62-8FC6-316275F388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" y="91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4" name="Oval 2823">
                <a:extLst>
                  <a:ext uri="{FF2B5EF4-FFF2-40B4-BE49-F238E27FC236}">
                    <a16:creationId xmlns:a16="http://schemas.microsoft.com/office/drawing/2014/main" id="{004594F7-83B8-46F1-A402-7827CB38C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909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5" name="Oval 2824">
                <a:extLst>
                  <a:ext uri="{FF2B5EF4-FFF2-40B4-BE49-F238E27FC236}">
                    <a16:creationId xmlns:a16="http://schemas.microsoft.com/office/drawing/2014/main" id="{9A2F3844-E646-45AB-ACA8-944565ADE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1413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6" name="Oval 2825">
                <a:extLst>
                  <a:ext uri="{FF2B5EF4-FFF2-40B4-BE49-F238E27FC236}">
                    <a16:creationId xmlns:a16="http://schemas.microsoft.com/office/drawing/2014/main" id="{260528E3-93CD-4A7A-8774-ED952B635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" y="139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7" name="Oval 2826">
                <a:extLst>
                  <a:ext uri="{FF2B5EF4-FFF2-40B4-BE49-F238E27FC236}">
                    <a16:creationId xmlns:a16="http://schemas.microsoft.com/office/drawing/2014/main" id="{B2CE8307-7E55-4DAB-9534-E235D54DD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376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8" name="Oval 2827">
                <a:extLst>
                  <a:ext uri="{FF2B5EF4-FFF2-40B4-BE49-F238E27FC236}">
                    <a16:creationId xmlns:a16="http://schemas.microsoft.com/office/drawing/2014/main" id="{45D56C78-DEEE-4B39-9B3D-13E5E1044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355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49" name="Oval 2828">
                <a:extLst>
                  <a:ext uri="{FF2B5EF4-FFF2-40B4-BE49-F238E27FC236}">
                    <a16:creationId xmlns:a16="http://schemas.microsoft.com/office/drawing/2014/main" id="{CC6BE546-C6AC-4835-823A-092FBC879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329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0" name="Oval 2829">
                <a:extLst>
                  <a:ext uri="{FF2B5EF4-FFF2-40B4-BE49-F238E27FC236}">
                    <a16:creationId xmlns:a16="http://schemas.microsoft.com/office/drawing/2014/main" id="{A604DA4D-667D-495E-99C6-21EDEE702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312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1" name="Oval 2830">
                <a:extLst>
                  <a:ext uri="{FF2B5EF4-FFF2-40B4-BE49-F238E27FC236}">
                    <a16:creationId xmlns:a16="http://schemas.microsoft.com/office/drawing/2014/main" id="{54872FF6-C986-4220-8C69-648838A62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343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2" name="Oval 2831">
                <a:extLst>
                  <a:ext uri="{FF2B5EF4-FFF2-40B4-BE49-F238E27FC236}">
                    <a16:creationId xmlns:a16="http://schemas.microsoft.com/office/drawing/2014/main" id="{E78132F2-B946-4F74-A230-1E6B67C1D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1296"/>
                <a:ext cx="17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3" name="Oval 2832">
                <a:extLst>
                  <a:ext uri="{FF2B5EF4-FFF2-40B4-BE49-F238E27FC236}">
                    <a16:creationId xmlns:a16="http://schemas.microsoft.com/office/drawing/2014/main" id="{B5DECB5B-9B59-4FB8-8E51-370AD3624F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1265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4" name="Oval 2833">
                <a:extLst>
                  <a:ext uri="{FF2B5EF4-FFF2-40B4-BE49-F238E27FC236}">
                    <a16:creationId xmlns:a16="http://schemas.microsoft.com/office/drawing/2014/main" id="{62B78599-AA1D-490A-A7D7-C1097405D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" y="1232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5" name="Oval 2834">
                <a:extLst>
                  <a:ext uri="{FF2B5EF4-FFF2-40B4-BE49-F238E27FC236}">
                    <a16:creationId xmlns:a16="http://schemas.microsoft.com/office/drawing/2014/main" id="{AB2D1229-DD05-4E21-9A66-5643910A1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" y="1244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6" name="Oval 2835">
                <a:extLst>
                  <a:ext uri="{FF2B5EF4-FFF2-40B4-BE49-F238E27FC236}">
                    <a16:creationId xmlns:a16="http://schemas.microsoft.com/office/drawing/2014/main" id="{2B78F8B6-0942-411A-9B25-C09D3CF1B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272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7" name="Oval 2836">
                <a:extLst>
                  <a:ext uri="{FF2B5EF4-FFF2-40B4-BE49-F238E27FC236}">
                    <a16:creationId xmlns:a16="http://schemas.microsoft.com/office/drawing/2014/main" id="{6FE3C314-8F93-4318-845A-7122948C3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" y="119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8" name="Oval 2837">
                <a:extLst>
                  <a:ext uri="{FF2B5EF4-FFF2-40B4-BE49-F238E27FC236}">
                    <a16:creationId xmlns:a16="http://schemas.microsoft.com/office/drawing/2014/main" id="{921D578B-FD94-46FC-833E-DBFA22D75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" y="117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59" name="Oval 2838">
                <a:extLst>
                  <a:ext uri="{FF2B5EF4-FFF2-40B4-BE49-F238E27FC236}">
                    <a16:creationId xmlns:a16="http://schemas.microsoft.com/office/drawing/2014/main" id="{20640038-4ACA-4FA0-B2C5-A190ACB1F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150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0" name="Oval 2839">
                <a:extLst>
                  <a:ext uri="{FF2B5EF4-FFF2-40B4-BE49-F238E27FC236}">
                    <a16:creationId xmlns:a16="http://schemas.microsoft.com/office/drawing/2014/main" id="{C5F30975-7181-4AAE-9A62-7E43A76DB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" y="1133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1" name="Oval 2840">
                <a:extLst>
                  <a:ext uri="{FF2B5EF4-FFF2-40B4-BE49-F238E27FC236}">
                    <a16:creationId xmlns:a16="http://schemas.microsoft.com/office/drawing/2014/main" id="{C3C552AE-AF45-40DB-B6AE-E2EFD8883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114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2" name="Oval 2841">
                <a:extLst>
                  <a:ext uri="{FF2B5EF4-FFF2-40B4-BE49-F238E27FC236}">
                    <a16:creationId xmlns:a16="http://schemas.microsoft.com/office/drawing/2014/main" id="{30FA64AF-516E-4BDF-9C83-B92AAD09D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100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3" name="Oval 2842">
                <a:extLst>
                  <a:ext uri="{FF2B5EF4-FFF2-40B4-BE49-F238E27FC236}">
                    <a16:creationId xmlns:a16="http://schemas.microsoft.com/office/drawing/2014/main" id="{3C963ED6-AC91-44FD-AADC-570A63346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07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4" name="Oval 2843">
                <a:extLst>
                  <a:ext uri="{FF2B5EF4-FFF2-40B4-BE49-F238E27FC236}">
                    <a16:creationId xmlns:a16="http://schemas.microsoft.com/office/drawing/2014/main" id="{588D68BA-0172-4319-A196-8815526B4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" y="1074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5" name="Oval 2844">
                <a:extLst>
                  <a:ext uri="{FF2B5EF4-FFF2-40B4-BE49-F238E27FC236}">
                    <a16:creationId xmlns:a16="http://schemas.microsoft.com/office/drawing/2014/main" id="{878AFAC0-5D1C-4DB3-B753-E6AA5D5AB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058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6" name="Oval 2845">
                <a:extLst>
                  <a:ext uri="{FF2B5EF4-FFF2-40B4-BE49-F238E27FC236}">
                    <a16:creationId xmlns:a16="http://schemas.microsoft.com/office/drawing/2014/main" id="{471AEC90-151D-4261-AC65-64A314D47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03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7" name="Oval 2846">
                <a:extLst>
                  <a:ext uri="{FF2B5EF4-FFF2-40B4-BE49-F238E27FC236}">
                    <a16:creationId xmlns:a16="http://schemas.microsoft.com/office/drawing/2014/main" id="{BF91743B-758B-40A0-9255-48A6F826D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020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8" name="Oval 2847">
                <a:extLst>
                  <a:ext uri="{FF2B5EF4-FFF2-40B4-BE49-F238E27FC236}">
                    <a16:creationId xmlns:a16="http://schemas.microsoft.com/office/drawing/2014/main" id="{83ACD463-71F2-4D75-96D0-CB9214310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1004"/>
                <a:ext cx="16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69" name="Oval 2848">
                <a:extLst>
                  <a:ext uri="{FF2B5EF4-FFF2-40B4-BE49-F238E27FC236}">
                    <a16:creationId xmlns:a16="http://schemas.microsoft.com/office/drawing/2014/main" id="{22AA1BEF-C0A4-4989-ADA7-905C4563C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982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0" name="Oval 2849">
                <a:extLst>
                  <a:ext uri="{FF2B5EF4-FFF2-40B4-BE49-F238E27FC236}">
                    <a16:creationId xmlns:a16="http://schemas.microsoft.com/office/drawing/2014/main" id="{B97271B3-FE8A-4415-8D7D-2C7E9DE91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" y="96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1" name="Oval 2850">
                <a:extLst>
                  <a:ext uri="{FF2B5EF4-FFF2-40B4-BE49-F238E27FC236}">
                    <a16:creationId xmlns:a16="http://schemas.microsoft.com/office/drawing/2014/main" id="{FF1B5E07-61E0-4A5A-AC1D-F5A7DB25F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" y="931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2" name="Oval 2851">
                <a:extLst>
                  <a:ext uri="{FF2B5EF4-FFF2-40B4-BE49-F238E27FC236}">
                    <a16:creationId xmlns:a16="http://schemas.microsoft.com/office/drawing/2014/main" id="{7116BCD0-A52F-4AA5-BE45-2E7FD9014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94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3" name="Oval 2852">
                <a:extLst>
                  <a:ext uri="{FF2B5EF4-FFF2-40B4-BE49-F238E27FC236}">
                    <a16:creationId xmlns:a16="http://schemas.microsoft.com/office/drawing/2014/main" id="{41B3E09C-FDDE-48C1-B231-75B4A5248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157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74" name="Freeform 2853">
                <a:extLst>
                  <a:ext uri="{FF2B5EF4-FFF2-40B4-BE49-F238E27FC236}">
                    <a16:creationId xmlns:a16="http://schemas.microsoft.com/office/drawing/2014/main" id="{201F5DE9-0A48-4397-9CD0-EB7D93F85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" y="1343"/>
                <a:ext cx="265" cy="461"/>
              </a:xfrm>
              <a:custGeom>
                <a:avLst/>
                <a:gdLst>
                  <a:gd name="T0" fmla="*/ 375 w 120"/>
                  <a:gd name="T1" fmla="*/ 675 h 196"/>
                  <a:gd name="T2" fmla="*/ 669 w 120"/>
                  <a:gd name="T3" fmla="*/ 1317 h 196"/>
                  <a:gd name="T4" fmla="*/ 863 w 120"/>
                  <a:gd name="T5" fmla="*/ 1926 h 196"/>
                  <a:gd name="T6" fmla="*/ 1433 w 120"/>
                  <a:gd name="T7" fmla="*/ 3121 h 196"/>
                  <a:gd name="T8" fmla="*/ 2067 w 120"/>
                  <a:gd name="T9" fmla="*/ 4685 h 196"/>
                  <a:gd name="T10" fmla="*/ 2381 w 120"/>
                  <a:gd name="T11" fmla="*/ 5360 h 196"/>
                  <a:gd name="T12" fmla="*/ 2522 w 120"/>
                  <a:gd name="T13" fmla="*/ 5908 h 196"/>
                  <a:gd name="T14" fmla="*/ 2716 w 120"/>
                  <a:gd name="T15" fmla="*/ 5998 h 196"/>
                  <a:gd name="T16" fmla="*/ 2853 w 120"/>
                  <a:gd name="T17" fmla="*/ 5725 h 196"/>
                  <a:gd name="T18" fmla="*/ 2756 w 120"/>
                  <a:gd name="T19" fmla="*/ 5504 h 196"/>
                  <a:gd name="T20" fmla="*/ 2575 w 120"/>
                  <a:gd name="T21" fmla="*/ 5073 h 196"/>
                  <a:gd name="T22" fmla="*/ 1970 w 120"/>
                  <a:gd name="T23" fmla="*/ 3888 h 196"/>
                  <a:gd name="T24" fmla="*/ 1639 w 120"/>
                  <a:gd name="T25" fmla="*/ 2966 h 196"/>
                  <a:gd name="T26" fmla="*/ 1594 w 120"/>
                  <a:gd name="T27" fmla="*/ 2578 h 196"/>
                  <a:gd name="T28" fmla="*/ 1356 w 120"/>
                  <a:gd name="T29" fmla="*/ 1992 h 196"/>
                  <a:gd name="T30" fmla="*/ 810 w 120"/>
                  <a:gd name="T31" fmla="*/ 953 h 196"/>
                  <a:gd name="T32" fmla="*/ 614 w 120"/>
                  <a:gd name="T33" fmla="*/ 614 h 196"/>
                  <a:gd name="T34" fmla="*/ 375 w 120"/>
                  <a:gd name="T35" fmla="*/ 405 h 196"/>
                  <a:gd name="T36" fmla="*/ 0 w 120"/>
                  <a:gd name="T37" fmla="*/ 0 h 196"/>
                  <a:gd name="T38" fmla="*/ 331 w 120"/>
                  <a:gd name="T39" fmla="*/ 635 h 1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20" h="196">
                    <a:moveTo>
                      <a:pt x="16" y="22"/>
                    </a:moveTo>
                    <a:cubicBezTo>
                      <a:pt x="20" y="29"/>
                      <a:pt x="25" y="36"/>
                      <a:pt x="28" y="43"/>
                    </a:cubicBezTo>
                    <a:cubicBezTo>
                      <a:pt x="31" y="50"/>
                      <a:pt x="33" y="57"/>
                      <a:pt x="36" y="63"/>
                    </a:cubicBezTo>
                    <a:cubicBezTo>
                      <a:pt x="43" y="77"/>
                      <a:pt x="53" y="88"/>
                      <a:pt x="60" y="102"/>
                    </a:cubicBezTo>
                    <a:cubicBezTo>
                      <a:pt x="69" y="119"/>
                      <a:pt x="78" y="136"/>
                      <a:pt x="87" y="153"/>
                    </a:cubicBezTo>
                    <a:cubicBezTo>
                      <a:pt x="91" y="160"/>
                      <a:pt x="96" y="167"/>
                      <a:pt x="100" y="175"/>
                    </a:cubicBezTo>
                    <a:cubicBezTo>
                      <a:pt x="103" y="181"/>
                      <a:pt x="107" y="185"/>
                      <a:pt x="106" y="193"/>
                    </a:cubicBezTo>
                    <a:cubicBezTo>
                      <a:pt x="110" y="192"/>
                      <a:pt x="113" y="193"/>
                      <a:pt x="114" y="196"/>
                    </a:cubicBezTo>
                    <a:cubicBezTo>
                      <a:pt x="118" y="195"/>
                      <a:pt x="120" y="190"/>
                      <a:pt x="120" y="187"/>
                    </a:cubicBezTo>
                    <a:cubicBezTo>
                      <a:pt x="119" y="182"/>
                      <a:pt x="118" y="183"/>
                      <a:pt x="116" y="180"/>
                    </a:cubicBezTo>
                    <a:cubicBezTo>
                      <a:pt x="113" y="175"/>
                      <a:pt x="111" y="172"/>
                      <a:pt x="108" y="166"/>
                    </a:cubicBezTo>
                    <a:cubicBezTo>
                      <a:pt x="102" y="152"/>
                      <a:pt x="91" y="141"/>
                      <a:pt x="83" y="127"/>
                    </a:cubicBezTo>
                    <a:cubicBezTo>
                      <a:pt x="77" y="118"/>
                      <a:pt x="72" y="108"/>
                      <a:pt x="69" y="97"/>
                    </a:cubicBezTo>
                    <a:cubicBezTo>
                      <a:pt x="68" y="93"/>
                      <a:pt x="68" y="88"/>
                      <a:pt x="67" y="84"/>
                    </a:cubicBezTo>
                    <a:cubicBezTo>
                      <a:pt x="65" y="77"/>
                      <a:pt x="60" y="71"/>
                      <a:pt x="57" y="65"/>
                    </a:cubicBezTo>
                    <a:cubicBezTo>
                      <a:pt x="50" y="53"/>
                      <a:pt x="41" y="43"/>
                      <a:pt x="34" y="31"/>
                    </a:cubicBezTo>
                    <a:cubicBezTo>
                      <a:pt x="31" y="25"/>
                      <a:pt x="31" y="23"/>
                      <a:pt x="26" y="20"/>
                    </a:cubicBezTo>
                    <a:cubicBezTo>
                      <a:pt x="23" y="17"/>
                      <a:pt x="19" y="15"/>
                      <a:pt x="16" y="13"/>
                    </a:cubicBezTo>
                    <a:cubicBezTo>
                      <a:pt x="11" y="9"/>
                      <a:pt x="5" y="4"/>
                      <a:pt x="0" y="0"/>
                    </a:cubicBezTo>
                    <a:cubicBezTo>
                      <a:pt x="3" y="8"/>
                      <a:pt x="12" y="13"/>
                      <a:pt x="14" y="21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5" name="Freeform 2854">
                <a:extLst>
                  <a:ext uri="{FF2B5EF4-FFF2-40B4-BE49-F238E27FC236}">
                    <a16:creationId xmlns:a16="http://schemas.microsoft.com/office/drawing/2014/main" id="{B533CA0B-37CC-4D2D-ABD7-5046E46FC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8" y="1397"/>
                <a:ext cx="134" cy="264"/>
              </a:xfrm>
              <a:custGeom>
                <a:avLst/>
                <a:gdLst>
                  <a:gd name="T0" fmla="*/ 0 w 61"/>
                  <a:gd name="T1" fmla="*/ 94 h 112"/>
                  <a:gd name="T2" fmla="*/ 391 w 61"/>
                  <a:gd name="T3" fmla="*/ 1322 h 112"/>
                  <a:gd name="T4" fmla="*/ 540 w 61"/>
                  <a:gd name="T5" fmla="*/ 1728 h 112"/>
                  <a:gd name="T6" fmla="*/ 795 w 61"/>
                  <a:gd name="T7" fmla="*/ 2162 h 112"/>
                  <a:gd name="T8" fmla="*/ 1090 w 61"/>
                  <a:gd name="T9" fmla="*/ 2961 h 112"/>
                  <a:gd name="T10" fmla="*/ 1283 w 61"/>
                  <a:gd name="T11" fmla="*/ 3456 h 112"/>
                  <a:gd name="T12" fmla="*/ 1380 w 61"/>
                  <a:gd name="T13" fmla="*/ 3185 h 112"/>
                  <a:gd name="T14" fmla="*/ 1380 w 61"/>
                  <a:gd name="T15" fmla="*/ 2935 h 112"/>
                  <a:gd name="T16" fmla="*/ 1090 w 61"/>
                  <a:gd name="T17" fmla="*/ 2411 h 112"/>
                  <a:gd name="T18" fmla="*/ 931 w 61"/>
                  <a:gd name="T19" fmla="*/ 1949 h 112"/>
                  <a:gd name="T20" fmla="*/ 795 w 61"/>
                  <a:gd name="T21" fmla="*/ 1417 h 112"/>
                  <a:gd name="T22" fmla="*/ 327 w 61"/>
                  <a:gd name="T23" fmla="*/ 589 h 112"/>
                  <a:gd name="T24" fmla="*/ 20 w 61"/>
                  <a:gd name="T25" fmla="*/ 0 h 1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61" h="112">
                    <a:moveTo>
                      <a:pt x="0" y="3"/>
                    </a:moveTo>
                    <a:cubicBezTo>
                      <a:pt x="4" y="17"/>
                      <a:pt x="12" y="29"/>
                      <a:pt x="17" y="43"/>
                    </a:cubicBezTo>
                    <a:cubicBezTo>
                      <a:pt x="19" y="47"/>
                      <a:pt x="20" y="52"/>
                      <a:pt x="23" y="56"/>
                    </a:cubicBezTo>
                    <a:cubicBezTo>
                      <a:pt x="26" y="61"/>
                      <a:pt x="31" y="64"/>
                      <a:pt x="34" y="70"/>
                    </a:cubicBezTo>
                    <a:cubicBezTo>
                      <a:pt x="40" y="78"/>
                      <a:pt x="42" y="88"/>
                      <a:pt x="47" y="96"/>
                    </a:cubicBezTo>
                    <a:cubicBezTo>
                      <a:pt x="50" y="101"/>
                      <a:pt x="52" y="108"/>
                      <a:pt x="55" y="112"/>
                    </a:cubicBezTo>
                    <a:cubicBezTo>
                      <a:pt x="57" y="110"/>
                      <a:pt x="58" y="106"/>
                      <a:pt x="59" y="103"/>
                    </a:cubicBezTo>
                    <a:cubicBezTo>
                      <a:pt x="60" y="97"/>
                      <a:pt x="61" y="100"/>
                      <a:pt x="59" y="95"/>
                    </a:cubicBezTo>
                    <a:cubicBezTo>
                      <a:pt x="56" y="89"/>
                      <a:pt x="50" y="84"/>
                      <a:pt x="47" y="78"/>
                    </a:cubicBezTo>
                    <a:cubicBezTo>
                      <a:pt x="44" y="73"/>
                      <a:pt x="42" y="68"/>
                      <a:pt x="40" y="63"/>
                    </a:cubicBezTo>
                    <a:cubicBezTo>
                      <a:pt x="37" y="58"/>
                      <a:pt x="37" y="51"/>
                      <a:pt x="34" y="46"/>
                    </a:cubicBezTo>
                    <a:cubicBezTo>
                      <a:pt x="28" y="35"/>
                      <a:pt x="19" y="30"/>
                      <a:pt x="14" y="19"/>
                    </a:cubicBezTo>
                    <a:cubicBezTo>
                      <a:pt x="11" y="12"/>
                      <a:pt x="7" y="4"/>
                      <a:pt x="1" y="0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6" name="Freeform 2855">
                <a:extLst>
                  <a:ext uri="{FF2B5EF4-FFF2-40B4-BE49-F238E27FC236}">
                    <a16:creationId xmlns:a16="http://schemas.microsoft.com/office/drawing/2014/main" id="{096681E3-FD75-49BD-9460-28301884A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088"/>
                <a:ext cx="120" cy="149"/>
              </a:xfrm>
              <a:custGeom>
                <a:avLst/>
                <a:gdLst>
                  <a:gd name="T0" fmla="*/ 1120 w 54"/>
                  <a:gd name="T1" fmla="*/ 1533 h 63"/>
                  <a:gd name="T2" fmla="*/ 898 w 54"/>
                  <a:gd name="T3" fmla="*/ 1282 h 63"/>
                  <a:gd name="T4" fmla="*/ 682 w 54"/>
                  <a:gd name="T5" fmla="*/ 844 h 63"/>
                  <a:gd name="T6" fmla="*/ 0 w 54"/>
                  <a:gd name="T7" fmla="*/ 0 h 63"/>
                  <a:gd name="T8" fmla="*/ 658 w 54"/>
                  <a:gd name="T9" fmla="*/ 1164 h 63"/>
                  <a:gd name="T10" fmla="*/ 880 w 54"/>
                  <a:gd name="T11" fmla="*/ 1599 h 63"/>
                  <a:gd name="T12" fmla="*/ 1176 w 54"/>
                  <a:gd name="T13" fmla="*/ 1812 h 63"/>
                  <a:gd name="T14" fmla="*/ 1318 w 54"/>
                  <a:gd name="T15" fmla="*/ 1970 h 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63">
                    <a:moveTo>
                      <a:pt x="46" y="49"/>
                    </a:moveTo>
                    <a:cubicBezTo>
                      <a:pt x="43" y="47"/>
                      <a:pt x="40" y="44"/>
                      <a:pt x="37" y="41"/>
                    </a:cubicBezTo>
                    <a:cubicBezTo>
                      <a:pt x="32" y="37"/>
                      <a:pt x="32" y="32"/>
                      <a:pt x="28" y="27"/>
                    </a:cubicBezTo>
                    <a:cubicBezTo>
                      <a:pt x="19" y="19"/>
                      <a:pt x="6" y="12"/>
                      <a:pt x="0" y="0"/>
                    </a:cubicBezTo>
                    <a:cubicBezTo>
                      <a:pt x="6" y="16"/>
                      <a:pt x="17" y="24"/>
                      <a:pt x="27" y="37"/>
                    </a:cubicBezTo>
                    <a:cubicBezTo>
                      <a:pt x="30" y="41"/>
                      <a:pt x="32" y="48"/>
                      <a:pt x="36" y="51"/>
                    </a:cubicBezTo>
                    <a:cubicBezTo>
                      <a:pt x="39" y="54"/>
                      <a:pt x="44" y="55"/>
                      <a:pt x="48" y="58"/>
                    </a:cubicBezTo>
                    <a:cubicBezTo>
                      <a:pt x="50" y="60"/>
                      <a:pt x="52" y="62"/>
                      <a:pt x="54" y="63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7" name="Freeform 2856">
                <a:extLst>
                  <a:ext uri="{FF2B5EF4-FFF2-40B4-BE49-F238E27FC236}">
                    <a16:creationId xmlns:a16="http://schemas.microsoft.com/office/drawing/2014/main" id="{FFD90A67-7D9E-44D9-A5C3-A9C52FF89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1" y="1185"/>
                <a:ext cx="84" cy="127"/>
              </a:xfrm>
              <a:custGeom>
                <a:avLst/>
                <a:gdLst>
                  <a:gd name="T0" fmla="*/ 831 w 38"/>
                  <a:gd name="T1" fmla="*/ 1251 h 54"/>
                  <a:gd name="T2" fmla="*/ 411 w 38"/>
                  <a:gd name="T3" fmla="*/ 586 h 54"/>
                  <a:gd name="T4" fmla="*/ 0 w 38"/>
                  <a:gd name="T5" fmla="*/ 0 h 54"/>
                  <a:gd name="T6" fmla="*/ 497 w 38"/>
                  <a:gd name="T7" fmla="*/ 1105 h 54"/>
                  <a:gd name="T8" fmla="*/ 528 w 38"/>
                  <a:gd name="T9" fmla="*/ 1251 h 54"/>
                  <a:gd name="T10" fmla="*/ 714 w 38"/>
                  <a:gd name="T11" fmla="*/ 1404 h 54"/>
                  <a:gd name="T12" fmla="*/ 909 w 38"/>
                  <a:gd name="T13" fmla="*/ 1653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54">
                    <a:moveTo>
                      <a:pt x="35" y="41"/>
                    </a:moveTo>
                    <a:cubicBezTo>
                      <a:pt x="31" y="32"/>
                      <a:pt x="23" y="26"/>
                      <a:pt x="17" y="19"/>
                    </a:cubicBezTo>
                    <a:cubicBezTo>
                      <a:pt x="12" y="13"/>
                      <a:pt x="8" y="2"/>
                      <a:pt x="0" y="0"/>
                    </a:cubicBezTo>
                    <a:cubicBezTo>
                      <a:pt x="7" y="11"/>
                      <a:pt x="15" y="23"/>
                      <a:pt x="21" y="36"/>
                    </a:cubicBezTo>
                    <a:cubicBezTo>
                      <a:pt x="22" y="38"/>
                      <a:pt x="21" y="39"/>
                      <a:pt x="22" y="41"/>
                    </a:cubicBezTo>
                    <a:cubicBezTo>
                      <a:pt x="24" y="43"/>
                      <a:pt x="28" y="44"/>
                      <a:pt x="30" y="46"/>
                    </a:cubicBezTo>
                    <a:cubicBezTo>
                      <a:pt x="33" y="49"/>
                      <a:pt x="35" y="52"/>
                      <a:pt x="38" y="54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8" name="Freeform 2857">
                <a:extLst>
                  <a:ext uri="{FF2B5EF4-FFF2-40B4-BE49-F238E27FC236}">
                    <a16:creationId xmlns:a16="http://schemas.microsoft.com/office/drawing/2014/main" id="{616CBB91-EBBA-4083-966E-F921D87BC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1" y="836"/>
                <a:ext cx="175" cy="255"/>
              </a:xfrm>
              <a:custGeom>
                <a:avLst/>
                <a:gdLst>
                  <a:gd name="T0" fmla="*/ 0 w 79"/>
                  <a:gd name="T1" fmla="*/ 118 h 108"/>
                  <a:gd name="T2" fmla="*/ 534 w 79"/>
                  <a:gd name="T3" fmla="*/ 937 h 108"/>
                  <a:gd name="T4" fmla="*/ 1110 w 79"/>
                  <a:gd name="T5" fmla="*/ 1990 h 108"/>
                  <a:gd name="T6" fmla="*/ 1586 w 79"/>
                  <a:gd name="T7" fmla="*/ 2737 h 108"/>
                  <a:gd name="T8" fmla="*/ 1903 w 79"/>
                  <a:gd name="T9" fmla="*/ 3355 h 108"/>
                  <a:gd name="T10" fmla="*/ 1586 w 79"/>
                  <a:gd name="T11" fmla="*/ 2805 h 108"/>
                  <a:gd name="T12" fmla="*/ 1369 w 79"/>
                  <a:gd name="T13" fmla="*/ 2118 h 108"/>
                  <a:gd name="T14" fmla="*/ 1128 w 79"/>
                  <a:gd name="T15" fmla="*/ 1712 h 108"/>
                  <a:gd name="T16" fmla="*/ 990 w 79"/>
                  <a:gd name="T17" fmla="*/ 1237 h 108"/>
                  <a:gd name="T18" fmla="*/ 574 w 79"/>
                  <a:gd name="T19" fmla="*/ 368 h 108"/>
                  <a:gd name="T20" fmla="*/ 476 w 79"/>
                  <a:gd name="T21" fmla="*/ 94 h 108"/>
                  <a:gd name="T22" fmla="*/ 339 w 79"/>
                  <a:gd name="T23" fmla="*/ 0 h 10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9" h="108">
                    <a:moveTo>
                      <a:pt x="0" y="4"/>
                    </a:moveTo>
                    <a:cubicBezTo>
                      <a:pt x="10" y="7"/>
                      <a:pt x="17" y="22"/>
                      <a:pt x="22" y="30"/>
                    </a:cubicBezTo>
                    <a:cubicBezTo>
                      <a:pt x="30" y="42"/>
                      <a:pt x="35" y="53"/>
                      <a:pt x="46" y="64"/>
                    </a:cubicBezTo>
                    <a:cubicBezTo>
                      <a:pt x="54" y="71"/>
                      <a:pt x="60" y="79"/>
                      <a:pt x="66" y="88"/>
                    </a:cubicBezTo>
                    <a:cubicBezTo>
                      <a:pt x="70" y="95"/>
                      <a:pt x="76" y="101"/>
                      <a:pt x="79" y="108"/>
                    </a:cubicBezTo>
                    <a:cubicBezTo>
                      <a:pt x="76" y="101"/>
                      <a:pt x="70" y="96"/>
                      <a:pt x="66" y="90"/>
                    </a:cubicBezTo>
                    <a:cubicBezTo>
                      <a:pt x="62" y="83"/>
                      <a:pt x="62" y="74"/>
                      <a:pt x="57" y="68"/>
                    </a:cubicBezTo>
                    <a:cubicBezTo>
                      <a:pt x="54" y="63"/>
                      <a:pt x="49" y="60"/>
                      <a:pt x="47" y="55"/>
                    </a:cubicBezTo>
                    <a:cubicBezTo>
                      <a:pt x="44" y="50"/>
                      <a:pt x="44" y="45"/>
                      <a:pt x="41" y="40"/>
                    </a:cubicBezTo>
                    <a:cubicBezTo>
                      <a:pt x="35" y="31"/>
                      <a:pt x="30" y="20"/>
                      <a:pt x="24" y="12"/>
                    </a:cubicBezTo>
                    <a:cubicBezTo>
                      <a:pt x="22" y="9"/>
                      <a:pt x="21" y="6"/>
                      <a:pt x="20" y="3"/>
                    </a:cubicBezTo>
                    <a:cubicBezTo>
                      <a:pt x="19" y="0"/>
                      <a:pt x="17" y="3"/>
                      <a:pt x="14" y="0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79" name="Freeform 2858">
                <a:extLst>
                  <a:ext uri="{FF2B5EF4-FFF2-40B4-BE49-F238E27FC236}">
                    <a16:creationId xmlns:a16="http://schemas.microsoft.com/office/drawing/2014/main" id="{E8596FB5-B1D2-43E3-BA49-43310EBB1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6" y="850"/>
                <a:ext cx="112" cy="163"/>
              </a:xfrm>
              <a:custGeom>
                <a:avLst/>
                <a:gdLst>
                  <a:gd name="T0" fmla="*/ 0 w 51"/>
                  <a:gd name="T1" fmla="*/ 66 h 69"/>
                  <a:gd name="T2" fmla="*/ 213 w 51"/>
                  <a:gd name="T3" fmla="*/ 591 h 69"/>
                  <a:gd name="T4" fmla="*/ 507 w 51"/>
                  <a:gd name="T5" fmla="*/ 1094 h 69"/>
                  <a:gd name="T6" fmla="*/ 859 w 51"/>
                  <a:gd name="T7" fmla="*/ 1713 h 69"/>
                  <a:gd name="T8" fmla="*/ 1186 w 51"/>
                  <a:gd name="T9" fmla="*/ 2147 h 69"/>
                  <a:gd name="T10" fmla="*/ 488 w 51"/>
                  <a:gd name="T11" fmla="*/ 713 h 69"/>
                  <a:gd name="T12" fmla="*/ 158 w 51"/>
                  <a:gd name="T13" fmla="*/ 0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1" h="69">
                    <a:moveTo>
                      <a:pt x="0" y="2"/>
                    </a:moveTo>
                    <a:cubicBezTo>
                      <a:pt x="0" y="8"/>
                      <a:pt x="6" y="13"/>
                      <a:pt x="9" y="19"/>
                    </a:cubicBezTo>
                    <a:cubicBezTo>
                      <a:pt x="13" y="26"/>
                      <a:pt x="17" y="30"/>
                      <a:pt x="22" y="35"/>
                    </a:cubicBezTo>
                    <a:cubicBezTo>
                      <a:pt x="29" y="41"/>
                      <a:pt x="32" y="48"/>
                      <a:pt x="37" y="55"/>
                    </a:cubicBezTo>
                    <a:cubicBezTo>
                      <a:pt x="41" y="60"/>
                      <a:pt x="47" y="64"/>
                      <a:pt x="51" y="69"/>
                    </a:cubicBezTo>
                    <a:cubicBezTo>
                      <a:pt x="37" y="57"/>
                      <a:pt x="31" y="39"/>
                      <a:pt x="21" y="23"/>
                    </a:cubicBezTo>
                    <a:cubicBezTo>
                      <a:pt x="18" y="17"/>
                      <a:pt x="14" y="1"/>
                      <a:pt x="7" y="0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0" name="Freeform 2859">
                <a:extLst>
                  <a:ext uri="{FF2B5EF4-FFF2-40B4-BE49-F238E27FC236}">
                    <a16:creationId xmlns:a16="http://schemas.microsoft.com/office/drawing/2014/main" id="{7736CEA9-51D1-4BD1-A844-F5C96198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1072"/>
                <a:ext cx="208" cy="348"/>
              </a:xfrm>
              <a:custGeom>
                <a:avLst/>
                <a:gdLst>
                  <a:gd name="T0" fmla="*/ 44 w 94"/>
                  <a:gd name="T1" fmla="*/ 115 h 148"/>
                  <a:gd name="T2" fmla="*/ 500 w 94"/>
                  <a:gd name="T3" fmla="*/ 973 h 148"/>
                  <a:gd name="T4" fmla="*/ 1244 w 94"/>
                  <a:gd name="T5" fmla="*/ 2356 h 148"/>
                  <a:gd name="T6" fmla="*/ 1699 w 94"/>
                  <a:gd name="T7" fmla="*/ 3482 h 148"/>
                  <a:gd name="T8" fmla="*/ 2253 w 94"/>
                  <a:gd name="T9" fmla="*/ 4522 h 148"/>
                  <a:gd name="T10" fmla="*/ 1797 w 94"/>
                  <a:gd name="T11" fmla="*/ 3080 h 148"/>
                  <a:gd name="T12" fmla="*/ 1151 w 94"/>
                  <a:gd name="T13" fmla="*/ 1742 h 148"/>
                  <a:gd name="T14" fmla="*/ 500 w 94"/>
                  <a:gd name="T15" fmla="*/ 585 h 148"/>
                  <a:gd name="T16" fmla="*/ 0 w 94"/>
                  <a:gd name="T17" fmla="*/ 0 h 14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4" h="148">
                    <a:moveTo>
                      <a:pt x="2" y="4"/>
                    </a:moveTo>
                    <a:cubicBezTo>
                      <a:pt x="6" y="14"/>
                      <a:pt x="14" y="24"/>
                      <a:pt x="21" y="32"/>
                    </a:cubicBezTo>
                    <a:cubicBezTo>
                      <a:pt x="32" y="47"/>
                      <a:pt x="44" y="61"/>
                      <a:pt x="52" y="77"/>
                    </a:cubicBezTo>
                    <a:cubicBezTo>
                      <a:pt x="58" y="90"/>
                      <a:pt x="65" y="102"/>
                      <a:pt x="71" y="114"/>
                    </a:cubicBezTo>
                    <a:cubicBezTo>
                      <a:pt x="77" y="126"/>
                      <a:pt x="87" y="136"/>
                      <a:pt x="94" y="148"/>
                    </a:cubicBezTo>
                    <a:cubicBezTo>
                      <a:pt x="87" y="132"/>
                      <a:pt x="81" y="117"/>
                      <a:pt x="75" y="101"/>
                    </a:cubicBezTo>
                    <a:cubicBezTo>
                      <a:pt x="69" y="85"/>
                      <a:pt x="58" y="71"/>
                      <a:pt x="48" y="57"/>
                    </a:cubicBezTo>
                    <a:cubicBezTo>
                      <a:pt x="41" y="45"/>
                      <a:pt x="33" y="28"/>
                      <a:pt x="21" y="19"/>
                    </a:cubicBezTo>
                    <a:cubicBezTo>
                      <a:pt x="14" y="13"/>
                      <a:pt x="4" y="8"/>
                      <a:pt x="0" y="0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1" name="Freeform 2860">
                <a:extLst>
                  <a:ext uri="{FF2B5EF4-FFF2-40B4-BE49-F238E27FC236}">
                    <a16:creationId xmlns:a16="http://schemas.microsoft.com/office/drawing/2014/main" id="{1F2AEBEB-883A-418A-8251-8AA9CEF49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9" y="947"/>
                <a:ext cx="276" cy="372"/>
              </a:xfrm>
              <a:custGeom>
                <a:avLst/>
                <a:gdLst>
                  <a:gd name="T0" fmla="*/ 0 w 125"/>
                  <a:gd name="T1" fmla="*/ 0 h 158"/>
                  <a:gd name="T2" fmla="*/ 614 w 125"/>
                  <a:gd name="T3" fmla="*/ 954 h 158"/>
                  <a:gd name="T4" fmla="*/ 1497 w 125"/>
                  <a:gd name="T5" fmla="*/ 2091 h 158"/>
                  <a:gd name="T6" fmla="*/ 2281 w 125"/>
                  <a:gd name="T7" fmla="*/ 3499 h 158"/>
                  <a:gd name="T8" fmla="*/ 2656 w 125"/>
                  <a:gd name="T9" fmla="*/ 4306 h 158"/>
                  <a:gd name="T10" fmla="*/ 2950 w 125"/>
                  <a:gd name="T11" fmla="*/ 4855 h 158"/>
                  <a:gd name="T12" fmla="*/ 2736 w 125"/>
                  <a:gd name="T13" fmla="*/ 4019 h 158"/>
                  <a:gd name="T14" fmla="*/ 2360 w 125"/>
                  <a:gd name="T15" fmla="*/ 3103 h 158"/>
                  <a:gd name="T16" fmla="*/ 1497 w 125"/>
                  <a:gd name="T17" fmla="*/ 1658 h 158"/>
                  <a:gd name="T18" fmla="*/ 1069 w 125"/>
                  <a:gd name="T19" fmla="*/ 925 h 158"/>
                  <a:gd name="T20" fmla="*/ 643 w 125"/>
                  <a:gd name="T21" fmla="*/ 589 h 158"/>
                  <a:gd name="T22" fmla="*/ 214 w 125"/>
                  <a:gd name="T23" fmla="*/ 184 h 1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5" h="158">
                    <a:moveTo>
                      <a:pt x="0" y="0"/>
                    </a:moveTo>
                    <a:cubicBezTo>
                      <a:pt x="11" y="8"/>
                      <a:pt x="16" y="20"/>
                      <a:pt x="26" y="31"/>
                    </a:cubicBezTo>
                    <a:cubicBezTo>
                      <a:pt x="38" y="43"/>
                      <a:pt x="51" y="54"/>
                      <a:pt x="63" y="68"/>
                    </a:cubicBezTo>
                    <a:cubicBezTo>
                      <a:pt x="75" y="83"/>
                      <a:pt x="87" y="97"/>
                      <a:pt x="96" y="114"/>
                    </a:cubicBezTo>
                    <a:cubicBezTo>
                      <a:pt x="101" y="123"/>
                      <a:pt x="105" y="132"/>
                      <a:pt x="112" y="140"/>
                    </a:cubicBezTo>
                    <a:cubicBezTo>
                      <a:pt x="116" y="146"/>
                      <a:pt x="121" y="151"/>
                      <a:pt x="124" y="158"/>
                    </a:cubicBezTo>
                    <a:cubicBezTo>
                      <a:pt x="125" y="148"/>
                      <a:pt x="119" y="139"/>
                      <a:pt x="115" y="131"/>
                    </a:cubicBezTo>
                    <a:cubicBezTo>
                      <a:pt x="109" y="121"/>
                      <a:pt x="106" y="110"/>
                      <a:pt x="99" y="101"/>
                    </a:cubicBezTo>
                    <a:cubicBezTo>
                      <a:pt x="88" y="85"/>
                      <a:pt x="75" y="69"/>
                      <a:pt x="63" y="54"/>
                    </a:cubicBezTo>
                    <a:cubicBezTo>
                      <a:pt x="57" y="46"/>
                      <a:pt x="52" y="36"/>
                      <a:pt x="45" y="30"/>
                    </a:cubicBezTo>
                    <a:cubicBezTo>
                      <a:pt x="40" y="25"/>
                      <a:pt x="33" y="22"/>
                      <a:pt x="27" y="19"/>
                    </a:cubicBezTo>
                    <a:cubicBezTo>
                      <a:pt x="20" y="15"/>
                      <a:pt x="15" y="11"/>
                      <a:pt x="9" y="6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982" name="Oval 2861">
                <a:extLst>
                  <a:ext uri="{FF2B5EF4-FFF2-40B4-BE49-F238E27FC236}">
                    <a16:creationId xmlns:a16="http://schemas.microsoft.com/office/drawing/2014/main" id="{39C684E0-FD42-4A3A-B6D2-1CB298A92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12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3" name="Oval 2862">
                <a:extLst>
                  <a:ext uri="{FF2B5EF4-FFF2-40B4-BE49-F238E27FC236}">
                    <a16:creationId xmlns:a16="http://schemas.microsoft.com/office/drawing/2014/main" id="{038999C3-AB0C-44F3-8F45-36FCA8299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114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4" name="Oval 2863">
                <a:extLst>
                  <a:ext uri="{FF2B5EF4-FFF2-40B4-BE49-F238E27FC236}">
                    <a16:creationId xmlns:a16="http://schemas.microsoft.com/office/drawing/2014/main" id="{CC08096A-F460-43EC-A594-7BB077CF9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" y="116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5" name="Oval 2864">
                <a:extLst>
                  <a:ext uri="{FF2B5EF4-FFF2-40B4-BE49-F238E27FC236}">
                    <a16:creationId xmlns:a16="http://schemas.microsoft.com/office/drawing/2014/main" id="{1252DA8C-21DB-4E10-B414-0E99A87F2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1185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6" name="Oval 2865">
                <a:extLst>
                  <a:ext uri="{FF2B5EF4-FFF2-40B4-BE49-F238E27FC236}">
                    <a16:creationId xmlns:a16="http://schemas.microsoft.com/office/drawing/2014/main" id="{E5415C7B-43FE-42BD-B1E8-9A4C1B930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120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7" name="Oval 2866">
                <a:extLst>
                  <a:ext uri="{FF2B5EF4-FFF2-40B4-BE49-F238E27FC236}">
                    <a16:creationId xmlns:a16="http://schemas.microsoft.com/office/drawing/2014/main" id="{9E2AF17B-B04F-4729-961B-E9937585F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123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8" name="Oval 2867">
                <a:extLst>
                  <a:ext uri="{FF2B5EF4-FFF2-40B4-BE49-F238E27FC236}">
                    <a16:creationId xmlns:a16="http://schemas.microsoft.com/office/drawing/2014/main" id="{D71EFF7B-56A1-4D9C-940D-55A764A44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249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89" name="Oval 2868">
                <a:extLst>
                  <a:ext uri="{FF2B5EF4-FFF2-40B4-BE49-F238E27FC236}">
                    <a16:creationId xmlns:a16="http://schemas.microsoft.com/office/drawing/2014/main" id="{DA81224A-D541-4E29-AEC7-526C61D89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267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0" name="Oval 2869">
                <a:extLst>
                  <a:ext uri="{FF2B5EF4-FFF2-40B4-BE49-F238E27FC236}">
                    <a16:creationId xmlns:a16="http://schemas.microsoft.com/office/drawing/2014/main" id="{18BA1FC1-B653-4AF4-B334-3CD176D9A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284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1" name="Oval 2870">
                <a:extLst>
                  <a:ext uri="{FF2B5EF4-FFF2-40B4-BE49-F238E27FC236}">
                    <a16:creationId xmlns:a16="http://schemas.microsoft.com/office/drawing/2014/main" id="{0E35392D-6699-45AB-A552-D16B0E4EA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" y="130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2" name="Oval 2871">
                <a:extLst>
                  <a:ext uri="{FF2B5EF4-FFF2-40B4-BE49-F238E27FC236}">
                    <a16:creationId xmlns:a16="http://schemas.microsoft.com/office/drawing/2014/main" id="{A132E583-2578-4CE0-A754-750EF6A83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" y="1256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3" name="Oval 2872">
                <a:extLst>
                  <a:ext uri="{FF2B5EF4-FFF2-40B4-BE49-F238E27FC236}">
                    <a16:creationId xmlns:a16="http://schemas.microsoft.com/office/drawing/2014/main" id="{83C360CB-B073-4BD5-B7F5-02BA53C58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223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4" name="Oval 2873">
                <a:extLst>
                  <a:ext uri="{FF2B5EF4-FFF2-40B4-BE49-F238E27FC236}">
                    <a16:creationId xmlns:a16="http://schemas.microsoft.com/office/drawing/2014/main" id="{BBDE2D71-E128-4F69-A2BC-2476888E5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1197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5" name="Oval 2874">
                <a:extLst>
                  <a:ext uri="{FF2B5EF4-FFF2-40B4-BE49-F238E27FC236}">
                    <a16:creationId xmlns:a16="http://schemas.microsoft.com/office/drawing/2014/main" id="{0947A4F5-A90F-47EF-8A78-2D19CCEF1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" y="107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6" name="Oval 2875">
                <a:extLst>
                  <a:ext uri="{FF2B5EF4-FFF2-40B4-BE49-F238E27FC236}">
                    <a16:creationId xmlns:a16="http://schemas.microsoft.com/office/drawing/2014/main" id="{740CFDA9-9895-4610-AD31-C54E4FB0C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04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7" name="Oval 2876">
                <a:extLst>
                  <a:ext uri="{FF2B5EF4-FFF2-40B4-BE49-F238E27FC236}">
                    <a16:creationId xmlns:a16="http://schemas.microsoft.com/office/drawing/2014/main" id="{BD95D53F-F7BC-4A5E-ABAA-D9D6F10FF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1018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8" name="Oval 2877">
                <a:extLst>
                  <a:ext uri="{FF2B5EF4-FFF2-40B4-BE49-F238E27FC236}">
                    <a16:creationId xmlns:a16="http://schemas.microsoft.com/office/drawing/2014/main" id="{E5549DD4-DCF8-47CA-8D9C-58E3DE605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004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999" name="Oval 2878">
                <a:extLst>
                  <a:ext uri="{FF2B5EF4-FFF2-40B4-BE49-F238E27FC236}">
                    <a16:creationId xmlns:a16="http://schemas.microsoft.com/office/drawing/2014/main" id="{4CA57C77-01CD-4F7A-8662-154B79B93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98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0" name="Oval 2879">
                <a:extLst>
                  <a:ext uri="{FF2B5EF4-FFF2-40B4-BE49-F238E27FC236}">
                    <a16:creationId xmlns:a16="http://schemas.microsoft.com/office/drawing/2014/main" id="{EB24961C-4437-4A3C-9CE9-FDB62968B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985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1" name="Oval 2880">
                <a:extLst>
                  <a:ext uri="{FF2B5EF4-FFF2-40B4-BE49-F238E27FC236}">
                    <a16:creationId xmlns:a16="http://schemas.microsoft.com/office/drawing/2014/main" id="{80CF978C-5A5B-4A6D-B3EA-57CA7B34B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" y="973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2" name="Oval 2881">
                <a:extLst>
                  <a:ext uri="{FF2B5EF4-FFF2-40B4-BE49-F238E27FC236}">
                    <a16:creationId xmlns:a16="http://schemas.microsoft.com/office/drawing/2014/main" id="{5397F4DF-9971-45D0-BC47-70F49B68B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947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3" name="Oval 2882">
                <a:extLst>
                  <a:ext uri="{FF2B5EF4-FFF2-40B4-BE49-F238E27FC236}">
                    <a16:creationId xmlns:a16="http://schemas.microsoft.com/office/drawing/2014/main" id="{A1215084-7C61-45D2-B6A3-C3A437CDF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99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4" name="Oval 2883">
                <a:extLst>
                  <a:ext uri="{FF2B5EF4-FFF2-40B4-BE49-F238E27FC236}">
                    <a16:creationId xmlns:a16="http://schemas.microsoft.com/office/drawing/2014/main" id="{30309ADD-0129-495F-AA4E-D5535EB19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00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5" name="Oval 2884">
                <a:extLst>
                  <a:ext uri="{FF2B5EF4-FFF2-40B4-BE49-F238E27FC236}">
                    <a16:creationId xmlns:a16="http://schemas.microsoft.com/office/drawing/2014/main" id="{C774F607-1CDD-4F97-866C-9C40222C4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102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6" name="Oval 2885">
                <a:extLst>
                  <a:ext uri="{FF2B5EF4-FFF2-40B4-BE49-F238E27FC236}">
                    <a16:creationId xmlns:a16="http://schemas.microsoft.com/office/drawing/2014/main" id="{B75B1C5E-D6FC-4276-873C-9552432C0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04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7" name="Oval 2886">
                <a:extLst>
                  <a:ext uri="{FF2B5EF4-FFF2-40B4-BE49-F238E27FC236}">
                    <a16:creationId xmlns:a16="http://schemas.microsoft.com/office/drawing/2014/main" id="{018F9F11-24D7-4AFA-AB2A-C8D8FBF95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" y="1051"/>
                <a:ext cx="17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8" name="Oval 2887">
                <a:extLst>
                  <a:ext uri="{FF2B5EF4-FFF2-40B4-BE49-F238E27FC236}">
                    <a16:creationId xmlns:a16="http://schemas.microsoft.com/office/drawing/2014/main" id="{8DB1D4B5-169E-41B3-B788-EE1629809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07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09" name="Oval 2888">
                <a:extLst>
                  <a:ext uri="{FF2B5EF4-FFF2-40B4-BE49-F238E27FC236}">
                    <a16:creationId xmlns:a16="http://schemas.microsoft.com/office/drawing/2014/main" id="{27B32D8E-CA2C-4BFE-909E-28FD9DBC3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1093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0" name="Oval 2889">
                <a:extLst>
                  <a:ext uri="{FF2B5EF4-FFF2-40B4-BE49-F238E27FC236}">
                    <a16:creationId xmlns:a16="http://schemas.microsoft.com/office/drawing/2014/main" id="{D2ADDF9E-1EA1-446E-80D7-F8D1A9BC7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" y="1093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1" name="Oval 2890">
                <a:extLst>
                  <a:ext uri="{FF2B5EF4-FFF2-40B4-BE49-F238E27FC236}">
                    <a16:creationId xmlns:a16="http://schemas.microsoft.com/office/drawing/2014/main" id="{C29C0741-AEF2-4E75-8DF3-E99971249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8" y="1107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1012" name="Oval 2891">
                <a:extLst>
                  <a:ext uri="{FF2B5EF4-FFF2-40B4-BE49-F238E27FC236}">
                    <a16:creationId xmlns:a16="http://schemas.microsoft.com/office/drawing/2014/main" id="{A73B1B1D-B52B-495A-83FE-DF78ADB2B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" y="1098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0384" name="Group 2892">
              <a:extLst>
                <a:ext uri="{FF2B5EF4-FFF2-40B4-BE49-F238E27FC236}">
                  <a16:creationId xmlns:a16="http://schemas.microsoft.com/office/drawing/2014/main" id="{09B8DF42-3D8E-4CC5-8BAF-1FF9786B91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6" y="2315"/>
              <a:ext cx="1088" cy="1147"/>
              <a:chOff x="1228" y="832"/>
              <a:chExt cx="1088" cy="1147"/>
            </a:xfrm>
          </p:grpSpPr>
          <p:sp>
            <p:nvSpPr>
              <p:cNvPr id="50613" name="Oval 2893">
                <a:extLst>
                  <a:ext uri="{FF2B5EF4-FFF2-40B4-BE49-F238E27FC236}">
                    <a16:creationId xmlns:a16="http://schemas.microsoft.com/office/drawing/2014/main" id="{663EAE3A-5F50-4C2C-9EC0-A45F8F36E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117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4" name="Oval 2894">
                <a:extLst>
                  <a:ext uri="{FF2B5EF4-FFF2-40B4-BE49-F238E27FC236}">
                    <a16:creationId xmlns:a16="http://schemas.microsoft.com/office/drawing/2014/main" id="{7E289FEF-7869-498B-9390-B33E0B7E5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10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5" name="Oval 2895">
                <a:extLst>
                  <a:ext uri="{FF2B5EF4-FFF2-40B4-BE49-F238E27FC236}">
                    <a16:creationId xmlns:a16="http://schemas.microsoft.com/office/drawing/2014/main" id="{3B0A1D53-1364-4100-8E5F-3A13E1599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" y="959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6" name="Oval 2896">
                <a:extLst>
                  <a:ext uri="{FF2B5EF4-FFF2-40B4-BE49-F238E27FC236}">
                    <a16:creationId xmlns:a16="http://schemas.microsoft.com/office/drawing/2014/main" id="{48015A06-5472-43B7-BF29-16A09CA2E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" y="97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7" name="Oval 2897">
                <a:extLst>
                  <a:ext uri="{FF2B5EF4-FFF2-40B4-BE49-F238E27FC236}">
                    <a16:creationId xmlns:a16="http://schemas.microsoft.com/office/drawing/2014/main" id="{CA313E23-7424-4DB5-B147-D2C41C702A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" y="98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8" name="Oval 2898">
                <a:extLst>
                  <a:ext uri="{FF2B5EF4-FFF2-40B4-BE49-F238E27FC236}">
                    <a16:creationId xmlns:a16="http://schemas.microsoft.com/office/drawing/2014/main" id="{7D5DABB0-2FD2-4FF4-B9C4-0C6A0BC11E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999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9" name="Oval 2899">
                <a:extLst>
                  <a:ext uri="{FF2B5EF4-FFF2-40B4-BE49-F238E27FC236}">
                    <a16:creationId xmlns:a16="http://schemas.microsoft.com/office/drawing/2014/main" id="{711F1C08-621C-4A63-A8A1-6F09DE23D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" y="1022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0" name="Oval 2900">
                <a:extLst>
                  <a:ext uri="{FF2B5EF4-FFF2-40B4-BE49-F238E27FC236}">
                    <a16:creationId xmlns:a16="http://schemas.microsoft.com/office/drawing/2014/main" id="{3935DD55-C2D3-4A8A-A11F-BC020A4E1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" y="1051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1" name="Oval 2901">
                <a:extLst>
                  <a:ext uri="{FF2B5EF4-FFF2-40B4-BE49-F238E27FC236}">
                    <a16:creationId xmlns:a16="http://schemas.microsoft.com/office/drawing/2014/main" id="{AC150809-53FF-4F8F-AB3C-27D0B2F7C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" y="99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2" name="Oval 2902">
                <a:extLst>
                  <a:ext uri="{FF2B5EF4-FFF2-40B4-BE49-F238E27FC236}">
                    <a16:creationId xmlns:a16="http://schemas.microsoft.com/office/drawing/2014/main" id="{2850AD78-9503-44C6-88AA-7AB9DE5E4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" y="96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3" name="Oval 2903">
                <a:extLst>
                  <a:ext uri="{FF2B5EF4-FFF2-40B4-BE49-F238E27FC236}">
                    <a16:creationId xmlns:a16="http://schemas.microsoft.com/office/drawing/2014/main" id="{BFB168E0-4F27-4F12-A570-3D800E2B6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" y="931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4" name="Oval 2904">
                <a:extLst>
                  <a:ext uri="{FF2B5EF4-FFF2-40B4-BE49-F238E27FC236}">
                    <a16:creationId xmlns:a16="http://schemas.microsoft.com/office/drawing/2014/main" id="{0194289B-5E41-4A74-942D-1C3E2C09D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" y="900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5" name="Oval 2905">
                <a:extLst>
                  <a:ext uri="{FF2B5EF4-FFF2-40B4-BE49-F238E27FC236}">
                    <a16:creationId xmlns:a16="http://schemas.microsoft.com/office/drawing/2014/main" id="{E70C2BB1-ABAD-4A8F-A65A-395B4A497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" y="91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6" name="Oval 2906">
                <a:extLst>
                  <a:ext uri="{FF2B5EF4-FFF2-40B4-BE49-F238E27FC236}">
                    <a16:creationId xmlns:a16="http://schemas.microsoft.com/office/drawing/2014/main" id="{121A3D3A-CFA1-47D7-B93F-7888224A2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" y="89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7" name="Oval 2907">
                <a:extLst>
                  <a:ext uri="{FF2B5EF4-FFF2-40B4-BE49-F238E27FC236}">
                    <a16:creationId xmlns:a16="http://schemas.microsoft.com/office/drawing/2014/main" id="{0404B959-E110-418E-94E4-7C9C40CCE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" y="874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8" name="Oval 2908">
                <a:extLst>
                  <a:ext uri="{FF2B5EF4-FFF2-40B4-BE49-F238E27FC236}">
                    <a16:creationId xmlns:a16="http://schemas.microsoft.com/office/drawing/2014/main" id="{6E9AD75A-F8C1-4B9D-A3FA-0B185F4CF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85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29" name="Oval 2909">
                <a:extLst>
                  <a:ext uri="{FF2B5EF4-FFF2-40B4-BE49-F238E27FC236}">
                    <a16:creationId xmlns:a16="http://schemas.microsoft.com/office/drawing/2014/main" id="{62569C63-9E4D-47DC-A9F7-57AA0418F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" y="84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0" name="Oval 2910">
                <a:extLst>
                  <a:ext uri="{FF2B5EF4-FFF2-40B4-BE49-F238E27FC236}">
                    <a16:creationId xmlns:a16="http://schemas.microsoft.com/office/drawing/2014/main" id="{312C79D0-8BFA-4DCC-A134-476977775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865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1" name="Oval 2911">
                <a:extLst>
                  <a:ext uri="{FF2B5EF4-FFF2-40B4-BE49-F238E27FC236}">
                    <a16:creationId xmlns:a16="http://schemas.microsoft.com/office/drawing/2014/main" id="{676B9398-E261-40BB-9ED0-A201E8502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87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2" name="Oval 2912">
                <a:extLst>
                  <a:ext uri="{FF2B5EF4-FFF2-40B4-BE49-F238E27FC236}">
                    <a16:creationId xmlns:a16="http://schemas.microsoft.com/office/drawing/2014/main" id="{F02D4A10-0234-4342-BC35-136FE0D17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888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3" name="Oval 2913">
                <a:extLst>
                  <a:ext uri="{FF2B5EF4-FFF2-40B4-BE49-F238E27FC236}">
                    <a16:creationId xmlns:a16="http://schemas.microsoft.com/office/drawing/2014/main" id="{31A45476-9BA7-4D5A-9948-0645B945C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" y="83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4" name="Oval 2914">
                <a:extLst>
                  <a:ext uri="{FF2B5EF4-FFF2-40B4-BE49-F238E27FC236}">
                    <a16:creationId xmlns:a16="http://schemas.microsoft.com/office/drawing/2014/main" id="{E456C25C-7223-44E2-9312-CD1AE9BCA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" y="855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5" name="Oval 2915">
                <a:extLst>
                  <a:ext uri="{FF2B5EF4-FFF2-40B4-BE49-F238E27FC236}">
                    <a16:creationId xmlns:a16="http://schemas.microsoft.com/office/drawing/2014/main" id="{569F3A93-60DC-4E2F-8425-47DFECBC3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" y="84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6" name="Oval 2916">
                <a:extLst>
                  <a:ext uri="{FF2B5EF4-FFF2-40B4-BE49-F238E27FC236}">
                    <a16:creationId xmlns:a16="http://schemas.microsoft.com/office/drawing/2014/main" id="{8F53A8C5-803A-4C8E-AB2B-09425E8FF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841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7" name="Oval 2917">
                <a:extLst>
                  <a:ext uri="{FF2B5EF4-FFF2-40B4-BE49-F238E27FC236}">
                    <a16:creationId xmlns:a16="http://schemas.microsoft.com/office/drawing/2014/main" id="{AA5F366D-A458-4B10-8688-0D1579116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86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8" name="Oval 2918">
                <a:extLst>
                  <a:ext uri="{FF2B5EF4-FFF2-40B4-BE49-F238E27FC236}">
                    <a16:creationId xmlns:a16="http://schemas.microsoft.com/office/drawing/2014/main" id="{B752C831-5D5E-430A-A9D8-6EE9BD096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876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39" name="Oval 2919">
                <a:extLst>
                  <a:ext uri="{FF2B5EF4-FFF2-40B4-BE49-F238E27FC236}">
                    <a16:creationId xmlns:a16="http://schemas.microsoft.com/office/drawing/2014/main" id="{EA7D5C07-3DEF-4B41-AA2F-B753B9F3E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874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0" name="Oval 2920">
                <a:extLst>
                  <a:ext uri="{FF2B5EF4-FFF2-40B4-BE49-F238E27FC236}">
                    <a16:creationId xmlns:a16="http://schemas.microsoft.com/office/drawing/2014/main" id="{CD9213EE-4595-4AC5-A984-6BA0FAC34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888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1" name="Oval 2921">
                <a:extLst>
                  <a:ext uri="{FF2B5EF4-FFF2-40B4-BE49-F238E27FC236}">
                    <a16:creationId xmlns:a16="http://schemas.microsoft.com/office/drawing/2014/main" id="{921E55F6-9941-4DB0-9EEC-FB6869072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88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2" name="Oval 2922">
                <a:extLst>
                  <a:ext uri="{FF2B5EF4-FFF2-40B4-BE49-F238E27FC236}">
                    <a16:creationId xmlns:a16="http://schemas.microsoft.com/office/drawing/2014/main" id="{6F318221-EBB2-49E3-B164-CEADD52E1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905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3" name="Oval 2923">
                <a:extLst>
                  <a:ext uri="{FF2B5EF4-FFF2-40B4-BE49-F238E27FC236}">
                    <a16:creationId xmlns:a16="http://schemas.microsoft.com/office/drawing/2014/main" id="{D6A04C56-7F00-400C-A859-7B4FF1C64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92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4" name="Oval 2924">
                <a:extLst>
                  <a:ext uri="{FF2B5EF4-FFF2-40B4-BE49-F238E27FC236}">
                    <a16:creationId xmlns:a16="http://schemas.microsoft.com/office/drawing/2014/main" id="{BC1FAB07-3A7B-4FB5-AC5B-C96AA3A67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907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5" name="Oval 2925">
                <a:extLst>
                  <a:ext uri="{FF2B5EF4-FFF2-40B4-BE49-F238E27FC236}">
                    <a16:creationId xmlns:a16="http://schemas.microsoft.com/office/drawing/2014/main" id="{714C35AE-4DB4-48F5-93C5-209F938B6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3" y="92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6" name="Oval 2926">
                <a:extLst>
                  <a:ext uri="{FF2B5EF4-FFF2-40B4-BE49-F238E27FC236}">
                    <a16:creationId xmlns:a16="http://schemas.microsoft.com/office/drawing/2014/main" id="{2C184025-8A44-4587-90E4-0D0CC6EDD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" y="94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7" name="Oval 2927">
                <a:extLst>
                  <a:ext uri="{FF2B5EF4-FFF2-40B4-BE49-F238E27FC236}">
                    <a16:creationId xmlns:a16="http://schemas.microsoft.com/office/drawing/2014/main" id="{1D370A75-C784-41F7-80E9-D11B1C6CC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938"/>
                <a:ext cx="16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8" name="Oval 2928">
                <a:extLst>
                  <a:ext uri="{FF2B5EF4-FFF2-40B4-BE49-F238E27FC236}">
                    <a16:creationId xmlns:a16="http://schemas.microsoft.com/office/drawing/2014/main" id="{D794B93C-6FD2-4923-BF10-BE5B30493E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9" y="90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49" name="Oval 2929">
                <a:extLst>
                  <a:ext uri="{FF2B5EF4-FFF2-40B4-BE49-F238E27FC236}">
                    <a16:creationId xmlns:a16="http://schemas.microsoft.com/office/drawing/2014/main" id="{B13822E3-00D1-4D2E-AB6B-77DAC60CC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" y="94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0" name="Oval 2930">
                <a:extLst>
                  <a:ext uri="{FF2B5EF4-FFF2-40B4-BE49-F238E27FC236}">
                    <a16:creationId xmlns:a16="http://schemas.microsoft.com/office/drawing/2014/main" id="{3BF903D1-52CC-4586-8C8C-159753CA3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" y="1074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1" name="Oval 2931">
                <a:extLst>
                  <a:ext uri="{FF2B5EF4-FFF2-40B4-BE49-F238E27FC236}">
                    <a16:creationId xmlns:a16="http://schemas.microsoft.com/office/drawing/2014/main" id="{C9315452-88A5-47FB-A69E-DFB86D77E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124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2" name="Oval 2932">
                <a:extLst>
                  <a:ext uri="{FF2B5EF4-FFF2-40B4-BE49-F238E27FC236}">
                    <a16:creationId xmlns:a16="http://schemas.microsoft.com/office/drawing/2014/main" id="{F2CD92FF-FB9E-41EF-AEA5-1E097726D8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131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3" name="Oval 2933">
                <a:extLst>
                  <a:ext uri="{FF2B5EF4-FFF2-40B4-BE49-F238E27FC236}">
                    <a16:creationId xmlns:a16="http://schemas.microsoft.com/office/drawing/2014/main" id="{0DA8B46E-DEAE-4CA9-B7BD-EF07BE140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150"/>
                <a:ext cx="17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4" name="Oval 2934">
                <a:extLst>
                  <a:ext uri="{FF2B5EF4-FFF2-40B4-BE49-F238E27FC236}">
                    <a16:creationId xmlns:a16="http://schemas.microsoft.com/office/drawing/2014/main" id="{48A1CF91-3BC2-4312-B7FE-DC2F158D9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" y="1166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5" name="Oval 2935">
                <a:extLst>
                  <a:ext uri="{FF2B5EF4-FFF2-40B4-BE49-F238E27FC236}">
                    <a16:creationId xmlns:a16="http://schemas.microsoft.com/office/drawing/2014/main" id="{4AB83E89-1D72-445B-9186-A209446DA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" y="1187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6" name="Oval 2936">
                <a:extLst>
                  <a:ext uri="{FF2B5EF4-FFF2-40B4-BE49-F238E27FC236}">
                    <a16:creationId xmlns:a16="http://schemas.microsoft.com/office/drawing/2014/main" id="{E4CA9C42-4260-4FA8-AEB6-EC9016CAA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135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7" name="Oval 2937">
                <a:extLst>
                  <a:ext uri="{FF2B5EF4-FFF2-40B4-BE49-F238E27FC236}">
                    <a16:creationId xmlns:a16="http://schemas.microsoft.com/office/drawing/2014/main" id="{0C383E15-0C16-4927-B07B-666374F00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17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8" name="Oval 2938">
                <a:extLst>
                  <a:ext uri="{FF2B5EF4-FFF2-40B4-BE49-F238E27FC236}">
                    <a16:creationId xmlns:a16="http://schemas.microsoft.com/office/drawing/2014/main" id="{C71421DD-05B5-4320-9A33-ACB3CB0FB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" y="1204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59" name="Oval 2939">
                <a:extLst>
                  <a:ext uri="{FF2B5EF4-FFF2-40B4-BE49-F238E27FC236}">
                    <a16:creationId xmlns:a16="http://schemas.microsoft.com/office/drawing/2014/main" id="{0D37F309-7767-42A0-9154-ADBF9C12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220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0" name="Oval 2940">
                <a:extLst>
                  <a:ext uri="{FF2B5EF4-FFF2-40B4-BE49-F238E27FC236}">
                    <a16:creationId xmlns:a16="http://schemas.microsoft.com/office/drawing/2014/main" id="{D799DBBC-CE62-4C6B-B442-E3F4FB94E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" y="1244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1" name="Oval 2941">
                <a:extLst>
                  <a:ext uri="{FF2B5EF4-FFF2-40B4-BE49-F238E27FC236}">
                    <a16:creationId xmlns:a16="http://schemas.microsoft.com/office/drawing/2014/main" id="{001C5D2B-BCE3-4664-A529-6A3736D7A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1267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2" name="Oval 2942">
                <a:extLst>
                  <a:ext uri="{FF2B5EF4-FFF2-40B4-BE49-F238E27FC236}">
                    <a16:creationId xmlns:a16="http://schemas.microsoft.com/office/drawing/2014/main" id="{92A0C9B6-E6AE-4417-B47B-4806E58578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1284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3" name="Oval 2943">
                <a:extLst>
                  <a:ext uri="{FF2B5EF4-FFF2-40B4-BE49-F238E27FC236}">
                    <a16:creationId xmlns:a16="http://schemas.microsoft.com/office/drawing/2014/main" id="{0A1603B4-557E-4498-9DA1-719E514D8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30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4" name="Oval 2944">
                <a:extLst>
                  <a:ext uri="{FF2B5EF4-FFF2-40B4-BE49-F238E27FC236}">
                    <a16:creationId xmlns:a16="http://schemas.microsoft.com/office/drawing/2014/main" id="{25B3DC14-D512-4CF6-8684-5D109E9CA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39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5" name="Oval 2945">
                <a:extLst>
                  <a:ext uri="{FF2B5EF4-FFF2-40B4-BE49-F238E27FC236}">
                    <a16:creationId xmlns:a16="http://schemas.microsoft.com/office/drawing/2014/main" id="{177048FC-12A2-4CE7-8883-F37127581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" y="1373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6" name="Oval 2946">
                <a:extLst>
                  <a:ext uri="{FF2B5EF4-FFF2-40B4-BE49-F238E27FC236}">
                    <a16:creationId xmlns:a16="http://schemas.microsoft.com/office/drawing/2014/main" id="{2614D0F5-5476-4EAD-9EE8-1015F9F2F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347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7" name="Oval 2947">
                <a:extLst>
                  <a:ext uri="{FF2B5EF4-FFF2-40B4-BE49-F238E27FC236}">
                    <a16:creationId xmlns:a16="http://schemas.microsoft.com/office/drawing/2014/main" id="{2E1B9FB0-E3C5-46F4-9E1A-7BC8DBA57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1333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8" name="Oval 2948">
                <a:extLst>
                  <a:ext uri="{FF2B5EF4-FFF2-40B4-BE49-F238E27FC236}">
                    <a16:creationId xmlns:a16="http://schemas.microsoft.com/office/drawing/2014/main" id="{3A59E884-9E04-42FD-B2D2-4A09DD86D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" y="1312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69" name="Oval 2949">
                <a:extLst>
                  <a:ext uri="{FF2B5EF4-FFF2-40B4-BE49-F238E27FC236}">
                    <a16:creationId xmlns:a16="http://schemas.microsoft.com/office/drawing/2014/main" id="{B0302C4F-8ADE-4E25-90F6-3862240CB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1260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0" name="Oval 2950">
                <a:extLst>
                  <a:ext uri="{FF2B5EF4-FFF2-40B4-BE49-F238E27FC236}">
                    <a16:creationId xmlns:a16="http://schemas.microsoft.com/office/drawing/2014/main" id="{3104D785-2DB7-4607-91C0-865D3B94D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" y="1279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1" name="Oval 2951">
                <a:extLst>
                  <a:ext uri="{FF2B5EF4-FFF2-40B4-BE49-F238E27FC236}">
                    <a16:creationId xmlns:a16="http://schemas.microsoft.com/office/drawing/2014/main" id="{1D72AFD7-8E35-40DD-8A1D-A2EECC2E1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4" y="1303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2" name="Oval 2952">
                <a:extLst>
                  <a:ext uri="{FF2B5EF4-FFF2-40B4-BE49-F238E27FC236}">
                    <a16:creationId xmlns:a16="http://schemas.microsoft.com/office/drawing/2014/main" id="{0B43BDE2-A773-4EE3-9CEF-50A7F6292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317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3" name="Oval 2953">
                <a:extLst>
                  <a:ext uri="{FF2B5EF4-FFF2-40B4-BE49-F238E27FC236}">
                    <a16:creationId xmlns:a16="http://schemas.microsoft.com/office/drawing/2014/main" id="{B21ACD58-B42C-41FD-852B-E21BF259C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456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4" name="Oval 2954">
                <a:extLst>
                  <a:ext uri="{FF2B5EF4-FFF2-40B4-BE49-F238E27FC236}">
                    <a16:creationId xmlns:a16="http://schemas.microsoft.com/office/drawing/2014/main" id="{6E6107A0-5FE3-4E46-A574-4A49443D3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146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5" name="Oval 2955">
                <a:extLst>
                  <a:ext uri="{FF2B5EF4-FFF2-40B4-BE49-F238E27FC236}">
                    <a16:creationId xmlns:a16="http://schemas.microsoft.com/office/drawing/2014/main" id="{3937881E-A4B9-4384-A046-4FFC5A003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395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6" name="Oval 2956">
                <a:extLst>
                  <a:ext uri="{FF2B5EF4-FFF2-40B4-BE49-F238E27FC236}">
                    <a16:creationId xmlns:a16="http://schemas.microsoft.com/office/drawing/2014/main" id="{EB8F97B2-2BCE-4ED6-8687-6A6E46C16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355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7" name="Oval 2957">
                <a:extLst>
                  <a:ext uri="{FF2B5EF4-FFF2-40B4-BE49-F238E27FC236}">
                    <a16:creationId xmlns:a16="http://schemas.microsoft.com/office/drawing/2014/main" id="{5FACEEA4-9661-4AA0-9CCE-EFBF99795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115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8" name="Oval 2958">
                <a:extLst>
                  <a:ext uri="{FF2B5EF4-FFF2-40B4-BE49-F238E27FC236}">
                    <a16:creationId xmlns:a16="http://schemas.microsoft.com/office/drawing/2014/main" id="{52C47775-5EE5-4780-890C-B71AF3F5A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43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79" name="Oval 2959">
                <a:extLst>
                  <a:ext uri="{FF2B5EF4-FFF2-40B4-BE49-F238E27FC236}">
                    <a16:creationId xmlns:a16="http://schemas.microsoft.com/office/drawing/2014/main" id="{8AC27062-B1B6-4F7D-A4C0-23907CA9B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" y="1204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0" name="Oval 2960">
                <a:extLst>
                  <a:ext uri="{FF2B5EF4-FFF2-40B4-BE49-F238E27FC236}">
                    <a16:creationId xmlns:a16="http://schemas.microsoft.com/office/drawing/2014/main" id="{84995A4B-5A4A-4639-99B6-4811831D6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1232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1" name="Oval 2961">
                <a:extLst>
                  <a:ext uri="{FF2B5EF4-FFF2-40B4-BE49-F238E27FC236}">
                    <a16:creationId xmlns:a16="http://schemas.microsoft.com/office/drawing/2014/main" id="{728B03B2-36EB-4FEB-B27A-B2F335274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39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2" name="Oval 2962">
                <a:extLst>
                  <a:ext uri="{FF2B5EF4-FFF2-40B4-BE49-F238E27FC236}">
                    <a16:creationId xmlns:a16="http://schemas.microsoft.com/office/drawing/2014/main" id="{9C298EB6-0F82-465B-9BDD-7226832C0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" y="1178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3" name="Oval 2963">
                <a:extLst>
                  <a:ext uri="{FF2B5EF4-FFF2-40B4-BE49-F238E27FC236}">
                    <a16:creationId xmlns:a16="http://schemas.microsoft.com/office/drawing/2014/main" id="{4E025E80-9F7E-4AC4-A764-0048EF285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1197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4" name="Oval 2964">
                <a:extLst>
                  <a:ext uri="{FF2B5EF4-FFF2-40B4-BE49-F238E27FC236}">
                    <a16:creationId xmlns:a16="http://schemas.microsoft.com/office/drawing/2014/main" id="{29419925-EEF8-4519-8995-C92E8C2C2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086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5" name="Oval 2965">
                <a:extLst>
                  <a:ext uri="{FF2B5EF4-FFF2-40B4-BE49-F238E27FC236}">
                    <a16:creationId xmlns:a16="http://schemas.microsoft.com/office/drawing/2014/main" id="{21057FC4-BEE1-4F0E-97D4-0BCBEC948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3" y="110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6" name="Oval 2966">
                <a:extLst>
                  <a:ext uri="{FF2B5EF4-FFF2-40B4-BE49-F238E27FC236}">
                    <a16:creationId xmlns:a16="http://schemas.microsoft.com/office/drawing/2014/main" id="{78A27B08-D60E-4A9E-95F4-404B52A61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4" y="1126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7" name="Oval 2967">
                <a:extLst>
                  <a:ext uri="{FF2B5EF4-FFF2-40B4-BE49-F238E27FC236}">
                    <a16:creationId xmlns:a16="http://schemas.microsoft.com/office/drawing/2014/main" id="{2326CFE5-571A-4453-A1D9-9D4D9CD14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2" y="111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8" name="Oval 2968">
                <a:extLst>
                  <a:ext uri="{FF2B5EF4-FFF2-40B4-BE49-F238E27FC236}">
                    <a16:creationId xmlns:a16="http://schemas.microsoft.com/office/drawing/2014/main" id="{49E3D517-DDDB-4DA6-B075-504C5E310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" y="1124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89" name="Oval 2969">
                <a:extLst>
                  <a:ext uri="{FF2B5EF4-FFF2-40B4-BE49-F238E27FC236}">
                    <a16:creationId xmlns:a16="http://schemas.microsoft.com/office/drawing/2014/main" id="{3C072321-357D-4D51-AEB6-12AA479AC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143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0" name="Oval 2970">
                <a:extLst>
                  <a:ext uri="{FF2B5EF4-FFF2-40B4-BE49-F238E27FC236}">
                    <a16:creationId xmlns:a16="http://schemas.microsoft.com/office/drawing/2014/main" id="{12262D72-0B88-4B18-9E65-EE50199F5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" y="1157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1" name="Oval 2971">
                <a:extLst>
                  <a:ext uri="{FF2B5EF4-FFF2-40B4-BE49-F238E27FC236}">
                    <a16:creationId xmlns:a16="http://schemas.microsoft.com/office/drawing/2014/main" id="{5CCBD040-C28C-4387-A5CF-A1322E0D1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" y="1140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2" name="Oval 2972">
                <a:extLst>
                  <a:ext uri="{FF2B5EF4-FFF2-40B4-BE49-F238E27FC236}">
                    <a16:creationId xmlns:a16="http://schemas.microsoft.com/office/drawing/2014/main" id="{80B7680F-4E05-4275-AF66-90BA5BBE54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157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3" name="Oval 2973">
                <a:extLst>
                  <a:ext uri="{FF2B5EF4-FFF2-40B4-BE49-F238E27FC236}">
                    <a16:creationId xmlns:a16="http://schemas.microsoft.com/office/drawing/2014/main" id="{8543A9C1-1265-44A1-8EAE-8B3D20F55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175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4" name="Oval 2974">
                <a:extLst>
                  <a:ext uri="{FF2B5EF4-FFF2-40B4-BE49-F238E27FC236}">
                    <a16:creationId xmlns:a16="http://schemas.microsoft.com/office/drawing/2014/main" id="{5044D1FA-E5A1-4D09-A6BA-4D47F52C6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1" y="1194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5" name="Oval 2975">
                <a:extLst>
                  <a:ext uri="{FF2B5EF4-FFF2-40B4-BE49-F238E27FC236}">
                    <a16:creationId xmlns:a16="http://schemas.microsoft.com/office/drawing/2014/main" id="{44589E54-BFA1-4332-A30A-8B7D24DC7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201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6" name="Oval 2976">
                <a:extLst>
                  <a:ext uri="{FF2B5EF4-FFF2-40B4-BE49-F238E27FC236}">
                    <a16:creationId xmlns:a16="http://schemas.microsoft.com/office/drawing/2014/main" id="{9AD1FDF1-25CD-4281-A38A-625DE820D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171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7" name="Oval 2977">
                <a:extLst>
                  <a:ext uri="{FF2B5EF4-FFF2-40B4-BE49-F238E27FC236}">
                    <a16:creationId xmlns:a16="http://schemas.microsoft.com/office/drawing/2014/main" id="{80E8A2E7-AF3C-490C-8ACB-3E95E998FB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1216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8" name="Oval 2978">
                <a:extLst>
                  <a:ext uri="{FF2B5EF4-FFF2-40B4-BE49-F238E27FC236}">
                    <a16:creationId xmlns:a16="http://schemas.microsoft.com/office/drawing/2014/main" id="{A934B98D-22D0-40A3-B2DB-DC58D65C2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2" y="1216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99" name="Oval 2979">
                <a:extLst>
                  <a:ext uri="{FF2B5EF4-FFF2-40B4-BE49-F238E27FC236}">
                    <a16:creationId xmlns:a16="http://schemas.microsoft.com/office/drawing/2014/main" id="{BF508E29-E311-41A8-86E8-B55544619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6" y="120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0" name="Oval 2980">
                <a:extLst>
                  <a:ext uri="{FF2B5EF4-FFF2-40B4-BE49-F238E27FC236}">
                    <a16:creationId xmlns:a16="http://schemas.microsoft.com/office/drawing/2014/main" id="{1E9FBAE0-0476-4547-9147-89BA6DB54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22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1" name="Oval 2981">
                <a:extLst>
                  <a:ext uri="{FF2B5EF4-FFF2-40B4-BE49-F238E27FC236}">
                    <a16:creationId xmlns:a16="http://schemas.microsoft.com/office/drawing/2014/main" id="{66AACD1A-9AF4-4230-9D12-6DF2495E6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237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2" name="Oval 2982">
                <a:extLst>
                  <a:ext uri="{FF2B5EF4-FFF2-40B4-BE49-F238E27FC236}">
                    <a16:creationId xmlns:a16="http://schemas.microsoft.com/office/drawing/2014/main" id="{961B6E76-614A-4FDC-8CCE-2BC4A732E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260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3" name="Oval 2983">
                <a:extLst>
                  <a:ext uri="{FF2B5EF4-FFF2-40B4-BE49-F238E27FC236}">
                    <a16:creationId xmlns:a16="http://schemas.microsoft.com/office/drawing/2014/main" id="{CAB327F5-6B20-4D4F-885A-A59C70B28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277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4" name="Oval 2984">
                <a:extLst>
                  <a:ext uri="{FF2B5EF4-FFF2-40B4-BE49-F238E27FC236}">
                    <a16:creationId xmlns:a16="http://schemas.microsoft.com/office/drawing/2014/main" id="{27404262-B1C9-45A6-AEA4-24A31E633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6" y="1284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5" name="Oval 2985">
                <a:extLst>
                  <a:ext uri="{FF2B5EF4-FFF2-40B4-BE49-F238E27FC236}">
                    <a16:creationId xmlns:a16="http://schemas.microsoft.com/office/drawing/2014/main" id="{C8083023-256A-4E85-944E-E1A5A9D86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" y="129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6" name="Oval 2986">
                <a:extLst>
                  <a:ext uri="{FF2B5EF4-FFF2-40B4-BE49-F238E27FC236}">
                    <a16:creationId xmlns:a16="http://schemas.microsoft.com/office/drawing/2014/main" id="{AD9D098C-14A7-4582-8D0D-5B61FBEB3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1413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7" name="Oval 2987">
                <a:extLst>
                  <a:ext uri="{FF2B5EF4-FFF2-40B4-BE49-F238E27FC236}">
                    <a16:creationId xmlns:a16="http://schemas.microsoft.com/office/drawing/2014/main" id="{EC8581CB-85D5-4B51-87F0-1B82296D8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1435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8" name="Oval 2988">
                <a:extLst>
                  <a:ext uri="{FF2B5EF4-FFF2-40B4-BE49-F238E27FC236}">
                    <a16:creationId xmlns:a16="http://schemas.microsoft.com/office/drawing/2014/main" id="{A43823BF-17E4-4F86-8AE9-36C8F1684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453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09" name="Oval 2989">
                <a:extLst>
                  <a:ext uri="{FF2B5EF4-FFF2-40B4-BE49-F238E27FC236}">
                    <a16:creationId xmlns:a16="http://schemas.microsoft.com/office/drawing/2014/main" id="{8082595D-DF21-4DC6-A098-625D8F3DA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1475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0" name="Oval 2990">
                <a:extLst>
                  <a:ext uri="{FF2B5EF4-FFF2-40B4-BE49-F238E27FC236}">
                    <a16:creationId xmlns:a16="http://schemas.microsoft.com/office/drawing/2014/main" id="{8C49F591-94D7-409D-9DB1-593C39FF5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1493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1" name="Oval 2991">
                <a:extLst>
                  <a:ext uri="{FF2B5EF4-FFF2-40B4-BE49-F238E27FC236}">
                    <a16:creationId xmlns:a16="http://schemas.microsoft.com/office/drawing/2014/main" id="{3BAE5B61-C51C-4335-8CBB-7FE810E57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8" y="1515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2" name="Oval 2992">
                <a:extLst>
                  <a:ext uri="{FF2B5EF4-FFF2-40B4-BE49-F238E27FC236}">
                    <a16:creationId xmlns:a16="http://schemas.microsoft.com/office/drawing/2014/main" id="{4C7B821D-77BA-4843-99F7-7DA571C3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" y="1541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3" name="Oval 2993">
                <a:extLst>
                  <a:ext uri="{FF2B5EF4-FFF2-40B4-BE49-F238E27FC236}">
                    <a16:creationId xmlns:a16="http://schemas.microsoft.com/office/drawing/2014/main" id="{35D1B94D-622A-45CC-BF4A-5307E3748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" y="149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4" name="Oval 2994">
                <a:extLst>
                  <a:ext uri="{FF2B5EF4-FFF2-40B4-BE49-F238E27FC236}">
                    <a16:creationId xmlns:a16="http://schemas.microsoft.com/office/drawing/2014/main" id="{C1707AAA-7512-4D8D-BD06-28ACEBDD6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1479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5" name="Oval 2995">
                <a:extLst>
                  <a:ext uri="{FF2B5EF4-FFF2-40B4-BE49-F238E27FC236}">
                    <a16:creationId xmlns:a16="http://schemas.microsoft.com/office/drawing/2014/main" id="{0C484B8B-CCB3-4312-9773-06C5AD912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1444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6" name="Oval 2996">
                <a:extLst>
                  <a:ext uri="{FF2B5EF4-FFF2-40B4-BE49-F238E27FC236}">
                    <a16:creationId xmlns:a16="http://schemas.microsoft.com/office/drawing/2014/main" id="{8454BBBE-8481-4181-9179-E1C7F262B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" y="1420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7" name="Oval 2997">
                <a:extLst>
                  <a:ext uri="{FF2B5EF4-FFF2-40B4-BE49-F238E27FC236}">
                    <a16:creationId xmlns:a16="http://schemas.microsoft.com/office/drawing/2014/main" id="{1C908E14-F4FE-4476-8701-91245EAD1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19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8" name="Oval 2998">
                <a:extLst>
                  <a:ext uri="{FF2B5EF4-FFF2-40B4-BE49-F238E27FC236}">
                    <a16:creationId xmlns:a16="http://schemas.microsoft.com/office/drawing/2014/main" id="{516312BF-E534-44EF-8E68-81F9D0434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154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19" name="Oval 2999">
                <a:extLst>
                  <a:ext uri="{FF2B5EF4-FFF2-40B4-BE49-F238E27FC236}">
                    <a16:creationId xmlns:a16="http://schemas.microsoft.com/office/drawing/2014/main" id="{EF087CFD-7A91-46BE-AB03-336C637D9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" y="1562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0" name="Oval 3000">
                <a:extLst>
                  <a:ext uri="{FF2B5EF4-FFF2-40B4-BE49-F238E27FC236}">
                    <a16:creationId xmlns:a16="http://schemas.microsoft.com/office/drawing/2014/main" id="{09E68327-D6C9-4BCB-875D-51B18B62C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" y="1583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1" name="Oval 3001">
                <a:extLst>
                  <a:ext uri="{FF2B5EF4-FFF2-40B4-BE49-F238E27FC236}">
                    <a16:creationId xmlns:a16="http://schemas.microsoft.com/office/drawing/2014/main" id="{560B7247-2A26-4F81-A7A0-B2FBA02DB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0" y="1602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2" name="Oval 3002">
                <a:extLst>
                  <a:ext uri="{FF2B5EF4-FFF2-40B4-BE49-F238E27FC236}">
                    <a16:creationId xmlns:a16="http://schemas.microsoft.com/office/drawing/2014/main" id="{6F5B666B-1FC1-4362-A0DA-B13F61967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1614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3" name="Oval 3003">
                <a:extLst>
                  <a:ext uri="{FF2B5EF4-FFF2-40B4-BE49-F238E27FC236}">
                    <a16:creationId xmlns:a16="http://schemas.microsoft.com/office/drawing/2014/main" id="{0AC6EF58-3DE2-4738-B909-BBBE4D9C1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" y="1597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4" name="Oval 3004">
                <a:extLst>
                  <a:ext uri="{FF2B5EF4-FFF2-40B4-BE49-F238E27FC236}">
                    <a16:creationId xmlns:a16="http://schemas.microsoft.com/office/drawing/2014/main" id="{A9DA5277-B359-42B6-9B5E-7F27948C8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5" y="1576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5" name="Oval 3005">
                <a:extLst>
                  <a:ext uri="{FF2B5EF4-FFF2-40B4-BE49-F238E27FC236}">
                    <a16:creationId xmlns:a16="http://schemas.microsoft.com/office/drawing/2014/main" id="{5EA4BE5E-753F-4E0B-A7E7-3838A9C1D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4" y="152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6" name="Oval 3006">
                <a:extLst>
                  <a:ext uri="{FF2B5EF4-FFF2-40B4-BE49-F238E27FC236}">
                    <a16:creationId xmlns:a16="http://schemas.microsoft.com/office/drawing/2014/main" id="{71C8978C-83F8-4A65-AE61-D96E40C39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1131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7" name="Oval 3007">
                <a:extLst>
                  <a:ext uri="{FF2B5EF4-FFF2-40B4-BE49-F238E27FC236}">
                    <a16:creationId xmlns:a16="http://schemas.microsoft.com/office/drawing/2014/main" id="{1370E6AD-CFBC-4CC0-B094-CF82AA66D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150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8" name="Oval 3008">
                <a:extLst>
                  <a:ext uri="{FF2B5EF4-FFF2-40B4-BE49-F238E27FC236}">
                    <a16:creationId xmlns:a16="http://schemas.microsoft.com/office/drawing/2014/main" id="{3C148D0F-0906-4D04-81D3-A2B800992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" y="1161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29" name="Oval 3009">
                <a:extLst>
                  <a:ext uri="{FF2B5EF4-FFF2-40B4-BE49-F238E27FC236}">
                    <a16:creationId xmlns:a16="http://schemas.microsoft.com/office/drawing/2014/main" id="{C9B898FE-4997-4640-A8EC-D136159DC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" y="1343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0" name="Oval 3010">
                <a:extLst>
                  <a:ext uri="{FF2B5EF4-FFF2-40B4-BE49-F238E27FC236}">
                    <a16:creationId xmlns:a16="http://schemas.microsoft.com/office/drawing/2014/main" id="{094C39B5-7C79-4F5A-AD40-6A0ACDDA2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" y="1357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1" name="Oval 3011">
                <a:extLst>
                  <a:ext uri="{FF2B5EF4-FFF2-40B4-BE49-F238E27FC236}">
                    <a16:creationId xmlns:a16="http://schemas.microsoft.com/office/drawing/2014/main" id="{50FFA70C-A185-4B2C-836B-7E11FCF5A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6" y="1373"/>
                <a:ext cx="15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2" name="Oval 3012">
                <a:extLst>
                  <a:ext uri="{FF2B5EF4-FFF2-40B4-BE49-F238E27FC236}">
                    <a16:creationId xmlns:a16="http://schemas.microsoft.com/office/drawing/2014/main" id="{076EE3A3-158C-4D49-BD44-796A603B0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1390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3" name="Oval 3013">
                <a:extLst>
                  <a:ext uri="{FF2B5EF4-FFF2-40B4-BE49-F238E27FC236}">
                    <a16:creationId xmlns:a16="http://schemas.microsoft.com/office/drawing/2014/main" id="{8470A1D3-EABC-4757-B675-A745F3FEA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140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4" name="Oval 3014">
                <a:extLst>
                  <a:ext uri="{FF2B5EF4-FFF2-40B4-BE49-F238E27FC236}">
                    <a16:creationId xmlns:a16="http://schemas.microsoft.com/office/drawing/2014/main" id="{FEBD00B6-98ED-45F9-8FB6-E0791AA6C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" y="141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5" name="Oval 3015">
                <a:extLst>
                  <a:ext uri="{FF2B5EF4-FFF2-40B4-BE49-F238E27FC236}">
                    <a16:creationId xmlns:a16="http://schemas.microsoft.com/office/drawing/2014/main" id="{AF064F62-7DFA-4D38-9603-D64F01BD8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" y="143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6" name="Oval 3016">
                <a:extLst>
                  <a:ext uri="{FF2B5EF4-FFF2-40B4-BE49-F238E27FC236}">
                    <a16:creationId xmlns:a16="http://schemas.microsoft.com/office/drawing/2014/main" id="{49B32A99-9955-4E1D-8F01-ACACA3BF5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60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7" name="Oval 3017">
                <a:extLst>
                  <a:ext uri="{FF2B5EF4-FFF2-40B4-BE49-F238E27FC236}">
                    <a16:creationId xmlns:a16="http://schemas.microsoft.com/office/drawing/2014/main" id="{5A106D6B-645C-486E-B10D-3F9D19C78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" y="147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8" name="Oval 3018">
                <a:extLst>
                  <a:ext uri="{FF2B5EF4-FFF2-40B4-BE49-F238E27FC236}">
                    <a16:creationId xmlns:a16="http://schemas.microsoft.com/office/drawing/2014/main" id="{FF570072-20AC-4947-A507-A276BD5E5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" y="1501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39" name="Oval 3019">
                <a:extLst>
                  <a:ext uri="{FF2B5EF4-FFF2-40B4-BE49-F238E27FC236}">
                    <a16:creationId xmlns:a16="http://schemas.microsoft.com/office/drawing/2014/main" id="{58EFD51F-5F61-499C-A171-09948A1D9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522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0" name="Oval 3020">
                <a:extLst>
                  <a:ext uri="{FF2B5EF4-FFF2-40B4-BE49-F238E27FC236}">
                    <a16:creationId xmlns:a16="http://schemas.microsoft.com/office/drawing/2014/main" id="{3D18C999-EBB8-480B-8CFC-B12DD8584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" y="1543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1" name="Oval 3021">
                <a:extLst>
                  <a:ext uri="{FF2B5EF4-FFF2-40B4-BE49-F238E27FC236}">
                    <a16:creationId xmlns:a16="http://schemas.microsoft.com/office/drawing/2014/main" id="{53CED238-141F-4B7A-AA34-A5A26D83B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" y="1496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2" name="Oval 3022">
                <a:extLst>
                  <a:ext uri="{FF2B5EF4-FFF2-40B4-BE49-F238E27FC236}">
                    <a16:creationId xmlns:a16="http://schemas.microsoft.com/office/drawing/2014/main" id="{B4905591-62D4-477D-A0D1-8F0EC376BB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470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3" name="Oval 3023">
                <a:extLst>
                  <a:ext uri="{FF2B5EF4-FFF2-40B4-BE49-F238E27FC236}">
                    <a16:creationId xmlns:a16="http://schemas.microsoft.com/office/drawing/2014/main" id="{2BC7BF88-1AF1-4351-899C-5290EC292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1442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4" name="Oval 3024">
                <a:extLst>
                  <a:ext uri="{FF2B5EF4-FFF2-40B4-BE49-F238E27FC236}">
                    <a16:creationId xmlns:a16="http://schemas.microsoft.com/office/drawing/2014/main" id="{A876F946-68BB-4737-BD5E-F1B716DF7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416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5" name="Oval 3025">
                <a:extLst>
                  <a:ext uri="{FF2B5EF4-FFF2-40B4-BE49-F238E27FC236}">
                    <a16:creationId xmlns:a16="http://schemas.microsoft.com/office/drawing/2014/main" id="{A5378741-364B-49E9-B21B-3486E8A7E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1404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6" name="Oval 3026">
                <a:extLst>
                  <a:ext uri="{FF2B5EF4-FFF2-40B4-BE49-F238E27FC236}">
                    <a16:creationId xmlns:a16="http://schemas.microsoft.com/office/drawing/2014/main" id="{D2A4F5D7-4827-4CFC-8289-7ED3C75B9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" y="1378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7" name="Oval 3027">
                <a:extLst>
                  <a:ext uri="{FF2B5EF4-FFF2-40B4-BE49-F238E27FC236}">
                    <a16:creationId xmlns:a16="http://schemas.microsoft.com/office/drawing/2014/main" id="{3C0D60EF-199A-4193-8001-F6C88053B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1371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8" name="Oval 3028">
                <a:extLst>
                  <a:ext uri="{FF2B5EF4-FFF2-40B4-BE49-F238E27FC236}">
                    <a16:creationId xmlns:a16="http://schemas.microsoft.com/office/drawing/2014/main" id="{41F359C0-790B-499A-88F0-47CAB2343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9" y="145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49" name="Oval 3029">
                <a:extLst>
                  <a:ext uri="{FF2B5EF4-FFF2-40B4-BE49-F238E27FC236}">
                    <a16:creationId xmlns:a16="http://schemas.microsoft.com/office/drawing/2014/main" id="{74C92787-4463-42B6-A0B3-2571AEEAA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508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0" name="Oval 3030">
                <a:extLst>
                  <a:ext uri="{FF2B5EF4-FFF2-40B4-BE49-F238E27FC236}">
                    <a16:creationId xmlns:a16="http://schemas.microsoft.com/office/drawing/2014/main" id="{9E64C3C7-E1EA-4F9A-97B7-2D877B881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" y="1541"/>
                <a:ext cx="16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1" name="Oval 3031">
                <a:extLst>
                  <a:ext uri="{FF2B5EF4-FFF2-40B4-BE49-F238E27FC236}">
                    <a16:creationId xmlns:a16="http://schemas.microsoft.com/office/drawing/2014/main" id="{A1DE0CAE-DA73-4226-9953-D0731E017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571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2" name="Oval 3032">
                <a:extLst>
                  <a:ext uri="{FF2B5EF4-FFF2-40B4-BE49-F238E27FC236}">
                    <a16:creationId xmlns:a16="http://schemas.microsoft.com/office/drawing/2014/main" id="{77A967F7-BE8C-43B3-84A8-5B7E8B1D3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602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3" name="Oval 3033">
                <a:extLst>
                  <a:ext uri="{FF2B5EF4-FFF2-40B4-BE49-F238E27FC236}">
                    <a16:creationId xmlns:a16="http://schemas.microsoft.com/office/drawing/2014/main" id="{7449C3FA-9F6E-4103-B6EA-5B2863C9C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" y="1623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4" name="Oval 3034">
                <a:extLst>
                  <a:ext uri="{FF2B5EF4-FFF2-40B4-BE49-F238E27FC236}">
                    <a16:creationId xmlns:a16="http://schemas.microsoft.com/office/drawing/2014/main" id="{FD003B67-980C-4F3D-81E4-A7D991ED1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1" y="1649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5" name="Oval 3035">
                <a:extLst>
                  <a:ext uri="{FF2B5EF4-FFF2-40B4-BE49-F238E27FC236}">
                    <a16:creationId xmlns:a16="http://schemas.microsoft.com/office/drawing/2014/main" id="{D67C568F-DFC7-4BA5-A268-91AB7188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7" y="1675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6" name="Oval 3036">
                <a:extLst>
                  <a:ext uri="{FF2B5EF4-FFF2-40B4-BE49-F238E27FC236}">
                    <a16:creationId xmlns:a16="http://schemas.microsoft.com/office/drawing/2014/main" id="{4C48F396-11D4-4D97-9B47-A31391236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" y="1701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7" name="Oval 3037">
                <a:extLst>
                  <a:ext uri="{FF2B5EF4-FFF2-40B4-BE49-F238E27FC236}">
                    <a16:creationId xmlns:a16="http://schemas.microsoft.com/office/drawing/2014/main" id="{6E29A06F-CD44-4D05-B98E-CFFA481A8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672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8" name="Oval 3038">
                <a:extLst>
                  <a:ext uri="{FF2B5EF4-FFF2-40B4-BE49-F238E27FC236}">
                    <a16:creationId xmlns:a16="http://schemas.microsoft.com/office/drawing/2014/main" id="{046271A1-BFE8-416E-8A1A-897BA0881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637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59" name="Oval 3039">
                <a:extLst>
                  <a:ext uri="{FF2B5EF4-FFF2-40B4-BE49-F238E27FC236}">
                    <a16:creationId xmlns:a16="http://schemas.microsoft.com/office/drawing/2014/main" id="{55FBE1A8-FBF8-4DE7-9D47-402672913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1607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0" name="Oval 3040">
                <a:extLst>
                  <a:ext uri="{FF2B5EF4-FFF2-40B4-BE49-F238E27FC236}">
                    <a16:creationId xmlns:a16="http://schemas.microsoft.com/office/drawing/2014/main" id="{8325AC96-EFA3-4491-A98C-0133CAFFC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58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1" name="Oval 3041">
                <a:extLst>
                  <a:ext uri="{FF2B5EF4-FFF2-40B4-BE49-F238E27FC236}">
                    <a16:creationId xmlns:a16="http://schemas.microsoft.com/office/drawing/2014/main" id="{0728154A-DEDF-4710-B8B5-0821828AA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" y="1569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2" name="Oval 3042">
                <a:extLst>
                  <a:ext uri="{FF2B5EF4-FFF2-40B4-BE49-F238E27FC236}">
                    <a16:creationId xmlns:a16="http://schemas.microsoft.com/office/drawing/2014/main" id="{4C4AE601-8967-4D23-BBD2-5F9C65BBC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9" y="1691"/>
                <a:ext cx="16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3" name="Oval 3043">
                <a:extLst>
                  <a:ext uri="{FF2B5EF4-FFF2-40B4-BE49-F238E27FC236}">
                    <a16:creationId xmlns:a16="http://schemas.microsoft.com/office/drawing/2014/main" id="{820F88A0-C041-467D-BD58-6B5764F8F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" y="1722"/>
                <a:ext cx="15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4" name="Oval 3044">
                <a:extLst>
                  <a:ext uri="{FF2B5EF4-FFF2-40B4-BE49-F238E27FC236}">
                    <a16:creationId xmlns:a16="http://schemas.microsoft.com/office/drawing/2014/main" id="{B6F81A72-8BF1-4D6F-97F8-3E696B7BF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53"/>
                <a:ext cx="17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5" name="Oval 3045">
                <a:extLst>
                  <a:ext uri="{FF2B5EF4-FFF2-40B4-BE49-F238E27FC236}">
                    <a16:creationId xmlns:a16="http://schemas.microsoft.com/office/drawing/2014/main" id="{56254850-C017-47FD-8F4C-3D455725B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1778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6" name="Oval 3046">
                <a:extLst>
                  <a:ext uri="{FF2B5EF4-FFF2-40B4-BE49-F238E27FC236}">
                    <a16:creationId xmlns:a16="http://schemas.microsoft.com/office/drawing/2014/main" id="{12E79185-6C5D-4FAB-9C67-6E0BF51C1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3" y="1760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7" name="Oval 3047">
                <a:extLst>
                  <a:ext uri="{FF2B5EF4-FFF2-40B4-BE49-F238E27FC236}">
                    <a16:creationId xmlns:a16="http://schemas.microsoft.com/office/drawing/2014/main" id="{FA2BAFC2-33F5-496E-96B6-A3369DCC0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1729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8" name="Oval 3048">
                <a:extLst>
                  <a:ext uri="{FF2B5EF4-FFF2-40B4-BE49-F238E27FC236}">
                    <a16:creationId xmlns:a16="http://schemas.microsoft.com/office/drawing/2014/main" id="{6A5E3FCF-F0C6-4D56-A28E-113C4B321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7" y="1710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69" name="Oval 3049">
                <a:extLst>
                  <a:ext uri="{FF2B5EF4-FFF2-40B4-BE49-F238E27FC236}">
                    <a16:creationId xmlns:a16="http://schemas.microsoft.com/office/drawing/2014/main" id="{E89B1EE4-A27E-4B80-82D3-0E95697C0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" y="1687"/>
                <a:ext cx="16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0" name="Freeform 3050">
                <a:extLst>
                  <a:ext uri="{FF2B5EF4-FFF2-40B4-BE49-F238E27FC236}">
                    <a16:creationId xmlns:a16="http://schemas.microsoft.com/office/drawing/2014/main" id="{E23EFD9D-6C91-40E3-831C-2ED1D7DC64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3" y="1536"/>
                <a:ext cx="331" cy="443"/>
              </a:xfrm>
              <a:custGeom>
                <a:avLst/>
                <a:gdLst>
                  <a:gd name="T0" fmla="*/ 497 w 150"/>
                  <a:gd name="T1" fmla="*/ 5519 h 188"/>
                  <a:gd name="T2" fmla="*/ 666 w 150"/>
                  <a:gd name="T3" fmla="*/ 4842 h 188"/>
                  <a:gd name="T4" fmla="*/ 1022 w 150"/>
                  <a:gd name="T5" fmla="*/ 4291 h 188"/>
                  <a:gd name="T6" fmla="*/ 1397 w 150"/>
                  <a:gd name="T7" fmla="*/ 3610 h 188"/>
                  <a:gd name="T8" fmla="*/ 1752 w 150"/>
                  <a:gd name="T9" fmla="*/ 2837 h 188"/>
                  <a:gd name="T10" fmla="*/ 2182 w 150"/>
                  <a:gd name="T11" fmla="*/ 2342 h 188"/>
                  <a:gd name="T12" fmla="*/ 2610 w 150"/>
                  <a:gd name="T13" fmla="*/ 1572 h 188"/>
                  <a:gd name="T14" fmla="*/ 3555 w 150"/>
                  <a:gd name="T15" fmla="*/ 0 h 188"/>
                  <a:gd name="T16" fmla="*/ 2893 w 150"/>
                  <a:gd name="T17" fmla="*/ 683 h 188"/>
                  <a:gd name="T18" fmla="*/ 2163 w 150"/>
                  <a:gd name="T19" fmla="*/ 1477 h 188"/>
                  <a:gd name="T20" fmla="*/ 1470 w 150"/>
                  <a:gd name="T21" fmla="*/ 2592 h 188"/>
                  <a:gd name="T22" fmla="*/ 808 w 150"/>
                  <a:gd name="T23" fmla="*/ 3549 h 188"/>
                  <a:gd name="T24" fmla="*/ 117 w 150"/>
                  <a:gd name="T25" fmla="*/ 5297 h 188"/>
                  <a:gd name="T26" fmla="*/ 214 w 150"/>
                  <a:gd name="T27" fmla="*/ 5797 h 18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50" h="188">
                    <a:moveTo>
                      <a:pt x="21" y="179"/>
                    </a:moveTo>
                    <a:cubicBezTo>
                      <a:pt x="23" y="171"/>
                      <a:pt x="24" y="164"/>
                      <a:pt x="28" y="157"/>
                    </a:cubicBezTo>
                    <a:cubicBezTo>
                      <a:pt x="32" y="150"/>
                      <a:pt x="38" y="145"/>
                      <a:pt x="43" y="139"/>
                    </a:cubicBezTo>
                    <a:cubicBezTo>
                      <a:pt x="48" y="131"/>
                      <a:pt x="54" y="124"/>
                      <a:pt x="59" y="117"/>
                    </a:cubicBezTo>
                    <a:cubicBezTo>
                      <a:pt x="65" y="108"/>
                      <a:pt x="67" y="100"/>
                      <a:pt x="74" y="92"/>
                    </a:cubicBezTo>
                    <a:cubicBezTo>
                      <a:pt x="79" y="86"/>
                      <a:pt x="87" y="82"/>
                      <a:pt x="92" y="76"/>
                    </a:cubicBezTo>
                    <a:cubicBezTo>
                      <a:pt x="99" y="68"/>
                      <a:pt x="105" y="59"/>
                      <a:pt x="110" y="51"/>
                    </a:cubicBezTo>
                    <a:cubicBezTo>
                      <a:pt x="122" y="33"/>
                      <a:pt x="138" y="17"/>
                      <a:pt x="150" y="0"/>
                    </a:cubicBezTo>
                    <a:cubicBezTo>
                      <a:pt x="140" y="7"/>
                      <a:pt x="132" y="15"/>
                      <a:pt x="122" y="22"/>
                    </a:cubicBezTo>
                    <a:cubicBezTo>
                      <a:pt x="111" y="29"/>
                      <a:pt x="100" y="38"/>
                      <a:pt x="91" y="48"/>
                    </a:cubicBezTo>
                    <a:cubicBezTo>
                      <a:pt x="81" y="60"/>
                      <a:pt x="73" y="73"/>
                      <a:pt x="62" y="84"/>
                    </a:cubicBezTo>
                    <a:cubicBezTo>
                      <a:pt x="52" y="95"/>
                      <a:pt x="42" y="103"/>
                      <a:pt x="34" y="115"/>
                    </a:cubicBezTo>
                    <a:cubicBezTo>
                      <a:pt x="22" y="134"/>
                      <a:pt x="13" y="152"/>
                      <a:pt x="5" y="172"/>
                    </a:cubicBezTo>
                    <a:cubicBezTo>
                      <a:pt x="2" y="179"/>
                      <a:pt x="0" y="184"/>
                      <a:pt x="9" y="188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1" name="Freeform 3051">
                <a:extLst>
                  <a:ext uri="{FF2B5EF4-FFF2-40B4-BE49-F238E27FC236}">
                    <a16:creationId xmlns:a16="http://schemas.microsoft.com/office/drawing/2014/main" id="{24D05F9E-C0D4-45A1-ADC6-3F56BB113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1722"/>
                <a:ext cx="122" cy="217"/>
              </a:xfrm>
              <a:custGeom>
                <a:avLst/>
                <a:gdLst>
                  <a:gd name="T0" fmla="*/ 512 w 55"/>
                  <a:gd name="T1" fmla="*/ 1236 h 92"/>
                  <a:gd name="T2" fmla="*/ 1191 w 55"/>
                  <a:gd name="T3" fmla="*/ 0 h 92"/>
                  <a:gd name="T4" fmla="*/ 557 w 55"/>
                  <a:gd name="T5" fmla="*/ 590 h 92"/>
                  <a:gd name="T6" fmla="*/ 0 w 55"/>
                  <a:gd name="T7" fmla="*/ 1024 h 92"/>
                  <a:gd name="T8" fmla="*/ 1211 w 55"/>
                  <a:gd name="T9" fmla="*/ 2849 h 92"/>
                  <a:gd name="T10" fmla="*/ 1333 w 55"/>
                  <a:gd name="T11" fmla="*/ 2231 h 92"/>
                  <a:gd name="T12" fmla="*/ 852 w 55"/>
                  <a:gd name="T13" fmla="*/ 1953 h 92"/>
                  <a:gd name="T14" fmla="*/ 1333 w 55"/>
                  <a:gd name="T15" fmla="*/ 868 h 92"/>
                  <a:gd name="T16" fmla="*/ 512 w 55"/>
                  <a:gd name="T17" fmla="*/ 1236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92">
                    <a:moveTo>
                      <a:pt x="21" y="40"/>
                    </a:moveTo>
                    <a:cubicBezTo>
                      <a:pt x="12" y="26"/>
                      <a:pt x="43" y="7"/>
                      <a:pt x="49" y="0"/>
                    </a:cubicBezTo>
                    <a:cubicBezTo>
                      <a:pt x="40" y="3"/>
                      <a:pt x="31" y="13"/>
                      <a:pt x="23" y="19"/>
                    </a:cubicBezTo>
                    <a:cubicBezTo>
                      <a:pt x="17" y="23"/>
                      <a:pt x="8" y="32"/>
                      <a:pt x="0" y="33"/>
                    </a:cubicBezTo>
                    <a:cubicBezTo>
                      <a:pt x="14" y="55"/>
                      <a:pt x="31" y="75"/>
                      <a:pt x="50" y="92"/>
                    </a:cubicBezTo>
                    <a:cubicBezTo>
                      <a:pt x="50" y="85"/>
                      <a:pt x="52" y="79"/>
                      <a:pt x="55" y="72"/>
                    </a:cubicBezTo>
                    <a:cubicBezTo>
                      <a:pt x="47" y="72"/>
                      <a:pt x="37" y="73"/>
                      <a:pt x="35" y="63"/>
                    </a:cubicBezTo>
                    <a:cubicBezTo>
                      <a:pt x="32" y="48"/>
                      <a:pt x="50" y="40"/>
                      <a:pt x="55" y="28"/>
                    </a:cubicBezTo>
                    <a:cubicBezTo>
                      <a:pt x="48" y="29"/>
                      <a:pt x="29" y="51"/>
                      <a:pt x="21" y="40"/>
                    </a:cubicBezTo>
                    <a:close/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2" name="Freeform 3052">
                <a:extLst>
                  <a:ext uri="{FF2B5EF4-FFF2-40B4-BE49-F238E27FC236}">
                    <a16:creationId xmlns:a16="http://schemas.microsoft.com/office/drawing/2014/main" id="{C8DBBEA1-97A6-461D-BC35-CE982D4C0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378"/>
                <a:ext cx="356" cy="302"/>
              </a:xfrm>
              <a:custGeom>
                <a:avLst/>
                <a:gdLst>
                  <a:gd name="T0" fmla="*/ 0 w 161"/>
                  <a:gd name="T1" fmla="*/ 3902 h 128"/>
                  <a:gd name="T2" fmla="*/ 1046 w 161"/>
                  <a:gd name="T3" fmla="*/ 2694 h 128"/>
                  <a:gd name="T4" fmla="*/ 1913 w 161"/>
                  <a:gd name="T5" fmla="*/ 1524 h 128"/>
                  <a:gd name="T6" fmla="*/ 3847 w 161"/>
                  <a:gd name="T7" fmla="*/ 0 h 128"/>
                  <a:gd name="T8" fmla="*/ 1554 w 161"/>
                  <a:gd name="T9" fmla="*/ 2534 h 128"/>
                  <a:gd name="T10" fmla="*/ 1008 w 161"/>
                  <a:gd name="T11" fmla="*/ 3440 h 128"/>
                  <a:gd name="T12" fmla="*/ 694 w 161"/>
                  <a:gd name="T13" fmla="*/ 3558 h 128"/>
                  <a:gd name="T14" fmla="*/ 356 w 161"/>
                  <a:gd name="T15" fmla="*/ 3784 h 128"/>
                  <a:gd name="T16" fmla="*/ 0 w 161"/>
                  <a:gd name="T17" fmla="*/ 3968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1" h="128">
                    <a:moveTo>
                      <a:pt x="0" y="126"/>
                    </a:moveTo>
                    <a:cubicBezTo>
                      <a:pt x="13" y="112"/>
                      <a:pt x="29" y="100"/>
                      <a:pt x="44" y="87"/>
                    </a:cubicBezTo>
                    <a:cubicBezTo>
                      <a:pt x="56" y="77"/>
                      <a:pt x="67" y="59"/>
                      <a:pt x="80" y="49"/>
                    </a:cubicBezTo>
                    <a:cubicBezTo>
                      <a:pt x="105" y="29"/>
                      <a:pt x="130" y="11"/>
                      <a:pt x="161" y="0"/>
                    </a:cubicBezTo>
                    <a:cubicBezTo>
                      <a:pt x="127" y="24"/>
                      <a:pt x="93" y="49"/>
                      <a:pt x="65" y="82"/>
                    </a:cubicBezTo>
                    <a:cubicBezTo>
                      <a:pt x="58" y="90"/>
                      <a:pt x="51" y="106"/>
                      <a:pt x="42" y="111"/>
                    </a:cubicBezTo>
                    <a:cubicBezTo>
                      <a:pt x="39" y="114"/>
                      <a:pt x="33" y="114"/>
                      <a:pt x="29" y="115"/>
                    </a:cubicBezTo>
                    <a:cubicBezTo>
                      <a:pt x="24" y="117"/>
                      <a:pt x="20" y="119"/>
                      <a:pt x="15" y="122"/>
                    </a:cubicBezTo>
                    <a:cubicBezTo>
                      <a:pt x="10" y="124"/>
                      <a:pt x="4" y="125"/>
                      <a:pt x="0" y="128"/>
                    </a:cubicBezTo>
                  </a:path>
                </a:pathLst>
              </a:cu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773" name="Oval 3053">
                <a:extLst>
                  <a:ext uri="{FF2B5EF4-FFF2-40B4-BE49-F238E27FC236}">
                    <a16:creationId xmlns:a16="http://schemas.microsoft.com/office/drawing/2014/main" id="{4F6F5AA5-0178-4527-8BEB-4245D11AC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53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4" name="Oval 3054">
                <a:extLst>
                  <a:ext uri="{FF2B5EF4-FFF2-40B4-BE49-F238E27FC236}">
                    <a16:creationId xmlns:a16="http://schemas.microsoft.com/office/drawing/2014/main" id="{7A291DBC-A01E-4E38-9D71-D9F4145AA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557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5" name="Oval 3055">
                <a:extLst>
                  <a:ext uri="{FF2B5EF4-FFF2-40B4-BE49-F238E27FC236}">
                    <a16:creationId xmlns:a16="http://schemas.microsoft.com/office/drawing/2014/main" id="{BE8A774A-F54A-4BC5-A385-26E83146F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" y="157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6" name="Oval 3056">
                <a:extLst>
                  <a:ext uri="{FF2B5EF4-FFF2-40B4-BE49-F238E27FC236}">
                    <a16:creationId xmlns:a16="http://schemas.microsoft.com/office/drawing/2014/main" id="{609B8F32-CCA9-423A-A006-598606373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59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7" name="Oval 3057">
                <a:extLst>
                  <a:ext uri="{FF2B5EF4-FFF2-40B4-BE49-F238E27FC236}">
                    <a16:creationId xmlns:a16="http://schemas.microsoft.com/office/drawing/2014/main" id="{C0D35C32-F065-46BD-B202-D2AE88054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1611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8" name="Oval 3058">
                <a:extLst>
                  <a:ext uri="{FF2B5EF4-FFF2-40B4-BE49-F238E27FC236}">
                    <a16:creationId xmlns:a16="http://schemas.microsoft.com/office/drawing/2014/main" id="{74311455-924E-42F3-A320-28DEB1F89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632"/>
                <a:ext cx="17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79" name="Oval 3059">
                <a:extLst>
                  <a:ext uri="{FF2B5EF4-FFF2-40B4-BE49-F238E27FC236}">
                    <a16:creationId xmlns:a16="http://schemas.microsoft.com/office/drawing/2014/main" id="{372C8584-0D6D-4F06-AAB6-CE4736F42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656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0" name="Oval 3060">
                <a:extLst>
                  <a:ext uri="{FF2B5EF4-FFF2-40B4-BE49-F238E27FC236}">
                    <a16:creationId xmlns:a16="http://schemas.microsoft.com/office/drawing/2014/main" id="{35366EF9-86D0-4316-880D-8FADDD159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67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1" name="Oval 3061">
                <a:extLst>
                  <a:ext uri="{FF2B5EF4-FFF2-40B4-BE49-F238E27FC236}">
                    <a16:creationId xmlns:a16="http://schemas.microsoft.com/office/drawing/2014/main" id="{4AB68484-CE9E-4AE5-85C7-9D899B319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" y="1698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2" name="Oval 3062">
                <a:extLst>
                  <a:ext uri="{FF2B5EF4-FFF2-40B4-BE49-F238E27FC236}">
                    <a16:creationId xmlns:a16="http://schemas.microsoft.com/office/drawing/2014/main" id="{7686ED2C-F13C-4E00-AA46-69A2027B3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717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3" name="Oval 3063">
                <a:extLst>
                  <a:ext uri="{FF2B5EF4-FFF2-40B4-BE49-F238E27FC236}">
                    <a16:creationId xmlns:a16="http://schemas.microsoft.com/office/drawing/2014/main" id="{B99AAB23-C453-4033-B750-47E02841D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173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4" name="Oval 3064">
                <a:extLst>
                  <a:ext uri="{FF2B5EF4-FFF2-40B4-BE49-F238E27FC236}">
                    <a16:creationId xmlns:a16="http://schemas.microsoft.com/office/drawing/2014/main" id="{E65406BC-7F86-4C58-A0F3-3BB59F56F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755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5" name="Oval 3065">
                <a:extLst>
                  <a:ext uri="{FF2B5EF4-FFF2-40B4-BE49-F238E27FC236}">
                    <a16:creationId xmlns:a16="http://schemas.microsoft.com/office/drawing/2014/main" id="{4AD4FFF5-7E12-4C5F-925E-F398C5665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816"/>
                <a:ext cx="16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6" name="Oval 3066">
                <a:extLst>
                  <a:ext uri="{FF2B5EF4-FFF2-40B4-BE49-F238E27FC236}">
                    <a16:creationId xmlns:a16="http://schemas.microsoft.com/office/drawing/2014/main" id="{6092E3F3-9020-4F1C-9FEB-5AD5A34545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1804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7" name="Oval 3067">
                <a:extLst>
                  <a:ext uri="{FF2B5EF4-FFF2-40B4-BE49-F238E27FC236}">
                    <a16:creationId xmlns:a16="http://schemas.microsoft.com/office/drawing/2014/main" id="{36D5823C-3290-4E17-9CB9-33FFF8996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788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8" name="Oval 3068">
                <a:extLst>
                  <a:ext uri="{FF2B5EF4-FFF2-40B4-BE49-F238E27FC236}">
                    <a16:creationId xmlns:a16="http://schemas.microsoft.com/office/drawing/2014/main" id="{C97E9B2E-705D-4F22-B31C-574BD82E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8" y="1720"/>
                <a:ext cx="15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89" name="Oval 3069">
                <a:extLst>
                  <a:ext uri="{FF2B5EF4-FFF2-40B4-BE49-F238E27FC236}">
                    <a16:creationId xmlns:a16="http://schemas.microsoft.com/office/drawing/2014/main" id="{D2C7E381-8DFD-458A-A634-28447A26A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" y="1790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0" name="Oval 3070">
                <a:extLst>
                  <a:ext uri="{FF2B5EF4-FFF2-40B4-BE49-F238E27FC236}">
                    <a16:creationId xmlns:a16="http://schemas.microsoft.com/office/drawing/2014/main" id="{9BB84D33-67BF-4112-B494-E0B09C5E4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" y="1778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1" name="Oval 3071">
                <a:extLst>
                  <a:ext uri="{FF2B5EF4-FFF2-40B4-BE49-F238E27FC236}">
                    <a16:creationId xmlns:a16="http://schemas.microsoft.com/office/drawing/2014/main" id="{47AC5F86-6B7A-43D6-AEE4-AB93CFA92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" y="1750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2" name="Oval 3072">
                <a:extLst>
                  <a:ext uri="{FF2B5EF4-FFF2-40B4-BE49-F238E27FC236}">
                    <a16:creationId xmlns:a16="http://schemas.microsoft.com/office/drawing/2014/main" id="{D1B30E4C-DCDA-4406-8E0E-55757DF12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" y="1741"/>
                <a:ext cx="18" cy="16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3" name="Oval 3073">
                <a:extLst>
                  <a:ext uri="{FF2B5EF4-FFF2-40B4-BE49-F238E27FC236}">
                    <a16:creationId xmlns:a16="http://schemas.microsoft.com/office/drawing/2014/main" id="{8EAB9100-6681-4931-9BF0-445BDB8FB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" y="1720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4" name="Oval 3074">
                <a:extLst>
                  <a:ext uri="{FF2B5EF4-FFF2-40B4-BE49-F238E27FC236}">
                    <a16:creationId xmlns:a16="http://schemas.microsoft.com/office/drawing/2014/main" id="{AEF12798-CC4F-41EC-97E7-CC603189C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703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5" name="Oval 3075">
                <a:extLst>
                  <a:ext uri="{FF2B5EF4-FFF2-40B4-BE49-F238E27FC236}">
                    <a16:creationId xmlns:a16="http://schemas.microsoft.com/office/drawing/2014/main" id="{4E21C5B2-903A-4BC6-BCEA-08C83DC7D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687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6" name="Oval 3076">
                <a:extLst>
                  <a:ext uri="{FF2B5EF4-FFF2-40B4-BE49-F238E27FC236}">
                    <a16:creationId xmlns:a16="http://schemas.microsoft.com/office/drawing/2014/main" id="{48B9C5A8-BD61-46D0-B9CA-4A56501FE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" y="1670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7" name="Oval 3077">
                <a:extLst>
                  <a:ext uri="{FF2B5EF4-FFF2-40B4-BE49-F238E27FC236}">
                    <a16:creationId xmlns:a16="http://schemas.microsoft.com/office/drawing/2014/main" id="{A17A9BB0-6AE3-4AE8-B77B-863845F38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" y="165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8" name="Oval 3078">
                <a:extLst>
                  <a:ext uri="{FF2B5EF4-FFF2-40B4-BE49-F238E27FC236}">
                    <a16:creationId xmlns:a16="http://schemas.microsoft.com/office/drawing/2014/main" id="{1D7596C3-EEEE-4C30-908C-062C15094E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163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799" name="Oval 3079">
                <a:extLst>
                  <a:ext uri="{FF2B5EF4-FFF2-40B4-BE49-F238E27FC236}">
                    <a16:creationId xmlns:a16="http://schemas.microsoft.com/office/drawing/2014/main" id="{5A574CDB-B484-4E95-959A-4DF0655C21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616"/>
                <a:ext cx="17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0" name="Oval 3080">
                <a:extLst>
                  <a:ext uri="{FF2B5EF4-FFF2-40B4-BE49-F238E27FC236}">
                    <a16:creationId xmlns:a16="http://schemas.microsoft.com/office/drawing/2014/main" id="{C873F34C-19B8-45DC-9665-A810F01B5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604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1" name="Oval 3081">
                <a:extLst>
                  <a:ext uri="{FF2B5EF4-FFF2-40B4-BE49-F238E27FC236}">
                    <a16:creationId xmlns:a16="http://schemas.microsoft.com/office/drawing/2014/main" id="{6CEC14CD-A25B-4011-AD88-C8EF52949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585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2" name="Oval 3082">
                <a:extLst>
                  <a:ext uri="{FF2B5EF4-FFF2-40B4-BE49-F238E27FC236}">
                    <a16:creationId xmlns:a16="http://schemas.microsoft.com/office/drawing/2014/main" id="{95B02F7E-96D6-4F01-86F9-34F258EB0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566"/>
                <a:ext cx="18" cy="17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3" name="Oval 3083">
                <a:extLst>
                  <a:ext uri="{FF2B5EF4-FFF2-40B4-BE49-F238E27FC236}">
                    <a16:creationId xmlns:a16="http://schemas.microsoft.com/office/drawing/2014/main" id="{D2575A96-B116-4583-8064-FD4CB917A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" y="1548"/>
                <a:ext cx="17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4" name="Oval 3084">
                <a:extLst>
                  <a:ext uri="{FF2B5EF4-FFF2-40B4-BE49-F238E27FC236}">
                    <a16:creationId xmlns:a16="http://schemas.microsoft.com/office/drawing/2014/main" id="{95747AFD-6429-467B-BA00-9DB797AB3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" y="1541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5" name="Oval 3085">
                <a:extLst>
                  <a:ext uri="{FF2B5EF4-FFF2-40B4-BE49-F238E27FC236}">
                    <a16:creationId xmlns:a16="http://schemas.microsoft.com/office/drawing/2014/main" id="{DAE1C005-28EB-48F1-9A58-836DC6DF4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1524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6" name="Oval 3086">
                <a:extLst>
                  <a:ext uri="{FF2B5EF4-FFF2-40B4-BE49-F238E27FC236}">
                    <a16:creationId xmlns:a16="http://schemas.microsoft.com/office/drawing/2014/main" id="{7082F2ED-F6C4-451B-AE25-72A18012C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508"/>
                <a:ext cx="18" cy="18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7" name="Oval 3087">
                <a:extLst>
                  <a:ext uri="{FF2B5EF4-FFF2-40B4-BE49-F238E27FC236}">
                    <a16:creationId xmlns:a16="http://schemas.microsoft.com/office/drawing/2014/main" id="{7776CB47-CC89-45E4-9BDE-CEC669DFA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" y="1496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8" name="Oval 3088">
                <a:extLst>
                  <a:ext uri="{FF2B5EF4-FFF2-40B4-BE49-F238E27FC236}">
                    <a16:creationId xmlns:a16="http://schemas.microsoft.com/office/drawing/2014/main" id="{FEC83AC6-6760-4E94-BA7B-204D01F59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" y="1484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09" name="Oval 3089">
                <a:extLst>
                  <a:ext uri="{FF2B5EF4-FFF2-40B4-BE49-F238E27FC236}">
                    <a16:creationId xmlns:a16="http://schemas.microsoft.com/office/drawing/2014/main" id="{DFC2D591-4BC3-453C-B575-D51D04231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479"/>
                <a:ext cx="15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0" name="Oval 3090">
                <a:extLst>
                  <a:ext uri="{FF2B5EF4-FFF2-40B4-BE49-F238E27FC236}">
                    <a16:creationId xmlns:a16="http://schemas.microsoft.com/office/drawing/2014/main" id="{CB04A4E5-C06C-4AC3-A447-EE5BDB144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47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1" name="Oval 3091">
                <a:extLst>
                  <a:ext uri="{FF2B5EF4-FFF2-40B4-BE49-F238E27FC236}">
                    <a16:creationId xmlns:a16="http://schemas.microsoft.com/office/drawing/2014/main" id="{351008F2-8685-4D46-858C-B1422175D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451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812" name="Oval 3092">
                <a:extLst>
                  <a:ext uri="{FF2B5EF4-FFF2-40B4-BE49-F238E27FC236}">
                    <a16:creationId xmlns:a16="http://schemas.microsoft.com/office/drawing/2014/main" id="{3DD5BB75-2433-4503-A5F7-DA6008B60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460"/>
                <a:ext cx="18" cy="19"/>
              </a:xfrm>
              <a:prstGeom prst="ellipse">
                <a:avLst/>
              </a:prstGeom>
              <a:solidFill>
                <a:srgbClr val="945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50385" name="Group 3093">
              <a:extLst>
                <a:ext uri="{FF2B5EF4-FFF2-40B4-BE49-F238E27FC236}">
                  <a16:creationId xmlns:a16="http://schemas.microsoft.com/office/drawing/2014/main" id="{A751D31D-EFD5-4A36-937A-C3CE78A538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42" y="2630"/>
              <a:ext cx="751" cy="832"/>
              <a:chOff x="1254" y="1147"/>
              <a:chExt cx="751" cy="832"/>
            </a:xfrm>
          </p:grpSpPr>
          <p:sp>
            <p:nvSpPr>
              <p:cNvPr id="50413" name="Oval 3094">
                <a:extLst>
                  <a:ext uri="{FF2B5EF4-FFF2-40B4-BE49-F238E27FC236}">
                    <a16:creationId xmlns:a16="http://schemas.microsoft.com/office/drawing/2014/main" id="{E82CD426-78A5-4745-95EE-86990B950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1614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4" name="Oval 3095">
                <a:extLst>
                  <a:ext uri="{FF2B5EF4-FFF2-40B4-BE49-F238E27FC236}">
                    <a16:creationId xmlns:a16="http://schemas.microsoft.com/office/drawing/2014/main" id="{8EE8684B-98B9-42C9-9FA4-3C3B91A4F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" y="164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5" name="Oval 3096">
                <a:extLst>
                  <a:ext uri="{FF2B5EF4-FFF2-40B4-BE49-F238E27FC236}">
                    <a16:creationId xmlns:a16="http://schemas.microsoft.com/office/drawing/2014/main" id="{531B1933-D361-4E0D-9F1E-425A3B155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" y="1672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6" name="Oval 3097">
                <a:extLst>
                  <a:ext uri="{FF2B5EF4-FFF2-40B4-BE49-F238E27FC236}">
                    <a16:creationId xmlns:a16="http://schemas.microsoft.com/office/drawing/2014/main" id="{E70FC83A-9BA5-4C91-9952-CE803DB07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689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7" name="Oval 3098">
                <a:extLst>
                  <a:ext uri="{FF2B5EF4-FFF2-40B4-BE49-F238E27FC236}">
                    <a16:creationId xmlns:a16="http://schemas.microsoft.com/office/drawing/2014/main" id="{513AA6F8-4984-4B80-9860-A0FD5766C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" y="1713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8" name="Oval 3099">
                <a:extLst>
                  <a:ext uri="{FF2B5EF4-FFF2-40B4-BE49-F238E27FC236}">
                    <a16:creationId xmlns:a16="http://schemas.microsoft.com/office/drawing/2014/main" id="{197A7EB8-7BB5-4D89-B23D-E278F36E1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501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19" name="Oval 3100">
                <a:extLst>
                  <a:ext uri="{FF2B5EF4-FFF2-40B4-BE49-F238E27FC236}">
                    <a16:creationId xmlns:a16="http://schemas.microsoft.com/office/drawing/2014/main" id="{876F6F9A-C3E5-48B6-9BA5-0728400FE2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519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0" name="Oval 3101">
                <a:extLst>
                  <a:ext uri="{FF2B5EF4-FFF2-40B4-BE49-F238E27FC236}">
                    <a16:creationId xmlns:a16="http://schemas.microsoft.com/office/drawing/2014/main" id="{9E425E80-8B8F-426E-9FFB-0EB938A8D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" y="1534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1" name="Oval 3102">
                <a:extLst>
                  <a:ext uri="{FF2B5EF4-FFF2-40B4-BE49-F238E27FC236}">
                    <a16:creationId xmlns:a16="http://schemas.microsoft.com/office/drawing/2014/main" id="{C3390100-B46E-48A2-B9CB-16B2678FBA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458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2" name="Oval 3103">
                <a:extLst>
                  <a:ext uri="{FF2B5EF4-FFF2-40B4-BE49-F238E27FC236}">
                    <a16:creationId xmlns:a16="http://schemas.microsoft.com/office/drawing/2014/main" id="{06F921E8-532E-4736-93FD-80BCD50F3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" y="1435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3" name="Oval 3104">
                <a:extLst>
                  <a:ext uri="{FF2B5EF4-FFF2-40B4-BE49-F238E27FC236}">
                    <a16:creationId xmlns:a16="http://schemas.microsoft.com/office/drawing/2014/main" id="{AAB9BB43-BB48-4B30-BF1D-348B4A8B5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" y="1420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4" name="Oval 3105">
                <a:extLst>
                  <a:ext uri="{FF2B5EF4-FFF2-40B4-BE49-F238E27FC236}">
                    <a16:creationId xmlns:a16="http://schemas.microsoft.com/office/drawing/2014/main" id="{B4EFCB6D-4562-497F-ABCE-F4170B8CE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416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5" name="Oval 3106">
                <a:extLst>
                  <a:ext uri="{FF2B5EF4-FFF2-40B4-BE49-F238E27FC236}">
                    <a16:creationId xmlns:a16="http://schemas.microsoft.com/office/drawing/2014/main" id="{D0EB7C52-F221-453D-A7CA-44B0322E4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1392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6" name="Oval 3107">
                <a:extLst>
                  <a:ext uri="{FF2B5EF4-FFF2-40B4-BE49-F238E27FC236}">
                    <a16:creationId xmlns:a16="http://schemas.microsoft.com/office/drawing/2014/main" id="{137918B3-C8DB-49A7-998E-693289659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383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7" name="Oval 3108">
                <a:extLst>
                  <a:ext uri="{FF2B5EF4-FFF2-40B4-BE49-F238E27FC236}">
                    <a16:creationId xmlns:a16="http://schemas.microsoft.com/office/drawing/2014/main" id="{07B2D0BB-7D2D-491F-9A20-28FF5E378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1364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8" name="Oval 3109">
                <a:extLst>
                  <a:ext uri="{FF2B5EF4-FFF2-40B4-BE49-F238E27FC236}">
                    <a16:creationId xmlns:a16="http://schemas.microsoft.com/office/drawing/2014/main" id="{E9C228CB-3F22-499F-8A94-1B5A4A894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135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29" name="Oval 3110">
                <a:extLst>
                  <a:ext uri="{FF2B5EF4-FFF2-40B4-BE49-F238E27FC236}">
                    <a16:creationId xmlns:a16="http://schemas.microsoft.com/office/drawing/2014/main" id="{0F376CA4-F1B9-4BA6-8172-EA798170E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" y="1708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0" name="Oval 3111">
                <a:extLst>
                  <a:ext uri="{FF2B5EF4-FFF2-40B4-BE49-F238E27FC236}">
                    <a16:creationId xmlns:a16="http://schemas.microsoft.com/office/drawing/2014/main" id="{2E0EF6C9-5F7F-40F9-B7AA-E166C38AA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" y="1694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1" name="Oval 3112">
                <a:extLst>
                  <a:ext uri="{FF2B5EF4-FFF2-40B4-BE49-F238E27FC236}">
                    <a16:creationId xmlns:a16="http://schemas.microsoft.com/office/drawing/2014/main" id="{2C0F63CA-E502-465D-BF1A-78BFE76BC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1675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2" name="Oval 3113">
                <a:extLst>
                  <a:ext uri="{FF2B5EF4-FFF2-40B4-BE49-F238E27FC236}">
                    <a16:creationId xmlns:a16="http://schemas.microsoft.com/office/drawing/2014/main" id="{5D464247-5DD1-4F67-960C-BB5B65C24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1663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3" name="Oval 3114">
                <a:extLst>
                  <a:ext uri="{FF2B5EF4-FFF2-40B4-BE49-F238E27FC236}">
                    <a16:creationId xmlns:a16="http://schemas.microsoft.com/office/drawing/2014/main" id="{3545F69A-2F3E-43B2-BC40-CF5F87426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654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4" name="Oval 3115">
                <a:extLst>
                  <a:ext uri="{FF2B5EF4-FFF2-40B4-BE49-F238E27FC236}">
                    <a16:creationId xmlns:a16="http://schemas.microsoft.com/office/drawing/2014/main" id="{3C1455E4-2A17-45B6-9E7E-29BECBC15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635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5" name="Oval 3116">
                <a:extLst>
                  <a:ext uri="{FF2B5EF4-FFF2-40B4-BE49-F238E27FC236}">
                    <a16:creationId xmlns:a16="http://schemas.microsoft.com/office/drawing/2014/main" id="{7C0AEB34-7299-4C23-AA47-13E023BD9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" y="1625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6" name="Oval 3117">
                <a:extLst>
                  <a:ext uri="{FF2B5EF4-FFF2-40B4-BE49-F238E27FC236}">
                    <a16:creationId xmlns:a16="http://schemas.microsoft.com/office/drawing/2014/main" id="{71B47F14-986F-4A56-BA48-E101EF632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" y="1604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7" name="Oval 3118">
                <a:extLst>
                  <a:ext uri="{FF2B5EF4-FFF2-40B4-BE49-F238E27FC236}">
                    <a16:creationId xmlns:a16="http://schemas.microsoft.com/office/drawing/2014/main" id="{9F6DCE0D-D710-4F07-AB01-8A8256B96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" y="1590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8" name="Oval 3119">
                <a:extLst>
                  <a:ext uri="{FF2B5EF4-FFF2-40B4-BE49-F238E27FC236}">
                    <a16:creationId xmlns:a16="http://schemas.microsoft.com/office/drawing/2014/main" id="{5FAFBB8C-EB74-43E8-9E79-052BDBE1C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" y="1571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39" name="Oval 3120">
                <a:extLst>
                  <a:ext uri="{FF2B5EF4-FFF2-40B4-BE49-F238E27FC236}">
                    <a16:creationId xmlns:a16="http://schemas.microsoft.com/office/drawing/2014/main" id="{01CA1328-2D4C-433F-87F8-A24218681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1583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0" name="Oval 3121">
                <a:extLst>
                  <a:ext uri="{FF2B5EF4-FFF2-40B4-BE49-F238E27FC236}">
                    <a16:creationId xmlns:a16="http://schemas.microsoft.com/office/drawing/2014/main" id="{817831BD-B3FA-48FD-B007-580F128B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" y="1555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1" name="Oval 3122">
                <a:extLst>
                  <a:ext uri="{FF2B5EF4-FFF2-40B4-BE49-F238E27FC236}">
                    <a16:creationId xmlns:a16="http://schemas.microsoft.com/office/drawing/2014/main" id="{9BCB1D6F-DCE7-4125-9463-325126FE2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153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2" name="Oval 3123">
                <a:extLst>
                  <a:ext uri="{FF2B5EF4-FFF2-40B4-BE49-F238E27FC236}">
                    <a16:creationId xmlns:a16="http://schemas.microsoft.com/office/drawing/2014/main" id="{7ADBE68F-832F-4594-BDD4-4339E6083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1522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3" name="Oval 3124">
                <a:extLst>
                  <a:ext uri="{FF2B5EF4-FFF2-40B4-BE49-F238E27FC236}">
                    <a16:creationId xmlns:a16="http://schemas.microsoft.com/office/drawing/2014/main" id="{BB1E748E-C2F5-40D5-BC3E-BD38BB970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" y="149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4" name="Oval 3125">
                <a:extLst>
                  <a:ext uri="{FF2B5EF4-FFF2-40B4-BE49-F238E27FC236}">
                    <a16:creationId xmlns:a16="http://schemas.microsoft.com/office/drawing/2014/main" id="{A067CE2C-93C8-46B7-B8E2-3B496A6F4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550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5" name="Oval 3126">
                <a:extLst>
                  <a:ext uri="{FF2B5EF4-FFF2-40B4-BE49-F238E27FC236}">
                    <a16:creationId xmlns:a16="http://schemas.microsoft.com/office/drawing/2014/main" id="{3FC97645-DC1B-4019-B40E-AAFEACA8A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" y="1581"/>
                <a:ext cx="11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6" name="Oval 3127">
                <a:extLst>
                  <a:ext uri="{FF2B5EF4-FFF2-40B4-BE49-F238E27FC236}">
                    <a16:creationId xmlns:a16="http://schemas.microsoft.com/office/drawing/2014/main" id="{EE722C98-554A-4DF0-A9F1-659CB6D7C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" y="1597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7" name="Oval 3128">
                <a:extLst>
                  <a:ext uri="{FF2B5EF4-FFF2-40B4-BE49-F238E27FC236}">
                    <a16:creationId xmlns:a16="http://schemas.microsoft.com/office/drawing/2014/main" id="{C5D13E61-9354-4779-8921-C5ACFF37B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" y="161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8" name="Oval 3129">
                <a:extLst>
                  <a:ext uri="{FF2B5EF4-FFF2-40B4-BE49-F238E27FC236}">
                    <a16:creationId xmlns:a16="http://schemas.microsoft.com/office/drawing/2014/main" id="{B392A8B4-AA88-4B70-9DB6-0C3770180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" y="1635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49" name="Oval 3130">
                <a:extLst>
                  <a:ext uri="{FF2B5EF4-FFF2-40B4-BE49-F238E27FC236}">
                    <a16:creationId xmlns:a16="http://schemas.microsoft.com/office/drawing/2014/main" id="{4294DA87-44BE-45A2-B871-08722AD4D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" y="166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0" name="Oval 3131">
                <a:extLst>
                  <a:ext uri="{FF2B5EF4-FFF2-40B4-BE49-F238E27FC236}">
                    <a16:creationId xmlns:a16="http://schemas.microsoft.com/office/drawing/2014/main" id="{FC83AA5E-98F0-4508-8237-4E3D43783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" y="1687"/>
                <a:ext cx="11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1" name="Oval 3132">
                <a:extLst>
                  <a:ext uri="{FF2B5EF4-FFF2-40B4-BE49-F238E27FC236}">
                    <a16:creationId xmlns:a16="http://schemas.microsoft.com/office/drawing/2014/main" id="{CF59887A-90E3-4544-822F-A99A6A0B1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" y="170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2" name="Oval 3133">
                <a:extLst>
                  <a:ext uri="{FF2B5EF4-FFF2-40B4-BE49-F238E27FC236}">
                    <a16:creationId xmlns:a16="http://schemas.microsoft.com/office/drawing/2014/main" id="{61F9449B-5179-402C-9A89-9813D3472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" y="1731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3" name="Oval 3134">
                <a:extLst>
                  <a:ext uri="{FF2B5EF4-FFF2-40B4-BE49-F238E27FC236}">
                    <a16:creationId xmlns:a16="http://schemas.microsoft.com/office/drawing/2014/main" id="{4A14D155-C309-493B-AB6E-771C806CC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" y="1724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4" name="Oval 3135">
                <a:extLst>
                  <a:ext uri="{FF2B5EF4-FFF2-40B4-BE49-F238E27FC236}">
                    <a16:creationId xmlns:a16="http://schemas.microsoft.com/office/drawing/2014/main" id="{27444522-9E72-407C-ACBC-402946D0F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161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5" name="Oval 3136">
                <a:extLst>
                  <a:ext uri="{FF2B5EF4-FFF2-40B4-BE49-F238E27FC236}">
                    <a16:creationId xmlns:a16="http://schemas.microsoft.com/office/drawing/2014/main" id="{7194FA84-9F79-4121-9244-1E27B1910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64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6" name="Oval 3137">
                <a:extLst>
                  <a:ext uri="{FF2B5EF4-FFF2-40B4-BE49-F238E27FC236}">
                    <a16:creationId xmlns:a16="http://schemas.microsoft.com/office/drawing/2014/main" id="{66BF2A76-C246-481B-B869-B6BA64F4E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2" y="166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7" name="Oval 3138">
                <a:extLst>
                  <a:ext uri="{FF2B5EF4-FFF2-40B4-BE49-F238E27FC236}">
                    <a16:creationId xmlns:a16="http://schemas.microsoft.com/office/drawing/2014/main" id="{58430714-72EE-4D94-B453-A4011A7EA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0" y="168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8" name="Oval 3139">
                <a:extLst>
                  <a:ext uri="{FF2B5EF4-FFF2-40B4-BE49-F238E27FC236}">
                    <a16:creationId xmlns:a16="http://schemas.microsoft.com/office/drawing/2014/main" id="{93F9A5AB-82E3-4F91-AC70-D9C6AA599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" y="170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59" name="Oval 3140">
                <a:extLst>
                  <a:ext uri="{FF2B5EF4-FFF2-40B4-BE49-F238E27FC236}">
                    <a16:creationId xmlns:a16="http://schemas.microsoft.com/office/drawing/2014/main" id="{E8B207E5-C742-4334-B632-6D8FA509E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" y="176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0" name="Oval 3141">
                <a:extLst>
                  <a:ext uri="{FF2B5EF4-FFF2-40B4-BE49-F238E27FC236}">
                    <a16:creationId xmlns:a16="http://schemas.microsoft.com/office/drawing/2014/main" id="{1C42590C-7B4B-4407-9485-7E0C52BE3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7" y="1778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1" name="Oval 3142">
                <a:extLst>
                  <a:ext uri="{FF2B5EF4-FFF2-40B4-BE49-F238E27FC236}">
                    <a16:creationId xmlns:a16="http://schemas.microsoft.com/office/drawing/2014/main" id="{F8B5BEC9-3F2B-4BD9-AB59-996B8ECF7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79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2" name="Oval 3143">
                <a:extLst>
                  <a:ext uri="{FF2B5EF4-FFF2-40B4-BE49-F238E27FC236}">
                    <a16:creationId xmlns:a16="http://schemas.microsoft.com/office/drawing/2014/main" id="{61788EEC-299A-41F0-9835-76033E9DC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" y="180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3" name="Oval 3144">
                <a:extLst>
                  <a:ext uri="{FF2B5EF4-FFF2-40B4-BE49-F238E27FC236}">
                    <a16:creationId xmlns:a16="http://schemas.microsoft.com/office/drawing/2014/main" id="{99AA95A7-A045-4FDC-9D7A-EFF978E3E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14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4" name="Oval 3145">
                <a:extLst>
                  <a:ext uri="{FF2B5EF4-FFF2-40B4-BE49-F238E27FC236}">
                    <a16:creationId xmlns:a16="http://schemas.microsoft.com/office/drawing/2014/main" id="{09EEB57D-4229-4BEE-9D9E-18A5F02E8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17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5" name="Oval 3146">
                <a:extLst>
                  <a:ext uri="{FF2B5EF4-FFF2-40B4-BE49-F238E27FC236}">
                    <a16:creationId xmlns:a16="http://schemas.microsoft.com/office/drawing/2014/main" id="{68A127DB-2E0E-47BC-BF9D-7001AEECC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19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6" name="Oval 3147">
                <a:extLst>
                  <a:ext uri="{FF2B5EF4-FFF2-40B4-BE49-F238E27FC236}">
                    <a16:creationId xmlns:a16="http://schemas.microsoft.com/office/drawing/2014/main" id="{A929D234-2F8D-425D-B58B-338558B0D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21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7" name="Oval 3148">
                <a:extLst>
                  <a:ext uri="{FF2B5EF4-FFF2-40B4-BE49-F238E27FC236}">
                    <a16:creationId xmlns:a16="http://schemas.microsoft.com/office/drawing/2014/main" id="{82D8FD50-5906-45AA-A719-FD6558E42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23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8" name="Oval 3149">
                <a:extLst>
                  <a:ext uri="{FF2B5EF4-FFF2-40B4-BE49-F238E27FC236}">
                    <a16:creationId xmlns:a16="http://schemas.microsoft.com/office/drawing/2014/main" id="{DCEB4C4D-B4A2-4104-8070-0A0FBF2DD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" y="1246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69" name="Oval 3150">
                <a:extLst>
                  <a:ext uri="{FF2B5EF4-FFF2-40B4-BE49-F238E27FC236}">
                    <a16:creationId xmlns:a16="http://schemas.microsoft.com/office/drawing/2014/main" id="{05CB0B09-2F08-4151-91C2-64FEF44B1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26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0" name="Oval 3151">
                <a:extLst>
                  <a:ext uri="{FF2B5EF4-FFF2-40B4-BE49-F238E27FC236}">
                    <a16:creationId xmlns:a16="http://schemas.microsoft.com/office/drawing/2014/main" id="{1FECB774-3711-4056-A604-EBD0EDADD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28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1" name="Oval 3152">
                <a:extLst>
                  <a:ext uri="{FF2B5EF4-FFF2-40B4-BE49-F238E27FC236}">
                    <a16:creationId xmlns:a16="http://schemas.microsoft.com/office/drawing/2014/main" id="{E9A0AC44-1DBC-48C2-8B28-E890BE505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30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2" name="Oval 3153">
                <a:extLst>
                  <a:ext uri="{FF2B5EF4-FFF2-40B4-BE49-F238E27FC236}">
                    <a16:creationId xmlns:a16="http://schemas.microsoft.com/office/drawing/2014/main" id="{A129E214-90B4-4AD8-916B-D97B0FF0F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1950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3" name="Oval 3154">
                <a:extLst>
                  <a:ext uri="{FF2B5EF4-FFF2-40B4-BE49-F238E27FC236}">
                    <a16:creationId xmlns:a16="http://schemas.microsoft.com/office/drawing/2014/main" id="{4825038A-24A6-4E19-BDEF-F4239AC28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93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4" name="Oval 3155">
                <a:extLst>
                  <a:ext uri="{FF2B5EF4-FFF2-40B4-BE49-F238E27FC236}">
                    <a16:creationId xmlns:a16="http://schemas.microsoft.com/office/drawing/2014/main" id="{AD418BA9-54A0-4A4B-AEB4-D8C380290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92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5" name="Oval 3156">
                <a:extLst>
                  <a:ext uri="{FF2B5EF4-FFF2-40B4-BE49-F238E27FC236}">
                    <a16:creationId xmlns:a16="http://schemas.microsoft.com/office/drawing/2014/main" id="{AAB4BF06-8C37-41E6-A308-1F0E579AB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93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6" name="Oval 3157">
                <a:extLst>
                  <a:ext uri="{FF2B5EF4-FFF2-40B4-BE49-F238E27FC236}">
                    <a16:creationId xmlns:a16="http://schemas.microsoft.com/office/drawing/2014/main" id="{4D3BA222-875A-4439-A206-96392325D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" y="190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7" name="Oval 3158">
                <a:extLst>
                  <a:ext uri="{FF2B5EF4-FFF2-40B4-BE49-F238E27FC236}">
                    <a16:creationId xmlns:a16="http://schemas.microsoft.com/office/drawing/2014/main" id="{5AAA250B-1060-410D-9ABF-2D937429C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88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8" name="Oval 3159">
                <a:extLst>
                  <a:ext uri="{FF2B5EF4-FFF2-40B4-BE49-F238E27FC236}">
                    <a16:creationId xmlns:a16="http://schemas.microsoft.com/office/drawing/2014/main" id="{DFB97BF3-A8B9-41A3-8739-797FACE0D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861"/>
                <a:ext cx="12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79" name="Oval 3160">
                <a:extLst>
                  <a:ext uri="{FF2B5EF4-FFF2-40B4-BE49-F238E27FC236}">
                    <a16:creationId xmlns:a16="http://schemas.microsoft.com/office/drawing/2014/main" id="{E57BB7A2-BB91-4DB4-89D5-AD72FF65E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" y="1901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0" name="Oval 3161">
                <a:extLst>
                  <a:ext uri="{FF2B5EF4-FFF2-40B4-BE49-F238E27FC236}">
                    <a16:creationId xmlns:a16="http://schemas.microsoft.com/office/drawing/2014/main" id="{038C26F0-B266-4E64-8FAA-BA5A1AAC6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" y="182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1" name="Oval 3162">
                <a:extLst>
                  <a:ext uri="{FF2B5EF4-FFF2-40B4-BE49-F238E27FC236}">
                    <a16:creationId xmlns:a16="http://schemas.microsoft.com/office/drawing/2014/main" id="{9C5879C7-67B4-4FD0-8857-3FE5A8C82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" y="1418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2" name="Oval 3163">
                <a:extLst>
                  <a:ext uri="{FF2B5EF4-FFF2-40B4-BE49-F238E27FC236}">
                    <a16:creationId xmlns:a16="http://schemas.microsoft.com/office/drawing/2014/main" id="{CFFF5B10-EAFB-4070-8D13-6D05CC122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" y="1404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3" name="Oval 3164">
                <a:extLst>
                  <a:ext uri="{FF2B5EF4-FFF2-40B4-BE49-F238E27FC236}">
                    <a16:creationId xmlns:a16="http://schemas.microsoft.com/office/drawing/2014/main" id="{C451B0C1-6732-4AC3-849D-DEF5E7151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383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4" name="Oval 3165">
                <a:extLst>
                  <a:ext uri="{FF2B5EF4-FFF2-40B4-BE49-F238E27FC236}">
                    <a16:creationId xmlns:a16="http://schemas.microsoft.com/office/drawing/2014/main" id="{AAF30C64-8700-4845-856B-C1DB4218D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1369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5" name="Oval 3166">
                <a:extLst>
                  <a:ext uri="{FF2B5EF4-FFF2-40B4-BE49-F238E27FC236}">
                    <a16:creationId xmlns:a16="http://schemas.microsoft.com/office/drawing/2014/main" id="{E18455BE-197B-40A0-AF4C-BCA6E7DF8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" y="1559"/>
                <a:ext cx="13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6" name="Oval 3167">
                <a:extLst>
                  <a:ext uri="{FF2B5EF4-FFF2-40B4-BE49-F238E27FC236}">
                    <a16:creationId xmlns:a16="http://schemas.microsoft.com/office/drawing/2014/main" id="{DFE27341-52B4-4A58-91FF-3069D5C7D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524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7" name="Oval 3168">
                <a:extLst>
                  <a:ext uri="{FF2B5EF4-FFF2-40B4-BE49-F238E27FC236}">
                    <a16:creationId xmlns:a16="http://schemas.microsoft.com/office/drawing/2014/main" id="{0CBCD829-4925-42F5-9F55-F7A5307E4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819"/>
                <a:ext cx="14" cy="11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8" name="Oval 3169">
                <a:extLst>
                  <a:ext uri="{FF2B5EF4-FFF2-40B4-BE49-F238E27FC236}">
                    <a16:creationId xmlns:a16="http://schemas.microsoft.com/office/drawing/2014/main" id="{6B5035EB-E18F-4568-AB69-B91AF8321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168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89" name="Oval 3170">
                <a:extLst>
                  <a:ext uri="{FF2B5EF4-FFF2-40B4-BE49-F238E27FC236}">
                    <a16:creationId xmlns:a16="http://schemas.microsoft.com/office/drawing/2014/main" id="{92F65A02-D5B3-490D-B7DC-DE2EB9CFE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" y="1637"/>
                <a:ext cx="14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0" name="Oval 3171">
                <a:extLst>
                  <a:ext uri="{FF2B5EF4-FFF2-40B4-BE49-F238E27FC236}">
                    <a16:creationId xmlns:a16="http://schemas.microsoft.com/office/drawing/2014/main" id="{F9548D14-699E-4241-A711-D6FD6D6EE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682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1" name="Oval 3172">
                <a:extLst>
                  <a:ext uri="{FF2B5EF4-FFF2-40B4-BE49-F238E27FC236}">
                    <a16:creationId xmlns:a16="http://schemas.microsoft.com/office/drawing/2014/main" id="{F5961D8B-DACE-4AB2-BB71-868725401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840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2" name="Oval 3173">
                <a:extLst>
                  <a:ext uri="{FF2B5EF4-FFF2-40B4-BE49-F238E27FC236}">
                    <a16:creationId xmlns:a16="http://schemas.microsoft.com/office/drawing/2014/main" id="{E9C531A1-8666-49C0-AFC0-FD97C37EC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" y="1967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3" name="Oval 3174">
                <a:extLst>
                  <a:ext uri="{FF2B5EF4-FFF2-40B4-BE49-F238E27FC236}">
                    <a16:creationId xmlns:a16="http://schemas.microsoft.com/office/drawing/2014/main" id="{528CD1B1-02C3-4BBD-B207-1FAF97A39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1929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4" name="Oval 3175">
                <a:extLst>
                  <a:ext uri="{FF2B5EF4-FFF2-40B4-BE49-F238E27FC236}">
                    <a16:creationId xmlns:a16="http://schemas.microsoft.com/office/drawing/2014/main" id="{C86ED078-7E0C-48DA-BD53-1B81234B9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" y="1769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5" name="Oval 3176">
                <a:extLst>
                  <a:ext uri="{FF2B5EF4-FFF2-40B4-BE49-F238E27FC236}">
                    <a16:creationId xmlns:a16="http://schemas.microsoft.com/office/drawing/2014/main" id="{8953BE2A-467E-47DB-A806-C8E45295C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74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6" name="Oval 3177">
                <a:extLst>
                  <a:ext uri="{FF2B5EF4-FFF2-40B4-BE49-F238E27FC236}">
                    <a16:creationId xmlns:a16="http://schemas.microsoft.com/office/drawing/2014/main" id="{33C17825-ABDB-4432-BC4D-C12512558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" y="1729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7" name="Oval 3178">
                <a:extLst>
                  <a:ext uri="{FF2B5EF4-FFF2-40B4-BE49-F238E27FC236}">
                    <a16:creationId xmlns:a16="http://schemas.microsoft.com/office/drawing/2014/main" id="{4A27CF66-E578-43D2-882C-AAC22EC30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439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8" name="Oval 3179">
                <a:extLst>
                  <a:ext uri="{FF2B5EF4-FFF2-40B4-BE49-F238E27FC236}">
                    <a16:creationId xmlns:a16="http://schemas.microsoft.com/office/drawing/2014/main" id="{564D32A6-11D9-4B2A-AD69-FADF4A097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696"/>
                <a:ext cx="14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499" name="Oval 3180">
                <a:extLst>
                  <a:ext uri="{FF2B5EF4-FFF2-40B4-BE49-F238E27FC236}">
                    <a16:creationId xmlns:a16="http://schemas.microsoft.com/office/drawing/2014/main" id="{CE156989-313D-43C9-80C8-FDEEEA4E2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5" y="1668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0" name="Oval 3181">
                <a:extLst>
                  <a:ext uri="{FF2B5EF4-FFF2-40B4-BE49-F238E27FC236}">
                    <a16:creationId xmlns:a16="http://schemas.microsoft.com/office/drawing/2014/main" id="{1E2FC391-4C73-4521-BD5E-26F2D1F83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1651"/>
                <a:ext cx="11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1" name="Oval 3182">
                <a:extLst>
                  <a:ext uri="{FF2B5EF4-FFF2-40B4-BE49-F238E27FC236}">
                    <a16:creationId xmlns:a16="http://schemas.microsoft.com/office/drawing/2014/main" id="{21C38136-7B2C-49C4-A4E9-E4168454B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" y="1630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2" name="Oval 3183">
                <a:extLst>
                  <a:ext uri="{FF2B5EF4-FFF2-40B4-BE49-F238E27FC236}">
                    <a16:creationId xmlns:a16="http://schemas.microsoft.com/office/drawing/2014/main" id="{B12E0FD2-DA51-4751-AE6B-5559880FE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1717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3" name="Oval 3184">
                <a:extLst>
                  <a:ext uri="{FF2B5EF4-FFF2-40B4-BE49-F238E27FC236}">
                    <a16:creationId xmlns:a16="http://schemas.microsoft.com/office/drawing/2014/main" id="{301D828E-D095-44DD-8C73-0D26406C2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" y="1731"/>
                <a:ext cx="11" cy="15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4" name="Oval 3185">
                <a:extLst>
                  <a:ext uri="{FF2B5EF4-FFF2-40B4-BE49-F238E27FC236}">
                    <a16:creationId xmlns:a16="http://schemas.microsoft.com/office/drawing/2014/main" id="{9D258245-15CF-4473-8B91-F486CF458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" y="1746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5" name="Oval 3186">
                <a:extLst>
                  <a:ext uri="{FF2B5EF4-FFF2-40B4-BE49-F238E27FC236}">
                    <a16:creationId xmlns:a16="http://schemas.microsoft.com/office/drawing/2014/main" id="{68FC52E0-BB79-43F5-A13E-F938CC474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" y="1764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6" name="Oval 3187">
                <a:extLst>
                  <a:ext uri="{FF2B5EF4-FFF2-40B4-BE49-F238E27FC236}">
                    <a16:creationId xmlns:a16="http://schemas.microsoft.com/office/drawing/2014/main" id="{717543EE-D70F-4637-A7FE-78EC0B7F2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1762"/>
                <a:ext cx="13" cy="12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7" name="Oval 3188">
                <a:extLst>
                  <a:ext uri="{FF2B5EF4-FFF2-40B4-BE49-F238E27FC236}">
                    <a16:creationId xmlns:a16="http://schemas.microsoft.com/office/drawing/2014/main" id="{E3BB3B55-7EF4-4ADC-92A6-BD948EDAB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" y="1781"/>
                <a:ext cx="13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8" name="Oval 3189">
                <a:extLst>
                  <a:ext uri="{FF2B5EF4-FFF2-40B4-BE49-F238E27FC236}">
                    <a16:creationId xmlns:a16="http://schemas.microsoft.com/office/drawing/2014/main" id="{19A7B1BE-1FEC-46E9-8F4B-035064F15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797"/>
                <a:ext cx="11" cy="14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09" name="Oval 3190">
                <a:extLst>
                  <a:ext uri="{FF2B5EF4-FFF2-40B4-BE49-F238E27FC236}">
                    <a16:creationId xmlns:a16="http://schemas.microsoft.com/office/drawing/2014/main" id="{7C48A66A-07FE-44A3-B088-DA4E89E9F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1778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0" name="Oval 3191">
                <a:extLst>
                  <a:ext uri="{FF2B5EF4-FFF2-40B4-BE49-F238E27FC236}">
                    <a16:creationId xmlns:a16="http://schemas.microsoft.com/office/drawing/2014/main" id="{DE06C185-8F3B-4E00-9C19-05F1E6F30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668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1" name="Oval 3192">
                <a:extLst>
                  <a:ext uri="{FF2B5EF4-FFF2-40B4-BE49-F238E27FC236}">
                    <a16:creationId xmlns:a16="http://schemas.microsoft.com/office/drawing/2014/main" id="{0DE4F5D9-5E16-4FE7-83C8-04CFEC2A7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654"/>
                <a:ext cx="17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2" name="Oval 3193">
                <a:extLst>
                  <a:ext uri="{FF2B5EF4-FFF2-40B4-BE49-F238E27FC236}">
                    <a16:creationId xmlns:a16="http://schemas.microsoft.com/office/drawing/2014/main" id="{A1CA1F81-9B4E-402D-B060-9E7EAA093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637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3" name="Oval 3194">
                <a:extLst>
                  <a:ext uri="{FF2B5EF4-FFF2-40B4-BE49-F238E27FC236}">
                    <a16:creationId xmlns:a16="http://schemas.microsoft.com/office/drawing/2014/main" id="{D91317A5-A93D-46DE-A8D5-DF00D3BC9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" y="161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4" name="Oval 3195">
                <a:extLst>
                  <a:ext uri="{FF2B5EF4-FFF2-40B4-BE49-F238E27FC236}">
                    <a16:creationId xmlns:a16="http://schemas.microsoft.com/office/drawing/2014/main" id="{DE7194D3-4D9E-4541-BE44-C78BC2C42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" y="160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5" name="Oval 3196">
                <a:extLst>
                  <a:ext uri="{FF2B5EF4-FFF2-40B4-BE49-F238E27FC236}">
                    <a16:creationId xmlns:a16="http://schemas.microsoft.com/office/drawing/2014/main" id="{7A98F85B-94F9-4C31-82BF-2C5AFE9CD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588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6" name="Oval 3197">
                <a:extLst>
                  <a:ext uri="{FF2B5EF4-FFF2-40B4-BE49-F238E27FC236}">
                    <a16:creationId xmlns:a16="http://schemas.microsoft.com/office/drawing/2014/main" id="{11E31D66-12FF-4D30-85D7-0F38AD7BF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" y="1569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7" name="Oval 3198">
                <a:extLst>
                  <a:ext uri="{FF2B5EF4-FFF2-40B4-BE49-F238E27FC236}">
                    <a16:creationId xmlns:a16="http://schemas.microsoft.com/office/drawing/2014/main" id="{A38B08A2-FD37-402B-BFC5-6BFDCB74E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" y="1430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8" name="Oval 3199">
                <a:extLst>
                  <a:ext uri="{FF2B5EF4-FFF2-40B4-BE49-F238E27FC236}">
                    <a16:creationId xmlns:a16="http://schemas.microsoft.com/office/drawing/2014/main" id="{D9DCA485-B1BA-46B7-9551-607ACD390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437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19" name="Oval 3200">
                <a:extLst>
                  <a:ext uri="{FF2B5EF4-FFF2-40B4-BE49-F238E27FC236}">
                    <a16:creationId xmlns:a16="http://schemas.microsoft.com/office/drawing/2014/main" id="{22E1D17B-07CA-4979-AACE-3D548B618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" y="1453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0" name="Oval 3201">
                <a:extLst>
                  <a:ext uri="{FF2B5EF4-FFF2-40B4-BE49-F238E27FC236}">
                    <a16:creationId xmlns:a16="http://schemas.microsoft.com/office/drawing/2014/main" id="{E02CFA5A-D0F2-4236-B1F2-B04E1796D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468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1" name="Oval 3202">
                <a:extLst>
                  <a:ext uri="{FF2B5EF4-FFF2-40B4-BE49-F238E27FC236}">
                    <a16:creationId xmlns:a16="http://schemas.microsoft.com/office/drawing/2014/main" id="{0D8FBB1C-13FA-411F-9467-85B8EB5D9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159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2" name="Oval 3203">
                <a:extLst>
                  <a:ext uri="{FF2B5EF4-FFF2-40B4-BE49-F238E27FC236}">
                    <a16:creationId xmlns:a16="http://schemas.microsoft.com/office/drawing/2014/main" id="{60CCD7F7-B82D-45D3-8AAC-8969C8815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" y="157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3" name="Oval 3204">
                <a:extLst>
                  <a:ext uri="{FF2B5EF4-FFF2-40B4-BE49-F238E27FC236}">
                    <a16:creationId xmlns:a16="http://schemas.microsoft.com/office/drawing/2014/main" id="{1D53AC48-ECE2-483F-929D-812B8972D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" y="1555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4" name="Oval 3205">
                <a:extLst>
                  <a:ext uri="{FF2B5EF4-FFF2-40B4-BE49-F238E27FC236}">
                    <a16:creationId xmlns:a16="http://schemas.microsoft.com/office/drawing/2014/main" id="{B4DC309F-718C-4009-9E92-2D28AAE8B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" y="1538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5" name="Oval 3206">
                <a:extLst>
                  <a:ext uri="{FF2B5EF4-FFF2-40B4-BE49-F238E27FC236}">
                    <a16:creationId xmlns:a16="http://schemas.microsoft.com/office/drawing/2014/main" id="{03DEBDF2-0BA1-44D6-ABE7-80BB5DC9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" y="1519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6" name="Oval 3207">
                <a:extLst>
                  <a:ext uri="{FF2B5EF4-FFF2-40B4-BE49-F238E27FC236}">
                    <a16:creationId xmlns:a16="http://schemas.microsoft.com/office/drawing/2014/main" id="{68BE8242-E269-4F63-9DBF-4DE0FBD8B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" y="148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7" name="Oval 3208">
                <a:extLst>
                  <a:ext uri="{FF2B5EF4-FFF2-40B4-BE49-F238E27FC236}">
                    <a16:creationId xmlns:a16="http://schemas.microsoft.com/office/drawing/2014/main" id="{D47081DD-FA28-439B-A572-1C87ED538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" y="1566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8" name="Oval 3209">
                <a:extLst>
                  <a:ext uri="{FF2B5EF4-FFF2-40B4-BE49-F238E27FC236}">
                    <a16:creationId xmlns:a16="http://schemas.microsoft.com/office/drawing/2014/main" id="{1591E006-B301-4D00-8DDA-7ED1EF953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1585"/>
                <a:ext cx="16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29" name="Oval 3210">
                <a:extLst>
                  <a:ext uri="{FF2B5EF4-FFF2-40B4-BE49-F238E27FC236}">
                    <a16:creationId xmlns:a16="http://schemas.microsoft.com/office/drawing/2014/main" id="{E249A2B0-1A65-4964-9CF7-2F2D39038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602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0" name="Oval 3211">
                <a:extLst>
                  <a:ext uri="{FF2B5EF4-FFF2-40B4-BE49-F238E27FC236}">
                    <a16:creationId xmlns:a16="http://schemas.microsoft.com/office/drawing/2014/main" id="{FC77317A-5177-472F-B884-631216A7E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618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1" name="Oval 3212">
                <a:extLst>
                  <a:ext uri="{FF2B5EF4-FFF2-40B4-BE49-F238E27FC236}">
                    <a16:creationId xmlns:a16="http://schemas.microsoft.com/office/drawing/2014/main" id="{866BFBAC-4DCA-4283-BBC3-03E1F84C0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" y="1635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2" name="Oval 3213">
                <a:extLst>
                  <a:ext uri="{FF2B5EF4-FFF2-40B4-BE49-F238E27FC236}">
                    <a16:creationId xmlns:a16="http://schemas.microsoft.com/office/drawing/2014/main" id="{A8BF5D55-49F4-492F-9F83-5405C2FDB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" y="1658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3" name="Oval 3214">
                <a:extLst>
                  <a:ext uri="{FF2B5EF4-FFF2-40B4-BE49-F238E27FC236}">
                    <a16:creationId xmlns:a16="http://schemas.microsoft.com/office/drawing/2014/main" id="{46177DF1-D9BD-4047-9FB8-06DEE513F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65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4" name="Oval 3215">
                <a:extLst>
                  <a:ext uri="{FF2B5EF4-FFF2-40B4-BE49-F238E27FC236}">
                    <a16:creationId xmlns:a16="http://schemas.microsoft.com/office/drawing/2014/main" id="{BBB477FF-0417-40BC-BE4A-06FA00BFF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1764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5" name="Oval 3216">
                <a:extLst>
                  <a:ext uri="{FF2B5EF4-FFF2-40B4-BE49-F238E27FC236}">
                    <a16:creationId xmlns:a16="http://schemas.microsoft.com/office/drawing/2014/main" id="{BD24550F-0BFD-4E07-8B1D-2696D04EE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" y="173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6" name="Oval 3217">
                <a:extLst>
                  <a:ext uri="{FF2B5EF4-FFF2-40B4-BE49-F238E27FC236}">
                    <a16:creationId xmlns:a16="http://schemas.microsoft.com/office/drawing/2014/main" id="{B62D5D7E-AEF2-42DE-82EB-1D162F479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" y="1793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7" name="Oval 3218">
                <a:extLst>
                  <a:ext uri="{FF2B5EF4-FFF2-40B4-BE49-F238E27FC236}">
                    <a16:creationId xmlns:a16="http://schemas.microsoft.com/office/drawing/2014/main" id="{5CE6559D-68CF-45A5-BB50-C7DA6A55F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" y="181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8" name="Oval 3219">
                <a:extLst>
                  <a:ext uri="{FF2B5EF4-FFF2-40B4-BE49-F238E27FC236}">
                    <a16:creationId xmlns:a16="http://schemas.microsoft.com/office/drawing/2014/main" id="{BB3BC5B4-0E9B-462E-9255-E7864430D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" y="1814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39" name="Oval 3220">
                <a:extLst>
                  <a:ext uri="{FF2B5EF4-FFF2-40B4-BE49-F238E27FC236}">
                    <a16:creationId xmlns:a16="http://schemas.microsoft.com/office/drawing/2014/main" id="{573E4EE8-F483-4E0C-82AE-665B39005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83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0" name="Oval 3221">
                <a:extLst>
                  <a:ext uri="{FF2B5EF4-FFF2-40B4-BE49-F238E27FC236}">
                    <a16:creationId xmlns:a16="http://schemas.microsoft.com/office/drawing/2014/main" id="{12B0484A-0283-4203-9969-183BBBDD1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" y="1861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1" name="Oval 3222">
                <a:extLst>
                  <a:ext uri="{FF2B5EF4-FFF2-40B4-BE49-F238E27FC236}">
                    <a16:creationId xmlns:a16="http://schemas.microsoft.com/office/drawing/2014/main" id="{6B5A3046-825B-40E6-881B-B71CAE6E9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188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2" name="Oval 3223">
                <a:extLst>
                  <a:ext uri="{FF2B5EF4-FFF2-40B4-BE49-F238E27FC236}">
                    <a16:creationId xmlns:a16="http://schemas.microsoft.com/office/drawing/2014/main" id="{E24381EC-C236-42BC-BCE5-3B793D97E9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" y="1887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3" name="Oval 3224">
                <a:extLst>
                  <a:ext uri="{FF2B5EF4-FFF2-40B4-BE49-F238E27FC236}">
                    <a16:creationId xmlns:a16="http://schemas.microsoft.com/office/drawing/2014/main" id="{68B60279-4569-48FC-B905-3EFD04402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188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4" name="Oval 3225">
                <a:extLst>
                  <a:ext uri="{FF2B5EF4-FFF2-40B4-BE49-F238E27FC236}">
                    <a16:creationId xmlns:a16="http://schemas.microsoft.com/office/drawing/2014/main" id="{12E3B62D-A42A-40EE-9FBC-E5D22C8DD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906"/>
                <a:ext cx="15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5" name="Oval 3226">
                <a:extLst>
                  <a:ext uri="{FF2B5EF4-FFF2-40B4-BE49-F238E27FC236}">
                    <a16:creationId xmlns:a16="http://schemas.microsoft.com/office/drawing/2014/main" id="{2FE9B091-A864-4407-8D76-864229FCA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" y="1922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6" name="Oval 3227">
                <a:extLst>
                  <a:ext uri="{FF2B5EF4-FFF2-40B4-BE49-F238E27FC236}">
                    <a16:creationId xmlns:a16="http://schemas.microsoft.com/office/drawing/2014/main" id="{EE1B23AD-CB30-443D-B3EF-D8A4C696C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1797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7" name="Oval 3228">
                <a:extLst>
                  <a:ext uri="{FF2B5EF4-FFF2-40B4-BE49-F238E27FC236}">
                    <a16:creationId xmlns:a16="http://schemas.microsoft.com/office/drawing/2014/main" id="{F994D039-DE89-4FF3-A9D7-CCD97A5E7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637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8" name="Oval 3229">
                <a:extLst>
                  <a:ext uri="{FF2B5EF4-FFF2-40B4-BE49-F238E27FC236}">
                    <a16:creationId xmlns:a16="http://schemas.microsoft.com/office/drawing/2014/main" id="{FE48AC43-0C25-4890-9AF3-D8411F83C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635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49" name="Oval 3230">
                <a:extLst>
                  <a:ext uri="{FF2B5EF4-FFF2-40B4-BE49-F238E27FC236}">
                    <a16:creationId xmlns:a16="http://schemas.microsoft.com/office/drawing/2014/main" id="{9A0F3004-D074-4F63-8117-5C87E701A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625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0" name="Oval 3231">
                <a:extLst>
                  <a:ext uri="{FF2B5EF4-FFF2-40B4-BE49-F238E27FC236}">
                    <a16:creationId xmlns:a16="http://schemas.microsoft.com/office/drawing/2014/main" id="{78F96CAF-9ED9-46BE-9DE9-9A21DE9BA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" y="173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1" name="Oval 3232">
                <a:extLst>
                  <a:ext uri="{FF2B5EF4-FFF2-40B4-BE49-F238E27FC236}">
                    <a16:creationId xmlns:a16="http://schemas.microsoft.com/office/drawing/2014/main" id="{D5A65E13-CB9C-4506-B98C-07843128F9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" y="1720"/>
                <a:ext cx="16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2" name="Oval 3233">
                <a:extLst>
                  <a:ext uri="{FF2B5EF4-FFF2-40B4-BE49-F238E27FC236}">
                    <a16:creationId xmlns:a16="http://schemas.microsoft.com/office/drawing/2014/main" id="{C70BD2B3-B447-47C2-B38E-F8C5E9DA7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" y="1703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3" name="Oval 3234">
                <a:extLst>
                  <a:ext uri="{FF2B5EF4-FFF2-40B4-BE49-F238E27FC236}">
                    <a16:creationId xmlns:a16="http://schemas.microsoft.com/office/drawing/2014/main" id="{F598C06C-AE70-4F49-940E-E6A6F5C7C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" y="1684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4" name="Oval 3235">
                <a:extLst>
                  <a:ext uri="{FF2B5EF4-FFF2-40B4-BE49-F238E27FC236}">
                    <a16:creationId xmlns:a16="http://schemas.microsoft.com/office/drawing/2014/main" id="{7FC4F1FF-E3F0-4F43-A414-0C9DA7EEC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" y="1647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5" name="Oval 3236">
                <a:extLst>
                  <a:ext uri="{FF2B5EF4-FFF2-40B4-BE49-F238E27FC236}">
                    <a16:creationId xmlns:a16="http://schemas.microsoft.com/office/drawing/2014/main" id="{1E7BD213-D87F-43AD-9FC7-53B9047CDC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1802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6" name="Oval 3237">
                <a:extLst>
                  <a:ext uri="{FF2B5EF4-FFF2-40B4-BE49-F238E27FC236}">
                    <a16:creationId xmlns:a16="http://schemas.microsoft.com/office/drawing/2014/main" id="{6EF12D59-ED04-45B0-A2B1-2BFB7A3AE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" y="1821"/>
                <a:ext cx="15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7" name="Oval 3238">
                <a:extLst>
                  <a:ext uri="{FF2B5EF4-FFF2-40B4-BE49-F238E27FC236}">
                    <a16:creationId xmlns:a16="http://schemas.microsoft.com/office/drawing/2014/main" id="{B060634C-3FED-4313-B405-26DE31C57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1842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8" name="Oval 3239">
                <a:extLst>
                  <a:ext uri="{FF2B5EF4-FFF2-40B4-BE49-F238E27FC236}">
                    <a16:creationId xmlns:a16="http://schemas.microsoft.com/office/drawing/2014/main" id="{5C2D59F5-79EA-4E07-92CD-1CC9F70B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1781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59" name="Oval 3240">
                <a:extLst>
                  <a:ext uri="{FF2B5EF4-FFF2-40B4-BE49-F238E27FC236}">
                    <a16:creationId xmlns:a16="http://schemas.microsoft.com/office/drawing/2014/main" id="{0D60CCC2-CFE7-4E07-8A29-2B5897DEB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176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0" name="Oval 3241">
                <a:extLst>
                  <a:ext uri="{FF2B5EF4-FFF2-40B4-BE49-F238E27FC236}">
                    <a16:creationId xmlns:a16="http://schemas.microsoft.com/office/drawing/2014/main" id="{FD106E62-5064-4C52-9315-48822E675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" y="1746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1" name="Oval 3242">
                <a:extLst>
                  <a:ext uri="{FF2B5EF4-FFF2-40B4-BE49-F238E27FC236}">
                    <a16:creationId xmlns:a16="http://schemas.microsoft.com/office/drawing/2014/main" id="{7851C854-B19C-4529-8EA6-2E6C08BEA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" y="1807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2" name="Oval 3243">
                <a:extLst>
                  <a:ext uri="{FF2B5EF4-FFF2-40B4-BE49-F238E27FC236}">
                    <a16:creationId xmlns:a16="http://schemas.microsoft.com/office/drawing/2014/main" id="{97B6BF61-A0DB-4016-BCDC-2AC2EE880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" y="1807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3" name="Oval 3244">
                <a:extLst>
                  <a:ext uri="{FF2B5EF4-FFF2-40B4-BE49-F238E27FC236}">
                    <a16:creationId xmlns:a16="http://schemas.microsoft.com/office/drawing/2014/main" id="{8DB9A5B3-CA1C-45D2-BA57-E5297F7CE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" y="1830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4" name="Oval 3245">
                <a:extLst>
                  <a:ext uri="{FF2B5EF4-FFF2-40B4-BE49-F238E27FC236}">
                    <a16:creationId xmlns:a16="http://schemas.microsoft.com/office/drawing/2014/main" id="{5AC704D5-6A08-4F8C-9002-8EC317A88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" y="185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5" name="Oval 3246">
                <a:extLst>
                  <a:ext uri="{FF2B5EF4-FFF2-40B4-BE49-F238E27FC236}">
                    <a16:creationId xmlns:a16="http://schemas.microsoft.com/office/drawing/2014/main" id="{6C3D4670-1E63-4CD9-A1C0-E8D8DDBBD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" y="1873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6" name="Oval 3247">
                <a:extLst>
                  <a:ext uri="{FF2B5EF4-FFF2-40B4-BE49-F238E27FC236}">
                    <a16:creationId xmlns:a16="http://schemas.microsoft.com/office/drawing/2014/main" id="{1E23954C-FDFC-470E-A346-15F3F1FD9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" y="188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7" name="Oval 3248">
                <a:extLst>
                  <a:ext uri="{FF2B5EF4-FFF2-40B4-BE49-F238E27FC236}">
                    <a16:creationId xmlns:a16="http://schemas.microsoft.com/office/drawing/2014/main" id="{9E5E651E-AA62-4B90-A69E-351C36EC3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1910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8" name="Oval 3249">
                <a:extLst>
                  <a:ext uri="{FF2B5EF4-FFF2-40B4-BE49-F238E27FC236}">
                    <a16:creationId xmlns:a16="http://schemas.microsoft.com/office/drawing/2014/main" id="{BE4CA5CB-8423-448E-A714-E78D4F01D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" y="1929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69" name="Oval 3250">
                <a:extLst>
                  <a:ext uri="{FF2B5EF4-FFF2-40B4-BE49-F238E27FC236}">
                    <a16:creationId xmlns:a16="http://schemas.microsoft.com/office/drawing/2014/main" id="{6E431466-46A3-450F-B846-AD8C179D1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" y="194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0" name="Oval 3251">
                <a:extLst>
                  <a:ext uri="{FF2B5EF4-FFF2-40B4-BE49-F238E27FC236}">
                    <a16:creationId xmlns:a16="http://schemas.microsoft.com/office/drawing/2014/main" id="{FBCFF28F-93BB-45A3-AC92-BE66D94A0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" y="194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1" name="Oval 3252">
                <a:extLst>
                  <a:ext uri="{FF2B5EF4-FFF2-40B4-BE49-F238E27FC236}">
                    <a16:creationId xmlns:a16="http://schemas.microsoft.com/office/drawing/2014/main" id="{8D8B4049-D204-4251-931F-07DCD2C48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" y="1906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2" name="Oval 3253">
                <a:extLst>
                  <a:ext uri="{FF2B5EF4-FFF2-40B4-BE49-F238E27FC236}">
                    <a16:creationId xmlns:a16="http://schemas.microsoft.com/office/drawing/2014/main" id="{6B2879D8-D443-4632-8318-A49DA2601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" y="1887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3" name="Oval 3254">
                <a:extLst>
                  <a:ext uri="{FF2B5EF4-FFF2-40B4-BE49-F238E27FC236}">
                    <a16:creationId xmlns:a16="http://schemas.microsoft.com/office/drawing/2014/main" id="{63F246BB-84E4-4DD3-883B-131770E4A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" y="1854"/>
                <a:ext cx="16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4" name="Oval 3255">
                <a:extLst>
                  <a:ext uri="{FF2B5EF4-FFF2-40B4-BE49-F238E27FC236}">
                    <a16:creationId xmlns:a16="http://schemas.microsoft.com/office/drawing/2014/main" id="{7A2C1ACE-FC10-4B34-A993-C639E2007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1899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5" name="Oval 3256">
                <a:extLst>
                  <a:ext uri="{FF2B5EF4-FFF2-40B4-BE49-F238E27FC236}">
                    <a16:creationId xmlns:a16="http://schemas.microsoft.com/office/drawing/2014/main" id="{B6D393E6-6D01-43F3-A0D4-22739E716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" y="187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6" name="Oval 3257">
                <a:extLst>
                  <a:ext uri="{FF2B5EF4-FFF2-40B4-BE49-F238E27FC236}">
                    <a16:creationId xmlns:a16="http://schemas.microsoft.com/office/drawing/2014/main" id="{AEB032C4-F583-438F-89AB-3F65B71EE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" y="185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7" name="Oval 3258">
                <a:extLst>
                  <a:ext uri="{FF2B5EF4-FFF2-40B4-BE49-F238E27FC236}">
                    <a16:creationId xmlns:a16="http://schemas.microsoft.com/office/drawing/2014/main" id="{CDB4DB0E-ABB3-4CA4-A796-1D2B687DA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" y="1833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8" name="Oval 3259">
                <a:extLst>
                  <a:ext uri="{FF2B5EF4-FFF2-40B4-BE49-F238E27FC236}">
                    <a16:creationId xmlns:a16="http://schemas.microsoft.com/office/drawing/2014/main" id="{B3DC3225-605F-45EB-8AC8-0CB94EFE70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" y="1816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79" name="Oval 3260">
                <a:extLst>
                  <a:ext uri="{FF2B5EF4-FFF2-40B4-BE49-F238E27FC236}">
                    <a16:creationId xmlns:a16="http://schemas.microsoft.com/office/drawing/2014/main" id="{AB99D134-EED5-4164-AF90-A006860C6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" y="1783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0" name="Oval 3261">
                <a:extLst>
                  <a:ext uri="{FF2B5EF4-FFF2-40B4-BE49-F238E27FC236}">
                    <a16:creationId xmlns:a16="http://schemas.microsoft.com/office/drawing/2014/main" id="{156E8122-79F3-4519-80A0-D9DD01AE9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" y="1505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1" name="Oval 3262">
                <a:extLst>
                  <a:ext uri="{FF2B5EF4-FFF2-40B4-BE49-F238E27FC236}">
                    <a16:creationId xmlns:a16="http://schemas.microsoft.com/office/drawing/2014/main" id="{289CA263-D662-4138-92D8-2A68987A2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53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2" name="Oval 3263">
                <a:extLst>
                  <a:ext uri="{FF2B5EF4-FFF2-40B4-BE49-F238E27FC236}">
                    <a16:creationId xmlns:a16="http://schemas.microsoft.com/office/drawing/2014/main" id="{50906597-F22A-40BD-A206-E95046932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" y="1557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3" name="Oval 3264">
                <a:extLst>
                  <a:ext uri="{FF2B5EF4-FFF2-40B4-BE49-F238E27FC236}">
                    <a16:creationId xmlns:a16="http://schemas.microsoft.com/office/drawing/2014/main" id="{86E36918-C36F-4C87-B234-586AAC1E1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1574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4" name="Oval 3265">
                <a:extLst>
                  <a:ext uri="{FF2B5EF4-FFF2-40B4-BE49-F238E27FC236}">
                    <a16:creationId xmlns:a16="http://schemas.microsoft.com/office/drawing/2014/main" id="{BE53C514-F647-4905-A62F-D69FE92C5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583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5" name="Oval 3266">
                <a:extLst>
                  <a:ext uri="{FF2B5EF4-FFF2-40B4-BE49-F238E27FC236}">
                    <a16:creationId xmlns:a16="http://schemas.microsoft.com/office/drawing/2014/main" id="{5E6CC464-B61A-41EC-8A80-BE07A13AB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1607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6" name="Oval 3267">
                <a:extLst>
                  <a:ext uri="{FF2B5EF4-FFF2-40B4-BE49-F238E27FC236}">
                    <a16:creationId xmlns:a16="http://schemas.microsoft.com/office/drawing/2014/main" id="{0F3DEA90-80A6-49C9-9EFA-F849B26CC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" y="1640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7" name="Oval 3268">
                <a:extLst>
                  <a:ext uri="{FF2B5EF4-FFF2-40B4-BE49-F238E27FC236}">
                    <a16:creationId xmlns:a16="http://schemas.microsoft.com/office/drawing/2014/main" id="{45B06BCC-DFD9-4D75-917B-9C59ACD72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1670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8" name="Oval 3269">
                <a:extLst>
                  <a:ext uri="{FF2B5EF4-FFF2-40B4-BE49-F238E27FC236}">
                    <a16:creationId xmlns:a16="http://schemas.microsoft.com/office/drawing/2014/main" id="{FDB2A3FF-B9D6-4F48-B095-B2D10443D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628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89" name="Oval 3270">
                <a:extLst>
                  <a:ext uri="{FF2B5EF4-FFF2-40B4-BE49-F238E27FC236}">
                    <a16:creationId xmlns:a16="http://schemas.microsoft.com/office/drawing/2014/main" id="{39E6C596-75FB-4C5E-9658-ABECFDC36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" y="1482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0" name="Oval 3271">
                <a:extLst>
                  <a:ext uri="{FF2B5EF4-FFF2-40B4-BE49-F238E27FC236}">
                    <a16:creationId xmlns:a16="http://schemas.microsoft.com/office/drawing/2014/main" id="{A4DD053A-B109-4AEB-AC78-64E952C2D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" y="1460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1" name="Oval 3272">
                <a:extLst>
                  <a:ext uri="{FF2B5EF4-FFF2-40B4-BE49-F238E27FC236}">
                    <a16:creationId xmlns:a16="http://schemas.microsoft.com/office/drawing/2014/main" id="{3248F6BC-AF22-4845-BED1-C8EF5A7B1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" y="1378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2" name="Oval 3273">
                <a:extLst>
                  <a:ext uri="{FF2B5EF4-FFF2-40B4-BE49-F238E27FC236}">
                    <a16:creationId xmlns:a16="http://schemas.microsoft.com/office/drawing/2014/main" id="{2EE178E4-8A65-4E29-936F-1E727116E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" y="1380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3" name="Oval 3274">
                <a:extLst>
                  <a:ext uri="{FF2B5EF4-FFF2-40B4-BE49-F238E27FC236}">
                    <a16:creationId xmlns:a16="http://schemas.microsoft.com/office/drawing/2014/main" id="{B2FD243A-042B-4812-ABDC-BB76DD748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" y="1392"/>
                <a:ext cx="17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4" name="Oval 3275">
                <a:extLst>
                  <a:ext uri="{FF2B5EF4-FFF2-40B4-BE49-F238E27FC236}">
                    <a16:creationId xmlns:a16="http://schemas.microsoft.com/office/drawing/2014/main" id="{62F80B7F-9654-44F8-9F9C-4F7080726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" y="1501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5" name="Oval 3276">
                <a:extLst>
                  <a:ext uri="{FF2B5EF4-FFF2-40B4-BE49-F238E27FC236}">
                    <a16:creationId xmlns:a16="http://schemas.microsoft.com/office/drawing/2014/main" id="{B50F49D0-44E1-4A64-95F9-5FC198CFA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" y="151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6" name="Oval 3277">
                <a:extLst>
                  <a:ext uri="{FF2B5EF4-FFF2-40B4-BE49-F238E27FC236}">
                    <a16:creationId xmlns:a16="http://schemas.microsoft.com/office/drawing/2014/main" id="{3F2AA2E5-C997-413E-B4FE-E19D9F779E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" y="1541"/>
                <a:ext cx="16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7" name="Oval 3278">
                <a:extLst>
                  <a:ext uri="{FF2B5EF4-FFF2-40B4-BE49-F238E27FC236}">
                    <a16:creationId xmlns:a16="http://schemas.microsoft.com/office/drawing/2014/main" id="{280C0A1F-311E-4C01-B1E1-97CFB5DA4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" y="1536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8" name="Oval 3279">
                <a:extLst>
                  <a:ext uri="{FF2B5EF4-FFF2-40B4-BE49-F238E27FC236}">
                    <a16:creationId xmlns:a16="http://schemas.microsoft.com/office/drawing/2014/main" id="{E3218DA2-5B95-4906-8071-B03CB68E9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" y="1557"/>
                <a:ext cx="16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599" name="Oval 3280">
                <a:extLst>
                  <a:ext uri="{FF2B5EF4-FFF2-40B4-BE49-F238E27FC236}">
                    <a16:creationId xmlns:a16="http://schemas.microsoft.com/office/drawing/2014/main" id="{DD7CB6E9-0D32-460B-B227-C5B77DDA2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571"/>
                <a:ext cx="15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0" name="Oval 3281">
                <a:extLst>
                  <a:ext uri="{FF2B5EF4-FFF2-40B4-BE49-F238E27FC236}">
                    <a16:creationId xmlns:a16="http://schemas.microsoft.com/office/drawing/2014/main" id="{E3E3FE13-2BB1-4840-8C8A-CED150CD5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" y="1590"/>
                <a:ext cx="15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1" name="Oval 3282">
                <a:extLst>
                  <a:ext uri="{FF2B5EF4-FFF2-40B4-BE49-F238E27FC236}">
                    <a16:creationId xmlns:a16="http://schemas.microsoft.com/office/drawing/2014/main" id="{3007F199-DA02-462E-A10C-6B0B8DB32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1604"/>
                <a:ext cx="18" cy="17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2" name="Oval 3283">
                <a:extLst>
                  <a:ext uri="{FF2B5EF4-FFF2-40B4-BE49-F238E27FC236}">
                    <a16:creationId xmlns:a16="http://schemas.microsoft.com/office/drawing/2014/main" id="{1A9D7CAA-35B2-4434-BD4A-EF80404DC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162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3" name="Oval 3284">
                <a:extLst>
                  <a:ext uri="{FF2B5EF4-FFF2-40B4-BE49-F238E27FC236}">
                    <a16:creationId xmlns:a16="http://schemas.microsoft.com/office/drawing/2014/main" id="{BD113A53-9082-4658-91EE-7A51DE162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1640"/>
                <a:ext cx="15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4" name="Oval 3285">
                <a:extLst>
                  <a:ext uri="{FF2B5EF4-FFF2-40B4-BE49-F238E27FC236}">
                    <a16:creationId xmlns:a16="http://schemas.microsoft.com/office/drawing/2014/main" id="{33F53F20-D394-4101-809F-159089E6F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661"/>
                <a:ext cx="18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5" name="Oval 3286">
                <a:extLst>
                  <a:ext uri="{FF2B5EF4-FFF2-40B4-BE49-F238E27FC236}">
                    <a16:creationId xmlns:a16="http://schemas.microsoft.com/office/drawing/2014/main" id="{5315EDF0-0B7C-4885-A1C4-8C54BCB57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" y="1684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6" name="Oval 3287">
                <a:extLst>
                  <a:ext uri="{FF2B5EF4-FFF2-40B4-BE49-F238E27FC236}">
                    <a16:creationId xmlns:a16="http://schemas.microsoft.com/office/drawing/2014/main" id="{0A660F31-F6AD-411A-B446-8CB26BBA3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703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7" name="Oval 3288">
                <a:extLst>
                  <a:ext uri="{FF2B5EF4-FFF2-40B4-BE49-F238E27FC236}">
                    <a16:creationId xmlns:a16="http://schemas.microsoft.com/office/drawing/2014/main" id="{FE778021-B251-4E88-841F-1801DA997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" y="1722"/>
                <a:ext cx="17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8" name="Oval 3289">
                <a:extLst>
                  <a:ext uri="{FF2B5EF4-FFF2-40B4-BE49-F238E27FC236}">
                    <a16:creationId xmlns:a16="http://schemas.microsoft.com/office/drawing/2014/main" id="{03355776-A6FA-4D53-8227-B3F46A8F4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7" y="1746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09" name="Oval 3290">
                <a:extLst>
                  <a:ext uri="{FF2B5EF4-FFF2-40B4-BE49-F238E27FC236}">
                    <a16:creationId xmlns:a16="http://schemas.microsoft.com/office/drawing/2014/main" id="{2F443654-DF33-4789-ADF4-9383930E7A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" y="1769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0" name="Oval 3291">
                <a:extLst>
                  <a:ext uri="{FF2B5EF4-FFF2-40B4-BE49-F238E27FC236}">
                    <a16:creationId xmlns:a16="http://schemas.microsoft.com/office/drawing/2014/main" id="{7B9E14AC-3027-4AC5-A4F4-E8251C1CF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1939"/>
                <a:ext cx="18" cy="18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1" name="Oval 3292">
                <a:extLst>
                  <a:ext uri="{FF2B5EF4-FFF2-40B4-BE49-F238E27FC236}">
                    <a16:creationId xmlns:a16="http://schemas.microsoft.com/office/drawing/2014/main" id="{48AE91B7-E8F9-41A8-BBF6-0F590E3B9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" y="1953"/>
                <a:ext cx="17" cy="16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50612" name="Oval 3293">
                <a:extLst>
                  <a:ext uri="{FF2B5EF4-FFF2-40B4-BE49-F238E27FC236}">
                    <a16:creationId xmlns:a16="http://schemas.microsoft.com/office/drawing/2014/main" id="{E11B34C9-F709-42CB-AB28-F5F36573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" y="1411"/>
                <a:ext cx="18" cy="19"/>
              </a:xfrm>
              <a:prstGeom prst="ellipse">
                <a:avLst/>
              </a:prstGeom>
              <a:solidFill>
                <a:srgbClr val="FCF2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50386" name="Oval 3294">
              <a:extLst>
                <a:ext uri="{FF2B5EF4-FFF2-40B4-BE49-F238E27FC236}">
                  <a16:creationId xmlns:a16="http://schemas.microsoft.com/office/drawing/2014/main" id="{8A365657-4DA6-44C1-80BF-5BFD00795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1" y="2875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7" name="Oval 3295">
              <a:extLst>
                <a:ext uri="{FF2B5EF4-FFF2-40B4-BE49-F238E27FC236}">
                  <a16:creationId xmlns:a16="http://schemas.microsoft.com/office/drawing/2014/main" id="{79162BE4-F915-4B85-BC7C-9B3659DF4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2896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8" name="Oval 3296">
              <a:extLst>
                <a:ext uri="{FF2B5EF4-FFF2-40B4-BE49-F238E27FC236}">
                  <a16:creationId xmlns:a16="http://schemas.microsoft.com/office/drawing/2014/main" id="{52396E4B-8A71-4D4E-A527-4B5CE7C39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26" y="2861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89" name="Oval 3297">
              <a:extLst>
                <a:ext uri="{FF2B5EF4-FFF2-40B4-BE49-F238E27FC236}">
                  <a16:creationId xmlns:a16="http://schemas.microsoft.com/office/drawing/2014/main" id="{4FC73E20-14C0-447F-AD59-3494E22F3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282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0" name="Oval 3298">
              <a:extLst>
                <a:ext uri="{FF2B5EF4-FFF2-40B4-BE49-F238E27FC236}">
                  <a16:creationId xmlns:a16="http://schemas.microsoft.com/office/drawing/2014/main" id="{1EEBA3A0-CB1C-4DD5-BAAE-5D18268DE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2847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1" name="Oval 3299">
              <a:extLst>
                <a:ext uri="{FF2B5EF4-FFF2-40B4-BE49-F238E27FC236}">
                  <a16:creationId xmlns:a16="http://schemas.microsoft.com/office/drawing/2014/main" id="{89BFA936-13E5-4F42-8C38-1AD1ED231B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2830"/>
              <a:ext cx="15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2" name="Oval 3300">
              <a:extLst>
                <a:ext uri="{FF2B5EF4-FFF2-40B4-BE49-F238E27FC236}">
                  <a16:creationId xmlns:a16="http://schemas.microsoft.com/office/drawing/2014/main" id="{E1F702DA-BA4B-40B2-B0EB-7BE611B9A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2" y="2861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3" name="Oval 3301">
              <a:extLst>
                <a:ext uri="{FF2B5EF4-FFF2-40B4-BE49-F238E27FC236}">
                  <a16:creationId xmlns:a16="http://schemas.microsoft.com/office/drawing/2014/main" id="{304A54EB-904B-41DE-BF63-4C955108E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4" y="2880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4" name="Oval 3302">
              <a:extLst>
                <a:ext uri="{FF2B5EF4-FFF2-40B4-BE49-F238E27FC236}">
                  <a16:creationId xmlns:a16="http://schemas.microsoft.com/office/drawing/2014/main" id="{709A44B5-109E-479E-BBAA-800D362A5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2896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5" name="Oval 3303">
              <a:extLst>
                <a:ext uri="{FF2B5EF4-FFF2-40B4-BE49-F238E27FC236}">
                  <a16:creationId xmlns:a16="http://schemas.microsoft.com/office/drawing/2014/main" id="{C90C1340-CB13-4805-B0ED-A4A9D9C2F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4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6" name="Oval 3304">
              <a:extLst>
                <a:ext uri="{FF2B5EF4-FFF2-40B4-BE49-F238E27FC236}">
                  <a16:creationId xmlns:a16="http://schemas.microsoft.com/office/drawing/2014/main" id="{4D303F4C-1954-4B13-8306-59FA0A1D4C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918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7" name="Oval 3305">
              <a:extLst>
                <a:ext uri="{FF2B5EF4-FFF2-40B4-BE49-F238E27FC236}">
                  <a16:creationId xmlns:a16="http://schemas.microsoft.com/office/drawing/2014/main" id="{647EC048-FA50-4AC1-BB22-CC6D00CB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1" y="2929"/>
              <a:ext cx="17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8" name="Oval 3306">
              <a:extLst>
                <a:ext uri="{FF2B5EF4-FFF2-40B4-BE49-F238E27FC236}">
                  <a16:creationId xmlns:a16="http://schemas.microsoft.com/office/drawing/2014/main" id="{3AE1509B-C53E-424D-8840-45A696D3A3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6" y="2951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399" name="Oval 3307">
              <a:extLst>
                <a:ext uri="{FF2B5EF4-FFF2-40B4-BE49-F238E27FC236}">
                  <a16:creationId xmlns:a16="http://schemas.microsoft.com/office/drawing/2014/main" id="{6BEC5F82-6A9E-40E8-B92E-CF74F7446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6" y="293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0" name="Oval 3308">
              <a:extLst>
                <a:ext uri="{FF2B5EF4-FFF2-40B4-BE49-F238E27FC236}">
                  <a16:creationId xmlns:a16="http://schemas.microsoft.com/office/drawing/2014/main" id="{7A07F24F-70D1-4332-BA2D-6208FA2C8F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9" y="2922"/>
              <a:ext cx="16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1" name="Oval 3309">
              <a:extLst>
                <a:ext uri="{FF2B5EF4-FFF2-40B4-BE49-F238E27FC236}">
                  <a16:creationId xmlns:a16="http://schemas.microsoft.com/office/drawing/2014/main" id="{63CA13C4-6773-4E2A-9855-53749E5B9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894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2" name="Oval 3310">
              <a:extLst>
                <a:ext uri="{FF2B5EF4-FFF2-40B4-BE49-F238E27FC236}">
                  <a16:creationId xmlns:a16="http://schemas.microsoft.com/office/drawing/2014/main" id="{3C17E16C-F6F7-4ACF-AD6B-1D2876E41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7" y="2903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3" name="Oval 3311">
              <a:extLst>
                <a:ext uri="{FF2B5EF4-FFF2-40B4-BE49-F238E27FC236}">
                  <a16:creationId xmlns:a16="http://schemas.microsoft.com/office/drawing/2014/main" id="{FCA4071A-4CE6-4F83-817C-5287D5D77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2819"/>
              <a:ext cx="16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4" name="Oval 3312">
              <a:extLst>
                <a:ext uri="{FF2B5EF4-FFF2-40B4-BE49-F238E27FC236}">
                  <a16:creationId xmlns:a16="http://schemas.microsoft.com/office/drawing/2014/main" id="{08AD6735-FCE6-48C1-867A-55DD9920A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2781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5" name="Oval 3313">
              <a:extLst>
                <a:ext uri="{FF2B5EF4-FFF2-40B4-BE49-F238E27FC236}">
                  <a16:creationId xmlns:a16="http://schemas.microsoft.com/office/drawing/2014/main" id="{DD53F479-79FC-48AA-BF37-89D50091E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6" y="2842"/>
              <a:ext cx="16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6" name="Oval 3314">
              <a:extLst>
                <a:ext uri="{FF2B5EF4-FFF2-40B4-BE49-F238E27FC236}">
                  <a16:creationId xmlns:a16="http://schemas.microsoft.com/office/drawing/2014/main" id="{19C05991-785A-4A90-A06D-BD3B06396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23" y="2805"/>
              <a:ext cx="17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7" name="Oval 3315">
              <a:extLst>
                <a:ext uri="{FF2B5EF4-FFF2-40B4-BE49-F238E27FC236}">
                  <a16:creationId xmlns:a16="http://schemas.microsoft.com/office/drawing/2014/main" id="{F603466E-B51C-4605-9791-03A32B447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1" y="2795"/>
              <a:ext cx="18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8" name="Oval 3316">
              <a:extLst>
                <a:ext uri="{FF2B5EF4-FFF2-40B4-BE49-F238E27FC236}">
                  <a16:creationId xmlns:a16="http://schemas.microsoft.com/office/drawing/2014/main" id="{9DE0BFE7-E70B-49F7-9470-6DE84428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2885"/>
              <a:ext cx="15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09" name="Oval 3317">
              <a:extLst>
                <a:ext uri="{FF2B5EF4-FFF2-40B4-BE49-F238E27FC236}">
                  <a16:creationId xmlns:a16="http://schemas.microsoft.com/office/drawing/2014/main" id="{E2139E73-4BC9-4BC8-A9EC-254BCB097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9" y="2880"/>
              <a:ext cx="18" cy="19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10" name="Oval 3318">
              <a:extLst>
                <a:ext uri="{FF2B5EF4-FFF2-40B4-BE49-F238E27FC236}">
                  <a16:creationId xmlns:a16="http://schemas.microsoft.com/office/drawing/2014/main" id="{B3325DF1-CBD8-4827-AE28-C926621B0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4" y="2852"/>
              <a:ext cx="18" cy="16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11" name="Oval 3319">
              <a:extLst>
                <a:ext uri="{FF2B5EF4-FFF2-40B4-BE49-F238E27FC236}">
                  <a16:creationId xmlns:a16="http://schemas.microsoft.com/office/drawing/2014/main" id="{BF5FBDED-CAA5-43D5-B662-CD55D7340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50" y="2823"/>
              <a:ext cx="17" cy="17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0412" name="Oval 3320">
              <a:extLst>
                <a:ext uri="{FF2B5EF4-FFF2-40B4-BE49-F238E27FC236}">
                  <a16:creationId xmlns:a16="http://schemas.microsoft.com/office/drawing/2014/main" id="{0C176B2B-BCC9-4C8D-AC71-5A4D46756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8" y="2779"/>
              <a:ext cx="18" cy="1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>
            <a:extLst>
              <a:ext uri="{FF2B5EF4-FFF2-40B4-BE49-F238E27FC236}">
                <a16:creationId xmlns:a16="http://schemas.microsoft.com/office/drawing/2014/main" id="{9DBAF631-706C-4CAA-A0E1-4C43DE239B4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Antibiogram</a:t>
            </a:r>
          </a:p>
        </p:txBody>
      </p:sp>
      <p:grpSp>
        <p:nvGrpSpPr>
          <p:cNvPr id="54275" name="Group 3">
            <a:extLst>
              <a:ext uri="{FF2B5EF4-FFF2-40B4-BE49-F238E27FC236}">
                <a16:creationId xmlns:a16="http://schemas.microsoft.com/office/drawing/2014/main" id="{D57A3499-6970-4E07-845F-AABFEBC68593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304925"/>
            <a:ext cx="2071688" cy="2209800"/>
            <a:chOff x="816" y="768"/>
            <a:chExt cx="1305" cy="1392"/>
          </a:xfrm>
        </p:grpSpPr>
        <p:sp>
          <p:nvSpPr>
            <p:cNvPr id="54369" name="Oval 4">
              <a:extLst>
                <a:ext uri="{FF2B5EF4-FFF2-40B4-BE49-F238E27FC236}">
                  <a16:creationId xmlns:a16="http://schemas.microsoft.com/office/drawing/2014/main" id="{CAEFE6A2-B01F-45B3-8D78-8477766AD7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768"/>
              <a:ext cx="1305" cy="1392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0" name="Freeform 5">
              <a:extLst>
                <a:ext uri="{FF2B5EF4-FFF2-40B4-BE49-F238E27FC236}">
                  <a16:creationId xmlns:a16="http://schemas.microsoft.com/office/drawing/2014/main" id="{1F653CCA-455B-4FE1-A4C4-99C7FBD93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" y="775"/>
              <a:ext cx="1129" cy="1151"/>
            </a:xfrm>
            <a:custGeom>
              <a:avLst/>
              <a:gdLst>
                <a:gd name="T0" fmla="*/ 98 w 509"/>
                <a:gd name="T1" fmla="*/ 9284 h 486"/>
                <a:gd name="T2" fmla="*/ 7113 w 509"/>
                <a:gd name="T3" fmla="*/ 118 h 486"/>
                <a:gd name="T4" fmla="*/ 12319 w 509"/>
                <a:gd name="T5" fmla="*/ 3107 h 486"/>
                <a:gd name="T6" fmla="*/ 7040 w 509"/>
                <a:gd name="T7" fmla="*/ 0 h 486"/>
                <a:gd name="T8" fmla="*/ 0 w 509"/>
                <a:gd name="T9" fmla="*/ 9125 h 486"/>
                <a:gd name="T10" fmla="*/ 1845 w 509"/>
                <a:gd name="T11" fmla="*/ 15290 h 486"/>
                <a:gd name="T12" fmla="*/ 98 w 509"/>
                <a:gd name="T13" fmla="*/ 9284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4" y="295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09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5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1" name="Freeform 6">
              <a:extLst>
                <a:ext uri="{FF2B5EF4-FFF2-40B4-BE49-F238E27FC236}">
                  <a16:creationId xmlns:a16="http://schemas.microsoft.com/office/drawing/2014/main" id="{3CCA3D9F-2F61-47EA-852F-647668927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002"/>
              <a:ext cx="1129" cy="1151"/>
            </a:xfrm>
            <a:custGeom>
              <a:avLst/>
              <a:gdLst>
                <a:gd name="T0" fmla="*/ 12246 w 509"/>
                <a:gd name="T1" fmla="*/ 6001 h 486"/>
                <a:gd name="T2" fmla="*/ 5206 w 509"/>
                <a:gd name="T3" fmla="*/ 15171 h 486"/>
                <a:gd name="T4" fmla="*/ 0 w 509"/>
                <a:gd name="T5" fmla="*/ 12183 h 486"/>
                <a:gd name="T6" fmla="*/ 5303 w 509"/>
                <a:gd name="T7" fmla="*/ 15290 h 486"/>
                <a:gd name="T8" fmla="*/ 12319 w 509"/>
                <a:gd name="T9" fmla="*/ 6136 h 486"/>
                <a:gd name="T10" fmla="*/ 10509 w 509"/>
                <a:gd name="T11" fmla="*/ 0 h 486"/>
                <a:gd name="T12" fmla="*/ 12246 w 509"/>
                <a:gd name="T13" fmla="*/ 600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2" name="Oval 7">
              <a:extLst>
                <a:ext uri="{FF2B5EF4-FFF2-40B4-BE49-F238E27FC236}">
                  <a16:creationId xmlns:a16="http://schemas.microsoft.com/office/drawing/2014/main" id="{79D76A60-443B-46AD-815A-6133E9D79F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799"/>
              <a:ext cx="1245" cy="1330"/>
            </a:xfrm>
            <a:prstGeom prst="ellipse">
              <a:avLst/>
            </a:prstGeom>
            <a:solidFill>
              <a:srgbClr val="D8CA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3" name="Oval 8">
              <a:extLst>
                <a:ext uri="{FF2B5EF4-FFF2-40B4-BE49-F238E27FC236}">
                  <a16:creationId xmlns:a16="http://schemas.microsoft.com/office/drawing/2014/main" id="{ED958362-3C0F-463E-919D-5E07AD212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825"/>
              <a:ext cx="1199" cy="127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4" name="Oval 9">
              <a:extLst>
                <a:ext uri="{FF2B5EF4-FFF2-40B4-BE49-F238E27FC236}">
                  <a16:creationId xmlns:a16="http://schemas.microsoft.com/office/drawing/2014/main" id="{8236096E-C46E-4326-93C4-607E73820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6" y="768"/>
              <a:ext cx="1305" cy="139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5" name="Oval 10">
              <a:extLst>
                <a:ext uri="{FF2B5EF4-FFF2-40B4-BE49-F238E27FC236}">
                  <a16:creationId xmlns:a16="http://schemas.microsoft.com/office/drawing/2014/main" id="{06E49773-3038-45A9-91D6-FA75F7C17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7" y="799"/>
              <a:ext cx="1245" cy="133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6" name="Oval 11">
              <a:extLst>
                <a:ext uri="{FF2B5EF4-FFF2-40B4-BE49-F238E27FC236}">
                  <a16:creationId xmlns:a16="http://schemas.microsoft.com/office/drawing/2014/main" id="{AFFD6229-D460-4D28-A3F7-067FCB757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" y="825"/>
              <a:ext cx="1199" cy="1278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77" name="Freeform 12">
              <a:extLst>
                <a:ext uri="{FF2B5EF4-FFF2-40B4-BE49-F238E27FC236}">
                  <a16:creationId xmlns:a16="http://schemas.microsoft.com/office/drawing/2014/main" id="{B4485CA3-8094-494E-8143-164E96294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988"/>
              <a:ext cx="46" cy="50"/>
            </a:xfrm>
            <a:custGeom>
              <a:avLst/>
              <a:gdLst>
                <a:gd name="T0" fmla="*/ 72 w 21"/>
                <a:gd name="T1" fmla="*/ 510 h 21"/>
                <a:gd name="T2" fmla="*/ 116 w 21"/>
                <a:gd name="T3" fmla="*/ 95 h 21"/>
                <a:gd name="T4" fmla="*/ 407 w 21"/>
                <a:gd name="T5" fmla="*/ 164 h 21"/>
                <a:gd name="T6" fmla="*/ 370 w 21"/>
                <a:gd name="T7" fmla="*/ 579 h 21"/>
                <a:gd name="T8" fmla="*/ 72 w 21"/>
                <a:gd name="T9" fmla="*/ 5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8" name="Freeform 13">
              <a:extLst>
                <a:ext uri="{FF2B5EF4-FFF2-40B4-BE49-F238E27FC236}">
                  <a16:creationId xmlns:a16="http://schemas.microsoft.com/office/drawing/2014/main" id="{CFF3A587-D543-4091-9934-ABA0EF4FF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972"/>
              <a:ext cx="33" cy="33"/>
            </a:xfrm>
            <a:custGeom>
              <a:avLst/>
              <a:gdLst>
                <a:gd name="T0" fmla="*/ 73 w 15"/>
                <a:gd name="T1" fmla="*/ 339 h 14"/>
                <a:gd name="T2" fmla="*/ 97 w 15"/>
                <a:gd name="T3" fmla="*/ 66 h 14"/>
                <a:gd name="T4" fmla="*/ 310 w 15"/>
                <a:gd name="T5" fmla="*/ 94 h 14"/>
                <a:gd name="T6" fmla="*/ 275 w 15"/>
                <a:gd name="T7" fmla="*/ 368 h 14"/>
                <a:gd name="T8" fmla="*/ 73 w 15"/>
                <a:gd name="T9" fmla="*/ 33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3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79" name="Freeform 14">
              <a:extLst>
                <a:ext uri="{FF2B5EF4-FFF2-40B4-BE49-F238E27FC236}">
                  <a16:creationId xmlns:a16="http://schemas.microsoft.com/office/drawing/2014/main" id="{E81C8F53-4C60-4E7C-B943-1414CFD11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1031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0" name="Oval 15">
              <a:extLst>
                <a:ext uri="{FF2B5EF4-FFF2-40B4-BE49-F238E27FC236}">
                  <a16:creationId xmlns:a16="http://schemas.microsoft.com/office/drawing/2014/main" id="{A3F240C0-CF5C-416D-9EEA-4DC50BE5C4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4" y="993"/>
              <a:ext cx="220" cy="232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1" name="Oval 16">
              <a:extLst>
                <a:ext uri="{FF2B5EF4-FFF2-40B4-BE49-F238E27FC236}">
                  <a16:creationId xmlns:a16="http://schemas.microsoft.com/office/drawing/2014/main" id="{56568BEA-9CB2-4D76-8323-592BFA25B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069"/>
              <a:ext cx="78" cy="83"/>
            </a:xfrm>
            <a:prstGeom prst="ellipse">
              <a:avLst/>
            </a:prstGeom>
            <a:solidFill>
              <a:srgbClr val="EBB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2" name="Freeform 17">
              <a:extLst>
                <a:ext uri="{FF2B5EF4-FFF2-40B4-BE49-F238E27FC236}">
                  <a16:creationId xmlns:a16="http://schemas.microsoft.com/office/drawing/2014/main" id="{D53EC27C-6D3F-41F1-AD5E-6013E543A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2" y="1076"/>
              <a:ext cx="55" cy="61"/>
            </a:xfrm>
            <a:custGeom>
              <a:avLst/>
              <a:gdLst>
                <a:gd name="T0" fmla="*/ 97 w 25"/>
                <a:gd name="T1" fmla="*/ 519 h 26"/>
                <a:gd name="T2" fmla="*/ 427 w 25"/>
                <a:gd name="T3" fmla="*/ 89 h 26"/>
                <a:gd name="T4" fmla="*/ 585 w 25"/>
                <a:gd name="T5" fmla="*/ 155 h 26"/>
                <a:gd name="T6" fmla="*/ 330 w 25"/>
                <a:gd name="T7" fmla="*/ 0 h 26"/>
                <a:gd name="T8" fmla="*/ 0 w 25"/>
                <a:gd name="T9" fmla="*/ 425 h 26"/>
                <a:gd name="T10" fmla="*/ 161 w 25"/>
                <a:gd name="T11" fmla="*/ 788 h 26"/>
                <a:gd name="T12" fmla="*/ 97 w 25"/>
                <a:gd name="T13" fmla="*/ 51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4" y="17"/>
                  </a:moveTo>
                  <a:cubicBezTo>
                    <a:pt x="4" y="9"/>
                    <a:pt x="10" y="3"/>
                    <a:pt x="18" y="3"/>
                  </a:cubicBezTo>
                  <a:cubicBezTo>
                    <a:pt x="21" y="3"/>
                    <a:pt x="23" y="4"/>
                    <a:pt x="25" y="5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4"/>
                    <a:pt x="7" y="26"/>
                  </a:cubicBezTo>
                  <a:cubicBezTo>
                    <a:pt x="5" y="24"/>
                    <a:pt x="4" y="21"/>
                    <a:pt x="4" y="17"/>
                  </a:cubicBezTo>
                  <a:close/>
                </a:path>
              </a:pathLst>
            </a:custGeom>
            <a:solidFill>
              <a:srgbClr val="F8E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3" name="Freeform 18">
              <a:extLst>
                <a:ext uri="{FF2B5EF4-FFF2-40B4-BE49-F238E27FC236}">
                  <a16:creationId xmlns:a16="http://schemas.microsoft.com/office/drawing/2014/main" id="{478D82B5-F29B-492F-9BE1-EDA06DC73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4" y="1092"/>
              <a:ext cx="44" cy="53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43 h 22"/>
                <a:gd name="T4" fmla="*/ 0 w 20"/>
                <a:gd name="T5" fmla="*/ 713 h 22"/>
                <a:gd name="T6" fmla="*/ 117 w 20"/>
                <a:gd name="T7" fmla="*/ 742 h 22"/>
                <a:gd name="T8" fmla="*/ 469 w 20"/>
                <a:gd name="T9" fmla="*/ 239 h 22"/>
                <a:gd name="T10" fmla="*/ 427 w 20"/>
                <a:gd name="T11" fmla="*/ 29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8"/>
                    <a:pt x="15" y="15"/>
                    <a:pt x="8" y="19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1"/>
                    <a:pt x="3" y="22"/>
                    <a:pt x="5" y="22"/>
                  </a:cubicBezTo>
                  <a:cubicBezTo>
                    <a:pt x="13" y="22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DF8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4" name="Oval 19">
              <a:extLst>
                <a:ext uri="{FF2B5EF4-FFF2-40B4-BE49-F238E27FC236}">
                  <a16:creationId xmlns:a16="http://schemas.microsoft.com/office/drawing/2014/main" id="{6CA217D9-9059-436D-B968-6FFF70D8C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5" y="1367"/>
              <a:ext cx="246" cy="263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5" name="Oval 20">
              <a:extLst>
                <a:ext uri="{FF2B5EF4-FFF2-40B4-BE49-F238E27FC236}">
                  <a16:creationId xmlns:a16="http://schemas.microsoft.com/office/drawing/2014/main" id="{66B2F596-46E1-4015-BB55-C87E29E04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1457"/>
              <a:ext cx="78" cy="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6" name="Freeform 21">
              <a:extLst>
                <a:ext uri="{FF2B5EF4-FFF2-40B4-BE49-F238E27FC236}">
                  <a16:creationId xmlns:a16="http://schemas.microsoft.com/office/drawing/2014/main" id="{148E59B9-932D-4710-92B8-034139293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6" y="1464"/>
              <a:ext cx="57" cy="64"/>
            </a:xfrm>
            <a:custGeom>
              <a:avLst/>
              <a:gdLst>
                <a:gd name="T0" fmla="*/ 96 w 26"/>
                <a:gd name="T1" fmla="*/ 574 h 27"/>
                <a:gd name="T2" fmla="*/ 414 w 26"/>
                <a:gd name="T3" fmla="*/ 95 h 27"/>
                <a:gd name="T4" fmla="*/ 601 w 26"/>
                <a:gd name="T5" fmla="*/ 185 h 27"/>
                <a:gd name="T6" fmla="*/ 327 w 26"/>
                <a:gd name="T7" fmla="*/ 0 h 27"/>
                <a:gd name="T8" fmla="*/ 0 w 26"/>
                <a:gd name="T9" fmla="*/ 439 h 27"/>
                <a:gd name="T10" fmla="*/ 158 w 26"/>
                <a:gd name="T11" fmla="*/ 853 h 27"/>
                <a:gd name="T12" fmla="*/ 96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3"/>
                    <a:pt x="18" y="3"/>
                  </a:cubicBezTo>
                  <a:cubicBezTo>
                    <a:pt x="21" y="3"/>
                    <a:pt x="23" y="4"/>
                    <a:pt x="26" y="6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7" name="Freeform 22">
              <a:extLst>
                <a:ext uri="{FF2B5EF4-FFF2-40B4-BE49-F238E27FC236}">
                  <a16:creationId xmlns:a16="http://schemas.microsoft.com/office/drawing/2014/main" id="{A578C002-72FD-41A0-BBF8-9157C6D42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8" y="1481"/>
              <a:ext cx="44" cy="52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19 h 22"/>
                <a:gd name="T4" fmla="*/ 0 w 20"/>
                <a:gd name="T5" fmla="*/ 659 h 22"/>
                <a:gd name="T6" fmla="*/ 117 w 20"/>
                <a:gd name="T7" fmla="*/ 688 h 22"/>
                <a:gd name="T8" fmla="*/ 469 w 20"/>
                <a:gd name="T9" fmla="*/ 251 h 22"/>
                <a:gd name="T10" fmla="*/ 427 w 20"/>
                <a:gd name="T11" fmla="*/ 28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9"/>
                    <a:pt x="15" y="16"/>
                    <a:pt x="8" y="20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2"/>
                    <a:pt x="3" y="22"/>
                    <a:pt x="5" y="22"/>
                  </a:cubicBezTo>
                  <a:cubicBezTo>
                    <a:pt x="13" y="22"/>
                    <a:pt x="20" y="16"/>
                    <a:pt x="20" y="8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88" name="Oval 23">
              <a:extLst>
                <a:ext uri="{FF2B5EF4-FFF2-40B4-BE49-F238E27FC236}">
                  <a16:creationId xmlns:a16="http://schemas.microsoft.com/office/drawing/2014/main" id="{B4DF2A7B-7F2B-4C72-BADC-3C0C8EFBC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1542"/>
              <a:ext cx="391" cy="417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89" name="Oval 24">
              <a:extLst>
                <a:ext uri="{FF2B5EF4-FFF2-40B4-BE49-F238E27FC236}">
                  <a16:creationId xmlns:a16="http://schemas.microsoft.com/office/drawing/2014/main" id="{9748FA37-B6D6-4E90-AADC-A5D3DC18A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710"/>
              <a:ext cx="75" cy="81"/>
            </a:xfrm>
            <a:prstGeom prst="ellipse">
              <a:avLst/>
            </a:prstGeom>
            <a:solidFill>
              <a:srgbClr val="E9D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0" name="Freeform 25">
              <a:extLst>
                <a:ext uri="{FF2B5EF4-FFF2-40B4-BE49-F238E27FC236}">
                  <a16:creationId xmlns:a16="http://schemas.microsoft.com/office/drawing/2014/main" id="{AA94E72B-ECCF-492E-8ED8-3D16A0B9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1715"/>
              <a:ext cx="58" cy="64"/>
            </a:xfrm>
            <a:custGeom>
              <a:avLst/>
              <a:gdLst>
                <a:gd name="T0" fmla="*/ 100 w 26"/>
                <a:gd name="T1" fmla="*/ 574 h 27"/>
                <a:gd name="T2" fmla="*/ 444 w 26"/>
                <a:gd name="T3" fmla="*/ 119 h 27"/>
                <a:gd name="T4" fmla="*/ 642 w 26"/>
                <a:gd name="T5" fmla="*/ 185 h 27"/>
                <a:gd name="T6" fmla="*/ 368 w 26"/>
                <a:gd name="T7" fmla="*/ 0 h 27"/>
                <a:gd name="T8" fmla="*/ 0 w 26"/>
                <a:gd name="T9" fmla="*/ 476 h 27"/>
                <a:gd name="T10" fmla="*/ 178 w 26"/>
                <a:gd name="T11" fmla="*/ 853 h 27"/>
                <a:gd name="T12" fmla="*/ 100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5"/>
                    <a:pt x="26" y="6"/>
                  </a:cubicBezTo>
                  <a:cubicBezTo>
                    <a:pt x="23" y="3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C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1" name="Freeform 26">
              <a:extLst>
                <a:ext uri="{FF2B5EF4-FFF2-40B4-BE49-F238E27FC236}">
                  <a16:creationId xmlns:a16="http://schemas.microsoft.com/office/drawing/2014/main" id="{6A700EC9-708C-4B55-B291-58E57C5AB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1734"/>
              <a:ext cx="45" cy="50"/>
            </a:xfrm>
            <a:custGeom>
              <a:avLst/>
              <a:gdLst>
                <a:gd name="T0" fmla="*/ 437 w 20"/>
                <a:gd name="T1" fmla="*/ 0 h 21"/>
                <a:gd name="T2" fmla="*/ 227 w 20"/>
                <a:gd name="T3" fmla="*/ 607 h 21"/>
                <a:gd name="T4" fmla="*/ 0 w 20"/>
                <a:gd name="T5" fmla="*/ 645 h 21"/>
                <a:gd name="T6" fmla="*/ 162 w 20"/>
                <a:gd name="T7" fmla="*/ 674 h 21"/>
                <a:gd name="T8" fmla="*/ 511 w 20"/>
                <a:gd name="T9" fmla="*/ 226 h 21"/>
                <a:gd name="T10" fmla="*/ 466 w 20"/>
                <a:gd name="T11" fmla="*/ 29 h 21"/>
                <a:gd name="T12" fmla="*/ 437 w 2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17" y="0"/>
                  </a:moveTo>
                  <a:cubicBezTo>
                    <a:pt x="19" y="8"/>
                    <a:pt x="16" y="15"/>
                    <a:pt x="9" y="19"/>
                  </a:cubicBezTo>
                  <a:cubicBezTo>
                    <a:pt x="6" y="20"/>
                    <a:pt x="3" y="20"/>
                    <a:pt x="0" y="20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3" y="21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D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2" name="Oval 27">
              <a:extLst>
                <a:ext uri="{FF2B5EF4-FFF2-40B4-BE49-F238E27FC236}">
                  <a16:creationId xmlns:a16="http://schemas.microsoft.com/office/drawing/2014/main" id="{B70F6091-C798-46FF-9182-4FC19D460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" y="1324"/>
              <a:ext cx="75" cy="83"/>
            </a:xfrm>
            <a:prstGeom prst="ellipse">
              <a:avLst/>
            </a:prstGeom>
            <a:solidFill>
              <a:srgbClr val="EDB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3" name="Freeform 28">
              <a:extLst>
                <a:ext uri="{FF2B5EF4-FFF2-40B4-BE49-F238E27FC236}">
                  <a16:creationId xmlns:a16="http://schemas.microsoft.com/office/drawing/2014/main" id="{77D62743-C38E-477C-A4CC-84D9761A9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" y="1332"/>
              <a:ext cx="58" cy="63"/>
            </a:xfrm>
            <a:custGeom>
              <a:avLst/>
              <a:gdLst>
                <a:gd name="T0" fmla="*/ 100 w 26"/>
                <a:gd name="T1" fmla="*/ 534 h 27"/>
                <a:gd name="T2" fmla="*/ 444 w 26"/>
                <a:gd name="T3" fmla="*/ 114 h 27"/>
                <a:gd name="T4" fmla="*/ 642 w 26"/>
                <a:gd name="T5" fmla="*/ 180 h 27"/>
                <a:gd name="T6" fmla="*/ 368 w 26"/>
                <a:gd name="T7" fmla="*/ 0 h 27"/>
                <a:gd name="T8" fmla="*/ 0 w 26"/>
                <a:gd name="T9" fmla="*/ 446 h 27"/>
                <a:gd name="T10" fmla="*/ 178 w 26"/>
                <a:gd name="T11" fmla="*/ 800 h 27"/>
                <a:gd name="T12" fmla="*/ 100 w 26"/>
                <a:gd name="T13" fmla="*/ 5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4"/>
                    <a:pt x="26" y="6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9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4" name="Freeform 29">
              <a:extLst>
                <a:ext uri="{FF2B5EF4-FFF2-40B4-BE49-F238E27FC236}">
                  <a16:creationId xmlns:a16="http://schemas.microsoft.com/office/drawing/2014/main" id="{FD6CAD76-8A6E-48E4-8BC6-25AFBE4039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" y="1348"/>
              <a:ext cx="45" cy="52"/>
            </a:xfrm>
            <a:custGeom>
              <a:avLst/>
              <a:gdLst>
                <a:gd name="T0" fmla="*/ 466 w 20"/>
                <a:gd name="T1" fmla="*/ 0 h 22"/>
                <a:gd name="T2" fmla="*/ 227 w 20"/>
                <a:gd name="T3" fmla="*/ 619 h 22"/>
                <a:gd name="T4" fmla="*/ 0 w 20"/>
                <a:gd name="T5" fmla="*/ 659 h 22"/>
                <a:gd name="T6" fmla="*/ 162 w 20"/>
                <a:gd name="T7" fmla="*/ 688 h 22"/>
                <a:gd name="T8" fmla="*/ 511 w 20"/>
                <a:gd name="T9" fmla="*/ 251 h 22"/>
                <a:gd name="T10" fmla="*/ 466 w 20"/>
                <a:gd name="T11" fmla="*/ 28 h 22"/>
                <a:gd name="T12" fmla="*/ 466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8" y="0"/>
                  </a:moveTo>
                  <a:cubicBezTo>
                    <a:pt x="19" y="9"/>
                    <a:pt x="16" y="16"/>
                    <a:pt x="9" y="20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2"/>
                    <a:pt x="20" y="16"/>
                    <a:pt x="20" y="8"/>
                  </a:cubicBezTo>
                  <a:cubicBezTo>
                    <a:pt x="20" y="6"/>
                    <a:pt x="19" y="3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DF8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95" name="Oval 30">
              <a:extLst>
                <a:ext uri="{FF2B5EF4-FFF2-40B4-BE49-F238E27FC236}">
                  <a16:creationId xmlns:a16="http://schemas.microsoft.com/office/drawing/2014/main" id="{3431AD6B-9B4C-4E7A-8417-52D5FA76F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5" y="1069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6" name="Oval 31">
              <a:extLst>
                <a:ext uri="{FF2B5EF4-FFF2-40B4-BE49-F238E27FC236}">
                  <a16:creationId xmlns:a16="http://schemas.microsoft.com/office/drawing/2014/main" id="{96E1EE59-505B-49C4-8148-665EBD8A7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9" y="1457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7" name="Oval 32">
              <a:extLst>
                <a:ext uri="{FF2B5EF4-FFF2-40B4-BE49-F238E27FC236}">
                  <a16:creationId xmlns:a16="http://schemas.microsoft.com/office/drawing/2014/main" id="{0FDB7061-66C4-4096-B584-EAE6E138AB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1710"/>
              <a:ext cx="75" cy="81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98" name="Oval 33">
              <a:extLst>
                <a:ext uri="{FF2B5EF4-FFF2-40B4-BE49-F238E27FC236}">
                  <a16:creationId xmlns:a16="http://schemas.microsoft.com/office/drawing/2014/main" id="{0C3668FC-FBC8-4005-83AB-9EC77E138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5" y="1324"/>
              <a:ext cx="75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6" name="Group 34">
            <a:extLst>
              <a:ext uri="{FF2B5EF4-FFF2-40B4-BE49-F238E27FC236}">
                <a16:creationId xmlns:a16="http://schemas.microsoft.com/office/drawing/2014/main" id="{B050B91C-3EB5-49A4-90C8-1BC4C6F4CF25}"/>
              </a:ext>
            </a:extLst>
          </p:cNvPr>
          <p:cNvGrpSpPr>
            <a:grpSpLocks/>
          </p:cNvGrpSpPr>
          <p:nvPr/>
        </p:nvGrpSpPr>
        <p:grpSpPr bwMode="auto">
          <a:xfrm>
            <a:off x="5943600" y="1304925"/>
            <a:ext cx="2071688" cy="2209800"/>
            <a:chOff x="2784" y="768"/>
            <a:chExt cx="1305" cy="1392"/>
          </a:xfrm>
        </p:grpSpPr>
        <p:sp>
          <p:nvSpPr>
            <p:cNvPr id="54339" name="Oval 35">
              <a:extLst>
                <a:ext uri="{FF2B5EF4-FFF2-40B4-BE49-F238E27FC236}">
                  <a16:creationId xmlns:a16="http://schemas.microsoft.com/office/drawing/2014/main" id="{72F5176D-8339-46D6-A866-776461BA8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768"/>
              <a:ext cx="1305" cy="1392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0" name="Freeform 36">
              <a:extLst>
                <a:ext uri="{FF2B5EF4-FFF2-40B4-BE49-F238E27FC236}">
                  <a16:creationId xmlns:a16="http://schemas.microsoft.com/office/drawing/2014/main" id="{5887C741-16A3-4857-B23A-735FA8F60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1" y="775"/>
              <a:ext cx="1129" cy="1151"/>
            </a:xfrm>
            <a:custGeom>
              <a:avLst/>
              <a:gdLst>
                <a:gd name="T0" fmla="*/ 98 w 509"/>
                <a:gd name="T1" fmla="*/ 9284 h 486"/>
                <a:gd name="T2" fmla="*/ 7113 w 509"/>
                <a:gd name="T3" fmla="*/ 118 h 486"/>
                <a:gd name="T4" fmla="*/ 12319 w 509"/>
                <a:gd name="T5" fmla="*/ 3107 h 486"/>
                <a:gd name="T6" fmla="*/ 7040 w 509"/>
                <a:gd name="T7" fmla="*/ 0 h 486"/>
                <a:gd name="T8" fmla="*/ 0 w 509"/>
                <a:gd name="T9" fmla="*/ 9125 h 486"/>
                <a:gd name="T10" fmla="*/ 1845 w 509"/>
                <a:gd name="T11" fmla="*/ 15290 h 486"/>
                <a:gd name="T12" fmla="*/ 98 w 509"/>
                <a:gd name="T13" fmla="*/ 9284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4" y="295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09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5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1" name="Freeform 37">
              <a:extLst>
                <a:ext uri="{FF2B5EF4-FFF2-40B4-BE49-F238E27FC236}">
                  <a16:creationId xmlns:a16="http://schemas.microsoft.com/office/drawing/2014/main" id="{CD3C1BA0-E7E5-4425-8FD9-E12A6FE8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3" y="1002"/>
              <a:ext cx="1129" cy="1151"/>
            </a:xfrm>
            <a:custGeom>
              <a:avLst/>
              <a:gdLst>
                <a:gd name="T0" fmla="*/ 12246 w 509"/>
                <a:gd name="T1" fmla="*/ 6001 h 486"/>
                <a:gd name="T2" fmla="*/ 5206 w 509"/>
                <a:gd name="T3" fmla="*/ 15171 h 486"/>
                <a:gd name="T4" fmla="*/ 0 w 509"/>
                <a:gd name="T5" fmla="*/ 12183 h 486"/>
                <a:gd name="T6" fmla="*/ 5303 w 509"/>
                <a:gd name="T7" fmla="*/ 15290 h 486"/>
                <a:gd name="T8" fmla="*/ 12319 w 509"/>
                <a:gd name="T9" fmla="*/ 6136 h 486"/>
                <a:gd name="T10" fmla="*/ 10509 w 509"/>
                <a:gd name="T11" fmla="*/ 0 h 486"/>
                <a:gd name="T12" fmla="*/ 12246 w 509"/>
                <a:gd name="T13" fmla="*/ 600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2" name="Oval 38">
              <a:extLst>
                <a:ext uri="{FF2B5EF4-FFF2-40B4-BE49-F238E27FC236}">
                  <a16:creationId xmlns:a16="http://schemas.microsoft.com/office/drawing/2014/main" id="{63265571-11FD-45EC-B4B0-BDEF825D08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" y="799"/>
              <a:ext cx="1245" cy="1330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3" name="Oval 39">
              <a:extLst>
                <a:ext uri="{FF2B5EF4-FFF2-40B4-BE49-F238E27FC236}">
                  <a16:creationId xmlns:a16="http://schemas.microsoft.com/office/drawing/2014/main" id="{CE25C608-BFA3-4748-8F39-EBC5DE206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825"/>
              <a:ext cx="1199" cy="127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4" name="Oval 40">
              <a:extLst>
                <a:ext uri="{FF2B5EF4-FFF2-40B4-BE49-F238E27FC236}">
                  <a16:creationId xmlns:a16="http://schemas.microsoft.com/office/drawing/2014/main" id="{98C1EA8C-4EB6-4573-8B80-5158C9388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768"/>
              <a:ext cx="1305" cy="139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5" name="Oval 41">
              <a:extLst>
                <a:ext uri="{FF2B5EF4-FFF2-40B4-BE49-F238E27FC236}">
                  <a16:creationId xmlns:a16="http://schemas.microsoft.com/office/drawing/2014/main" id="{25FDAFEA-1297-4727-9F88-2D56F8003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" y="799"/>
              <a:ext cx="1245" cy="133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6" name="Oval 42">
              <a:extLst>
                <a:ext uri="{FF2B5EF4-FFF2-40B4-BE49-F238E27FC236}">
                  <a16:creationId xmlns:a16="http://schemas.microsoft.com/office/drawing/2014/main" id="{2EBA1EAE-A510-4E84-BA01-DC9EE37087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7" y="825"/>
              <a:ext cx="1199" cy="1278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47" name="Freeform 43">
              <a:extLst>
                <a:ext uri="{FF2B5EF4-FFF2-40B4-BE49-F238E27FC236}">
                  <a16:creationId xmlns:a16="http://schemas.microsoft.com/office/drawing/2014/main" id="{4AFAE805-191F-49F9-A13B-1EA53DEA4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3" y="988"/>
              <a:ext cx="46" cy="50"/>
            </a:xfrm>
            <a:custGeom>
              <a:avLst/>
              <a:gdLst>
                <a:gd name="T0" fmla="*/ 72 w 21"/>
                <a:gd name="T1" fmla="*/ 510 h 21"/>
                <a:gd name="T2" fmla="*/ 116 w 21"/>
                <a:gd name="T3" fmla="*/ 95 h 21"/>
                <a:gd name="T4" fmla="*/ 407 w 21"/>
                <a:gd name="T5" fmla="*/ 164 h 21"/>
                <a:gd name="T6" fmla="*/ 370 w 21"/>
                <a:gd name="T7" fmla="*/ 579 h 21"/>
                <a:gd name="T8" fmla="*/ 72 w 21"/>
                <a:gd name="T9" fmla="*/ 5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8" name="Freeform 44">
              <a:extLst>
                <a:ext uri="{FF2B5EF4-FFF2-40B4-BE49-F238E27FC236}">
                  <a16:creationId xmlns:a16="http://schemas.microsoft.com/office/drawing/2014/main" id="{E284E76D-6B2F-4777-91AE-A98D51871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972"/>
              <a:ext cx="33" cy="33"/>
            </a:xfrm>
            <a:custGeom>
              <a:avLst/>
              <a:gdLst>
                <a:gd name="T0" fmla="*/ 73 w 15"/>
                <a:gd name="T1" fmla="*/ 339 h 14"/>
                <a:gd name="T2" fmla="*/ 97 w 15"/>
                <a:gd name="T3" fmla="*/ 66 h 14"/>
                <a:gd name="T4" fmla="*/ 310 w 15"/>
                <a:gd name="T5" fmla="*/ 94 h 14"/>
                <a:gd name="T6" fmla="*/ 275 w 15"/>
                <a:gd name="T7" fmla="*/ 368 h 14"/>
                <a:gd name="T8" fmla="*/ 73 w 15"/>
                <a:gd name="T9" fmla="*/ 33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3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49" name="Freeform 45">
              <a:extLst>
                <a:ext uri="{FF2B5EF4-FFF2-40B4-BE49-F238E27FC236}">
                  <a16:creationId xmlns:a16="http://schemas.microsoft.com/office/drawing/2014/main" id="{EE69B4C2-AFFE-453A-837A-7A5F0B0EB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1031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0" name="Oval 46">
              <a:extLst>
                <a:ext uri="{FF2B5EF4-FFF2-40B4-BE49-F238E27FC236}">
                  <a16:creationId xmlns:a16="http://schemas.microsoft.com/office/drawing/2014/main" id="{B907E00A-8A47-4E8A-A687-EE11247B6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32" y="993"/>
              <a:ext cx="220" cy="232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1" name="Oval 47">
              <a:extLst>
                <a:ext uri="{FF2B5EF4-FFF2-40B4-BE49-F238E27FC236}">
                  <a16:creationId xmlns:a16="http://schemas.microsoft.com/office/drawing/2014/main" id="{F90C1509-16B2-4849-AA29-70ABD8E3C5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" y="1069"/>
              <a:ext cx="78" cy="83"/>
            </a:xfrm>
            <a:prstGeom prst="ellipse">
              <a:avLst/>
            </a:prstGeom>
            <a:solidFill>
              <a:srgbClr val="EBB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2" name="Freeform 48">
              <a:extLst>
                <a:ext uri="{FF2B5EF4-FFF2-40B4-BE49-F238E27FC236}">
                  <a16:creationId xmlns:a16="http://schemas.microsoft.com/office/drawing/2014/main" id="{91EF1265-0FE6-4E96-8D4E-975B0C5A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076"/>
              <a:ext cx="55" cy="61"/>
            </a:xfrm>
            <a:custGeom>
              <a:avLst/>
              <a:gdLst>
                <a:gd name="T0" fmla="*/ 97 w 25"/>
                <a:gd name="T1" fmla="*/ 519 h 26"/>
                <a:gd name="T2" fmla="*/ 427 w 25"/>
                <a:gd name="T3" fmla="*/ 89 h 26"/>
                <a:gd name="T4" fmla="*/ 585 w 25"/>
                <a:gd name="T5" fmla="*/ 155 h 26"/>
                <a:gd name="T6" fmla="*/ 330 w 25"/>
                <a:gd name="T7" fmla="*/ 0 h 26"/>
                <a:gd name="T8" fmla="*/ 0 w 25"/>
                <a:gd name="T9" fmla="*/ 425 h 26"/>
                <a:gd name="T10" fmla="*/ 161 w 25"/>
                <a:gd name="T11" fmla="*/ 788 h 26"/>
                <a:gd name="T12" fmla="*/ 97 w 25"/>
                <a:gd name="T13" fmla="*/ 51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4" y="17"/>
                  </a:moveTo>
                  <a:cubicBezTo>
                    <a:pt x="4" y="9"/>
                    <a:pt x="10" y="3"/>
                    <a:pt x="18" y="3"/>
                  </a:cubicBezTo>
                  <a:cubicBezTo>
                    <a:pt x="21" y="3"/>
                    <a:pt x="23" y="4"/>
                    <a:pt x="25" y="5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4"/>
                    <a:pt x="7" y="26"/>
                  </a:cubicBezTo>
                  <a:cubicBezTo>
                    <a:pt x="5" y="24"/>
                    <a:pt x="4" y="21"/>
                    <a:pt x="4" y="17"/>
                  </a:cubicBezTo>
                  <a:close/>
                </a:path>
              </a:pathLst>
            </a:custGeom>
            <a:solidFill>
              <a:srgbClr val="F8E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3" name="Freeform 49">
              <a:extLst>
                <a:ext uri="{FF2B5EF4-FFF2-40B4-BE49-F238E27FC236}">
                  <a16:creationId xmlns:a16="http://schemas.microsoft.com/office/drawing/2014/main" id="{7DFD3FE2-E3AF-4FA5-AA18-4869EC14B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2" y="1092"/>
              <a:ext cx="44" cy="53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43 h 22"/>
                <a:gd name="T4" fmla="*/ 0 w 20"/>
                <a:gd name="T5" fmla="*/ 713 h 22"/>
                <a:gd name="T6" fmla="*/ 117 w 20"/>
                <a:gd name="T7" fmla="*/ 742 h 22"/>
                <a:gd name="T8" fmla="*/ 469 w 20"/>
                <a:gd name="T9" fmla="*/ 239 h 22"/>
                <a:gd name="T10" fmla="*/ 427 w 20"/>
                <a:gd name="T11" fmla="*/ 29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8"/>
                    <a:pt x="15" y="15"/>
                    <a:pt x="8" y="19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1"/>
                    <a:pt x="3" y="22"/>
                    <a:pt x="5" y="22"/>
                  </a:cubicBezTo>
                  <a:cubicBezTo>
                    <a:pt x="13" y="22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DF8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4" name="Oval 50">
              <a:extLst>
                <a:ext uri="{FF2B5EF4-FFF2-40B4-BE49-F238E27FC236}">
                  <a16:creationId xmlns:a16="http://schemas.microsoft.com/office/drawing/2014/main" id="{BF90CE5E-7E5A-47B4-ADD8-0D2C3BA1BA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93" y="1367"/>
              <a:ext cx="246" cy="263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5" name="Oval 51">
              <a:extLst>
                <a:ext uri="{FF2B5EF4-FFF2-40B4-BE49-F238E27FC236}">
                  <a16:creationId xmlns:a16="http://schemas.microsoft.com/office/drawing/2014/main" id="{52D45DF4-1D4E-4DAC-A41A-D39B3BFE0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1457"/>
              <a:ext cx="78" cy="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6" name="Freeform 52">
              <a:extLst>
                <a:ext uri="{FF2B5EF4-FFF2-40B4-BE49-F238E27FC236}">
                  <a16:creationId xmlns:a16="http://schemas.microsoft.com/office/drawing/2014/main" id="{E24F8135-AB8F-4B99-B9CA-F57BCB57D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464"/>
              <a:ext cx="57" cy="64"/>
            </a:xfrm>
            <a:custGeom>
              <a:avLst/>
              <a:gdLst>
                <a:gd name="T0" fmla="*/ 96 w 26"/>
                <a:gd name="T1" fmla="*/ 574 h 27"/>
                <a:gd name="T2" fmla="*/ 414 w 26"/>
                <a:gd name="T3" fmla="*/ 95 h 27"/>
                <a:gd name="T4" fmla="*/ 601 w 26"/>
                <a:gd name="T5" fmla="*/ 185 h 27"/>
                <a:gd name="T6" fmla="*/ 327 w 26"/>
                <a:gd name="T7" fmla="*/ 0 h 27"/>
                <a:gd name="T8" fmla="*/ 0 w 26"/>
                <a:gd name="T9" fmla="*/ 439 h 27"/>
                <a:gd name="T10" fmla="*/ 158 w 26"/>
                <a:gd name="T11" fmla="*/ 853 h 27"/>
                <a:gd name="T12" fmla="*/ 96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3"/>
                    <a:pt x="18" y="3"/>
                  </a:cubicBezTo>
                  <a:cubicBezTo>
                    <a:pt x="21" y="3"/>
                    <a:pt x="23" y="4"/>
                    <a:pt x="26" y="6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7" name="Freeform 53">
              <a:extLst>
                <a:ext uri="{FF2B5EF4-FFF2-40B4-BE49-F238E27FC236}">
                  <a16:creationId xmlns:a16="http://schemas.microsoft.com/office/drawing/2014/main" id="{8D0F0995-C8C4-4B66-B31C-672BF0419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6" y="1481"/>
              <a:ext cx="44" cy="52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19 h 22"/>
                <a:gd name="T4" fmla="*/ 0 w 20"/>
                <a:gd name="T5" fmla="*/ 659 h 22"/>
                <a:gd name="T6" fmla="*/ 117 w 20"/>
                <a:gd name="T7" fmla="*/ 688 h 22"/>
                <a:gd name="T8" fmla="*/ 469 w 20"/>
                <a:gd name="T9" fmla="*/ 251 h 22"/>
                <a:gd name="T10" fmla="*/ 427 w 20"/>
                <a:gd name="T11" fmla="*/ 28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9"/>
                    <a:pt x="15" y="16"/>
                    <a:pt x="8" y="20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2"/>
                    <a:pt x="3" y="22"/>
                    <a:pt x="5" y="22"/>
                  </a:cubicBezTo>
                  <a:cubicBezTo>
                    <a:pt x="13" y="22"/>
                    <a:pt x="20" y="16"/>
                    <a:pt x="20" y="8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58" name="Oval 54">
              <a:extLst>
                <a:ext uri="{FF2B5EF4-FFF2-40B4-BE49-F238E27FC236}">
                  <a16:creationId xmlns:a16="http://schemas.microsoft.com/office/drawing/2014/main" id="{4293BE8B-27EF-4ED3-A4CC-61BFE86A2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2" y="1542"/>
              <a:ext cx="391" cy="417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59" name="Oval 55">
              <a:extLst>
                <a:ext uri="{FF2B5EF4-FFF2-40B4-BE49-F238E27FC236}">
                  <a16:creationId xmlns:a16="http://schemas.microsoft.com/office/drawing/2014/main" id="{A5985F02-01CA-4E95-BB85-8C71D5532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1710"/>
              <a:ext cx="75" cy="81"/>
            </a:xfrm>
            <a:prstGeom prst="ellipse">
              <a:avLst/>
            </a:prstGeom>
            <a:solidFill>
              <a:srgbClr val="E9D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0" name="Freeform 56">
              <a:extLst>
                <a:ext uri="{FF2B5EF4-FFF2-40B4-BE49-F238E27FC236}">
                  <a16:creationId xmlns:a16="http://schemas.microsoft.com/office/drawing/2014/main" id="{190B11FC-EBF0-4B30-84AC-72F7266CB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715"/>
              <a:ext cx="58" cy="64"/>
            </a:xfrm>
            <a:custGeom>
              <a:avLst/>
              <a:gdLst>
                <a:gd name="T0" fmla="*/ 100 w 26"/>
                <a:gd name="T1" fmla="*/ 574 h 27"/>
                <a:gd name="T2" fmla="*/ 444 w 26"/>
                <a:gd name="T3" fmla="*/ 119 h 27"/>
                <a:gd name="T4" fmla="*/ 642 w 26"/>
                <a:gd name="T5" fmla="*/ 185 h 27"/>
                <a:gd name="T6" fmla="*/ 368 w 26"/>
                <a:gd name="T7" fmla="*/ 0 h 27"/>
                <a:gd name="T8" fmla="*/ 0 w 26"/>
                <a:gd name="T9" fmla="*/ 476 h 27"/>
                <a:gd name="T10" fmla="*/ 178 w 26"/>
                <a:gd name="T11" fmla="*/ 853 h 27"/>
                <a:gd name="T12" fmla="*/ 100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5"/>
                    <a:pt x="26" y="6"/>
                  </a:cubicBezTo>
                  <a:cubicBezTo>
                    <a:pt x="23" y="3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C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1" name="Freeform 57">
              <a:extLst>
                <a:ext uri="{FF2B5EF4-FFF2-40B4-BE49-F238E27FC236}">
                  <a16:creationId xmlns:a16="http://schemas.microsoft.com/office/drawing/2014/main" id="{D34AD2A2-5385-499A-8155-95EC511EB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6" y="1734"/>
              <a:ext cx="45" cy="50"/>
            </a:xfrm>
            <a:custGeom>
              <a:avLst/>
              <a:gdLst>
                <a:gd name="T0" fmla="*/ 437 w 20"/>
                <a:gd name="T1" fmla="*/ 0 h 21"/>
                <a:gd name="T2" fmla="*/ 227 w 20"/>
                <a:gd name="T3" fmla="*/ 607 h 21"/>
                <a:gd name="T4" fmla="*/ 0 w 20"/>
                <a:gd name="T5" fmla="*/ 645 h 21"/>
                <a:gd name="T6" fmla="*/ 162 w 20"/>
                <a:gd name="T7" fmla="*/ 674 h 21"/>
                <a:gd name="T8" fmla="*/ 511 w 20"/>
                <a:gd name="T9" fmla="*/ 226 h 21"/>
                <a:gd name="T10" fmla="*/ 466 w 20"/>
                <a:gd name="T11" fmla="*/ 29 h 21"/>
                <a:gd name="T12" fmla="*/ 437 w 2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17" y="0"/>
                  </a:moveTo>
                  <a:cubicBezTo>
                    <a:pt x="19" y="8"/>
                    <a:pt x="16" y="15"/>
                    <a:pt x="9" y="19"/>
                  </a:cubicBezTo>
                  <a:cubicBezTo>
                    <a:pt x="6" y="20"/>
                    <a:pt x="3" y="20"/>
                    <a:pt x="0" y="20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3" y="21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D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2" name="Oval 58">
              <a:extLst>
                <a:ext uri="{FF2B5EF4-FFF2-40B4-BE49-F238E27FC236}">
                  <a16:creationId xmlns:a16="http://schemas.microsoft.com/office/drawing/2014/main" id="{4E648AA3-DA3C-4EAE-B4C4-E6F578C3D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1324"/>
              <a:ext cx="75" cy="83"/>
            </a:xfrm>
            <a:prstGeom prst="ellipse">
              <a:avLst/>
            </a:prstGeom>
            <a:solidFill>
              <a:srgbClr val="EDB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3" name="Freeform 59">
              <a:extLst>
                <a:ext uri="{FF2B5EF4-FFF2-40B4-BE49-F238E27FC236}">
                  <a16:creationId xmlns:a16="http://schemas.microsoft.com/office/drawing/2014/main" id="{A22B1608-FECF-4465-A112-C2FB88EA9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1332"/>
              <a:ext cx="58" cy="63"/>
            </a:xfrm>
            <a:custGeom>
              <a:avLst/>
              <a:gdLst>
                <a:gd name="T0" fmla="*/ 100 w 26"/>
                <a:gd name="T1" fmla="*/ 534 h 27"/>
                <a:gd name="T2" fmla="*/ 444 w 26"/>
                <a:gd name="T3" fmla="*/ 114 h 27"/>
                <a:gd name="T4" fmla="*/ 642 w 26"/>
                <a:gd name="T5" fmla="*/ 180 h 27"/>
                <a:gd name="T6" fmla="*/ 368 w 26"/>
                <a:gd name="T7" fmla="*/ 0 h 27"/>
                <a:gd name="T8" fmla="*/ 0 w 26"/>
                <a:gd name="T9" fmla="*/ 446 h 27"/>
                <a:gd name="T10" fmla="*/ 178 w 26"/>
                <a:gd name="T11" fmla="*/ 800 h 27"/>
                <a:gd name="T12" fmla="*/ 100 w 26"/>
                <a:gd name="T13" fmla="*/ 5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4"/>
                    <a:pt x="26" y="6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9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4" name="Freeform 60">
              <a:extLst>
                <a:ext uri="{FF2B5EF4-FFF2-40B4-BE49-F238E27FC236}">
                  <a16:creationId xmlns:a16="http://schemas.microsoft.com/office/drawing/2014/main" id="{1386AA66-A7CA-4B04-B12F-1536AF833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1348"/>
              <a:ext cx="45" cy="52"/>
            </a:xfrm>
            <a:custGeom>
              <a:avLst/>
              <a:gdLst>
                <a:gd name="T0" fmla="*/ 466 w 20"/>
                <a:gd name="T1" fmla="*/ 0 h 22"/>
                <a:gd name="T2" fmla="*/ 227 w 20"/>
                <a:gd name="T3" fmla="*/ 619 h 22"/>
                <a:gd name="T4" fmla="*/ 0 w 20"/>
                <a:gd name="T5" fmla="*/ 659 h 22"/>
                <a:gd name="T6" fmla="*/ 162 w 20"/>
                <a:gd name="T7" fmla="*/ 688 h 22"/>
                <a:gd name="T8" fmla="*/ 511 w 20"/>
                <a:gd name="T9" fmla="*/ 251 h 22"/>
                <a:gd name="T10" fmla="*/ 466 w 20"/>
                <a:gd name="T11" fmla="*/ 28 h 22"/>
                <a:gd name="T12" fmla="*/ 466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8" y="0"/>
                  </a:moveTo>
                  <a:cubicBezTo>
                    <a:pt x="19" y="9"/>
                    <a:pt x="16" y="16"/>
                    <a:pt x="9" y="20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2"/>
                    <a:pt x="20" y="16"/>
                    <a:pt x="20" y="8"/>
                  </a:cubicBezTo>
                  <a:cubicBezTo>
                    <a:pt x="20" y="6"/>
                    <a:pt x="19" y="3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DF8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65" name="Oval 61">
              <a:extLst>
                <a:ext uri="{FF2B5EF4-FFF2-40B4-BE49-F238E27FC236}">
                  <a16:creationId xmlns:a16="http://schemas.microsoft.com/office/drawing/2014/main" id="{508C2552-E1D3-498A-974E-8AEC91DDE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3" y="1069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6" name="Oval 62">
              <a:extLst>
                <a:ext uri="{FF2B5EF4-FFF2-40B4-BE49-F238E27FC236}">
                  <a16:creationId xmlns:a16="http://schemas.microsoft.com/office/drawing/2014/main" id="{6E033808-041D-4CC1-82C8-B60B5E4E7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7" y="1457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7" name="Oval 63">
              <a:extLst>
                <a:ext uri="{FF2B5EF4-FFF2-40B4-BE49-F238E27FC236}">
                  <a16:creationId xmlns:a16="http://schemas.microsoft.com/office/drawing/2014/main" id="{33B57B0B-EE16-45A4-929B-1F490ADA9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1710"/>
              <a:ext cx="75" cy="81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68" name="Oval 64">
              <a:extLst>
                <a:ext uri="{FF2B5EF4-FFF2-40B4-BE49-F238E27FC236}">
                  <a16:creationId xmlns:a16="http://schemas.microsoft.com/office/drawing/2014/main" id="{11CFF3F1-E975-4622-B8F9-283C5BE8A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" y="1324"/>
              <a:ext cx="75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7" name="Group 65">
            <a:extLst>
              <a:ext uri="{FF2B5EF4-FFF2-40B4-BE49-F238E27FC236}">
                <a16:creationId xmlns:a16="http://schemas.microsoft.com/office/drawing/2014/main" id="{B05D4DA0-78F1-4F02-B012-E81A430FDE6E}"/>
              </a:ext>
            </a:extLst>
          </p:cNvPr>
          <p:cNvGrpSpPr>
            <a:grpSpLocks/>
          </p:cNvGrpSpPr>
          <p:nvPr/>
        </p:nvGrpSpPr>
        <p:grpSpPr bwMode="auto">
          <a:xfrm>
            <a:off x="4267200" y="3667125"/>
            <a:ext cx="2071688" cy="2209800"/>
            <a:chOff x="1728" y="2256"/>
            <a:chExt cx="1305" cy="1392"/>
          </a:xfrm>
        </p:grpSpPr>
        <p:sp>
          <p:nvSpPr>
            <p:cNvPr id="54309" name="Oval 66">
              <a:extLst>
                <a:ext uri="{FF2B5EF4-FFF2-40B4-BE49-F238E27FC236}">
                  <a16:creationId xmlns:a16="http://schemas.microsoft.com/office/drawing/2014/main" id="{C979FC5A-228E-41A0-A16A-F454F74D5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256"/>
              <a:ext cx="1305" cy="1392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0" name="Freeform 67">
              <a:extLst>
                <a:ext uri="{FF2B5EF4-FFF2-40B4-BE49-F238E27FC236}">
                  <a16:creationId xmlns:a16="http://schemas.microsoft.com/office/drawing/2014/main" id="{4F5EB861-FDF4-461B-9E5B-FC50BC139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2263"/>
              <a:ext cx="1129" cy="1151"/>
            </a:xfrm>
            <a:custGeom>
              <a:avLst/>
              <a:gdLst>
                <a:gd name="T0" fmla="*/ 98 w 509"/>
                <a:gd name="T1" fmla="*/ 9284 h 486"/>
                <a:gd name="T2" fmla="*/ 7113 w 509"/>
                <a:gd name="T3" fmla="*/ 118 h 486"/>
                <a:gd name="T4" fmla="*/ 12319 w 509"/>
                <a:gd name="T5" fmla="*/ 3107 h 486"/>
                <a:gd name="T6" fmla="*/ 7040 w 509"/>
                <a:gd name="T7" fmla="*/ 0 h 486"/>
                <a:gd name="T8" fmla="*/ 0 w 509"/>
                <a:gd name="T9" fmla="*/ 9125 h 486"/>
                <a:gd name="T10" fmla="*/ 1845 w 509"/>
                <a:gd name="T11" fmla="*/ 15290 h 486"/>
                <a:gd name="T12" fmla="*/ 98 w 509"/>
                <a:gd name="T13" fmla="*/ 9284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4" y="295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09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5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1" name="Freeform 68">
              <a:extLst>
                <a:ext uri="{FF2B5EF4-FFF2-40B4-BE49-F238E27FC236}">
                  <a16:creationId xmlns:a16="http://schemas.microsoft.com/office/drawing/2014/main" id="{4FF860CC-E33F-4A49-90F2-A799A36D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2490"/>
              <a:ext cx="1129" cy="1151"/>
            </a:xfrm>
            <a:custGeom>
              <a:avLst/>
              <a:gdLst>
                <a:gd name="T0" fmla="*/ 12246 w 509"/>
                <a:gd name="T1" fmla="*/ 6001 h 486"/>
                <a:gd name="T2" fmla="*/ 5206 w 509"/>
                <a:gd name="T3" fmla="*/ 15171 h 486"/>
                <a:gd name="T4" fmla="*/ 0 w 509"/>
                <a:gd name="T5" fmla="*/ 12183 h 486"/>
                <a:gd name="T6" fmla="*/ 5303 w 509"/>
                <a:gd name="T7" fmla="*/ 15290 h 486"/>
                <a:gd name="T8" fmla="*/ 12319 w 509"/>
                <a:gd name="T9" fmla="*/ 6136 h 486"/>
                <a:gd name="T10" fmla="*/ 10509 w 509"/>
                <a:gd name="T11" fmla="*/ 0 h 486"/>
                <a:gd name="T12" fmla="*/ 12246 w 509"/>
                <a:gd name="T13" fmla="*/ 600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2" name="Oval 69">
              <a:extLst>
                <a:ext uri="{FF2B5EF4-FFF2-40B4-BE49-F238E27FC236}">
                  <a16:creationId xmlns:a16="http://schemas.microsoft.com/office/drawing/2014/main" id="{60197D9B-094D-45B7-9A67-D159F6742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2287"/>
              <a:ext cx="1245" cy="1330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3" name="Oval 70">
              <a:extLst>
                <a:ext uri="{FF2B5EF4-FFF2-40B4-BE49-F238E27FC236}">
                  <a16:creationId xmlns:a16="http://schemas.microsoft.com/office/drawing/2014/main" id="{3AE82409-07B2-43FF-AE39-B024CE231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313"/>
              <a:ext cx="1199" cy="127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4" name="Oval 71">
              <a:extLst>
                <a:ext uri="{FF2B5EF4-FFF2-40B4-BE49-F238E27FC236}">
                  <a16:creationId xmlns:a16="http://schemas.microsoft.com/office/drawing/2014/main" id="{6532264D-E6CD-49A3-967F-57767FB94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8" y="2256"/>
              <a:ext cx="1305" cy="139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5" name="Oval 72">
              <a:extLst>
                <a:ext uri="{FF2B5EF4-FFF2-40B4-BE49-F238E27FC236}">
                  <a16:creationId xmlns:a16="http://schemas.microsoft.com/office/drawing/2014/main" id="{8CE7DCEB-D858-44C7-8442-473BE697A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9" y="2287"/>
              <a:ext cx="1245" cy="133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6" name="Oval 73">
              <a:extLst>
                <a:ext uri="{FF2B5EF4-FFF2-40B4-BE49-F238E27FC236}">
                  <a16:creationId xmlns:a16="http://schemas.microsoft.com/office/drawing/2014/main" id="{D1EAD467-E682-4BDA-B600-0BC291A7E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1" y="2313"/>
              <a:ext cx="1199" cy="1278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17" name="Freeform 74">
              <a:extLst>
                <a:ext uri="{FF2B5EF4-FFF2-40B4-BE49-F238E27FC236}">
                  <a16:creationId xmlns:a16="http://schemas.microsoft.com/office/drawing/2014/main" id="{2C3A6557-8687-4232-B359-6609B6CE6A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7" y="2476"/>
              <a:ext cx="46" cy="50"/>
            </a:xfrm>
            <a:custGeom>
              <a:avLst/>
              <a:gdLst>
                <a:gd name="T0" fmla="*/ 72 w 21"/>
                <a:gd name="T1" fmla="*/ 510 h 21"/>
                <a:gd name="T2" fmla="*/ 116 w 21"/>
                <a:gd name="T3" fmla="*/ 95 h 21"/>
                <a:gd name="T4" fmla="*/ 407 w 21"/>
                <a:gd name="T5" fmla="*/ 164 h 21"/>
                <a:gd name="T6" fmla="*/ 370 w 21"/>
                <a:gd name="T7" fmla="*/ 579 h 21"/>
                <a:gd name="T8" fmla="*/ 72 w 21"/>
                <a:gd name="T9" fmla="*/ 5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8" name="Freeform 75">
              <a:extLst>
                <a:ext uri="{FF2B5EF4-FFF2-40B4-BE49-F238E27FC236}">
                  <a16:creationId xmlns:a16="http://schemas.microsoft.com/office/drawing/2014/main" id="{DC62D266-39FB-4DF7-B007-FEF8129306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460"/>
              <a:ext cx="33" cy="33"/>
            </a:xfrm>
            <a:custGeom>
              <a:avLst/>
              <a:gdLst>
                <a:gd name="T0" fmla="*/ 73 w 15"/>
                <a:gd name="T1" fmla="*/ 339 h 14"/>
                <a:gd name="T2" fmla="*/ 97 w 15"/>
                <a:gd name="T3" fmla="*/ 66 h 14"/>
                <a:gd name="T4" fmla="*/ 310 w 15"/>
                <a:gd name="T5" fmla="*/ 94 h 14"/>
                <a:gd name="T6" fmla="*/ 275 w 15"/>
                <a:gd name="T7" fmla="*/ 368 h 14"/>
                <a:gd name="T8" fmla="*/ 73 w 15"/>
                <a:gd name="T9" fmla="*/ 33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3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19" name="Freeform 76">
              <a:extLst>
                <a:ext uri="{FF2B5EF4-FFF2-40B4-BE49-F238E27FC236}">
                  <a16:creationId xmlns:a16="http://schemas.microsoft.com/office/drawing/2014/main" id="{3C085DDE-04D9-4FD7-8748-81A77FDB84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" y="2519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0" name="Oval 77">
              <a:extLst>
                <a:ext uri="{FF2B5EF4-FFF2-40B4-BE49-F238E27FC236}">
                  <a16:creationId xmlns:a16="http://schemas.microsoft.com/office/drawing/2014/main" id="{E0EED916-66D7-41DB-AA19-E5C361973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2481"/>
              <a:ext cx="220" cy="232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1" name="Oval 78">
              <a:extLst>
                <a:ext uri="{FF2B5EF4-FFF2-40B4-BE49-F238E27FC236}">
                  <a16:creationId xmlns:a16="http://schemas.microsoft.com/office/drawing/2014/main" id="{13427CBE-A2D9-4CFC-A9B9-8D03DAF35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557"/>
              <a:ext cx="78" cy="83"/>
            </a:xfrm>
            <a:prstGeom prst="ellipse">
              <a:avLst/>
            </a:prstGeom>
            <a:solidFill>
              <a:srgbClr val="EBB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2" name="Freeform 79">
              <a:extLst>
                <a:ext uri="{FF2B5EF4-FFF2-40B4-BE49-F238E27FC236}">
                  <a16:creationId xmlns:a16="http://schemas.microsoft.com/office/drawing/2014/main" id="{183A1D39-5550-4811-8C42-03D3C7CE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4" y="2564"/>
              <a:ext cx="55" cy="61"/>
            </a:xfrm>
            <a:custGeom>
              <a:avLst/>
              <a:gdLst>
                <a:gd name="T0" fmla="*/ 97 w 25"/>
                <a:gd name="T1" fmla="*/ 519 h 26"/>
                <a:gd name="T2" fmla="*/ 427 w 25"/>
                <a:gd name="T3" fmla="*/ 89 h 26"/>
                <a:gd name="T4" fmla="*/ 585 w 25"/>
                <a:gd name="T5" fmla="*/ 155 h 26"/>
                <a:gd name="T6" fmla="*/ 330 w 25"/>
                <a:gd name="T7" fmla="*/ 0 h 26"/>
                <a:gd name="T8" fmla="*/ 0 w 25"/>
                <a:gd name="T9" fmla="*/ 425 h 26"/>
                <a:gd name="T10" fmla="*/ 161 w 25"/>
                <a:gd name="T11" fmla="*/ 788 h 26"/>
                <a:gd name="T12" fmla="*/ 97 w 25"/>
                <a:gd name="T13" fmla="*/ 51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4" y="17"/>
                  </a:moveTo>
                  <a:cubicBezTo>
                    <a:pt x="4" y="9"/>
                    <a:pt x="10" y="3"/>
                    <a:pt x="18" y="3"/>
                  </a:cubicBezTo>
                  <a:cubicBezTo>
                    <a:pt x="21" y="3"/>
                    <a:pt x="23" y="4"/>
                    <a:pt x="25" y="5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4"/>
                    <a:pt x="7" y="26"/>
                  </a:cubicBezTo>
                  <a:cubicBezTo>
                    <a:pt x="5" y="24"/>
                    <a:pt x="4" y="21"/>
                    <a:pt x="4" y="17"/>
                  </a:cubicBezTo>
                  <a:close/>
                </a:path>
              </a:pathLst>
            </a:custGeom>
            <a:solidFill>
              <a:srgbClr val="F8E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3" name="Freeform 80">
              <a:extLst>
                <a:ext uri="{FF2B5EF4-FFF2-40B4-BE49-F238E27FC236}">
                  <a16:creationId xmlns:a16="http://schemas.microsoft.com/office/drawing/2014/main" id="{4E32A627-ABCF-4934-A3B6-C85814BB79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6" y="2580"/>
              <a:ext cx="44" cy="53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43 h 22"/>
                <a:gd name="T4" fmla="*/ 0 w 20"/>
                <a:gd name="T5" fmla="*/ 713 h 22"/>
                <a:gd name="T6" fmla="*/ 117 w 20"/>
                <a:gd name="T7" fmla="*/ 742 h 22"/>
                <a:gd name="T8" fmla="*/ 469 w 20"/>
                <a:gd name="T9" fmla="*/ 239 h 22"/>
                <a:gd name="T10" fmla="*/ 427 w 20"/>
                <a:gd name="T11" fmla="*/ 29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8"/>
                    <a:pt x="15" y="15"/>
                    <a:pt x="8" y="19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1"/>
                    <a:pt x="3" y="22"/>
                    <a:pt x="5" y="22"/>
                  </a:cubicBezTo>
                  <a:cubicBezTo>
                    <a:pt x="13" y="22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DF8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4" name="Oval 81">
              <a:extLst>
                <a:ext uri="{FF2B5EF4-FFF2-40B4-BE49-F238E27FC236}">
                  <a16:creationId xmlns:a16="http://schemas.microsoft.com/office/drawing/2014/main" id="{545E1227-709A-46C3-896D-8E350AF50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7" y="2855"/>
              <a:ext cx="246" cy="263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5" name="Oval 82">
              <a:extLst>
                <a:ext uri="{FF2B5EF4-FFF2-40B4-BE49-F238E27FC236}">
                  <a16:creationId xmlns:a16="http://schemas.microsoft.com/office/drawing/2014/main" id="{44EA1A03-C988-456D-A3B3-AC91C023E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2945"/>
              <a:ext cx="78" cy="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6" name="Freeform 83">
              <a:extLst>
                <a:ext uri="{FF2B5EF4-FFF2-40B4-BE49-F238E27FC236}">
                  <a16:creationId xmlns:a16="http://schemas.microsoft.com/office/drawing/2014/main" id="{C254FF1C-B0AE-4AB5-913F-6E9F853E7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952"/>
              <a:ext cx="57" cy="64"/>
            </a:xfrm>
            <a:custGeom>
              <a:avLst/>
              <a:gdLst>
                <a:gd name="T0" fmla="*/ 96 w 26"/>
                <a:gd name="T1" fmla="*/ 574 h 27"/>
                <a:gd name="T2" fmla="*/ 414 w 26"/>
                <a:gd name="T3" fmla="*/ 95 h 27"/>
                <a:gd name="T4" fmla="*/ 601 w 26"/>
                <a:gd name="T5" fmla="*/ 185 h 27"/>
                <a:gd name="T6" fmla="*/ 327 w 26"/>
                <a:gd name="T7" fmla="*/ 0 h 27"/>
                <a:gd name="T8" fmla="*/ 0 w 26"/>
                <a:gd name="T9" fmla="*/ 439 h 27"/>
                <a:gd name="T10" fmla="*/ 158 w 26"/>
                <a:gd name="T11" fmla="*/ 853 h 27"/>
                <a:gd name="T12" fmla="*/ 96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3"/>
                    <a:pt x="18" y="3"/>
                  </a:cubicBezTo>
                  <a:cubicBezTo>
                    <a:pt x="21" y="3"/>
                    <a:pt x="23" y="4"/>
                    <a:pt x="26" y="6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7" name="Freeform 84">
              <a:extLst>
                <a:ext uri="{FF2B5EF4-FFF2-40B4-BE49-F238E27FC236}">
                  <a16:creationId xmlns:a16="http://schemas.microsoft.com/office/drawing/2014/main" id="{9BEE67BC-E335-4343-91D8-C98FAF848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0" y="2969"/>
              <a:ext cx="44" cy="52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19 h 22"/>
                <a:gd name="T4" fmla="*/ 0 w 20"/>
                <a:gd name="T5" fmla="*/ 659 h 22"/>
                <a:gd name="T6" fmla="*/ 117 w 20"/>
                <a:gd name="T7" fmla="*/ 688 h 22"/>
                <a:gd name="T8" fmla="*/ 469 w 20"/>
                <a:gd name="T9" fmla="*/ 251 h 22"/>
                <a:gd name="T10" fmla="*/ 427 w 20"/>
                <a:gd name="T11" fmla="*/ 28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9"/>
                    <a:pt x="15" y="16"/>
                    <a:pt x="8" y="20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2"/>
                    <a:pt x="3" y="22"/>
                    <a:pt x="5" y="22"/>
                  </a:cubicBezTo>
                  <a:cubicBezTo>
                    <a:pt x="13" y="22"/>
                    <a:pt x="20" y="16"/>
                    <a:pt x="20" y="8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28" name="Oval 85">
              <a:extLst>
                <a:ext uri="{FF2B5EF4-FFF2-40B4-BE49-F238E27FC236}">
                  <a16:creationId xmlns:a16="http://schemas.microsoft.com/office/drawing/2014/main" id="{54B5F389-908C-44FC-B2F0-7E6C2C01A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6" y="3030"/>
              <a:ext cx="391" cy="417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29" name="Oval 86">
              <a:extLst>
                <a:ext uri="{FF2B5EF4-FFF2-40B4-BE49-F238E27FC236}">
                  <a16:creationId xmlns:a16="http://schemas.microsoft.com/office/drawing/2014/main" id="{BAC65627-B8C8-4024-8D9E-52E123EB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198"/>
              <a:ext cx="75" cy="81"/>
            </a:xfrm>
            <a:prstGeom prst="ellipse">
              <a:avLst/>
            </a:prstGeom>
            <a:solidFill>
              <a:srgbClr val="E9D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0" name="Freeform 87">
              <a:extLst>
                <a:ext uri="{FF2B5EF4-FFF2-40B4-BE49-F238E27FC236}">
                  <a16:creationId xmlns:a16="http://schemas.microsoft.com/office/drawing/2014/main" id="{3046A479-7201-49C0-9B16-474860711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3203"/>
              <a:ext cx="58" cy="64"/>
            </a:xfrm>
            <a:custGeom>
              <a:avLst/>
              <a:gdLst>
                <a:gd name="T0" fmla="*/ 100 w 26"/>
                <a:gd name="T1" fmla="*/ 574 h 27"/>
                <a:gd name="T2" fmla="*/ 444 w 26"/>
                <a:gd name="T3" fmla="*/ 119 h 27"/>
                <a:gd name="T4" fmla="*/ 642 w 26"/>
                <a:gd name="T5" fmla="*/ 185 h 27"/>
                <a:gd name="T6" fmla="*/ 368 w 26"/>
                <a:gd name="T7" fmla="*/ 0 h 27"/>
                <a:gd name="T8" fmla="*/ 0 w 26"/>
                <a:gd name="T9" fmla="*/ 476 h 27"/>
                <a:gd name="T10" fmla="*/ 178 w 26"/>
                <a:gd name="T11" fmla="*/ 853 h 27"/>
                <a:gd name="T12" fmla="*/ 100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5"/>
                    <a:pt x="26" y="6"/>
                  </a:cubicBezTo>
                  <a:cubicBezTo>
                    <a:pt x="23" y="3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C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1" name="Freeform 88">
              <a:extLst>
                <a:ext uri="{FF2B5EF4-FFF2-40B4-BE49-F238E27FC236}">
                  <a16:creationId xmlns:a16="http://schemas.microsoft.com/office/drawing/2014/main" id="{0F048EDD-131B-45F2-A2A3-C1C23C5B5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3222"/>
              <a:ext cx="45" cy="50"/>
            </a:xfrm>
            <a:custGeom>
              <a:avLst/>
              <a:gdLst>
                <a:gd name="T0" fmla="*/ 437 w 20"/>
                <a:gd name="T1" fmla="*/ 0 h 21"/>
                <a:gd name="T2" fmla="*/ 227 w 20"/>
                <a:gd name="T3" fmla="*/ 607 h 21"/>
                <a:gd name="T4" fmla="*/ 0 w 20"/>
                <a:gd name="T5" fmla="*/ 645 h 21"/>
                <a:gd name="T6" fmla="*/ 162 w 20"/>
                <a:gd name="T7" fmla="*/ 674 h 21"/>
                <a:gd name="T8" fmla="*/ 511 w 20"/>
                <a:gd name="T9" fmla="*/ 226 h 21"/>
                <a:gd name="T10" fmla="*/ 466 w 20"/>
                <a:gd name="T11" fmla="*/ 29 h 21"/>
                <a:gd name="T12" fmla="*/ 437 w 2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17" y="0"/>
                  </a:moveTo>
                  <a:cubicBezTo>
                    <a:pt x="19" y="8"/>
                    <a:pt x="16" y="15"/>
                    <a:pt x="9" y="19"/>
                  </a:cubicBezTo>
                  <a:cubicBezTo>
                    <a:pt x="6" y="20"/>
                    <a:pt x="3" y="20"/>
                    <a:pt x="0" y="20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3" y="21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D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2" name="Oval 89">
              <a:extLst>
                <a:ext uri="{FF2B5EF4-FFF2-40B4-BE49-F238E27FC236}">
                  <a16:creationId xmlns:a16="http://schemas.microsoft.com/office/drawing/2014/main" id="{0E8A5E07-EDCB-4A45-AC15-69725B087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812"/>
              <a:ext cx="75" cy="83"/>
            </a:xfrm>
            <a:prstGeom prst="ellipse">
              <a:avLst/>
            </a:prstGeom>
            <a:solidFill>
              <a:srgbClr val="EDB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3" name="Freeform 90">
              <a:extLst>
                <a:ext uri="{FF2B5EF4-FFF2-40B4-BE49-F238E27FC236}">
                  <a16:creationId xmlns:a16="http://schemas.microsoft.com/office/drawing/2014/main" id="{4DF1D4CF-C0CF-4396-B727-2EBE2B93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1" y="2820"/>
              <a:ext cx="58" cy="63"/>
            </a:xfrm>
            <a:custGeom>
              <a:avLst/>
              <a:gdLst>
                <a:gd name="T0" fmla="*/ 100 w 26"/>
                <a:gd name="T1" fmla="*/ 534 h 27"/>
                <a:gd name="T2" fmla="*/ 444 w 26"/>
                <a:gd name="T3" fmla="*/ 114 h 27"/>
                <a:gd name="T4" fmla="*/ 642 w 26"/>
                <a:gd name="T5" fmla="*/ 180 h 27"/>
                <a:gd name="T6" fmla="*/ 368 w 26"/>
                <a:gd name="T7" fmla="*/ 0 h 27"/>
                <a:gd name="T8" fmla="*/ 0 w 26"/>
                <a:gd name="T9" fmla="*/ 446 h 27"/>
                <a:gd name="T10" fmla="*/ 178 w 26"/>
                <a:gd name="T11" fmla="*/ 800 h 27"/>
                <a:gd name="T12" fmla="*/ 100 w 26"/>
                <a:gd name="T13" fmla="*/ 5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4"/>
                    <a:pt x="26" y="6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9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4" name="Freeform 91">
              <a:extLst>
                <a:ext uri="{FF2B5EF4-FFF2-40B4-BE49-F238E27FC236}">
                  <a16:creationId xmlns:a16="http://schemas.microsoft.com/office/drawing/2014/main" id="{E3F6369F-4D22-4501-8DC1-45879EE47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2836"/>
              <a:ext cx="45" cy="52"/>
            </a:xfrm>
            <a:custGeom>
              <a:avLst/>
              <a:gdLst>
                <a:gd name="T0" fmla="*/ 466 w 20"/>
                <a:gd name="T1" fmla="*/ 0 h 22"/>
                <a:gd name="T2" fmla="*/ 227 w 20"/>
                <a:gd name="T3" fmla="*/ 619 h 22"/>
                <a:gd name="T4" fmla="*/ 0 w 20"/>
                <a:gd name="T5" fmla="*/ 659 h 22"/>
                <a:gd name="T6" fmla="*/ 162 w 20"/>
                <a:gd name="T7" fmla="*/ 688 h 22"/>
                <a:gd name="T8" fmla="*/ 511 w 20"/>
                <a:gd name="T9" fmla="*/ 251 h 22"/>
                <a:gd name="T10" fmla="*/ 466 w 20"/>
                <a:gd name="T11" fmla="*/ 28 h 22"/>
                <a:gd name="T12" fmla="*/ 466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8" y="0"/>
                  </a:moveTo>
                  <a:cubicBezTo>
                    <a:pt x="19" y="9"/>
                    <a:pt x="16" y="16"/>
                    <a:pt x="9" y="20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2"/>
                    <a:pt x="20" y="16"/>
                    <a:pt x="20" y="8"/>
                  </a:cubicBezTo>
                  <a:cubicBezTo>
                    <a:pt x="20" y="6"/>
                    <a:pt x="19" y="3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DF8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35" name="Oval 92">
              <a:extLst>
                <a:ext uri="{FF2B5EF4-FFF2-40B4-BE49-F238E27FC236}">
                  <a16:creationId xmlns:a16="http://schemas.microsoft.com/office/drawing/2014/main" id="{AF7601BF-632D-456E-AB9E-578B0BA9A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7" y="2557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6" name="Oval 93">
              <a:extLst>
                <a:ext uri="{FF2B5EF4-FFF2-40B4-BE49-F238E27FC236}">
                  <a16:creationId xmlns:a16="http://schemas.microsoft.com/office/drawing/2014/main" id="{1A805FCF-8A2F-4B74-BEB8-4E7D030644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2945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7" name="Oval 94">
              <a:extLst>
                <a:ext uri="{FF2B5EF4-FFF2-40B4-BE49-F238E27FC236}">
                  <a16:creationId xmlns:a16="http://schemas.microsoft.com/office/drawing/2014/main" id="{37C729D8-08E1-46DC-B17C-FEAD65043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4" y="3198"/>
              <a:ext cx="75" cy="81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38" name="Oval 95">
              <a:extLst>
                <a:ext uri="{FF2B5EF4-FFF2-40B4-BE49-F238E27FC236}">
                  <a16:creationId xmlns:a16="http://schemas.microsoft.com/office/drawing/2014/main" id="{9BD7C0D6-3B7D-4824-9A15-62020A4BD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7" y="2812"/>
              <a:ext cx="75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4278" name="Group 96">
            <a:extLst>
              <a:ext uri="{FF2B5EF4-FFF2-40B4-BE49-F238E27FC236}">
                <a16:creationId xmlns:a16="http://schemas.microsoft.com/office/drawing/2014/main" id="{6D15FE74-23CB-4AA4-84CD-591A92CC0CB8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3667125"/>
            <a:ext cx="2071688" cy="2209800"/>
            <a:chOff x="3792" y="2256"/>
            <a:chExt cx="1305" cy="1392"/>
          </a:xfrm>
        </p:grpSpPr>
        <p:sp>
          <p:nvSpPr>
            <p:cNvPr id="54279" name="Oval 97">
              <a:extLst>
                <a:ext uri="{FF2B5EF4-FFF2-40B4-BE49-F238E27FC236}">
                  <a16:creationId xmlns:a16="http://schemas.microsoft.com/office/drawing/2014/main" id="{EF94968D-C2DB-45C0-B000-39123D962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256"/>
              <a:ext cx="1305" cy="1392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0" name="Freeform 98">
              <a:extLst>
                <a:ext uri="{FF2B5EF4-FFF2-40B4-BE49-F238E27FC236}">
                  <a16:creationId xmlns:a16="http://schemas.microsoft.com/office/drawing/2014/main" id="{CCB78005-B210-4E87-AC99-B637BC501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2263"/>
              <a:ext cx="1129" cy="1151"/>
            </a:xfrm>
            <a:custGeom>
              <a:avLst/>
              <a:gdLst>
                <a:gd name="T0" fmla="*/ 98 w 509"/>
                <a:gd name="T1" fmla="*/ 9284 h 486"/>
                <a:gd name="T2" fmla="*/ 7113 w 509"/>
                <a:gd name="T3" fmla="*/ 118 h 486"/>
                <a:gd name="T4" fmla="*/ 12319 w 509"/>
                <a:gd name="T5" fmla="*/ 3107 h 486"/>
                <a:gd name="T6" fmla="*/ 7040 w 509"/>
                <a:gd name="T7" fmla="*/ 0 h 486"/>
                <a:gd name="T8" fmla="*/ 0 w 509"/>
                <a:gd name="T9" fmla="*/ 9125 h 486"/>
                <a:gd name="T10" fmla="*/ 1845 w 509"/>
                <a:gd name="T11" fmla="*/ 15290 h 486"/>
                <a:gd name="T12" fmla="*/ 98 w 509"/>
                <a:gd name="T13" fmla="*/ 9284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4" y="295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09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5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1" name="Freeform 99">
              <a:extLst>
                <a:ext uri="{FF2B5EF4-FFF2-40B4-BE49-F238E27FC236}">
                  <a16:creationId xmlns:a16="http://schemas.microsoft.com/office/drawing/2014/main" id="{CAFAD378-DD5B-40BC-9B86-6EC4800D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2490"/>
              <a:ext cx="1129" cy="1151"/>
            </a:xfrm>
            <a:custGeom>
              <a:avLst/>
              <a:gdLst>
                <a:gd name="T0" fmla="*/ 12246 w 509"/>
                <a:gd name="T1" fmla="*/ 6001 h 486"/>
                <a:gd name="T2" fmla="*/ 5206 w 509"/>
                <a:gd name="T3" fmla="*/ 15171 h 486"/>
                <a:gd name="T4" fmla="*/ 0 w 509"/>
                <a:gd name="T5" fmla="*/ 12183 h 486"/>
                <a:gd name="T6" fmla="*/ 5303 w 509"/>
                <a:gd name="T7" fmla="*/ 15290 h 486"/>
                <a:gd name="T8" fmla="*/ 12319 w 509"/>
                <a:gd name="T9" fmla="*/ 6136 h 486"/>
                <a:gd name="T10" fmla="*/ 10509 w 509"/>
                <a:gd name="T11" fmla="*/ 0 h 486"/>
                <a:gd name="T12" fmla="*/ 12246 w 509"/>
                <a:gd name="T13" fmla="*/ 600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2" name="Oval 100">
              <a:extLst>
                <a:ext uri="{FF2B5EF4-FFF2-40B4-BE49-F238E27FC236}">
                  <a16:creationId xmlns:a16="http://schemas.microsoft.com/office/drawing/2014/main" id="{664C1015-13D0-4D93-85B6-BE2A6F2FB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87"/>
              <a:ext cx="1245" cy="1330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3" name="Oval 101">
              <a:extLst>
                <a:ext uri="{FF2B5EF4-FFF2-40B4-BE49-F238E27FC236}">
                  <a16:creationId xmlns:a16="http://schemas.microsoft.com/office/drawing/2014/main" id="{9405EF70-7DC2-4BFE-9713-577DF3AEE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313"/>
              <a:ext cx="1199" cy="1278"/>
            </a:xfrm>
            <a:prstGeom prst="ellipse">
              <a:avLst/>
            </a:prstGeom>
            <a:solidFill>
              <a:srgbClr val="FCF2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4" name="Oval 102">
              <a:extLst>
                <a:ext uri="{FF2B5EF4-FFF2-40B4-BE49-F238E27FC236}">
                  <a16:creationId xmlns:a16="http://schemas.microsoft.com/office/drawing/2014/main" id="{75973109-37C3-4806-A114-D39D835F6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2256"/>
              <a:ext cx="1305" cy="139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5" name="Oval 103">
              <a:extLst>
                <a:ext uri="{FF2B5EF4-FFF2-40B4-BE49-F238E27FC236}">
                  <a16:creationId xmlns:a16="http://schemas.microsoft.com/office/drawing/2014/main" id="{8E1C6A12-EBC4-4FE5-BA0D-A22636B47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2287"/>
              <a:ext cx="1245" cy="133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6" name="Oval 104">
              <a:extLst>
                <a:ext uri="{FF2B5EF4-FFF2-40B4-BE49-F238E27FC236}">
                  <a16:creationId xmlns:a16="http://schemas.microsoft.com/office/drawing/2014/main" id="{9086E9BB-363C-4751-B6E5-DAF4F971F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2313"/>
              <a:ext cx="1199" cy="1278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87" name="Freeform 105">
              <a:extLst>
                <a:ext uri="{FF2B5EF4-FFF2-40B4-BE49-F238E27FC236}">
                  <a16:creationId xmlns:a16="http://schemas.microsoft.com/office/drawing/2014/main" id="{D4D89AAD-726E-4C2A-8DD3-15AB614F1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1" y="2476"/>
              <a:ext cx="46" cy="50"/>
            </a:xfrm>
            <a:custGeom>
              <a:avLst/>
              <a:gdLst>
                <a:gd name="T0" fmla="*/ 72 w 21"/>
                <a:gd name="T1" fmla="*/ 510 h 21"/>
                <a:gd name="T2" fmla="*/ 116 w 21"/>
                <a:gd name="T3" fmla="*/ 95 h 21"/>
                <a:gd name="T4" fmla="*/ 407 w 21"/>
                <a:gd name="T5" fmla="*/ 164 h 21"/>
                <a:gd name="T6" fmla="*/ 370 w 21"/>
                <a:gd name="T7" fmla="*/ 579 h 21"/>
                <a:gd name="T8" fmla="*/ 72 w 21"/>
                <a:gd name="T9" fmla="*/ 510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8" name="Freeform 106">
              <a:extLst>
                <a:ext uri="{FF2B5EF4-FFF2-40B4-BE49-F238E27FC236}">
                  <a16:creationId xmlns:a16="http://schemas.microsoft.com/office/drawing/2014/main" id="{9A136412-A95A-4BDB-8BB5-8553F2124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1" y="2460"/>
              <a:ext cx="33" cy="33"/>
            </a:xfrm>
            <a:custGeom>
              <a:avLst/>
              <a:gdLst>
                <a:gd name="T0" fmla="*/ 73 w 15"/>
                <a:gd name="T1" fmla="*/ 339 h 14"/>
                <a:gd name="T2" fmla="*/ 97 w 15"/>
                <a:gd name="T3" fmla="*/ 66 h 14"/>
                <a:gd name="T4" fmla="*/ 310 w 15"/>
                <a:gd name="T5" fmla="*/ 94 h 14"/>
                <a:gd name="T6" fmla="*/ 275 w 15"/>
                <a:gd name="T7" fmla="*/ 368 h 14"/>
                <a:gd name="T8" fmla="*/ 73 w 15"/>
                <a:gd name="T9" fmla="*/ 339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4">
                  <a:moveTo>
                    <a:pt x="3" y="11"/>
                  </a:moveTo>
                  <a:cubicBezTo>
                    <a:pt x="0" y="8"/>
                    <a:pt x="1" y="4"/>
                    <a:pt x="4" y="2"/>
                  </a:cubicBezTo>
                  <a:cubicBezTo>
                    <a:pt x="7" y="0"/>
                    <a:pt x="11" y="0"/>
                    <a:pt x="13" y="3"/>
                  </a:cubicBezTo>
                  <a:cubicBezTo>
                    <a:pt x="15" y="6"/>
                    <a:pt x="14" y="10"/>
                    <a:pt x="12" y="12"/>
                  </a:cubicBezTo>
                  <a:cubicBezTo>
                    <a:pt x="9" y="14"/>
                    <a:pt x="5" y="13"/>
                    <a:pt x="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89" name="Freeform 107">
              <a:extLst>
                <a:ext uri="{FF2B5EF4-FFF2-40B4-BE49-F238E27FC236}">
                  <a16:creationId xmlns:a16="http://schemas.microsoft.com/office/drawing/2014/main" id="{E6792738-1937-479D-BFE2-28619E626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2519"/>
              <a:ext cx="31" cy="35"/>
            </a:xfrm>
            <a:custGeom>
              <a:avLst/>
              <a:gdLst>
                <a:gd name="T0" fmla="*/ 44 w 14"/>
                <a:gd name="T1" fmla="*/ 355 h 15"/>
                <a:gd name="T2" fmla="*/ 78 w 14"/>
                <a:gd name="T3" fmla="*/ 86 h 15"/>
                <a:gd name="T4" fmla="*/ 295 w 14"/>
                <a:gd name="T5" fmla="*/ 114 h 15"/>
                <a:gd name="T6" fmla="*/ 259 w 14"/>
                <a:gd name="T7" fmla="*/ 380 h 15"/>
                <a:gd name="T8" fmla="*/ 44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0" name="Oval 108">
              <a:extLst>
                <a:ext uri="{FF2B5EF4-FFF2-40B4-BE49-F238E27FC236}">
                  <a16:creationId xmlns:a16="http://schemas.microsoft.com/office/drawing/2014/main" id="{DF80C1EC-6E8B-47AB-9CC1-4AFA20877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0" y="2481"/>
              <a:ext cx="220" cy="232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1" name="Oval 109">
              <a:extLst>
                <a:ext uri="{FF2B5EF4-FFF2-40B4-BE49-F238E27FC236}">
                  <a16:creationId xmlns:a16="http://schemas.microsoft.com/office/drawing/2014/main" id="{B81649BE-015F-4C70-9F17-A8388E2A0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557"/>
              <a:ext cx="78" cy="83"/>
            </a:xfrm>
            <a:prstGeom prst="ellipse">
              <a:avLst/>
            </a:prstGeom>
            <a:solidFill>
              <a:srgbClr val="EBB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2" name="Freeform 110">
              <a:extLst>
                <a:ext uri="{FF2B5EF4-FFF2-40B4-BE49-F238E27FC236}">
                  <a16:creationId xmlns:a16="http://schemas.microsoft.com/office/drawing/2014/main" id="{2E3E7448-F58E-4815-B3DB-E284067BF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2564"/>
              <a:ext cx="55" cy="61"/>
            </a:xfrm>
            <a:custGeom>
              <a:avLst/>
              <a:gdLst>
                <a:gd name="T0" fmla="*/ 97 w 25"/>
                <a:gd name="T1" fmla="*/ 519 h 26"/>
                <a:gd name="T2" fmla="*/ 427 w 25"/>
                <a:gd name="T3" fmla="*/ 89 h 26"/>
                <a:gd name="T4" fmla="*/ 585 w 25"/>
                <a:gd name="T5" fmla="*/ 155 h 26"/>
                <a:gd name="T6" fmla="*/ 330 w 25"/>
                <a:gd name="T7" fmla="*/ 0 h 26"/>
                <a:gd name="T8" fmla="*/ 0 w 25"/>
                <a:gd name="T9" fmla="*/ 425 h 26"/>
                <a:gd name="T10" fmla="*/ 161 w 25"/>
                <a:gd name="T11" fmla="*/ 788 h 26"/>
                <a:gd name="T12" fmla="*/ 97 w 25"/>
                <a:gd name="T13" fmla="*/ 519 h 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6">
                  <a:moveTo>
                    <a:pt x="4" y="17"/>
                  </a:moveTo>
                  <a:cubicBezTo>
                    <a:pt x="4" y="9"/>
                    <a:pt x="10" y="3"/>
                    <a:pt x="18" y="3"/>
                  </a:cubicBezTo>
                  <a:cubicBezTo>
                    <a:pt x="21" y="3"/>
                    <a:pt x="23" y="4"/>
                    <a:pt x="25" y="5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19"/>
                    <a:pt x="3" y="24"/>
                    <a:pt x="7" y="26"/>
                  </a:cubicBezTo>
                  <a:cubicBezTo>
                    <a:pt x="5" y="24"/>
                    <a:pt x="4" y="21"/>
                    <a:pt x="4" y="17"/>
                  </a:cubicBezTo>
                  <a:close/>
                </a:path>
              </a:pathLst>
            </a:custGeom>
            <a:solidFill>
              <a:srgbClr val="F8E9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3" name="Freeform 111">
              <a:extLst>
                <a:ext uri="{FF2B5EF4-FFF2-40B4-BE49-F238E27FC236}">
                  <a16:creationId xmlns:a16="http://schemas.microsoft.com/office/drawing/2014/main" id="{47234B60-4F9F-4199-BE4F-146E41B95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2580"/>
              <a:ext cx="44" cy="53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43 h 22"/>
                <a:gd name="T4" fmla="*/ 0 w 20"/>
                <a:gd name="T5" fmla="*/ 713 h 22"/>
                <a:gd name="T6" fmla="*/ 117 w 20"/>
                <a:gd name="T7" fmla="*/ 742 h 22"/>
                <a:gd name="T8" fmla="*/ 469 w 20"/>
                <a:gd name="T9" fmla="*/ 239 h 22"/>
                <a:gd name="T10" fmla="*/ 427 w 20"/>
                <a:gd name="T11" fmla="*/ 29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8"/>
                    <a:pt x="15" y="15"/>
                    <a:pt x="8" y="19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1"/>
                    <a:pt x="3" y="22"/>
                    <a:pt x="5" y="22"/>
                  </a:cubicBezTo>
                  <a:cubicBezTo>
                    <a:pt x="13" y="22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7" y="0"/>
                    <a:pt x="17" y="0"/>
                  </a:cubicBezTo>
                  <a:close/>
                </a:path>
              </a:pathLst>
            </a:custGeom>
            <a:solidFill>
              <a:srgbClr val="DF8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4" name="Oval 112">
              <a:extLst>
                <a:ext uri="{FF2B5EF4-FFF2-40B4-BE49-F238E27FC236}">
                  <a16:creationId xmlns:a16="http://schemas.microsoft.com/office/drawing/2014/main" id="{D9EB85C5-29BB-47EC-82A5-009CF12C9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1" y="2855"/>
              <a:ext cx="246" cy="263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5" name="Oval 113">
              <a:extLst>
                <a:ext uri="{FF2B5EF4-FFF2-40B4-BE49-F238E27FC236}">
                  <a16:creationId xmlns:a16="http://schemas.microsoft.com/office/drawing/2014/main" id="{131CE2AE-CA56-4731-911A-9F17E91E6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945"/>
              <a:ext cx="78" cy="8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6" name="Freeform 114">
              <a:extLst>
                <a:ext uri="{FF2B5EF4-FFF2-40B4-BE49-F238E27FC236}">
                  <a16:creationId xmlns:a16="http://schemas.microsoft.com/office/drawing/2014/main" id="{94D169A4-49B1-47C5-8E2D-7E20EDB5C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952"/>
              <a:ext cx="57" cy="64"/>
            </a:xfrm>
            <a:custGeom>
              <a:avLst/>
              <a:gdLst>
                <a:gd name="T0" fmla="*/ 96 w 26"/>
                <a:gd name="T1" fmla="*/ 574 h 27"/>
                <a:gd name="T2" fmla="*/ 414 w 26"/>
                <a:gd name="T3" fmla="*/ 95 h 27"/>
                <a:gd name="T4" fmla="*/ 601 w 26"/>
                <a:gd name="T5" fmla="*/ 185 h 27"/>
                <a:gd name="T6" fmla="*/ 327 w 26"/>
                <a:gd name="T7" fmla="*/ 0 h 27"/>
                <a:gd name="T8" fmla="*/ 0 w 26"/>
                <a:gd name="T9" fmla="*/ 439 h 27"/>
                <a:gd name="T10" fmla="*/ 158 w 26"/>
                <a:gd name="T11" fmla="*/ 853 h 27"/>
                <a:gd name="T12" fmla="*/ 96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3"/>
                    <a:pt x="18" y="3"/>
                  </a:cubicBezTo>
                  <a:cubicBezTo>
                    <a:pt x="21" y="3"/>
                    <a:pt x="23" y="4"/>
                    <a:pt x="26" y="6"/>
                  </a:cubicBezTo>
                  <a:cubicBezTo>
                    <a:pt x="23" y="2"/>
                    <a:pt x="19" y="0"/>
                    <a:pt x="14" y="0"/>
                  </a:cubicBezTo>
                  <a:cubicBezTo>
                    <a:pt x="6" y="0"/>
                    <a:pt x="0" y="7"/>
                    <a:pt x="0" y="14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5F6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7" name="Freeform 115">
              <a:extLst>
                <a:ext uri="{FF2B5EF4-FFF2-40B4-BE49-F238E27FC236}">
                  <a16:creationId xmlns:a16="http://schemas.microsoft.com/office/drawing/2014/main" id="{0AF85ECA-238D-4FCF-AF09-C11BC5FF8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2969"/>
              <a:ext cx="44" cy="52"/>
            </a:xfrm>
            <a:custGeom>
              <a:avLst/>
              <a:gdLst>
                <a:gd name="T0" fmla="*/ 392 w 20"/>
                <a:gd name="T1" fmla="*/ 0 h 22"/>
                <a:gd name="T2" fmla="*/ 194 w 20"/>
                <a:gd name="T3" fmla="*/ 619 h 22"/>
                <a:gd name="T4" fmla="*/ 0 w 20"/>
                <a:gd name="T5" fmla="*/ 659 h 22"/>
                <a:gd name="T6" fmla="*/ 117 w 20"/>
                <a:gd name="T7" fmla="*/ 688 h 22"/>
                <a:gd name="T8" fmla="*/ 469 w 20"/>
                <a:gd name="T9" fmla="*/ 251 h 22"/>
                <a:gd name="T10" fmla="*/ 427 w 20"/>
                <a:gd name="T11" fmla="*/ 28 h 22"/>
                <a:gd name="T12" fmla="*/ 392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7" y="0"/>
                  </a:moveTo>
                  <a:cubicBezTo>
                    <a:pt x="19" y="9"/>
                    <a:pt x="15" y="16"/>
                    <a:pt x="8" y="20"/>
                  </a:cubicBezTo>
                  <a:cubicBezTo>
                    <a:pt x="6" y="21"/>
                    <a:pt x="2" y="21"/>
                    <a:pt x="0" y="21"/>
                  </a:cubicBezTo>
                  <a:cubicBezTo>
                    <a:pt x="2" y="22"/>
                    <a:pt x="3" y="22"/>
                    <a:pt x="5" y="22"/>
                  </a:cubicBezTo>
                  <a:cubicBezTo>
                    <a:pt x="13" y="22"/>
                    <a:pt x="20" y="16"/>
                    <a:pt x="20" y="8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1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298" name="Oval 116">
              <a:extLst>
                <a:ext uri="{FF2B5EF4-FFF2-40B4-BE49-F238E27FC236}">
                  <a16:creationId xmlns:a16="http://schemas.microsoft.com/office/drawing/2014/main" id="{A1675FA8-B49C-40BD-9589-5726D5D4C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0" y="3030"/>
              <a:ext cx="391" cy="417"/>
            </a:xfrm>
            <a:prstGeom prst="ellipse">
              <a:avLst/>
            </a:prstGeom>
            <a:solidFill>
              <a:srgbClr val="9458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299" name="Oval 117">
              <a:extLst>
                <a:ext uri="{FF2B5EF4-FFF2-40B4-BE49-F238E27FC236}">
                  <a16:creationId xmlns:a16="http://schemas.microsoft.com/office/drawing/2014/main" id="{2E6C22CB-AA92-40B3-B007-1DC7857AD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3198"/>
              <a:ext cx="75" cy="81"/>
            </a:xfrm>
            <a:prstGeom prst="ellipse">
              <a:avLst/>
            </a:prstGeom>
            <a:solidFill>
              <a:srgbClr val="E9D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0" name="Freeform 118">
              <a:extLst>
                <a:ext uri="{FF2B5EF4-FFF2-40B4-BE49-F238E27FC236}">
                  <a16:creationId xmlns:a16="http://schemas.microsoft.com/office/drawing/2014/main" id="{C10D4C4B-0AC2-450F-BC93-B0746F904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3203"/>
              <a:ext cx="58" cy="64"/>
            </a:xfrm>
            <a:custGeom>
              <a:avLst/>
              <a:gdLst>
                <a:gd name="T0" fmla="*/ 100 w 26"/>
                <a:gd name="T1" fmla="*/ 574 h 27"/>
                <a:gd name="T2" fmla="*/ 444 w 26"/>
                <a:gd name="T3" fmla="*/ 119 h 27"/>
                <a:gd name="T4" fmla="*/ 642 w 26"/>
                <a:gd name="T5" fmla="*/ 185 h 27"/>
                <a:gd name="T6" fmla="*/ 368 w 26"/>
                <a:gd name="T7" fmla="*/ 0 h 27"/>
                <a:gd name="T8" fmla="*/ 0 w 26"/>
                <a:gd name="T9" fmla="*/ 476 h 27"/>
                <a:gd name="T10" fmla="*/ 178 w 26"/>
                <a:gd name="T11" fmla="*/ 853 h 27"/>
                <a:gd name="T12" fmla="*/ 100 w 26"/>
                <a:gd name="T13" fmla="*/ 57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5"/>
                    <a:pt x="26" y="6"/>
                  </a:cubicBezTo>
                  <a:cubicBezTo>
                    <a:pt x="23" y="3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CFC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1" name="Freeform 119">
              <a:extLst>
                <a:ext uri="{FF2B5EF4-FFF2-40B4-BE49-F238E27FC236}">
                  <a16:creationId xmlns:a16="http://schemas.microsoft.com/office/drawing/2014/main" id="{9E558EB2-2B53-4B88-84E9-392ECDE66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3222"/>
              <a:ext cx="45" cy="50"/>
            </a:xfrm>
            <a:custGeom>
              <a:avLst/>
              <a:gdLst>
                <a:gd name="T0" fmla="*/ 437 w 20"/>
                <a:gd name="T1" fmla="*/ 0 h 21"/>
                <a:gd name="T2" fmla="*/ 227 w 20"/>
                <a:gd name="T3" fmla="*/ 607 h 21"/>
                <a:gd name="T4" fmla="*/ 0 w 20"/>
                <a:gd name="T5" fmla="*/ 645 h 21"/>
                <a:gd name="T6" fmla="*/ 162 w 20"/>
                <a:gd name="T7" fmla="*/ 674 h 21"/>
                <a:gd name="T8" fmla="*/ 511 w 20"/>
                <a:gd name="T9" fmla="*/ 226 h 21"/>
                <a:gd name="T10" fmla="*/ 466 w 20"/>
                <a:gd name="T11" fmla="*/ 29 h 21"/>
                <a:gd name="T12" fmla="*/ 437 w 20"/>
                <a:gd name="T13" fmla="*/ 0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1">
                  <a:moveTo>
                    <a:pt x="17" y="0"/>
                  </a:moveTo>
                  <a:cubicBezTo>
                    <a:pt x="19" y="8"/>
                    <a:pt x="16" y="15"/>
                    <a:pt x="9" y="19"/>
                  </a:cubicBezTo>
                  <a:cubicBezTo>
                    <a:pt x="6" y="20"/>
                    <a:pt x="3" y="20"/>
                    <a:pt x="0" y="20"/>
                  </a:cubicBezTo>
                  <a:cubicBezTo>
                    <a:pt x="2" y="21"/>
                    <a:pt x="4" y="21"/>
                    <a:pt x="6" y="21"/>
                  </a:cubicBezTo>
                  <a:cubicBezTo>
                    <a:pt x="13" y="21"/>
                    <a:pt x="20" y="15"/>
                    <a:pt x="20" y="7"/>
                  </a:cubicBezTo>
                  <a:cubicBezTo>
                    <a:pt x="20" y="5"/>
                    <a:pt x="19" y="3"/>
                    <a:pt x="18" y="1"/>
                  </a:cubicBezTo>
                  <a:cubicBezTo>
                    <a:pt x="18" y="0"/>
                    <a:pt x="18" y="0"/>
                    <a:pt x="17" y="0"/>
                  </a:cubicBezTo>
                  <a:close/>
                </a:path>
              </a:pathLst>
            </a:custGeom>
            <a:solidFill>
              <a:srgbClr val="DA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2" name="Oval 120">
              <a:extLst>
                <a:ext uri="{FF2B5EF4-FFF2-40B4-BE49-F238E27FC236}">
                  <a16:creationId xmlns:a16="http://schemas.microsoft.com/office/drawing/2014/main" id="{B0C0B6A1-23C9-49AC-9CA6-DAF07BA7B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2812"/>
              <a:ext cx="75" cy="83"/>
            </a:xfrm>
            <a:prstGeom prst="ellipse">
              <a:avLst/>
            </a:prstGeom>
            <a:solidFill>
              <a:srgbClr val="EDB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3" name="Freeform 121">
              <a:extLst>
                <a:ext uri="{FF2B5EF4-FFF2-40B4-BE49-F238E27FC236}">
                  <a16:creationId xmlns:a16="http://schemas.microsoft.com/office/drawing/2014/main" id="{9B86C325-8506-4753-8947-AFA7986E3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820"/>
              <a:ext cx="58" cy="63"/>
            </a:xfrm>
            <a:custGeom>
              <a:avLst/>
              <a:gdLst>
                <a:gd name="T0" fmla="*/ 100 w 26"/>
                <a:gd name="T1" fmla="*/ 534 h 27"/>
                <a:gd name="T2" fmla="*/ 444 w 26"/>
                <a:gd name="T3" fmla="*/ 114 h 27"/>
                <a:gd name="T4" fmla="*/ 642 w 26"/>
                <a:gd name="T5" fmla="*/ 180 h 27"/>
                <a:gd name="T6" fmla="*/ 368 w 26"/>
                <a:gd name="T7" fmla="*/ 0 h 27"/>
                <a:gd name="T8" fmla="*/ 0 w 26"/>
                <a:gd name="T9" fmla="*/ 446 h 27"/>
                <a:gd name="T10" fmla="*/ 178 w 26"/>
                <a:gd name="T11" fmla="*/ 800 h 27"/>
                <a:gd name="T12" fmla="*/ 100 w 26"/>
                <a:gd name="T13" fmla="*/ 534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27">
                  <a:moveTo>
                    <a:pt x="4" y="18"/>
                  </a:moveTo>
                  <a:cubicBezTo>
                    <a:pt x="4" y="10"/>
                    <a:pt x="10" y="4"/>
                    <a:pt x="18" y="4"/>
                  </a:cubicBezTo>
                  <a:cubicBezTo>
                    <a:pt x="21" y="4"/>
                    <a:pt x="24" y="4"/>
                    <a:pt x="26" y="6"/>
                  </a:cubicBezTo>
                  <a:cubicBezTo>
                    <a:pt x="23" y="2"/>
                    <a:pt x="19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4"/>
                    <a:pt x="7" y="27"/>
                  </a:cubicBezTo>
                  <a:cubicBezTo>
                    <a:pt x="5" y="24"/>
                    <a:pt x="4" y="21"/>
                    <a:pt x="4" y="18"/>
                  </a:cubicBezTo>
                  <a:close/>
                </a:path>
              </a:pathLst>
            </a:custGeom>
            <a:solidFill>
              <a:srgbClr val="F9E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4" name="Freeform 122">
              <a:extLst>
                <a:ext uri="{FF2B5EF4-FFF2-40B4-BE49-F238E27FC236}">
                  <a16:creationId xmlns:a16="http://schemas.microsoft.com/office/drawing/2014/main" id="{69B12614-796A-4B32-B5F5-EC9A431A7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2836"/>
              <a:ext cx="45" cy="52"/>
            </a:xfrm>
            <a:custGeom>
              <a:avLst/>
              <a:gdLst>
                <a:gd name="T0" fmla="*/ 466 w 20"/>
                <a:gd name="T1" fmla="*/ 0 h 22"/>
                <a:gd name="T2" fmla="*/ 227 w 20"/>
                <a:gd name="T3" fmla="*/ 619 h 22"/>
                <a:gd name="T4" fmla="*/ 0 w 20"/>
                <a:gd name="T5" fmla="*/ 659 h 22"/>
                <a:gd name="T6" fmla="*/ 162 w 20"/>
                <a:gd name="T7" fmla="*/ 688 h 22"/>
                <a:gd name="T8" fmla="*/ 511 w 20"/>
                <a:gd name="T9" fmla="*/ 251 h 22"/>
                <a:gd name="T10" fmla="*/ 466 w 20"/>
                <a:gd name="T11" fmla="*/ 28 h 22"/>
                <a:gd name="T12" fmla="*/ 466 w 20"/>
                <a:gd name="T13" fmla="*/ 0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22">
                  <a:moveTo>
                    <a:pt x="18" y="0"/>
                  </a:moveTo>
                  <a:cubicBezTo>
                    <a:pt x="19" y="9"/>
                    <a:pt x="16" y="16"/>
                    <a:pt x="9" y="20"/>
                  </a:cubicBezTo>
                  <a:cubicBezTo>
                    <a:pt x="6" y="21"/>
                    <a:pt x="3" y="21"/>
                    <a:pt x="0" y="21"/>
                  </a:cubicBezTo>
                  <a:cubicBezTo>
                    <a:pt x="2" y="22"/>
                    <a:pt x="4" y="22"/>
                    <a:pt x="6" y="22"/>
                  </a:cubicBezTo>
                  <a:cubicBezTo>
                    <a:pt x="14" y="22"/>
                    <a:pt x="20" y="16"/>
                    <a:pt x="20" y="8"/>
                  </a:cubicBezTo>
                  <a:cubicBezTo>
                    <a:pt x="20" y="6"/>
                    <a:pt x="19" y="3"/>
                    <a:pt x="18" y="1"/>
                  </a:cubicBezTo>
                  <a:cubicBezTo>
                    <a:pt x="18" y="1"/>
                    <a:pt x="18" y="1"/>
                    <a:pt x="18" y="0"/>
                  </a:cubicBezTo>
                  <a:close/>
                </a:path>
              </a:pathLst>
            </a:custGeom>
            <a:solidFill>
              <a:srgbClr val="DF84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4305" name="Oval 123">
              <a:extLst>
                <a:ext uri="{FF2B5EF4-FFF2-40B4-BE49-F238E27FC236}">
                  <a16:creationId xmlns:a16="http://schemas.microsoft.com/office/drawing/2014/main" id="{FC156FEB-4340-40CF-88F0-0ACE873321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1" y="2557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6" name="Oval 124">
              <a:extLst>
                <a:ext uri="{FF2B5EF4-FFF2-40B4-BE49-F238E27FC236}">
                  <a16:creationId xmlns:a16="http://schemas.microsoft.com/office/drawing/2014/main" id="{13A468E8-0257-4466-91D5-DA8D8B0CA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2945"/>
              <a:ext cx="78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7" name="Oval 125">
              <a:extLst>
                <a:ext uri="{FF2B5EF4-FFF2-40B4-BE49-F238E27FC236}">
                  <a16:creationId xmlns:a16="http://schemas.microsoft.com/office/drawing/2014/main" id="{B3426C2F-21CC-445B-8F3A-5F77D6C7D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3198"/>
              <a:ext cx="75" cy="81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4308" name="Oval 126">
              <a:extLst>
                <a:ext uri="{FF2B5EF4-FFF2-40B4-BE49-F238E27FC236}">
                  <a16:creationId xmlns:a16="http://schemas.microsoft.com/office/drawing/2014/main" id="{B4CB56D1-A6DE-4E0A-A46C-8EDCF2D71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1" y="2812"/>
              <a:ext cx="75" cy="83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>
            <a:extLst>
              <a:ext uri="{FF2B5EF4-FFF2-40B4-BE49-F238E27FC236}">
                <a16:creationId xmlns:a16="http://schemas.microsoft.com/office/drawing/2014/main" id="{A698604C-3B34-44AC-9663-BA0C4CDF9F0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Stem cell cultivation</a:t>
            </a:r>
          </a:p>
        </p:txBody>
      </p:sp>
      <p:grpSp>
        <p:nvGrpSpPr>
          <p:cNvPr id="55299" name="Group 3">
            <a:extLst>
              <a:ext uri="{FF2B5EF4-FFF2-40B4-BE49-F238E27FC236}">
                <a16:creationId xmlns:a16="http://schemas.microsoft.com/office/drawing/2014/main" id="{791C6015-5C6E-4F4C-9185-820DB5D0FA2C}"/>
              </a:ext>
            </a:extLst>
          </p:cNvPr>
          <p:cNvGrpSpPr>
            <a:grpSpLocks/>
          </p:cNvGrpSpPr>
          <p:nvPr/>
        </p:nvGrpSpPr>
        <p:grpSpPr bwMode="auto">
          <a:xfrm>
            <a:off x="2678113" y="1873250"/>
            <a:ext cx="631825" cy="566738"/>
            <a:chOff x="915" y="1680"/>
            <a:chExt cx="792" cy="710"/>
          </a:xfrm>
        </p:grpSpPr>
        <p:sp>
          <p:nvSpPr>
            <p:cNvPr id="55954" name="Freeform 4">
              <a:extLst>
                <a:ext uri="{FF2B5EF4-FFF2-40B4-BE49-F238E27FC236}">
                  <a16:creationId xmlns:a16="http://schemas.microsoft.com/office/drawing/2014/main" id="{C5782B20-DE5C-4934-B28C-39F94ACBE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920" y="1680"/>
              <a:ext cx="782" cy="673"/>
            </a:xfrm>
            <a:custGeom>
              <a:avLst/>
              <a:gdLst>
                <a:gd name="T0" fmla="*/ 12197 w 313"/>
                <a:gd name="T1" fmla="*/ 5609 h 269"/>
                <a:gd name="T2" fmla="*/ 5769 w 313"/>
                <a:gd name="T3" fmla="*/ 10540 h 269"/>
                <a:gd name="T4" fmla="*/ 0 w 313"/>
                <a:gd name="T5" fmla="*/ 5559 h 269"/>
                <a:gd name="T6" fmla="*/ 5694 w 313"/>
                <a:gd name="T7" fmla="*/ 0 h 269"/>
                <a:gd name="T8" fmla="*/ 12197 w 313"/>
                <a:gd name="T9" fmla="*/ 5609 h 2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3" h="269">
                  <a:moveTo>
                    <a:pt x="313" y="143"/>
                  </a:moveTo>
                  <a:cubicBezTo>
                    <a:pt x="313" y="213"/>
                    <a:pt x="230" y="269"/>
                    <a:pt x="148" y="269"/>
                  </a:cubicBezTo>
                  <a:cubicBezTo>
                    <a:pt x="66" y="269"/>
                    <a:pt x="0" y="212"/>
                    <a:pt x="0" y="142"/>
                  </a:cubicBezTo>
                  <a:cubicBezTo>
                    <a:pt x="0" y="73"/>
                    <a:pt x="64" y="0"/>
                    <a:pt x="146" y="0"/>
                  </a:cubicBezTo>
                  <a:cubicBezTo>
                    <a:pt x="228" y="0"/>
                    <a:pt x="313" y="73"/>
                    <a:pt x="313" y="143"/>
                  </a:cubicBezTo>
                </a:path>
              </a:pathLst>
            </a:custGeom>
            <a:solidFill>
              <a:srgbClr val="EF9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5" name="Freeform 5">
              <a:extLst>
                <a:ext uri="{FF2B5EF4-FFF2-40B4-BE49-F238E27FC236}">
                  <a16:creationId xmlns:a16="http://schemas.microsoft.com/office/drawing/2014/main" id="{F76B2016-F3A4-46A7-8885-B0B4714E1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915" y="1680"/>
              <a:ext cx="792" cy="678"/>
            </a:xfrm>
            <a:custGeom>
              <a:avLst/>
              <a:gdLst>
                <a:gd name="T0" fmla="*/ 12272 w 317"/>
                <a:gd name="T1" fmla="*/ 5639 h 271"/>
                <a:gd name="T2" fmla="*/ 12240 w 317"/>
                <a:gd name="T3" fmla="*/ 5639 h 271"/>
                <a:gd name="T4" fmla="*/ 10244 w 317"/>
                <a:gd name="T5" fmla="*/ 9082 h 271"/>
                <a:gd name="T6" fmla="*/ 5849 w 317"/>
                <a:gd name="T7" fmla="*/ 10490 h 271"/>
                <a:gd name="T8" fmla="*/ 1791 w 317"/>
                <a:gd name="T9" fmla="*/ 9082 h 271"/>
                <a:gd name="T10" fmla="*/ 105 w 317"/>
                <a:gd name="T11" fmla="*/ 5639 h 271"/>
                <a:gd name="T12" fmla="*/ 1749 w 317"/>
                <a:gd name="T13" fmla="*/ 1879 h 271"/>
                <a:gd name="T14" fmla="*/ 5769 w 317"/>
                <a:gd name="T15" fmla="*/ 125 h 271"/>
                <a:gd name="T16" fmla="*/ 10211 w 317"/>
                <a:gd name="T17" fmla="*/ 1879 h 271"/>
                <a:gd name="T18" fmla="*/ 12240 w 317"/>
                <a:gd name="T19" fmla="*/ 5639 h 271"/>
                <a:gd name="T20" fmla="*/ 12272 w 317"/>
                <a:gd name="T21" fmla="*/ 5639 h 271"/>
                <a:gd name="T22" fmla="*/ 12352 w 317"/>
                <a:gd name="T23" fmla="*/ 5639 h 271"/>
                <a:gd name="T24" fmla="*/ 10294 w 317"/>
                <a:gd name="T25" fmla="*/ 1804 h 271"/>
                <a:gd name="T26" fmla="*/ 5769 w 317"/>
                <a:gd name="T27" fmla="*/ 0 h 271"/>
                <a:gd name="T28" fmla="*/ 1666 w 317"/>
                <a:gd name="T29" fmla="*/ 1804 h 271"/>
                <a:gd name="T30" fmla="*/ 0 w 317"/>
                <a:gd name="T31" fmla="*/ 5639 h 271"/>
                <a:gd name="T32" fmla="*/ 1716 w 317"/>
                <a:gd name="T33" fmla="*/ 9164 h 271"/>
                <a:gd name="T34" fmla="*/ 5849 w 317"/>
                <a:gd name="T35" fmla="*/ 10615 h 271"/>
                <a:gd name="T36" fmla="*/ 10294 w 317"/>
                <a:gd name="T37" fmla="*/ 9164 h 271"/>
                <a:gd name="T38" fmla="*/ 12352 w 317"/>
                <a:gd name="T39" fmla="*/ 5639 h 271"/>
                <a:gd name="T40" fmla="*/ 12272 w 317"/>
                <a:gd name="T41" fmla="*/ 5639 h 2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7" h="271">
                  <a:moveTo>
                    <a:pt x="315" y="144"/>
                  </a:moveTo>
                  <a:cubicBezTo>
                    <a:pt x="314" y="144"/>
                    <a:pt x="314" y="144"/>
                    <a:pt x="314" y="144"/>
                  </a:cubicBezTo>
                  <a:cubicBezTo>
                    <a:pt x="314" y="178"/>
                    <a:pt x="294" y="209"/>
                    <a:pt x="263" y="232"/>
                  </a:cubicBezTo>
                  <a:cubicBezTo>
                    <a:pt x="232" y="254"/>
                    <a:pt x="191" y="268"/>
                    <a:pt x="150" y="268"/>
                  </a:cubicBezTo>
                  <a:cubicBezTo>
                    <a:pt x="110" y="268"/>
                    <a:pt x="73" y="254"/>
                    <a:pt x="46" y="232"/>
                  </a:cubicBezTo>
                  <a:cubicBezTo>
                    <a:pt x="20" y="209"/>
                    <a:pt x="3" y="178"/>
                    <a:pt x="3" y="144"/>
                  </a:cubicBezTo>
                  <a:cubicBezTo>
                    <a:pt x="3" y="109"/>
                    <a:pt x="19" y="74"/>
                    <a:pt x="45" y="48"/>
                  </a:cubicBezTo>
                  <a:cubicBezTo>
                    <a:pt x="71" y="21"/>
                    <a:pt x="108" y="3"/>
                    <a:pt x="148" y="3"/>
                  </a:cubicBezTo>
                  <a:cubicBezTo>
                    <a:pt x="189" y="3"/>
                    <a:pt x="230" y="21"/>
                    <a:pt x="262" y="48"/>
                  </a:cubicBezTo>
                  <a:cubicBezTo>
                    <a:pt x="293" y="75"/>
                    <a:pt x="314" y="110"/>
                    <a:pt x="314" y="144"/>
                  </a:cubicBezTo>
                  <a:cubicBezTo>
                    <a:pt x="315" y="144"/>
                    <a:pt x="315" y="144"/>
                    <a:pt x="315" y="144"/>
                  </a:cubicBezTo>
                  <a:cubicBezTo>
                    <a:pt x="317" y="144"/>
                    <a:pt x="317" y="144"/>
                    <a:pt x="317" y="144"/>
                  </a:cubicBezTo>
                  <a:cubicBezTo>
                    <a:pt x="317" y="109"/>
                    <a:pt x="295" y="73"/>
                    <a:pt x="264" y="46"/>
                  </a:cubicBezTo>
                  <a:cubicBezTo>
                    <a:pt x="232" y="19"/>
                    <a:pt x="190" y="0"/>
                    <a:pt x="148" y="0"/>
                  </a:cubicBezTo>
                  <a:cubicBezTo>
                    <a:pt x="107" y="0"/>
                    <a:pt x="70" y="19"/>
                    <a:pt x="43" y="46"/>
                  </a:cubicBezTo>
                  <a:cubicBezTo>
                    <a:pt x="17" y="73"/>
                    <a:pt x="0" y="108"/>
                    <a:pt x="0" y="144"/>
                  </a:cubicBezTo>
                  <a:cubicBezTo>
                    <a:pt x="0" y="179"/>
                    <a:pt x="17" y="211"/>
                    <a:pt x="44" y="234"/>
                  </a:cubicBezTo>
                  <a:cubicBezTo>
                    <a:pt x="71" y="257"/>
                    <a:pt x="109" y="271"/>
                    <a:pt x="150" y="271"/>
                  </a:cubicBezTo>
                  <a:cubicBezTo>
                    <a:pt x="192" y="271"/>
                    <a:pt x="233" y="257"/>
                    <a:pt x="264" y="234"/>
                  </a:cubicBezTo>
                  <a:cubicBezTo>
                    <a:pt x="296" y="211"/>
                    <a:pt x="317" y="180"/>
                    <a:pt x="317" y="144"/>
                  </a:cubicBezTo>
                  <a:cubicBezTo>
                    <a:pt x="315" y="144"/>
                    <a:pt x="315" y="144"/>
                    <a:pt x="315" y="14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6" name="Freeform 6">
              <a:extLst>
                <a:ext uri="{FF2B5EF4-FFF2-40B4-BE49-F238E27FC236}">
                  <a16:creationId xmlns:a16="http://schemas.microsoft.com/office/drawing/2014/main" id="{CBF58E4A-7518-4AEB-97C1-6B69B2E30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2" y="1780"/>
              <a:ext cx="687" cy="558"/>
            </a:xfrm>
            <a:custGeom>
              <a:avLst/>
              <a:gdLst>
                <a:gd name="T0" fmla="*/ 10447 w 275"/>
                <a:gd name="T1" fmla="*/ 4672 h 223"/>
                <a:gd name="T2" fmla="*/ 4831 w 275"/>
                <a:gd name="T3" fmla="*/ 8352 h 223"/>
                <a:gd name="T4" fmla="*/ 0 w 275"/>
                <a:gd name="T5" fmla="*/ 4672 h 223"/>
                <a:gd name="T6" fmla="*/ 5691 w 275"/>
                <a:gd name="T7" fmla="*/ 0 h 223"/>
                <a:gd name="T8" fmla="*/ 10447 w 275"/>
                <a:gd name="T9" fmla="*/ 4672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223">
                  <a:moveTo>
                    <a:pt x="268" y="119"/>
                  </a:moveTo>
                  <a:cubicBezTo>
                    <a:pt x="261" y="173"/>
                    <a:pt x="204" y="202"/>
                    <a:pt x="124" y="213"/>
                  </a:cubicBezTo>
                  <a:cubicBezTo>
                    <a:pt x="51" y="223"/>
                    <a:pt x="0" y="173"/>
                    <a:pt x="0" y="119"/>
                  </a:cubicBezTo>
                  <a:cubicBezTo>
                    <a:pt x="0" y="64"/>
                    <a:pt x="72" y="0"/>
                    <a:pt x="146" y="0"/>
                  </a:cubicBezTo>
                  <a:cubicBezTo>
                    <a:pt x="220" y="0"/>
                    <a:pt x="275" y="65"/>
                    <a:pt x="268" y="119"/>
                  </a:cubicBezTo>
                </a:path>
              </a:pathLst>
            </a:custGeom>
            <a:solidFill>
              <a:srgbClr val="E27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7" name="Freeform 7">
              <a:extLst>
                <a:ext uri="{FF2B5EF4-FFF2-40B4-BE49-F238E27FC236}">
                  <a16:creationId xmlns:a16="http://schemas.microsoft.com/office/drawing/2014/main" id="{ED0FA8D4-23A0-4427-A263-541761628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755"/>
              <a:ext cx="687" cy="558"/>
            </a:xfrm>
            <a:custGeom>
              <a:avLst/>
              <a:gdLst>
                <a:gd name="T0" fmla="*/ 10447 w 275"/>
                <a:gd name="T1" fmla="*/ 4672 h 223"/>
                <a:gd name="T2" fmla="*/ 4831 w 275"/>
                <a:gd name="T3" fmla="*/ 8352 h 223"/>
                <a:gd name="T4" fmla="*/ 0 w 275"/>
                <a:gd name="T5" fmla="*/ 4672 h 223"/>
                <a:gd name="T6" fmla="*/ 5691 w 275"/>
                <a:gd name="T7" fmla="*/ 0 h 223"/>
                <a:gd name="T8" fmla="*/ 10447 w 275"/>
                <a:gd name="T9" fmla="*/ 4672 h 2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75" h="223">
                  <a:moveTo>
                    <a:pt x="268" y="119"/>
                  </a:moveTo>
                  <a:cubicBezTo>
                    <a:pt x="261" y="173"/>
                    <a:pt x="204" y="202"/>
                    <a:pt x="124" y="213"/>
                  </a:cubicBezTo>
                  <a:cubicBezTo>
                    <a:pt x="51" y="223"/>
                    <a:pt x="0" y="173"/>
                    <a:pt x="0" y="119"/>
                  </a:cubicBezTo>
                  <a:cubicBezTo>
                    <a:pt x="0" y="65"/>
                    <a:pt x="72" y="0"/>
                    <a:pt x="146" y="0"/>
                  </a:cubicBezTo>
                  <a:cubicBezTo>
                    <a:pt x="220" y="0"/>
                    <a:pt x="275" y="65"/>
                    <a:pt x="268" y="119"/>
                  </a:cubicBezTo>
                </a:path>
              </a:pathLst>
            </a:custGeom>
            <a:solidFill>
              <a:srgbClr val="E7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8" name="Freeform 8">
              <a:extLst>
                <a:ext uri="{FF2B5EF4-FFF2-40B4-BE49-F238E27FC236}">
                  <a16:creationId xmlns:a16="http://schemas.microsoft.com/office/drawing/2014/main" id="{9D6FB54A-8BEB-4FCE-9E73-13794BC7D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" y="1755"/>
              <a:ext cx="465" cy="558"/>
            </a:xfrm>
            <a:custGeom>
              <a:avLst/>
              <a:gdLst>
                <a:gd name="T0" fmla="*/ 1563 w 186"/>
                <a:gd name="T1" fmla="*/ 4984 h 223"/>
                <a:gd name="T2" fmla="*/ 7270 w 186"/>
                <a:gd name="T3" fmla="*/ 283 h 223"/>
                <a:gd name="T4" fmla="*/ 5708 w 186"/>
                <a:gd name="T5" fmla="*/ 0 h 223"/>
                <a:gd name="T6" fmla="*/ 0 w 186"/>
                <a:gd name="T7" fmla="*/ 4672 h 223"/>
                <a:gd name="T8" fmla="*/ 4845 w 186"/>
                <a:gd name="T9" fmla="*/ 8352 h 223"/>
                <a:gd name="T10" fmla="*/ 5083 w 186"/>
                <a:gd name="T11" fmla="*/ 8302 h 223"/>
                <a:gd name="T12" fmla="*/ 1563 w 186"/>
                <a:gd name="T13" fmla="*/ 4984 h 2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6" h="223">
                  <a:moveTo>
                    <a:pt x="40" y="127"/>
                  </a:moveTo>
                  <a:cubicBezTo>
                    <a:pt x="40" y="79"/>
                    <a:pt x="91" y="9"/>
                    <a:pt x="186" y="7"/>
                  </a:cubicBezTo>
                  <a:cubicBezTo>
                    <a:pt x="173" y="2"/>
                    <a:pt x="160" y="0"/>
                    <a:pt x="146" y="0"/>
                  </a:cubicBezTo>
                  <a:cubicBezTo>
                    <a:pt x="72" y="0"/>
                    <a:pt x="0" y="65"/>
                    <a:pt x="0" y="119"/>
                  </a:cubicBezTo>
                  <a:cubicBezTo>
                    <a:pt x="0" y="173"/>
                    <a:pt x="51" y="223"/>
                    <a:pt x="124" y="213"/>
                  </a:cubicBezTo>
                  <a:cubicBezTo>
                    <a:pt x="126" y="213"/>
                    <a:pt x="128" y="212"/>
                    <a:pt x="130" y="212"/>
                  </a:cubicBezTo>
                  <a:cubicBezTo>
                    <a:pt x="51" y="217"/>
                    <a:pt x="40" y="165"/>
                    <a:pt x="40" y="127"/>
                  </a:cubicBezTo>
                </a:path>
              </a:pathLst>
            </a:custGeom>
            <a:solidFill>
              <a:srgbClr val="E672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9" name="Freeform 9">
              <a:extLst>
                <a:ext uri="{FF2B5EF4-FFF2-40B4-BE49-F238E27FC236}">
                  <a16:creationId xmlns:a16="http://schemas.microsoft.com/office/drawing/2014/main" id="{EFFDC890-9D36-4A36-8F14-3BB7CC4B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1753"/>
              <a:ext cx="674" cy="540"/>
            </a:xfrm>
            <a:custGeom>
              <a:avLst/>
              <a:gdLst>
                <a:gd name="T0" fmla="*/ 10457 w 270"/>
                <a:gd name="T1" fmla="*/ 4688 h 216"/>
                <a:gd name="T2" fmla="*/ 10407 w 270"/>
                <a:gd name="T3" fmla="*/ 4688 h 216"/>
                <a:gd name="T4" fmla="*/ 8692 w 270"/>
                <a:gd name="T5" fmla="*/ 7113 h 216"/>
                <a:gd name="T6" fmla="*/ 4855 w 270"/>
                <a:gd name="T7" fmla="*/ 8333 h 216"/>
                <a:gd name="T8" fmla="*/ 4156 w 270"/>
                <a:gd name="T9" fmla="*/ 8363 h 216"/>
                <a:gd name="T10" fmla="*/ 75 w 270"/>
                <a:gd name="T11" fmla="*/ 4688 h 216"/>
                <a:gd name="T12" fmla="*/ 1820 w 270"/>
                <a:gd name="T13" fmla="*/ 1613 h 216"/>
                <a:gd name="T14" fmla="*/ 5709 w 270"/>
                <a:gd name="T15" fmla="*/ 83 h 216"/>
                <a:gd name="T16" fmla="*/ 9087 w 270"/>
                <a:gd name="T17" fmla="*/ 1458 h 216"/>
                <a:gd name="T18" fmla="*/ 10407 w 270"/>
                <a:gd name="T19" fmla="*/ 4345 h 216"/>
                <a:gd name="T20" fmla="*/ 10407 w 270"/>
                <a:gd name="T21" fmla="*/ 4688 h 216"/>
                <a:gd name="T22" fmla="*/ 10457 w 270"/>
                <a:gd name="T23" fmla="*/ 4688 h 216"/>
                <a:gd name="T24" fmla="*/ 10487 w 270"/>
                <a:gd name="T25" fmla="*/ 4688 h 216"/>
                <a:gd name="T26" fmla="*/ 10487 w 270"/>
                <a:gd name="T27" fmla="*/ 4345 h 216"/>
                <a:gd name="T28" fmla="*/ 5709 w 270"/>
                <a:gd name="T29" fmla="*/ 0 h 216"/>
                <a:gd name="T30" fmla="*/ 1745 w 270"/>
                <a:gd name="T31" fmla="*/ 1533 h 216"/>
                <a:gd name="T32" fmla="*/ 0 w 270"/>
                <a:gd name="T33" fmla="*/ 4688 h 216"/>
                <a:gd name="T34" fmla="*/ 1121 w 270"/>
                <a:gd name="T35" fmla="*/ 7313 h 216"/>
                <a:gd name="T36" fmla="*/ 4156 w 270"/>
                <a:gd name="T37" fmla="*/ 8438 h 216"/>
                <a:gd name="T38" fmla="*/ 4855 w 270"/>
                <a:gd name="T39" fmla="*/ 8408 h 216"/>
                <a:gd name="T40" fmla="*/ 8742 w 270"/>
                <a:gd name="T41" fmla="*/ 7188 h 216"/>
                <a:gd name="T42" fmla="*/ 10487 w 270"/>
                <a:gd name="T43" fmla="*/ 4688 h 216"/>
                <a:gd name="T44" fmla="*/ 10457 w 270"/>
                <a:gd name="T45" fmla="*/ 4688 h 21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70" h="216">
                  <a:moveTo>
                    <a:pt x="269" y="120"/>
                  </a:moveTo>
                  <a:cubicBezTo>
                    <a:pt x="268" y="120"/>
                    <a:pt x="268" y="120"/>
                    <a:pt x="268" y="120"/>
                  </a:cubicBezTo>
                  <a:cubicBezTo>
                    <a:pt x="264" y="147"/>
                    <a:pt x="249" y="167"/>
                    <a:pt x="224" y="182"/>
                  </a:cubicBezTo>
                  <a:cubicBezTo>
                    <a:pt x="199" y="197"/>
                    <a:pt x="165" y="207"/>
                    <a:pt x="125" y="213"/>
                  </a:cubicBezTo>
                  <a:cubicBezTo>
                    <a:pt x="119" y="214"/>
                    <a:pt x="113" y="214"/>
                    <a:pt x="107" y="214"/>
                  </a:cubicBezTo>
                  <a:cubicBezTo>
                    <a:pt x="44" y="214"/>
                    <a:pt x="2" y="169"/>
                    <a:pt x="2" y="120"/>
                  </a:cubicBezTo>
                  <a:cubicBezTo>
                    <a:pt x="2" y="93"/>
                    <a:pt x="20" y="64"/>
                    <a:pt x="47" y="41"/>
                  </a:cubicBezTo>
                  <a:cubicBezTo>
                    <a:pt x="74" y="18"/>
                    <a:pt x="110" y="2"/>
                    <a:pt x="147" y="2"/>
                  </a:cubicBezTo>
                  <a:cubicBezTo>
                    <a:pt x="182" y="2"/>
                    <a:pt x="212" y="16"/>
                    <a:pt x="234" y="37"/>
                  </a:cubicBezTo>
                  <a:cubicBezTo>
                    <a:pt x="255" y="58"/>
                    <a:pt x="268" y="85"/>
                    <a:pt x="268" y="111"/>
                  </a:cubicBezTo>
                  <a:cubicBezTo>
                    <a:pt x="268" y="114"/>
                    <a:pt x="268" y="117"/>
                    <a:pt x="268" y="120"/>
                  </a:cubicBezTo>
                  <a:cubicBezTo>
                    <a:pt x="269" y="120"/>
                    <a:pt x="269" y="120"/>
                    <a:pt x="269" y="120"/>
                  </a:cubicBezTo>
                  <a:cubicBezTo>
                    <a:pt x="270" y="120"/>
                    <a:pt x="270" y="120"/>
                    <a:pt x="270" y="120"/>
                  </a:cubicBezTo>
                  <a:cubicBezTo>
                    <a:pt x="270" y="117"/>
                    <a:pt x="270" y="114"/>
                    <a:pt x="270" y="111"/>
                  </a:cubicBezTo>
                  <a:cubicBezTo>
                    <a:pt x="270" y="58"/>
                    <a:pt x="217" y="0"/>
                    <a:pt x="147" y="0"/>
                  </a:cubicBezTo>
                  <a:cubicBezTo>
                    <a:pt x="110" y="0"/>
                    <a:pt x="73" y="16"/>
                    <a:pt x="45" y="39"/>
                  </a:cubicBezTo>
                  <a:cubicBezTo>
                    <a:pt x="18" y="62"/>
                    <a:pt x="0" y="92"/>
                    <a:pt x="0" y="120"/>
                  </a:cubicBezTo>
                  <a:cubicBezTo>
                    <a:pt x="0" y="145"/>
                    <a:pt x="10" y="169"/>
                    <a:pt x="29" y="187"/>
                  </a:cubicBezTo>
                  <a:cubicBezTo>
                    <a:pt x="48" y="204"/>
                    <a:pt x="75" y="216"/>
                    <a:pt x="107" y="216"/>
                  </a:cubicBezTo>
                  <a:cubicBezTo>
                    <a:pt x="113" y="216"/>
                    <a:pt x="119" y="216"/>
                    <a:pt x="125" y="215"/>
                  </a:cubicBezTo>
                  <a:cubicBezTo>
                    <a:pt x="166" y="209"/>
                    <a:pt x="200" y="199"/>
                    <a:pt x="225" y="184"/>
                  </a:cubicBezTo>
                  <a:cubicBezTo>
                    <a:pt x="250" y="169"/>
                    <a:pt x="266" y="147"/>
                    <a:pt x="270" y="120"/>
                  </a:cubicBezTo>
                  <a:cubicBezTo>
                    <a:pt x="269" y="120"/>
                    <a:pt x="269" y="120"/>
                    <a:pt x="269" y="12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0" name="Freeform 10">
              <a:extLst>
                <a:ext uri="{FF2B5EF4-FFF2-40B4-BE49-F238E27FC236}">
                  <a16:creationId xmlns:a16="http://schemas.microsoft.com/office/drawing/2014/main" id="{A82E6020-B8F4-4332-A933-50BA099A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1945"/>
              <a:ext cx="363" cy="328"/>
            </a:xfrm>
            <a:custGeom>
              <a:avLst/>
              <a:gdLst>
                <a:gd name="T0" fmla="*/ 0 w 145"/>
                <a:gd name="T1" fmla="*/ 5148 h 131"/>
                <a:gd name="T2" fmla="*/ 2952 w 145"/>
                <a:gd name="T3" fmla="*/ 4289 h 131"/>
                <a:gd name="T4" fmla="*/ 4789 w 145"/>
                <a:gd name="T5" fmla="*/ 0 h 131"/>
                <a:gd name="T6" fmla="*/ 4081 w 145"/>
                <a:gd name="T7" fmla="*/ 3060 h 131"/>
                <a:gd name="T8" fmla="*/ 0 w 145"/>
                <a:gd name="T9" fmla="*/ 5148 h 1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31">
                  <a:moveTo>
                    <a:pt x="0" y="131"/>
                  </a:moveTo>
                  <a:cubicBezTo>
                    <a:pt x="0" y="131"/>
                    <a:pt x="52" y="124"/>
                    <a:pt x="75" y="109"/>
                  </a:cubicBezTo>
                  <a:cubicBezTo>
                    <a:pt x="98" y="94"/>
                    <a:pt x="145" y="70"/>
                    <a:pt x="122" y="0"/>
                  </a:cubicBezTo>
                  <a:cubicBezTo>
                    <a:pt x="122" y="0"/>
                    <a:pt x="129" y="50"/>
                    <a:pt x="104" y="78"/>
                  </a:cubicBezTo>
                  <a:cubicBezTo>
                    <a:pt x="79" y="105"/>
                    <a:pt x="55" y="119"/>
                    <a:pt x="0" y="131"/>
                  </a:cubicBezTo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1" name="Oval 11">
              <a:extLst>
                <a:ext uri="{FF2B5EF4-FFF2-40B4-BE49-F238E27FC236}">
                  <a16:creationId xmlns:a16="http://schemas.microsoft.com/office/drawing/2014/main" id="{11463957-DC4F-4CC7-8DB1-C9DDEE796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4" y="1868"/>
              <a:ext cx="68" cy="67"/>
            </a:xfrm>
            <a:prstGeom prst="ellipse">
              <a:avLst/>
            </a:prstGeom>
            <a:solidFill>
              <a:srgbClr val="E37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62" name="Oval 12">
              <a:extLst>
                <a:ext uri="{FF2B5EF4-FFF2-40B4-BE49-F238E27FC236}">
                  <a16:creationId xmlns:a16="http://schemas.microsoft.com/office/drawing/2014/main" id="{3E29067E-9E0B-4CF0-BBC5-D0B278FA5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7" y="1918"/>
              <a:ext cx="37" cy="40"/>
            </a:xfrm>
            <a:prstGeom prst="ellipse">
              <a:avLst/>
            </a:prstGeom>
            <a:solidFill>
              <a:srgbClr val="E37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63" name="Oval 13">
              <a:extLst>
                <a:ext uri="{FF2B5EF4-FFF2-40B4-BE49-F238E27FC236}">
                  <a16:creationId xmlns:a16="http://schemas.microsoft.com/office/drawing/2014/main" id="{9212F9E2-580A-42F6-B23E-43E2C3DD9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4" y="1888"/>
              <a:ext cx="30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64" name="Oval 14">
              <a:extLst>
                <a:ext uri="{FF2B5EF4-FFF2-40B4-BE49-F238E27FC236}">
                  <a16:creationId xmlns:a16="http://schemas.microsoft.com/office/drawing/2014/main" id="{8ACE0B72-58A3-4335-9105-121745A5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2" y="1938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65" name="Freeform 15">
              <a:extLst>
                <a:ext uri="{FF2B5EF4-FFF2-40B4-BE49-F238E27FC236}">
                  <a16:creationId xmlns:a16="http://schemas.microsoft.com/office/drawing/2014/main" id="{52E0FA78-0914-4831-B753-548BE717A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990" y="1720"/>
              <a:ext cx="197" cy="240"/>
            </a:xfrm>
            <a:custGeom>
              <a:avLst/>
              <a:gdLst>
                <a:gd name="T0" fmla="*/ 3052 w 79"/>
                <a:gd name="T1" fmla="*/ 0 h 96"/>
                <a:gd name="T2" fmla="*/ 0 w 79"/>
                <a:gd name="T3" fmla="*/ 3750 h 96"/>
                <a:gd name="T4" fmla="*/ 965 w 79"/>
                <a:gd name="T5" fmla="*/ 2425 h 96"/>
                <a:gd name="T6" fmla="*/ 3052 w 79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9" h="96">
                  <a:moveTo>
                    <a:pt x="79" y="0"/>
                  </a:moveTo>
                  <a:cubicBezTo>
                    <a:pt x="25" y="28"/>
                    <a:pt x="5" y="64"/>
                    <a:pt x="0" y="96"/>
                  </a:cubicBezTo>
                  <a:cubicBezTo>
                    <a:pt x="6" y="84"/>
                    <a:pt x="15" y="72"/>
                    <a:pt x="25" y="62"/>
                  </a:cubicBezTo>
                  <a:cubicBezTo>
                    <a:pt x="47" y="24"/>
                    <a:pt x="79" y="0"/>
                    <a:pt x="79" y="0"/>
                  </a:cubicBezTo>
                </a:path>
              </a:pathLst>
            </a:custGeom>
            <a:solidFill>
              <a:srgbClr val="F4B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6" name="Freeform 16">
              <a:extLst>
                <a:ext uri="{FF2B5EF4-FFF2-40B4-BE49-F238E27FC236}">
                  <a16:creationId xmlns:a16="http://schemas.microsoft.com/office/drawing/2014/main" id="{C09B928E-3C0B-429A-B734-433E88F38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" y="1890"/>
              <a:ext cx="65" cy="265"/>
            </a:xfrm>
            <a:custGeom>
              <a:avLst/>
              <a:gdLst>
                <a:gd name="T0" fmla="*/ 1020 w 26"/>
                <a:gd name="T1" fmla="*/ 0 h 106"/>
                <a:gd name="T2" fmla="*/ 158 w 26"/>
                <a:gd name="T3" fmla="*/ 1333 h 106"/>
                <a:gd name="T4" fmla="*/ 708 w 26"/>
                <a:gd name="T5" fmla="*/ 4145 h 106"/>
                <a:gd name="T6" fmla="*/ 1020 w 26"/>
                <a:gd name="T7" fmla="*/ 0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106">
                  <a:moveTo>
                    <a:pt x="26" y="0"/>
                  </a:moveTo>
                  <a:cubicBezTo>
                    <a:pt x="17" y="11"/>
                    <a:pt x="9" y="22"/>
                    <a:pt x="4" y="34"/>
                  </a:cubicBezTo>
                  <a:cubicBezTo>
                    <a:pt x="0" y="74"/>
                    <a:pt x="18" y="106"/>
                    <a:pt x="18" y="106"/>
                  </a:cubicBezTo>
                  <a:cubicBezTo>
                    <a:pt x="3" y="66"/>
                    <a:pt x="12" y="29"/>
                    <a:pt x="26" y="0"/>
                  </a:cubicBezTo>
                </a:path>
              </a:pathLst>
            </a:custGeom>
            <a:solidFill>
              <a:srgbClr val="EE9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7" name="Freeform 17">
              <a:extLst>
                <a:ext uri="{FF2B5EF4-FFF2-40B4-BE49-F238E27FC236}">
                  <a16:creationId xmlns:a16="http://schemas.microsoft.com/office/drawing/2014/main" id="{92931BF6-C22F-4C82-BC7A-4F9673D9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" y="1875"/>
              <a:ext cx="65" cy="100"/>
            </a:xfrm>
            <a:custGeom>
              <a:avLst/>
              <a:gdLst>
                <a:gd name="T0" fmla="*/ 1020 w 26"/>
                <a:gd name="T1" fmla="*/ 0 h 40"/>
                <a:gd name="T2" fmla="*/ 50 w 26"/>
                <a:gd name="T3" fmla="*/ 1333 h 40"/>
                <a:gd name="T4" fmla="*/ 0 w 26"/>
                <a:gd name="T5" fmla="*/ 1563 h 40"/>
                <a:gd name="T6" fmla="*/ 863 w 26"/>
                <a:gd name="T7" fmla="*/ 238 h 40"/>
                <a:gd name="T8" fmla="*/ 1020 w 26"/>
                <a:gd name="T9" fmla="*/ 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40">
                  <a:moveTo>
                    <a:pt x="26" y="0"/>
                  </a:moveTo>
                  <a:cubicBezTo>
                    <a:pt x="16" y="10"/>
                    <a:pt x="7" y="22"/>
                    <a:pt x="1" y="34"/>
                  </a:cubicBezTo>
                  <a:cubicBezTo>
                    <a:pt x="0" y="36"/>
                    <a:pt x="0" y="38"/>
                    <a:pt x="0" y="40"/>
                  </a:cubicBezTo>
                  <a:cubicBezTo>
                    <a:pt x="5" y="28"/>
                    <a:pt x="13" y="17"/>
                    <a:pt x="22" y="6"/>
                  </a:cubicBezTo>
                  <a:cubicBezTo>
                    <a:pt x="24" y="4"/>
                    <a:pt x="25" y="2"/>
                    <a:pt x="26" y="0"/>
                  </a:cubicBezTo>
                </a:path>
              </a:pathLst>
            </a:custGeom>
            <a:solidFill>
              <a:srgbClr val="5F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8" name="Freeform 18">
              <a:extLst>
                <a:ext uri="{FF2B5EF4-FFF2-40B4-BE49-F238E27FC236}">
                  <a16:creationId xmlns:a16="http://schemas.microsoft.com/office/drawing/2014/main" id="{CFF9711A-D48A-4DE9-8997-F4C8BDD34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0" y="2025"/>
              <a:ext cx="17" cy="68"/>
            </a:xfrm>
            <a:custGeom>
              <a:avLst/>
              <a:gdLst>
                <a:gd name="T0" fmla="*/ 170 w 7"/>
                <a:gd name="T1" fmla="*/ 0 h 27"/>
                <a:gd name="T2" fmla="*/ 70 w 7"/>
                <a:gd name="T3" fmla="*/ 126 h 27"/>
                <a:gd name="T4" fmla="*/ 141 w 7"/>
                <a:gd name="T5" fmla="*/ 927 h 27"/>
                <a:gd name="T6" fmla="*/ 243 w 7"/>
                <a:gd name="T7" fmla="*/ 1085 h 27"/>
                <a:gd name="T8" fmla="*/ 211 w 7"/>
                <a:gd name="T9" fmla="*/ 451 h 27"/>
                <a:gd name="T10" fmla="*/ 211 w 7"/>
                <a:gd name="T11" fmla="*/ 50 h 27"/>
                <a:gd name="T12" fmla="*/ 170 w 7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" h="27">
                  <a:moveTo>
                    <a:pt x="5" y="0"/>
                  </a:moveTo>
                  <a:cubicBezTo>
                    <a:pt x="4" y="0"/>
                    <a:pt x="3" y="1"/>
                    <a:pt x="2" y="3"/>
                  </a:cubicBezTo>
                  <a:cubicBezTo>
                    <a:pt x="0" y="8"/>
                    <a:pt x="1" y="18"/>
                    <a:pt x="4" y="23"/>
                  </a:cubicBezTo>
                  <a:cubicBezTo>
                    <a:pt x="5" y="25"/>
                    <a:pt x="6" y="27"/>
                    <a:pt x="7" y="27"/>
                  </a:cubicBezTo>
                  <a:cubicBezTo>
                    <a:pt x="6" y="22"/>
                    <a:pt x="6" y="16"/>
                    <a:pt x="6" y="11"/>
                  </a:cubicBezTo>
                  <a:cubicBezTo>
                    <a:pt x="6" y="8"/>
                    <a:pt x="6" y="4"/>
                    <a:pt x="6" y="1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F4B3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69" name="Freeform 19">
              <a:extLst>
                <a:ext uri="{FF2B5EF4-FFF2-40B4-BE49-F238E27FC236}">
                  <a16:creationId xmlns:a16="http://schemas.microsoft.com/office/drawing/2014/main" id="{4F0577CE-BA46-4B72-B00A-4889EA137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" y="2035"/>
              <a:ext cx="7" cy="58"/>
            </a:xfrm>
            <a:custGeom>
              <a:avLst/>
              <a:gdLst>
                <a:gd name="T0" fmla="*/ 0 w 3"/>
                <a:gd name="T1" fmla="*/ 0 h 23"/>
                <a:gd name="T2" fmla="*/ 0 w 3"/>
                <a:gd name="T3" fmla="*/ 285 h 23"/>
                <a:gd name="T4" fmla="*/ 28 w 3"/>
                <a:gd name="T5" fmla="*/ 928 h 23"/>
                <a:gd name="T6" fmla="*/ 86 w 3"/>
                <a:gd name="T7" fmla="*/ 719 h 23"/>
                <a:gd name="T8" fmla="*/ 28 w 3"/>
                <a:gd name="T9" fmla="*/ 209 h 23"/>
                <a:gd name="T10" fmla="*/ 65 w 3"/>
                <a:gd name="T11" fmla="*/ 209 h 23"/>
                <a:gd name="T12" fmla="*/ 0 w 3"/>
                <a:gd name="T13" fmla="*/ 0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" h="23">
                  <a:moveTo>
                    <a:pt x="0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0" y="12"/>
                    <a:pt x="0" y="18"/>
                    <a:pt x="1" y="23"/>
                  </a:cubicBezTo>
                  <a:cubicBezTo>
                    <a:pt x="2" y="22"/>
                    <a:pt x="3" y="20"/>
                    <a:pt x="3" y="18"/>
                  </a:cubicBezTo>
                  <a:cubicBezTo>
                    <a:pt x="3" y="13"/>
                    <a:pt x="1" y="9"/>
                    <a:pt x="1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4"/>
                    <a:pt x="1" y="2"/>
                    <a:pt x="0" y="0"/>
                  </a:cubicBezTo>
                </a:path>
              </a:pathLst>
            </a:custGeom>
            <a:solidFill>
              <a:srgbClr val="EE9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0" name="Freeform 20">
              <a:extLst>
                <a:ext uri="{FF2B5EF4-FFF2-40B4-BE49-F238E27FC236}">
                  <a16:creationId xmlns:a16="http://schemas.microsoft.com/office/drawing/2014/main" id="{95D28F23-F98C-4B06-B6E1-6BADD6526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965" y="2028"/>
              <a:ext cx="7" cy="65"/>
            </a:xfrm>
            <a:custGeom>
              <a:avLst/>
              <a:gdLst>
                <a:gd name="T0" fmla="*/ 0 w 3"/>
                <a:gd name="T1" fmla="*/ 0 h 26"/>
                <a:gd name="T2" fmla="*/ 0 w 3"/>
                <a:gd name="T3" fmla="*/ 395 h 26"/>
                <a:gd name="T4" fmla="*/ 28 w 3"/>
                <a:gd name="T5" fmla="*/ 1020 h 26"/>
                <a:gd name="T6" fmla="*/ 65 w 3"/>
                <a:gd name="T7" fmla="*/ 1020 h 26"/>
                <a:gd name="T8" fmla="*/ 86 w 3"/>
                <a:gd name="T9" fmla="*/ 1020 h 26"/>
                <a:gd name="T10" fmla="*/ 65 w 3"/>
                <a:gd name="T11" fmla="*/ 395 h 26"/>
                <a:gd name="T12" fmla="*/ 65 w 3"/>
                <a:gd name="T13" fmla="*/ 125 h 26"/>
                <a:gd name="T14" fmla="*/ 0 w 3"/>
                <a:gd name="T15" fmla="*/ 0 h 2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" h="26">
                  <a:moveTo>
                    <a:pt x="0" y="0"/>
                  </a:moveTo>
                  <a:cubicBezTo>
                    <a:pt x="0" y="3"/>
                    <a:pt x="0" y="7"/>
                    <a:pt x="0" y="10"/>
                  </a:cubicBezTo>
                  <a:cubicBezTo>
                    <a:pt x="0" y="15"/>
                    <a:pt x="0" y="21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2" y="21"/>
                    <a:pt x="2" y="15"/>
                    <a:pt x="2" y="10"/>
                  </a:cubicBezTo>
                  <a:cubicBezTo>
                    <a:pt x="2" y="7"/>
                    <a:pt x="2" y="5"/>
                    <a:pt x="2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5F5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1" name="Freeform 21">
              <a:extLst>
                <a:ext uri="{FF2B5EF4-FFF2-40B4-BE49-F238E27FC236}">
                  <a16:creationId xmlns:a16="http://schemas.microsoft.com/office/drawing/2014/main" id="{07DD73D4-5AC3-4F75-B8DE-8C0A67BF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4" y="1865"/>
              <a:ext cx="85" cy="170"/>
            </a:xfrm>
            <a:custGeom>
              <a:avLst/>
              <a:gdLst>
                <a:gd name="T0" fmla="*/ 238 w 34"/>
                <a:gd name="T1" fmla="*/ 0 h 68"/>
                <a:gd name="T2" fmla="*/ 0 w 34"/>
                <a:gd name="T3" fmla="*/ 208 h 68"/>
                <a:gd name="T4" fmla="*/ 550 w 34"/>
                <a:gd name="T5" fmla="*/ 1145 h 68"/>
                <a:gd name="T6" fmla="*/ 1063 w 34"/>
                <a:gd name="T7" fmla="*/ 2658 h 68"/>
                <a:gd name="T8" fmla="*/ 1145 w 34"/>
                <a:gd name="T9" fmla="*/ 2500 h 68"/>
                <a:gd name="T10" fmla="*/ 395 w 34"/>
                <a:gd name="T11" fmla="*/ 0 h 68"/>
                <a:gd name="T12" fmla="*/ 238 w 34"/>
                <a:gd name="T13" fmla="*/ 0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68">
                  <a:moveTo>
                    <a:pt x="6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6" y="13"/>
                    <a:pt x="11" y="21"/>
                    <a:pt x="14" y="29"/>
                  </a:cubicBezTo>
                  <a:cubicBezTo>
                    <a:pt x="21" y="42"/>
                    <a:pt x="26" y="55"/>
                    <a:pt x="27" y="68"/>
                  </a:cubicBezTo>
                  <a:cubicBezTo>
                    <a:pt x="28" y="67"/>
                    <a:pt x="28" y="65"/>
                    <a:pt x="29" y="64"/>
                  </a:cubicBezTo>
                  <a:cubicBezTo>
                    <a:pt x="34" y="50"/>
                    <a:pt x="30" y="0"/>
                    <a:pt x="10" y="0"/>
                  </a:cubicBezTo>
                  <a:cubicBezTo>
                    <a:pt x="8" y="0"/>
                    <a:pt x="7" y="0"/>
                    <a:pt x="6" y="0"/>
                  </a:cubicBezTo>
                </a:path>
              </a:pathLst>
            </a:custGeom>
            <a:solidFill>
              <a:srgbClr val="F3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2" name="Freeform 22">
              <a:extLst>
                <a:ext uri="{FF2B5EF4-FFF2-40B4-BE49-F238E27FC236}">
                  <a16:creationId xmlns:a16="http://schemas.microsoft.com/office/drawing/2014/main" id="{BF880CED-E2ED-4D43-9265-6C416796D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9" y="1938"/>
              <a:ext cx="33" cy="107"/>
            </a:xfrm>
            <a:custGeom>
              <a:avLst/>
              <a:gdLst>
                <a:gd name="T0" fmla="*/ 0 w 13"/>
                <a:gd name="T1" fmla="*/ 0 h 43"/>
                <a:gd name="T2" fmla="*/ 327 w 13"/>
                <a:gd name="T3" fmla="*/ 1418 h 43"/>
                <a:gd name="T4" fmla="*/ 327 w 13"/>
                <a:gd name="T5" fmla="*/ 1647 h 43"/>
                <a:gd name="T6" fmla="*/ 541 w 13"/>
                <a:gd name="T7" fmla="*/ 1493 h 43"/>
                <a:gd name="T8" fmla="*/ 0 w 13"/>
                <a:gd name="T9" fmla="*/ 0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6" y="12"/>
                    <a:pt x="8" y="25"/>
                    <a:pt x="8" y="37"/>
                  </a:cubicBezTo>
                  <a:cubicBezTo>
                    <a:pt x="8" y="39"/>
                    <a:pt x="8" y="41"/>
                    <a:pt x="8" y="43"/>
                  </a:cubicBezTo>
                  <a:cubicBezTo>
                    <a:pt x="10" y="42"/>
                    <a:pt x="12" y="41"/>
                    <a:pt x="13" y="39"/>
                  </a:cubicBezTo>
                  <a:cubicBezTo>
                    <a:pt x="12" y="26"/>
                    <a:pt x="7" y="13"/>
                    <a:pt x="0" y="0"/>
                  </a:cubicBezTo>
                </a:path>
              </a:pathLst>
            </a:custGeom>
            <a:solidFill>
              <a:srgbClr val="E89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3" name="Freeform 23">
              <a:extLst>
                <a:ext uri="{FF2B5EF4-FFF2-40B4-BE49-F238E27FC236}">
                  <a16:creationId xmlns:a16="http://schemas.microsoft.com/office/drawing/2014/main" id="{EF529A20-9330-4020-96B1-BC231C5E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885"/>
              <a:ext cx="52" cy="160"/>
            </a:xfrm>
            <a:custGeom>
              <a:avLst/>
              <a:gdLst>
                <a:gd name="T0" fmla="*/ 0 w 21"/>
                <a:gd name="T1" fmla="*/ 0 h 64"/>
                <a:gd name="T2" fmla="*/ 381 w 21"/>
                <a:gd name="T3" fmla="*/ 1300 h 64"/>
                <a:gd name="T4" fmla="*/ 485 w 21"/>
                <a:gd name="T5" fmla="*/ 2158 h 64"/>
                <a:gd name="T6" fmla="*/ 485 w 21"/>
                <a:gd name="T7" fmla="*/ 938 h 64"/>
                <a:gd name="T8" fmla="*/ 711 w 21"/>
                <a:gd name="T9" fmla="*/ 2470 h 64"/>
                <a:gd name="T10" fmla="*/ 790 w 21"/>
                <a:gd name="T11" fmla="*/ 2500 h 64"/>
                <a:gd name="T12" fmla="*/ 790 w 21"/>
                <a:gd name="T13" fmla="*/ 2270 h 64"/>
                <a:gd name="T14" fmla="*/ 0 w 21"/>
                <a:gd name="T15" fmla="*/ 0 h 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0" y="10"/>
                    <a:pt x="9" y="28"/>
                    <a:pt x="10" y="33"/>
                  </a:cubicBezTo>
                  <a:cubicBezTo>
                    <a:pt x="11" y="40"/>
                    <a:pt x="10" y="48"/>
                    <a:pt x="13" y="55"/>
                  </a:cubicBezTo>
                  <a:cubicBezTo>
                    <a:pt x="15" y="38"/>
                    <a:pt x="13" y="24"/>
                    <a:pt x="13" y="24"/>
                  </a:cubicBezTo>
                  <a:cubicBezTo>
                    <a:pt x="18" y="39"/>
                    <a:pt x="19" y="52"/>
                    <a:pt x="19" y="63"/>
                  </a:cubicBezTo>
                  <a:cubicBezTo>
                    <a:pt x="20" y="63"/>
                    <a:pt x="20" y="64"/>
                    <a:pt x="21" y="64"/>
                  </a:cubicBezTo>
                  <a:cubicBezTo>
                    <a:pt x="21" y="62"/>
                    <a:pt x="21" y="60"/>
                    <a:pt x="21" y="58"/>
                  </a:cubicBezTo>
                  <a:cubicBezTo>
                    <a:pt x="21" y="38"/>
                    <a:pt x="14" y="18"/>
                    <a:pt x="0" y="0"/>
                  </a:cubicBezTo>
                </a:path>
              </a:pathLst>
            </a:custGeom>
            <a:solidFill>
              <a:srgbClr val="ED8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4" name="Freeform 24">
              <a:extLst>
                <a:ext uri="{FF2B5EF4-FFF2-40B4-BE49-F238E27FC236}">
                  <a16:creationId xmlns:a16="http://schemas.microsoft.com/office/drawing/2014/main" id="{B1FCC8B8-1D71-4BE0-89DA-600492A2C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2" y="1878"/>
              <a:ext cx="57" cy="167"/>
            </a:xfrm>
            <a:custGeom>
              <a:avLst/>
              <a:gdLst>
                <a:gd name="T0" fmla="*/ 30 w 23"/>
                <a:gd name="T1" fmla="*/ 0 h 67"/>
                <a:gd name="T2" fmla="*/ 0 w 23"/>
                <a:gd name="T3" fmla="*/ 105 h 67"/>
                <a:gd name="T4" fmla="*/ 793 w 23"/>
                <a:gd name="T5" fmla="*/ 2355 h 67"/>
                <a:gd name="T6" fmla="*/ 793 w 23"/>
                <a:gd name="T7" fmla="*/ 2585 h 67"/>
                <a:gd name="T8" fmla="*/ 835 w 23"/>
                <a:gd name="T9" fmla="*/ 2585 h 67"/>
                <a:gd name="T10" fmla="*/ 865 w 23"/>
                <a:gd name="T11" fmla="*/ 2585 h 67"/>
                <a:gd name="T12" fmla="*/ 865 w 23"/>
                <a:gd name="T13" fmla="*/ 2355 h 67"/>
                <a:gd name="T14" fmla="*/ 565 w 23"/>
                <a:gd name="T15" fmla="*/ 932 h 67"/>
                <a:gd name="T16" fmla="*/ 30 w 23"/>
                <a:gd name="T17" fmla="*/ 0 h 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67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4" y="21"/>
                    <a:pt x="21" y="41"/>
                    <a:pt x="21" y="61"/>
                  </a:cubicBezTo>
                  <a:cubicBezTo>
                    <a:pt x="21" y="63"/>
                    <a:pt x="21" y="65"/>
                    <a:pt x="21" y="67"/>
                  </a:cubicBezTo>
                  <a:cubicBezTo>
                    <a:pt x="21" y="67"/>
                    <a:pt x="21" y="67"/>
                    <a:pt x="22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5"/>
                    <a:pt x="23" y="63"/>
                    <a:pt x="23" y="61"/>
                  </a:cubicBezTo>
                  <a:cubicBezTo>
                    <a:pt x="23" y="49"/>
                    <a:pt x="21" y="36"/>
                    <a:pt x="15" y="24"/>
                  </a:cubicBezTo>
                  <a:cubicBezTo>
                    <a:pt x="12" y="16"/>
                    <a:pt x="7" y="8"/>
                    <a:pt x="1" y="0"/>
                  </a:cubicBezTo>
                </a:path>
              </a:pathLst>
            </a:custGeom>
            <a:solidFill>
              <a:srgbClr val="575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5" name="Freeform 25">
              <a:extLst>
                <a:ext uri="{FF2B5EF4-FFF2-40B4-BE49-F238E27FC236}">
                  <a16:creationId xmlns:a16="http://schemas.microsoft.com/office/drawing/2014/main" id="{B8FDDD5D-9898-4CE5-934D-1025F957D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1945"/>
              <a:ext cx="15" cy="98"/>
            </a:xfrm>
            <a:custGeom>
              <a:avLst/>
              <a:gdLst>
                <a:gd name="T0" fmla="*/ 0 w 6"/>
                <a:gd name="T1" fmla="*/ 0 h 39"/>
                <a:gd name="T2" fmla="*/ 0 w 6"/>
                <a:gd name="T3" fmla="*/ 1239 h 39"/>
                <a:gd name="T4" fmla="*/ 50 w 6"/>
                <a:gd name="T5" fmla="*/ 1352 h 39"/>
                <a:gd name="T6" fmla="*/ 238 w 6"/>
                <a:gd name="T7" fmla="*/ 1553 h 39"/>
                <a:gd name="T8" fmla="*/ 0 w 6"/>
                <a:gd name="T9" fmla="*/ 0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39">
                  <a:moveTo>
                    <a:pt x="0" y="0"/>
                  </a:moveTo>
                  <a:cubicBezTo>
                    <a:pt x="0" y="0"/>
                    <a:pt x="2" y="14"/>
                    <a:pt x="0" y="31"/>
                  </a:cubicBezTo>
                  <a:cubicBezTo>
                    <a:pt x="0" y="32"/>
                    <a:pt x="1" y="33"/>
                    <a:pt x="1" y="34"/>
                  </a:cubicBezTo>
                  <a:cubicBezTo>
                    <a:pt x="3" y="37"/>
                    <a:pt x="4" y="38"/>
                    <a:pt x="6" y="39"/>
                  </a:cubicBezTo>
                  <a:cubicBezTo>
                    <a:pt x="6" y="28"/>
                    <a:pt x="5" y="15"/>
                    <a:pt x="0" y="0"/>
                  </a:cubicBezTo>
                </a:path>
              </a:pathLst>
            </a:custGeom>
            <a:solidFill>
              <a:srgbClr val="D6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6" name="Freeform 26">
              <a:extLst>
                <a:ext uri="{FF2B5EF4-FFF2-40B4-BE49-F238E27FC236}">
                  <a16:creationId xmlns:a16="http://schemas.microsoft.com/office/drawing/2014/main" id="{719A7A45-6D81-4390-AF3C-288CFFE67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" y="2073"/>
              <a:ext cx="12" cy="25"/>
            </a:xfrm>
            <a:custGeom>
              <a:avLst/>
              <a:gdLst>
                <a:gd name="T0" fmla="*/ 70 w 5"/>
                <a:gd name="T1" fmla="*/ 0 h 10"/>
                <a:gd name="T2" fmla="*/ 70 w 5"/>
                <a:gd name="T3" fmla="*/ 83 h 10"/>
                <a:gd name="T4" fmla="*/ 0 w 5"/>
                <a:gd name="T5" fmla="*/ 395 h 10"/>
                <a:gd name="T6" fmla="*/ 70 w 5"/>
                <a:gd name="T7" fmla="*/ 0 h 10"/>
                <a:gd name="T8" fmla="*/ 70 w 5"/>
                <a:gd name="T9" fmla="*/ 50 h 10"/>
                <a:gd name="T10" fmla="*/ 70 w 5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10">
                  <a:moveTo>
                    <a:pt x="2" y="0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3" y="7"/>
                    <a:pt x="5" y="4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</a:path>
              </a:pathLst>
            </a:custGeom>
            <a:solidFill>
              <a:srgbClr val="F3AC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7" name="Freeform 27">
              <a:extLst>
                <a:ext uri="{FF2B5EF4-FFF2-40B4-BE49-F238E27FC236}">
                  <a16:creationId xmlns:a16="http://schemas.microsoft.com/office/drawing/2014/main" id="{E435721D-7313-461E-AACA-7C31240A1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4" y="2065"/>
              <a:ext cx="28" cy="43"/>
            </a:xfrm>
            <a:custGeom>
              <a:avLst/>
              <a:gdLst>
                <a:gd name="T0" fmla="*/ 247 w 11"/>
                <a:gd name="T1" fmla="*/ 0 h 17"/>
                <a:gd name="T2" fmla="*/ 214 w 11"/>
                <a:gd name="T3" fmla="*/ 0 h 17"/>
                <a:gd name="T4" fmla="*/ 0 w 11"/>
                <a:gd name="T5" fmla="*/ 698 h 17"/>
                <a:gd name="T6" fmla="*/ 382 w 11"/>
                <a:gd name="T7" fmla="*/ 531 h 17"/>
                <a:gd name="T8" fmla="*/ 461 w 11"/>
                <a:gd name="T9" fmla="*/ 210 h 17"/>
                <a:gd name="T10" fmla="*/ 461 w 11"/>
                <a:gd name="T11" fmla="*/ 129 h 17"/>
                <a:gd name="T12" fmla="*/ 247 w 11"/>
                <a:gd name="T13" fmla="*/ 0 h 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17">
                  <a:moveTo>
                    <a:pt x="6" y="0"/>
                  </a:moveTo>
                  <a:cubicBezTo>
                    <a:pt x="6" y="0"/>
                    <a:pt x="5" y="0"/>
                    <a:pt x="5" y="0"/>
                  </a:cubicBezTo>
                  <a:cubicBezTo>
                    <a:pt x="4" y="6"/>
                    <a:pt x="2" y="12"/>
                    <a:pt x="0" y="17"/>
                  </a:cubicBezTo>
                  <a:cubicBezTo>
                    <a:pt x="3" y="16"/>
                    <a:pt x="7" y="15"/>
                    <a:pt x="9" y="13"/>
                  </a:cubicBezTo>
                  <a:cubicBezTo>
                    <a:pt x="10" y="10"/>
                    <a:pt x="10" y="7"/>
                    <a:pt x="11" y="5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0" y="1"/>
                    <a:pt x="8" y="0"/>
                    <a:pt x="6" y="0"/>
                  </a:cubicBezTo>
                </a:path>
              </a:pathLst>
            </a:custGeom>
            <a:solidFill>
              <a:srgbClr val="E89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8" name="Freeform 28">
              <a:extLst>
                <a:ext uri="{FF2B5EF4-FFF2-40B4-BE49-F238E27FC236}">
                  <a16:creationId xmlns:a16="http://schemas.microsoft.com/office/drawing/2014/main" id="{D9326CF1-A5AC-45CD-8713-CC61BE7B3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2" y="2065"/>
              <a:ext cx="40" cy="48"/>
            </a:xfrm>
            <a:custGeom>
              <a:avLst/>
              <a:gdLst>
                <a:gd name="T0" fmla="*/ 125 w 16"/>
                <a:gd name="T1" fmla="*/ 371 h 19"/>
                <a:gd name="T2" fmla="*/ 0 w 16"/>
                <a:gd name="T3" fmla="*/ 561 h 19"/>
                <a:gd name="T4" fmla="*/ 0 w 16"/>
                <a:gd name="T5" fmla="*/ 614 h 19"/>
                <a:gd name="T6" fmla="*/ 125 w 16"/>
                <a:gd name="T7" fmla="*/ 371 h 19"/>
                <a:gd name="T8" fmla="*/ 625 w 16"/>
                <a:gd name="T9" fmla="*/ 0 h 19"/>
                <a:gd name="T10" fmla="*/ 550 w 16"/>
                <a:gd name="T11" fmla="*/ 51 h 19"/>
                <a:gd name="T12" fmla="*/ 283 w 16"/>
                <a:gd name="T13" fmla="*/ 773 h 19"/>
                <a:gd name="T14" fmla="*/ 363 w 16"/>
                <a:gd name="T15" fmla="*/ 773 h 19"/>
                <a:gd name="T16" fmla="*/ 395 w 16"/>
                <a:gd name="T17" fmla="*/ 728 h 19"/>
                <a:gd name="T18" fmla="*/ 625 w 16"/>
                <a:gd name="T19" fmla="*/ 0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" h="19">
                  <a:moveTo>
                    <a:pt x="3" y="9"/>
                  </a:moveTo>
                  <a:cubicBezTo>
                    <a:pt x="2" y="10"/>
                    <a:pt x="1" y="12"/>
                    <a:pt x="0" y="14"/>
                  </a:cubicBezTo>
                  <a:cubicBezTo>
                    <a:pt x="0" y="14"/>
                    <a:pt x="0" y="15"/>
                    <a:pt x="0" y="15"/>
                  </a:cubicBezTo>
                  <a:cubicBezTo>
                    <a:pt x="1" y="13"/>
                    <a:pt x="2" y="11"/>
                    <a:pt x="3" y="9"/>
                  </a:cubicBezTo>
                  <a:moveTo>
                    <a:pt x="16" y="0"/>
                  </a:moveTo>
                  <a:cubicBezTo>
                    <a:pt x="15" y="0"/>
                    <a:pt x="14" y="1"/>
                    <a:pt x="14" y="1"/>
                  </a:cubicBezTo>
                  <a:cubicBezTo>
                    <a:pt x="12" y="8"/>
                    <a:pt x="10" y="14"/>
                    <a:pt x="7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10" y="18"/>
                    <a:pt x="10" y="18"/>
                  </a:cubicBezTo>
                  <a:cubicBezTo>
                    <a:pt x="13" y="13"/>
                    <a:pt x="15" y="7"/>
                    <a:pt x="16" y="0"/>
                  </a:cubicBezTo>
                </a:path>
              </a:pathLst>
            </a:custGeom>
            <a:solidFill>
              <a:srgbClr val="ED8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79" name="Freeform 29">
              <a:extLst>
                <a:ext uri="{FF2B5EF4-FFF2-40B4-BE49-F238E27FC236}">
                  <a16:creationId xmlns:a16="http://schemas.microsoft.com/office/drawing/2014/main" id="{94F548E5-1260-4A52-B944-5EE3ACEC51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2065"/>
              <a:ext cx="20" cy="45"/>
            </a:xfrm>
            <a:custGeom>
              <a:avLst/>
              <a:gdLst>
                <a:gd name="T0" fmla="*/ 313 w 8"/>
                <a:gd name="T1" fmla="*/ 0 h 18"/>
                <a:gd name="T2" fmla="*/ 238 w 8"/>
                <a:gd name="T3" fmla="*/ 0 h 18"/>
                <a:gd name="T4" fmla="*/ 0 w 8"/>
                <a:gd name="T5" fmla="*/ 708 h 18"/>
                <a:gd name="T6" fmla="*/ 125 w 8"/>
                <a:gd name="T7" fmla="*/ 675 h 18"/>
                <a:gd name="T8" fmla="*/ 313 w 8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8">
                  <a:moveTo>
                    <a:pt x="8" y="0"/>
                  </a:moveTo>
                  <a:cubicBezTo>
                    <a:pt x="7" y="0"/>
                    <a:pt x="7" y="0"/>
                    <a:pt x="6" y="0"/>
                  </a:cubicBezTo>
                  <a:cubicBezTo>
                    <a:pt x="5" y="7"/>
                    <a:pt x="3" y="13"/>
                    <a:pt x="0" y="18"/>
                  </a:cubicBezTo>
                  <a:cubicBezTo>
                    <a:pt x="1" y="18"/>
                    <a:pt x="2" y="18"/>
                    <a:pt x="3" y="17"/>
                  </a:cubicBezTo>
                  <a:cubicBezTo>
                    <a:pt x="5" y="12"/>
                    <a:pt x="7" y="6"/>
                    <a:pt x="8" y="0"/>
                  </a:cubicBezTo>
                </a:path>
              </a:pathLst>
            </a:custGeom>
            <a:solidFill>
              <a:srgbClr val="575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0" name="Freeform 30">
              <a:extLst>
                <a:ext uri="{FF2B5EF4-FFF2-40B4-BE49-F238E27FC236}">
                  <a16:creationId xmlns:a16="http://schemas.microsoft.com/office/drawing/2014/main" id="{03DE4E85-90FA-41DE-A7DC-A7ECE46AF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" y="2068"/>
              <a:ext cx="35" cy="45"/>
            </a:xfrm>
            <a:custGeom>
              <a:avLst/>
              <a:gdLst>
                <a:gd name="T0" fmla="*/ 550 w 14"/>
                <a:gd name="T1" fmla="*/ 0 h 18"/>
                <a:gd name="T2" fmla="*/ 283 w 14"/>
                <a:gd name="T3" fmla="*/ 158 h 18"/>
                <a:gd name="T4" fmla="*/ 125 w 14"/>
                <a:gd name="T5" fmla="*/ 313 h 18"/>
                <a:gd name="T6" fmla="*/ 0 w 14"/>
                <a:gd name="T7" fmla="*/ 550 h 18"/>
                <a:gd name="T8" fmla="*/ 238 w 14"/>
                <a:gd name="T9" fmla="*/ 708 h 18"/>
                <a:gd name="T10" fmla="*/ 283 w 14"/>
                <a:gd name="T11" fmla="*/ 708 h 18"/>
                <a:gd name="T12" fmla="*/ 550 w 14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18">
                  <a:moveTo>
                    <a:pt x="14" y="0"/>
                  </a:moveTo>
                  <a:cubicBezTo>
                    <a:pt x="11" y="1"/>
                    <a:pt x="9" y="3"/>
                    <a:pt x="7" y="4"/>
                  </a:cubicBezTo>
                  <a:cubicBezTo>
                    <a:pt x="6" y="5"/>
                    <a:pt x="4" y="6"/>
                    <a:pt x="3" y="8"/>
                  </a:cubicBezTo>
                  <a:cubicBezTo>
                    <a:pt x="2" y="10"/>
                    <a:pt x="1" y="12"/>
                    <a:pt x="0" y="14"/>
                  </a:cubicBezTo>
                  <a:cubicBezTo>
                    <a:pt x="1" y="17"/>
                    <a:pt x="3" y="18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10" y="13"/>
                    <a:pt x="12" y="7"/>
                    <a:pt x="14" y="0"/>
                  </a:cubicBezTo>
                </a:path>
              </a:pathLst>
            </a:custGeom>
            <a:solidFill>
              <a:srgbClr val="D67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1" name="Freeform 31">
              <a:extLst>
                <a:ext uri="{FF2B5EF4-FFF2-40B4-BE49-F238E27FC236}">
                  <a16:creationId xmlns:a16="http://schemas.microsoft.com/office/drawing/2014/main" id="{9D9A03C7-9C1C-4365-A7DA-C2C9FFDDC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2218"/>
              <a:ext cx="415" cy="172"/>
            </a:xfrm>
            <a:custGeom>
              <a:avLst/>
              <a:gdLst>
                <a:gd name="T0" fmla="*/ 0 w 166"/>
                <a:gd name="T1" fmla="*/ 1782 h 69"/>
                <a:gd name="T2" fmla="*/ 6488 w 166"/>
                <a:gd name="T3" fmla="*/ 0 h 69"/>
                <a:gd name="T4" fmla="*/ 0 w 166"/>
                <a:gd name="T5" fmla="*/ 1782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6" h="69">
                  <a:moveTo>
                    <a:pt x="0" y="46"/>
                  </a:moveTo>
                  <a:cubicBezTo>
                    <a:pt x="0" y="46"/>
                    <a:pt x="92" y="69"/>
                    <a:pt x="166" y="0"/>
                  </a:cubicBezTo>
                  <a:cubicBezTo>
                    <a:pt x="166" y="0"/>
                    <a:pt x="100" y="61"/>
                    <a:pt x="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2" name="Freeform 32">
              <a:extLst>
                <a:ext uri="{FF2B5EF4-FFF2-40B4-BE49-F238E27FC236}">
                  <a16:creationId xmlns:a16="http://schemas.microsoft.com/office/drawing/2014/main" id="{0F9A6012-9B9A-4650-B250-466D9BAC6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4" y="1680"/>
              <a:ext cx="268" cy="113"/>
            </a:xfrm>
            <a:custGeom>
              <a:avLst/>
              <a:gdLst>
                <a:gd name="T0" fmla="*/ 0 w 107"/>
                <a:gd name="T1" fmla="*/ 239 h 45"/>
                <a:gd name="T2" fmla="*/ 4210 w 107"/>
                <a:gd name="T3" fmla="*/ 1790 h 45"/>
                <a:gd name="T4" fmla="*/ 0 w 107"/>
                <a:gd name="T5" fmla="*/ 239 h 4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7" h="45">
                  <a:moveTo>
                    <a:pt x="0" y="6"/>
                  </a:moveTo>
                  <a:cubicBezTo>
                    <a:pt x="0" y="6"/>
                    <a:pt x="51" y="0"/>
                    <a:pt x="107" y="45"/>
                  </a:cubicBezTo>
                  <a:cubicBezTo>
                    <a:pt x="107" y="45"/>
                    <a:pt x="56" y="6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83" name="Freeform 33">
              <a:extLst>
                <a:ext uri="{FF2B5EF4-FFF2-40B4-BE49-F238E27FC236}">
                  <a16:creationId xmlns:a16="http://schemas.microsoft.com/office/drawing/2014/main" id="{1245149D-F818-430D-880E-68EBEB8CF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85" y="1850"/>
              <a:ext cx="57" cy="173"/>
            </a:xfrm>
            <a:custGeom>
              <a:avLst/>
              <a:gdLst>
                <a:gd name="T0" fmla="*/ 865 w 23"/>
                <a:gd name="T1" fmla="*/ 0 h 69"/>
                <a:gd name="T2" fmla="*/ 104 w 23"/>
                <a:gd name="T3" fmla="*/ 2728 h 69"/>
                <a:gd name="T4" fmla="*/ 865 w 23"/>
                <a:gd name="T5" fmla="*/ 0 h 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69">
                  <a:moveTo>
                    <a:pt x="23" y="0"/>
                  </a:moveTo>
                  <a:cubicBezTo>
                    <a:pt x="23" y="0"/>
                    <a:pt x="0" y="29"/>
                    <a:pt x="3" y="69"/>
                  </a:cubicBezTo>
                  <a:cubicBezTo>
                    <a:pt x="3" y="69"/>
                    <a:pt x="3" y="30"/>
                    <a:pt x="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0" name="Group 34">
            <a:extLst>
              <a:ext uri="{FF2B5EF4-FFF2-40B4-BE49-F238E27FC236}">
                <a16:creationId xmlns:a16="http://schemas.microsoft.com/office/drawing/2014/main" id="{C523DF93-5A50-44ED-BDB2-2DB4C139C705}"/>
              </a:ext>
            </a:extLst>
          </p:cNvPr>
          <p:cNvGrpSpPr>
            <a:grpSpLocks/>
          </p:cNvGrpSpPr>
          <p:nvPr/>
        </p:nvGrpSpPr>
        <p:grpSpPr bwMode="auto">
          <a:xfrm>
            <a:off x="4430713" y="1339850"/>
            <a:ext cx="1371600" cy="1331913"/>
            <a:chOff x="2406" y="872"/>
            <a:chExt cx="1002" cy="973"/>
          </a:xfrm>
        </p:grpSpPr>
        <p:sp>
          <p:nvSpPr>
            <p:cNvPr id="55872" name="Freeform 35">
              <a:extLst>
                <a:ext uri="{FF2B5EF4-FFF2-40B4-BE49-F238E27FC236}">
                  <a16:creationId xmlns:a16="http://schemas.microsoft.com/office/drawing/2014/main" id="{B9BC3096-8ABA-40D4-8A0B-D7917584D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872"/>
              <a:ext cx="1002" cy="965"/>
            </a:xfrm>
            <a:custGeom>
              <a:avLst/>
              <a:gdLst>
                <a:gd name="T0" fmla="*/ 13336 w 401"/>
                <a:gd name="T1" fmla="*/ 2470 h 386"/>
                <a:gd name="T2" fmla="*/ 11782 w 401"/>
                <a:gd name="T3" fmla="*/ 12270 h 386"/>
                <a:gd name="T4" fmla="*/ 2449 w 401"/>
                <a:gd name="T5" fmla="*/ 12583 h 386"/>
                <a:gd name="T6" fmla="*/ 2841 w 401"/>
                <a:gd name="T7" fmla="*/ 2813 h 386"/>
                <a:gd name="T8" fmla="*/ 13336 w 401"/>
                <a:gd name="T9" fmla="*/ 2470 h 3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1" h="386">
                  <a:moveTo>
                    <a:pt x="342" y="63"/>
                  </a:moveTo>
                  <a:cubicBezTo>
                    <a:pt x="401" y="127"/>
                    <a:pt x="375" y="247"/>
                    <a:pt x="302" y="314"/>
                  </a:cubicBezTo>
                  <a:cubicBezTo>
                    <a:pt x="229" y="382"/>
                    <a:pt x="122" y="386"/>
                    <a:pt x="63" y="322"/>
                  </a:cubicBezTo>
                  <a:cubicBezTo>
                    <a:pt x="4" y="259"/>
                    <a:pt x="0" y="140"/>
                    <a:pt x="73" y="72"/>
                  </a:cubicBezTo>
                  <a:cubicBezTo>
                    <a:pt x="146" y="4"/>
                    <a:pt x="283" y="0"/>
                    <a:pt x="342" y="63"/>
                  </a:cubicBezTo>
                </a:path>
              </a:pathLst>
            </a:custGeom>
            <a:solidFill>
              <a:srgbClr val="EF9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3" name="Freeform 36">
              <a:extLst>
                <a:ext uri="{FF2B5EF4-FFF2-40B4-BE49-F238E27FC236}">
                  <a16:creationId xmlns:a16="http://schemas.microsoft.com/office/drawing/2014/main" id="{925B9011-8830-4DCD-88ED-6D3BC2F3E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915"/>
              <a:ext cx="898" cy="880"/>
            </a:xfrm>
            <a:custGeom>
              <a:avLst/>
              <a:gdLst>
                <a:gd name="T0" fmla="*/ 12727 w 359"/>
                <a:gd name="T1" fmla="*/ 1800 h 352"/>
                <a:gd name="T2" fmla="*/ 12677 w 359"/>
                <a:gd name="T3" fmla="*/ 1845 h 352"/>
                <a:gd name="T4" fmla="*/ 13928 w 359"/>
                <a:gd name="T5" fmla="*/ 5363 h 352"/>
                <a:gd name="T6" fmla="*/ 11111 w 359"/>
                <a:gd name="T7" fmla="*/ 11563 h 352"/>
                <a:gd name="T8" fmla="*/ 6076 w 359"/>
                <a:gd name="T9" fmla="*/ 13645 h 352"/>
                <a:gd name="T10" fmla="*/ 1846 w 359"/>
                <a:gd name="T11" fmla="*/ 11875 h 352"/>
                <a:gd name="T12" fmla="*/ 125 w 359"/>
                <a:gd name="T13" fmla="*/ 7238 h 352"/>
                <a:gd name="T14" fmla="*/ 2239 w 359"/>
                <a:gd name="T15" fmla="*/ 2188 h 352"/>
                <a:gd name="T16" fmla="*/ 7952 w 359"/>
                <a:gd name="T17" fmla="*/ 125 h 352"/>
                <a:gd name="T18" fmla="*/ 12677 w 359"/>
                <a:gd name="T19" fmla="*/ 1845 h 352"/>
                <a:gd name="T20" fmla="*/ 12727 w 359"/>
                <a:gd name="T21" fmla="*/ 1800 h 352"/>
                <a:gd name="T22" fmla="*/ 12757 w 359"/>
                <a:gd name="T23" fmla="*/ 1770 h 352"/>
                <a:gd name="T24" fmla="*/ 7952 w 359"/>
                <a:gd name="T25" fmla="*/ 0 h 352"/>
                <a:gd name="T26" fmla="*/ 2159 w 359"/>
                <a:gd name="T27" fmla="*/ 2113 h 352"/>
                <a:gd name="T28" fmla="*/ 0 w 359"/>
                <a:gd name="T29" fmla="*/ 7238 h 352"/>
                <a:gd name="T30" fmla="*/ 1771 w 359"/>
                <a:gd name="T31" fmla="*/ 11958 h 352"/>
                <a:gd name="T32" fmla="*/ 6076 w 359"/>
                <a:gd name="T33" fmla="*/ 13750 h 352"/>
                <a:gd name="T34" fmla="*/ 11186 w 359"/>
                <a:gd name="T35" fmla="*/ 11645 h 352"/>
                <a:gd name="T36" fmla="*/ 14053 w 359"/>
                <a:gd name="T37" fmla="*/ 5363 h 352"/>
                <a:gd name="T38" fmla="*/ 12757 w 359"/>
                <a:gd name="T39" fmla="*/ 1770 h 352"/>
                <a:gd name="T40" fmla="*/ 12727 w 359"/>
                <a:gd name="T41" fmla="*/ 1800 h 35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59" h="352">
                  <a:moveTo>
                    <a:pt x="325" y="46"/>
                  </a:moveTo>
                  <a:cubicBezTo>
                    <a:pt x="324" y="47"/>
                    <a:pt x="324" y="47"/>
                    <a:pt x="324" y="47"/>
                  </a:cubicBezTo>
                  <a:cubicBezTo>
                    <a:pt x="346" y="71"/>
                    <a:pt x="356" y="103"/>
                    <a:pt x="356" y="137"/>
                  </a:cubicBezTo>
                  <a:cubicBezTo>
                    <a:pt x="356" y="192"/>
                    <a:pt x="329" y="254"/>
                    <a:pt x="284" y="296"/>
                  </a:cubicBezTo>
                  <a:cubicBezTo>
                    <a:pt x="246" y="331"/>
                    <a:pt x="199" y="349"/>
                    <a:pt x="155" y="349"/>
                  </a:cubicBezTo>
                  <a:cubicBezTo>
                    <a:pt x="114" y="349"/>
                    <a:pt x="75" y="334"/>
                    <a:pt x="47" y="304"/>
                  </a:cubicBezTo>
                  <a:cubicBezTo>
                    <a:pt x="19" y="273"/>
                    <a:pt x="3" y="230"/>
                    <a:pt x="3" y="185"/>
                  </a:cubicBezTo>
                  <a:cubicBezTo>
                    <a:pt x="3" y="138"/>
                    <a:pt x="20" y="90"/>
                    <a:pt x="57" y="56"/>
                  </a:cubicBezTo>
                  <a:cubicBezTo>
                    <a:pt x="95" y="21"/>
                    <a:pt x="151" y="3"/>
                    <a:pt x="203" y="3"/>
                  </a:cubicBezTo>
                  <a:cubicBezTo>
                    <a:pt x="251" y="3"/>
                    <a:pt x="297" y="18"/>
                    <a:pt x="324" y="47"/>
                  </a:cubicBezTo>
                  <a:cubicBezTo>
                    <a:pt x="325" y="46"/>
                    <a:pt x="325" y="46"/>
                    <a:pt x="325" y="46"/>
                  </a:cubicBezTo>
                  <a:cubicBezTo>
                    <a:pt x="326" y="45"/>
                    <a:pt x="326" y="45"/>
                    <a:pt x="326" y="45"/>
                  </a:cubicBezTo>
                  <a:cubicBezTo>
                    <a:pt x="298" y="15"/>
                    <a:pt x="252" y="0"/>
                    <a:pt x="203" y="0"/>
                  </a:cubicBezTo>
                  <a:cubicBezTo>
                    <a:pt x="150" y="0"/>
                    <a:pt x="94" y="18"/>
                    <a:pt x="55" y="54"/>
                  </a:cubicBezTo>
                  <a:cubicBezTo>
                    <a:pt x="18" y="89"/>
                    <a:pt x="0" y="137"/>
                    <a:pt x="0" y="185"/>
                  </a:cubicBezTo>
                  <a:cubicBezTo>
                    <a:pt x="0" y="230"/>
                    <a:pt x="16" y="275"/>
                    <a:pt x="45" y="306"/>
                  </a:cubicBezTo>
                  <a:cubicBezTo>
                    <a:pt x="74" y="337"/>
                    <a:pt x="113" y="352"/>
                    <a:pt x="155" y="352"/>
                  </a:cubicBezTo>
                  <a:cubicBezTo>
                    <a:pt x="200" y="352"/>
                    <a:pt x="248" y="334"/>
                    <a:pt x="286" y="298"/>
                  </a:cubicBezTo>
                  <a:cubicBezTo>
                    <a:pt x="332" y="256"/>
                    <a:pt x="359" y="193"/>
                    <a:pt x="359" y="137"/>
                  </a:cubicBezTo>
                  <a:cubicBezTo>
                    <a:pt x="359" y="102"/>
                    <a:pt x="349" y="70"/>
                    <a:pt x="326" y="45"/>
                  </a:cubicBezTo>
                  <a:cubicBezTo>
                    <a:pt x="325" y="46"/>
                    <a:pt x="325" y="46"/>
                    <a:pt x="325" y="46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4" name="Freeform 37">
              <a:extLst>
                <a:ext uri="{FF2B5EF4-FFF2-40B4-BE49-F238E27FC236}">
                  <a16:creationId xmlns:a16="http://schemas.microsoft.com/office/drawing/2014/main" id="{6AB2070A-6326-445B-9E9A-D89B2046B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3" y="967"/>
              <a:ext cx="893" cy="853"/>
            </a:xfrm>
            <a:custGeom>
              <a:avLst/>
              <a:gdLst>
                <a:gd name="T0" fmla="*/ 12990 w 357"/>
                <a:gd name="T1" fmla="*/ 4067 h 341"/>
                <a:gd name="T2" fmla="*/ 9123 w 357"/>
                <a:gd name="T3" fmla="*/ 11269 h 341"/>
                <a:gd name="T4" fmla="*/ 1771 w 357"/>
                <a:gd name="T5" fmla="*/ 10018 h 341"/>
                <a:gd name="T6" fmla="*/ 5213 w 357"/>
                <a:gd name="T7" fmla="*/ 1646 h 341"/>
                <a:gd name="T8" fmla="*/ 12990 w 357"/>
                <a:gd name="T9" fmla="*/ 4067 h 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7" h="341">
                  <a:moveTo>
                    <a:pt x="332" y="104"/>
                  </a:moveTo>
                  <a:cubicBezTo>
                    <a:pt x="357" y="167"/>
                    <a:pt x="313" y="231"/>
                    <a:pt x="233" y="288"/>
                  </a:cubicBezTo>
                  <a:cubicBezTo>
                    <a:pt x="161" y="341"/>
                    <a:pt x="77" y="315"/>
                    <a:pt x="45" y="256"/>
                  </a:cubicBezTo>
                  <a:cubicBezTo>
                    <a:pt x="0" y="174"/>
                    <a:pt x="53" y="84"/>
                    <a:pt x="133" y="42"/>
                  </a:cubicBezTo>
                  <a:cubicBezTo>
                    <a:pt x="212" y="0"/>
                    <a:pt x="308" y="41"/>
                    <a:pt x="332" y="104"/>
                  </a:cubicBezTo>
                </a:path>
              </a:pathLst>
            </a:custGeom>
            <a:solidFill>
              <a:srgbClr val="E27E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5" name="Freeform 38">
              <a:extLst>
                <a:ext uri="{FF2B5EF4-FFF2-40B4-BE49-F238E27FC236}">
                  <a16:creationId xmlns:a16="http://schemas.microsoft.com/office/drawing/2014/main" id="{62A5F7DB-0253-4037-BEAF-B7FD7EBEF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932"/>
              <a:ext cx="890" cy="853"/>
            </a:xfrm>
            <a:custGeom>
              <a:avLst/>
              <a:gdLst>
                <a:gd name="T0" fmla="*/ 12970 w 356"/>
                <a:gd name="T1" fmla="*/ 4067 h 341"/>
                <a:gd name="T2" fmla="*/ 9113 w 356"/>
                <a:gd name="T3" fmla="*/ 11319 h 341"/>
                <a:gd name="T4" fmla="*/ 1770 w 356"/>
                <a:gd name="T5" fmla="*/ 10018 h 341"/>
                <a:gd name="T6" fmla="*/ 5158 w 356"/>
                <a:gd name="T7" fmla="*/ 1646 h 341"/>
                <a:gd name="T8" fmla="*/ 12970 w 356"/>
                <a:gd name="T9" fmla="*/ 4067 h 3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6" h="341">
                  <a:moveTo>
                    <a:pt x="332" y="104"/>
                  </a:moveTo>
                  <a:cubicBezTo>
                    <a:pt x="356" y="167"/>
                    <a:pt x="313" y="231"/>
                    <a:pt x="233" y="289"/>
                  </a:cubicBezTo>
                  <a:cubicBezTo>
                    <a:pt x="160" y="341"/>
                    <a:pt x="77" y="315"/>
                    <a:pt x="45" y="256"/>
                  </a:cubicBezTo>
                  <a:cubicBezTo>
                    <a:pt x="0" y="174"/>
                    <a:pt x="53" y="85"/>
                    <a:pt x="132" y="42"/>
                  </a:cubicBezTo>
                  <a:cubicBezTo>
                    <a:pt x="212" y="0"/>
                    <a:pt x="308" y="41"/>
                    <a:pt x="332" y="104"/>
                  </a:cubicBezTo>
                </a:path>
              </a:pathLst>
            </a:custGeom>
            <a:solidFill>
              <a:srgbClr val="E7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6" name="Freeform 39">
              <a:extLst>
                <a:ext uri="{FF2B5EF4-FFF2-40B4-BE49-F238E27FC236}">
                  <a16:creationId xmlns:a16="http://schemas.microsoft.com/office/drawing/2014/main" id="{EDEA30B4-8B70-4213-B948-6099EEFFD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6" y="1067"/>
              <a:ext cx="360" cy="295"/>
            </a:xfrm>
            <a:custGeom>
              <a:avLst/>
              <a:gdLst>
                <a:gd name="T0" fmla="*/ 5625 w 144"/>
                <a:gd name="T1" fmla="*/ 1613 h 118"/>
                <a:gd name="T2" fmla="*/ 2708 w 144"/>
                <a:gd name="T3" fmla="*/ 3988 h 118"/>
                <a:gd name="T4" fmla="*/ 0 w 144"/>
                <a:gd name="T5" fmla="*/ 2313 h 118"/>
                <a:gd name="T6" fmla="*/ 2938 w 144"/>
                <a:gd name="T7" fmla="*/ 0 h 118"/>
                <a:gd name="T8" fmla="*/ 5625 w 144"/>
                <a:gd name="T9" fmla="*/ 1613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118">
                  <a:moveTo>
                    <a:pt x="144" y="41"/>
                  </a:moveTo>
                  <a:cubicBezTo>
                    <a:pt x="144" y="70"/>
                    <a:pt x="109" y="86"/>
                    <a:pt x="69" y="102"/>
                  </a:cubicBezTo>
                  <a:cubicBezTo>
                    <a:pt x="31" y="118"/>
                    <a:pt x="0" y="87"/>
                    <a:pt x="0" y="59"/>
                  </a:cubicBezTo>
                  <a:cubicBezTo>
                    <a:pt x="0" y="30"/>
                    <a:pt x="35" y="0"/>
                    <a:pt x="75" y="0"/>
                  </a:cubicBezTo>
                  <a:cubicBezTo>
                    <a:pt x="115" y="0"/>
                    <a:pt x="144" y="13"/>
                    <a:pt x="144" y="41"/>
                  </a:cubicBezTo>
                  <a:close/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7" name="Freeform 40">
              <a:extLst>
                <a:ext uri="{FF2B5EF4-FFF2-40B4-BE49-F238E27FC236}">
                  <a16:creationId xmlns:a16="http://schemas.microsoft.com/office/drawing/2014/main" id="{D74BDA17-AB66-45A8-B228-E780BC84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015"/>
              <a:ext cx="363" cy="295"/>
            </a:xfrm>
            <a:custGeom>
              <a:avLst/>
              <a:gdLst>
                <a:gd name="T0" fmla="*/ 5698 w 145"/>
                <a:gd name="T1" fmla="*/ 1613 h 118"/>
                <a:gd name="T2" fmla="*/ 2746 w 145"/>
                <a:gd name="T3" fmla="*/ 3988 h 118"/>
                <a:gd name="T4" fmla="*/ 0 w 145"/>
                <a:gd name="T5" fmla="*/ 2270 h 118"/>
                <a:gd name="T6" fmla="*/ 2952 w 145"/>
                <a:gd name="T7" fmla="*/ 0 h 118"/>
                <a:gd name="T8" fmla="*/ 5698 w 145"/>
                <a:gd name="T9" fmla="*/ 1613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5" h="118">
                  <a:moveTo>
                    <a:pt x="145" y="41"/>
                  </a:moveTo>
                  <a:cubicBezTo>
                    <a:pt x="145" y="69"/>
                    <a:pt x="109" y="86"/>
                    <a:pt x="70" y="102"/>
                  </a:cubicBezTo>
                  <a:cubicBezTo>
                    <a:pt x="31" y="118"/>
                    <a:pt x="0" y="87"/>
                    <a:pt x="0" y="58"/>
                  </a:cubicBezTo>
                  <a:cubicBezTo>
                    <a:pt x="0" y="30"/>
                    <a:pt x="35" y="0"/>
                    <a:pt x="75" y="0"/>
                  </a:cubicBezTo>
                  <a:cubicBezTo>
                    <a:pt x="115" y="0"/>
                    <a:pt x="145" y="13"/>
                    <a:pt x="145" y="41"/>
                  </a:cubicBezTo>
                  <a:close/>
                </a:path>
              </a:pathLst>
            </a:custGeom>
            <a:solidFill>
              <a:srgbClr val="6C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8" name="Freeform 41">
              <a:extLst>
                <a:ext uri="{FF2B5EF4-FFF2-40B4-BE49-F238E27FC236}">
                  <a16:creationId xmlns:a16="http://schemas.microsoft.com/office/drawing/2014/main" id="{5886CB04-62D0-4983-AC22-E9463BD02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125"/>
              <a:ext cx="342" cy="382"/>
            </a:xfrm>
            <a:custGeom>
              <a:avLst/>
              <a:gdLst>
                <a:gd name="T0" fmla="*/ 4773 w 137"/>
                <a:gd name="T1" fmla="*/ 4045 h 153"/>
                <a:gd name="T2" fmla="*/ 1712 w 137"/>
                <a:gd name="T3" fmla="*/ 5865 h 153"/>
                <a:gd name="T4" fmla="*/ 542 w 137"/>
                <a:gd name="T5" fmla="*/ 2369 h 153"/>
                <a:gd name="T6" fmla="*/ 3657 w 137"/>
                <a:gd name="T7" fmla="*/ 499 h 153"/>
                <a:gd name="T8" fmla="*/ 4773 w 137"/>
                <a:gd name="T9" fmla="*/ 4045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7" h="153">
                  <a:moveTo>
                    <a:pt x="123" y="104"/>
                  </a:moveTo>
                  <a:cubicBezTo>
                    <a:pt x="109" y="138"/>
                    <a:pt x="83" y="153"/>
                    <a:pt x="44" y="151"/>
                  </a:cubicBezTo>
                  <a:cubicBezTo>
                    <a:pt x="10" y="149"/>
                    <a:pt x="0" y="95"/>
                    <a:pt x="14" y="61"/>
                  </a:cubicBezTo>
                  <a:cubicBezTo>
                    <a:pt x="28" y="26"/>
                    <a:pt x="62" y="0"/>
                    <a:pt x="94" y="13"/>
                  </a:cubicBezTo>
                  <a:cubicBezTo>
                    <a:pt x="126" y="26"/>
                    <a:pt x="137" y="69"/>
                    <a:pt x="123" y="104"/>
                  </a:cubicBezTo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9" name="Freeform 42">
              <a:extLst>
                <a:ext uri="{FF2B5EF4-FFF2-40B4-BE49-F238E27FC236}">
                  <a16:creationId xmlns:a16="http://schemas.microsoft.com/office/drawing/2014/main" id="{DDD6D583-0361-4127-B1D9-CA320A9B5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8" y="1092"/>
              <a:ext cx="360" cy="218"/>
            </a:xfrm>
            <a:custGeom>
              <a:avLst/>
              <a:gdLst>
                <a:gd name="T0" fmla="*/ 3675 w 144"/>
                <a:gd name="T1" fmla="*/ 2015 h 87"/>
                <a:gd name="T2" fmla="*/ 363 w 144"/>
                <a:gd name="T3" fmla="*/ 363 h 87"/>
                <a:gd name="T4" fmla="*/ 438 w 144"/>
                <a:gd name="T5" fmla="*/ 0 h 87"/>
                <a:gd name="T6" fmla="*/ 0 w 144"/>
                <a:gd name="T7" fmla="*/ 1067 h 87"/>
                <a:gd name="T8" fmla="*/ 2738 w 144"/>
                <a:gd name="T9" fmla="*/ 2801 h 87"/>
                <a:gd name="T10" fmla="*/ 5625 w 144"/>
                <a:gd name="T11" fmla="*/ 596 h 87"/>
                <a:gd name="T12" fmla="*/ 3675 w 144"/>
                <a:gd name="T13" fmla="*/ 2015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4" h="87">
                  <a:moveTo>
                    <a:pt x="94" y="51"/>
                  </a:moveTo>
                  <a:cubicBezTo>
                    <a:pt x="56" y="67"/>
                    <a:pt x="9" y="37"/>
                    <a:pt x="9" y="9"/>
                  </a:cubicBezTo>
                  <a:cubicBezTo>
                    <a:pt x="9" y="6"/>
                    <a:pt x="10" y="3"/>
                    <a:pt x="11" y="0"/>
                  </a:cubicBezTo>
                  <a:cubicBezTo>
                    <a:pt x="4" y="8"/>
                    <a:pt x="0" y="18"/>
                    <a:pt x="0" y="27"/>
                  </a:cubicBezTo>
                  <a:cubicBezTo>
                    <a:pt x="0" y="56"/>
                    <a:pt x="31" y="87"/>
                    <a:pt x="70" y="71"/>
                  </a:cubicBezTo>
                  <a:cubicBezTo>
                    <a:pt x="107" y="56"/>
                    <a:pt x="140" y="40"/>
                    <a:pt x="144" y="15"/>
                  </a:cubicBezTo>
                  <a:cubicBezTo>
                    <a:pt x="138" y="31"/>
                    <a:pt x="121" y="40"/>
                    <a:pt x="94" y="51"/>
                  </a:cubicBezTo>
                  <a:close/>
                </a:path>
              </a:pathLst>
            </a:custGeom>
            <a:solidFill>
              <a:srgbClr val="623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0" name="Freeform 43">
              <a:extLst>
                <a:ext uri="{FF2B5EF4-FFF2-40B4-BE49-F238E27FC236}">
                  <a16:creationId xmlns:a16="http://schemas.microsoft.com/office/drawing/2014/main" id="{68216138-B0DF-4ED4-AAE1-239BCB481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" y="1340"/>
              <a:ext cx="412" cy="375"/>
            </a:xfrm>
            <a:custGeom>
              <a:avLst/>
              <a:gdLst>
                <a:gd name="T0" fmla="*/ 5918 w 165"/>
                <a:gd name="T1" fmla="*/ 1770 h 150"/>
                <a:gd name="T2" fmla="*/ 4907 w 165"/>
                <a:gd name="T3" fmla="*/ 5158 h 150"/>
                <a:gd name="T4" fmla="*/ 699 w 165"/>
                <a:gd name="T5" fmla="*/ 4583 h 150"/>
                <a:gd name="T6" fmla="*/ 3298 w 165"/>
                <a:gd name="T7" fmla="*/ 708 h 150"/>
                <a:gd name="T8" fmla="*/ 5918 w 165"/>
                <a:gd name="T9" fmla="*/ 177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50">
                  <a:moveTo>
                    <a:pt x="152" y="45"/>
                  </a:moveTo>
                  <a:cubicBezTo>
                    <a:pt x="165" y="73"/>
                    <a:pt x="164" y="115"/>
                    <a:pt x="126" y="132"/>
                  </a:cubicBezTo>
                  <a:cubicBezTo>
                    <a:pt x="87" y="150"/>
                    <a:pt x="34" y="144"/>
                    <a:pt x="18" y="117"/>
                  </a:cubicBezTo>
                  <a:cubicBezTo>
                    <a:pt x="0" y="87"/>
                    <a:pt x="46" y="35"/>
                    <a:pt x="85" y="18"/>
                  </a:cubicBezTo>
                  <a:cubicBezTo>
                    <a:pt x="123" y="0"/>
                    <a:pt x="140" y="17"/>
                    <a:pt x="152" y="45"/>
                  </a:cubicBezTo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1" name="Freeform 44">
              <a:extLst>
                <a:ext uri="{FF2B5EF4-FFF2-40B4-BE49-F238E27FC236}">
                  <a16:creationId xmlns:a16="http://schemas.microsoft.com/office/drawing/2014/main" id="{226B5337-F291-4DBC-A519-D7160351D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115"/>
              <a:ext cx="340" cy="382"/>
            </a:xfrm>
            <a:custGeom>
              <a:avLst/>
              <a:gdLst>
                <a:gd name="T0" fmla="*/ 4770 w 136"/>
                <a:gd name="T1" fmla="*/ 4002 h 153"/>
                <a:gd name="T2" fmla="*/ 1720 w 136"/>
                <a:gd name="T3" fmla="*/ 5865 h 153"/>
                <a:gd name="T4" fmla="*/ 550 w 136"/>
                <a:gd name="T5" fmla="*/ 2369 h 153"/>
                <a:gd name="T6" fmla="*/ 3645 w 136"/>
                <a:gd name="T7" fmla="*/ 499 h 153"/>
                <a:gd name="T8" fmla="*/ 4770 w 136"/>
                <a:gd name="T9" fmla="*/ 4002 h 15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" h="153">
                  <a:moveTo>
                    <a:pt x="122" y="103"/>
                  </a:moveTo>
                  <a:cubicBezTo>
                    <a:pt x="108" y="138"/>
                    <a:pt x="82" y="153"/>
                    <a:pt x="44" y="151"/>
                  </a:cubicBezTo>
                  <a:cubicBezTo>
                    <a:pt x="9" y="149"/>
                    <a:pt x="0" y="95"/>
                    <a:pt x="14" y="61"/>
                  </a:cubicBezTo>
                  <a:cubicBezTo>
                    <a:pt x="27" y="26"/>
                    <a:pt x="61" y="0"/>
                    <a:pt x="93" y="13"/>
                  </a:cubicBezTo>
                  <a:cubicBezTo>
                    <a:pt x="126" y="26"/>
                    <a:pt x="136" y="69"/>
                    <a:pt x="122" y="103"/>
                  </a:cubicBezTo>
                </a:path>
              </a:pathLst>
            </a:custGeom>
            <a:solidFill>
              <a:srgbClr val="6C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2" name="Freeform 45">
              <a:extLst>
                <a:ext uri="{FF2B5EF4-FFF2-40B4-BE49-F238E27FC236}">
                  <a16:creationId xmlns:a16="http://schemas.microsoft.com/office/drawing/2014/main" id="{72B60335-4B99-4F0D-AD4A-F3CA5C322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1" y="1177"/>
              <a:ext cx="297" cy="320"/>
            </a:xfrm>
            <a:custGeom>
              <a:avLst/>
              <a:gdLst>
                <a:gd name="T0" fmla="*/ 2329 w 119"/>
                <a:gd name="T1" fmla="*/ 4220 h 128"/>
                <a:gd name="T2" fmla="*/ 1278 w 119"/>
                <a:gd name="T3" fmla="*/ 438 h 128"/>
                <a:gd name="T4" fmla="*/ 1507 w 119"/>
                <a:gd name="T5" fmla="*/ 0 h 128"/>
                <a:gd name="T6" fmla="*/ 542 w 119"/>
                <a:gd name="T7" fmla="*/ 1408 h 128"/>
                <a:gd name="T8" fmla="*/ 1712 w 119"/>
                <a:gd name="T9" fmla="*/ 4925 h 128"/>
                <a:gd name="T10" fmla="*/ 4615 w 119"/>
                <a:gd name="T11" fmla="*/ 3408 h 128"/>
                <a:gd name="T12" fmla="*/ 2329 w 119"/>
                <a:gd name="T13" fmla="*/ 4220 h 1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" h="128">
                  <a:moveTo>
                    <a:pt x="60" y="108"/>
                  </a:moveTo>
                  <a:cubicBezTo>
                    <a:pt x="25" y="106"/>
                    <a:pt x="2" y="58"/>
                    <a:pt x="33" y="11"/>
                  </a:cubicBezTo>
                  <a:cubicBezTo>
                    <a:pt x="35" y="7"/>
                    <a:pt x="37" y="3"/>
                    <a:pt x="39" y="0"/>
                  </a:cubicBezTo>
                  <a:cubicBezTo>
                    <a:pt x="28" y="9"/>
                    <a:pt x="19" y="22"/>
                    <a:pt x="14" y="36"/>
                  </a:cubicBezTo>
                  <a:cubicBezTo>
                    <a:pt x="0" y="70"/>
                    <a:pt x="9" y="124"/>
                    <a:pt x="44" y="126"/>
                  </a:cubicBezTo>
                  <a:cubicBezTo>
                    <a:pt x="79" y="128"/>
                    <a:pt x="104" y="115"/>
                    <a:pt x="119" y="87"/>
                  </a:cubicBezTo>
                  <a:cubicBezTo>
                    <a:pt x="104" y="98"/>
                    <a:pt x="82" y="109"/>
                    <a:pt x="60" y="108"/>
                  </a:cubicBezTo>
                </a:path>
              </a:pathLst>
            </a:custGeom>
            <a:solidFill>
              <a:srgbClr val="623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3" name="Freeform 46">
              <a:extLst>
                <a:ext uri="{FF2B5EF4-FFF2-40B4-BE49-F238E27FC236}">
                  <a16:creationId xmlns:a16="http://schemas.microsoft.com/office/drawing/2014/main" id="{6F04C88D-DB9D-4A9C-95DA-3A7728B4D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180"/>
              <a:ext cx="387" cy="410"/>
            </a:xfrm>
            <a:custGeom>
              <a:avLst/>
              <a:gdLst>
                <a:gd name="T0" fmla="*/ 5136 w 155"/>
                <a:gd name="T1" fmla="*/ 4425 h 164"/>
                <a:gd name="T2" fmla="*/ 2369 w 155"/>
                <a:gd name="T3" fmla="*/ 5708 h 164"/>
                <a:gd name="T4" fmla="*/ 1715 w 155"/>
                <a:gd name="T5" fmla="*/ 2000 h 164"/>
                <a:gd name="T6" fmla="*/ 4981 w 155"/>
                <a:gd name="T7" fmla="*/ 675 h 164"/>
                <a:gd name="T8" fmla="*/ 5136 w 155"/>
                <a:gd name="T9" fmla="*/ 4425 h 1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64">
                  <a:moveTo>
                    <a:pt x="132" y="113"/>
                  </a:moveTo>
                  <a:cubicBezTo>
                    <a:pt x="110" y="145"/>
                    <a:pt x="88" y="164"/>
                    <a:pt x="61" y="146"/>
                  </a:cubicBezTo>
                  <a:cubicBezTo>
                    <a:pt x="34" y="128"/>
                    <a:pt x="0" y="75"/>
                    <a:pt x="44" y="51"/>
                  </a:cubicBezTo>
                  <a:cubicBezTo>
                    <a:pt x="87" y="28"/>
                    <a:pt x="102" y="0"/>
                    <a:pt x="128" y="17"/>
                  </a:cubicBezTo>
                  <a:cubicBezTo>
                    <a:pt x="155" y="35"/>
                    <a:pt x="153" y="81"/>
                    <a:pt x="132" y="113"/>
                  </a:cubicBezTo>
                </a:path>
              </a:pathLst>
            </a:custGeom>
            <a:solidFill>
              <a:srgbClr val="CC4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4" name="Freeform 47">
              <a:extLst>
                <a:ext uri="{FF2B5EF4-FFF2-40B4-BE49-F238E27FC236}">
                  <a16:creationId xmlns:a16="http://schemas.microsoft.com/office/drawing/2014/main" id="{FAA0977A-65D2-4D5D-B313-5F3995C15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1352"/>
              <a:ext cx="412" cy="375"/>
            </a:xfrm>
            <a:custGeom>
              <a:avLst/>
              <a:gdLst>
                <a:gd name="T0" fmla="*/ 5948 w 165"/>
                <a:gd name="T1" fmla="*/ 1770 h 150"/>
                <a:gd name="T2" fmla="*/ 4907 w 165"/>
                <a:gd name="T3" fmla="*/ 5208 h 150"/>
                <a:gd name="T4" fmla="*/ 729 w 165"/>
                <a:gd name="T5" fmla="*/ 4613 h 150"/>
                <a:gd name="T6" fmla="*/ 3298 w 165"/>
                <a:gd name="T7" fmla="*/ 708 h 150"/>
                <a:gd name="T8" fmla="*/ 5948 w 165"/>
                <a:gd name="T9" fmla="*/ 1770 h 1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" h="150">
                  <a:moveTo>
                    <a:pt x="153" y="45"/>
                  </a:moveTo>
                  <a:cubicBezTo>
                    <a:pt x="165" y="73"/>
                    <a:pt x="165" y="115"/>
                    <a:pt x="126" y="133"/>
                  </a:cubicBezTo>
                  <a:cubicBezTo>
                    <a:pt x="88" y="150"/>
                    <a:pt x="34" y="144"/>
                    <a:pt x="19" y="118"/>
                  </a:cubicBezTo>
                  <a:cubicBezTo>
                    <a:pt x="0" y="87"/>
                    <a:pt x="46" y="35"/>
                    <a:pt x="85" y="18"/>
                  </a:cubicBezTo>
                  <a:cubicBezTo>
                    <a:pt x="124" y="0"/>
                    <a:pt x="140" y="17"/>
                    <a:pt x="153" y="45"/>
                  </a:cubicBezTo>
                </a:path>
              </a:pathLst>
            </a:custGeom>
            <a:solidFill>
              <a:srgbClr val="6C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5" name="Freeform 48">
              <a:extLst>
                <a:ext uri="{FF2B5EF4-FFF2-40B4-BE49-F238E27FC236}">
                  <a16:creationId xmlns:a16="http://schemas.microsoft.com/office/drawing/2014/main" id="{F59E8498-C788-4CCF-99D1-9F1DA45B1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8" y="1507"/>
              <a:ext cx="373" cy="220"/>
            </a:xfrm>
            <a:custGeom>
              <a:avLst/>
              <a:gdLst>
                <a:gd name="T0" fmla="*/ 5177 w 149"/>
                <a:gd name="T1" fmla="*/ 2083 h 88"/>
                <a:gd name="T2" fmla="*/ 909 w 149"/>
                <a:gd name="T3" fmla="*/ 1300 h 88"/>
                <a:gd name="T4" fmla="*/ 864 w 149"/>
                <a:gd name="T5" fmla="*/ 0 h 88"/>
                <a:gd name="T6" fmla="*/ 396 w 149"/>
                <a:gd name="T7" fmla="*/ 2188 h 88"/>
                <a:gd name="T8" fmla="*/ 4594 w 149"/>
                <a:gd name="T9" fmla="*/ 2783 h 88"/>
                <a:gd name="T10" fmla="*/ 5853 w 149"/>
                <a:gd name="T11" fmla="*/ 1408 h 88"/>
                <a:gd name="T12" fmla="*/ 5177 w 149"/>
                <a:gd name="T13" fmla="*/ 2083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9" h="88">
                  <a:moveTo>
                    <a:pt x="132" y="53"/>
                  </a:moveTo>
                  <a:cubicBezTo>
                    <a:pt x="102" y="83"/>
                    <a:pt x="38" y="60"/>
                    <a:pt x="23" y="33"/>
                  </a:cubicBezTo>
                  <a:cubicBezTo>
                    <a:pt x="17" y="24"/>
                    <a:pt x="17" y="12"/>
                    <a:pt x="22" y="0"/>
                  </a:cubicBezTo>
                  <a:cubicBezTo>
                    <a:pt x="8" y="19"/>
                    <a:pt x="0" y="40"/>
                    <a:pt x="10" y="56"/>
                  </a:cubicBezTo>
                  <a:cubicBezTo>
                    <a:pt x="25" y="82"/>
                    <a:pt x="79" y="88"/>
                    <a:pt x="117" y="71"/>
                  </a:cubicBezTo>
                  <a:cubicBezTo>
                    <a:pt x="135" y="63"/>
                    <a:pt x="144" y="50"/>
                    <a:pt x="149" y="36"/>
                  </a:cubicBezTo>
                  <a:cubicBezTo>
                    <a:pt x="144" y="41"/>
                    <a:pt x="142" y="43"/>
                    <a:pt x="132" y="53"/>
                  </a:cubicBezTo>
                </a:path>
              </a:pathLst>
            </a:custGeom>
            <a:solidFill>
              <a:srgbClr val="623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6" name="Freeform 49">
              <a:extLst>
                <a:ext uri="{FF2B5EF4-FFF2-40B4-BE49-F238E27FC236}">
                  <a16:creationId xmlns:a16="http://schemas.microsoft.com/office/drawing/2014/main" id="{40B352D2-76AC-4EFC-9D06-63D814B6C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1135"/>
              <a:ext cx="387" cy="412"/>
            </a:xfrm>
            <a:custGeom>
              <a:avLst/>
              <a:gdLst>
                <a:gd name="T0" fmla="*/ 5086 w 155"/>
                <a:gd name="T1" fmla="*/ 4440 h 165"/>
                <a:gd name="T2" fmla="*/ 2337 w 155"/>
                <a:gd name="T3" fmla="*/ 5711 h 165"/>
                <a:gd name="T4" fmla="*/ 1665 w 155"/>
                <a:gd name="T5" fmla="*/ 2028 h 165"/>
                <a:gd name="T6" fmla="*/ 4981 w 155"/>
                <a:gd name="T7" fmla="*/ 699 h 165"/>
                <a:gd name="T8" fmla="*/ 5086 w 155"/>
                <a:gd name="T9" fmla="*/ 4440 h 1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5" h="165">
                  <a:moveTo>
                    <a:pt x="131" y="114"/>
                  </a:moveTo>
                  <a:cubicBezTo>
                    <a:pt x="110" y="146"/>
                    <a:pt x="87" y="165"/>
                    <a:pt x="60" y="147"/>
                  </a:cubicBezTo>
                  <a:cubicBezTo>
                    <a:pt x="33" y="129"/>
                    <a:pt x="0" y="75"/>
                    <a:pt x="43" y="52"/>
                  </a:cubicBezTo>
                  <a:cubicBezTo>
                    <a:pt x="86" y="28"/>
                    <a:pt x="101" y="0"/>
                    <a:pt x="128" y="18"/>
                  </a:cubicBezTo>
                  <a:cubicBezTo>
                    <a:pt x="155" y="36"/>
                    <a:pt x="152" y="82"/>
                    <a:pt x="131" y="114"/>
                  </a:cubicBezTo>
                </a:path>
              </a:pathLst>
            </a:custGeom>
            <a:solidFill>
              <a:srgbClr val="6C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7" name="Freeform 50">
              <a:extLst>
                <a:ext uri="{FF2B5EF4-FFF2-40B4-BE49-F238E27FC236}">
                  <a16:creationId xmlns:a16="http://schemas.microsoft.com/office/drawing/2014/main" id="{2A171C68-A117-4980-87B2-EF074601B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252"/>
              <a:ext cx="328" cy="295"/>
            </a:xfrm>
            <a:custGeom>
              <a:avLst/>
              <a:gdLst>
                <a:gd name="T0" fmla="*/ 4990 w 131"/>
                <a:gd name="T1" fmla="*/ 0 h 118"/>
                <a:gd name="T2" fmla="*/ 4364 w 131"/>
                <a:gd name="T3" fmla="*/ 1875 h 118"/>
                <a:gd name="T4" fmla="*/ 1304 w 131"/>
                <a:gd name="T5" fmla="*/ 3333 h 118"/>
                <a:gd name="T6" fmla="*/ 158 w 131"/>
                <a:gd name="T7" fmla="*/ 1220 h 118"/>
                <a:gd name="T8" fmla="*/ 1617 w 131"/>
                <a:gd name="T9" fmla="*/ 3908 h 118"/>
                <a:gd name="T10" fmla="*/ 4394 w 131"/>
                <a:gd name="T11" fmla="*/ 2625 h 118"/>
                <a:gd name="T12" fmla="*/ 4990 w 131"/>
                <a:gd name="T13" fmla="*/ 0 h 1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1" h="118">
                  <a:moveTo>
                    <a:pt x="127" y="0"/>
                  </a:moveTo>
                  <a:cubicBezTo>
                    <a:pt x="126" y="16"/>
                    <a:pt x="120" y="33"/>
                    <a:pt x="111" y="48"/>
                  </a:cubicBezTo>
                  <a:cubicBezTo>
                    <a:pt x="89" y="80"/>
                    <a:pt x="60" y="103"/>
                    <a:pt x="33" y="85"/>
                  </a:cubicBezTo>
                  <a:cubicBezTo>
                    <a:pt x="19" y="76"/>
                    <a:pt x="9" y="51"/>
                    <a:pt x="4" y="31"/>
                  </a:cubicBezTo>
                  <a:cubicBezTo>
                    <a:pt x="0" y="57"/>
                    <a:pt x="22" y="87"/>
                    <a:pt x="41" y="100"/>
                  </a:cubicBezTo>
                  <a:cubicBezTo>
                    <a:pt x="68" y="118"/>
                    <a:pt x="91" y="99"/>
                    <a:pt x="112" y="67"/>
                  </a:cubicBezTo>
                  <a:cubicBezTo>
                    <a:pt x="125" y="46"/>
                    <a:pt x="131" y="21"/>
                    <a:pt x="127" y="0"/>
                  </a:cubicBezTo>
                </a:path>
              </a:pathLst>
            </a:custGeom>
            <a:solidFill>
              <a:srgbClr val="623B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8" name="Freeform 51">
              <a:extLst>
                <a:ext uri="{FF2B5EF4-FFF2-40B4-BE49-F238E27FC236}">
                  <a16:creationId xmlns:a16="http://schemas.microsoft.com/office/drawing/2014/main" id="{7A7847AB-B9CC-4CC5-B5F2-3533DCC3B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012"/>
              <a:ext cx="367" cy="270"/>
            </a:xfrm>
            <a:custGeom>
              <a:avLst/>
              <a:gdLst>
                <a:gd name="T0" fmla="*/ 5677 w 147"/>
                <a:gd name="T1" fmla="*/ 1645 h 108"/>
                <a:gd name="T2" fmla="*/ 5635 w 147"/>
                <a:gd name="T3" fmla="*/ 1645 h 108"/>
                <a:gd name="T4" fmla="*/ 4744 w 147"/>
                <a:gd name="T5" fmla="*/ 2970 h 108"/>
                <a:gd name="T6" fmla="*/ 2724 w 147"/>
                <a:gd name="T7" fmla="*/ 3988 h 108"/>
                <a:gd name="T8" fmla="*/ 1945 w 147"/>
                <a:gd name="T9" fmla="*/ 4145 h 108"/>
                <a:gd name="T10" fmla="*/ 624 w 147"/>
                <a:gd name="T11" fmla="*/ 3563 h 108"/>
                <a:gd name="T12" fmla="*/ 75 w 147"/>
                <a:gd name="T13" fmla="*/ 2313 h 108"/>
                <a:gd name="T14" fmla="*/ 934 w 147"/>
                <a:gd name="T15" fmla="*/ 783 h 108"/>
                <a:gd name="T16" fmla="*/ 2953 w 147"/>
                <a:gd name="T17" fmla="*/ 83 h 108"/>
                <a:gd name="T18" fmla="*/ 4856 w 147"/>
                <a:gd name="T19" fmla="*/ 470 h 108"/>
                <a:gd name="T20" fmla="*/ 5635 w 147"/>
                <a:gd name="T21" fmla="*/ 1645 h 108"/>
                <a:gd name="T22" fmla="*/ 5677 w 147"/>
                <a:gd name="T23" fmla="*/ 1645 h 108"/>
                <a:gd name="T24" fmla="*/ 5710 w 147"/>
                <a:gd name="T25" fmla="*/ 1645 h 108"/>
                <a:gd name="T26" fmla="*/ 4898 w 147"/>
                <a:gd name="T27" fmla="*/ 395 h 108"/>
                <a:gd name="T28" fmla="*/ 2953 w 147"/>
                <a:gd name="T29" fmla="*/ 0 h 108"/>
                <a:gd name="T30" fmla="*/ 886 w 147"/>
                <a:gd name="T31" fmla="*/ 750 h 108"/>
                <a:gd name="T32" fmla="*/ 0 w 147"/>
                <a:gd name="T33" fmla="*/ 2313 h 108"/>
                <a:gd name="T34" fmla="*/ 1945 w 147"/>
                <a:gd name="T35" fmla="*/ 4220 h 108"/>
                <a:gd name="T36" fmla="*/ 2754 w 147"/>
                <a:gd name="T37" fmla="*/ 4063 h 108"/>
                <a:gd name="T38" fmla="*/ 4773 w 147"/>
                <a:gd name="T39" fmla="*/ 3050 h 108"/>
                <a:gd name="T40" fmla="*/ 5710 w 147"/>
                <a:gd name="T41" fmla="*/ 1645 h 108"/>
                <a:gd name="T42" fmla="*/ 5677 w 147"/>
                <a:gd name="T43" fmla="*/ 1645 h 1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7" h="108">
                  <a:moveTo>
                    <a:pt x="146" y="42"/>
                  </a:moveTo>
                  <a:cubicBezTo>
                    <a:pt x="145" y="42"/>
                    <a:pt x="145" y="42"/>
                    <a:pt x="145" y="42"/>
                  </a:cubicBezTo>
                  <a:cubicBezTo>
                    <a:pt x="145" y="56"/>
                    <a:pt x="136" y="67"/>
                    <a:pt x="122" y="76"/>
                  </a:cubicBezTo>
                  <a:cubicBezTo>
                    <a:pt x="109" y="86"/>
                    <a:pt x="90" y="94"/>
                    <a:pt x="70" y="102"/>
                  </a:cubicBezTo>
                  <a:cubicBezTo>
                    <a:pt x="63" y="105"/>
                    <a:pt x="57" y="106"/>
                    <a:pt x="50" y="106"/>
                  </a:cubicBezTo>
                  <a:cubicBezTo>
                    <a:pt x="36" y="106"/>
                    <a:pt x="24" y="100"/>
                    <a:pt x="16" y="91"/>
                  </a:cubicBezTo>
                  <a:cubicBezTo>
                    <a:pt x="7" y="82"/>
                    <a:pt x="2" y="71"/>
                    <a:pt x="2" y="59"/>
                  </a:cubicBezTo>
                  <a:cubicBezTo>
                    <a:pt x="2" y="46"/>
                    <a:pt x="11" y="31"/>
                    <a:pt x="24" y="20"/>
                  </a:cubicBezTo>
                  <a:cubicBezTo>
                    <a:pt x="38" y="9"/>
                    <a:pt x="57" y="2"/>
                    <a:pt x="76" y="2"/>
                  </a:cubicBezTo>
                  <a:cubicBezTo>
                    <a:pt x="96" y="2"/>
                    <a:pt x="113" y="5"/>
                    <a:pt x="125" y="12"/>
                  </a:cubicBezTo>
                  <a:cubicBezTo>
                    <a:pt x="137" y="18"/>
                    <a:pt x="144" y="28"/>
                    <a:pt x="145" y="42"/>
                  </a:cubicBezTo>
                  <a:cubicBezTo>
                    <a:pt x="146" y="42"/>
                    <a:pt x="146" y="42"/>
                    <a:pt x="146" y="42"/>
                  </a:cubicBezTo>
                  <a:cubicBezTo>
                    <a:pt x="147" y="42"/>
                    <a:pt x="147" y="42"/>
                    <a:pt x="147" y="42"/>
                  </a:cubicBezTo>
                  <a:cubicBezTo>
                    <a:pt x="147" y="27"/>
                    <a:pt x="139" y="17"/>
                    <a:pt x="126" y="10"/>
                  </a:cubicBezTo>
                  <a:cubicBezTo>
                    <a:pt x="114" y="3"/>
                    <a:pt x="96" y="0"/>
                    <a:pt x="76" y="0"/>
                  </a:cubicBezTo>
                  <a:cubicBezTo>
                    <a:pt x="56" y="0"/>
                    <a:pt x="37" y="7"/>
                    <a:pt x="23" y="19"/>
                  </a:cubicBezTo>
                  <a:cubicBezTo>
                    <a:pt x="9" y="30"/>
                    <a:pt x="0" y="45"/>
                    <a:pt x="0" y="59"/>
                  </a:cubicBezTo>
                  <a:cubicBezTo>
                    <a:pt x="0" y="83"/>
                    <a:pt x="21" y="108"/>
                    <a:pt x="50" y="108"/>
                  </a:cubicBezTo>
                  <a:cubicBezTo>
                    <a:pt x="57" y="108"/>
                    <a:pt x="64" y="107"/>
                    <a:pt x="71" y="104"/>
                  </a:cubicBezTo>
                  <a:cubicBezTo>
                    <a:pt x="91" y="96"/>
                    <a:pt x="110" y="88"/>
                    <a:pt x="123" y="78"/>
                  </a:cubicBezTo>
                  <a:cubicBezTo>
                    <a:pt x="137" y="68"/>
                    <a:pt x="146" y="57"/>
                    <a:pt x="147" y="42"/>
                  </a:cubicBezTo>
                  <a:lnTo>
                    <a:pt x="146" y="42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89" name="Freeform 52">
              <a:extLst>
                <a:ext uri="{FF2B5EF4-FFF2-40B4-BE49-F238E27FC236}">
                  <a16:creationId xmlns:a16="http://schemas.microsoft.com/office/drawing/2014/main" id="{3E244100-840D-482A-99B2-999C9F887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6" y="1135"/>
              <a:ext cx="307" cy="360"/>
            </a:xfrm>
            <a:custGeom>
              <a:avLst/>
              <a:gdLst>
                <a:gd name="T0" fmla="*/ 4510 w 123"/>
                <a:gd name="T1" fmla="*/ 3720 h 144"/>
                <a:gd name="T2" fmla="*/ 4460 w 123"/>
                <a:gd name="T3" fmla="*/ 3720 h 144"/>
                <a:gd name="T4" fmla="*/ 3419 w 123"/>
                <a:gd name="T5" fmla="*/ 5125 h 144"/>
                <a:gd name="T6" fmla="*/ 1712 w 123"/>
                <a:gd name="T7" fmla="*/ 5550 h 144"/>
                <a:gd name="T8" fmla="*/ 1478 w 123"/>
                <a:gd name="T9" fmla="*/ 5550 h 144"/>
                <a:gd name="T10" fmla="*/ 417 w 123"/>
                <a:gd name="T11" fmla="*/ 4845 h 144"/>
                <a:gd name="T12" fmla="*/ 75 w 123"/>
                <a:gd name="T13" fmla="*/ 3363 h 144"/>
                <a:gd name="T14" fmla="*/ 312 w 123"/>
                <a:gd name="T15" fmla="*/ 2083 h 144"/>
                <a:gd name="T16" fmla="*/ 2723 w 123"/>
                <a:gd name="T17" fmla="*/ 83 h 144"/>
                <a:gd name="T18" fmla="*/ 3377 w 123"/>
                <a:gd name="T19" fmla="*/ 208 h 144"/>
                <a:gd name="T20" fmla="*/ 4697 w 123"/>
                <a:gd name="T21" fmla="*/ 2500 h 144"/>
                <a:gd name="T22" fmla="*/ 4460 w 123"/>
                <a:gd name="T23" fmla="*/ 3720 h 144"/>
                <a:gd name="T24" fmla="*/ 4510 w 123"/>
                <a:gd name="T25" fmla="*/ 3720 h 144"/>
                <a:gd name="T26" fmla="*/ 4543 w 123"/>
                <a:gd name="T27" fmla="*/ 3750 h 144"/>
                <a:gd name="T28" fmla="*/ 4772 w 123"/>
                <a:gd name="T29" fmla="*/ 2500 h 144"/>
                <a:gd name="T30" fmla="*/ 3419 w 123"/>
                <a:gd name="T31" fmla="*/ 158 h 144"/>
                <a:gd name="T32" fmla="*/ 2723 w 123"/>
                <a:gd name="T33" fmla="*/ 0 h 144"/>
                <a:gd name="T34" fmla="*/ 262 w 123"/>
                <a:gd name="T35" fmla="*/ 2033 h 144"/>
                <a:gd name="T36" fmla="*/ 0 w 123"/>
                <a:gd name="T37" fmla="*/ 3363 h 144"/>
                <a:gd name="T38" fmla="*/ 387 w 123"/>
                <a:gd name="T39" fmla="*/ 4895 h 144"/>
                <a:gd name="T40" fmla="*/ 1478 w 123"/>
                <a:gd name="T41" fmla="*/ 5625 h 144"/>
                <a:gd name="T42" fmla="*/ 1712 w 123"/>
                <a:gd name="T43" fmla="*/ 5625 h 144"/>
                <a:gd name="T44" fmla="*/ 3452 w 123"/>
                <a:gd name="T45" fmla="*/ 5158 h 144"/>
                <a:gd name="T46" fmla="*/ 4543 w 123"/>
                <a:gd name="T47" fmla="*/ 3750 h 144"/>
                <a:gd name="T48" fmla="*/ 4510 w 123"/>
                <a:gd name="T49" fmla="*/ 3720 h 1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3" h="144">
                  <a:moveTo>
                    <a:pt x="116" y="95"/>
                  </a:moveTo>
                  <a:cubicBezTo>
                    <a:pt x="115" y="95"/>
                    <a:pt x="115" y="95"/>
                    <a:pt x="115" y="95"/>
                  </a:cubicBezTo>
                  <a:cubicBezTo>
                    <a:pt x="109" y="111"/>
                    <a:pt x="100" y="123"/>
                    <a:pt x="88" y="131"/>
                  </a:cubicBezTo>
                  <a:cubicBezTo>
                    <a:pt x="76" y="138"/>
                    <a:pt x="61" y="142"/>
                    <a:pt x="44" y="142"/>
                  </a:cubicBezTo>
                  <a:cubicBezTo>
                    <a:pt x="42" y="142"/>
                    <a:pt x="40" y="142"/>
                    <a:pt x="38" y="142"/>
                  </a:cubicBezTo>
                  <a:cubicBezTo>
                    <a:pt x="26" y="141"/>
                    <a:pt x="17" y="135"/>
                    <a:pt x="11" y="124"/>
                  </a:cubicBezTo>
                  <a:cubicBezTo>
                    <a:pt x="5" y="114"/>
                    <a:pt x="2" y="100"/>
                    <a:pt x="2" y="86"/>
                  </a:cubicBezTo>
                  <a:cubicBezTo>
                    <a:pt x="2" y="75"/>
                    <a:pt x="4" y="63"/>
                    <a:pt x="8" y="53"/>
                  </a:cubicBezTo>
                  <a:cubicBezTo>
                    <a:pt x="20" y="25"/>
                    <a:pt x="44" y="2"/>
                    <a:pt x="70" y="2"/>
                  </a:cubicBezTo>
                  <a:cubicBezTo>
                    <a:pt x="76" y="2"/>
                    <a:pt x="81" y="3"/>
                    <a:pt x="87" y="5"/>
                  </a:cubicBezTo>
                  <a:cubicBezTo>
                    <a:pt x="110" y="14"/>
                    <a:pt x="121" y="39"/>
                    <a:pt x="121" y="64"/>
                  </a:cubicBezTo>
                  <a:cubicBezTo>
                    <a:pt x="121" y="74"/>
                    <a:pt x="119" y="85"/>
                    <a:pt x="115" y="95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21" y="86"/>
                    <a:pt x="123" y="75"/>
                    <a:pt x="123" y="64"/>
                  </a:cubicBezTo>
                  <a:cubicBezTo>
                    <a:pt x="123" y="38"/>
                    <a:pt x="111" y="13"/>
                    <a:pt x="88" y="4"/>
                  </a:cubicBezTo>
                  <a:cubicBezTo>
                    <a:pt x="82" y="1"/>
                    <a:pt x="76" y="0"/>
                    <a:pt x="70" y="0"/>
                  </a:cubicBezTo>
                  <a:cubicBezTo>
                    <a:pt x="43" y="0"/>
                    <a:pt x="18" y="23"/>
                    <a:pt x="7" y="52"/>
                  </a:cubicBezTo>
                  <a:cubicBezTo>
                    <a:pt x="2" y="63"/>
                    <a:pt x="0" y="75"/>
                    <a:pt x="0" y="86"/>
                  </a:cubicBezTo>
                  <a:cubicBezTo>
                    <a:pt x="0" y="101"/>
                    <a:pt x="3" y="115"/>
                    <a:pt x="10" y="125"/>
                  </a:cubicBezTo>
                  <a:cubicBezTo>
                    <a:pt x="16" y="136"/>
                    <a:pt x="25" y="143"/>
                    <a:pt x="38" y="144"/>
                  </a:cubicBezTo>
                  <a:cubicBezTo>
                    <a:pt x="40" y="144"/>
                    <a:pt x="42" y="144"/>
                    <a:pt x="44" y="144"/>
                  </a:cubicBezTo>
                  <a:cubicBezTo>
                    <a:pt x="62" y="144"/>
                    <a:pt x="77" y="140"/>
                    <a:pt x="89" y="132"/>
                  </a:cubicBezTo>
                  <a:cubicBezTo>
                    <a:pt x="101" y="124"/>
                    <a:pt x="111" y="112"/>
                    <a:pt x="117" y="96"/>
                  </a:cubicBezTo>
                  <a:cubicBezTo>
                    <a:pt x="116" y="95"/>
                    <a:pt x="116" y="95"/>
                    <a:pt x="116" y="9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0" name="Freeform 53">
              <a:extLst>
                <a:ext uri="{FF2B5EF4-FFF2-40B4-BE49-F238E27FC236}">
                  <a16:creationId xmlns:a16="http://schemas.microsoft.com/office/drawing/2014/main" id="{A2D50944-10E2-4712-9BEE-2F2A0C498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77"/>
              <a:ext cx="370" cy="333"/>
            </a:xfrm>
            <a:custGeom>
              <a:avLst/>
              <a:gdLst>
                <a:gd name="T0" fmla="*/ 5470 w 148"/>
                <a:gd name="T1" fmla="*/ 1380 h 133"/>
                <a:gd name="T2" fmla="*/ 5438 w 148"/>
                <a:gd name="T3" fmla="*/ 1380 h 133"/>
                <a:gd name="T4" fmla="*/ 5708 w 148"/>
                <a:gd name="T5" fmla="*/ 2714 h 133"/>
                <a:gd name="T6" fmla="*/ 4425 w 148"/>
                <a:gd name="T7" fmla="*/ 4790 h 133"/>
                <a:gd name="T8" fmla="*/ 2583 w 148"/>
                <a:gd name="T9" fmla="*/ 5178 h 133"/>
                <a:gd name="T10" fmla="*/ 283 w 148"/>
                <a:gd name="T11" fmla="*/ 4206 h 133"/>
                <a:gd name="T12" fmla="*/ 83 w 148"/>
                <a:gd name="T13" fmla="*/ 3610 h 133"/>
                <a:gd name="T14" fmla="*/ 988 w 148"/>
                <a:gd name="T15" fmla="*/ 1775 h 133"/>
                <a:gd name="T16" fmla="*/ 2863 w 148"/>
                <a:gd name="T17" fmla="*/ 363 h 133"/>
                <a:gd name="T18" fmla="*/ 3908 w 148"/>
                <a:gd name="T19" fmla="*/ 83 h 133"/>
                <a:gd name="T20" fmla="*/ 4813 w 148"/>
                <a:gd name="T21" fmla="*/ 438 h 133"/>
                <a:gd name="T22" fmla="*/ 5438 w 148"/>
                <a:gd name="T23" fmla="*/ 1380 h 133"/>
                <a:gd name="T24" fmla="*/ 5470 w 148"/>
                <a:gd name="T25" fmla="*/ 1380 h 133"/>
                <a:gd name="T26" fmla="*/ 5520 w 148"/>
                <a:gd name="T27" fmla="*/ 1380 h 133"/>
                <a:gd name="T28" fmla="*/ 4895 w 148"/>
                <a:gd name="T29" fmla="*/ 396 h 133"/>
                <a:gd name="T30" fmla="*/ 3908 w 148"/>
                <a:gd name="T31" fmla="*/ 0 h 133"/>
                <a:gd name="T32" fmla="*/ 2813 w 148"/>
                <a:gd name="T33" fmla="*/ 283 h 133"/>
                <a:gd name="T34" fmla="*/ 938 w 148"/>
                <a:gd name="T35" fmla="*/ 1693 h 133"/>
                <a:gd name="T36" fmla="*/ 0 w 148"/>
                <a:gd name="T37" fmla="*/ 3610 h 133"/>
                <a:gd name="T38" fmla="*/ 208 w 148"/>
                <a:gd name="T39" fmla="*/ 4239 h 133"/>
                <a:gd name="T40" fmla="*/ 2583 w 148"/>
                <a:gd name="T41" fmla="*/ 5228 h 133"/>
                <a:gd name="T42" fmla="*/ 4458 w 148"/>
                <a:gd name="T43" fmla="*/ 4865 h 133"/>
                <a:gd name="T44" fmla="*/ 5783 w 148"/>
                <a:gd name="T45" fmla="*/ 2714 h 133"/>
                <a:gd name="T46" fmla="*/ 5520 w 148"/>
                <a:gd name="T47" fmla="*/ 1380 h 133"/>
                <a:gd name="T48" fmla="*/ 5470 w 148"/>
                <a:gd name="T49" fmla="*/ 1380 h 13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48" h="133">
                  <a:moveTo>
                    <a:pt x="140" y="35"/>
                  </a:moveTo>
                  <a:cubicBezTo>
                    <a:pt x="139" y="35"/>
                    <a:pt x="139" y="35"/>
                    <a:pt x="139" y="35"/>
                  </a:cubicBezTo>
                  <a:cubicBezTo>
                    <a:pt x="143" y="45"/>
                    <a:pt x="146" y="57"/>
                    <a:pt x="146" y="69"/>
                  </a:cubicBezTo>
                  <a:cubicBezTo>
                    <a:pt x="146" y="90"/>
                    <a:pt x="137" y="111"/>
                    <a:pt x="113" y="122"/>
                  </a:cubicBezTo>
                  <a:cubicBezTo>
                    <a:pt x="98" y="128"/>
                    <a:pt x="82" y="132"/>
                    <a:pt x="66" y="132"/>
                  </a:cubicBezTo>
                  <a:cubicBezTo>
                    <a:pt x="40" y="132"/>
                    <a:pt x="16" y="123"/>
                    <a:pt x="7" y="107"/>
                  </a:cubicBezTo>
                  <a:cubicBezTo>
                    <a:pt x="4" y="102"/>
                    <a:pt x="2" y="97"/>
                    <a:pt x="2" y="92"/>
                  </a:cubicBezTo>
                  <a:cubicBezTo>
                    <a:pt x="2" y="77"/>
                    <a:pt x="12" y="60"/>
                    <a:pt x="25" y="45"/>
                  </a:cubicBezTo>
                  <a:cubicBezTo>
                    <a:pt x="39" y="30"/>
                    <a:pt x="56" y="16"/>
                    <a:pt x="73" y="9"/>
                  </a:cubicBezTo>
                  <a:cubicBezTo>
                    <a:pt x="84" y="4"/>
                    <a:pt x="93" y="2"/>
                    <a:pt x="100" y="2"/>
                  </a:cubicBezTo>
                  <a:cubicBezTo>
                    <a:pt x="110" y="2"/>
                    <a:pt x="117" y="5"/>
                    <a:pt x="123" y="11"/>
                  </a:cubicBezTo>
                  <a:cubicBezTo>
                    <a:pt x="129" y="17"/>
                    <a:pt x="134" y="25"/>
                    <a:pt x="139" y="35"/>
                  </a:cubicBezTo>
                  <a:cubicBezTo>
                    <a:pt x="140" y="35"/>
                    <a:pt x="140" y="35"/>
                    <a:pt x="140" y="35"/>
                  </a:cubicBezTo>
                  <a:cubicBezTo>
                    <a:pt x="141" y="35"/>
                    <a:pt x="141" y="35"/>
                    <a:pt x="141" y="35"/>
                  </a:cubicBezTo>
                  <a:cubicBezTo>
                    <a:pt x="136" y="25"/>
                    <a:pt x="131" y="16"/>
                    <a:pt x="125" y="10"/>
                  </a:cubicBezTo>
                  <a:cubicBezTo>
                    <a:pt x="118" y="3"/>
                    <a:pt x="110" y="0"/>
                    <a:pt x="100" y="0"/>
                  </a:cubicBezTo>
                  <a:cubicBezTo>
                    <a:pt x="92" y="0"/>
                    <a:pt x="83" y="2"/>
                    <a:pt x="72" y="7"/>
                  </a:cubicBezTo>
                  <a:cubicBezTo>
                    <a:pt x="55" y="15"/>
                    <a:pt x="38" y="28"/>
                    <a:pt x="24" y="43"/>
                  </a:cubicBezTo>
                  <a:cubicBezTo>
                    <a:pt x="10" y="59"/>
                    <a:pt x="1" y="76"/>
                    <a:pt x="0" y="92"/>
                  </a:cubicBezTo>
                  <a:cubicBezTo>
                    <a:pt x="0" y="98"/>
                    <a:pt x="2" y="103"/>
                    <a:pt x="5" y="108"/>
                  </a:cubicBezTo>
                  <a:cubicBezTo>
                    <a:pt x="15" y="125"/>
                    <a:pt x="39" y="133"/>
                    <a:pt x="66" y="133"/>
                  </a:cubicBezTo>
                  <a:cubicBezTo>
                    <a:pt x="82" y="133"/>
                    <a:pt x="99" y="130"/>
                    <a:pt x="114" y="124"/>
                  </a:cubicBezTo>
                  <a:cubicBezTo>
                    <a:pt x="139" y="112"/>
                    <a:pt x="148" y="90"/>
                    <a:pt x="148" y="69"/>
                  </a:cubicBezTo>
                  <a:cubicBezTo>
                    <a:pt x="148" y="57"/>
                    <a:pt x="145" y="45"/>
                    <a:pt x="141" y="35"/>
                  </a:cubicBezTo>
                  <a:cubicBezTo>
                    <a:pt x="140" y="35"/>
                    <a:pt x="140" y="35"/>
                    <a:pt x="140" y="3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1" name="Freeform 54">
              <a:extLst>
                <a:ext uri="{FF2B5EF4-FFF2-40B4-BE49-F238E27FC236}">
                  <a16:creationId xmlns:a16="http://schemas.microsoft.com/office/drawing/2014/main" id="{EDCBE8E4-B257-4669-AE9A-8868BE9DC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162"/>
              <a:ext cx="318" cy="360"/>
            </a:xfrm>
            <a:custGeom>
              <a:avLst/>
              <a:gdLst>
                <a:gd name="T0" fmla="*/ 4319 w 127"/>
                <a:gd name="T1" fmla="*/ 4033 h 144"/>
                <a:gd name="T2" fmla="*/ 4289 w 127"/>
                <a:gd name="T3" fmla="*/ 3988 h 144"/>
                <a:gd name="T4" fmla="*/ 3343 w 127"/>
                <a:gd name="T5" fmla="*/ 5125 h 144"/>
                <a:gd name="T6" fmla="*/ 2356 w 127"/>
                <a:gd name="T7" fmla="*/ 5550 h 144"/>
                <a:gd name="T8" fmla="*/ 1567 w 127"/>
                <a:gd name="T9" fmla="*/ 5283 h 144"/>
                <a:gd name="T10" fmla="*/ 83 w 127"/>
                <a:gd name="T11" fmla="*/ 2895 h 144"/>
                <a:gd name="T12" fmla="*/ 909 w 127"/>
                <a:gd name="T13" fmla="*/ 1613 h 144"/>
                <a:gd name="T14" fmla="*/ 2434 w 127"/>
                <a:gd name="T15" fmla="*/ 595 h 144"/>
                <a:gd name="T16" fmla="*/ 3531 w 127"/>
                <a:gd name="T17" fmla="*/ 83 h 144"/>
                <a:gd name="T18" fmla="*/ 4164 w 127"/>
                <a:gd name="T19" fmla="*/ 313 h 144"/>
                <a:gd name="T20" fmla="*/ 4915 w 127"/>
                <a:gd name="T21" fmla="*/ 1958 h 144"/>
                <a:gd name="T22" fmla="*/ 4289 w 127"/>
                <a:gd name="T23" fmla="*/ 3988 h 144"/>
                <a:gd name="T24" fmla="*/ 4319 w 127"/>
                <a:gd name="T25" fmla="*/ 4033 h 144"/>
                <a:gd name="T26" fmla="*/ 4364 w 127"/>
                <a:gd name="T27" fmla="*/ 4033 h 144"/>
                <a:gd name="T28" fmla="*/ 4990 w 127"/>
                <a:gd name="T29" fmla="*/ 1958 h 144"/>
                <a:gd name="T30" fmla="*/ 4207 w 127"/>
                <a:gd name="T31" fmla="*/ 238 h 144"/>
                <a:gd name="T32" fmla="*/ 3531 w 127"/>
                <a:gd name="T33" fmla="*/ 0 h 144"/>
                <a:gd name="T34" fmla="*/ 2401 w 127"/>
                <a:gd name="T35" fmla="*/ 520 h 144"/>
                <a:gd name="T36" fmla="*/ 866 w 127"/>
                <a:gd name="T37" fmla="*/ 1563 h 144"/>
                <a:gd name="T38" fmla="*/ 0 w 127"/>
                <a:gd name="T39" fmla="*/ 2895 h 144"/>
                <a:gd name="T40" fmla="*/ 1535 w 127"/>
                <a:gd name="T41" fmla="*/ 5363 h 144"/>
                <a:gd name="T42" fmla="*/ 2356 w 127"/>
                <a:gd name="T43" fmla="*/ 5625 h 144"/>
                <a:gd name="T44" fmla="*/ 3373 w 127"/>
                <a:gd name="T45" fmla="*/ 5158 h 144"/>
                <a:gd name="T46" fmla="*/ 4364 w 127"/>
                <a:gd name="T47" fmla="*/ 4033 h 144"/>
                <a:gd name="T48" fmla="*/ 4319 w 127"/>
                <a:gd name="T49" fmla="*/ 4033 h 14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27" h="144">
                  <a:moveTo>
                    <a:pt x="110" y="103"/>
                  </a:moveTo>
                  <a:cubicBezTo>
                    <a:pt x="109" y="102"/>
                    <a:pt x="109" y="102"/>
                    <a:pt x="109" y="102"/>
                  </a:cubicBezTo>
                  <a:cubicBezTo>
                    <a:pt x="101" y="114"/>
                    <a:pt x="93" y="124"/>
                    <a:pt x="85" y="131"/>
                  </a:cubicBezTo>
                  <a:cubicBezTo>
                    <a:pt x="77" y="138"/>
                    <a:pt x="68" y="142"/>
                    <a:pt x="60" y="142"/>
                  </a:cubicBezTo>
                  <a:cubicBezTo>
                    <a:pt x="53" y="142"/>
                    <a:pt x="47" y="140"/>
                    <a:pt x="40" y="135"/>
                  </a:cubicBezTo>
                  <a:cubicBezTo>
                    <a:pt x="22" y="124"/>
                    <a:pt x="2" y="97"/>
                    <a:pt x="2" y="74"/>
                  </a:cubicBezTo>
                  <a:cubicBezTo>
                    <a:pt x="2" y="61"/>
                    <a:pt x="8" y="50"/>
                    <a:pt x="23" y="41"/>
                  </a:cubicBezTo>
                  <a:cubicBezTo>
                    <a:pt x="40" y="32"/>
                    <a:pt x="52" y="23"/>
                    <a:pt x="62" y="15"/>
                  </a:cubicBezTo>
                  <a:cubicBezTo>
                    <a:pt x="73" y="8"/>
                    <a:pt x="82" y="2"/>
                    <a:pt x="90" y="2"/>
                  </a:cubicBezTo>
                  <a:cubicBezTo>
                    <a:pt x="95" y="2"/>
                    <a:pt x="100" y="4"/>
                    <a:pt x="106" y="8"/>
                  </a:cubicBezTo>
                  <a:cubicBezTo>
                    <a:pt x="119" y="17"/>
                    <a:pt x="125" y="32"/>
                    <a:pt x="125" y="50"/>
                  </a:cubicBezTo>
                  <a:cubicBezTo>
                    <a:pt x="125" y="67"/>
                    <a:pt x="120" y="86"/>
                    <a:pt x="109" y="102"/>
                  </a:cubicBezTo>
                  <a:cubicBezTo>
                    <a:pt x="110" y="103"/>
                    <a:pt x="110" y="103"/>
                    <a:pt x="110" y="103"/>
                  </a:cubicBezTo>
                  <a:cubicBezTo>
                    <a:pt x="111" y="103"/>
                    <a:pt x="111" y="103"/>
                    <a:pt x="111" y="103"/>
                  </a:cubicBezTo>
                  <a:cubicBezTo>
                    <a:pt x="121" y="87"/>
                    <a:pt x="127" y="68"/>
                    <a:pt x="127" y="50"/>
                  </a:cubicBezTo>
                  <a:cubicBezTo>
                    <a:pt x="127" y="32"/>
                    <a:pt x="121" y="15"/>
                    <a:pt x="107" y="6"/>
                  </a:cubicBezTo>
                  <a:cubicBezTo>
                    <a:pt x="101" y="2"/>
                    <a:pt x="96" y="0"/>
                    <a:pt x="90" y="0"/>
                  </a:cubicBezTo>
                  <a:cubicBezTo>
                    <a:pt x="81" y="0"/>
                    <a:pt x="72" y="6"/>
                    <a:pt x="61" y="13"/>
                  </a:cubicBezTo>
                  <a:cubicBezTo>
                    <a:pt x="51" y="21"/>
                    <a:pt x="38" y="31"/>
                    <a:pt x="22" y="40"/>
                  </a:cubicBezTo>
                  <a:cubicBezTo>
                    <a:pt x="6" y="48"/>
                    <a:pt x="0" y="60"/>
                    <a:pt x="0" y="74"/>
                  </a:cubicBezTo>
                  <a:cubicBezTo>
                    <a:pt x="0" y="98"/>
                    <a:pt x="21" y="125"/>
                    <a:pt x="39" y="137"/>
                  </a:cubicBezTo>
                  <a:cubicBezTo>
                    <a:pt x="46" y="141"/>
                    <a:pt x="53" y="144"/>
                    <a:pt x="60" y="144"/>
                  </a:cubicBezTo>
                  <a:cubicBezTo>
                    <a:pt x="69" y="144"/>
                    <a:pt x="78" y="139"/>
                    <a:pt x="86" y="132"/>
                  </a:cubicBezTo>
                  <a:cubicBezTo>
                    <a:pt x="95" y="125"/>
                    <a:pt x="103" y="115"/>
                    <a:pt x="111" y="103"/>
                  </a:cubicBezTo>
                  <a:cubicBezTo>
                    <a:pt x="110" y="103"/>
                    <a:pt x="110" y="103"/>
                    <a:pt x="110" y="10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2" name="Freeform 55">
              <a:extLst>
                <a:ext uri="{FF2B5EF4-FFF2-40B4-BE49-F238E27FC236}">
                  <a16:creationId xmlns:a16="http://schemas.microsoft.com/office/drawing/2014/main" id="{8509E5EE-6872-4A17-9580-B13BA288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" y="1200"/>
              <a:ext cx="145" cy="127"/>
            </a:xfrm>
            <a:custGeom>
              <a:avLst/>
              <a:gdLst>
                <a:gd name="T0" fmla="*/ 2113 w 58"/>
                <a:gd name="T1" fmla="*/ 416 h 51"/>
                <a:gd name="T2" fmla="*/ 1613 w 58"/>
                <a:gd name="T3" fmla="*/ 1698 h 51"/>
                <a:gd name="T4" fmla="*/ 158 w 58"/>
                <a:gd name="T5" fmla="*/ 1419 h 51"/>
                <a:gd name="T6" fmla="*/ 783 w 58"/>
                <a:gd name="T7" fmla="*/ 311 h 51"/>
                <a:gd name="T8" fmla="*/ 2113 w 58"/>
                <a:gd name="T9" fmla="*/ 41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51">
                  <a:moveTo>
                    <a:pt x="54" y="11"/>
                  </a:moveTo>
                  <a:cubicBezTo>
                    <a:pt x="58" y="20"/>
                    <a:pt x="55" y="36"/>
                    <a:pt x="41" y="44"/>
                  </a:cubicBezTo>
                  <a:cubicBezTo>
                    <a:pt x="27" y="51"/>
                    <a:pt x="9" y="46"/>
                    <a:pt x="4" y="37"/>
                  </a:cubicBezTo>
                  <a:cubicBezTo>
                    <a:pt x="0" y="28"/>
                    <a:pt x="7" y="15"/>
                    <a:pt x="20" y="8"/>
                  </a:cubicBezTo>
                  <a:cubicBezTo>
                    <a:pt x="34" y="0"/>
                    <a:pt x="49" y="2"/>
                    <a:pt x="54" y="11"/>
                  </a:cubicBezTo>
                </a:path>
              </a:pathLst>
            </a:custGeom>
            <a:solidFill>
              <a:srgbClr val="5B3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3" name="Freeform 56">
              <a:extLst>
                <a:ext uri="{FF2B5EF4-FFF2-40B4-BE49-F238E27FC236}">
                  <a16:creationId xmlns:a16="http://schemas.microsoft.com/office/drawing/2014/main" id="{53759A9E-1C16-4B48-AE64-8E87FDAE6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1057"/>
              <a:ext cx="148" cy="118"/>
            </a:xfrm>
            <a:custGeom>
              <a:avLst/>
              <a:gdLst>
                <a:gd name="T0" fmla="*/ 2260 w 59"/>
                <a:gd name="T1" fmla="*/ 1235 h 47"/>
                <a:gd name="T2" fmla="*/ 1026 w 59"/>
                <a:gd name="T3" fmla="*/ 1707 h 47"/>
                <a:gd name="T4" fmla="*/ 83 w 59"/>
                <a:gd name="T5" fmla="*/ 793 h 47"/>
                <a:gd name="T6" fmla="*/ 1422 w 59"/>
                <a:gd name="T7" fmla="*/ 126 h 47"/>
                <a:gd name="T8" fmla="*/ 2260 w 59"/>
                <a:gd name="T9" fmla="*/ 1235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7">
                  <a:moveTo>
                    <a:pt x="57" y="31"/>
                  </a:moveTo>
                  <a:cubicBezTo>
                    <a:pt x="55" y="41"/>
                    <a:pt x="41" y="47"/>
                    <a:pt x="26" y="43"/>
                  </a:cubicBezTo>
                  <a:cubicBezTo>
                    <a:pt x="11" y="40"/>
                    <a:pt x="0" y="30"/>
                    <a:pt x="2" y="20"/>
                  </a:cubicBezTo>
                  <a:cubicBezTo>
                    <a:pt x="4" y="10"/>
                    <a:pt x="21" y="0"/>
                    <a:pt x="36" y="3"/>
                  </a:cubicBezTo>
                  <a:cubicBezTo>
                    <a:pt x="51" y="7"/>
                    <a:pt x="59" y="22"/>
                    <a:pt x="57" y="31"/>
                  </a:cubicBezTo>
                  <a:close/>
                </a:path>
              </a:pathLst>
            </a:custGeom>
            <a:solidFill>
              <a:srgbClr val="5B3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4" name="Freeform 57">
              <a:extLst>
                <a:ext uri="{FF2B5EF4-FFF2-40B4-BE49-F238E27FC236}">
                  <a16:creationId xmlns:a16="http://schemas.microsoft.com/office/drawing/2014/main" id="{E9827E06-11B9-433E-A479-9185BDE51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8" y="1412"/>
              <a:ext cx="140" cy="148"/>
            </a:xfrm>
            <a:custGeom>
              <a:avLst/>
              <a:gdLst>
                <a:gd name="T0" fmla="*/ 1925 w 56"/>
                <a:gd name="T1" fmla="*/ 1623 h 59"/>
                <a:gd name="T2" fmla="*/ 675 w 56"/>
                <a:gd name="T3" fmla="*/ 2177 h 59"/>
                <a:gd name="T4" fmla="*/ 283 w 56"/>
                <a:gd name="T5" fmla="*/ 868 h 59"/>
                <a:gd name="T6" fmla="*/ 1645 w 56"/>
                <a:gd name="T7" fmla="*/ 158 h 59"/>
                <a:gd name="T8" fmla="*/ 1925 w 56"/>
                <a:gd name="T9" fmla="*/ 1623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59">
                  <a:moveTo>
                    <a:pt x="49" y="41"/>
                  </a:moveTo>
                  <a:cubicBezTo>
                    <a:pt x="42" y="56"/>
                    <a:pt x="27" y="59"/>
                    <a:pt x="17" y="55"/>
                  </a:cubicBezTo>
                  <a:cubicBezTo>
                    <a:pt x="6" y="50"/>
                    <a:pt x="0" y="38"/>
                    <a:pt x="7" y="22"/>
                  </a:cubicBezTo>
                  <a:cubicBezTo>
                    <a:pt x="14" y="7"/>
                    <a:pt x="31" y="0"/>
                    <a:pt x="42" y="4"/>
                  </a:cubicBezTo>
                  <a:cubicBezTo>
                    <a:pt x="53" y="9"/>
                    <a:pt x="56" y="26"/>
                    <a:pt x="49" y="41"/>
                  </a:cubicBezTo>
                  <a:close/>
                </a:path>
              </a:pathLst>
            </a:custGeom>
            <a:solidFill>
              <a:srgbClr val="5B3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5" name="Freeform 58">
              <a:extLst>
                <a:ext uri="{FF2B5EF4-FFF2-40B4-BE49-F238E27FC236}">
                  <a16:creationId xmlns:a16="http://schemas.microsoft.com/office/drawing/2014/main" id="{DBB57E04-3C80-4ACE-BCB8-BC1794866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3" y="1290"/>
              <a:ext cx="113" cy="130"/>
            </a:xfrm>
            <a:custGeom>
              <a:avLst/>
              <a:gdLst>
                <a:gd name="T0" fmla="*/ 1077 w 45"/>
                <a:gd name="T1" fmla="*/ 1958 h 52"/>
                <a:gd name="T2" fmla="*/ 126 w 45"/>
                <a:gd name="T3" fmla="*/ 1095 h 52"/>
                <a:gd name="T4" fmla="*/ 713 w 45"/>
                <a:gd name="T5" fmla="*/ 83 h 52"/>
                <a:gd name="T6" fmla="*/ 1665 w 45"/>
                <a:gd name="T7" fmla="*/ 783 h 52"/>
                <a:gd name="T8" fmla="*/ 1077 w 45"/>
                <a:gd name="T9" fmla="*/ 195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52">
                  <a:moveTo>
                    <a:pt x="27" y="50"/>
                  </a:moveTo>
                  <a:cubicBezTo>
                    <a:pt x="17" y="52"/>
                    <a:pt x="6" y="42"/>
                    <a:pt x="3" y="28"/>
                  </a:cubicBezTo>
                  <a:cubicBezTo>
                    <a:pt x="0" y="13"/>
                    <a:pt x="8" y="4"/>
                    <a:pt x="18" y="2"/>
                  </a:cubicBezTo>
                  <a:cubicBezTo>
                    <a:pt x="29" y="0"/>
                    <a:pt x="39" y="6"/>
                    <a:pt x="42" y="20"/>
                  </a:cubicBezTo>
                  <a:cubicBezTo>
                    <a:pt x="45" y="35"/>
                    <a:pt x="38" y="48"/>
                    <a:pt x="27" y="50"/>
                  </a:cubicBezTo>
                  <a:close/>
                </a:path>
              </a:pathLst>
            </a:custGeom>
            <a:solidFill>
              <a:srgbClr val="5B38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6" name="Freeform 59">
              <a:extLst>
                <a:ext uri="{FF2B5EF4-FFF2-40B4-BE49-F238E27FC236}">
                  <a16:creationId xmlns:a16="http://schemas.microsoft.com/office/drawing/2014/main" id="{17F4C924-3595-4D89-94D8-94070C24E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" y="992"/>
              <a:ext cx="782" cy="735"/>
            </a:xfrm>
            <a:custGeom>
              <a:avLst/>
              <a:gdLst>
                <a:gd name="T0" fmla="*/ 11885 w 313"/>
                <a:gd name="T1" fmla="*/ 3125 h 294"/>
                <a:gd name="T2" fmla="*/ 11852 w 313"/>
                <a:gd name="T3" fmla="*/ 3125 h 294"/>
                <a:gd name="T4" fmla="*/ 12115 w 313"/>
                <a:gd name="T5" fmla="*/ 4500 h 294"/>
                <a:gd name="T6" fmla="*/ 8032 w 313"/>
                <a:gd name="T7" fmla="*/ 10313 h 294"/>
                <a:gd name="T8" fmla="*/ 4787 w 313"/>
                <a:gd name="T9" fmla="*/ 11408 h 294"/>
                <a:gd name="T10" fmla="*/ 730 w 313"/>
                <a:gd name="T11" fmla="*/ 9063 h 294"/>
                <a:gd name="T12" fmla="*/ 75 w 313"/>
                <a:gd name="T13" fmla="*/ 6645 h 294"/>
                <a:gd name="T14" fmla="*/ 4132 w 313"/>
                <a:gd name="T15" fmla="*/ 750 h 294"/>
                <a:gd name="T16" fmla="*/ 6816 w 313"/>
                <a:gd name="T17" fmla="*/ 83 h 294"/>
                <a:gd name="T18" fmla="*/ 11852 w 313"/>
                <a:gd name="T19" fmla="*/ 3125 h 294"/>
                <a:gd name="T20" fmla="*/ 11885 w 313"/>
                <a:gd name="T21" fmla="*/ 3125 h 294"/>
                <a:gd name="T22" fmla="*/ 11927 w 313"/>
                <a:gd name="T23" fmla="*/ 3095 h 294"/>
                <a:gd name="T24" fmla="*/ 6816 w 313"/>
                <a:gd name="T25" fmla="*/ 0 h 294"/>
                <a:gd name="T26" fmla="*/ 4087 w 313"/>
                <a:gd name="T27" fmla="*/ 708 h 294"/>
                <a:gd name="T28" fmla="*/ 0 w 313"/>
                <a:gd name="T29" fmla="*/ 6645 h 294"/>
                <a:gd name="T30" fmla="*/ 655 w 313"/>
                <a:gd name="T31" fmla="*/ 9113 h 294"/>
                <a:gd name="T32" fmla="*/ 4787 w 313"/>
                <a:gd name="T33" fmla="*/ 11488 h 294"/>
                <a:gd name="T34" fmla="*/ 8065 w 313"/>
                <a:gd name="T35" fmla="*/ 10363 h 294"/>
                <a:gd name="T36" fmla="*/ 12197 w 313"/>
                <a:gd name="T37" fmla="*/ 4500 h 294"/>
                <a:gd name="T38" fmla="*/ 11927 w 313"/>
                <a:gd name="T39" fmla="*/ 3095 h 294"/>
                <a:gd name="T40" fmla="*/ 11885 w 313"/>
                <a:gd name="T41" fmla="*/ 3125 h 29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313" h="294">
                  <a:moveTo>
                    <a:pt x="305" y="80"/>
                  </a:moveTo>
                  <a:cubicBezTo>
                    <a:pt x="304" y="80"/>
                    <a:pt x="304" y="80"/>
                    <a:pt x="304" y="80"/>
                  </a:cubicBezTo>
                  <a:cubicBezTo>
                    <a:pt x="309" y="92"/>
                    <a:pt x="311" y="104"/>
                    <a:pt x="311" y="115"/>
                  </a:cubicBezTo>
                  <a:cubicBezTo>
                    <a:pt x="311" y="166"/>
                    <a:pt x="270" y="217"/>
                    <a:pt x="206" y="264"/>
                  </a:cubicBezTo>
                  <a:cubicBezTo>
                    <a:pt x="178" y="283"/>
                    <a:pt x="150" y="292"/>
                    <a:pt x="123" y="292"/>
                  </a:cubicBezTo>
                  <a:cubicBezTo>
                    <a:pt x="78" y="292"/>
                    <a:pt x="39" y="268"/>
                    <a:pt x="19" y="232"/>
                  </a:cubicBezTo>
                  <a:cubicBezTo>
                    <a:pt x="7" y="211"/>
                    <a:pt x="2" y="190"/>
                    <a:pt x="2" y="170"/>
                  </a:cubicBezTo>
                  <a:cubicBezTo>
                    <a:pt x="2" y="108"/>
                    <a:pt x="47" y="51"/>
                    <a:pt x="106" y="19"/>
                  </a:cubicBezTo>
                  <a:cubicBezTo>
                    <a:pt x="128" y="7"/>
                    <a:pt x="152" y="2"/>
                    <a:pt x="175" y="2"/>
                  </a:cubicBezTo>
                  <a:cubicBezTo>
                    <a:pt x="233" y="2"/>
                    <a:pt x="287" y="36"/>
                    <a:pt x="304" y="80"/>
                  </a:cubicBezTo>
                  <a:cubicBezTo>
                    <a:pt x="305" y="80"/>
                    <a:pt x="305" y="80"/>
                    <a:pt x="305" y="80"/>
                  </a:cubicBezTo>
                  <a:cubicBezTo>
                    <a:pt x="306" y="79"/>
                    <a:pt x="306" y="79"/>
                    <a:pt x="306" y="79"/>
                  </a:cubicBezTo>
                  <a:cubicBezTo>
                    <a:pt x="289" y="34"/>
                    <a:pt x="234" y="0"/>
                    <a:pt x="175" y="0"/>
                  </a:cubicBezTo>
                  <a:cubicBezTo>
                    <a:pt x="152" y="0"/>
                    <a:pt x="128" y="6"/>
                    <a:pt x="105" y="18"/>
                  </a:cubicBezTo>
                  <a:cubicBezTo>
                    <a:pt x="45" y="49"/>
                    <a:pt x="0" y="107"/>
                    <a:pt x="0" y="170"/>
                  </a:cubicBezTo>
                  <a:cubicBezTo>
                    <a:pt x="0" y="191"/>
                    <a:pt x="6" y="212"/>
                    <a:pt x="17" y="233"/>
                  </a:cubicBezTo>
                  <a:cubicBezTo>
                    <a:pt x="37" y="270"/>
                    <a:pt x="77" y="294"/>
                    <a:pt x="123" y="294"/>
                  </a:cubicBezTo>
                  <a:cubicBezTo>
                    <a:pt x="150" y="294"/>
                    <a:pt x="179" y="285"/>
                    <a:pt x="207" y="265"/>
                  </a:cubicBezTo>
                  <a:cubicBezTo>
                    <a:pt x="271" y="218"/>
                    <a:pt x="313" y="167"/>
                    <a:pt x="313" y="115"/>
                  </a:cubicBezTo>
                  <a:cubicBezTo>
                    <a:pt x="313" y="103"/>
                    <a:pt x="311" y="91"/>
                    <a:pt x="306" y="79"/>
                  </a:cubicBezTo>
                  <a:cubicBezTo>
                    <a:pt x="305" y="80"/>
                    <a:pt x="305" y="80"/>
                    <a:pt x="305" y="8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7" name="Freeform 60">
              <a:extLst>
                <a:ext uri="{FF2B5EF4-FFF2-40B4-BE49-F238E27FC236}">
                  <a16:creationId xmlns:a16="http://schemas.microsoft.com/office/drawing/2014/main" id="{FCC93136-2FC5-4410-AC3B-467C12019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1" y="1132"/>
              <a:ext cx="195" cy="203"/>
            </a:xfrm>
            <a:custGeom>
              <a:avLst/>
              <a:gdLst>
                <a:gd name="T0" fmla="*/ 0 w 78"/>
                <a:gd name="T1" fmla="*/ 521 h 81"/>
                <a:gd name="T2" fmla="*/ 1720 w 78"/>
                <a:gd name="T3" fmla="*/ 439 h 81"/>
                <a:gd name="T4" fmla="*/ 2783 w 78"/>
                <a:gd name="T5" fmla="*/ 3198 h 81"/>
                <a:gd name="T6" fmla="*/ 1720 w 78"/>
                <a:gd name="T7" fmla="*/ 754 h 81"/>
                <a:gd name="T8" fmla="*/ 0 w 78"/>
                <a:gd name="T9" fmla="*/ 521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1">
                  <a:moveTo>
                    <a:pt x="0" y="13"/>
                  </a:moveTo>
                  <a:cubicBezTo>
                    <a:pt x="0" y="13"/>
                    <a:pt x="28" y="0"/>
                    <a:pt x="44" y="11"/>
                  </a:cubicBezTo>
                  <a:cubicBezTo>
                    <a:pt x="61" y="23"/>
                    <a:pt x="78" y="45"/>
                    <a:pt x="71" y="81"/>
                  </a:cubicBezTo>
                  <a:cubicBezTo>
                    <a:pt x="71" y="81"/>
                    <a:pt x="71" y="36"/>
                    <a:pt x="44" y="19"/>
                  </a:cubicBezTo>
                  <a:cubicBezTo>
                    <a:pt x="17" y="2"/>
                    <a:pt x="0" y="13"/>
                    <a:pt x="0" y="13"/>
                  </a:cubicBezTo>
                </a:path>
              </a:pathLst>
            </a:custGeom>
            <a:solidFill>
              <a:srgbClr val="714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8" name="Freeform 61">
              <a:extLst>
                <a:ext uri="{FF2B5EF4-FFF2-40B4-BE49-F238E27FC236}">
                  <a16:creationId xmlns:a16="http://schemas.microsoft.com/office/drawing/2014/main" id="{A729D72B-3A62-4163-BEAA-526755B0B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012"/>
              <a:ext cx="282" cy="108"/>
            </a:xfrm>
            <a:custGeom>
              <a:avLst/>
              <a:gdLst>
                <a:gd name="T0" fmla="*/ 0 w 113"/>
                <a:gd name="T1" fmla="*/ 681 h 43"/>
                <a:gd name="T2" fmla="*/ 1894 w 113"/>
                <a:gd name="T3" fmla="*/ 126 h 43"/>
                <a:gd name="T4" fmla="*/ 4148 w 113"/>
                <a:gd name="T5" fmla="*/ 1710 h 43"/>
                <a:gd name="T6" fmla="*/ 2952 w 113"/>
                <a:gd name="T7" fmla="*/ 472 h 43"/>
                <a:gd name="T8" fmla="*/ 0 w 113"/>
                <a:gd name="T9" fmla="*/ 681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43">
                  <a:moveTo>
                    <a:pt x="0" y="17"/>
                  </a:moveTo>
                  <a:cubicBezTo>
                    <a:pt x="0" y="17"/>
                    <a:pt x="16" y="0"/>
                    <a:pt x="49" y="3"/>
                  </a:cubicBezTo>
                  <a:cubicBezTo>
                    <a:pt x="83" y="7"/>
                    <a:pt x="113" y="15"/>
                    <a:pt x="107" y="43"/>
                  </a:cubicBezTo>
                  <a:cubicBezTo>
                    <a:pt x="107" y="43"/>
                    <a:pt x="110" y="20"/>
                    <a:pt x="76" y="12"/>
                  </a:cubicBezTo>
                  <a:cubicBezTo>
                    <a:pt x="42" y="4"/>
                    <a:pt x="15" y="7"/>
                    <a:pt x="0" y="17"/>
                  </a:cubicBezTo>
                  <a:close/>
                </a:path>
              </a:pathLst>
            </a:custGeom>
            <a:solidFill>
              <a:srgbClr val="714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99" name="Freeform 62">
              <a:extLst>
                <a:ext uri="{FF2B5EF4-FFF2-40B4-BE49-F238E27FC236}">
                  <a16:creationId xmlns:a16="http://schemas.microsoft.com/office/drawing/2014/main" id="{1F2CA569-E8AA-4704-B68C-67F8CF27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3" y="1172"/>
              <a:ext cx="168" cy="75"/>
            </a:xfrm>
            <a:custGeom>
              <a:avLst/>
              <a:gdLst>
                <a:gd name="T0" fmla="*/ 0 w 67"/>
                <a:gd name="T1" fmla="*/ 833 h 30"/>
                <a:gd name="T2" fmla="*/ 1497 w 67"/>
                <a:gd name="T3" fmla="*/ 83 h 30"/>
                <a:gd name="T4" fmla="*/ 2648 w 67"/>
                <a:gd name="T5" fmla="*/ 1175 h 30"/>
                <a:gd name="T6" fmla="*/ 1705 w 67"/>
                <a:gd name="T7" fmla="*/ 363 h 30"/>
                <a:gd name="T8" fmla="*/ 0 w 67"/>
                <a:gd name="T9" fmla="*/ 833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" h="30">
                  <a:moveTo>
                    <a:pt x="0" y="21"/>
                  </a:moveTo>
                  <a:cubicBezTo>
                    <a:pt x="0" y="21"/>
                    <a:pt x="22" y="0"/>
                    <a:pt x="38" y="2"/>
                  </a:cubicBezTo>
                  <a:cubicBezTo>
                    <a:pt x="53" y="5"/>
                    <a:pt x="66" y="13"/>
                    <a:pt x="67" y="30"/>
                  </a:cubicBezTo>
                  <a:cubicBezTo>
                    <a:pt x="67" y="30"/>
                    <a:pt x="62" y="11"/>
                    <a:pt x="43" y="9"/>
                  </a:cubicBezTo>
                  <a:cubicBezTo>
                    <a:pt x="25" y="7"/>
                    <a:pt x="22" y="2"/>
                    <a:pt x="0" y="21"/>
                  </a:cubicBezTo>
                </a:path>
              </a:pathLst>
            </a:custGeom>
            <a:solidFill>
              <a:srgbClr val="714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00" name="Freeform 63">
              <a:extLst>
                <a:ext uri="{FF2B5EF4-FFF2-40B4-BE49-F238E27FC236}">
                  <a16:creationId xmlns:a16="http://schemas.microsoft.com/office/drawing/2014/main" id="{8C210E1C-7EA7-4589-A723-EE7FF2A7F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372"/>
              <a:ext cx="195" cy="160"/>
            </a:xfrm>
            <a:custGeom>
              <a:avLst/>
              <a:gdLst>
                <a:gd name="T0" fmla="*/ 0 w 78"/>
                <a:gd name="T1" fmla="*/ 625 h 64"/>
                <a:gd name="T2" fmla="*/ 1720 w 78"/>
                <a:gd name="T3" fmla="*/ 363 h 64"/>
                <a:gd name="T4" fmla="*/ 3020 w 78"/>
                <a:gd name="T5" fmla="*/ 2500 h 64"/>
                <a:gd name="T6" fmla="*/ 1925 w 78"/>
                <a:gd name="T7" fmla="*/ 708 h 64"/>
                <a:gd name="T8" fmla="*/ 0 w 78"/>
                <a:gd name="T9" fmla="*/ 625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64">
                  <a:moveTo>
                    <a:pt x="0" y="16"/>
                  </a:moveTo>
                  <a:cubicBezTo>
                    <a:pt x="0" y="16"/>
                    <a:pt x="24" y="0"/>
                    <a:pt x="44" y="9"/>
                  </a:cubicBezTo>
                  <a:cubicBezTo>
                    <a:pt x="64" y="17"/>
                    <a:pt x="78" y="40"/>
                    <a:pt x="77" y="64"/>
                  </a:cubicBezTo>
                  <a:cubicBezTo>
                    <a:pt x="77" y="64"/>
                    <a:pt x="67" y="24"/>
                    <a:pt x="49" y="18"/>
                  </a:cubicBezTo>
                  <a:cubicBezTo>
                    <a:pt x="32" y="12"/>
                    <a:pt x="30" y="2"/>
                    <a:pt x="0" y="16"/>
                  </a:cubicBezTo>
                  <a:close/>
                </a:path>
              </a:pathLst>
            </a:custGeom>
            <a:solidFill>
              <a:srgbClr val="714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01" name="Oval 64">
              <a:extLst>
                <a:ext uri="{FF2B5EF4-FFF2-40B4-BE49-F238E27FC236}">
                  <a16:creationId xmlns:a16="http://schemas.microsoft.com/office/drawing/2014/main" id="{15566705-E534-446D-BE8B-FAF3B33E1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322"/>
              <a:ext cx="50" cy="48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2" name="Oval 65">
              <a:extLst>
                <a:ext uri="{FF2B5EF4-FFF2-40B4-BE49-F238E27FC236}">
                  <a16:creationId xmlns:a16="http://schemas.microsoft.com/office/drawing/2014/main" id="{3B16599D-B4AE-40CB-8F76-43AE2A67B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6" y="1287"/>
              <a:ext cx="27" cy="30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3" name="Oval 66">
              <a:extLst>
                <a:ext uri="{FF2B5EF4-FFF2-40B4-BE49-F238E27FC236}">
                  <a16:creationId xmlns:a16="http://schemas.microsoft.com/office/drawing/2014/main" id="{DB9F455F-B657-4574-97C0-5447AFDBD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6" y="1565"/>
              <a:ext cx="55" cy="55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4" name="Oval 67">
              <a:extLst>
                <a:ext uri="{FF2B5EF4-FFF2-40B4-BE49-F238E27FC236}">
                  <a16:creationId xmlns:a16="http://schemas.microsoft.com/office/drawing/2014/main" id="{0B1D7656-B4F7-4D76-9C29-41FAE9797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8" y="1517"/>
              <a:ext cx="28" cy="25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5" name="Oval 68">
              <a:extLst>
                <a:ext uri="{FF2B5EF4-FFF2-40B4-BE49-F238E27FC236}">
                  <a16:creationId xmlns:a16="http://schemas.microsoft.com/office/drawing/2014/main" id="{7AA4B695-ACA3-429D-8F9D-2A3B4391B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3" y="1135"/>
              <a:ext cx="45" cy="47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6" name="Oval 69">
              <a:extLst>
                <a:ext uri="{FF2B5EF4-FFF2-40B4-BE49-F238E27FC236}">
                  <a16:creationId xmlns:a16="http://schemas.microsoft.com/office/drawing/2014/main" id="{266A104D-985B-4044-B983-6B0997DD7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1127"/>
              <a:ext cx="20" cy="18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7" name="Oval 70">
              <a:extLst>
                <a:ext uri="{FF2B5EF4-FFF2-40B4-BE49-F238E27FC236}">
                  <a16:creationId xmlns:a16="http://schemas.microsoft.com/office/drawing/2014/main" id="{7D4581CE-9224-4A76-8EB6-67073FD5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3" y="1370"/>
              <a:ext cx="35" cy="35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8" name="Oval 71">
              <a:extLst>
                <a:ext uri="{FF2B5EF4-FFF2-40B4-BE49-F238E27FC236}">
                  <a16:creationId xmlns:a16="http://schemas.microsoft.com/office/drawing/2014/main" id="{9EA23641-5AEF-4B52-A6D7-D9B210AB3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6" y="1400"/>
              <a:ext cx="25" cy="25"/>
            </a:xfrm>
            <a:prstGeom prst="ellipse">
              <a:avLst/>
            </a:prstGeom>
            <a:solidFill>
              <a:srgbClr val="664B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09" name="Oval 72">
              <a:extLst>
                <a:ext uri="{FF2B5EF4-FFF2-40B4-BE49-F238E27FC236}">
                  <a16:creationId xmlns:a16="http://schemas.microsoft.com/office/drawing/2014/main" id="{0CD3F2CF-F649-423B-A40C-F0B46FCE8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1" y="1340"/>
              <a:ext cx="22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0" name="Oval 73">
              <a:extLst>
                <a:ext uri="{FF2B5EF4-FFF2-40B4-BE49-F238E27FC236}">
                  <a16:creationId xmlns:a16="http://schemas.microsoft.com/office/drawing/2014/main" id="{4B3E8A9D-3E40-4934-A5E9-2A3C1293D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8" y="130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1" name="Oval 74">
              <a:extLst>
                <a:ext uri="{FF2B5EF4-FFF2-40B4-BE49-F238E27FC236}">
                  <a16:creationId xmlns:a16="http://schemas.microsoft.com/office/drawing/2014/main" id="{28B2190C-ECF6-4373-85C9-FF5D7A100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6" y="1130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2" name="Oval 75">
              <a:extLst>
                <a:ext uri="{FF2B5EF4-FFF2-40B4-BE49-F238E27FC236}">
                  <a16:creationId xmlns:a16="http://schemas.microsoft.com/office/drawing/2014/main" id="{F568EC3C-88C8-4ECF-9252-ED65460E8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1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3" name="Oval 76">
              <a:extLst>
                <a:ext uri="{FF2B5EF4-FFF2-40B4-BE49-F238E27FC236}">
                  <a16:creationId xmlns:a16="http://schemas.microsoft.com/office/drawing/2014/main" id="{56DD71DF-F588-40F4-BF23-9DE14A2D3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6" y="1515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4" name="Oval 77">
              <a:extLst>
                <a:ext uri="{FF2B5EF4-FFF2-40B4-BE49-F238E27FC236}">
                  <a16:creationId xmlns:a16="http://schemas.microsoft.com/office/drawing/2014/main" id="{CDF07793-AEB9-4926-BCE2-363F038D0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8" y="158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5" name="Oval 78">
              <a:extLst>
                <a:ext uri="{FF2B5EF4-FFF2-40B4-BE49-F238E27FC236}">
                  <a16:creationId xmlns:a16="http://schemas.microsoft.com/office/drawing/2014/main" id="{8BF7503A-0C52-4064-8B87-984D21B27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1" y="138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6" name="Oval 79">
              <a:extLst>
                <a:ext uri="{FF2B5EF4-FFF2-40B4-BE49-F238E27FC236}">
                  <a16:creationId xmlns:a16="http://schemas.microsoft.com/office/drawing/2014/main" id="{0E07A960-7506-49BE-9B1D-3469B5264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8" y="1405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17" name="Freeform 80">
              <a:extLst>
                <a:ext uri="{FF2B5EF4-FFF2-40B4-BE49-F238E27FC236}">
                  <a16:creationId xmlns:a16="http://schemas.microsoft.com/office/drawing/2014/main" id="{D51E744B-69EC-4A9E-833F-FAC4B6469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977"/>
              <a:ext cx="177" cy="245"/>
            </a:xfrm>
            <a:custGeom>
              <a:avLst/>
              <a:gdLst>
                <a:gd name="T0" fmla="*/ 2740 w 71"/>
                <a:gd name="T1" fmla="*/ 0 h 98"/>
                <a:gd name="T2" fmla="*/ 932 w 71"/>
                <a:gd name="T3" fmla="*/ 1145 h 98"/>
                <a:gd name="T4" fmla="*/ 0 w 71"/>
                <a:gd name="T5" fmla="*/ 3833 h 98"/>
                <a:gd name="T6" fmla="*/ 105 w 71"/>
                <a:gd name="T7" fmla="*/ 3595 h 98"/>
                <a:gd name="T8" fmla="*/ 1319 w 71"/>
                <a:gd name="T9" fmla="*/ 2238 h 98"/>
                <a:gd name="T10" fmla="*/ 2740 w 71"/>
                <a:gd name="T11" fmla="*/ 0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98">
                  <a:moveTo>
                    <a:pt x="71" y="0"/>
                  </a:moveTo>
                  <a:cubicBezTo>
                    <a:pt x="71" y="0"/>
                    <a:pt x="37" y="14"/>
                    <a:pt x="24" y="29"/>
                  </a:cubicBezTo>
                  <a:cubicBezTo>
                    <a:pt x="18" y="34"/>
                    <a:pt x="4" y="61"/>
                    <a:pt x="0" y="98"/>
                  </a:cubicBezTo>
                  <a:cubicBezTo>
                    <a:pt x="1" y="96"/>
                    <a:pt x="2" y="94"/>
                    <a:pt x="3" y="92"/>
                  </a:cubicBezTo>
                  <a:cubicBezTo>
                    <a:pt x="12" y="80"/>
                    <a:pt x="22" y="68"/>
                    <a:pt x="34" y="57"/>
                  </a:cubicBezTo>
                  <a:cubicBezTo>
                    <a:pt x="42" y="39"/>
                    <a:pt x="55" y="20"/>
                    <a:pt x="71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18" name="Freeform 81">
              <a:extLst>
                <a:ext uri="{FF2B5EF4-FFF2-40B4-BE49-F238E27FC236}">
                  <a16:creationId xmlns:a16="http://schemas.microsoft.com/office/drawing/2014/main" id="{7F634777-FC82-4033-AC13-48979A2C7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1132"/>
              <a:ext cx="40" cy="43"/>
            </a:xfrm>
            <a:custGeom>
              <a:avLst/>
              <a:gdLst>
                <a:gd name="T0" fmla="*/ 625 w 16"/>
                <a:gd name="T1" fmla="*/ 0 h 17"/>
                <a:gd name="T2" fmla="*/ 0 w 16"/>
                <a:gd name="T3" fmla="*/ 698 h 17"/>
                <a:gd name="T4" fmla="*/ 470 w 16"/>
                <a:gd name="T5" fmla="*/ 326 h 17"/>
                <a:gd name="T6" fmla="*/ 625 w 16"/>
                <a:gd name="T7" fmla="*/ 0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17">
                  <a:moveTo>
                    <a:pt x="16" y="0"/>
                  </a:moveTo>
                  <a:cubicBezTo>
                    <a:pt x="10" y="5"/>
                    <a:pt x="5" y="11"/>
                    <a:pt x="0" y="17"/>
                  </a:cubicBezTo>
                  <a:cubicBezTo>
                    <a:pt x="4" y="14"/>
                    <a:pt x="8" y="11"/>
                    <a:pt x="12" y="8"/>
                  </a:cubicBezTo>
                  <a:cubicBezTo>
                    <a:pt x="13" y="6"/>
                    <a:pt x="14" y="3"/>
                    <a:pt x="16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19" name="Freeform 82">
              <a:extLst>
                <a:ext uri="{FF2B5EF4-FFF2-40B4-BE49-F238E27FC236}">
                  <a16:creationId xmlns:a16="http://schemas.microsoft.com/office/drawing/2014/main" id="{9E7B5110-965B-4219-910F-09A7045495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1160"/>
              <a:ext cx="72" cy="280"/>
            </a:xfrm>
            <a:custGeom>
              <a:avLst/>
              <a:gdLst>
                <a:gd name="T0" fmla="*/ 1102 w 29"/>
                <a:gd name="T1" fmla="*/ 0 h 112"/>
                <a:gd name="T2" fmla="*/ 641 w 29"/>
                <a:gd name="T3" fmla="*/ 363 h 112"/>
                <a:gd name="T4" fmla="*/ 487 w 29"/>
                <a:gd name="T5" fmla="*/ 708 h 112"/>
                <a:gd name="T6" fmla="*/ 0 w 29"/>
                <a:gd name="T7" fmla="*/ 1845 h 112"/>
                <a:gd name="T8" fmla="*/ 30 w 29"/>
                <a:gd name="T9" fmla="*/ 2583 h 112"/>
                <a:gd name="T10" fmla="*/ 228 w 29"/>
                <a:gd name="T11" fmla="*/ 2550 h 112"/>
                <a:gd name="T12" fmla="*/ 611 w 29"/>
                <a:gd name="T13" fmla="*/ 2895 h 112"/>
                <a:gd name="T14" fmla="*/ 228 w 29"/>
                <a:gd name="T15" fmla="*/ 3283 h 112"/>
                <a:gd name="T16" fmla="*/ 154 w 29"/>
                <a:gd name="T17" fmla="*/ 3283 h 112"/>
                <a:gd name="T18" fmla="*/ 228 w 29"/>
                <a:gd name="T19" fmla="*/ 3645 h 112"/>
                <a:gd name="T20" fmla="*/ 1102 w 29"/>
                <a:gd name="T21" fmla="*/ 4375 h 112"/>
                <a:gd name="T22" fmla="*/ 720 w 29"/>
                <a:gd name="T23" fmla="*/ 2470 h 112"/>
                <a:gd name="T24" fmla="*/ 611 w 29"/>
                <a:gd name="T25" fmla="*/ 2395 h 112"/>
                <a:gd name="T26" fmla="*/ 536 w 29"/>
                <a:gd name="T27" fmla="*/ 2425 h 112"/>
                <a:gd name="T28" fmla="*/ 412 w 29"/>
                <a:gd name="T29" fmla="*/ 2345 h 112"/>
                <a:gd name="T30" fmla="*/ 536 w 29"/>
                <a:gd name="T31" fmla="*/ 2238 h 112"/>
                <a:gd name="T32" fmla="*/ 536 w 29"/>
                <a:gd name="T33" fmla="*/ 2238 h 112"/>
                <a:gd name="T34" fmla="*/ 536 w 29"/>
                <a:gd name="T35" fmla="*/ 2238 h 112"/>
                <a:gd name="T36" fmla="*/ 720 w 29"/>
                <a:gd name="T37" fmla="*/ 2000 h 112"/>
                <a:gd name="T38" fmla="*/ 1102 w 29"/>
                <a:gd name="T39" fmla="*/ 0 h 112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9" h="112">
                  <a:moveTo>
                    <a:pt x="29" y="0"/>
                  </a:moveTo>
                  <a:cubicBezTo>
                    <a:pt x="25" y="3"/>
                    <a:pt x="21" y="6"/>
                    <a:pt x="17" y="9"/>
                  </a:cubicBezTo>
                  <a:cubicBezTo>
                    <a:pt x="16" y="12"/>
                    <a:pt x="15" y="15"/>
                    <a:pt x="13" y="18"/>
                  </a:cubicBezTo>
                  <a:cubicBezTo>
                    <a:pt x="7" y="28"/>
                    <a:pt x="2" y="38"/>
                    <a:pt x="0" y="47"/>
                  </a:cubicBezTo>
                  <a:cubicBezTo>
                    <a:pt x="0" y="53"/>
                    <a:pt x="1" y="60"/>
                    <a:pt x="1" y="66"/>
                  </a:cubicBezTo>
                  <a:cubicBezTo>
                    <a:pt x="3" y="65"/>
                    <a:pt x="4" y="65"/>
                    <a:pt x="6" y="65"/>
                  </a:cubicBezTo>
                  <a:cubicBezTo>
                    <a:pt x="11" y="65"/>
                    <a:pt x="16" y="69"/>
                    <a:pt x="16" y="74"/>
                  </a:cubicBezTo>
                  <a:cubicBezTo>
                    <a:pt x="16" y="80"/>
                    <a:pt x="11" y="84"/>
                    <a:pt x="6" y="84"/>
                  </a:cubicBezTo>
                  <a:cubicBezTo>
                    <a:pt x="5" y="84"/>
                    <a:pt x="5" y="84"/>
                    <a:pt x="4" y="84"/>
                  </a:cubicBezTo>
                  <a:cubicBezTo>
                    <a:pt x="5" y="87"/>
                    <a:pt x="5" y="90"/>
                    <a:pt x="6" y="93"/>
                  </a:cubicBezTo>
                  <a:cubicBezTo>
                    <a:pt x="12" y="102"/>
                    <a:pt x="19" y="109"/>
                    <a:pt x="29" y="112"/>
                  </a:cubicBezTo>
                  <a:cubicBezTo>
                    <a:pt x="23" y="97"/>
                    <a:pt x="19" y="81"/>
                    <a:pt x="19" y="63"/>
                  </a:cubicBezTo>
                  <a:cubicBezTo>
                    <a:pt x="17" y="62"/>
                    <a:pt x="16" y="62"/>
                    <a:pt x="16" y="61"/>
                  </a:cubicBezTo>
                  <a:cubicBezTo>
                    <a:pt x="15" y="62"/>
                    <a:pt x="14" y="62"/>
                    <a:pt x="14" y="62"/>
                  </a:cubicBezTo>
                  <a:cubicBezTo>
                    <a:pt x="12" y="62"/>
                    <a:pt x="11" y="61"/>
                    <a:pt x="11" y="60"/>
                  </a:cubicBezTo>
                  <a:cubicBezTo>
                    <a:pt x="11" y="59"/>
                    <a:pt x="12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4"/>
                    <a:pt x="16" y="51"/>
                    <a:pt x="19" y="51"/>
                  </a:cubicBezTo>
                  <a:cubicBezTo>
                    <a:pt x="19" y="35"/>
                    <a:pt x="22" y="18"/>
                    <a:pt x="29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0" name="Freeform 83">
              <a:extLst>
                <a:ext uri="{FF2B5EF4-FFF2-40B4-BE49-F238E27FC236}">
                  <a16:creationId xmlns:a16="http://schemas.microsoft.com/office/drawing/2014/main" id="{DE819D93-D1C9-4625-B1E4-FEEFB0415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1" y="1182"/>
              <a:ext cx="92" cy="308"/>
            </a:xfrm>
            <a:custGeom>
              <a:avLst/>
              <a:gdLst>
                <a:gd name="T0" fmla="*/ 229 w 37"/>
                <a:gd name="T1" fmla="*/ 3298 h 123"/>
                <a:gd name="T2" fmla="*/ 878 w 37"/>
                <a:gd name="T3" fmla="*/ 4835 h 123"/>
                <a:gd name="T4" fmla="*/ 920 w 37"/>
                <a:gd name="T5" fmla="*/ 4835 h 123"/>
                <a:gd name="T6" fmla="*/ 1149 w 37"/>
                <a:gd name="T7" fmla="*/ 4835 h 123"/>
                <a:gd name="T8" fmla="*/ 1415 w 37"/>
                <a:gd name="T9" fmla="*/ 4835 h 123"/>
                <a:gd name="T10" fmla="*/ 1106 w 37"/>
                <a:gd name="T11" fmla="*/ 4052 h 123"/>
                <a:gd name="T12" fmla="*/ 229 w 37"/>
                <a:gd name="T13" fmla="*/ 3298 h 123"/>
                <a:gd name="T14" fmla="*/ 644 w 37"/>
                <a:gd name="T15" fmla="*/ 0 h 123"/>
                <a:gd name="T16" fmla="*/ 259 w 37"/>
                <a:gd name="T17" fmla="*/ 438 h 123"/>
                <a:gd name="T18" fmla="*/ 30 w 37"/>
                <a:gd name="T19" fmla="*/ 834 h 123"/>
                <a:gd name="T20" fmla="*/ 0 w 37"/>
                <a:gd name="T21" fmla="*/ 1492 h 123"/>
                <a:gd name="T22" fmla="*/ 495 w 37"/>
                <a:gd name="T23" fmla="*/ 363 h 123"/>
                <a:gd name="T24" fmla="*/ 644 w 37"/>
                <a:gd name="T25" fmla="*/ 0 h 12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7" h="123">
                  <a:moveTo>
                    <a:pt x="6" y="84"/>
                  </a:moveTo>
                  <a:cubicBezTo>
                    <a:pt x="10" y="97"/>
                    <a:pt x="15" y="110"/>
                    <a:pt x="23" y="123"/>
                  </a:cubicBezTo>
                  <a:cubicBezTo>
                    <a:pt x="23" y="123"/>
                    <a:pt x="23" y="123"/>
                    <a:pt x="24" y="123"/>
                  </a:cubicBezTo>
                  <a:cubicBezTo>
                    <a:pt x="26" y="123"/>
                    <a:pt x="28" y="123"/>
                    <a:pt x="30" y="123"/>
                  </a:cubicBezTo>
                  <a:cubicBezTo>
                    <a:pt x="33" y="123"/>
                    <a:pt x="35" y="123"/>
                    <a:pt x="37" y="123"/>
                  </a:cubicBezTo>
                  <a:cubicBezTo>
                    <a:pt x="34" y="117"/>
                    <a:pt x="31" y="110"/>
                    <a:pt x="29" y="103"/>
                  </a:cubicBezTo>
                  <a:cubicBezTo>
                    <a:pt x="19" y="100"/>
                    <a:pt x="12" y="93"/>
                    <a:pt x="6" y="84"/>
                  </a:cubicBezTo>
                  <a:moveTo>
                    <a:pt x="17" y="0"/>
                  </a:moveTo>
                  <a:cubicBezTo>
                    <a:pt x="14" y="4"/>
                    <a:pt x="10" y="7"/>
                    <a:pt x="7" y="11"/>
                  </a:cubicBezTo>
                  <a:cubicBezTo>
                    <a:pt x="5" y="15"/>
                    <a:pt x="3" y="18"/>
                    <a:pt x="1" y="21"/>
                  </a:cubicBezTo>
                  <a:cubicBezTo>
                    <a:pt x="1" y="27"/>
                    <a:pt x="0" y="32"/>
                    <a:pt x="0" y="38"/>
                  </a:cubicBezTo>
                  <a:cubicBezTo>
                    <a:pt x="2" y="29"/>
                    <a:pt x="7" y="19"/>
                    <a:pt x="13" y="9"/>
                  </a:cubicBezTo>
                  <a:cubicBezTo>
                    <a:pt x="15" y="6"/>
                    <a:pt x="16" y="3"/>
                    <a:pt x="17" y="0"/>
                  </a:cubicBezTo>
                </a:path>
              </a:pathLst>
            </a:custGeom>
            <a:solidFill>
              <a:srgbClr val="886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1" name="Freeform 84">
              <a:extLst>
                <a:ext uri="{FF2B5EF4-FFF2-40B4-BE49-F238E27FC236}">
                  <a16:creationId xmlns:a16="http://schemas.microsoft.com/office/drawing/2014/main" id="{39B11245-C1A5-428E-A0D0-6D90D8606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495"/>
              <a:ext cx="20" cy="20"/>
            </a:xfrm>
            <a:custGeom>
              <a:avLst/>
              <a:gdLst>
                <a:gd name="T0" fmla="*/ 0 w 8"/>
                <a:gd name="T1" fmla="*/ 0 h 8"/>
                <a:gd name="T2" fmla="*/ 208 w 8"/>
                <a:gd name="T3" fmla="*/ 313 h 8"/>
                <a:gd name="T4" fmla="*/ 313 w 8"/>
                <a:gd name="T5" fmla="*/ 83 h 8"/>
                <a:gd name="T6" fmla="*/ 83 w 8"/>
                <a:gd name="T7" fmla="*/ 0 h 8"/>
                <a:gd name="T8" fmla="*/ 0 w 8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8">
                  <a:moveTo>
                    <a:pt x="0" y="0"/>
                  </a:moveTo>
                  <a:cubicBezTo>
                    <a:pt x="1" y="3"/>
                    <a:pt x="3" y="5"/>
                    <a:pt x="5" y="8"/>
                  </a:cubicBezTo>
                  <a:cubicBezTo>
                    <a:pt x="6" y="6"/>
                    <a:pt x="7" y="4"/>
                    <a:pt x="8" y="2"/>
                  </a:cubicBezTo>
                  <a:cubicBezTo>
                    <a:pt x="6" y="2"/>
                    <a:pt x="4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2" name="Freeform 85">
              <a:extLst>
                <a:ext uri="{FF2B5EF4-FFF2-40B4-BE49-F238E27FC236}">
                  <a16:creationId xmlns:a16="http://schemas.microsoft.com/office/drawing/2014/main" id="{C4B00AAE-88A5-4E46-9829-89D15CE8C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6" y="1495"/>
              <a:ext cx="20" cy="5"/>
            </a:xfrm>
            <a:custGeom>
              <a:avLst/>
              <a:gdLst>
                <a:gd name="T0" fmla="*/ 313 w 8"/>
                <a:gd name="T1" fmla="*/ 0 h 2"/>
                <a:gd name="T2" fmla="*/ 158 w 8"/>
                <a:gd name="T3" fmla="*/ 0 h 2"/>
                <a:gd name="T4" fmla="*/ 0 w 8"/>
                <a:gd name="T5" fmla="*/ 0 h 2"/>
                <a:gd name="T6" fmla="*/ 238 w 8"/>
                <a:gd name="T7" fmla="*/ 83 h 2"/>
                <a:gd name="T8" fmla="*/ 313 w 8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">
                  <a:moveTo>
                    <a:pt x="8" y="0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2" y="1"/>
                    <a:pt x="4" y="2"/>
                    <a:pt x="6" y="2"/>
                  </a:cubicBezTo>
                  <a:cubicBezTo>
                    <a:pt x="7" y="2"/>
                    <a:pt x="8" y="1"/>
                    <a:pt x="8" y="0"/>
                  </a:cubicBezTo>
                </a:path>
              </a:pathLst>
            </a:custGeom>
            <a:solidFill>
              <a:srgbClr val="D88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3" name="Freeform 86">
              <a:extLst>
                <a:ext uri="{FF2B5EF4-FFF2-40B4-BE49-F238E27FC236}">
                  <a16:creationId xmlns:a16="http://schemas.microsoft.com/office/drawing/2014/main" id="{573B937D-7C61-48C4-830B-1E85745AF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3" y="1495"/>
              <a:ext cx="53" cy="75"/>
            </a:xfrm>
            <a:custGeom>
              <a:avLst/>
              <a:gdLst>
                <a:gd name="T0" fmla="*/ 368 w 21"/>
                <a:gd name="T1" fmla="*/ 0 h 30"/>
                <a:gd name="T2" fmla="*/ 209 w 21"/>
                <a:gd name="T3" fmla="*/ 0 h 30"/>
                <a:gd name="T4" fmla="*/ 126 w 21"/>
                <a:gd name="T5" fmla="*/ 83 h 30"/>
                <a:gd name="T6" fmla="*/ 0 w 21"/>
                <a:gd name="T7" fmla="*/ 313 h 30"/>
                <a:gd name="T8" fmla="*/ 694 w 21"/>
                <a:gd name="T9" fmla="*/ 1175 h 30"/>
                <a:gd name="T10" fmla="*/ 853 w 21"/>
                <a:gd name="T11" fmla="*/ 783 h 30"/>
                <a:gd name="T12" fmla="*/ 368 w 21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30">
                  <a:moveTo>
                    <a:pt x="9" y="0"/>
                  </a:moveTo>
                  <a:cubicBezTo>
                    <a:pt x="8" y="0"/>
                    <a:pt x="7" y="0"/>
                    <a:pt x="5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5" y="15"/>
                    <a:pt x="11" y="23"/>
                    <a:pt x="17" y="30"/>
                  </a:cubicBezTo>
                  <a:cubicBezTo>
                    <a:pt x="18" y="27"/>
                    <a:pt x="20" y="23"/>
                    <a:pt x="21" y="20"/>
                  </a:cubicBezTo>
                  <a:cubicBezTo>
                    <a:pt x="17" y="14"/>
                    <a:pt x="13" y="7"/>
                    <a:pt x="9" y="0"/>
                  </a:cubicBezTo>
                </a:path>
              </a:pathLst>
            </a:custGeom>
            <a:solidFill>
              <a:srgbClr val="D88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4" name="Freeform 87">
              <a:extLst>
                <a:ext uri="{FF2B5EF4-FFF2-40B4-BE49-F238E27FC236}">
                  <a16:creationId xmlns:a16="http://schemas.microsoft.com/office/drawing/2014/main" id="{5118928D-EA04-4130-AA19-F2B537820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8" y="1575"/>
              <a:ext cx="3" cy="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83 h 2"/>
                <a:gd name="T4" fmla="*/ 81 w 1"/>
                <a:gd name="T5" fmla="*/ 50 h 2"/>
                <a:gd name="T6" fmla="*/ 0 w 1"/>
                <a:gd name="T7" fmla="*/ 0 h 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5" name="Freeform 88">
              <a:extLst>
                <a:ext uri="{FF2B5EF4-FFF2-40B4-BE49-F238E27FC236}">
                  <a16:creationId xmlns:a16="http://schemas.microsoft.com/office/drawing/2014/main" id="{81ABF701-186D-4FAA-839E-CDC9B0B6C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1550"/>
              <a:ext cx="27" cy="50"/>
            </a:xfrm>
            <a:custGeom>
              <a:avLst/>
              <a:gdLst>
                <a:gd name="T0" fmla="*/ 150 w 11"/>
                <a:gd name="T1" fmla="*/ 0 h 20"/>
                <a:gd name="T2" fmla="*/ 0 w 11"/>
                <a:gd name="T3" fmla="*/ 395 h 20"/>
                <a:gd name="T4" fmla="*/ 368 w 11"/>
                <a:gd name="T5" fmla="*/ 783 h 20"/>
                <a:gd name="T6" fmla="*/ 368 w 11"/>
                <a:gd name="T7" fmla="*/ 675 h 20"/>
                <a:gd name="T8" fmla="*/ 398 w 11"/>
                <a:gd name="T9" fmla="*/ 470 h 20"/>
                <a:gd name="T10" fmla="*/ 398 w 11"/>
                <a:gd name="T11" fmla="*/ 395 h 20"/>
                <a:gd name="T12" fmla="*/ 150 w 11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20">
                  <a:moveTo>
                    <a:pt x="4" y="0"/>
                  </a:moveTo>
                  <a:cubicBezTo>
                    <a:pt x="2" y="3"/>
                    <a:pt x="1" y="6"/>
                    <a:pt x="0" y="10"/>
                  </a:cubicBezTo>
                  <a:cubicBezTo>
                    <a:pt x="3" y="13"/>
                    <a:pt x="7" y="17"/>
                    <a:pt x="10" y="20"/>
                  </a:cubicBezTo>
                  <a:cubicBezTo>
                    <a:pt x="10" y="19"/>
                    <a:pt x="10" y="18"/>
                    <a:pt x="10" y="17"/>
                  </a:cubicBezTo>
                  <a:cubicBezTo>
                    <a:pt x="10" y="15"/>
                    <a:pt x="11" y="14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8" y="7"/>
                    <a:pt x="6" y="3"/>
                    <a:pt x="4" y="0"/>
                  </a:cubicBezTo>
                </a:path>
              </a:pathLst>
            </a:custGeom>
            <a:solidFill>
              <a:srgbClr val="886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6" name="Freeform 89">
              <a:extLst>
                <a:ext uri="{FF2B5EF4-FFF2-40B4-BE49-F238E27FC236}">
                  <a16:creationId xmlns:a16="http://schemas.microsoft.com/office/drawing/2014/main" id="{D432B73F-12EB-4E8D-8D9A-B1CB6763D2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66" y="1152"/>
              <a:ext cx="90" cy="343"/>
            </a:xfrm>
            <a:custGeom>
              <a:avLst/>
              <a:gdLst>
                <a:gd name="T0" fmla="*/ 833 w 36"/>
                <a:gd name="T1" fmla="*/ 5303 h 137"/>
                <a:gd name="T2" fmla="*/ 863 w 36"/>
                <a:gd name="T3" fmla="*/ 5385 h 137"/>
                <a:gd name="T4" fmla="*/ 938 w 36"/>
                <a:gd name="T5" fmla="*/ 5385 h 137"/>
                <a:gd name="T6" fmla="*/ 1095 w 36"/>
                <a:gd name="T7" fmla="*/ 5385 h 137"/>
                <a:gd name="T8" fmla="*/ 1250 w 36"/>
                <a:gd name="T9" fmla="*/ 5385 h 137"/>
                <a:gd name="T10" fmla="*/ 1408 w 36"/>
                <a:gd name="T11" fmla="*/ 5385 h 137"/>
                <a:gd name="T12" fmla="*/ 1375 w 36"/>
                <a:gd name="T13" fmla="*/ 5303 h 137"/>
                <a:gd name="T14" fmla="*/ 1095 w 36"/>
                <a:gd name="T15" fmla="*/ 5303 h 137"/>
                <a:gd name="T16" fmla="*/ 863 w 36"/>
                <a:gd name="T17" fmla="*/ 5303 h 137"/>
                <a:gd name="T18" fmla="*/ 833 w 36"/>
                <a:gd name="T19" fmla="*/ 5303 h 137"/>
                <a:gd name="T20" fmla="*/ 125 w 36"/>
                <a:gd name="T21" fmla="*/ 866 h 137"/>
                <a:gd name="T22" fmla="*/ 0 w 36"/>
                <a:gd name="T23" fmla="*/ 1097 h 137"/>
                <a:gd name="T24" fmla="*/ 0 w 36"/>
                <a:gd name="T25" fmla="*/ 1097 h 137"/>
                <a:gd name="T26" fmla="*/ 125 w 36"/>
                <a:gd name="T27" fmla="*/ 866 h 137"/>
                <a:gd name="T28" fmla="*/ 1095 w 36"/>
                <a:gd name="T29" fmla="*/ 0 h 137"/>
                <a:gd name="T30" fmla="*/ 625 w 36"/>
                <a:gd name="T31" fmla="*/ 363 h 137"/>
                <a:gd name="T32" fmla="*/ 208 w 36"/>
                <a:gd name="T33" fmla="*/ 909 h 137"/>
                <a:gd name="T34" fmla="*/ 595 w 36"/>
                <a:gd name="T35" fmla="*/ 471 h 137"/>
                <a:gd name="T36" fmla="*/ 1063 w 36"/>
                <a:gd name="T37" fmla="*/ 125 h 137"/>
                <a:gd name="T38" fmla="*/ 1095 w 36"/>
                <a:gd name="T39" fmla="*/ 0 h 1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6" h="137">
                  <a:moveTo>
                    <a:pt x="21" y="135"/>
                  </a:moveTo>
                  <a:cubicBezTo>
                    <a:pt x="21" y="136"/>
                    <a:pt x="21" y="136"/>
                    <a:pt x="22" y="137"/>
                  </a:cubicBezTo>
                  <a:cubicBezTo>
                    <a:pt x="23" y="137"/>
                    <a:pt x="23" y="137"/>
                    <a:pt x="24" y="137"/>
                  </a:cubicBezTo>
                  <a:cubicBezTo>
                    <a:pt x="26" y="137"/>
                    <a:pt x="27" y="137"/>
                    <a:pt x="28" y="137"/>
                  </a:cubicBezTo>
                  <a:cubicBezTo>
                    <a:pt x="30" y="137"/>
                    <a:pt x="31" y="137"/>
                    <a:pt x="32" y="137"/>
                  </a:cubicBezTo>
                  <a:cubicBezTo>
                    <a:pt x="34" y="137"/>
                    <a:pt x="35" y="137"/>
                    <a:pt x="36" y="137"/>
                  </a:cubicBezTo>
                  <a:cubicBezTo>
                    <a:pt x="36" y="136"/>
                    <a:pt x="35" y="136"/>
                    <a:pt x="35" y="135"/>
                  </a:cubicBezTo>
                  <a:cubicBezTo>
                    <a:pt x="33" y="135"/>
                    <a:pt x="31" y="135"/>
                    <a:pt x="28" y="135"/>
                  </a:cubicBezTo>
                  <a:cubicBezTo>
                    <a:pt x="26" y="135"/>
                    <a:pt x="24" y="135"/>
                    <a:pt x="22" y="135"/>
                  </a:cubicBezTo>
                  <a:cubicBezTo>
                    <a:pt x="21" y="135"/>
                    <a:pt x="21" y="135"/>
                    <a:pt x="21" y="135"/>
                  </a:cubicBezTo>
                  <a:moveTo>
                    <a:pt x="3" y="22"/>
                  </a:moveTo>
                  <a:cubicBezTo>
                    <a:pt x="2" y="24"/>
                    <a:pt x="1" y="26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26"/>
                    <a:pt x="2" y="24"/>
                    <a:pt x="3" y="22"/>
                  </a:cubicBezTo>
                  <a:moveTo>
                    <a:pt x="28" y="0"/>
                  </a:moveTo>
                  <a:cubicBezTo>
                    <a:pt x="24" y="3"/>
                    <a:pt x="20" y="6"/>
                    <a:pt x="16" y="9"/>
                  </a:cubicBezTo>
                  <a:cubicBezTo>
                    <a:pt x="12" y="14"/>
                    <a:pt x="8" y="18"/>
                    <a:pt x="5" y="23"/>
                  </a:cubicBezTo>
                  <a:cubicBezTo>
                    <a:pt x="8" y="19"/>
                    <a:pt x="12" y="16"/>
                    <a:pt x="15" y="12"/>
                  </a:cubicBezTo>
                  <a:cubicBezTo>
                    <a:pt x="19" y="9"/>
                    <a:pt x="23" y="6"/>
                    <a:pt x="27" y="3"/>
                  </a:cubicBezTo>
                  <a:cubicBezTo>
                    <a:pt x="27" y="2"/>
                    <a:pt x="28" y="1"/>
                    <a:pt x="28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7" name="Freeform 90">
              <a:extLst>
                <a:ext uri="{FF2B5EF4-FFF2-40B4-BE49-F238E27FC236}">
                  <a16:creationId xmlns:a16="http://schemas.microsoft.com/office/drawing/2014/main" id="{1C726C49-7263-40B5-A5AF-EFC51F77D4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" y="1545"/>
              <a:ext cx="15" cy="30"/>
            </a:xfrm>
            <a:custGeom>
              <a:avLst/>
              <a:gdLst>
                <a:gd name="T0" fmla="*/ 158 w 6"/>
                <a:gd name="T1" fmla="*/ 0 h 12"/>
                <a:gd name="T2" fmla="*/ 0 w 6"/>
                <a:gd name="T3" fmla="*/ 395 h 12"/>
                <a:gd name="T4" fmla="*/ 83 w 6"/>
                <a:gd name="T5" fmla="*/ 470 h 12"/>
                <a:gd name="T6" fmla="*/ 238 w 6"/>
                <a:gd name="T7" fmla="*/ 83 h 12"/>
                <a:gd name="T8" fmla="*/ 158 w 6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12">
                  <a:moveTo>
                    <a:pt x="4" y="0"/>
                  </a:moveTo>
                  <a:cubicBezTo>
                    <a:pt x="3" y="3"/>
                    <a:pt x="1" y="7"/>
                    <a:pt x="0" y="10"/>
                  </a:cubicBezTo>
                  <a:cubicBezTo>
                    <a:pt x="1" y="10"/>
                    <a:pt x="1" y="11"/>
                    <a:pt x="2" y="12"/>
                  </a:cubicBezTo>
                  <a:cubicBezTo>
                    <a:pt x="3" y="8"/>
                    <a:pt x="4" y="5"/>
                    <a:pt x="6" y="2"/>
                  </a:cubicBezTo>
                  <a:cubicBezTo>
                    <a:pt x="5" y="1"/>
                    <a:pt x="5" y="1"/>
                    <a:pt x="4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8" name="Freeform 91">
              <a:extLst>
                <a:ext uri="{FF2B5EF4-FFF2-40B4-BE49-F238E27FC236}">
                  <a16:creationId xmlns:a16="http://schemas.microsoft.com/office/drawing/2014/main" id="{271F50DB-A929-41B3-AE75-CCE7A0AFE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120"/>
              <a:ext cx="88" cy="115"/>
            </a:xfrm>
            <a:custGeom>
              <a:avLst/>
              <a:gdLst>
                <a:gd name="T0" fmla="*/ 1398 w 35"/>
                <a:gd name="T1" fmla="*/ 0 h 46"/>
                <a:gd name="T2" fmla="*/ 158 w 35"/>
                <a:gd name="T3" fmla="*/ 1375 h 46"/>
                <a:gd name="T4" fmla="*/ 50 w 35"/>
                <a:gd name="T5" fmla="*/ 1613 h 46"/>
                <a:gd name="T6" fmla="*/ 0 w 35"/>
                <a:gd name="T7" fmla="*/ 1800 h 46"/>
                <a:gd name="T8" fmla="*/ 241 w 35"/>
                <a:gd name="T9" fmla="*/ 1408 h 46"/>
                <a:gd name="T10" fmla="*/ 684 w 35"/>
                <a:gd name="T11" fmla="*/ 863 h 46"/>
                <a:gd name="T12" fmla="*/ 1320 w 35"/>
                <a:gd name="T13" fmla="*/ 208 h 46"/>
                <a:gd name="T14" fmla="*/ 1398 w 35"/>
                <a:gd name="T15" fmla="*/ 0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46">
                  <a:moveTo>
                    <a:pt x="35" y="0"/>
                  </a:moveTo>
                  <a:cubicBezTo>
                    <a:pt x="23" y="11"/>
                    <a:pt x="13" y="23"/>
                    <a:pt x="4" y="35"/>
                  </a:cubicBezTo>
                  <a:cubicBezTo>
                    <a:pt x="3" y="37"/>
                    <a:pt x="2" y="39"/>
                    <a:pt x="1" y="41"/>
                  </a:cubicBezTo>
                  <a:cubicBezTo>
                    <a:pt x="0" y="43"/>
                    <a:pt x="0" y="45"/>
                    <a:pt x="0" y="46"/>
                  </a:cubicBezTo>
                  <a:cubicBezTo>
                    <a:pt x="2" y="43"/>
                    <a:pt x="4" y="40"/>
                    <a:pt x="6" y="36"/>
                  </a:cubicBezTo>
                  <a:cubicBezTo>
                    <a:pt x="9" y="31"/>
                    <a:pt x="13" y="27"/>
                    <a:pt x="17" y="22"/>
                  </a:cubicBezTo>
                  <a:cubicBezTo>
                    <a:pt x="22" y="16"/>
                    <a:pt x="27" y="10"/>
                    <a:pt x="33" y="5"/>
                  </a:cubicBezTo>
                  <a:cubicBezTo>
                    <a:pt x="33" y="3"/>
                    <a:pt x="34" y="2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29" name="Freeform 92">
              <a:extLst>
                <a:ext uri="{FF2B5EF4-FFF2-40B4-BE49-F238E27FC236}">
                  <a16:creationId xmlns:a16="http://schemas.microsoft.com/office/drawing/2014/main" id="{F253CDB7-EF9C-440C-B978-5BF296189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617"/>
              <a:ext cx="22" cy="20"/>
            </a:xfrm>
            <a:custGeom>
              <a:avLst/>
              <a:gdLst>
                <a:gd name="T0" fmla="*/ 71 w 9"/>
                <a:gd name="T1" fmla="*/ 0 h 8"/>
                <a:gd name="T2" fmla="*/ 0 w 9"/>
                <a:gd name="T3" fmla="*/ 50 h 8"/>
                <a:gd name="T4" fmla="*/ 323 w 9"/>
                <a:gd name="T5" fmla="*/ 313 h 8"/>
                <a:gd name="T6" fmla="*/ 71 w 9"/>
                <a:gd name="T7" fmla="*/ 0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3" y="4"/>
                    <a:pt x="6" y="6"/>
                    <a:pt x="9" y="8"/>
                  </a:cubicBezTo>
                  <a:cubicBezTo>
                    <a:pt x="7" y="6"/>
                    <a:pt x="4" y="3"/>
                    <a:pt x="2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0" name="Freeform 93">
              <a:extLst>
                <a:ext uri="{FF2B5EF4-FFF2-40B4-BE49-F238E27FC236}">
                  <a16:creationId xmlns:a16="http://schemas.microsoft.com/office/drawing/2014/main" id="{9E744822-2903-459B-A0B5-A18FFD71A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1620"/>
              <a:ext cx="77" cy="57"/>
            </a:xfrm>
            <a:custGeom>
              <a:avLst/>
              <a:gdLst>
                <a:gd name="T0" fmla="*/ 154 w 31"/>
                <a:gd name="T1" fmla="*/ 0 h 23"/>
                <a:gd name="T2" fmla="*/ 30 w 31"/>
                <a:gd name="T3" fmla="*/ 0 h 23"/>
                <a:gd name="T4" fmla="*/ 0 w 31"/>
                <a:gd name="T5" fmla="*/ 0 h 23"/>
                <a:gd name="T6" fmla="*/ 1177 w 31"/>
                <a:gd name="T7" fmla="*/ 865 h 23"/>
                <a:gd name="T8" fmla="*/ 487 w 31"/>
                <a:gd name="T9" fmla="*/ 258 h 23"/>
                <a:gd name="T10" fmla="*/ 154 w 31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23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9" y="8"/>
                    <a:pt x="19" y="16"/>
                    <a:pt x="31" y="23"/>
                  </a:cubicBezTo>
                  <a:cubicBezTo>
                    <a:pt x="31" y="23"/>
                    <a:pt x="24" y="17"/>
                    <a:pt x="13" y="7"/>
                  </a:cubicBezTo>
                  <a:cubicBezTo>
                    <a:pt x="10" y="5"/>
                    <a:pt x="7" y="3"/>
                    <a:pt x="4" y="0"/>
                  </a:cubicBezTo>
                </a:path>
              </a:pathLst>
            </a:custGeom>
            <a:solidFill>
              <a:srgbClr val="886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1" name="Freeform 94">
              <a:extLst>
                <a:ext uri="{FF2B5EF4-FFF2-40B4-BE49-F238E27FC236}">
                  <a16:creationId xmlns:a16="http://schemas.microsoft.com/office/drawing/2014/main" id="{17530CC3-408A-4385-A3F1-B0332A32F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3" y="1322"/>
              <a:ext cx="38" cy="48"/>
            </a:xfrm>
            <a:custGeom>
              <a:avLst/>
              <a:gdLst>
                <a:gd name="T0" fmla="*/ 213 w 15"/>
                <a:gd name="T1" fmla="*/ 0 h 19"/>
                <a:gd name="T2" fmla="*/ 0 w 15"/>
                <a:gd name="T3" fmla="*/ 51 h 19"/>
                <a:gd name="T4" fmla="*/ 51 w 15"/>
                <a:gd name="T5" fmla="*/ 288 h 19"/>
                <a:gd name="T6" fmla="*/ 160 w 15"/>
                <a:gd name="T7" fmla="*/ 452 h 19"/>
                <a:gd name="T8" fmla="*/ 84 w 15"/>
                <a:gd name="T9" fmla="*/ 561 h 19"/>
                <a:gd name="T10" fmla="*/ 129 w 15"/>
                <a:gd name="T11" fmla="*/ 773 h 19"/>
                <a:gd name="T12" fmla="*/ 213 w 15"/>
                <a:gd name="T13" fmla="*/ 773 h 19"/>
                <a:gd name="T14" fmla="*/ 616 w 15"/>
                <a:gd name="T15" fmla="*/ 371 h 19"/>
                <a:gd name="T16" fmla="*/ 213 w 15"/>
                <a:gd name="T17" fmla="*/ 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19">
                  <a:moveTo>
                    <a:pt x="5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3"/>
                    <a:pt x="1" y="5"/>
                    <a:pt x="1" y="7"/>
                  </a:cubicBezTo>
                  <a:cubicBezTo>
                    <a:pt x="3" y="8"/>
                    <a:pt x="4" y="9"/>
                    <a:pt x="4" y="11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6"/>
                    <a:pt x="3" y="17"/>
                    <a:pt x="3" y="19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10" y="19"/>
                    <a:pt x="15" y="15"/>
                    <a:pt x="15" y="9"/>
                  </a:cubicBezTo>
                  <a:cubicBezTo>
                    <a:pt x="15" y="4"/>
                    <a:pt x="10" y="0"/>
                    <a:pt x="5" y="0"/>
                  </a:cubicBezTo>
                </a:path>
              </a:pathLst>
            </a:custGeom>
            <a:solidFill>
              <a:srgbClr val="8B7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2" name="Freeform 95">
              <a:extLst>
                <a:ext uri="{FF2B5EF4-FFF2-40B4-BE49-F238E27FC236}">
                  <a16:creationId xmlns:a16="http://schemas.microsoft.com/office/drawing/2014/main" id="{74655704-3679-4A94-BC15-4C6F5F03F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1287"/>
              <a:ext cx="12" cy="30"/>
            </a:xfrm>
            <a:custGeom>
              <a:avLst/>
              <a:gdLst>
                <a:gd name="T0" fmla="*/ 168 w 5"/>
                <a:gd name="T1" fmla="*/ 0 h 12"/>
                <a:gd name="T2" fmla="*/ 0 w 5"/>
                <a:gd name="T3" fmla="*/ 238 h 12"/>
                <a:gd name="T4" fmla="*/ 0 w 5"/>
                <a:gd name="T5" fmla="*/ 238 h 12"/>
                <a:gd name="T6" fmla="*/ 70 w 5"/>
                <a:gd name="T7" fmla="*/ 363 h 12"/>
                <a:gd name="T8" fmla="*/ 70 w 5"/>
                <a:gd name="T9" fmla="*/ 395 h 12"/>
                <a:gd name="T10" fmla="*/ 168 w 5"/>
                <a:gd name="T11" fmla="*/ 470 h 12"/>
                <a:gd name="T12" fmla="*/ 168 w 5"/>
                <a:gd name="T13" fmla="*/ 0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12">
                  <a:moveTo>
                    <a:pt x="5" y="0"/>
                  </a:moveTo>
                  <a:cubicBezTo>
                    <a:pt x="2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7"/>
                    <a:pt x="2" y="8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1"/>
                    <a:pt x="3" y="11"/>
                    <a:pt x="5" y="12"/>
                  </a:cubicBezTo>
                  <a:cubicBezTo>
                    <a:pt x="4" y="8"/>
                    <a:pt x="4" y="4"/>
                    <a:pt x="5" y="0"/>
                  </a:cubicBezTo>
                </a:path>
              </a:pathLst>
            </a:custGeom>
            <a:solidFill>
              <a:srgbClr val="8B7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3" name="Freeform 96">
              <a:extLst>
                <a:ext uri="{FF2B5EF4-FFF2-40B4-BE49-F238E27FC236}">
                  <a16:creationId xmlns:a16="http://schemas.microsoft.com/office/drawing/2014/main" id="{423B2858-24FC-4FBF-BC48-E433491A1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577"/>
              <a:ext cx="40" cy="43"/>
            </a:xfrm>
            <a:custGeom>
              <a:avLst/>
              <a:gdLst>
                <a:gd name="T0" fmla="*/ 83 w 16"/>
                <a:gd name="T1" fmla="*/ 0 h 17"/>
                <a:gd name="T2" fmla="*/ 50 w 16"/>
                <a:gd name="T3" fmla="*/ 51 h 17"/>
                <a:gd name="T4" fmla="*/ 0 w 16"/>
                <a:gd name="T5" fmla="*/ 243 h 17"/>
                <a:gd name="T6" fmla="*/ 0 w 16"/>
                <a:gd name="T7" fmla="*/ 372 h 17"/>
                <a:gd name="T8" fmla="*/ 395 w 16"/>
                <a:gd name="T9" fmla="*/ 698 h 17"/>
                <a:gd name="T10" fmla="*/ 438 w 16"/>
                <a:gd name="T11" fmla="*/ 698 h 17"/>
                <a:gd name="T12" fmla="*/ 550 w 16"/>
                <a:gd name="T13" fmla="*/ 698 h 17"/>
                <a:gd name="T14" fmla="*/ 625 w 16"/>
                <a:gd name="T15" fmla="*/ 645 h 17"/>
                <a:gd name="T16" fmla="*/ 438 w 16"/>
                <a:gd name="T17" fmla="*/ 455 h 17"/>
                <a:gd name="T18" fmla="*/ 363 w 16"/>
                <a:gd name="T19" fmla="*/ 486 h 17"/>
                <a:gd name="T20" fmla="*/ 208 w 16"/>
                <a:gd name="T21" fmla="*/ 293 h 17"/>
                <a:gd name="T22" fmla="*/ 208 w 16"/>
                <a:gd name="T23" fmla="*/ 210 h 17"/>
                <a:gd name="T24" fmla="*/ 83 w 16"/>
                <a:gd name="T25" fmla="*/ 0 h 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" h="17">
                  <a:moveTo>
                    <a:pt x="2" y="0"/>
                  </a:moveTo>
                  <a:cubicBezTo>
                    <a:pt x="2" y="1"/>
                    <a:pt x="2" y="1"/>
                    <a:pt x="1" y="1"/>
                  </a:cubicBezTo>
                  <a:cubicBezTo>
                    <a:pt x="1" y="3"/>
                    <a:pt x="0" y="4"/>
                    <a:pt x="0" y="6"/>
                  </a:cubicBezTo>
                  <a:cubicBezTo>
                    <a:pt x="0" y="7"/>
                    <a:pt x="0" y="8"/>
                    <a:pt x="0" y="9"/>
                  </a:cubicBezTo>
                  <a:cubicBezTo>
                    <a:pt x="3" y="12"/>
                    <a:pt x="7" y="15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2" y="17"/>
                    <a:pt x="13" y="17"/>
                    <a:pt x="14" y="17"/>
                  </a:cubicBezTo>
                  <a:cubicBezTo>
                    <a:pt x="14" y="17"/>
                    <a:pt x="15" y="17"/>
                    <a:pt x="16" y="16"/>
                  </a:cubicBezTo>
                  <a:cubicBezTo>
                    <a:pt x="14" y="15"/>
                    <a:pt x="13" y="13"/>
                    <a:pt x="11" y="11"/>
                  </a:cubicBezTo>
                  <a:cubicBezTo>
                    <a:pt x="11" y="11"/>
                    <a:pt x="10" y="12"/>
                    <a:pt x="9" y="12"/>
                  </a:cubicBezTo>
                  <a:cubicBezTo>
                    <a:pt x="7" y="12"/>
                    <a:pt x="5" y="10"/>
                    <a:pt x="5" y="7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4" y="3"/>
                    <a:pt x="3" y="2"/>
                    <a:pt x="2" y="0"/>
                  </a:cubicBezTo>
                </a:path>
              </a:pathLst>
            </a:custGeom>
            <a:solidFill>
              <a:srgbClr val="8B7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4" name="Freeform 97">
              <a:extLst>
                <a:ext uri="{FF2B5EF4-FFF2-40B4-BE49-F238E27FC236}">
                  <a16:creationId xmlns:a16="http://schemas.microsoft.com/office/drawing/2014/main" id="{C361534B-97F7-4C8F-A3EB-5074E5027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340"/>
              <a:ext cx="7" cy="17"/>
            </a:xfrm>
            <a:custGeom>
              <a:avLst/>
              <a:gdLst>
                <a:gd name="T0" fmla="*/ 0 w 3"/>
                <a:gd name="T1" fmla="*/ 0 h 7"/>
                <a:gd name="T2" fmla="*/ 28 w 3"/>
                <a:gd name="T3" fmla="*/ 243 h 7"/>
                <a:gd name="T4" fmla="*/ 86 w 3"/>
                <a:gd name="T5" fmla="*/ 141 h 7"/>
                <a:gd name="T6" fmla="*/ 0 w 3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0" y="3"/>
                    <a:pt x="1" y="5"/>
                    <a:pt x="1" y="7"/>
                  </a:cubicBezTo>
                  <a:cubicBezTo>
                    <a:pt x="2" y="7"/>
                    <a:pt x="3" y="6"/>
                    <a:pt x="3" y="4"/>
                  </a:cubicBezTo>
                  <a:cubicBezTo>
                    <a:pt x="3" y="2"/>
                    <a:pt x="2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5" name="Freeform 98">
              <a:extLst>
                <a:ext uri="{FF2B5EF4-FFF2-40B4-BE49-F238E27FC236}">
                  <a16:creationId xmlns:a16="http://schemas.microsoft.com/office/drawing/2014/main" id="{B9FE2969-EE14-40B5-B827-8DEA24712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8" y="1302"/>
              <a:ext cx="13" cy="13"/>
            </a:xfrm>
            <a:custGeom>
              <a:avLst/>
              <a:gdLst>
                <a:gd name="T0" fmla="*/ 143 w 5"/>
                <a:gd name="T1" fmla="*/ 0 h 5"/>
                <a:gd name="T2" fmla="*/ 0 w 5"/>
                <a:gd name="T3" fmla="*/ 143 h 5"/>
                <a:gd name="T4" fmla="*/ 143 w 5"/>
                <a:gd name="T5" fmla="*/ 229 h 5"/>
                <a:gd name="T6" fmla="*/ 229 w 5"/>
                <a:gd name="T7" fmla="*/ 177 h 5"/>
                <a:gd name="T8" fmla="*/ 229 w 5"/>
                <a:gd name="T9" fmla="*/ 143 h 5"/>
                <a:gd name="T10" fmla="*/ 143 w 5"/>
                <a:gd name="T11" fmla="*/ 0 h 5"/>
                <a:gd name="T12" fmla="*/ 143 w 5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6" name="Freeform 99">
              <a:extLst>
                <a:ext uri="{FF2B5EF4-FFF2-40B4-BE49-F238E27FC236}">
                  <a16:creationId xmlns:a16="http://schemas.microsoft.com/office/drawing/2014/main" id="{EBDA0590-A849-44BB-828F-52F81BEEC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" y="1590"/>
              <a:ext cx="15" cy="17"/>
            </a:xfrm>
            <a:custGeom>
              <a:avLst/>
              <a:gdLst>
                <a:gd name="T0" fmla="*/ 0 w 6"/>
                <a:gd name="T1" fmla="*/ 0 h 7"/>
                <a:gd name="T2" fmla="*/ 0 w 6"/>
                <a:gd name="T3" fmla="*/ 70 h 7"/>
                <a:gd name="T4" fmla="*/ 158 w 6"/>
                <a:gd name="T5" fmla="*/ 243 h 7"/>
                <a:gd name="T6" fmla="*/ 238 w 6"/>
                <a:gd name="T7" fmla="*/ 211 h 7"/>
                <a:gd name="T8" fmla="*/ 0 w 6"/>
                <a:gd name="T9" fmla="*/ 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7">
                  <a:moveTo>
                    <a:pt x="0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4" y="4"/>
                    <a:pt x="2" y="2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7" name="Freeform 100">
              <a:extLst>
                <a:ext uri="{FF2B5EF4-FFF2-40B4-BE49-F238E27FC236}">
                  <a16:creationId xmlns:a16="http://schemas.microsoft.com/office/drawing/2014/main" id="{536C422D-DC9D-4648-9022-F04F7143E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" y="1085"/>
              <a:ext cx="218" cy="487"/>
            </a:xfrm>
            <a:custGeom>
              <a:avLst/>
              <a:gdLst>
                <a:gd name="T0" fmla="*/ 2280 w 87"/>
                <a:gd name="T1" fmla="*/ 0 h 195"/>
                <a:gd name="T2" fmla="*/ 3428 w 87"/>
                <a:gd name="T3" fmla="*/ 7585 h 195"/>
                <a:gd name="T4" fmla="*/ 2280 w 87"/>
                <a:gd name="T5" fmla="*/ 0 h 1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7" h="195">
                  <a:moveTo>
                    <a:pt x="58" y="0"/>
                  </a:moveTo>
                  <a:cubicBezTo>
                    <a:pt x="58" y="0"/>
                    <a:pt x="0" y="92"/>
                    <a:pt x="87" y="195"/>
                  </a:cubicBezTo>
                  <a:cubicBezTo>
                    <a:pt x="87" y="195"/>
                    <a:pt x="7" y="109"/>
                    <a:pt x="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38" name="Oval 101">
              <a:extLst>
                <a:ext uri="{FF2B5EF4-FFF2-40B4-BE49-F238E27FC236}">
                  <a16:creationId xmlns:a16="http://schemas.microsoft.com/office/drawing/2014/main" id="{59C54062-2504-4C2C-B4B5-91FDF1A66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1" y="117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39" name="Oval 102">
              <a:extLst>
                <a:ext uri="{FF2B5EF4-FFF2-40B4-BE49-F238E27FC236}">
                  <a16:creationId xmlns:a16="http://schemas.microsoft.com/office/drawing/2014/main" id="{1CCF73CC-1B52-4E18-BCBA-CE76640BE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" y="122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940" name="Freeform 103">
              <a:extLst>
                <a:ext uri="{FF2B5EF4-FFF2-40B4-BE49-F238E27FC236}">
                  <a16:creationId xmlns:a16="http://schemas.microsoft.com/office/drawing/2014/main" id="{0D62DC66-CBDC-4751-A19C-3020F02C8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1577"/>
              <a:ext cx="495" cy="268"/>
            </a:xfrm>
            <a:custGeom>
              <a:avLst/>
              <a:gdLst>
                <a:gd name="T0" fmla="*/ 0 w 198"/>
                <a:gd name="T1" fmla="*/ 2905 h 107"/>
                <a:gd name="T2" fmla="*/ 7738 w 198"/>
                <a:gd name="T3" fmla="*/ 0 h 107"/>
                <a:gd name="T4" fmla="*/ 0 w 198"/>
                <a:gd name="T5" fmla="*/ 2905 h 10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" h="107">
                  <a:moveTo>
                    <a:pt x="0" y="74"/>
                  </a:moveTo>
                  <a:cubicBezTo>
                    <a:pt x="0" y="74"/>
                    <a:pt x="113" y="107"/>
                    <a:pt x="198" y="0"/>
                  </a:cubicBezTo>
                  <a:cubicBezTo>
                    <a:pt x="198" y="0"/>
                    <a:pt x="129" y="94"/>
                    <a:pt x="0" y="7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1" name="Freeform 104">
              <a:extLst>
                <a:ext uri="{FF2B5EF4-FFF2-40B4-BE49-F238E27FC236}">
                  <a16:creationId xmlns:a16="http://schemas.microsoft.com/office/drawing/2014/main" id="{78739E0E-E29C-477B-8FE8-3C333FE36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887"/>
              <a:ext cx="427" cy="238"/>
            </a:xfrm>
            <a:custGeom>
              <a:avLst/>
              <a:gdLst>
                <a:gd name="T0" fmla="*/ 0 w 171"/>
                <a:gd name="T1" fmla="*/ 784 h 95"/>
                <a:gd name="T2" fmla="*/ 6647 w 171"/>
                <a:gd name="T3" fmla="*/ 3740 h 95"/>
                <a:gd name="T4" fmla="*/ 0 w 171"/>
                <a:gd name="T5" fmla="*/ 784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95">
                  <a:moveTo>
                    <a:pt x="0" y="20"/>
                  </a:moveTo>
                  <a:cubicBezTo>
                    <a:pt x="0" y="20"/>
                    <a:pt x="133" y="0"/>
                    <a:pt x="171" y="95"/>
                  </a:cubicBezTo>
                  <a:cubicBezTo>
                    <a:pt x="171" y="95"/>
                    <a:pt x="142" y="10"/>
                    <a:pt x="0" y="2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2" name="Freeform 105">
              <a:extLst>
                <a:ext uri="{FF2B5EF4-FFF2-40B4-BE49-F238E27FC236}">
                  <a16:creationId xmlns:a16="http://schemas.microsoft.com/office/drawing/2014/main" id="{3353FFA9-6CC6-4DF8-A0EA-86454672F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1000"/>
              <a:ext cx="107" cy="167"/>
            </a:xfrm>
            <a:custGeom>
              <a:avLst/>
              <a:gdLst>
                <a:gd name="T0" fmla="*/ 341 w 43"/>
                <a:gd name="T1" fmla="*/ 0 h 67"/>
                <a:gd name="T2" fmla="*/ 383 w 43"/>
                <a:gd name="T3" fmla="*/ 155 h 67"/>
                <a:gd name="T4" fmla="*/ 229 w 43"/>
                <a:gd name="T5" fmla="*/ 30 h 67"/>
                <a:gd name="T6" fmla="*/ 75 w 43"/>
                <a:gd name="T7" fmla="*/ 466 h 67"/>
                <a:gd name="T8" fmla="*/ 649 w 43"/>
                <a:gd name="T9" fmla="*/ 1162 h 67"/>
                <a:gd name="T10" fmla="*/ 649 w 43"/>
                <a:gd name="T11" fmla="*/ 1423 h 67"/>
                <a:gd name="T12" fmla="*/ 1543 w 43"/>
                <a:gd name="T13" fmla="*/ 2585 h 67"/>
                <a:gd name="T14" fmla="*/ 1647 w 43"/>
                <a:gd name="T15" fmla="*/ 2086 h 67"/>
                <a:gd name="T16" fmla="*/ 1314 w 43"/>
                <a:gd name="T17" fmla="*/ 1423 h 67"/>
                <a:gd name="T18" fmla="*/ 1035 w 43"/>
                <a:gd name="T19" fmla="*/ 653 h 67"/>
                <a:gd name="T20" fmla="*/ 341 w 43"/>
                <a:gd name="T21" fmla="*/ 0 h 6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" h="67">
                  <a:moveTo>
                    <a:pt x="9" y="0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2" y="1"/>
                    <a:pt x="0" y="8"/>
                    <a:pt x="2" y="12"/>
                  </a:cubicBezTo>
                  <a:cubicBezTo>
                    <a:pt x="7" y="19"/>
                    <a:pt x="15" y="20"/>
                    <a:pt x="17" y="30"/>
                  </a:cubicBezTo>
                  <a:cubicBezTo>
                    <a:pt x="17" y="32"/>
                    <a:pt x="17" y="35"/>
                    <a:pt x="17" y="37"/>
                  </a:cubicBezTo>
                  <a:cubicBezTo>
                    <a:pt x="26" y="46"/>
                    <a:pt x="34" y="56"/>
                    <a:pt x="40" y="67"/>
                  </a:cubicBezTo>
                  <a:cubicBezTo>
                    <a:pt x="41" y="62"/>
                    <a:pt x="42" y="58"/>
                    <a:pt x="43" y="54"/>
                  </a:cubicBezTo>
                  <a:cubicBezTo>
                    <a:pt x="43" y="45"/>
                    <a:pt x="39" y="44"/>
                    <a:pt x="34" y="37"/>
                  </a:cubicBezTo>
                  <a:cubicBezTo>
                    <a:pt x="30" y="31"/>
                    <a:pt x="30" y="24"/>
                    <a:pt x="27" y="17"/>
                  </a:cubicBezTo>
                  <a:cubicBezTo>
                    <a:pt x="23" y="9"/>
                    <a:pt x="14" y="8"/>
                    <a:pt x="9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3" name="Freeform 106">
              <a:extLst>
                <a:ext uri="{FF2B5EF4-FFF2-40B4-BE49-F238E27FC236}">
                  <a16:creationId xmlns:a16="http://schemas.microsoft.com/office/drawing/2014/main" id="{1E34F03B-0882-4E81-9955-4FF89A8AA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6" y="1097"/>
              <a:ext cx="62" cy="93"/>
            </a:xfrm>
            <a:custGeom>
              <a:avLst/>
              <a:gdLst>
                <a:gd name="T0" fmla="*/ 74 w 25"/>
                <a:gd name="T1" fmla="*/ 0 h 37"/>
                <a:gd name="T2" fmla="*/ 0 w 25"/>
                <a:gd name="T3" fmla="*/ 606 h 37"/>
                <a:gd name="T4" fmla="*/ 258 w 25"/>
                <a:gd name="T5" fmla="*/ 1081 h 37"/>
                <a:gd name="T6" fmla="*/ 610 w 25"/>
                <a:gd name="T7" fmla="*/ 1269 h 37"/>
                <a:gd name="T8" fmla="*/ 868 w 25"/>
                <a:gd name="T9" fmla="*/ 1478 h 37"/>
                <a:gd name="T10" fmla="*/ 947 w 25"/>
                <a:gd name="T11" fmla="*/ 1194 h 37"/>
                <a:gd name="T12" fmla="*/ 74 w 25"/>
                <a:gd name="T13" fmla="*/ 0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37">
                  <a:moveTo>
                    <a:pt x="2" y="0"/>
                  </a:moveTo>
                  <a:cubicBezTo>
                    <a:pt x="1" y="5"/>
                    <a:pt x="0" y="10"/>
                    <a:pt x="0" y="15"/>
                  </a:cubicBezTo>
                  <a:cubicBezTo>
                    <a:pt x="0" y="21"/>
                    <a:pt x="3" y="24"/>
                    <a:pt x="7" y="27"/>
                  </a:cubicBezTo>
                  <a:cubicBezTo>
                    <a:pt x="10" y="28"/>
                    <a:pt x="13" y="30"/>
                    <a:pt x="16" y="32"/>
                  </a:cubicBezTo>
                  <a:cubicBezTo>
                    <a:pt x="19" y="34"/>
                    <a:pt x="21" y="35"/>
                    <a:pt x="23" y="37"/>
                  </a:cubicBezTo>
                  <a:cubicBezTo>
                    <a:pt x="23" y="35"/>
                    <a:pt x="24" y="33"/>
                    <a:pt x="25" y="30"/>
                  </a:cubicBezTo>
                  <a:cubicBezTo>
                    <a:pt x="19" y="19"/>
                    <a:pt x="12" y="9"/>
                    <a:pt x="2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4" name="Freeform 107">
              <a:extLst>
                <a:ext uri="{FF2B5EF4-FFF2-40B4-BE49-F238E27FC236}">
                  <a16:creationId xmlns:a16="http://schemas.microsoft.com/office/drawing/2014/main" id="{4948897C-9A76-4A89-996D-B1D9CAA8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8" y="1175"/>
              <a:ext cx="33" cy="27"/>
            </a:xfrm>
            <a:custGeom>
              <a:avLst/>
              <a:gdLst>
                <a:gd name="T0" fmla="*/ 0 w 13"/>
                <a:gd name="T1" fmla="*/ 0 h 11"/>
                <a:gd name="T2" fmla="*/ 129 w 13"/>
                <a:gd name="T3" fmla="*/ 150 h 11"/>
                <a:gd name="T4" fmla="*/ 129 w 13"/>
                <a:gd name="T5" fmla="*/ 174 h 11"/>
                <a:gd name="T6" fmla="*/ 541 w 13"/>
                <a:gd name="T7" fmla="*/ 398 h 11"/>
                <a:gd name="T8" fmla="*/ 541 w 13"/>
                <a:gd name="T9" fmla="*/ 326 h 11"/>
                <a:gd name="T10" fmla="*/ 244 w 13"/>
                <a:gd name="T11" fmla="*/ 103 h 11"/>
                <a:gd name="T12" fmla="*/ 0 w 13"/>
                <a:gd name="T13" fmla="*/ 0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11"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7" y="6"/>
                    <a:pt x="10" y="8"/>
                    <a:pt x="13" y="11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1" y="6"/>
                    <a:pt x="9" y="5"/>
                    <a:pt x="6" y="3"/>
                  </a:cubicBez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5" name="Freeform 108">
              <a:extLst>
                <a:ext uri="{FF2B5EF4-FFF2-40B4-BE49-F238E27FC236}">
                  <a16:creationId xmlns:a16="http://schemas.microsoft.com/office/drawing/2014/main" id="{583D8FD1-5CC9-423C-83CA-1AB1232CD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1165"/>
              <a:ext cx="40" cy="32"/>
            </a:xfrm>
            <a:custGeom>
              <a:avLst/>
              <a:gdLst>
                <a:gd name="T0" fmla="*/ 0 w 16"/>
                <a:gd name="T1" fmla="*/ 0 h 13"/>
                <a:gd name="T2" fmla="*/ 83 w 16"/>
                <a:gd name="T3" fmla="*/ 153 h 13"/>
                <a:gd name="T4" fmla="*/ 313 w 16"/>
                <a:gd name="T5" fmla="*/ 254 h 13"/>
                <a:gd name="T6" fmla="*/ 595 w 16"/>
                <a:gd name="T7" fmla="*/ 478 h 13"/>
                <a:gd name="T8" fmla="*/ 625 w 16"/>
                <a:gd name="T9" fmla="*/ 377 h 13"/>
                <a:gd name="T10" fmla="*/ 363 w 16"/>
                <a:gd name="T11" fmla="*/ 182 h 13"/>
                <a:gd name="T12" fmla="*/ 0 w 16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13">
                  <a:moveTo>
                    <a:pt x="0" y="0"/>
                  </a:moveTo>
                  <a:cubicBezTo>
                    <a:pt x="0" y="1"/>
                    <a:pt x="1" y="2"/>
                    <a:pt x="2" y="4"/>
                  </a:cubicBezTo>
                  <a:cubicBezTo>
                    <a:pt x="4" y="4"/>
                    <a:pt x="6" y="5"/>
                    <a:pt x="8" y="7"/>
                  </a:cubicBezTo>
                  <a:cubicBezTo>
                    <a:pt x="11" y="9"/>
                    <a:pt x="13" y="10"/>
                    <a:pt x="15" y="13"/>
                  </a:cubicBezTo>
                  <a:cubicBezTo>
                    <a:pt x="15" y="12"/>
                    <a:pt x="15" y="11"/>
                    <a:pt x="16" y="10"/>
                  </a:cubicBezTo>
                  <a:cubicBezTo>
                    <a:pt x="14" y="8"/>
                    <a:pt x="12" y="7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6" name="Freeform 109">
              <a:extLst>
                <a:ext uri="{FF2B5EF4-FFF2-40B4-BE49-F238E27FC236}">
                  <a16:creationId xmlns:a16="http://schemas.microsoft.com/office/drawing/2014/main" id="{7D6BA2AF-70A9-4694-BB17-27F7587C6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1092"/>
              <a:ext cx="60" cy="80"/>
            </a:xfrm>
            <a:custGeom>
              <a:avLst/>
              <a:gdLst>
                <a:gd name="T0" fmla="*/ 50 w 24"/>
                <a:gd name="T1" fmla="*/ 0 h 32"/>
                <a:gd name="T2" fmla="*/ 0 w 24"/>
                <a:gd name="T3" fmla="*/ 83 h 32"/>
                <a:gd name="T4" fmla="*/ 908 w 24"/>
                <a:gd name="T5" fmla="*/ 1250 h 32"/>
                <a:gd name="T6" fmla="*/ 938 w 24"/>
                <a:gd name="T7" fmla="*/ 1175 h 32"/>
                <a:gd name="T8" fmla="*/ 50 w 24"/>
                <a:gd name="T9" fmla="*/ 0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32">
                  <a:moveTo>
                    <a:pt x="1" y="0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10" y="11"/>
                    <a:pt x="17" y="21"/>
                    <a:pt x="23" y="32"/>
                  </a:cubicBezTo>
                  <a:cubicBezTo>
                    <a:pt x="23" y="31"/>
                    <a:pt x="23" y="30"/>
                    <a:pt x="24" y="30"/>
                  </a:cubicBezTo>
                  <a:cubicBezTo>
                    <a:pt x="18" y="19"/>
                    <a:pt x="10" y="9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7" name="Freeform 110">
              <a:extLst>
                <a:ext uri="{FF2B5EF4-FFF2-40B4-BE49-F238E27FC236}">
                  <a16:creationId xmlns:a16="http://schemas.microsoft.com/office/drawing/2014/main" id="{8342F0CF-08AF-4496-B93A-A394A5DBB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1305"/>
              <a:ext cx="28" cy="110"/>
            </a:xfrm>
            <a:custGeom>
              <a:avLst/>
              <a:gdLst>
                <a:gd name="T0" fmla="*/ 298 w 11"/>
                <a:gd name="T1" fmla="*/ 0 h 44"/>
                <a:gd name="T2" fmla="*/ 0 w 11"/>
                <a:gd name="T3" fmla="*/ 1645 h 44"/>
                <a:gd name="T4" fmla="*/ 84 w 11"/>
                <a:gd name="T5" fmla="*/ 1720 h 44"/>
                <a:gd name="T6" fmla="*/ 415 w 11"/>
                <a:gd name="T7" fmla="*/ 1300 h 44"/>
                <a:gd name="T8" fmla="*/ 382 w 11"/>
                <a:gd name="T9" fmla="*/ 238 h 44"/>
                <a:gd name="T10" fmla="*/ 298 w 11"/>
                <a:gd name="T11" fmla="*/ 0 h 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44">
                  <a:moveTo>
                    <a:pt x="7" y="0"/>
                  </a:moveTo>
                  <a:cubicBezTo>
                    <a:pt x="8" y="14"/>
                    <a:pt x="5" y="28"/>
                    <a:pt x="0" y="42"/>
                  </a:cubicBezTo>
                  <a:cubicBezTo>
                    <a:pt x="1" y="44"/>
                    <a:pt x="2" y="44"/>
                    <a:pt x="2" y="44"/>
                  </a:cubicBezTo>
                  <a:cubicBezTo>
                    <a:pt x="5" y="44"/>
                    <a:pt x="9" y="38"/>
                    <a:pt x="10" y="33"/>
                  </a:cubicBezTo>
                  <a:cubicBezTo>
                    <a:pt x="11" y="25"/>
                    <a:pt x="11" y="15"/>
                    <a:pt x="9" y="6"/>
                  </a:cubicBezTo>
                  <a:cubicBezTo>
                    <a:pt x="8" y="4"/>
                    <a:pt x="8" y="2"/>
                    <a:pt x="7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8" name="Freeform 111">
              <a:extLst>
                <a:ext uri="{FF2B5EF4-FFF2-40B4-BE49-F238E27FC236}">
                  <a16:creationId xmlns:a16="http://schemas.microsoft.com/office/drawing/2014/main" id="{80540791-7D61-492A-9180-48635AAA3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1280"/>
              <a:ext cx="27" cy="130"/>
            </a:xfrm>
            <a:custGeom>
              <a:avLst/>
              <a:gdLst>
                <a:gd name="T0" fmla="*/ 174 w 11"/>
                <a:gd name="T1" fmla="*/ 0 h 52"/>
                <a:gd name="T2" fmla="*/ 174 w 11"/>
                <a:gd name="T3" fmla="*/ 0 h 52"/>
                <a:gd name="T4" fmla="*/ 29 w 11"/>
                <a:gd name="T5" fmla="*/ 1145 h 52"/>
                <a:gd name="T6" fmla="*/ 29 w 11"/>
                <a:gd name="T7" fmla="*/ 1145 h 52"/>
                <a:gd name="T8" fmla="*/ 71 w 11"/>
                <a:gd name="T9" fmla="*/ 1925 h 52"/>
                <a:gd name="T10" fmla="*/ 103 w 11"/>
                <a:gd name="T11" fmla="*/ 2033 h 52"/>
                <a:gd name="T12" fmla="*/ 368 w 11"/>
                <a:gd name="T13" fmla="*/ 395 h 52"/>
                <a:gd name="T14" fmla="*/ 174 w 11"/>
                <a:gd name="T15" fmla="*/ 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52"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10"/>
                    <a:pt x="3" y="1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4" y="36"/>
                    <a:pt x="0" y="43"/>
                    <a:pt x="2" y="49"/>
                  </a:cubicBezTo>
                  <a:cubicBezTo>
                    <a:pt x="2" y="50"/>
                    <a:pt x="3" y="51"/>
                    <a:pt x="3" y="52"/>
                  </a:cubicBezTo>
                  <a:cubicBezTo>
                    <a:pt x="8" y="38"/>
                    <a:pt x="11" y="24"/>
                    <a:pt x="10" y="10"/>
                  </a:cubicBezTo>
                  <a:cubicBezTo>
                    <a:pt x="9" y="7"/>
                    <a:pt x="7" y="3"/>
                    <a:pt x="5" y="0"/>
                  </a:cubicBezTo>
                </a:path>
              </a:pathLst>
            </a:custGeom>
            <a:solidFill>
              <a:srgbClr val="E9A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49" name="Freeform 112">
              <a:extLst>
                <a:ext uri="{FF2B5EF4-FFF2-40B4-BE49-F238E27FC236}">
                  <a16:creationId xmlns:a16="http://schemas.microsoft.com/office/drawing/2014/main" id="{2E583AA1-68AF-46C8-9EC4-E0C967961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200"/>
              <a:ext cx="75" cy="132"/>
            </a:xfrm>
            <a:custGeom>
              <a:avLst/>
              <a:gdLst>
                <a:gd name="T0" fmla="*/ 395 w 30"/>
                <a:gd name="T1" fmla="*/ 0 h 53"/>
                <a:gd name="T2" fmla="*/ 158 w 30"/>
                <a:gd name="T3" fmla="*/ 695 h 53"/>
                <a:gd name="T4" fmla="*/ 595 w 30"/>
                <a:gd name="T5" fmla="*/ 1806 h 53"/>
                <a:gd name="T6" fmla="*/ 908 w 30"/>
                <a:gd name="T7" fmla="*/ 2040 h 53"/>
                <a:gd name="T8" fmla="*/ 1175 w 30"/>
                <a:gd name="T9" fmla="*/ 1036 h 53"/>
                <a:gd name="T10" fmla="*/ 783 w 30"/>
                <a:gd name="T11" fmla="*/ 540 h 53"/>
                <a:gd name="T12" fmla="*/ 708 w 30"/>
                <a:gd name="T13" fmla="*/ 187 h 53"/>
                <a:gd name="T14" fmla="*/ 395 w 30"/>
                <a:gd name="T15" fmla="*/ 0 h 5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53">
                  <a:moveTo>
                    <a:pt x="10" y="0"/>
                  </a:moveTo>
                  <a:cubicBezTo>
                    <a:pt x="10" y="6"/>
                    <a:pt x="6" y="11"/>
                    <a:pt x="4" y="18"/>
                  </a:cubicBezTo>
                  <a:cubicBezTo>
                    <a:pt x="0" y="28"/>
                    <a:pt x="7" y="40"/>
                    <a:pt x="15" y="47"/>
                  </a:cubicBezTo>
                  <a:cubicBezTo>
                    <a:pt x="18" y="49"/>
                    <a:pt x="21" y="51"/>
                    <a:pt x="23" y="53"/>
                  </a:cubicBezTo>
                  <a:cubicBezTo>
                    <a:pt x="27" y="44"/>
                    <a:pt x="29" y="36"/>
                    <a:pt x="30" y="27"/>
                  </a:cubicBezTo>
                  <a:cubicBezTo>
                    <a:pt x="27" y="22"/>
                    <a:pt x="22" y="19"/>
                    <a:pt x="20" y="14"/>
                  </a:cubicBezTo>
                  <a:cubicBezTo>
                    <a:pt x="19" y="11"/>
                    <a:pt x="18" y="8"/>
                    <a:pt x="18" y="5"/>
                  </a:cubicBezTo>
                  <a:cubicBezTo>
                    <a:pt x="16" y="3"/>
                    <a:pt x="13" y="1"/>
                    <a:pt x="10" y="0"/>
                  </a:cubicBezTo>
                </a:path>
              </a:pathLst>
            </a:custGeom>
            <a:solidFill>
              <a:srgbClr val="8F6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0" name="Freeform 113">
              <a:extLst>
                <a:ext uri="{FF2B5EF4-FFF2-40B4-BE49-F238E27FC236}">
                  <a16:creationId xmlns:a16="http://schemas.microsoft.com/office/drawing/2014/main" id="{FD3AFF30-603A-451C-90A5-EF92079A9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1" y="1267"/>
              <a:ext cx="20" cy="78"/>
            </a:xfrm>
            <a:custGeom>
              <a:avLst/>
              <a:gdLst>
                <a:gd name="T0" fmla="*/ 283 w 8"/>
                <a:gd name="T1" fmla="*/ 0 h 31"/>
                <a:gd name="T2" fmla="*/ 0 w 8"/>
                <a:gd name="T3" fmla="*/ 1039 h 31"/>
                <a:gd name="T4" fmla="*/ 208 w 8"/>
                <a:gd name="T5" fmla="*/ 1240 h 31"/>
                <a:gd name="T6" fmla="*/ 313 w 8"/>
                <a:gd name="T7" fmla="*/ 317 h 31"/>
                <a:gd name="T8" fmla="*/ 313 w 8"/>
                <a:gd name="T9" fmla="*/ 50 h 31"/>
                <a:gd name="T10" fmla="*/ 283 w 8"/>
                <a:gd name="T11" fmla="*/ 0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31">
                  <a:moveTo>
                    <a:pt x="7" y="0"/>
                  </a:moveTo>
                  <a:cubicBezTo>
                    <a:pt x="6" y="9"/>
                    <a:pt x="4" y="17"/>
                    <a:pt x="0" y="26"/>
                  </a:cubicBezTo>
                  <a:cubicBezTo>
                    <a:pt x="2" y="27"/>
                    <a:pt x="4" y="29"/>
                    <a:pt x="5" y="31"/>
                  </a:cubicBezTo>
                  <a:cubicBezTo>
                    <a:pt x="7" y="23"/>
                    <a:pt x="8" y="15"/>
                    <a:pt x="8" y="8"/>
                  </a:cubicBezTo>
                  <a:cubicBezTo>
                    <a:pt x="8" y="6"/>
                    <a:pt x="8" y="3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</a:path>
              </a:pathLst>
            </a:custGeom>
            <a:solidFill>
              <a:srgbClr val="8868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1" name="Freeform 114">
              <a:extLst>
                <a:ext uri="{FF2B5EF4-FFF2-40B4-BE49-F238E27FC236}">
                  <a16:creationId xmlns:a16="http://schemas.microsoft.com/office/drawing/2014/main" id="{E385E3FD-A64D-4D6A-9B67-8E9E36AAD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270"/>
              <a:ext cx="10" cy="75"/>
            </a:xfrm>
            <a:custGeom>
              <a:avLst/>
              <a:gdLst>
                <a:gd name="T0" fmla="*/ 125 w 4"/>
                <a:gd name="T1" fmla="*/ 0 h 30"/>
                <a:gd name="T2" fmla="*/ 125 w 4"/>
                <a:gd name="T3" fmla="*/ 283 h 30"/>
                <a:gd name="T4" fmla="*/ 0 w 4"/>
                <a:gd name="T5" fmla="*/ 1175 h 30"/>
                <a:gd name="T6" fmla="*/ 0 w 4"/>
                <a:gd name="T7" fmla="*/ 1175 h 30"/>
                <a:gd name="T8" fmla="*/ 158 w 4"/>
                <a:gd name="T9" fmla="*/ 158 h 30"/>
                <a:gd name="T10" fmla="*/ 158 w 4"/>
                <a:gd name="T11" fmla="*/ 50 h 30"/>
                <a:gd name="T12" fmla="*/ 125 w 4"/>
                <a:gd name="T13" fmla="*/ 0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30">
                  <a:moveTo>
                    <a:pt x="3" y="0"/>
                  </a:moveTo>
                  <a:cubicBezTo>
                    <a:pt x="3" y="2"/>
                    <a:pt x="3" y="5"/>
                    <a:pt x="3" y="7"/>
                  </a:cubicBezTo>
                  <a:cubicBezTo>
                    <a:pt x="3" y="14"/>
                    <a:pt x="2" y="22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3" y="22"/>
                    <a:pt x="4" y="13"/>
                    <a:pt x="4" y="4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0"/>
                    <a:pt x="3" y="0"/>
                    <a:pt x="3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2" name="Freeform 115">
              <a:extLst>
                <a:ext uri="{FF2B5EF4-FFF2-40B4-BE49-F238E27FC236}">
                  <a16:creationId xmlns:a16="http://schemas.microsoft.com/office/drawing/2014/main" id="{B7947F02-7C1A-4BFF-91D7-D548212A9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1272"/>
              <a:ext cx="15" cy="80"/>
            </a:xfrm>
            <a:custGeom>
              <a:avLst/>
              <a:gdLst>
                <a:gd name="T0" fmla="*/ 158 w 6"/>
                <a:gd name="T1" fmla="*/ 0 h 32"/>
                <a:gd name="T2" fmla="*/ 158 w 6"/>
                <a:gd name="T3" fmla="*/ 125 h 32"/>
                <a:gd name="T4" fmla="*/ 0 w 6"/>
                <a:gd name="T5" fmla="*/ 1145 h 32"/>
                <a:gd name="T6" fmla="*/ 83 w 6"/>
                <a:gd name="T7" fmla="*/ 1250 h 32"/>
                <a:gd name="T8" fmla="*/ 238 w 6"/>
                <a:gd name="T9" fmla="*/ 125 h 32"/>
                <a:gd name="T10" fmla="*/ 238 w 6"/>
                <a:gd name="T11" fmla="*/ 125 h 32"/>
                <a:gd name="T12" fmla="*/ 158 w 6"/>
                <a:gd name="T13" fmla="*/ 0 h 32"/>
                <a:gd name="T14" fmla="*/ 158 w 6"/>
                <a:gd name="T15" fmla="*/ 0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" h="32">
                  <a:moveTo>
                    <a:pt x="4" y="0"/>
                  </a:moveTo>
                  <a:cubicBezTo>
                    <a:pt x="4" y="1"/>
                    <a:pt x="4" y="2"/>
                    <a:pt x="4" y="3"/>
                  </a:cubicBezTo>
                  <a:cubicBezTo>
                    <a:pt x="4" y="12"/>
                    <a:pt x="3" y="21"/>
                    <a:pt x="0" y="29"/>
                  </a:cubicBezTo>
                  <a:cubicBezTo>
                    <a:pt x="1" y="30"/>
                    <a:pt x="1" y="31"/>
                    <a:pt x="2" y="32"/>
                  </a:cubicBezTo>
                  <a:cubicBezTo>
                    <a:pt x="4" y="22"/>
                    <a:pt x="6" y="1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953" name="Freeform 116">
              <a:extLst>
                <a:ext uri="{FF2B5EF4-FFF2-40B4-BE49-F238E27FC236}">
                  <a16:creationId xmlns:a16="http://schemas.microsoft.com/office/drawing/2014/main" id="{A410431E-4FB0-43E1-B571-3AB5FEC15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1187"/>
              <a:ext cx="25" cy="25"/>
            </a:xfrm>
            <a:custGeom>
              <a:avLst/>
              <a:gdLst>
                <a:gd name="T0" fmla="*/ 0 w 10"/>
                <a:gd name="T1" fmla="*/ 0 h 10"/>
                <a:gd name="T2" fmla="*/ 50 w 10"/>
                <a:gd name="T3" fmla="*/ 208 h 10"/>
                <a:gd name="T4" fmla="*/ 363 w 10"/>
                <a:gd name="T5" fmla="*/ 395 h 10"/>
                <a:gd name="T6" fmla="*/ 395 w 10"/>
                <a:gd name="T7" fmla="*/ 238 h 10"/>
                <a:gd name="T8" fmla="*/ 0 w 10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0" y="0"/>
                  </a:moveTo>
                  <a:cubicBezTo>
                    <a:pt x="1" y="2"/>
                    <a:pt x="1" y="3"/>
                    <a:pt x="1" y="5"/>
                  </a:cubicBezTo>
                  <a:cubicBezTo>
                    <a:pt x="4" y="6"/>
                    <a:pt x="7" y="8"/>
                    <a:pt x="9" y="10"/>
                  </a:cubicBezTo>
                  <a:cubicBezTo>
                    <a:pt x="9" y="9"/>
                    <a:pt x="9" y="7"/>
                    <a:pt x="10" y="6"/>
                  </a:cubicBezTo>
                  <a:cubicBezTo>
                    <a:pt x="7" y="3"/>
                    <a:pt x="4" y="1"/>
                    <a:pt x="0" y="0"/>
                  </a:cubicBezTo>
                </a:path>
              </a:pathLst>
            </a:custGeom>
            <a:solidFill>
              <a:srgbClr val="9377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1" name="Group 117">
            <a:extLst>
              <a:ext uri="{FF2B5EF4-FFF2-40B4-BE49-F238E27FC236}">
                <a16:creationId xmlns:a16="http://schemas.microsoft.com/office/drawing/2014/main" id="{09DE1DBD-EEB2-487D-972D-71EF45268877}"/>
              </a:ext>
            </a:extLst>
          </p:cNvPr>
          <p:cNvGrpSpPr>
            <a:grpSpLocks/>
          </p:cNvGrpSpPr>
          <p:nvPr/>
        </p:nvGrpSpPr>
        <p:grpSpPr bwMode="auto">
          <a:xfrm>
            <a:off x="6792913" y="1416050"/>
            <a:ext cx="1524000" cy="1282700"/>
            <a:chOff x="3984" y="1430"/>
            <a:chExt cx="1048" cy="882"/>
          </a:xfrm>
        </p:grpSpPr>
        <p:sp>
          <p:nvSpPr>
            <p:cNvPr id="55741" name="Freeform 118">
              <a:extLst>
                <a:ext uri="{FF2B5EF4-FFF2-40B4-BE49-F238E27FC236}">
                  <a16:creationId xmlns:a16="http://schemas.microsoft.com/office/drawing/2014/main" id="{377C89B6-0624-4CB6-89B2-8967B7125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430"/>
              <a:ext cx="1040" cy="877"/>
            </a:xfrm>
            <a:custGeom>
              <a:avLst/>
              <a:gdLst>
                <a:gd name="T0" fmla="*/ 16250 w 416"/>
                <a:gd name="T1" fmla="*/ 6506 h 351"/>
                <a:gd name="T2" fmla="*/ 7708 w 416"/>
                <a:gd name="T3" fmla="*/ 13677 h 351"/>
                <a:gd name="T4" fmla="*/ 0 w 416"/>
                <a:gd name="T5" fmla="*/ 7098 h 351"/>
                <a:gd name="T6" fmla="*/ 7813 w 416"/>
                <a:gd name="T7" fmla="*/ 230 h 351"/>
                <a:gd name="T8" fmla="*/ 16250 w 416"/>
                <a:gd name="T9" fmla="*/ 6506 h 3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6" h="351">
                  <a:moveTo>
                    <a:pt x="416" y="167"/>
                  </a:moveTo>
                  <a:cubicBezTo>
                    <a:pt x="416" y="269"/>
                    <a:pt x="318" y="351"/>
                    <a:pt x="197" y="351"/>
                  </a:cubicBezTo>
                  <a:cubicBezTo>
                    <a:pt x="76" y="351"/>
                    <a:pt x="0" y="283"/>
                    <a:pt x="0" y="182"/>
                  </a:cubicBezTo>
                  <a:cubicBezTo>
                    <a:pt x="0" y="80"/>
                    <a:pt x="95" y="12"/>
                    <a:pt x="200" y="6"/>
                  </a:cubicBezTo>
                  <a:cubicBezTo>
                    <a:pt x="284" y="0"/>
                    <a:pt x="416" y="65"/>
                    <a:pt x="416" y="167"/>
                  </a:cubicBezTo>
                </a:path>
              </a:pathLst>
            </a:custGeom>
            <a:solidFill>
              <a:srgbClr val="EF9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2" name="Freeform 119">
              <a:extLst>
                <a:ext uri="{FF2B5EF4-FFF2-40B4-BE49-F238E27FC236}">
                  <a16:creationId xmlns:a16="http://schemas.microsoft.com/office/drawing/2014/main" id="{D752924E-A0AC-4A72-8308-AD5B8D686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" y="1440"/>
              <a:ext cx="1048" cy="872"/>
            </a:xfrm>
            <a:custGeom>
              <a:avLst/>
              <a:gdLst>
                <a:gd name="T0" fmla="*/ 16323 w 419"/>
                <a:gd name="T1" fmla="*/ 6349 h 349"/>
                <a:gd name="T2" fmla="*/ 16273 w 419"/>
                <a:gd name="T3" fmla="*/ 6349 h 349"/>
                <a:gd name="T4" fmla="*/ 13769 w 419"/>
                <a:gd name="T5" fmla="*/ 11386 h 349"/>
                <a:gd name="T6" fmla="*/ 7744 w 419"/>
                <a:gd name="T7" fmla="*/ 13447 h 349"/>
                <a:gd name="T8" fmla="*/ 2159 w 419"/>
                <a:gd name="T9" fmla="*/ 11648 h 349"/>
                <a:gd name="T10" fmla="*/ 125 w 419"/>
                <a:gd name="T11" fmla="*/ 6941 h 349"/>
                <a:gd name="T12" fmla="*/ 2471 w 419"/>
                <a:gd name="T13" fmla="*/ 2136 h 349"/>
                <a:gd name="T14" fmla="*/ 7871 w 419"/>
                <a:gd name="T15" fmla="*/ 105 h 349"/>
                <a:gd name="T16" fmla="*/ 8264 w 419"/>
                <a:gd name="T17" fmla="*/ 105 h 349"/>
                <a:gd name="T18" fmla="*/ 13506 w 419"/>
                <a:gd name="T19" fmla="*/ 1824 h 349"/>
                <a:gd name="T20" fmla="*/ 16273 w 419"/>
                <a:gd name="T21" fmla="*/ 6349 h 349"/>
                <a:gd name="T22" fmla="*/ 16323 w 419"/>
                <a:gd name="T23" fmla="*/ 6349 h 349"/>
                <a:gd name="T24" fmla="*/ 16398 w 419"/>
                <a:gd name="T25" fmla="*/ 6349 h 349"/>
                <a:gd name="T26" fmla="*/ 13581 w 419"/>
                <a:gd name="T27" fmla="*/ 1717 h 349"/>
                <a:gd name="T28" fmla="*/ 8264 w 419"/>
                <a:gd name="T29" fmla="*/ 0 h 349"/>
                <a:gd name="T30" fmla="*/ 7871 w 419"/>
                <a:gd name="T31" fmla="*/ 0 h 349"/>
                <a:gd name="T32" fmla="*/ 2396 w 419"/>
                <a:gd name="T33" fmla="*/ 2061 h 349"/>
                <a:gd name="T34" fmla="*/ 0 w 419"/>
                <a:gd name="T35" fmla="*/ 6941 h 349"/>
                <a:gd name="T36" fmla="*/ 2083 w 419"/>
                <a:gd name="T37" fmla="*/ 11773 h 349"/>
                <a:gd name="T38" fmla="*/ 7744 w 419"/>
                <a:gd name="T39" fmla="*/ 13602 h 349"/>
                <a:gd name="T40" fmla="*/ 13852 w 419"/>
                <a:gd name="T41" fmla="*/ 11461 h 349"/>
                <a:gd name="T42" fmla="*/ 16398 w 419"/>
                <a:gd name="T43" fmla="*/ 6349 h 349"/>
                <a:gd name="T44" fmla="*/ 16323 w 419"/>
                <a:gd name="T45" fmla="*/ 6349 h 3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19" h="349">
                  <a:moveTo>
                    <a:pt x="417" y="163"/>
                  </a:moveTo>
                  <a:cubicBezTo>
                    <a:pt x="416" y="163"/>
                    <a:pt x="416" y="163"/>
                    <a:pt x="416" y="163"/>
                  </a:cubicBezTo>
                  <a:cubicBezTo>
                    <a:pt x="416" y="213"/>
                    <a:pt x="392" y="259"/>
                    <a:pt x="352" y="292"/>
                  </a:cubicBezTo>
                  <a:cubicBezTo>
                    <a:pt x="313" y="325"/>
                    <a:pt x="258" y="345"/>
                    <a:pt x="198" y="345"/>
                  </a:cubicBezTo>
                  <a:cubicBezTo>
                    <a:pt x="138" y="345"/>
                    <a:pt x="89" y="329"/>
                    <a:pt x="55" y="299"/>
                  </a:cubicBezTo>
                  <a:cubicBezTo>
                    <a:pt x="22" y="270"/>
                    <a:pt x="3" y="228"/>
                    <a:pt x="3" y="178"/>
                  </a:cubicBezTo>
                  <a:cubicBezTo>
                    <a:pt x="3" y="127"/>
                    <a:pt x="26" y="85"/>
                    <a:pt x="63" y="55"/>
                  </a:cubicBezTo>
                  <a:cubicBezTo>
                    <a:pt x="99" y="25"/>
                    <a:pt x="149" y="6"/>
                    <a:pt x="201" y="3"/>
                  </a:cubicBezTo>
                  <a:cubicBezTo>
                    <a:pt x="205" y="3"/>
                    <a:pt x="208" y="3"/>
                    <a:pt x="211" y="3"/>
                  </a:cubicBezTo>
                  <a:cubicBezTo>
                    <a:pt x="253" y="3"/>
                    <a:pt x="304" y="19"/>
                    <a:pt x="345" y="47"/>
                  </a:cubicBezTo>
                  <a:cubicBezTo>
                    <a:pt x="386" y="75"/>
                    <a:pt x="416" y="115"/>
                    <a:pt x="416" y="163"/>
                  </a:cubicBezTo>
                  <a:cubicBezTo>
                    <a:pt x="417" y="163"/>
                    <a:pt x="417" y="163"/>
                    <a:pt x="417" y="163"/>
                  </a:cubicBezTo>
                  <a:cubicBezTo>
                    <a:pt x="419" y="163"/>
                    <a:pt x="419" y="163"/>
                    <a:pt x="419" y="163"/>
                  </a:cubicBezTo>
                  <a:cubicBezTo>
                    <a:pt x="419" y="113"/>
                    <a:pt x="388" y="73"/>
                    <a:pt x="347" y="44"/>
                  </a:cubicBezTo>
                  <a:cubicBezTo>
                    <a:pt x="305" y="16"/>
                    <a:pt x="254" y="0"/>
                    <a:pt x="211" y="0"/>
                  </a:cubicBezTo>
                  <a:cubicBezTo>
                    <a:pt x="208" y="0"/>
                    <a:pt x="204" y="0"/>
                    <a:pt x="201" y="0"/>
                  </a:cubicBezTo>
                  <a:cubicBezTo>
                    <a:pt x="148" y="4"/>
                    <a:pt x="98" y="22"/>
                    <a:pt x="61" y="53"/>
                  </a:cubicBezTo>
                  <a:cubicBezTo>
                    <a:pt x="24" y="84"/>
                    <a:pt x="0" y="126"/>
                    <a:pt x="0" y="178"/>
                  </a:cubicBezTo>
                  <a:cubicBezTo>
                    <a:pt x="0" y="229"/>
                    <a:pt x="19" y="272"/>
                    <a:pt x="53" y="302"/>
                  </a:cubicBezTo>
                  <a:cubicBezTo>
                    <a:pt x="88" y="331"/>
                    <a:pt x="137" y="349"/>
                    <a:pt x="198" y="349"/>
                  </a:cubicBezTo>
                  <a:cubicBezTo>
                    <a:pt x="259" y="349"/>
                    <a:pt x="314" y="328"/>
                    <a:pt x="354" y="294"/>
                  </a:cubicBezTo>
                  <a:cubicBezTo>
                    <a:pt x="394" y="261"/>
                    <a:pt x="419" y="214"/>
                    <a:pt x="419" y="163"/>
                  </a:cubicBezTo>
                  <a:cubicBezTo>
                    <a:pt x="417" y="163"/>
                    <a:pt x="417" y="163"/>
                    <a:pt x="417" y="16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3" name="Freeform 120">
              <a:extLst>
                <a:ext uri="{FF2B5EF4-FFF2-40B4-BE49-F238E27FC236}">
                  <a16:creationId xmlns:a16="http://schemas.microsoft.com/office/drawing/2014/main" id="{5DDCF07C-8C30-4C31-A3E7-658B09C12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2" y="1482"/>
              <a:ext cx="932" cy="765"/>
            </a:xfrm>
            <a:custGeom>
              <a:avLst/>
              <a:gdLst>
                <a:gd name="T0" fmla="*/ 14540 w 373"/>
                <a:gd name="T1" fmla="*/ 5675 h 306"/>
                <a:gd name="T2" fmla="*/ 6894 w 373"/>
                <a:gd name="T3" fmla="*/ 11958 h 306"/>
                <a:gd name="T4" fmla="*/ 0 w 373"/>
                <a:gd name="T5" fmla="*/ 6175 h 306"/>
                <a:gd name="T6" fmla="*/ 7016 w 373"/>
                <a:gd name="T7" fmla="*/ 208 h 306"/>
                <a:gd name="T8" fmla="*/ 14540 w 373"/>
                <a:gd name="T9" fmla="*/ 5675 h 3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3" h="306">
                  <a:moveTo>
                    <a:pt x="373" y="145"/>
                  </a:moveTo>
                  <a:cubicBezTo>
                    <a:pt x="373" y="234"/>
                    <a:pt x="285" y="306"/>
                    <a:pt x="177" y="306"/>
                  </a:cubicBezTo>
                  <a:cubicBezTo>
                    <a:pt x="68" y="306"/>
                    <a:pt x="0" y="247"/>
                    <a:pt x="0" y="158"/>
                  </a:cubicBezTo>
                  <a:cubicBezTo>
                    <a:pt x="0" y="70"/>
                    <a:pt x="85" y="11"/>
                    <a:pt x="180" y="5"/>
                  </a:cubicBezTo>
                  <a:cubicBezTo>
                    <a:pt x="255" y="0"/>
                    <a:pt x="373" y="57"/>
                    <a:pt x="373" y="145"/>
                  </a:cubicBezTo>
                </a:path>
              </a:pathLst>
            </a:custGeom>
            <a:solidFill>
              <a:srgbClr val="E76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4" name="Freeform 121">
              <a:extLst>
                <a:ext uri="{FF2B5EF4-FFF2-40B4-BE49-F238E27FC236}">
                  <a16:creationId xmlns:a16="http://schemas.microsoft.com/office/drawing/2014/main" id="{834BE641-1A4A-49D0-B45E-EAE19BDAE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1495"/>
              <a:ext cx="263" cy="172"/>
            </a:xfrm>
            <a:custGeom>
              <a:avLst/>
              <a:gdLst>
                <a:gd name="T0" fmla="*/ 3978 w 105"/>
                <a:gd name="T1" fmla="*/ 653 h 69"/>
                <a:gd name="T2" fmla="*/ 2359 w 105"/>
                <a:gd name="T3" fmla="*/ 2398 h 69"/>
                <a:gd name="T4" fmla="*/ 125 w 105"/>
                <a:gd name="T5" fmla="*/ 1660 h 69"/>
                <a:gd name="T6" fmla="*/ 1806 w 105"/>
                <a:gd name="T7" fmla="*/ 262 h 69"/>
                <a:gd name="T8" fmla="*/ 3978 w 105"/>
                <a:gd name="T9" fmla="*/ 65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" h="69">
                  <a:moveTo>
                    <a:pt x="101" y="17"/>
                  </a:moveTo>
                  <a:cubicBezTo>
                    <a:pt x="105" y="30"/>
                    <a:pt x="87" y="55"/>
                    <a:pt x="60" y="62"/>
                  </a:cubicBezTo>
                  <a:cubicBezTo>
                    <a:pt x="33" y="69"/>
                    <a:pt x="7" y="55"/>
                    <a:pt x="3" y="43"/>
                  </a:cubicBezTo>
                  <a:cubicBezTo>
                    <a:pt x="0" y="30"/>
                    <a:pt x="19" y="14"/>
                    <a:pt x="46" y="7"/>
                  </a:cubicBezTo>
                  <a:cubicBezTo>
                    <a:pt x="74" y="0"/>
                    <a:pt x="98" y="4"/>
                    <a:pt x="101" y="17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5" name="Freeform 122">
              <a:extLst>
                <a:ext uri="{FF2B5EF4-FFF2-40B4-BE49-F238E27FC236}">
                  <a16:creationId xmlns:a16="http://schemas.microsoft.com/office/drawing/2014/main" id="{AF1BD8AE-AECC-493E-A966-A05C6B490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507"/>
              <a:ext cx="253" cy="163"/>
            </a:xfrm>
            <a:custGeom>
              <a:avLst/>
              <a:gdLst>
                <a:gd name="T0" fmla="*/ 3823 w 101"/>
                <a:gd name="T1" fmla="*/ 1811 h 65"/>
                <a:gd name="T2" fmla="*/ 1568 w 101"/>
                <a:gd name="T3" fmla="*/ 2332 h 65"/>
                <a:gd name="T4" fmla="*/ 158 w 101"/>
                <a:gd name="T5" fmla="*/ 913 h 65"/>
                <a:gd name="T6" fmla="*/ 2202 w 101"/>
                <a:gd name="T7" fmla="*/ 238 h 65"/>
                <a:gd name="T8" fmla="*/ 3823 w 101"/>
                <a:gd name="T9" fmla="*/ 1811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65">
                  <a:moveTo>
                    <a:pt x="97" y="46"/>
                  </a:moveTo>
                  <a:cubicBezTo>
                    <a:pt x="93" y="63"/>
                    <a:pt x="64" y="65"/>
                    <a:pt x="40" y="59"/>
                  </a:cubicBezTo>
                  <a:cubicBezTo>
                    <a:pt x="17" y="53"/>
                    <a:pt x="0" y="39"/>
                    <a:pt x="4" y="23"/>
                  </a:cubicBezTo>
                  <a:cubicBezTo>
                    <a:pt x="8" y="6"/>
                    <a:pt x="33" y="0"/>
                    <a:pt x="56" y="6"/>
                  </a:cubicBezTo>
                  <a:cubicBezTo>
                    <a:pt x="80" y="12"/>
                    <a:pt x="101" y="30"/>
                    <a:pt x="97" y="46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6" name="Freeform 123">
              <a:extLst>
                <a:ext uri="{FF2B5EF4-FFF2-40B4-BE49-F238E27FC236}">
                  <a16:creationId xmlns:a16="http://schemas.microsoft.com/office/drawing/2014/main" id="{AE8EAF22-57EB-4A88-B104-14584BAF6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597"/>
              <a:ext cx="200" cy="253"/>
            </a:xfrm>
            <a:custGeom>
              <a:avLst/>
              <a:gdLst>
                <a:gd name="T0" fmla="*/ 2783 w 80"/>
                <a:gd name="T1" fmla="*/ 2122 h 101"/>
                <a:gd name="T2" fmla="*/ 2188 w 80"/>
                <a:gd name="T3" fmla="*/ 3695 h 101"/>
                <a:gd name="T4" fmla="*/ 595 w 80"/>
                <a:gd name="T5" fmla="*/ 2986 h 101"/>
                <a:gd name="T6" fmla="*/ 595 w 80"/>
                <a:gd name="T7" fmla="*/ 283 h 101"/>
                <a:gd name="T8" fmla="*/ 2783 w 80"/>
                <a:gd name="T9" fmla="*/ 2122 h 10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0" h="101">
                  <a:moveTo>
                    <a:pt x="71" y="54"/>
                  </a:moveTo>
                  <a:cubicBezTo>
                    <a:pt x="80" y="75"/>
                    <a:pt x="71" y="88"/>
                    <a:pt x="56" y="94"/>
                  </a:cubicBezTo>
                  <a:cubicBezTo>
                    <a:pt x="41" y="101"/>
                    <a:pt x="24" y="98"/>
                    <a:pt x="15" y="76"/>
                  </a:cubicBezTo>
                  <a:cubicBezTo>
                    <a:pt x="7" y="55"/>
                    <a:pt x="0" y="13"/>
                    <a:pt x="15" y="7"/>
                  </a:cubicBezTo>
                  <a:cubicBezTo>
                    <a:pt x="31" y="0"/>
                    <a:pt x="62" y="32"/>
                    <a:pt x="71" y="54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7" name="Freeform 124">
              <a:extLst>
                <a:ext uri="{FF2B5EF4-FFF2-40B4-BE49-F238E27FC236}">
                  <a16:creationId xmlns:a16="http://schemas.microsoft.com/office/drawing/2014/main" id="{8AAB1C2D-5750-4D55-9158-EA9D4ACE8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822"/>
              <a:ext cx="172" cy="260"/>
            </a:xfrm>
            <a:custGeom>
              <a:avLst/>
              <a:gdLst>
                <a:gd name="T0" fmla="*/ 2356 w 69"/>
                <a:gd name="T1" fmla="*/ 2500 h 104"/>
                <a:gd name="T2" fmla="*/ 541 w 69"/>
                <a:gd name="T3" fmla="*/ 3833 h 104"/>
                <a:gd name="T4" fmla="*/ 541 w 69"/>
                <a:gd name="T5" fmla="*/ 1800 h 104"/>
                <a:gd name="T6" fmla="*/ 2126 w 69"/>
                <a:gd name="T7" fmla="*/ 208 h 104"/>
                <a:gd name="T8" fmla="*/ 2356 w 69"/>
                <a:gd name="T9" fmla="*/ 250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104">
                  <a:moveTo>
                    <a:pt x="61" y="64"/>
                  </a:moveTo>
                  <a:cubicBezTo>
                    <a:pt x="53" y="85"/>
                    <a:pt x="29" y="104"/>
                    <a:pt x="14" y="98"/>
                  </a:cubicBezTo>
                  <a:cubicBezTo>
                    <a:pt x="0" y="92"/>
                    <a:pt x="9" y="68"/>
                    <a:pt x="14" y="46"/>
                  </a:cubicBezTo>
                  <a:cubicBezTo>
                    <a:pt x="19" y="17"/>
                    <a:pt x="41" y="0"/>
                    <a:pt x="55" y="5"/>
                  </a:cubicBezTo>
                  <a:cubicBezTo>
                    <a:pt x="69" y="11"/>
                    <a:pt x="69" y="43"/>
                    <a:pt x="61" y="64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8" name="Freeform 125">
              <a:extLst>
                <a:ext uri="{FF2B5EF4-FFF2-40B4-BE49-F238E27FC236}">
                  <a16:creationId xmlns:a16="http://schemas.microsoft.com/office/drawing/2014/main" id="{A000612F-7E24-4B94-828B-AC1BDA750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2032"/>
              <a:ext cx="265" cy="188"/>
            </a:xfrm>
            <a:custGeom>
              <a:avLst/>
              <a:gdLst>
                <a:gd name="T0" fmla="*/ 3875 w 106"/>
                <a:gd name="T1" fmla="*/ 554 h 75"/>
                <a:gd name="T2" fmla="*/ 2500 w 106"/>
                <a:gd name="T3" fmla="*/ 2489 h 75"/>
                <a:gd name="T4" fmla="*/ 313 w 106"/>
                <a:gd name="T5" fmla="*/ 2364 h 75"/>
                <a:gd name="T6" fmla="*/ 1488 w 106"/>
                <a:gd name="T7" fmla="*/ 554 h 75"/>
                <a:gd name="T8" fmla="*/ 3875 w 106"/>
                <a:gd name="T9" fmla="*/ 554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75">
                  <a:moveTo>
                    <a:pt x="99" y="14"/>
                  </a:moveTo>
                  <a:cubicBezTo>
                    <a:pt x="106" y="28"/>
                    <a:pt x="86" y="52"/>
                    <a:pt x="64" y="63"/>
                  </a:cubicBezTo>
                  <a:cubicBezTo>
                    <a:pt x="43" y="75"/>
                    <a:pt x="15" y="74"/>
                    <a:pt x="8" y="60"/>
                  </a:cubicBezTo>
                  <a:cubicBezTo>
                    <a:pt x="0" y="47"/>
                    <a:pt x="13" y="18"/>
                    <a:pt x="38" y="14"/>
                  </a:cubicBezTo>
                  <a:cubicBezTo>
                    <a:pt x="62" y="11"/>
                    <a:pt x="91" y="0"/>
                    <a:pt x="99" y="14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9" name="Freeform 126">
              <a:extLst>
                <a:ext uri="{FF2B5EF4-FFF2-40B4-BE49-F238E27FC236}">
                  <a16:creationId xmlns:a16="http://schemas.microsoft.com/office/drawing/2014/main" id="{D5DC3989-9A2C-4EA6-8C29-A95077C7C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62"/>
              <a:ext cx="283" cy="183"/>
            </a:xfrm>
            <a:custGeom>
              <a:avLst/>
              <a:gdLst>
                <a:gd name="T0" fmla="*/ 4132 w 113"/>
                <a:gd name="T1" fmla="*/ 1231 h 73"/>
                <a:gd name="T2" fmla="*/ 2246 w 113"/>
                <a:gd name="T3" fmla="*/ 2885 h 73"/>
                <a:gd name="T4" fmla="*/ 283 w 113"/>
                <a:gd name="T5" fmla="*/ 1860 h 73"/>
                <a:gd name="T6" fmla="*/ 2246 w 113"/>
                <a:gd name="T7" fmla="*/ 0 h 73"/>
                <a:gd name="T8" fmla="*/ 4132 w 113"/>
                <a:gd name="T9" fmla="*/ 1231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3">
                  <a:moveTo>
                    <a:pt x="105" y="31"/>
                  </a:moveTo>
                  <a:cubicBezTo>
                    <a:pt x="113" y="57"/>
                    <a:pt x="84" y="73"/>
                    <a:pt x="57" y="73"/>
                  </a:cubicBezTo>
                  <a:cubicBezTo>
                    <a:pt x="30" y="73"/>
                    <a:pt x="0" y="66"/>
                    <a:pt x="7" y="47"/>
                  </a:cubicBezTo>
                  <a:cubicBezTo>
                    <a:pt x="16" y="25"/>
                    <a:pt x="30" y="0"/>
                    <a:pt x="57" y="0"/>
                  </a:cubicBezTo>
                  <a:cubicBezTo>
                    <a:pt x="84" y="0"/>
                    <a:pt x="98" y="12"/>
                    <a:pt x="105" y="31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0" name="Freeform 127">
              <a:extLst>
                <a:ext uri="{FF2B5EF4-FFF2-40B4-BE49-F238E27FC236}">
                  <a16:creationId xmlns:a16="http://schemas.microsoft.com/office/drawing/2014/main" id="{6D4F42C0-65E5-4BF1-B5B5-081D47C0E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975"/>
              <a:ext cx="260" cy="230"/>
            </a:xfrm>
            <a:custGeom>
              <a:avLst/>
              <a:gdLst>
                <a:gd name="T0" fmla="*/ 3563 w 104"/>
                <a:gd name="T1" fmla="*/ 2813 h 92"/>
                <a:gd name="T2" fmla="*/ 1613 w 104"/>
                <a:gd name="T3" fmla="*/ 3020 h 92"/>
                <a:gd name="T4" fmla="*/ 438 w 104"/>
                <a:gd name="T5" fmla="*/ 1145 h 92"/>
                <a:gd name="T6" fmla="*/ 3175 w 104"/>
                <a:gd name="T7" fmla="*/ 595 h 92"/>
                <a:gd name="T8" fmla="*/ 3563 w 104"/>
                <a:gd name="T9" fmla="*/ 2813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4" h="92">
                  <a:moveTo>
                    <a:pt x="91" y="72"/>
                  </a:moveTo>
                  <a:cubicBezTo>
                    <a:pt x="80" y="89"/>
                    <a:pt x="64" y="92"/>
                    <a:pt x="41" y="77"/>
                  </a:cubicBezTo>
                  <a:cubicBezTo>
                    <a:pt x="17" y="63"/>
                    <a:pt x="0" y="46"/>
                    <a:pt x="11" y="29"/>
                  </a:cubicBezTo>
                  <a:cubicBezTo>
                    <a:pt x="21" y="12"/>
                    <a:pt x="57" y="0"/>
                    <a:pt x="81" y="15"/>
                  </a:cubicBezTo>
                  <a:cubicBezTo>
                    <a:pt x="104" y="30"/>
                    <a:pt x="101" y="55"/>
                    <a:pt x="91" y="72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1" name="Freeform 128">
              <a:extLst>
                <a:ext uri="{FF2B5EF4-FFF2-40B4-BE49-F238E27FC236}">
                  <a16:creationId xmlns:a16="http://schemas.microsoft.com/office/drawing/2014/main" id="{B284BF99-410B-4E7D-AC22-E7E719EAF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782"/>
              <a:ext cx="140" cy="288"/>
            </a:xfrm>
            <a:custGeom>
              <a:avLst/>
              <a:gdLst>
                <a:gd name="T0" fmla="*/ 2188 w 56"/>
                <a:gd name="T1" fmla="*/ 2246 h 115"/>
                <a:gd name="T2" fmla="*/ 1220 w 56"/>
                <a:gd name="T3" fmla="*/ 4052 h 115"/>
                <a:gd name="T4" fmla="*/ 0 w 56"/>
                <a:gd name="T5" fmla="*/ 2201 h 115"/>
                <a:gd name="T6" fmla="*/ 783 w 56"/>
                <a:gd name="T7" fmla="*/ 0 h 115"/>
                <a:gd name="T8" fmla="*/ 2188 w 56"/>
                <a:gd name="T9" fmla="*/ 2246 h 1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115">
                  <a:moveTo>
                    <a:pt x="56" y="57"/>
                  </a:moveTo>
                  <a:cubicBezTo>
                    <a:pt x="56" y="86"/>
                    <a:pt x="48" y="87"/>
                    <a:pt x="31" y="103"/>
                  </a:cubicBezTo>
                  <a:cubicBezTo>
                    <a:pt x="17" y="115"/>
                    <a:pt x="0" y="85"/>
                    <a:pt x="0" y="56"/>
                  </a:cubicBezTo>
                  <a:cubicBezTo>
                    <a:pt x="0" y="27"/>
                    <a:pt x="2" y="0"/>
                    <a:pt x="20" y="0"/>
                  </a:cubicBezTo>
                  <a:cubicBezTo>
                    <a:pt x="38" y="0"/>
                    <a:pt x="56" y="28"/>
                    <a:pt x="56" y="57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2" name="Freeform 129">
              <a:extLst>
                <a:ext uri="{FF2B5EF4-FFF2-40B4-BE49-F238E27FC236}">
                  <a16:creationId xmlns:a16="http://schemas.microsoft.com/office/drawing/2014/main" id="{1AFB732D-4610-4DFE-A99F-016143460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1590"/>
              <a:ext cx="275" cy="212"/>
            </a:xfrm>
            <a:custGeom>
              <a:avLst/>
              <a:gdLst>
                <a:gd name="T0" fmla="*/ 3363 w 110"/>
                <a:gd name="T1" fmla="*/ 466 h 85"/>
                <a:gd name="T2" fmla="*/ 3645 w 110"/>
                <a:gd name="T3" fmla="*/ 2357 h 85"/>
                <a:gd name="T4" fmla="*/ 520 w 110"/>
                <a:gd name="T5" fmla="*/ 2823 h 85"/>
                <a:gd name="T6" fmla="*/ 1020 w 110"/>
                <a:gd name="T7" fmla="*/ 1087 h 85"/>
                <a:gd name="T8" fmla="*/ 3363 w 110"/>
                <a:gd name="T9" fmla="*/ 466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" h="85">
                  <a:moveTo>
                    <a:pt x="86" y="12"/>
                  </a:moveTo>
                  <a:cubicBezTo>
                    <a:pt x="99" y="24"/>
                    <a:pt x="110" y="41"/>
                    <a:pt x="93" y="61"/>
                  </a:cubicBezTo>
                  <a:cubicBezTo>
                    <a:pt x="76" y="81"/>
                    <a:pt x="27" y="85"/>
                    <a:pt x="13" y="73"/>
                  </a:cubicBezTo>
                  <a:cubicBezTo>
                    <a:pt x="0" y="61"/>
                    <a:pt x="9" y="47"/>
                    <a:pt x="26" y="28"/>
                  </a:cubicBezTo>
                  <a:cubicBezTo>
                    <a:pt x="43" y="8"/>
                    <a:pt x="72" y="0"/>
                    <a:pt x="86" y="12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3" name="Freeform 130">
              <a:extLst>
                <a:ext uri="{FF2B5EF4-FFF2-40B4-BE49-F238E27FC236}">
                  <a16:creationId xmlns:a16="http://schemas.microsoft.com/office/drawing/2014/main" id="{2D4B8C61-CB39-4E01-AB84-0B7FEA03D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1615"/>
              <a:ext cx="298" cy="195"/>
            </a:xfrm>
            <a:custGeom>
              <a:avLst/>
              <a:gdLst>
                <a:gd name="T0" fmla="*/ 4478 w 119"/>
                <a:gd name="T1" fmla="*/ 595 h 78"/>
                <a:gd name="T2" fmla="*/ 2747 w 119"/>
                <a:gd name="T3" fmla="*/ 2625 h 78"/>
                <a:gd name="T4" fmla="*/ 471 w 119"/>
                <a:gd name="T5" fmla="*/ 2425 h 78"/>
                <a:gd name="T6" fmla="*/ 2043 w 119"/>
                <a:gd name="T7" fmla="*/ 708 h 78"/>
                <a:gd name="T8" fmla="*/ 4478 w 119"/>
                <a:gd name="T9" fmla="*/ 595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9" h="78">
                  <a:moveTo>
                    <a:pt x="114" y="15"/>
                  </a:moveTo>
                  <a:cubicBezTo>
                    <a:pt x="119" y="30"/>
                    <a:pt x="97" y="57"/>
                    <a:pt x="70" y="67"/>
                  </a:cubicBezTo>
                  <a:cubicBezTo>
                    <a:pt x="43" y="76"/>
                    <a:pt x="31" y="78"/>
                    <a:pt x="12" y="62"/>
                  </a:cubicBezTo>
                  <a:cubicBezTo>
                    <a:pt x="0" y="51"/>
                    <a:pt x="25" y="27"/>
                    <a:pt x="52" y="18"/>
                  </a:cubicBezTo>
                  <a:cubicBezTo>
                    <a:pt x="79" y="8"/>
                    <a:pt x="109" y="0"/>
                    <a:pt x="114" y="15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4" name="Freeform 131">
              <a:extLst>
                <a:ext uri="{FF2B5EF4-FFF2-40B4-BE49-F238E27FC236}">
                  <a16:creationId xmlns:a16="http://schemas.microsoft.com/office/drawing/2014/main" id="{270AAD54-0EAF-4ED2-AE3F-87E48CCEB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770"/>
              <a:ext cx="270" cy="160"/>
            </a:xfrm>
            <a:custGeom>
              <a:avLst/>
              <a:gdLst>
                <a:gd name="T0" fmla="*/ 4063 w 108"/>
                <a:gd name="T1" fmla="*/ 1563 h 64"/>
                <a:gd name="T2" fmla="*/ 2113 w 108"/>
                <a:gd name="T3" fmla="*/ 2238 h 64"/>
                <a:gd name="T4" fmla="*/ 208 w 108"/>
                <a:gd name="T5" fmla="*/ 1175 h 64"/>
                <a:gd name="T6" fmla="*/ 2583 w 108"/>
                <a:gd name="T7" fmla="*/ 283 h 64"/>
                <a:gd name="T8" fmla="*/ 4063 w 108"/>
                <a:gd name="T9" fmla="*/ 1563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64">
                  <a:moveTo>
                    <a:pt x="104" y="40"/>
                  </a:moveTo>
                  <a:cubicBezTo>
                    <a:pt x="99" y="57"/>
                    <a:pt x="80" y="64"/>
                    <a:pt x="54" y="57"/>
                  </a:cubicBezTo>
                  <a:cubicBezTo>
                    <a:pt x="28" y="50"/>
                    <a:pt x="0" y="47"/>
                    <a:pt x="5" y="30"/>
                  </a:cubicBezTo>
                  <a:cubicBezTo>
                    <a:pt x="9" y="12"/>
                    <a:pt x="40" y="0"/>
                    <a:pt x="66" y="7"/>
                  </a:cubicBezTo>
                  <a:cubicBezTo>
                    <a:pt x="92" y="14"/>
                    <a:pt x="108" y="22"/>
                    <a:pt x="104" y="40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5" name="Freeform 132">
              <a:extLst>
                <a:ext uri="{FF2B5EF4-FFF2-40B4-BE49-F238E27FC236}">
                  <a16:creationId xmlns:a16="http://schemas.microsoft.com/office/drawing/2014/main" id="{9710E114-F3A8-4C81-86A9-EB00B9511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657"/>
              <a:ext cx="227" cy="210"/>
            </a:xfrm>
            <a:custGeom>
              <a:avLst/>
              <a:gdLst>
                <a:gd name="T0" fmla="*/ 3522 w 91"/>
                <a:gd name="T1" fmla="*/ 2083 h 84"/>
                <a:gd name="T2" fmla="*/ 1474 w 91"/>
                <a:gd name="T3" fmla="*/ 2738 h 84"/>
                <a:gd name="T4" fmla="*/ 187 w 91"/>
                <a:gd name="T5" fmla="*/ 1020 h 84"/>
                <a:gd name="T6" fmla="*/ 2203 w 91"/>
                <a:gd name="T7" fmla="*/ 283 h 84"/>
                <a:gd name="T8" fmla="*/ 3522 w 91"/>
                <a:gd name="T9" fmla="*/ 2083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84">
                  <a:moveTo>
                    <a:pt x="91" y="53"/>
                  </a:moveTo>
                  <a:cubicBezTo>
                    <a:pt x="90" y="73"/>
                    <a:pt x="59" y="84"/>
                    <a:pt x="38" y="70"/>
                  </a:cubicBezTo>
                  <a:cubicBezTo>
                    <a:pt x="16" y="57"/>
                    <a:pt x="0" y="46"/>
                    <a:pt x="5" y="26"/>
                  </a:cubicBezTo>
                  <a:cubicBezTo>
                    <a:pt x="11" y="7"/>
                    <a:pt x="32" y="0"/>
                    <a:pt x="57" y="7"/>
                  </a:cubicBezTo>
                  <a:cubicBezTo>
                    <a:pt x="82" y="14"/>
                    <a:pt x="91" y="24"/>
                    <a:pt x="91" y="53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6" name="Oval 133">
              <a:extLst>
                <a:ext uri="{FF2B5EF4-FFF2-40B4-BE49-F238E27FC236}">
                  <a16:creationId xmlns:a16="http://schemas.microsoft.com/office/drawing/2014/main" id="{47818AC5-54CA-42CD-AB07-1496E0688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4" y="1772"/>
              <a:ext cx="188" cy="220"/>
            </a:xfrm>
            <a:prstGeom prst="ellipse">
              <a:avLst/>
            </a:pr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57" name="Freeform 134">
              <a:extLst>
                <a:ext uri="{FF2B5EF4-FFF2-40B4-BE49-F238E27FC236}">
                  <a16:creationId xmlns:a16="http://schemas.microsoft.com/office/drawing/2014/main" id="{B49F6636-3ECD-4E5D-990D-274644568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887"/>
              <a:ext cx="252" cy="188"/>
            </a:xfrm>
            <a:custGeom>
              <a:avLst/>
              <a:gdLst>
                <a:gd name="T0" fmla="*/ 3730 w 101"/>
                <a:gd name="T1" fmla="*/ 1893 h 75"/>
                <a:gd name="T2" fmla="*/ 1737 w 101"/>
                <a:gd name="T3" fmla="*/ 2677 h 75"/>
                <a:gd name="T4" fmla="*/ 187 w 101"/>
                <a:gd name="T5" fmla="*/ 1622 h 75"/>
                <a:gd name="T6" fmla="*/ 2203 w 101"/>
                <a:gd name="T7" fmla="*/ 283 h 75"/>
                <a:gd name="T8" fmla="*/ 3730 w 101"/>
                <a:gd name="T9" fmla="*/ 189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" h="75">
                  <a:moveTo>
                    <a:pt x="96" y="48"/>
                  </a:moveTo>
                  <a:cubicBezTo>
                    <a:pt x="91" y="66"/>
                    <a:pt x="70" y="75"/>
                    <a:pt x="45" y="68"/>
                  </a:cubicBezTo>
                  <a:cubicBezTo>
                    <a:pt x="20" y="62"/>
                    <a:pt x="0" y="59"/>
                    <a:pt x="5" y="41"/>
                  </a:cubicBezTo>
                  <a:cubicBezTo>
                    <a:pt x="10" y="23"/>
                    <a:pt x="32" y="0"/>
                    <a:pt x="57" y="7"/>
                  </a:cubicBezTo>
                  <a:cubicBezTo>
                    <a:pt x="81" y="14"/>
                    <a:pt x="101" y="30"/>
                    <a:pt x="96" y="48"/>
                  </a:cubicBezTo>
                  <a:close/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8" name="Freeform 135">
              <a:extLst>
                <a:ext uri="{FF2B5EF4-FFF2-40B4-BE49-F238E27FC236}">
                  <a16:creationId xmlns:a16="http://schemas.microsoft.com/office/drawing/2014/main" id="{64801A02-5001-48DD-9F88-0E244D30D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822"/>
              <a:ext cx="283" cy="250"/>
            </a:xfrm>
            <a:custGeom>
              <a:avLst/>
              <a:gdLst>
                <a:gd name="T0" fmla="*/ 4052 w 113"/>
                <a:gd name="T1" fmla="*/ 625 h 100"/>
                <a:gd name="T2" fmla="*/ 2955 w 113"/>
                <a:gd name="T3" fmla="*/ 3250 h 100"/>
                <a:gd name="T4" fmla="*/ 438 w 113"/>
                <a:gd name="T5" fmla="*/ 3283 h 100"/>
                <a:gd name="T6" fmla="*/ 1410 w 113"/>
                <a:gd name="T7" fmla="*/ 988 h 100"/>
                <a:gd name="T8" fmla="*/ 4052 w 113"/>
                <a:gd name="T9" fmla="*/ 625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100">
                  <a:moveTo>
                    <a:pt x="103" y="16"/>
                  </a:moveTo>
                  <a:cubicBezTo>
                    <a:pt x="113" y="32"/>
                    <a:pt x="97" y="67"/>
                    <a:pt x="75" y="83"/>
                  </a:cubicBezTo>
                  <a:cubicBezTo>
                    <a:pt x="52" y="98"/>
                    <a:pt x="22" y="100"/>
                    <a:pt x="11" y="84"/>
                  </a:cubicBezTo>
                  <a:cubicBezTo>
                    <a:pt x="0" y="69"/>
                    <a:pt x="14" y="41"/>
                    <a:pt x="36" y="25"/>
                  </a:cubicBezTo>
                  <a:cubicBezTo>
                    <a:pt x="59" y="10"/>
                    <a:pt x="92" y="0"/>
                    <a:pt x="103" y="16"/>
                  </a:cubicBezTo>
                </a:path>
              </a:pathLst>
            </a:custGeom>
            <a:solidFill>
              <a:srgbClr val="934F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59" name="Freeform 136">
              <a:extLst>
                <a:ext uri="{FF2B5EF4-FFF2-40B4-BE49-F238E27FC236}">
                  <a16:creationId xmlns:a16="http://schemas.microsoft.com/office/drawing/2014/main" id="{C0C6DC01-8754-4B2E-A3BC-714B5C598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1537"/>
              <a:ext cx="215" cy="130"/>
            </a:xfrm>
            <a:custGeom>
              <a:avLst/>
              <a:gdLst>
                <a:gd name="T0" fmla="*/ 2783 w 86"/>
                <a:gd name="T1" fmla="*/ 1408 h 52"/>
                <a:gd name="T2" fmla="*/ 595 w 86"/>
                <a:gd name="T3" fmla="*/ 675 h 52"/>
                <a:gd name="T4" fmla="*/ 833 w 86"/>
                <a:gd name="T5" fmla="*/ 0 h 52"/>
                <a:gd name="T6" fmla="*/ 83 w 86"/>
                <a:gd name="T7" fmla="*/ 1020 h 52"/>
                <a:gd name="T8" fmla="*/ 2313 w 86"/>
                <a:gd name="T9" fmla="*/ 1770 h 52"/>
                <a:gd name="T10" fmla="*/ 3363 w 86"/>
                <a:gd name="T11" fmla="*/ 1175 h 52"/>
                <a:gd name="T12" fmla="*/ 2783 w 86"/>
                <a:gd name="T13" fmla="*/ 140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52">
                  <a:moveTo>
                    <a:pt x="71" y="36"/>
                  </a:moveTo>
                  <a:cubicBezTo>
                    <a:pt x="44" y="43"/>
                    <a:pt x="18" y="29"/>
                    <a:pt x="15" y="17"/>
                  </a:cubicBezTo>
                  <a:cubicBezTo>
                    <a:pt x="13" y="11"/>
                    <a:pt x="16" y="5"/>
                    <a:pt x="21" y="0"/>
                  </a:cubicBezTo>
                  <a:cubicBezTo>
                    <a:pt x="8" y="8"/>
                    <a:pt x="0" y="17"/>
                    <a:pt x="2" y="26"/>
                  </a:cubicBezTo>
                  <a:cubicBezTo>
                    <a:pt x="6" y="38"/>
                    <a:pt x="32" y="52"/>
                    <a:pt x="59" y="45"/>
                  </a:cubicBezTo>
                  <a:cubicBezTo>
                    <a:pt x="70" y="42"/>
                    <a:pt x="79" y="36"/>
                    <a:pt x="86" y="30"/>
                  </a:cubicBezTo>
                  <a:cubicBezTo>
                    <a:pt x="82" y="32"/>
                    <a:pt x="77" y="34"/>
                    <a:pt x="71" y="36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0" name="Freeform 137">
              <a:extLst>
                <a:ext uri="{FF2B5EF4-FFF2-40B4-BE49-F238E27FC236}">
                  <a16:creationId xmlns:a16="http://schemas.microsoft.com/office/drawing/2014/main" id="{2B7DC4D7-4083-4042-A6DC-319414CBF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525"/>
              <a:ext cx="240" cy="142"/>
            </a:xfrm>
            <a:custGeom>
              <a:avLst/>
              <a:gdLst>
                <a:gd name="T0" fmla="*/ 2033 w 96"/>
                <a:gd name="T1" fmla="*/ 1657 h 57"/>
                <a:gd name="T2" fmla="*/ 625 w 96"/>
                <a:gd name="T3" fmla="*/ 262 h 57"/>
                <a:gd name="T4" fmla="*/ 750 w 96"/>
                <a:gd name="T5" fmla="*/ 0 h 57"/>
                <a:gd name="T6" fmla="*/ 158 w 96"/>
                <a:gd name="T7" fmla="*/ 620 h 57"/>
                <a:gd name="T8" fmla="*/ 1563 w 96"/>
                <a:gd name="T9" fmla="*/ 2010 h 57"/>
                <a:gd name="T10" fmla="*/ 3750 w 96"/>
                <a:gd name="T11" fmla="*/ 1657 h 57"/>
                <a:gd name="T12" fmla="*/ 2033 w 96"/>
                <a:gd name="T13" fmla="*/ 165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" h="57">
                  <a:moveTo>
                    <a:pt x="52" y="43"/>
                  </a:moveTo>
                  <a:cubicBezTo>
                    <a:pt x="29" y="37"/>
                    <a:pt x="12" y="23"/>
                    <a:pt x="16" y="7"/>
                  </a:cubicBezTo>
                  <a:cubicBezTo>
                    <a:pt x="17" y="4"/>
                    <a:pt x="18" y="2"/>
                    <a:pt x="19" y="0"/>
                  </a:cubicBezTo>
                  <a:cubicBezTo>
                    <a:pt x="11" y="3"/>
                    <a:pt x="6" y="9"/>
                    <a:pt x="4" y="16"/>
                  </a:cubicBezTo>
                  <a:cubicBezTo>
                    <a:pt x="0" y="32"/>
                    <a:pt x="17" y="46"/>
                    <a:pt x="40" y="52"/>
                  </a:cubicBezTo>
                  <a:cubicBezTo>
                    <a:pt x="62" y="57"/>
                    <a:pt x="88" y="56"/>
                    <a:pt x="96" y="43"/>
                  </a:cubicBezTo>
                  <a:cubicBezTo>
                    <a:pt x="84" y="47"/>
                    <a:pt x="67" y="47"/>
                    <a:pt x="52" y="43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1" name="Freeform 138">
              <a:extLst>
                <a:ext uri="{FF2B5EF4-FFF2-40B4-BE49-F238E27FC236}">
                  <a16:creationId xmlns:a16="http://schemas.microsoft.com/office/drawing/2014/main" id="{40D05F80-108A-48F1-A8EA-4ACA61F5E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4" y="1612"/>
              <a:ext cx="175" cy="238"/>
            </a:xfrm>
            <a:custGeom>
              <a:avLst/>
              <a:gdLst>
                <a:gd name="T0" fmla="*/ 2658 w 70"/>
                <a:gd name="T1" fmla="*/ 3114 h 95"/>
                <a:gd name="T2" fmla="*/ 1095 w 70"/>
                <a:gd name="T3" fmla="*/ 2405 h 95"/>
                <a:gd name="T4" fmla="*/ 833 w 70"/>
                <a:gd name="T5" fmla="*/ 0 h 95"/>
                <a:gd name="T6" fmla="*/ 595 w 70"/>
                <a:gd name="T7" fmla="*/ 50 h 95"/>
                <a:gd name="T8" fmla="*/ 595 w 70"/>
                <a:gd name="T9" fmla="*/ 2748 h 95"/>
                <a:gd name="T10" fmla="*/ 2188 w 70"/>
                <a:gd name="T11" fmla="*/ 3457 h 95"/>
                <a:gd name="T12" fmla="*/ 2738 w 70"/>
                <a:gd name="T13" fmla="*/ 3114 h 95"/>
                <a:gd name="T14" fmla="*/ 2658 w 70"/>
                <a:gd name="T15" fmla="*/ 3114 h 9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0" h="95">
                  <a:moveTo>
                    <a:pt x="68" y="79"/>
                  </a:moveTo>
                  <a:cubicBezTo>
                    <a:pt x="53" y="86"/>
                    <a:pt x="36" y="82"/>
                    <a:pt x="28" y="61"/>
                  </a:cubicBezTo>
                  <a:cubicBezTo>
                    <a:pt x="21" y="44"/>
                    <a:pt x="15" y="15"/>
                    <a:pt x="21" y="0"/>
                  </a:cubicBezTo>
                  <a:cubicBezTo>
                    <a:pt x="19" y="0"/>
                    <a:pt x="17" y="0"/>
                    <a:pt x="15" y="1"/>
                  </a:cubicBezTo>
                  <a:cubicBezTo>
                    <a:pt x="0" y="7"/>
                    <a:pt x="7" y="49"/>
                    <a:pt x="15" y="70"/>
                  </a:cubicBezTo>
                  <a:cubicBezTo>
                    <a:pt x="24" y="92"/>
                    <a:pt x="41" y="95"/>
                    <a:pt x="56" y="88"/>
                  </a:cubicBezTo>
                  <a:cubicBezTo>
                    <a:pt x="62" y="86"/>
                    <a:pt x="66" y="83"/>
                    <a:pt x="70" y="79"/>
                  </a:cubicBezTo>
                  <a:cubicBezTo>
                    <a:pt x="69" y="79"/>
                    <a:pt x="69" y="79"/>
                    <a:pt x="68" y="79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2" name="Freeform 139">
              <a:extLst>
                <a:ext uri="{FF2B5EF4-FFF2-40B4-BE49-F238E27FC236}">
                  <a16:creationId xmlns:a16="http://schemas.microsoft.com/office/drawing/2014/main" id="{B3F98EA5-0B87-4C98-A0E6-12D92BB3C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1837"/>
              <a:ext cx="115" cy="240"/>
            </a:xfrm>
            <a:custGeom>
              <a:avLst/>
              <a:gdLst>
                <a:gd name="T0" fmla="*/ 1063 w 46"/>
                <a:gd name="T1" fmla="*/ 3250 h 96"/>
                <a:gd name="T2" fmla="*/ 1020 w 46"/>
                <a:gd name="T3" fmla="*/ 1220 h 96"/>
                <a:gd name="T4" fmla="*/ 1613 w 46"/>
                <a:gd name="T5" fmla="*/ 0 h 96"/>
                <a:gd name="T6" fmla="*/ 550 w 46"/>
                <a:gd name="T7" fmla="*/ 1563 h 96"/>
                <a:gd name="T8" fmla="*/ 550 w 46"/>
                <a:gd name="T9" fmla="*/ 3595 h 96"/>
                <a:gd name="T10" fmla="*/ 1800 w 46"/>
                <a:gd name="T11" fmla="*/ 3125 h 96"/>
                <a:gd name="T12" fmla="*/ 1063 w 46"/>
                <a:gd name="T13" fmla="*/ 3250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96">
                  <a:moveTo>
                    <a:pt x="27" y="83"/>
                  </a:moveTo>
                  <a:cubicBezTo>
                    <a:pt x="12" y="77"/>
                    <a:pt x="21" y="53"/>
                    <a:pt x="26" y="31"/>
                  </a:cubicBezTo>
                  <a:cubicBezTo>
                    <a:pt x="28" y="18"/>
                    <a:pt x="34" y="8"/>
                    <a:pt x="41" y="0"/>
                  </a:cubicBezTo>
                  <a:cubicBezTo>
                    <a:pt x="29" y="5"/>
                    <a:pt x="18" y="20"/>
                    <a:pt x="14" y="40"/>
                  </a:cubicBezTo>
                  <a:cubicBezTo>
                    <a:pt x="9" y="62"/>
                    <a:pt x="0" y="86"/>
                    <a:pt x="14" y="92"/>
                  </a:cubicBezTo>
                  <a:cubicBezTo>
                    <a:pt x="23" y="96"/>
                    <a:pt x="36" y="90"/>
                    <a:pt x="46" y="80"/>
                  </a:cubicBezTo>
                  <a:cubicBezTo>
                    <a:pt x="39" y="84"/>
                    <a:pt x="32" y="85"/>
                    <a:pt x="27" y="83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3" name="Freeform 140">
              <a:extLst>
                <a:ext uri="{FF2B5EF4-FFF2-40B4-BE49-F238E27FC236}">
                  <a16:creationId xmlns:a16="http://schemas.microsoft.com/office/drawing/2014/main" id="{2A385910-C004-476C-9FBF-CA45A3AE8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2075"/>
              <a:ext cx="200" cy="145"/>
            </a:xfrm>
            <a:custGeom>
              <a:avLst/>
              <a:gdLst>
                <a:gd name="T0" fmla="*/ 2970 w 80"/>
                <a:gd name="T1" fmla="*/ 1458 h 58"/>
                <a:gd name="T2" fmla="*/ 750 w 80"/>
                <a:gd name="T3" fmla="*/ 1333 h 58"/>
                <a:gd name="T4" fmla="*/ 1063 w 80"/>
                <a:gd name="T5" fmla="*/ 0 h 58"/>
                <a:gd name="T6" fmla="*/ 283 w 80"/>
                <a:gd name="T7" fmla="*/ 1688 h 58"/>
                <a:gd name="T8" fmla="*/ 2470 w 80"/>
                <a:gd name="T9" fmla="*/ 1800 h 58"/>
                <a:gd name="T10" fmla="*/ 3125 w 80"/>
                <a:gd name="T11" fmla="*/ 1375 h 58"/>
                <a:gd name="T12" fmla="*/ 2970 w 80"/>
                <a:gd name="T13" fmla="*/ 1458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58">
                  <a:moveTo>
                    <a:pt x="76" y="37"/>
                  </a:moveTo>
                  <a:cubicBezTo>
                    <a:pt x="54" y="49"/>
                    <a:pt x="26" y="48"/>
                    <a:pt x="19" y="34"/>
                  </a:cubicBezTo>
                  <a:cubicBezTo>
                    <a:pt x="14" y="26"/>
                    <a:pt x="17" y="11"/>
                    <a:pt x="27" y="0"/>
                  </a:cubicBezTo>
                  <a:cubicBezTo>
                    <a:pt x="8" y="9"/>
                    <a:pt x="0" y="32"/>
                    <a:pt x="7" y="43"/>
                  </a:cubicBezTo>
                  <a:cubicBezTo>
                    <a:pt x="14" y="57"/>
                    <a:pt x="42" y="58"/>
                    <a:pt x="63" y="46"/>
                  </a:cubicBezTo>
                  <a:cubicBezTo>
                    <a:pt x="69" y="43"/>
                    <a:pt x="75" y="39"/>
                    <a:pt x="80" y="35"/>
                  </a:cubicBezTo>
                  <a:cubicBezTo>
                    <a:pt x="79" y="35"/>
                    <a:pt x="77" y="36"/>
                    <a:pt x="76" y="37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4" name="Freeform 141">
              <a:extLst>
                <a:ext uri="{FF2B5EF4-FFF2-40B4-BE49-F238E27FC236}">
                  <a16:creationId xmlns:a16="http://schemas.microsoft.com/office/drawing/2014/main" id="{D9F79C91-FB92-4AF8-AFD7-7E2719BDE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2072"/>
              <a:ext cx="248" cy="173"/>
            </a:xfrm>
            <a:custGeom>
              <a:avLst/>
              <a:gdLst>
                <a:gd name="T0" fmla="*/ 2718 w 99"/>
                <a:gd name="T1" fmla="*/ 2364 h 69"/>
                <a:gd name="T2" fmla="*/ 754 w 99"/>
                <a:gd name="T3" fmla="*/ 1339 h 69"/>
                <a:gd name="T4" fmla="*/ 1538 w 99"/>
                <a:gd name="T5" fmla="*/ 0 h 69"/>
                <a:gd name="T6" fmla="*/ 283 w 99"/>
                <a:gd name="T7" fmla="*/ 1702 h 69"/>
                <a:gd name="T8" fmla="*/ 2247 w 99"/>
                <a:gd name="T9" fmla="*/ 2728 h 69"/>
                <a:gd name="T10" fmla="*/ 3898 w 99"/>
                <a:gd name="T11" fmla="*/ 2094 h 69"/>
                <a:gd name="T12" fmla="*/ 2718 w 99"/>
                <a:gd name="T13" fmla="*/ 2364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" h="69">
                  <a:moveTo>
                    <a:pt x="69" y="60"/>
                  </a:moveTo>
                  <a:cubicBezTo>
                    <a:pt x="42" y="60"/>
                    <a:pt x="12" y="53"/>
                    <a:pt x="19" y="34"/>
                  </a:cubicBezTo>
                  <a:cubicBezTo>
                    <a:pt x="24" y="22"/>
                    <a:pt x="30" y="9"/>
                    <a:pt x="39" y="0"/>
                  </a:cubicBezTo>
                  <a:cubicBezTo>
                    <a:pt x="23" y="8"/>
                    <a:pt x="13" y="26"/>
                    <a:pt x="7" y="43"/>
                  </a:cubicBezTo>
                  <a:cubicBezTo>
                    <a:pt x="0" y="62"/>
                    <a:pt x="30" y="69"/>
                    <a:pt x="57" y="69"/>
                  </a:cubicBezTo>
                  <a:cubicBezTo>
                    <a:pt x="73" y="69"/>
                    <a:pt x="90" y="63"/>
                    <a:pt x="99" y="53"/>
                  </a:cubicBezTo>
                  <a:cubicBezTo>
                    <a:pt x="90" y="58"/>
                    <a:pt x="79" y="60"/>
                    <a:pt x="69" y="60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5" name="Freeform 142">
              <a:extLst>
                <a:ext uri="{FF2B5EF4-FFF2-40B4-BE49-F238E27FC236}">
                  <a16:creationId xmlns:a16="http://schemas.microsoft.com/office/drawing/2014/main" id="{F357FE60-FF86-4E99-B956-A8D78D08C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2015"/>
              <a:ext cx="220" cy="187"/>
            </a:xfrm>
            <a:custGeom>
              <a:avLst/>
              <a:gdLst>
                <a:gd name="T0" fmla="*/ 2083 w 88"/>
                <a:gd name="T1" fmla="*/ 2015 h 75"/>
                <a:gd name="T2" fmla="*/ 908 w 88"/>
                <a:gd name="T3" fmla="*/ 155 h 75"/>
                <a:gd name="T4" fmla="*/ 1020 w 88"/>
                <a:gd name="T5" fmla="*/ 0 h 75"/>
                <a:gd name="T6" fmla="*/ 438 w 88"/>
                <a:gd name="T7" fmla="*/ 496 h 75"/>
                <a:gd name="T8" fmla="*/ 1613 w 88"/>
                <a:gd name="T9" fmla="*/ 2356 h 75"/>
                <a:gd name="T10" fmla="*/ 3438 w 88"/>
                <a:gd name="T11" fmla="*/ 2326 h 75"/>
                <a:gd name="T12" fmla="*/ 2083 w 88"/>
                <a:gd name="T13" fmla="*/ 2015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8" h="75">
                  <a:moveTo>
                    <a:pt x="53" y="52"/>
                  </a:moveTo>
                  <a:cubicBezTo>
                    <a:pt x="30" y="38"/>
                    <a:pt x="12" y="21"/>
                    <a:pt x="23" y="4"/>
                  </a:cubicBezTo>
                  <a:cubicBezTo>
                    <a:pt x="24" y="3"/>
                    <a:pt x="25" y="1"/>
                    <a:pt x="26" y="0"/>
                  </a:cubicBezTo>
                  <a:cubicBezTo>
                    <a:pt x="19" y="3"/>
                    <a:pt x="14" y="8"/>
                    <a:pt x="11" y="13"/>
                  </a:cubicBezTo>
                  <a:cubicBezTo>
                    <a:pt x="0" y="30"/>
                    <a:pt x="17" y="47"/>
                    <a:pt x="41" y="61"/>
                  </a:cubicBezTo>
                  <a:cubicBezTo>
                    <a:pt x="62" y="75"/>
                    <a:pt x="77" y="73"/>
                    <a:pt x="88" y="60"/>
                  </a:cubicBezTo>
                  <a:cubicBezTo>
                    <a:pt x="79" y="63"/>
                    <a:pt x="67" y="61"/>
                    <a:pt x="53" y="52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6" name="Freeform 143">
              <a:extLst>
                <a:ext uri="{FF2B5EF4-FFF2-40B4-BE49-F238E27FC236}">
                  <a16:creationId xmlns:a16="http://schemas.microsoft.com/office/drawing/2014/main" id="{6082811D-DA09-47D5-A6A2-78CD3456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1782"/>
              <a:ext cx="95" cy="288"/>
            </a:xfrm>
            <a:custGeom>
              <a:avLst/>
              <a:gdLst>
                <a:gd name="T0" fmla="*/ 470 w 38"/>
                <a:gd name="T1" fmla="*/ 1856 h 115"/>
                <a:gd name="T2" fmla="*/ 783 w 38"/>
                <a:gd name="T3" fmla="*/ 0 h 115"/>
                <a:gd name="T4" fmla="*/ 0 w 38"/>
                <a:gd name="T5" fmla="*/ 2201 h 115"/>
                <a:gd name="T6" fmla="*/ 1220 w 38"/>
                <a:gd name="T7" fmla="*/ 4052 h 115"/>
                <a:gd name="T8" fmla="*/ 1488 w 38"/>
                <a:gd name="T9" fmla="*/ 3769 h 115"/>
                <a:gd name="T10" fmla="*/ 470 w 38"/>
                <a:gd name="T11" fmla="*/ 1856 h 1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115">
                  <a:moveTo>
                    <a:pt x="12" y="47"/>
                  </a:moveTo>
                  <a:cubicBezTo>
                    <a:pt x="12" y="28"/>
                    <a:pt x="13" y="12"/>
                    <a:pt x="20" y="0"/>
                  </a:cubicBezTo>
                  <a:cubicBezTo>
                    <a:pt x="3" y="2"/>
                    <a:pt x="0" y="28"/>
                    <a:pt x="0" y="56"/>
                  </a:cubicBezTo>
                  <a:cubicBezTo>
                    <a:pt x="0" y="85"/>
                    <a:pt x="17" y="115"/>
                    <a:pt x="31" y="103"/>
                  </a:cubicBezTo>
                  <a:cubicBezTo>
                    <a:pt x="33" y="100"/>
                    <a:pt x="36" y="98"/>
                    <a:pt x="38" y="96"/>
                  </a:cubicBezTo>
                  <a:cubicBezTo>
                    <a:pt x="26" y="99"/>
                    <a:pt x="12" y="72"/>
                    <a:pt x="12" y="47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7" name="Freeform 144">
              <a:extLst>
                <a:ext uri="{FF2B5EF4-FFF2-40B4-BE49-F238E27FC236}">
                  <a16:creationId xmlns:a16="http://schemas.microsoft.com/office/drawing/2014/main" id="{7D5CF734-8747-4F91-8B5B-DF4E4E9A7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2" y="1625"/>
              <a:ext cx="232" cy="177"/>
            </a:xfrm>
            <a:custGeom>
              <a:avLst/>
              <a:gdLst>
                <a:gd name="T0" fmla="*/ 1008 w 93"/>
                <a:gd name="T1" fmla="*/ 1940 h 71"/>
                <a:gd name="T2" fmla="*/ 1474 w 93"/>
                <a:gd name="T3" fmla="*/ 155 h 71"/>
                <a:gd name="T4" fmla="*/ 1661 w 93"/>
                <a:gd name="T5" fmla="*/ 0 h 71"/>
                <a:gd name="T6" fmla="*/ 1008 w 93"/>
                <a:gd name="T7" fmla="*/ 541 h 71"/>
                <a:gd name="T8" fmla="*/ 499 w 93"/>
                <a:gd name="T9" fmla="*/ 2274 h 71"/>
                <a:gd name="T10" fmla="*/ 3602 w 93"/>
                <a:gd name="T11" fmla="*/ 1815 h 71"/>
                <a:gd name="T12" fmla="*/ 1008 w 93"/>
                <a:gd name="T13" fmla="*/ 1940 h 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71">
                  <a:moveTo>
                    <a:pt x="26" y="50"/>
                  </a:moveTo>
                  <a:cubicBezTo>
                    <a:pt x="12" y="38"/>
                    <a:pt x="21" y="24"/>
                    <a:pt x="38" y="4"/>
                  </a:cubicBezTo>
                  <a:cubicBezTo>
                    <a:pt x="40" y="3"/>
                    <a:pt x="41" y="1"/>
                    <a:pt x="43" y="0"/>
                  </a:cubicBezTo>
                  <a:cubicBezTo>
                    <a:pt x="37" y="3"/>
                    <a:pt x="31" y="8"/>
                    <a:pt x="26" y="14"/>
                  </a:cubicBezTo>
                  <a:cubicBezTo>
                    <a:pt x="9" y="33"/>
                    <a:pt x="0" y="47"/>
                    <a:pt x="13" y="59"/>
                  </a:cubicBezTo>
                  <a:cubicBezTo>
                    <a:pt x="27" y="71"/>
                    <a:pt x="76" y="67"/>
                    <a:pt x="93" y="47"/>
                  </a:cubicBezTo>
                  <a:cubicBezTo>
                    <a:pt x="71" y="59"/>
                    <a:pt x="37" y="60"/>
                    <a:pt x="26" y="50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8" name="Freeform 145">
              <a:extLst>
                <a:ext uri="{FF2B5EF4-FFF2-40B4-BE49-F238E27FC236}">
                  <a16:creationId xmlns:a16="http://schemas.microsoft.com/office/drawing/2014/main" id="{D689CF94-9514-41F1-9D68-6DF98EA73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2" y="1682"/>
              <a:ext cx="235" cy="128"/>
            </a:xfrm>
            <a:custGeom>
              <a:avLst/>
              <a:gdLst>
                <a:gd name="T0" fmla="*/ 3095 w 94"/>
                <a:gd name="T1" fmla="*/ 1235 h 51"/>
                <a:gd name="T2" fmla="*/ 833 w 94"/>
                <a:gd name="T3" fmla="*/ 996 h 51"/>
                <a:gd name="T4" fmla="*/ 1175 w 94"/>
                <a:gd name="T5" fmla="*/ 0 h 51"/>
                <a:gd name="T6" fmla="*/ 363 w 94"/>
                <a:gd name="T7" fmla="*/ 1393 h 51"/>
                <a:gd name="T8" fmla="*/ 2625 w 94"/>
                <a:gd name="T9" fmla="*/ 1581 h 51"/>
                <a:gd name="T10" fmla="*/ 3675 w 94"/>
                <a:gd name="T11" fmla="*/ 951 h 51"/>
                <a:gd name="T12" fmla="*/ 3095 w 94"/>
                <a:gd name="T13" fmla="*/ 1235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51">
                  <a:moveTo>
                    <a:pt x="79" y="31"/>
                  </a:moveTo>
                  <a:cubicBezTo>
                    <a:pt x="52" y="40"/>
                    <a:pt x="40" y="42"/>
                    <a:pt x="21" y="25"/>
                  </a:cubicBezTo>
                  <a:cubicBezTo>
                    <a:pt x="15" y="20"/>
                    <a:pt x="20" y="9"/>
                    <a:pt x="30" y="0"/>
                  </a:cubicBezTo>
                  <a:cubicBezTo>
                    <a:pt x="12" y="11"/>
                    <a:pt x="0" y="27"/>
                    <a:pt x="9" y="35"/>
                  </a:cubicBezTo>
                  <a:cubicBezTo>
                    <a:pt x="28" y="51"/>
                    <a:pt x="40" y="49"/>
                    <a:pt x="67" y="40"/>
                  </a:cubicBezTo>
                  <a:cubicBezTo>
                    <a:pt x="77" y="36"/>
                    <a:pt x="86" y="31"/>
                    <a:pt x="94" y="24"/>
                  </a:cubicBezTo>
                  <a:cubicBezTo>
                    <a:pt x="89" y="27"/>
                    <a:pt x="84" y="29"/>
                    <a:pt x="79" y="31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69" name="Freeform 146">
              <a:extLst>
                <a:ext uri="{FF2B5EF4-FFF2-40B4-BE49-F238E27FC236}">
                  <a16:creationId xmlns:a16="http://schemas.microsoft.com/office/drawing/2014/main" id="{D4BF5912-342F-406D-8214-0FB882083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800"/>
              <a:ext cx="250" cy="127"/>
            </a:xfrm>
            <a:custGeom>
              <a:avLst/>
              <a:gdLst>
                <a:gd name="T0" fmla="*/ 2583 w 100"/>
                <a:gd name="T1" fmla="*/ 1390 h 51"/>
                <a:gd name="T2" fmla="*/ 675 w 100"/>
                <a:gd name="T3" fmla="*/ 341 h 51"/>
                <a:gd name="T4" fmla="*/ 863 w 100"/>
                <a:gd name="T5" fmla="*/ 0 h 51"/>
                <a:gd name="T6" fmla="*/ 208 w 100"/>
                <a:gd name="T7" fmla="*/ 695 h 51"/>
                <a:gd name="T8" fmla="*/ 2113 w 100"/>
                <a:gd name="T9" fmla="*/ 1731 h 51"/>
                <a:gd name="T10" fmla="*/ 3908 w 100"/>
                <a:gd name="T11" fmla="*/ 1390 h 51"/>
                <a:gd name="T12" fmla="*/ 2583 w 100"/>
                <a:gd name="T13" fmla="*/ 1390 h 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0" h="51">
                  <a:moveTo>
                    <a:pt x="66" y="36"/>
                  </a:moveTo>
                  <a:cubicBezTo>
                    <a:pt x="40" y="29"/>
                    <a:pt x="12" y="26"/>
                    <a:pt x="17" y="9"/>
                  </a:cubicBezTo>
                  <a:cubicBezTo>
                    <a:pt x="18" y="6"/>
                    <a:pt x="19" y="3"/>
                    <a:pt x="22" y="0"/>
                  </a:cubicBezTo>
                  <a:cubicBezTo>
                    <a:pt x="13" y="4"/>
                    <a:pt x="6" y="11"/>
                    <a:pt x="5" y="18"/>
                  </a:cubicBezTo>
                  <a:cubicBezTo>
                    <a:pt x="0" y="35"/>
                    <a:pt x="28" y="38"/>
                    <a:pt x="54" y="45"/>
                  </a:cubicBezTo>
                  <a:cubicBezTo>
                    <a:pt x="75" y="51"/>
                    <a:pt x="92" y="47"/>
                    <a:pt x="100" y="36"/>
                  </a:cubicBezTo>
                  <a:cubicBezTo>
                    <a:pt x="91" y="39"/>
                    <a:pt x="79" y="39"/>
                    <a:pt x="66" y="36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0" name="Freeform 147">
              <a:extLst>
                <a:ext uri="{FF2B5EF4-FFF2-40B4-BE49-F238E27FC236}">
                  <a16:creationId xmlns:a16="http://schemas.microsoft.com/office/drawing/2014/main" id="{D973888A-F024-4521-B3CA-1D6A5AE5B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675"/>
              <a:ext cx="215" cy="185"/>
            </a:xfrm>
            <a:custGeom>
              <a:avLst/>
              <a:gdLst>
                <a:gd name="T0" fmla="*/ 1958 w 86"/>
                <a:gd name="T1" fmla="*/ 2113 h 74"/>
                <a:gd name="T2" fmla="*/ 675 w 86"/>
                <a:gd name="T3" fmla="*/ 395 h 74"/>
                <a:gd name="T4" fmla="*/ 863 w 86"/>
                <a:gd name="T5" fmla="*/ 0 h 74"/>
                <a:gd name="T6" fmla="*/ 208 w 86"/>
                <a:gd name="T7" fmla="*/ 750 h 74"/>
                <a:gd name="T8" fmla="*/ 1488 w 86"/>
                <a:gd name="T9" fmla="*/ 2470 h 74"/>
                <a:gd name="T10" fmla="*/ 3363 w 86"/>
                <a:gd name="T11" fmla="*/ 2238 h 74"/>
                <a:gd name="T12" fmla="*/ 1958 w 86"/>
                <a:gd name="T13" fmla="*/ 2113 h 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74">
                  <a:moveTo>
                    <a:pt x="50" y="54"/>
                  </a:moveTo>
                  <a:cubicBezTo>
                    <a:pt x="28" y="41"/>
                    <a:pt x="12" y="30"/>
                    <a:pt x="17" y="10"/>
                  </a:cubicBezTo>
                  <a:cubicBezTo>
                    <a:pt x="19" y="6"/>
                    <a:pt x="20" y="3"/>
                    <a:pt x="22" y="0"/>
                  </a:cubicBezTo>
                  <a:cubicBezTo>
                    <a:pt x="14" y="4"/>
                    <a:pt x="8" y="10"/>
                    <a:pt x="5" y="19"/>
                  </a:cubicBezTo>
                  <a:cubicBezTo>
                    <a:pt x="0" y="39"/>
                    <a:pt x="16" y="50"/>
                    <a:pt x="38" y="63"/>
                  </a:cubicBezTo>
                  <a:cubicBezTo>
                    <a:pt x="55" y="74"/>
                    <a:pt x="77" y="70"/>
                    <a:pt x="86" y="57"/>
                  </a:cubicBezTo>
                  <a:cubicBezTo>
                    <a:pt x="76" y="62"/>
                    <a:pt x="61" y="62"/>
                    <a:pt x="50" y="54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1" name="Freeform 148">
              <a:extLst>
                <a:ext uri="{FF2B5EF4-FFF2-40B4-BE49-F238E27FC236}">
                  <a16:creationId xmlns:a16="http://schemas.microsoft.com/office/drawing/2014/main" id="{4B8D1827-FCA2-4ACE-A5E6-8BF7386EB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780"/>
              <a:ext cx="158" cy="212"/>
            </a:xfrm>
            <a:custGeom>
              <a:avLst/>
              <a:gdLst>
                <a:gd name="T0" fmla="*/ 1969 w 63"/>
                <a:gd name="T1" fmla="*/ 2948 h 85"/>
                <a:gd name="T2" fmla="*/ 471 w 63"/>
                <a:gd name="T3" fmla="*/ 1245 h 85"/>
                <a:gd name="T4" fmla="*/ 943 w 63"/>
                <a:gd name="T5" fmla="*/ 0 h 85"/>
                <a:gd name="T6" fmla="*/ 0 w 63"/>
                <a:gd name="T7" fmla="*/ 1581 h 85"/>
                <a:gd name="T8" fmla="*/ 1497 w 63"/>
                <a:gd name="T9" fmla="*/ 3290 h 85"/>
                <a:gd name="T10" fmla="*/ 2490 w 63"/>
                <a:gd name="T11" fmla="*/ 2823 h 85"/>
                <a:gd name="T12" fmla="*/ 1969 w 63"/>
                <a:gd name="T13" fmla="*/ 2948 h 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85">
                  <a:moveTo>
                    <a:pt x="50" y="76"/>
                  </a:moveTo>
                  <a:cubicBezTo>
                    <a:pt x="29" y="76"/>
                    <a:pt x="12" y="56"/>
                    <a:pt x="12" y="32"/>
                  </a:cubicBezTo>
                  <a:cubicBezTo>
                    <a:pt x="12" y="19"/>
                    <a:pt x="17" y="8"/>
                    <a:pt x="24" y="0"/>
                  </a:cubicBezTo>
                  <a:cubicBezTo>
                    <a:pt x="10" y="6"/>
                    <a:pt x="0" y="22"/>
                    <a:pt x="0" y="41"/>
                  </a:cubicBezTo>
                  <a:cubicBezTo>
                    <a:pt x="0" y="65"/>
                    <a:pt x="17" y="85"/>
                    <a:pt x="38" y="85"/>
                  </a:cubicBezTo>
                  <a:cubicBezTo>
                    <a:pt x="48" y="85"/>
                    <a:pt x="57" y="80"/>
                    <a:pt x="63" y="73"/>
                  </a:cubicBezTo>
                  <a:cubicBezTo>
                    <a:pt x="59" y="75"/>
                    <a:pt x="55" y="76"/>
                    <a:pt x="50" y="76"/>
                  </a:cubicBezTo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2" name="Freeform 149">
              <a:extLst>
                <a:ext uri="{FF2B5EF4-FFF2-40B4-BE49-F238E27FC236}">
                  <a16:creationId xmlns:a16="http://schemas.microsoft.com/office/drawing/2014/main" id="{382D7E30-FFD7-422A-9C9A-DAAB66C07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912"/>
              <a:ext cx="227" cy="160"/>
            </a:xfrm>
            <a:custGeom>
              <a:avLst/>
              <a:gdLst>
                <a:gd name="T0" fmla="*/ 2203 w 91"/>
                <a:gd name="T1" fmla="*/ 1925 h 64"/>
                <a:gd name="T2" fmla="*/ 654 w 91"/>
                <a:gd name="T3" fmla="*/ 833 h 64"/>
                <a:gd name="T4" fmla="*/ 1162 w 91"/>
                <a:gd name="T5" fmla="*/ 0 h 64"/>
                <a:gd name="T6" fmla="*/ 187 w 91"/>
                <a:gd name="T7" fmla="*/ 1220 h 64"/>
                <a:gd name="T8" fmla="*/ 1736 w 91"/>
                <a:gd name="T9" fmla="*/ 2270 h 64"/>
                <a:gd name="T10" fmla="*/ 3522 w 91"/>
                <a:gd name="T11" fmla="*/ 1875 h 64"/>
                <a:gd name="T12" fmla="*/ 2203 w 91"/>
                <a:gd name="T13" fmla="*/ 1925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64">
                  <a:moveTo>
                    <a:pt x="57" y="49"/>
                  </a:moveTo>
                  <a:cubicBezTo>
                    <a:pt x="33" y="43"/>
                    <a:pt x="12" y="40"/>
                    <a:pt x="17" y="21"/>
                  </a:cubicBezTo>
                  <a:cubicBezTo>
                    <a:pt x="19" y="14"/>
                    <a:pt x="24" y="7"/>
                    <a:pt x="30" y="0"/>
                  </a:cubicBezTo>
                  <a:cubicBezTo>
                    <a:pt x="17" y="7"/>
                    <a:pt x="8" y="20"/>
                    <a:pt x="5" y="31"/>
                  </a:cubicBezTo>
                  <a:cubicBezTo>
                    <a:pt x="0" y="49"/>
                    <a:pt x="20" y="52"/>
                    <a:pt x="45" y="58"/>
                  </a:cubicBezTo>
                  <a:cubicBezTo>
                    <a:pt x="65" y="64"/>
                    <a:pt x="82" y="59"/>
                    <a:pt x="91" y="48"/>
                  </a:cubicBezTo>
                  <a:cubicBezTo>
                    <a:pt x="82" y="52"/>
                    <a:pt x="70" y="53"/>
                    <a:pt x="57" y="49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3" name="Freeform 150">
              <a:extLst>
                <a:ext uri="{FF2B5EF4-FFF2-40B4-BE49-F238E27FC236}">
                  <a16:creationId xmlns:a16="http://schemas.microsoft.com/office/drawing/2014/main" id="{D7428B6D-D126-4DD2-87F6-CA61FCE05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880"/>
              <a:ext cx="208" cy="192"/>
            </a:xfrm>
            <a:custGeom>
              <a:avLst/>
              <a:gdLst>
                <a:gd name="T0" fmla="*/ 910 w 83"/>
                <a:gd name="T1" fmla="*/ 2015 h 77"/>
                <a:gd name="T2" fmla="*/ 1576 w 83"/>
                <a:gd name="T3" fmla="*/ 0 h 77"/>
                <a:gd name="T4" fmla="*/ 1418 w 83"/>
                <a:gd name="T5" fmla="*/ 75 h 77"/>
                <a:gd name="T6" fmla="*/ 439 w 83"/>
                <a:gd name="T7" fmla="*/ 2356 h 77"/>
                <a:gd name="T8" fmla="*/ 2957 w 83"/>
                <a:gd name="T9" fmla="*/ 2326 h 77"/>
                <a:gd name="T10" fmla="*/ 3273 w 83"/>
                <a:gd name="T11" fmla="*/ 2045 h 77"/>
                <a:gd name="T12" fmla="*/ 910 w 83"/>
                <a:gd name="T13" fmla="*/ 2015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3" h="77">
                  <a:moveTo>
                    <a:pt x="23" y="52"/>
                  </a:moveTo>
                  <a:cubicBezTo>
                    <a:pt x="14" y="39"/>
                    <a:pt x="23" y="16"/>
                    <a:pt x="40" y="0"/>
                  </a:cubicBezTo>
                  <a:cubicBezTo>
                    <a:pt x="39" y="1"/>
                    <a:pt x="37" y="2"/>
                    <a:pt x="36" y="2"/>
                  </a:cubicBezTo>
                  <a:cubicBezTo>
                    <a:pt x="14" y="18"/>
                    <a:pt x="0" y="46"/>
                    <a:pt x="11" y="61"/>
                  </a:cubicBezTo>
                  <a:cubicBezTo>
                    <a:pt x="22" y="77"/>
                    <a:pt x="52" y="75"/>
                    <a:pt x="75" y="60"/>
                  </a:cubicBezTo>
                  <a:cubicBezTo>
                    <a:pt x="78" y="58"/>
                    <a:pt x="80" y="56"/>
                    <a:pt x="83" y="53"/>
                  </a:cubicBezTo>
                  <a:cubicBezTo>
                    <a:pt x="61" y="66"/>
                    <a:pt x="33" y="67"/>
                    <a:pt x="23" y="52"/>
                  </a:cubicBezTo>
                  <a:close/>
                </a:path>
              </a:pathLst>
            </a:custGeom>
            <a:solidFill>
              <a:srgbClr val="874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4" name="Freeform 151">
              <a:extLst>
                <a:ext uri="{FF2B5EF4-FFF2-40B4-BE49-F238E27FC236}">
                  <a16:creationId xmlns:a16="http://schemas.microsoft.com/office/drawing/2014/main" id="{0081D97F-E3DF-4ED2-90DD-C42608333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502"/>
              <a:ext cx="253" cy="155"/>
            </a:xfrm>
            <a:custGeom>
              <a:avLst/>
              <a:gdLst>
                <a:gd name="T0" fmla="*/ 3898 w 101"/>
                <a:gd name="T1" fmla="*/ 550 h 62"/>
                <a:gd name="T2" fmla="*/ 3853 w 101"/>
                <a:gd name="T3" fmla="*/ 550 h 62"/>
                <a:gd name="T4" fmla="*/ 3898 w 101"/>
                <a:gd name="T5" fmla="*/ 675 h 62"/>
                <a:gd name="T6" fmla="*/ 3457 w 101"/>
                <a:gd name="T7" fmla="*/ 1563 h 62"/>
                <a:gd name="T8" fmla="*/ 2277 w 101"/>
                <a:gd name="T9" fmla="*/ 2270 h 62"/>
                <a:gd name="T10" fmla="*/ 1701 w 101"/>
                <a:gd name="T11" fmla="*/ 2345 h 62"/>
                <a:gd name="T12" fmla="*/ 626 w 101"/>
                <a:gd name="T13" fmla="*/ 2083 h 62"/>
                <a:gd name="T14" fmla="*/ 83 w 101"/>
                <a:gd name="T15" fmla="*/ 1533 h 62"/>
                <a:gd name="T16" fmla="*/ 83 w 101"/>
                <a:gd name="T17" fmla="*/ 1458 h 62"/>
                <a:gd name="T18" fmla="*/ 551 w 101"/>
                <a:gd name="T19" fmla="*/ 750 h 62"/>
                <a:gd name="T20" fmla="*/ 1776 w 101"/>
                <a:gd name="T21" fmla="*/ 208 h 62"/>
                <a:gd name="T22" fmla="*/ 2718 w 101"/>
                <a:gd name="T23" fmla="*/ 83 h 62"/>
                <a:gd name="T24" fmla="*/ 3507 w 101"/>
                <a:gd name="T25" fmla="*/ 208 h 62"/>
                <a:gd name="T26" fmla="*/ 3853 w 101"/>
                <a:gd name="T27" fmla="*/ 550 h 62"/>
                <a:gd name="T28" fmla="*/ 3898 w 101"/>
                <a:gd name="T29" fmla="*/ 550 h 62"/>
                <a:gd name="T30" fmla="*/ 3928 w 101"/>
                <a:gd name="T31" fmla="*/ 550 h 62"/>
                <a:gd name="T32" fmla="*/ 3539 w 101"/>
                <a:gd name="T33" fmla="*/ 125 h 62"/>
                <a:gd name="T34" fmla="*/ 2718 w 101"/>
                <a:gd name="T35" fmla="*/ 0 h 62"/>
                <a:gd name="T36" fmla="*/ 1731 w 101"/>
                <a:gd name="T37" fmla="*/ 125 h 62"/>
                <a:gd name="T38" fmla="*/ 521 w 101"/>
                <a:gd name="T39" fmla="*/ 708 h 62"/>
                <a:gd name="T40" fmla="*/ 0 w 101"/>
                <a:gd name="T41" fmla="*/ 1458 h 62"/>
                <a:gd name="T42" fmla="*/ 0 w 101"/>
                <a:gd name="T43" fmla="*/ 1563 h 62"/>
                <a:gd name="T44" fmla="*/ 596 w 101"/>
                <a:gd name="T45" fmla="*/ 2158 h 62"/>
                <a:gd name="T46" fmla="*/ 1701 w 101"/>
                <a:gd name="T47" fmla="*/ 2425 h 62"/>
                <a:gd name="T48" fmla="*/ 2327 w 101"/>
                <a:gd name="T49" fmla="*/ 2345 h 62"/>
                <a:gd name="T50" fmla="*/ 3507 w 101"/>
                <a:gd name="T51" fmla="*/ 1613 h 62"/>
                <a:gd name="T52" fmla="*/ 3978 w 101"/>
                <a:gd name="T53" fmla="*/ 675 h 62"/>
                <a:gd name="T54" fmla="*/ 3928 w 101"/>
                <a:gd name="T55" fmla="*/ 550 h 62"/>
                <a:gd name="T56" fmla="*/ 3898 w 101"/>
                <a:gd name="T57" fmla="*/ 550 h 6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01" h="62">
                  <a:moveTo>
                    <a:pt x="99" y="14"/>
                  </a:moveTo>
                  <a:cubicBezTo>
                    <a:pt x="98" y="14"/>
                    <a:pt x="98" y="14"/>
                    <a:pt x="98" y="14"/>
                  </a:cubicBezTo>
                  <a:cubicBezTo>
                    <a:pt x="99" y="15"/>
                    <a:pt x="99" y="16"/>
                    <a:pt x="99" y="17"/>
                  </a:cubicBezTo>
                  <a:cubicBezTo>
                    <a:pt x="99" y="24"/>
                    <a:pt x="95" y="32"/>
                    <a:pt x="88" y="40"/>
                  </a:cubicBezTo>
                  <a:cubicBezTo>
                    <a:pt x="80" y="48"/>
                    <a:pt x="70" y="55"/>
                    <a:pt x="58" y="58"/>
                  </a:cubicBezTo>
                  <a:cubicBezTo>
                    <a:pt x="53" y="59"/>
                    <a:pt x="48" y="60"/>
                    <a:pt x="43" y="60"/>
                  </a:cubicBezTo>
                  <a:cubicBezTo>
                    <a:pt x="33" y="60"/>
                    <a:pt x="23" y="57"/>
                    <a:pt x="16" y="53"/>
                  </a:cubicBezTo>
                  <a:cubicBezTo>
                    <a:pt x="8" y="49"/>
                    <a:pt x="4" y="44"/>
                    <a:pt x="2" y="39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2" y="31"/>
                    <a:pt x="6" y="25"/>
                    <a:pt x="14" y="19"/>
                  </a:cubicBezTo>
                  <a:cubicBezTo>
                    <a:pt x="22" y="13"/>
                    <a:pt x="32" y="8"/>
                    <a:pt x="45" y="5"/>
                  </a:cubicBezTo>
                  <a:cubicBezTo>
                    <a:pt x="53" y="3"/>
                    <a:pt x="62" y="2"/>
                    <a:pt x="69" y="2"/>
                  </a:cubicBezTo>
                  <a:cubicBezTo>
                    <a:pt x="77" y="2"/>
                    <a:pt x="84" y="3"/>
                    <a:pt x="89" y="5"/>
                  </a:cubicBezTo>
                  <a:cubicBezTo>
                    <a:pt x="94" y="7"/>
                    <a:pt x="97" y="10"/>
                    <a:pt x="98" y="14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99" y="9"/>
                    <a:pt x="95" y="6"/>
                    <a:pt x="90" y="3"/>
                  </a:cubicBezTo>
                  <a:cubicBezTo>
                    <a:pt x="84" y="1"/>
                    <a:pt x="77" y="0"/>
                    <a:pt x="69" y="0"/>
                  </a:cubicBezTo>
                  <a:cubicBezTo>
                    <a:pt x="62" y="0"/>
                    <a:pt x="53" y="1"/>
                    <a:pt x="44" y="3"/>
                  </a:cubicBezTo>
                  <a:cubicBezTo>
                    <a:pt x="32" y="6"/>
                    <a:pt x="21" y="12"/>
                    <a:pt x="13" y="18"/>
                  </a:cubicBezTo>
                  <a:cubicBezTo>
                    <a:pt x="5" y="24"/>
                    <a:pt x="0" y="30"/>
                    <a:pt x="0" y="37"/>
                  </a:cubicBezTo>
                  <a:cubicBezTo>
                    <a:pt x="0" y="38"/>
                    <a:pt x="0" y="39"/>
                    <a:pt x="0" y="40"/>
                  </a:cubicBezTo>
                  <a:cubicBezTo>
                    <a:pt x="2" y="45"/>
                    <a:pt x="7" y="51"/>
                    <a:pt x="15" y="55"/>
                  </a:cubicBezTo>
                  <a:cubicBezTo>
                    <a:pt x="22" y="59"/>
                    <a:pt x="32" y="62"/>
                    <a:pt x="43" y="62"/>
                  </a:cubicBezTo>
                  <a:cubicBezTo>
                    <a:pt x="48" y="62"/>
                    <a:pt x="53" y="61"/>
                    <a:pt x="59" y="60"/>
                  </a:cubicBezTo>
                  <a:cubicBezTo>
                    <a:pt x="71" y="57"/>
                    <a:pt x="82" y="49"/>
                    <a:pt x="89" y="41"/>
                  </a:cubicBezTo>
                  <a:cubicBezTo>
                    <a:pt x="96" y="33"/>
                    <a:pt x="101" y="24"/>
                    <a:pt x="101" y="17"/>
                  </a:cubicBezTo>
                  <a:cubicBezTo>
                    <a:pt x="101" y="16"/>
                    <a:pt x="101" y="15"/>
                    <a:pt x="100" y="14"/>
                  </a:cubicBezTo>
                  <a:cubicBezTo>
                    <a:pt x="99" y="14"/>
                    <a:pt x="99" y="14"/>
                    <a:pt x="99" y="14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5" name="Freeform 152">
              <a:extLst>
                <a:ext uri="{FF2B5EF4-FFF2-40B4-BE49-F238E27FC236}">
                  <a16:creationId xmlns:a16="http://schemas.microsoft.com/office/drawing/2014/main" id="{6BE475CB-F30C-4788-8A96-EBC760D8C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1515"/>
              <a:ext cx="243" cy="150"/>
            </a:xfrm>
            <a:custGeom>
              <a:avLst/>
              <a:gdLst>
                <a:gd name="T0" fmla="*/ 3740 w 97"/>
                <a:gd name="T1" fmla="*/ 1688 h 60"/>
                <a:gd name="T2" fmla="*/ 3698 w 97"/>
                <a:gd name="T3" fmla="*/ 1688 h 60"/>
                <a:gd name="T4" fmla="*/ 3269 w 97"/>
                <a:gd name="T5" fmla="*/ 2113 h 60"/>
                <a:gd name="T6" fmla="*/ 2435 w 97"/>
                <a:gd name="T7" fmla="*/ 2270 h 60"/>
                <a:gd name="T8" fmla="*/ 1493 w 97"/>
                <a:gd name="T9" fmla="*/ 2158 h 60"/>
                <a:gd name="T10" fmla="*/ 471 w 97"/>
                <a:gd name="T11" fmla="*/ 1688 h 60"/>
                <a:gd name="T12" fmla="*/ 83 w 97"/>
                <a:gd name="T13" fmla="*/ 988 h 60"/>
                <a:gd name="T14" fmla="*/ 125 w 97"/>
                <a:gd name="T15" fmla="*/ 783 h 60"/>
                <a:gd name="T16" fmla="*/ 596 w 97"/>
                <a:gd name="T17" fmla="*/ 238 h 60"/>
                <a:gd name="T18" fmla="*/ 1463 w 97"/>
                <a:gd name="T19" fmla="*/ 83 h 60"/>
                <a:gd name="T20" fmla="*/ 2122 w 97"/>
                <a:gd name="T21" fmla="*/ 158 h 60"/>
                <a:gd name="T22" fmla="*/ 3227 w 97"/>
                <a:gd name="T23" fmla="*/ 708 h 60"/>
                <a:gd name="T24" fmla="*/ 3740 w 97"/>
                <a:gd name="T25" fmla="*/ 1533 h 60"/>
                <a:gd name="T26" fmla="*/ 3698 w 97"/>
                <a:gd name="T27" fmla="*/ 1688 h 60"/>
                <a:gd name="T28" fmla="*/ 3740 w 97"/>
                <a:gd name="T29" fmla="*/ 1688 h 60"/>
                <a:gd name="T30" fmla="*/ 3773 w 97"/>
                <a:gd name="T31" fmla="*/ 1720 h 60"/>
                <a:gd name="T32" fmla="*/ 3823 w 97"/>
                <a:gd name="T33" fmla="*/ 1533 h 60"/>
                <a:gd name="T34" fmla="*/ 3302 w 97"/>
                <a:gd name="T35" fmla="*/ 625 h 60"/>
                <a:gd name="T36" fmla="*/ 2172 w 97"/>
                <a:gd name="T37" fmla="*/ 83 h 60"/>
                <a:gd name="T38" fmla="*/ 1463 w 97"/>
                <a:gd name="T39" fmla="*/ 0 h 60"/>
                <a:gd name="T40" fmla="*/ 551 w 97"/>
                <a:gd name="T41" fmla="*/ 208 h 60"/>
                <a:gd name="T42" fmla="*/ 50 w 97"/>
                <a:gd name="T43" fmla="*/ 750 h 60"/>
                <a:gd name="T44" fmla="*/ 0 w 97"/>
                <a:gd name="T45" fmla="*/ 988 h 60"/>
                <a:gd name="T46" fmla="*/ 438 w 97"/>
                <a:gd name="T47" fmla="*/ 1770 h 60"/>
                <a:gd name="T48" fmla="*/ 1493 w 97"/>
                <a:gd name="T49" fmla="*/ 2238 h 60"/>
                <a:gd name="T50" fmla="*/ 2435 w 97"/>
                <a:gd name="T51" fmla="*/ 2345 h 60"/>
                <a:gd name="T52" fmla="*/ 3302 w 97"/>
                <a:gd name="T53" fmla="*/ 2188 h 60"/>
                <a:gd name="T54" fmla="*/ 3773 w 97"/>
                <a:gd name="T55" fmla="*/ 1720 h 60"/>
                <a:gd name="T56" fmla="*/ 3740 w 97"/>
                <a:gd name="T57" fmla="*/ 1688 h 6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7" h="60">
                  <a:moveTo>
                    <a:pt x="95" y="43"/>
                  </a:moveTo>
                  <a:cubicBezTo>
                    <a:pt x="94" y="43"/>
                    <a:pt x="94" y="43"/>
                    <a:pt x="94" y="43"/>
                  </a:cubicBezTo>
                  <a:cubicBezTo>
                    <a:pt x="93" y="48"/>
                    <a:pt x="89" y="52"/>
                    <a:pt x="83" y="54"/>
                  </a:cubicBezTo>
                  <a:cubicBezTo>
                    <a:pt x="77" y="57"/>
                    <a:pt x="70" y="58"/>
                    <a:pt x="62" y="58"/>
                  </a:cubicBezTo>
                  <a:cubicBezTo>
                    <a:pt x="54" y="58"/>
                    <a:pt x="46" y="57"/>
                    <a:pt x="38" y="55"/>
                  </a:cubicBezTo>
                  <a:cubicBezTo>
                    <a:pt x="28" y="53"/>
                    <a:pt x="19" y="48"/>
                    <a:pt x="12" y="43"/>
                  </a:cubicBezTo>
                  <a:cubicBezTo>
                    <a:pt x="6" y="38"/>
                    <a:pt x="2" y="31"/>
                    <a:pt x="2" y="25"/>
                  </a:cubicBezTo>
                  <a:cubicBezTo>
                    <a:pt x="2" y="23"/>
                    <a:pt x="2" y="22"/>
                    <a:pt x="3" y="20"/>
                  </a:cubicBezTo>
                  <a:cubicBezTo>
                    <a:pt x="4" y="14"/>
                    <a:pt x="9" y="9"/>
                    <a:pt x="15" y="6"/>
                  </a:cubicBezTo>
                  <a:cubicBezTo>
                    <a:pt x="21" y="3"/>
                    <a:pt x="29" y="2"/>
                    <a:pt x="37" y="2"/>
                  </a:cubicBezTo>
                  <a:cubicBezTo>
                    <a:pt x="43" y="2"/>
                    <a:pt x="48" y="2"/>
                    <a:pt x="54" y="4"/>
                  </a:cubicBezTo>
                  <a:cubicBezTo>
                    <a:pt x="65" y="6"/>
                    <a:pt x="75" y="12"/>
                    <a:pt x="82" y="18"/>
                  </a:cubicBezTo>
                  <a:cubicBezTo>
                    <a:pt x="90" y="24"/>
                    <a:pt x="95" y="32"/>
                    <a:pt x="95" y="39"/>
                  </a:cubicBezTo>
                  <a:cubicBezTo>
                    <a:pt x="95" y="40"/>
                    <a:pt x="95" y="42"/>
                    <a:pt x="94" y="43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7" y="42"/>
                    <a:pt x="97" y="41"/>
                    <a:pt x="97" y="39"/>
                  </a:cubicBezTo>
                  <a:cubicBezTo>
                    <a:pt x="97" y="31"/>
                    <a:pt x="92" y="23"/>
                    <a:pt x="84" y="16"/>
                  </a:cubicBezTo>
                  <a:cubicBezTo>
                    <a:pt x="76" y="10"/>
                    <a:pt x="65" y="5"/>
                    <a:pt x="55" y="2"/>
                  </a:cubicBezTo>
                  <a:cubicBezTo>
                    <a:pt x="49" y="0"/>
                    <a:pt x="43" y="0"/>
                    <a:pt x="37" y="0"/>
                  </a:cubicBezTo>
                  <a:cubicBezTo>
                    <a:pt x="28" y="0"/>
                    <a:pt x="20" y="1"/>
                    <a:pt x="14" y="5"/>
                  </a:cubicBezTo>
                  <a:cubicBezTo>
                    <a:pt x="7" y="8"/>
                    <a:pt x="2" y="13"/>
                    <a:pt x="1" y="19"/>
                  </a:cubicBezTo>
                  <a:cubicBezTo>
                    <a:pt x="0" y="21"/>
                    <a:pt x="0" y="23"/>
                    <a:pt x="0" y="25"/>
                  </a:cubicBezTo>
                  <a:cubicBezTo>
                    <a:pt x="0" y="32"/>
                    <a:pt x="4" y="39"/>
                    <a:pt x="11" y="45"/>
                  </a:cubicBezTo>
                  <a:cubicBezTo>
                    <a:pt x="18" y="50"/>
                    <a:pt x="27" y="54"/>
                    <a:pt x="38" y="57"/>
                  </a:cubicBezTo>
                  <a:cubicBezTo>
                    <a:pt x="46" y="59"/>
                    <a:pt x="54" y="60"/>
                    <a:pt x="62" y="60"/>
                  </a:cubicBezTo>
                  <a:cubicBezTo>
                    <a:pt x="70" y="60"/>
                    <a:pt x="78" y="59"/>
                    <a:pt x="84" y="56"/>
                  </a:cubicBezTo>
                  <a:cubicBezTo>
                    <a:pt x="90" y="54"/>
                    <a:pt x="95" y="49"/>
                    <a:pt x="96" y="44"/>
                  </a:cubicBezTo>
                  <a:cubicBezTo>
                    <a:pt x="95" y="43"/>
                    <a:pt x="95" y="43"/>
                    <a:pt x="95" y="43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6" name="Freeform 153">
              <a:extLst>
                <a:ext uri="{FF2B5EF4-FFF2-40B4-BE49-F238E27FC236}">
                  <a16:creationId xmlns:a16="http://schemas.microsoft.com/office/drawing/2014/main" id="{9AAFDD8C-35C2-4359-A34E-8A1F891F14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610"/>
              <a:ext cx="177" cy="232"/>
            </a:xfrm>
            <a:custGeom>
              <a:avLst/>
              <a:gdLst>
                <a:gd name="T0" fmla="*/ 2555 w 71"/>
                <a:gd name="T1" fmla="*/ 1891 h 93"/>
                <a:gd name="T2" fmla="*/ 2510 w 71"/>
                <a:gd name="T3" fmla="*/ 1891 h 93"/>
                <a:gd name="T4" fmla="*/ 2635 w 71"/>
                <a:gd name="T5" fmla="*/ 2515 h 93"/>
                <a:gd name="T6" fmla="*/ 1969 w 71"/>
                <a:gd name="T7" fmla="*/ 3448 h 93"/>
                <a:gd name="T8" fmla="*/ 1473 w 71"/>
                <a:gd name="T9" fmla="*/ 3522 h 93"/>
                <a:gd name="T10" fmla="*/ 416 w 71"/>
                <a:gd name="T11" fmla="*/ 2752 h 93"/>
                <a:gd name="T12" fmla="*/ 75 w 71"/>
                <a:gd name="T13" fmla="*/ 965 h 93"/>
                <a:gd name="T14" fmla="*/ 155 w 71"/>
                <a:gd name="T15" fmla="*/ 387 h 93"/>
                <a:gd name="T16" fmla="*/ 416 w 71"/>
                <a:gd name="T17" fmla="*/ 105 h 93"/>
                <a:gd name="T18" fmla="*/ 571 w 71"/>
                <a:gd name="T19" fmla="*/ 75 h 93"/>
                <a:gd name="T20" fmla="*/ 1660 w 71"/>
                <a:gd name="T21" fmla="*/ 696 h 93"/>
                <a:gd name="T22" fmla="*/ 2510 w 71"/>
                <a:gd name="T23" fmla="*/ 1891 h 93"/>
                <a:gd name="T24" fmla="*/ 2555 w 71"/>
                <a:gd name="T25" fmla="*/ 1891 h 93"/>
                <a:gd name="T26" fmla="*/ 2585 w 71"/>
                <a:gd name="T27" fmla="*/ 1861 h 93"/>
                <a:gd name="T28" fmla="*/ 1703 w 71"/>
                <a:gd name="T29" fmla="*/ 654 h 93"/>
                <a:gd name="T30" fmla="*/ 571 w 71"/>
                <a:gd name="T31" fmla="*/ 0 h 93"/>
                <a:gd name="T32" fmla="*/ 386 w 71"/>
                <a:gd name="T33" fmla="*/ 30 h 93"/>
                <a:gd name="T34" fmla="*/ 75 w 71"/>
                <a:gd name="T35" fmla="*/ 387 h 93"/>
                <a:gd name="T36" fmla="*/ 0 w 71"/>
                <a:gd name="T37" fmla="*/ 965 h 93"/>
                <a:gd name="T38" fmla="*/ 342 w 71"/>
                <a:gd name="T39" fmla="*/ 2752 h 93"/>
                <a:gd name="T40" fmla="*/ 1473 w 71"/>
                <a:gd name="T41" fmla="*/ 3602 h 93"/>
                <a:gd name="T42" fmla="*/ 1969 w 71"/>
                <a:gd name="T43" fmla="*/ 3490 h 93"/>
                <a:gd name="T44" fmla="*/ 2710 w 71"/>
                <a:gd name="T45" fmla="*/ 2515 h 93"/>
                <a:gd name="T46" fmla="*/ 2585 w 71"/>
                <a:gd name="T47" fmla="*/ 1861 h 93"/>
                <a:gd name="T48" fmla="*/ 2555 w 71"/>
                <a:gd name="T49" fmla="*/ 1891 h 93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71" h="93">
                  <a:moveTo>
                    <a:pt x="66" y="49"/>
                  </a:moveTo>
                  <a:cubicBezTo>
                    <a:pt x="65" y="49"/>
                    <a:pt x="65" y="49"/>
                    <a:pt x="65" y="49"/>
                  </a:cubicBezTo>
                  <a:cubicBezTo>
                    <a:pt x="67" y="55"/>
                    <a:pt x="68" y="60"/>
                    <a:pt x="68" y="65"/>
                  </a:cubicBezTo>
                  <a:cubicBezTo>
                    <a:pt x="68" y="76"/>
                    <a:pt x="61" y="84"/>
                    <a:pt x="51" y="89"/>
                  </a:cubicBezTo>
                  <a:cubicBezTo>
                    <a:pt x="46" y="90"/>
                    <a:pt x="42" y="91"/>
                    <a:pt x="38" y="91"/>
                  </a:cubicBezTo>
                  <a:cubicBezTo>
                    <a:pt x="27" y="91"/>
                    <a:pt x="17" y="86"/>
                    <a:pt x="11" y="71"/>
                  </a:cubicBezTo>
                  <a:cubicBezTo>
                    <a:pt x="6" y="59"/>
                    <a:pt x="2" y="40"/>
                    <a:pt x="2" y="25"/>
                  </a:cubicBezTo>
                  <a:cubicBezTo>
                    <a:pt x="2" y="20"/>
                    <a:pt x="3" y="14"/>
                    <a:pt x="4" y="10"/>
                  </a:cubicBezTo>
                  <a:cubicBezTo>
                    <a:pt x="6" y="7"/>
                    <a:pt x="8" y="4"/>
                    <a:pt x="11" y="3"/>
                  </a:cubicBezTo>
                  <a:cubicBezTo>
                    <a:pt x="12" y="2"/>
                    <a:pt x="13" y="2"/>
                    <a:pt x="15" y="2"/>
                  </a:cubicBezTo>
                  <a:cubicBezTo>
                    <a:pt x="22" y="2"/>
                    <a:pt x="33" y="9"/>
                    <a:pt x="43" y="18"/>
                  </a:cubicBezTo>
                  <a:cubicBezTo>
                    <a:pt x="53" y="28"/>
                    <a:pt x="61" y="39"/>
                    <a:pt x="65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7" y="48"/>
                    <a:pt x="67" y="48"/>
                    <a:pt x="67" y="48"/>
                  </a:cubicBezTo>
                  <a:cubicBezTo>
                    <a:pt x="63" y="38"/>
                    <a:pt x="54" y="26"/>
                    <a:pt x="44" y="17"/>
                  </a:cubicBezTo>
                  <a:cubicBezTo>
                    <a:pt x="34" y="7"/>
                    <a:pt x="23" y="0"/>
                    <a:pt x="15" y="0"/>
                  </a:cubicBezTo>
                  <a:cubicBezTo>
                    <a:pt x="13" y="0"/>
                    <a:pt x="11" y="0"/>
                    <a:pt x="10" y="1"/>
                  </a:cubicBezTo>
                  <a:cubicBezTo>
                    <a:pt x="6" y="2"/>
                    <a:pt x="4" y="6"/>
                    <a:pt x="2" y="10"/>
                  </a:cubicBezTo>
                  <a:cubicBezTo>
                    <a:pt x="1" y="14"/>
                    <a:pt x="0" y="19"/>
                    <a:pt x="0" y="25"/>
                  </a:cubicBezTo>
                  <a:cubicBezTo>
                    <a:pt x="0" y="40"/>
                    <a:pt x="4" y="59"/>
                    <a:pt x="9" y="71"/>
                  </a:cubicBezTo>
                  <a:cubicBezTo>
                    <a:pt x="16" y="87"/>
                    <a:pt x="26" y="93"/>
                    <a:pt x="38" y="93"/>
                  </a:cubicBezTo>
                  <a:cubicBezTo>
                    <a:pt x="42" y="93"/>
                    <a:pt x="47" y="92"/>
                    <a:pt x="51" y="90"/>
                  </a:cubicBezTo>
                  <a:cubicBezTo>
                    <a:pt x="63" y="86"/>
                    <a:pt x="71" y="77"/>
                    <a:pt x="70" y="65"/>
                  </a:cubicBezTo>
                  <a:cubicBezTo>
                    <a:pt x="70" y="60"/>
                    <a:pt x="69" y="54"/>
                    <a:pt x="67" y="48"/>
                  </a:cubicBezTo>
                  <a:cubicBezTo>
                    <a:pt x="66" y="49"/>
                    <a:pt x="66" y="49"/>
                    <a:pt x="66" y="4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7" name="Freeform 154">
              <a:extLst>
                <a:ext uri="{FF2B5EF4-FFF2-40B4-BE49-F238E27FC236}">
                  <a16:creationId xmlns:a16="http://schemas.microsoft.com/office/drawing/2014/main" id="{CC1B2DE3-D27C-486B-8034-6EE587B6C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1830"/>
              <a:ext cx="155" cy="242"/>
            </a:xfrm>
            <a:custGeom>
              <a:avLst/>
              <a:gdLst>
                <a:gd name="T0" fmla="*/ 2158 w 62"/>
                <a:gd name="T1" fmla="*/ 2360 h 97"/>
                <a:gd name="T2" fmla="*/ 2113 w 62"/>
                <a:gd name="T3" fmla="*/ 2360 h 97"/>
                <a:gd name="T4" fmla="*/ 1458 w 62"/>
                <a:gd name="T5" fmla="*/ 3293 h 97"/>
                <a:gd name="T6" fmla="*/ 550 w 62"/>
                <a:gd name="T7" fmla="*/ 3677 h 97"/>
                <a:gd name="T8" fmla="*/ 363 w 62"/>
                <a:gd name="T9" fmla="*/ 3647 h 97"/>
                <a:gd name="T10" fmla="*/ 125 w 62"/>
                <a:gd name="T11" fmla="*/ 3448 h 97"/>
                <a:gd name="T12" fmla="*/ 83 w 62"/>
                <a:gd name="T13" fmla="*/ 3136 h 97"/>
                <a:gd name="T14" fmla="*/ 363 w 62"/>
                <a:gd name="T15" fmla="*/ 1662 h 97"/>
                <a:gd name="T16" fmla="*/ 908 w 62"/>
                <a:gd name="T17" fmla="*/ 499 h 97"/>
                <a:gd name="T18" fmla="*/ 1720 w 62"/>
                <a:gd name="T19" fmla="*/ 75 h 97"/>
                <a:gd name="T20" fmla="*/ 1925 w 62"/>
                <a:gd name="T21" fmla="*/ 105 h 97"/>
                <a:gd name="T22" fmla="*/ 2238 w 62"/>
                <a:gd name="T23" fmla="*/ 499 h 97"/>
                <a:gd name="T24" fmla="*/ 2345 w 62"/>
                <a:gd name="T25" fmla="*/ 1165 h 97"/>
                <a:gd name="T26" fmla="*/ 2113 w 62"/>
                <a:gd name="T27" fmla="*/ 2360 h 97"/>
                <a:gd name="T28" fmla="*/ 2158 w 62"/>
                <a:gd name="T29" fmla="*/ 2360 h 97"/>
                <a:gd name="T30" fmla="*/ 2188 w 62"/>
                <a:gd name="T31" fmla="*/ 2360 h 97"/>
                <a:gd name="T32" fmla="*/ 2425 w 62"/>
                <a:gd name="T33" fmla="*/ 1165 h 97"/>
                <a:gd name="T34" fmla="*/ 2313 w 62"/>
                <a:gd name="T35" fmla="*/ 467 h 97"/>
                <a:gd name="T36" fmla="*/ 1958 w 62"/>
                <a:gd name="T37" fmla="*/ 30 h 97"/>
                <a:gd name="T38" fmla="*/ 1720 w 62"/>
                <a:gd name="T39" fmla="*/ 0 h 97"/>
                <a:gd name="T40" fmla="*/ 863 w 62"/>
                <a:gd name="T41" fmla="*/ 467 h 97"/>
                <a:gd name="T42" fmla="*/ 283 w 62"/>
                <a:gd name="T43" fmla="*/ 1662 h 97"/>
                <a:gd name="T44" fmla="*/ 0 w 62"/>
                <a:gd name="T45" fmla="*/ 3136 h 97"/>
                <a:gd name="T46" fmla="*/ 83 w 62"/>
                <a:gd name="T47" fmla="*/ 3493 h 97"/>
                <a:gd name="T48" fmla="*/ 313 w 62"/>
                <a:gd name="T49" fmla="*/ 3727 h 97"/>
                <a:gd name="T50" fmla="*/ 550 w 62"/>
                <a:gd name="T51" fmla="*/ 3760 h 97"/>
                <a:gd name="T52" fmla="*/ 1488 w 62"/>
                <a:gd name="T53" fmla="*/ 3336 h 97"/>
                <a:gd name="T54" fmla="*/ 2188 w 62"/>
                <a:gd name="T55" fmla="*/ 2360 h 97"/>
                <a:gd name="T56" fmla="*/ 2158 w 62"/>
                <a:gd name="T57" fmla="*/ 2360 h 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62" h="97">
                  <a:moveTo>
                    <a:pt x="55" y="61"/>
                  </a:moveTo>
                  <a:cubicBezTo>
                    <a:pt x="54" y="61"/>
                    <a:pt x="54" y="61"/>
                    <a:pt x="54" y="61"/>
                  </a:cubicBezTo>
                  <a:cubicBezTo>
                    <a:pt x="51" y="70"/>
                    <a:pt x="44" y="78"/>
                    <a:pt x="37" y="85"/>
                  </a:cubicBezTo>
                  <a:cubicBezTo>
                    <a:pt x="29" y="91"/>
                    <a:pt x="21" y="95"/>
                    <a:pt x="14" y="95"/>
                  </a:cubicBezTo>
                  <a:cubicBezTo>
                    <a:pt x="12" y="95"/>
                    <a:pt x="10" y="95"/>
                    <a:pt x="9" y="94"/>
                  </a:cubicBezTo>
                  <a:cubicBezTo>
                    <a:pt x="6" y="93"/>
                    <a:pt x="4" y="91"/>
                    <a:pt x="3" y="89"/>
                  </a:cubicBezTo>
                  <a:cubicBezTo>
                    <a:pt x="2" y="87"/>
                    <a:pt x="2" y="84"/>
                    <a:pt x="2" y="81"/>
                  </a:cubicBezTo>
                  <a:cubicBezTo>
                    <a:pt x="2" y="71"/>
                    <a:pt x="6" y="57"/>
                    <a:pt x="9" y="43"/>
                  </a:cubicBezTo>
                  <a:cubicBezTo>
                    <a:pt x="11" y="31"/>
                    <a:pt x="17" y="21"/>
                    <a:pt x="23" y="13"/>
                  </a:cubicBezTo>
                  <a:cubicBezTo>
                    <a:pt x="30" y="6"/>
                    <a:pt x="37" y="2"/>
                    <a:pt x="44" y="2"/>
                  </a:cubicBezTo>
                  <a:cubicBezTo>
                    <a:pt x="45" y="2"/>
                    <a:pt x="47" y="3"/>
                    <a:pt x="49" y="3"/>
                  </a:cubicBezTo>
                  <a:cubicBezTo>
                    <a:pt x="52" y="5"/>
                    <a:pt x="55" y="8"/>
                    <a:pt x="57" y="13"/>
                  </a:cubicBezTo>
                  <a:cubicBezTo>
                    <a:pt x="59" y="18"/>
                    <a:pt x="60" y="24"/>
                    <a:pt x="60" y="30"/>
                  </a:cubicBezTo>
                  <a:cubicBezTo>
                    <a:pt x="60" y="40"/>
                    <a:pt x="58" y="52"/>
                    <a:pt x="54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60" y="52"/>
                    <a:pt x="62" y="41"/>
                    <a:pt x="62" y="30"/>
                  </a:cubicBezTo>
                  <a:cubicBezTo>
                    <a:pt x="62" y="24"/>
                    <a:pt x="61" y="17"/>
                    <a:pt x="59" y="12"/>
                  </a:cubicBezTo>
                  <a:cubicBezTo>
                    <a:pt x="57" y="7"/>
                    <a:pt x="54" y="3"/>
                    <a:pt x="50" y="1"/>
                  </a:cubicBezTo>
                  <a:cubicBezTo>
                    <a:pt x="48" y="1"/>
                    <a:pt x="46" y="0"/>
                    <a:pt x="44" y="0"/>
                  </a:cubicBezTo>
                  <a:cubicBezTo>
                    <a:pt x="36" y="0"/>
                    <a:pt x="28" y="5"/>
                    <a:pt x="22" y="12"/>
                  </a:cubicBezTo>
                  <a:cubicBezTo>
                    <a:pt x="15" y="19"/>
                    <a:pt x="9" y="30"/>
                    <a:pt x="7" y="43"/>
                  </a:cubicBezTo>
                  <a:cubicBezTo>
                    <a:pt x="4" y="56"/>
                    <a:pt x="0" y="70"/>
                    <a:pt x="0" y="81"/>
                  </a:cubicBezTo>
                  <a:cubicBezTo>
                    <a:pt x="0" y="84"/>
                    <a:pt x="0" y="87"/>
                    <a:pt x="2" y="90"/>
                  </a:cubicBezTo>
                  <a:cubicBezTo>
                    <a:pt x="3" y="93"/>
                    <a:pt x="5" y="95"/>
                    <a:pt x="8" y="96"/>
                  </a:cubicBezTo>
                  <a:cubicBezTo>
                    <a:pt x="10" y="97"/>
                    <a:pt x="12" y="97"/>
                    <a:pt x="14" y="97"/>
                  </a:cubicBezTo>
                  <a:cubicBezTo>
                    <a:pt x="22" y="97"/>
                    <a:pt x="30" y="93"/>
                    <a:pt x="38" y="86"/>
                  </a:cubicBezTo>
                  <a:cubicBezTo>
                    <a:pt x="46" y="80"/>
                    <a:pt x="52" y="71"/>
                    <a:pt x="56" y="61"/>
                  </a:cubicBezTo>
                  <a:cubicBezTo>
                    <a:pt x="55" y="61"/>
                    <a:pt x="55" y="61"/>
                    <a:pt x="55" y="6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8" name="Freeform 155">
              <a:extLst>
                <a:ext uri="{FF2B5EF4-FFF2-40B4-BE49-F238E27FC236}">
                  <a16:creationId xmlns:a16="http://schemas.microsoft.com/office/drawing/2014/main" id="{C2A81BEA-65F5-47A7-91CB-E65FB26E1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7" y="2047"/>
              <a:ext cx="242" cy="168"/>
            </a:xfrm>
            <a:custGeom>
              <a:avLst/>
              <a:gdLst>
                <a:gd name="T0" fmla="*/ 3677 w 97"/>
                <a:gd name="T1" fmla="*/ 313 h 67"/>
                <a:gd name="T2" fmla="*/ 3647 w 97"/>
                <a:gd name="T3" fmla="*/ 364 h 67"/>
                <a:gd name="T4" fmla="*/ 3677 w 97"/>
                <a:gd name="T5" fmla="*/ 597 h 67"/>
                <a:gd name="T6" fmla="*/ 3261 w 97"/>
                <a:gd name="T7" fmla="*/ 1464 h 67"/>
                <a:gd name="T8" fmla="*/ 2328 w 97"/>
                <a:gd name="T9" fmla="*/ 2257 h 67"/>
                <a:gd name="T10" fmla="*/ 1120 w 97"/>
                <a:gd name="T11" fmla="*/ 2573 h 67"/>
                <a:gd name="T12" fmla="*/ 155 w 97"/>
                <a:gd name="T13" fmla="*/ 2131 h 67"/>
                <a:gd name="T14" fmla="*/ 75 w 97"/>
                <a:gd name="T15" fmla="*/ 1780 h 67"/>
                <a:gd name="T16" fmla="*/ 417 w 97"/>
                <a:gd name="T17" fmla="*/ 913 h 67"/>
                <a:gd name="T18" fmla="*/ 1320 w 97"/>
                <a:gd name="T19" fmla="*/ 364 h 67"/>
                <a:gd name="T20" fmla="*/ 3056 w 97"/>
                <a:gd name="T21" fmla="*/ 83 h 67"/>
                <a:gd name="T22" fmla="*/ 3418 w 97"/>
                <a:gd name="T23" fmla="*/ 158 h 67"/>
                <a:gd name="T24" fmla="*/ 3647 w 97"/>
                <a:gd name="T25" fmla="*/ 364 h 67"/>
                <a:gd name="T26" fmla="*/ 3677 w 97"/>
                <a:gd name="T27" fmla="*/ 313 h 67"/>
                <a:gd name="T28" fmla="*/ 3727 w 97"/>
                <a:gd name="T29" fmla="*/ 313 h 67"/>
                <a:gd name="T30" fmla="*/ 3448 w 97"/>
                <a:gd name="T31" fmla="*/ 83 h 67"/>
                <a:gd name="T32" fmla="*/ 3056 w 97"/>
                <a:gd name="T33" fmla="*/ 0 h 67"/>
                <a:gd name="T34" fmla="*/ 1320 w 97"/>
                <a:gd name="T35" fmla="*/ 283 h 67"/>
                <a:gd name="T36" fmla="*/ 342 w 97"/>
                <a:gd name="T37" fmla="*/ 835 h 67"/>
                <a:gd name="T38" fmla="*/ 0 w 97"/>
                <a:gd name="T39" fmla="*/ 1780 h 67"/>
                <a:gd name="T40" fmla="*/ 105 w 97"/>
                <a:gd name="T41" fmla="*/ 2176 h 67"/>
                <a:gd name="T42" fmla="*/ 1120 w 97"/>
                <a:gd name="T43" fmla="*/ 2648 h 67"/>
                <a:gd name="T44" fmla="*/ 2360 w 97"/>
                <a:gd name="T45" fmla="*/ 2289 h 67"/>
                <a:gd name="T46" fmla="*/ 3336 w 97"/>
                <a:gd name="T47" fmla="*/ 1497 h 67"/>
                <a:gd name="T48" fmla="*/ 3760 w 97"/>
                <a:gd name="T49" fmla="*/ 597 h 67"/>
                <a:gd name="T50" fmla="*/ 3727 w 97"/>
                <a:gd name="T51" fmla="*/ 313 h 67"/>
                <a:gd name="T52" fmla="*/ 3677 w 97"/>
                <a:gd name="T53" fmla="*/ 313 h 6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97" h="67">
                  <a:moveTo>
                    <a:pt x="95" y="8"/>
                  </a:moveTo>
                  <a:cubicBezTo>
                    <a:pt x="94" y="9"/>
                    <a:pt x="94" y="9"/>
                    <a:pt x="94" y="9"/>
                  </a:cubicBezTo>
                  <a:cubicBezTo>
                    <a:pt x="95" y="10"/>
                    <a:pt x="95" y="12"/>
                    <a:pt x="95" y="15"/>
                  </a:cubicBezTo>
                  <a:cubicBezTo>
                    <a:pt x="95" y="21"/>
                    <a:pt x="91" y="29"/>
                    <a:pt x="84" y="37"/>
                  </a:cubicBezTo>
                  <a:cubicBezTo>
                    <a:pt x="78" y="44"/>
                    <a:pt x="69" y="52"/>
                    <a:pt x="60" y="57"/>
                  </a:cubicBezTo>
                  <a:cubicBezTo>
                    <a:pt x="50" y="62"/>
                    <a:pt x="39" y="65"/>
                    <a:pt x="29" y="65"/>
                  </a:cubicBezTo>
                  <a:cubicBezTo>
                    <a:pt x="18" y="65"/>
                    <a:pt x="8" y="61"/>
                    <a:pt x="4" y="54"/>
                  </a:cubicBezTo>
                  <a:cubicBezTo>
                    <a:pt x="3" y="51"/>
                    <a:pt x="2" y="48"/>
                    <a:pt x="2" y="45"/>
                  </a:cubicBezTo>
                  <a:cubicBezTo>
                    <a:pt x="2" y="38"/>
                    <a:pt x="5" y="30"/>
                    <a:pt x="11" y="23"/>
                  </a:cubicBezTo>
                  <a:cubicBezTo>
                    <a:pt x="16" y="16"/>
                    <a:pt x="24" y="10"/>
                    <a:pt x="34" y="9"/>
                  </a:cubicBezTo>
                  <a:cubicBezTo>
                    <a:pt x="49" y="7"/>
                    <a:pt x="66" y="2"/>
                    <a:pt x="79" y="2"/>
                  </a:cubicBezTo>
                  <a:cubicBezTo>
                    <a:pt x="82" y="2"/>
                    <a:pt x="86" y="3"/>
                    <a:pt x="88" y="4"/>
                  </a:cubicBezTo>
                  <a:cubicBezTo>
                    <a:pt x="91" y="5"/>
                    <a:pt x="93" y="6"/>
                    <a:pt x="94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4" y="5"/>
                    <a:pt x="92" y="3"/>
                    <a:pt x="89" y="2"/>
                  </a:cubicBezTo>
                  <a:cubicBezTo>
                    <a:pt x="86" y="1"/>
                    <a:pt x="83" y="0"/>
                    <a:pt x="79" y="0"/>
                  </a:cubicBezTo>
                  <a:cubicBezTo>
                    <a:pt x="66" y="0"/>
                    <a:pt x="49" y="5"/>
                    <a:pt x="34" y="7"/>
                  </a:cubicBezTo>
                  <a:cubicBezTo>
                    <a:pt x="23" y="9"/>
                    <a:pt x="15" y="14"/>
                    <a:pt x="9" y="21"/>
                  </a:cubicBezTo>
                  <a:cubicBezTo>
                    <a:pt x="3" y="29"/>
                    <a:pt x="0" y="37"/>
                    <a:pt x="0" y="45"/>
                  </a:cubicBezTo>
                  <a:cubicBezTo>
                    <a:pt x="0" y="49"/>
                    <a:pt x="1" y="52"/>
                    <a:pt x="3" y="55"/>
                  </a:cubicBezTo>
                  <a:cubicBezTo>
                    <a:pt x="7" y="63"/>
                    <a:pt x="17" y="67"/>
                    <a:pt x="29" y="67"/>
                  </a:cubicBezTo>
                  <a:cubicBezTo>
                    <a:pt x="39" y="67"/>
                    <a:pt x="51" y="64"/>
                    <a:pt x="61" y="58"/>
                  </a:cubicBezTo>
                  <a:cubicBezTo>
                    <a:pt x="70" y="53"/>
                    <a:pt x="79" y="46"/>
                    <a:pt x="86" y="38"/>
                  </a:cubicBezTo>
                  <a:cubicBezTo>
                    <a:pt x="93" y="30"/>
                    <a:pt x="97" y="22"/>
                    <a:pt x="97" y="15"/>
                  </a:cubicBezTo>
                  <a:cubicBezTo>
                    <a:pt x="97" y="12"/>
                    <a:pt x="97" y="10"/>
                    <a:pt x="96" y="8"/>
                  </a:cubicBezTo>
                  <a:lnTo>
                    <a:pt x="95" y="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79" name="Freeform 156">
              <a:extLst>
                <a:ext uri="{FF2B5EF4-FFF2-40B4-BE49-F238E27FC236}">
                  <a16:creationId xmlns:a16="http://schemas.microsoft.com/office/drawing/2014/main" id="{99AA5A22-3F79-4460-A226-F2BA62BA5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2" y="2060"/>
              <a:ext cx="255" cy="187"/>
            </a:xfrm>
            <a:custGeom>
              <a:avLst/>
              <a:gdLst>
                <a:gd name="T0" fmla="*/ 3908 w 102"/>
                <a:gd name="T1" fmla="*/ 1237 h 75"/>
                <a:gd name="T2" fmla="*/ 3875 w 102"/>
                <a:gd name="T3" fmla="*/ 1269 h 75"/>
                <a:gd name="T4" fmla="*/ 3908 w 102"/>
                <a:gd name="T5" fmla="*/ 1578 h 75"/>
                <a:gd name="T6" fmla="*/ 3333 w 102"/>
                <a:gd name="T7" fmla="*/ 2511 h 75"/>
                <a:gd name="T8" fmla="*/ 2033 w 102"/>
                <a:gd name="T9" fmla="*/ 2822 h 75"/>
                <a:gd name="T10" fmla="*/ 675 w 102"/>
                <a:gd name="T11" fmla="*/ 2668 h 75"/>
                <a:gd name="T12" fmla="*/ 238 w 102"/>
                <a:gd name="T13" fmla="*/ 2399 h 75"/>
                <a:gd name="T14" fmla="*/ 83 w 102"/>
                <a:gd name="T15" fmla="*/ 2094 h 75"/>
                <a:gd name="T16" fmla="*/ 125 w 102"/>
                <a:gd name="T17" fmla="*/ 1860 h 75"/>
                <a:gd name="T18" fmla="*/ 833 w 102"/>
                <a:gd name="T19" fmla="*/ 653 h 75"/>
                <a:gd name="T20" fmla="*/ 2033 w 102"/>
                <a:gd name="T21" fmla="*/ 75 h 75"/>
                <a:gd name="T22" fmla="*/ 3250 w 102"/>
                <a:gd name="T23" fmla="*/ 386 h 75"/>
                <a:gd name="T24" fmla="*/ 3875 w 102"/>
                <a:gd name="T25" fmla="*/ 1269 h 75"/>
                <a:gd name="T26" fmla="*/ 3908 w 102"/>
                <a:gd name="T27" fmla="*/ 1237 h 75"/>
                <a:gd name="T28" fmla="*/ 3958 w 102"/>
                <a:gd name="T29" fmla="*/ 1237 h 75"/>
                <a:gd name="T30" fmla="*/ 3283 w 102"/>
                <a:gd name="T31" fmla="*/ 342 h 75"/>
                <a:gd name="T32" fmla="*/ 2033 w 102"/>
                <a:gd name="T33" fmla="*/ 0 h 75"/>
                <a:gd name="T34" fmla="*/ 750 w 102"/>
                <a:gd name="T35" fmla="*/ 621 h 75"/>
                <a:gd name="T36" fmla="*/ 50 w 102"/>
                <a:gd name="T37" fmla="*/ 1860 h 75"/>
                <a:gd name="T38" fmla="*/ 0 w 102"/>
                <a:gd name="T39" fmla="*/ 2094 h 75"/>
                <a:gd name="T40" fmla="*/ 208 w 102"/>
                <a:gd name="T41" fmla="*/ 2481 h 75"/>
                <a:gd name="T42" fmla="*/ 2033 w 102"/>
                <a:gd name="T43" fmla="*/ 2897 h 75"/>
                <a:gd name="T44" fmla="*/ 3363 w 102"/>
                <a:gd name="T45" fmla="*/ 2556 h 75"/>
                <a:gd name="T46" fmla="*/ 3988 w 102"/>
                <a:gd name="T47" fmla="*/ 1578 h 75"/>
                <a:gd name="T48" fmla="*/ 3958 w 102"/>
                <a:gd name="T49" fmla="*/ 1237 h 75"/>
                <a:gd name="T50" fmla="*/ 3908 w 102"/>
                <a:gd name="T51" fmla="*/ 1237 h 75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02" h="75">
                  <a:moveTo>
                    <a:pt x="100" y="32"/>
                  </a:moveTo>
                  <a:cubicBezTo>
                    <a:pt x="99" y="33"/>
                    <a:pt x="99" y="33"/>
                    <a:pt x="99" y="33"/>
                  </a:cubicBezTo>
                  <a:cubicBezTo>
                    <a:pt x="100" y="36"/>
                    <a:pt x="100" y="38"/>
                    <a:pt x="100" y="41"/>
                  </a:cubicBezTo>
                  <a:cubicBezTo>
                    <a:pt x="100" y="51"/>
                    <a:pt x="94" y="59"/>
                    <a:pt x="85" y="65"/>
                  </a:cubicBezTo>
                  <a:cubicBezTo>
                    <a:pt x="76" y="70"/>
                    <a:pt x="63" y="73"/>
                    <a:pt x="52" y="73"/>
                  </a:cubicBezTo>
                  <a:cubicBezTo>
                    <a:pt x="40" y="73"/>
                    <a:pt x="27" y="72"/>
                    <a:pt x="17" y="69"/>
                  </a:cubicBezTo>
                  <a:cubicBezTo>
                    <a:pt x="13" y="67"/>
                    <a:pt x="9" y="65"/>
                    <a:pt x="6" y="62"/>
                  </a:cubicBezTo>
                  <a:cubicBezTo>
                    <a:pt x="3" y="60"/>
                    <a:pt x="2" y="57"/>
                    <a:pt x="2" y="54"/>
                  </a:cubicBezTo>
                  <a:cubicBezTo>
                    <a:pt x="2" y="52"/>
                    <a:pt x="2" y="50"/>
                    <a:pt x="3" y="48"/>
                  </a:cubicBezTo>
                  <a:cubicBezTo>
                    <a:pt x="7" y="37"/>
                    <a:pt x="13" y="26"/>
                    <a:pt x="21" y="17"/>
                  </a:cubicBezTo>
                  <a:cubicBezTo>
                    <a:pt x="28" y="8"/>
                    <a:pt x="38" y="2"/>
                    <a:pt x="52" y="2"/>
                  </a:cubicBezTo>
                  <a:cubicBezTo>
                    <a:pt x="65" y="2"/>
                    <a:pt x="75" y="5"/>
                    <a:pt x="83" y="10"/>
                  </a:cubicBezTo>
                  <a:cubicBezTo>
                    <a:pt x="91" y="16"/>
                    <a:pt x="96" y="23"/>
                    <a:pt x="99" y="33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1" y="32"/>
                    <a:pt x="101" y="32"/>
                    <a:pt x="101" y="32"/>
                  </a:cubicBezTo>
                  <a:cubicBezTo>
                    <a:pt x="97" y="22"/>
                    <a:pt x="92" y="14"/>
                    <a:pt x="84" y="9"/>
                  </a:cubicBezTo>
                  <a:cubicBezTo>
                    <a:pt x="76" y="3"/>
                    <a:pt x="65" y="0"/>
                    <a:pt x="52" y="0"/>
                  </a:cubicBezTo>
                  <a:cubicBezTo>
                    <a:pt x="38" y="0"/>
                    <a:pt x="27" y="6"/>
                    <a:pt x="19" y="16"/>
                  </a:cubicBezTo>
                  <a:cubicBezTo>
                    <a:pt x="11" y="25"/>
                    <a:pt x="5" y="37"/>
                    <a:pt x="1" y="48"/>
                  </a:cubicBezTo>
                  <a:cubicBezTo>
                    <a:pt x="0" y="50"/>
                    <a:pt x="0" y="52"/>
                    <a:pt x="0" y="54"/>
                  </a:cubicBezTo>
                  <a:cubicBezTo>
                    <a:pt x="0" y="58"/>
                    <a:pt x="2" y="61"/>
                    <a:pt x="5" y="64"/>
                  </a:cubicBezTo>
                  <a:cubicBezTo>
                    <a:pt x="14" y="72"/>
                    <a:pt x="33" y="75"/>
                    <a:pt x="52" y="75"/>
                  </a:cubicBezTo>
                  <a:cubicBezTo>
                    <a:pt x="64" y="75"/>
                    <a:pt x="76" y="72"/>
                    <a:pt x="86" y="66"/>
                  </a:cubicBezTo>
                  <a:cubicBezTo>
                    <a:pt x="96" y="61"/>
                    <a:pt x="102" y="52"/>
                    <a:pt x="102" y="41"/>
                  </a:cubicBezTo>
                  <a:cubicBezTo>
                    <a:pt x="102" y="38"/>
                    <a:pt x="102" y="35"/>
                    <a:pt x="101" y="32"/>
                  </a:cubicBezTo>
                  <a:cubicBezTo>
                    <a:pt x="100" y="32"/>
                    <a:pt x="100" y="32"/>
                    <a:pt x="100" y="32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0" name="Freeform 157">
              <a:extLst>
                <a:ext uri="{FF2B5EF4-FFF2-40B4-BE49-F238E27FC236}">
                  <a16:creationId xmlns:a16="http://schemas.microsoft.com/office/drawing/2014/main" id="{37C8871E-DA5C-4E39-999F-0864A0646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1992"/>
              <a:ext cx="233" cy="203"/>
            </a:xfrm>
            <a:custGeom>
              <a:avLst/>
              <a:gdLst>
                <a:gd name="T0" fmla="*/ 3302 w 93"/>
                <a:gd name="T1" fmla="*/ 2569 h 81"/>
                <a:gd name="T2" fmla="*/ 3270 w 93"/>
                <a:gd name="T3" fmla="*/ 2519 h 81"/>
                <a:gd name="T4" fmla="*/ 2360 w 93"/>
                <a:gd name="T5" fmla="*/ 3115 h 81"/>
                <a:gd name="T6" fmla="*/ 1338 w 93"/>
                <a:gd name="T7" fmla="*/ 2727 h 81"/>
                <a:gd name="T8" fmla="*/ 438 w 93"/>
                <a:gd name="T9" fmla="*/ 2015 h 81"/>
                <a:gd name="T10" fmla="*/ 83 w 93"/>
                <a:gd name="T11" fmla="*/ 1306 h 81"/>
                <a:gd name="T12" fmla="*/ 208 w 93"/>
                <a:gd name="T13" fmla="*/ 910 h 81"/>
                <a:gd name="T14" fmla="*/ 1934 w 93"/>
                <a:gd name="T15" fmla="*/ 83 h 81"/>
                <a:gd name="T16" fmla="*/ 2874 w 93"/>
                <a:gd name="T17" fmla="*/ 363 h 81"/>
                <a:gd name="T18" fmla="*/ 3585 w 93"/>
                <a:gd name="T19" fmla="*/ 1546 h 81"/>
                <a:gd name="T20" fmla="*/ 3270 w 93"/>
                <a:gd name="T21" fmla="*/ 2519 h 81"/>
                <a:gd name="T22" fmla="*/ 3302 w 93"/>
                <a:gd name="T23" fmla="*/ 2569 h 81"/>
                <a:gd name="T24" fmla="*/ 3352 w 93"/>
                <a:gd name="T25" fmla="*/ 2569 h 81"/>
                <a:gd name="T26" fmla="*/ 3665 w 93"/>
                <a:gd name="T27" fmla="*/ 1546 h 81"/>
                <a:gd name="T28" fmla="*/ 2906 w 93"/>
                <a:gd name="T29" fmla="*/ 283 h 81"/>
                <a:gd name="T30" fmla="*/ 1934 w 93"/>
                <a:gd name="T31" fmla="*/ 0 h 81"/>
                <a:gd name="T32" fmla="*/ 125 w 93"/>
                <a:gd name="T33" fmla="*/ 867 h 81"/>
                <a:gd name="T34" fmla="*/ 0 w 93"/>
                <a:gd name="T35" fmla="*/ 1306 h 81"/>
                <a:gd name="T36" fmla="*/ 396 w 93"/>
                <a:gd name="T37" fmla="*/ 2093 h 81"/>
                <a:gd name="T38" fmla="*/ 1305 w 93"/>
                <a:gd name="T39" fmla="*/ 2802 h 81"/>
                <a:gd name="T40" fmla="*/ 2360 w 93"/>
                <a:gd name="T41" fmla="*/ 3198 h 81"/>
                <a:gd name="T42" fmla="*/ 3352 w 93"/>
                <a:gd name="T43" fmla="*/ 2569 h 81"/>
                <a:gd name="T44" fmla="*/ 3302 w 93"/>
                <a:gd name="T45" fmla="*/ 2569 h 8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93" h="81">
                  <a:moveTo>
                    <a:pt x="84" y="65"/>
                  </a:moveTo>
                  <a:cubicBezTo>
                    <a:pt x="83" y="64"/>
                    <a:pt x="83" y="64"/>
                    <a:pt x="83" y="64"/>
                  </a:cubicBezTo>
                  <a:cubicBezTo>
                    <a:pt x="77" y="74"/>
                    <a:pt x="70" y="79"/>
                    <a:pt x="60" y="79"/>
                  </a:cubicBezTo>
                  <a:cubicBezTo>
                    <a:pt x="53" y="79"/>
                    <a:pt x="44" y="76"/>
                    <a:pt x="34" y="69"/>
                  </a:cubicBezTo>
                  <a:cubicBezTo>
                    <a:pt x="25" y="64"/>
                    <a:pt x="17" y="58"/>
                    <a:pt x="11" y="51"/>
                  </a:cubicBezTo>
                  <a:cubicBezTo>
                    <a:pt x="5" y="45"/>
                    <a:pt x="2" y="39"/>
                    <a:pt x="2" y="33"/>
                  </a:cubicBezTo>
                  <a:cubicBezTo>
                    <a:pt x="2" y="29"/>
                    <a:pt x="2" y="26"/>
                    <a:pt x="5" y="23"/>
                  </a:cubicBezTo>
                  <a:cubicBezTo>
                    <a:pt x="11" y="12"/>
                    <a:pt x="30" y="2"/>
                    <a:pt x="49" y="2"/>
                  </a:cubicBezTo>
                  <a:cubicBezTo>
                    <a:pt x="58" y="2"/>
                    <a:pt x="66" y="4"/>
                    <a:pt x="73" y="9"/>
                  </a:cubicBezTo>
                  <a:cubicBezTo>
                    <a:pt x="86" y="17"/>
                    <a:pt x="91" y="28"/>
                    <a:pt x="91" y="39"/>
                  </a:cubicBezTo>
                  <a:cubicBezTo>
                    <a:pt x="91" y="48"/>
                    <a:pt x="87" y="57"/>
                    <a:pt x="83" y="64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5" y="65"/>
                    <a:pt x="85" y="65"/>
                    <a:pt x="85" y="65"/>
                  </a:cubicBezTo>
                  <a:cubicBezTo>
                    <a:pt x="89" y="58"/>
                    <a:pt x="93" y="48"/>
                    <a:pt x="93" y="39"/>
                  </a:cubicBezTo>
                  <a:cubicBezTo>
                    <a:pt x="93" y="27"/>
                    <a:pt x="87" y="15"/>
                    <a:pt x="74" y="7"/>
                  </a:cubicBezTo>
                  <a:cubicBezTo>
                    <a:pt x="67" y="2"/>
                    <a:pt x="58" y="0"/>
                    <a:pt x="49" y="0"/>
                  </a:cubicBezTo>
                  <a:cubicBezTo>
                    <a:pt x="30" y="0"/>
                    <a:pt x="10" y="10"/>
                    <a:pt x="3" y="22"/>
                  </a:cubicBezTo>
                  <a:cubicBezTo>
                    <a:pt x="1" y="25"/>
                    <a:pt x="0" y="29"/>
                    <a:pt x="0" y="33"/>
                  </a:cubicBezTo>
                  <a:cubicBezTo>
                    <a:pt x="0" y="40"/>
                    <a:pt x="3" y="46"/>
                    <a:pt x="10" y="53"/>
                  </a:cubicBezTo>
                  <a:cubicBezTo>
                    <a:pt x="16" y="59"/>
                    <a:pt x="24" y="65"/>
                    <a:pt x="33" y="71"/>
                  </a:cubicBezTo>
                  <a:cubicBezTo>
                    <a:pt x="44" y="77"/>
                    <a:pt x="52" y="81"/>
                    <a:pt x="60" y="81"/>
                  </a:cubicBezTo>
                  <a:cubicBezTo>
                    <a:pt x="70" y="81"/>
                    <a:pt x="78" y="75"/>
                    <a:pt x="85" y="65"/>
                  </a:cubicBezTo>
                  <a:cubicBezTo>
                    <a:pt x="84" y="65"/>
                    <a:pt x="84" y="65"/>
                    <a:pt x="84" y="6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1" name="Freeform 158">
              <a:extLst>
                <a:ext uri="{FF2B5EF4-FFF2-40B4-BE49-F238E27FC236}">
                  <a16:creationId xmlns:a16="http://schemas.microsoft.com/office/drawing/2014/main" id="{9C41A839-01DA-4B3F-A6DA-EA4F3E75E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1780"/>
              <a:ext cx="145" cy="267"/>
            </a:xfrm>
            <a:custGeom>
              <a:avLst/>
              <a:gdLst>
                <a:gd name="T0" fmla="*/ 2238 w 58"/>
                <a:gd name="T1" fmla="*/ 2253 h 107"/>
                <a:gd name="T2" fmla="*/ 2188 w 58"/>
                <a:gd name="T3" fmla="*/ 2253 h 107"/>
                <a:gd name="T4" fmla="*/ 1958 w 58"/>
                <a:gd name="T5" fmla="*/ 3294 h 107"/>
                <a:gd name="T6" fmla="*/ 1220 w 58"/>
                <a:gd name="T7" fmla="*/ 3993 h 107"/>
                <a:gd name="T8" fmla="*/ 988 w 58"/>
                <a:gd name="T9" fmla="*/ 4072 h 107"/>
                <a:gd name="T10" fmla="*/ 675 w 58"/>
                <a:gd name="T11" fmla="*/ 3918 h 107"/>
                <a:gd name="T12" fmla="*/ 83 w 58"/>
                <a:gd name="T13" fmla="*/ 2203 h 107"/>
                <a:gd name="T14" fmla="*/ 208 w 58"/>
                <a:gd name="T15" fmla="*/ 696 h 107"/>
                <a:gd name="T16" fmla="*/ 438 w 58"/>
                <a:gd name="T17" fmla="*/ 262 h 107"/>
                <a:gd name="T18" fmla="*/ 833 w 58"/>
                <a:gd name="T19" fmla="*/ 75 h 107"/>
                <a:gd name="T20" fmla="*/ 1770 w 58"/>
                <a:gd name="T21" fmla="*/ 729 h 107"/>
                <a:gd name="T22" fmla="*/ 2188 w 58"/>
                <a:gd name="T23" fmla="*/ 2253 h 107"/>
                <a:gd name="T24" fmla="*/ 2238 w 58"/>
                <a:gd name="T25" fmla="*/ 2253 h 107"/>
                <a:gd name="T26" fmla="*/ 2270 w 58"/>
                <a:gd name="T27" fmla="*/ 2253 h 107"/>
                <a:gd name="T28" fmla="*/ 1845 w 58"/>
                <a:gd name="T29" fmla="*/ 696 h 107"/>
                <a:gd name="T30" fmla="*/ 833 w 58"/>
                <a:gd name="T31" fmla="*/ 0 h 107"/>
                <a:gd name="T32" fmla="*/ 363 w 58"/>
                <a:gd name="T33" fmla="*/ 187 h 107"/>
                <a:gd name="T34" fmla="*/ 50 w 58"/>
                <a:gd name="T35" fmla="*/ 1008 h 107"/>
                <a:gd name="T36" fmla="*/ 0 w 58"/>
                <a:gd name="T37" fmla="*/ 2203 h 107"/>
                <a:gd name="T38" fmla="*/ 313 w 58"/>
                <a:gd name="T39" fmla="*/ 3523 h 107"/>
                <a:gd name="T40" fmla="*/ 625 w 58"/>
                <a:gd name="T41" fmla="*/ 3993 h 107"/>
                <a:gd name="T42" fmla="*/ 988 w 58"/>
                <a:gd name="T43" fmla="*/ 4147 h 107"/>
                <a:gd name="T44" fmla="*/ 1250 w 58"/>
                <a:gd name="T45" fmla="*/ 4040 h 107"/>
                <a:gd name="T46" fmla="*/ 2033 w 58"/>
                <a:gd name="T47" fmla="*/ 3336 h 107"/>
                <a:gd name="T48" fmla="*/ 2270 w 58"/>
                <a:gd name="T49" fmla="*/ 2253 h 107"/>
                <a:gd name="T50" fmla="*/ 2238 w 58"/>
                <a:gd name="T51" fmla="*/ 2253 h 10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58" h="107">
                  <a:moveTo>
                    <a:pt x="57" y="58"/>
                  </a:moveTo>
                  <a:cubicBezTo>
                    <a:pt x="56" y="58"/>
                    <a:pt x="56" y="58"/>
                    <a:pt x="56" y="58"/>
                  </a:cubicBezTo>
                  <a:cubicBezTo>
                    <a:pt x="56" y="72"/>
                    <a:pt x="54" y="80"/>
                    <a:pt x="50" y="85"/>
                  </a:cubicBezTo>
                  <a:cubicBezTo>
                    <a:pt x="46" y="91"/>
                    <a:pt x="40" y="95"/>
                    <a:pt x="31" y="103"/>
                  </a:cubicBezTo>
                  <a:cubicBezTo>
                    <a:pt x="29" y="105"/>
                    <a:pt x="27" y="105"/>
                    <a:pt x="25" y="105"/>
                  </a:cubicBezTo>
                  <a:cubicBezTo>
                    <a:pt x="23" y="105"/>
                    <a:pt x="20" y="104"/>
                    <a:pt x="17" y="101"/>
                  </a:cubicBezTo>
                  <a:cubicBezTo>
                    <a:pt x="9" y="94"/>
                    <a:pt x="2" y="75"/>
                    <a:pt x="2" y="57"/>
                  </a:cubicBezTo>
                  <a:cubicBezTo>
                    <a:pt x="2" y="42"/>
                    <a:pt x="2" y="29"/>
                    <a:pt x="5" y="18"/>
                  </a:cubicBezTo>
                  <a:cubicBezTo>
                    <a:pt x="6" y="13"/>
                    <a:pt x="8" y="9"/>
                    <a:pt x="11" y="7"/>
                  </a:cubicBezTo>
                  <a:cubicBezTo>
                    <a:pt x="13" y="4"/>
                    <a:pt x="16" y="2"/>
                    <a:pt x="21" y="2"/>
                  </a:cubicBezTo>
                  <a:cubicBezTo>
                    <a:pt x="29" y="2"/>
                    <a:pt x="38" y="9"/>
                    <a:pt x="45" y="19"/>
                  </a:cubicBezTo>
                  <a:cubicBezTo>
                    <a:pt x="52" y="30"/>
                    <a:pt x="56" y="44"/>
                    <a:pt x="56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43"/>
                    <a:pt x="54" y="29"/>
                    <a:pt x="47" y="18"/>
                  </a:cubicBezTo>
                  <a:cubicBezTo>
                    <a:pt x="40" y="8"/>
                    <a:pt x="30" y="0"/>
                    <a:pt x="21" y="0"/>
                  </a:cubicBezTo>
                  <a:cubicBezTo>
                    <a:pt x="16" y="0"/>
                    <a:pt x="12" y="2"/>
                    <a:pt x="9" y="5"/>
                  </a:cubicBezTo>
                  <a:cubicBezTo>
                    <a:pt x="5" y="10"/>
                    <a:pt x="3" y="17"/>
                    <a:pt x="1" y="26"/>
                  </a:cubicBezTo>
                  <a:cubicBezTo>
                    <a:pt x="0" y="35"/>
                    <a:pt x="0" y="46"/>
                    <a:pt x="0" y="57"/>
                  </a:cubicBezTo>
                  <a:cubicBezTo>
                    <a:pt x="0" y="69"/>
                    <a:pt x="3" y="82"/>
                    <a:pt x="8" y="91"/>
                  </a:cubicBezTo>
                  <a:cubicBezTo>
                    <a:pt x="10" y="96"/>
                    <a:pt x="13" y="100"/>
                    <a:pt x="16" y="103"/>
                  </a:cubicBezTo>
                  <a:cubicBezTo>
                    <a:pt x="19" y="106"/>
                    <a:pt x="22" y="107"/>
                    <a:pt x="25" y="107"/>
                  </a:cubicBezTo>
                  <a:cubicBezTo>
                    <a:pt x="28" y="107"/>
                    <a:pt x="30" y="106"/>
                    <a:pt x="32" y="104"/>
                  </a:cubicBezTo>
                  <a:cubicBezTo>
                    <a:pt x="41" y="97"/>
                    <a:pt x="47" y="92"/>
                    <a:pt x="52" y="86"/>
                  </a:cubicBezTo>
                  <a:cubicBezTo>
                    <a:pt x="56" y="80"/>
                    <a:pt x="58" y="72"/>
                    <a:pt x="58" y="58"/>
                  </a:cubicBezTo>
                  <a:lnTo>
                    <a:pt x="57" y="58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2" name="Freeform 159">
              <a:extLst>
                <a:ext uri="{FF2B5EF4-FFF2-40B4-BE49-F238E27FC236}">
                  <a16:creationId xmlns:a16="http://schemas.microsoft.com/office/drawing/2014/main" id="{39C413B1-9D3C-48A2-B55F-1CACCEC79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" y="1602"/>
              <a:ext cx="242" cy="190"/>
            </a:xfrm>
            <a:custGeom>
              <a:avLst/>
              <a:gdLst>
                <a:gd name="T0" fmla="*/ 3106 w 97"/>
                <a:gd name="T1" fmla="*/ 283 h 76"/>
                <a:gd name="T2" fmla="*/ 3056 w 97"/>
                <a:gd name="T3" fmla="*/ 313 h 76"/>
                <a:gd name="T4" fmla="*/ 3677 w 97"/>
                <a:gd name="T5" fmla="*/ 1408 h 76"/>
                <a:gd name="T6" fmla="*/ 3368 w 97"/>
                <a:gd name="T7" fmla="*/ 2158 h 76"/>
                <a:gd name="T8" fmla="*/ 1320 w 97"/>
                <a:gd name="T9" fmla="*/ 2895 h 76"/>
                <a:gd name="T10" fmla="*/ 312 w 97"/>
                <a:gd name="T11" fmla="*/ 2625 h 76"/>
                <a:gd name="T12" fmla="*/ 75 w 97"/>
                <a:gd name="T13" fmla="*/ 2158 h 76"/>
                <a:gd name="T14" fmla="*/ 808 w 97"/>
                <a:gd name="T15" fmla="*/ 908 h 76"/>
                <a:gd name="T16" fmla="*/ 2440 w 97"/>
                <a:gd name="T17" fmla="*/ 83 h 76"/>
                <a:gd name="T18" fmla="*/ 3056 w 97"/>
                <a:gd name="T19" fmla="*/ 313 h 76"/>
                <a:gd name="T20" fmla="*/ 3106 w 97"/>
                <a:gd name="T21" fmla="*/ 283 h 76"/>
                <a:gd name="T22" fmla="*/ 3106 w 97"/>
                <a:gd name="T23" fmla="*/ 238 h 76"/>
                <a:gd name="T24" fmla="*/ 2440 w 97"/>
                <a:gd name="T25" fmla="*/ 0 h 76"/>
                <a:gd name="T26" fmla="*/ 728 w 97"/>
                <a:gd name="T27" fmla="*/ 863 h 76"/>
                <a:gd name="T28" fmla="*/ 0 w 97"/>
                <a:gd name="T29" fmla="*/ 2158 h 76"/>
                <a:gd name="T30" fmla="*/ 262 w 97"/>
                <a:gd name="T31" fmla="*/ 2708 h 76"/>
                <a:gd name="T32" fmla="*/ 1320 w 97"/>
                <a:gd name="T33" fmla="*/ 2970 h 76"/>
                <a:gd name="T34" fmla="*/ 3418 w 97"/>
                <a:gd name="T35" fmla="*/ 2238 h 76"/>
                <a:gd name="T36" fmla="*/ 3760 w 97"/>
                <a:gd name="T37" fmla="*/ 1408 h 76"/>
                <a:gd name="T38" fmla="*/ 3106 w 97"/>
                <a:gd name="T39" fmla="*/ 238 h 76"/>
                <a:gd name="T40" fmla="*/ 3106 w 97"/>
                <a:gd name="T41" fmla="*/ 283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7" h="76">
                  <a:moveTo>
                    <a:pt x="80" y="7"/>
                  </a:moveTo>
                  <a:cubicBezTo>
                    <a:pt x="79" y="8"/>
                    <a:pt x="79" y="8"/>
                    <a:pt x="79" y="8"/>
                  </a:cubicBezTo>
                  <a:cubicBezTo>
                    <a:pt x="88" y="15"/>
                    <a:pt x="95" y="25"/>
                    <a:pt x="95" y="36"/>
                  </a:cubicBezTo>
                  <a:cubicBezTo>
                    <a:pt x="95" y="42"/>
                    <a:pt x="93" y="48"/>
                    <a:pt x="87" y="55"/>
                  </a:cubicBezTo>
                  <a:cubicBezTo>
                    <a:pt x="76" y="67"/>
                    <a:pt x="53" y="74"/>
                    <a:pt x="34" y="74"/>
                  </a:cubicBezTo>
                  <a:cubicBezTo>
                    <a:pt x="23" y="74"/>
                    <a:pt x="13" y="72"/>
                    <a:pt x="8" y="67"/>
                  </a:cubicBezTo>
                  <a:cubicBezTo>
                    <a:pt x="4" y="64"/>
                    <a:pt x="2" y="60"/>
                    <a:pt x="2" y="55"/>
                  </a:cubicBezTo>
                  <a:cubicBezTo>
                    <a:pt x="2" y="47"/>
                    <a:pt x="10" y="36"/>
                    <a:pt x="21" y="23"/>
                  </a:cubicBezTo>
                  <a:cubicBezTo>
                    <a:pt x="32" y="10"/>
                    <a:pt x="49" y="2"/>
                    <a:pt x="63" y="2"/>
                  </a:cubicBezTo>
                  <a:cubicBezTo>
                    <a:pt x="69" y="2"/>
                    <a:pt x="75" y="4"/>
                    <a:pt x="79" y="8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76" y="2"/>
                    <a:pt x="69" y="0"/>
                    <a:pt x="63" y="0"/>
                  </a:cubicBezTo>
                  <a:cubicBezTo>
                    <a:pt x="48" y="0"/>
                    <a:pt x="31" y="8"/>
                    <a:pt x="19" y="22"/>
                  </a:cubicBezTo>
                  <a:cubicBezTo>
                    <a:pt x="8" y="35"/>
                    <a:pt x="0" y="46"/>
                    <a:pt x="0" y="55"/>
                  </a:cubicBezTo>
                  <a:cubicBezTo>
                    <a:pt x="0" y="60"/>
                    <a:pt x="2" y="65"/>
                    <a:pt x="7" y="69"/>
                  </a:cubicBezTo>
                  <a:cubicBezTo>
                    <a:pt x="12" y="74"/>
                    <a:pt x="22" y="76"/>
                    <a:pt x="34" y="76"/>
                  </a:cubicBezTo>
                  <a:cubicBezTo>
                    <a:pt x="53" y="76"/>
                    <a:pt x="77" y="69"/>
                    <a:pt x="88" y="57"/>
                  </a:cubicBezTo>
                  <a:cubicBezTo>
                    <a:pt x="94" y="50"/>
                    <a:pt x="97" y="42"/>
                    <a:pt x="97" y="36"/>
                  </a:cubicBezTo>
                  <a:cubicBezTo>
                    <a:pt x="97" y="24"/>
                    <a:pt x="89" y="14"/>
                    <a:pt x="80" y="6"/>
                  </a:cubicBezTo>
                  <a:cubicBezTo>
                    <a:pt x="80" y="7"/>
                    <a:pt x="80" y="7"/>
                    <a:pt x="80" y="7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3" name="Freeform 160">
              <a:extLst>
                <a:ext uri="{FF2B5EF4-FFF2-40B4-BE49-F238E27FC236}">
                  <a16:creationId xmlns:a16="http://schemas.microsoft.com/office/drawing/2014/main" id="{D8219F68-9FCA-4FED-B786-E33157D2C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1630"/>
              <a:ext cx="268" cy="172"/>
            </a:xfrm>
            <a:custGeom>
              <a:avLst/>
              <a:gdLst>
                <a:gd name="T0" fmla="*/ 4165 w 107"/>
                <a:gd name="T1" fmla="*/ 342 h 69"/>
                <a:gd name="T2" fmla="*/ 4135 w 107"/>
                <a:gd name="T3" fmla="*/ 386 h 69"/>
                <a:gd name="T4" fmla="*/ 4135 w 107"/>
                <a:gd name="T5" fmla="*/ 541 h 69"/>
                <a:gd name="T6" fmla="*/ 3664 w 107"/>
                <a:gd name="T7" fmla="*/ 1503 h 69"/>
                <a:gd name="T8" fmla="*/ 2435 w 107"/>
                <a:gd name="T9" fmla="*/ 2323 h 69"/>
                <a:gd name="T10" fmla="*/ 1255 w 107"/>
                <a:gd name="T11" fmla="*/ 2585 h 69"/>
                <a:gd name="T12" fmla="*/ 208 w 107"/>
                <a:gd name="T13" fmla="*/ 2126 h 69"/>
                <a:gd name="T14" fmla="*/ 83 w 107"/>
                <a:gd name="T15" fmla="*/ 1890 h 69"/>
                <a:gd name="T16" fmla="*/ 596 w 107"/>
                <a:gd name="T17" fmla="*/ 1112 h 69"/>
                <a:gd name="T18" fmla="*/ 1776 w 107"/>
                <a:gd name="T19" fmla="*/ 496 h 69"/>
                <a:gd name="T20" fmla="*/ 3507 w 107"/>
                <a:gd name="T21" fmla="*/ 75 h 69"/>
                <a:gd name="T22" fmla="*/ 3895 w 107"/>
                <a:gd name="T23" fmla="*/ 155 h 69"/>
                <a:gd name="T24" fmla="*/ 4135 w 107"/>
                <a:gd name="T25" fmla="*/ 386 h 69"/>
                <a:gd name="T26" fmla="*/ 4165 w 107"/>
                <a:gd name="T27" fmla="*/ 342 h 69"/>
                <a:gd name="T28" fmla="*/ 4210 w 107"/>
                <a:gd name="T29" fmla="*/ 342 h 69"/>
                <a:gd name="T30" fmla="*/ 3927 w 107"/>
                <a:gd name="T31" fmla="*/ 75 h 69"/>
                <a:gd name="T32" fmla="*/ 3507 w 107"/>
                <a:gd name="T33" fmla="*/ 0 h 69"/>
                <a:gd name="T34" fmla="*/ 1731 w 107"/>
                <a:gd name="T35" fmla="*/ 416 h 69"/>
                <a:gd name="T36" fmla="*/ 551 w 107"/>
                <a:gd name="T37" fmla="*/ 1082 h 69"/>
                <a:gd name="T38" fmla="*/ 0 w 107"/>
                <a:gd name="T39" fmla="*/ 1890 h 69"/>
                <a:gd name="T40" fmla="*/ 158 w 107"/>
                <a:gd name="T41" fmla="*/ 2169 h 69"/>
                <a:gd name="T42" fmla="*/ 1255 w 107"/>
                <a:gd name="T43" fmla="*/ 2665 h 69"/>
                <a:gd name="T44" fmla="*/ 2435 w 107"/>
                <a:gd name="T45" fmla="*/ 2398 h 69"/>
                <a:gd name="T46" fmla="*/ 3694 w 107"/>
                <a:gd name="T47" fmla="*/ 1578 h 69"/>
                <a:gd name="T48" fmla="*/ 4210 w 107"/>
                <a:gd name="T49" fmla="*/ 541 h 69"/>
                <a:gd name="T50" fmla="*/ 4210 w 107"/>
                <a:gd name="T51" fmla="*/ 342 h 69"/>
                <a:gd name="T52" fmla="*/ 4165 w 107"/>
                <a:gd name="T53" fmla="*/ 342 h 69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107" h="69">
                  <a:moveTo>
                    <a:pt x="106" y="9"/>
                  </a:moveTo>
                  <a:cubicBezTo>
                    <a:pt x="105" y="10"/>
                    <a:pt x="105" y="10"/>
                    <a:pt x="105" y="10"/>
                  </a:cubicBezTo>
                  <a:cubicBezTo>
                    <a:pt x="105" y="11"/>
                    <a:pt x="105" y="13"/>
                    <a:pt x="105" y="14"/>
                  </a:cubicBezTo>
                  <a:cubicBezTo>
                    <a:pt x="105" y="21"/>
                    <a:pt x="101" y="31"/>
                    <a:pt x="93" y="39"/>
                  </a:cubicBezTo>
                  <a:cubicBezTo>
                    <a:pt x="85" y="48"/>
                    <a:pt x="74" y="56"/>
                    <a:pt x="62" y="60"/>
                  </a:cubicBezTo>
                  <a:cubicBezTo>
                    <a:pt x="49" y="64"/>
                    <a:pt x="40" y="67"/>
                    <a:pt x="32" y="67"/>
                  </a:cubicBezTo>
                  <a:cubicBezTo>
                    <a:pt x="22" y="67"/>
                    <a:pt x="15" y="64"/>
                    <a:pt x="5" y="55"/>
                  </a:cubicBezTo>
                  <a:cubicBezTo>
                    <a:pt x="3" y="53"/>
                    <a:pt x="2" y="51"/>
                    <a:pt x="2" y="49"/>
                  </a:cubicBezTo>
                  <a:cubicBezTo>
                    <a:pt x="2" y="44"/>
                    <a:pt x="7" y="36"/>
                    <a:pt x="15" y="29"/>
                  </a:cubicBezTo>
                  <a:cubicBezTo>
                    <a:pt x="23" y="23"/>
                    <a:pt x="34" y="16"/>
                    <a:pt x="45" y="13"/>
                  </a:cubicBezTo>
                  <a:cubicBezTo>
                    <a:pt x="61" y="7"/>
                    <a:pt x="78" y="2"/>
                    <a:pt x="89" y="2"/>
                  </a:cubicBezTo>
                  <a:cubicBezTo>
                    <a:pt x="93" y="2"/>
                    <a:pt x="97" y="3"/>
                    <a:pt x="99" y="4"/>
                  </a:cubicBezTo>
                  <a:cubicBezTo>
                    <a:pt x="102" y="5"/>
                    <a:pt x="104" y="7"/>
                    <a:pt x="105" y="10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07" y="9"/>
                    <a:pt x="107" y="9"/>
                    <a:pt x="107" y="9"/>
                  </a:cubicBezTo>
                  <a:cubicBezTo>
                    <a:pt x="105" y="6"/>
                    <a:pt x="103" y="3"/>
                    <a:pt x="100" y="2"/>
                  </a:cubicBezTo>
                  <a:cubicBezTo>
                    <a:pt x="97" y="1"/>
                    <a:pt x="94" y="0"/>
                    <a:pt x="89" y="0"/>
                  </a:cubicBezTo>
                  <a:cubicBezTo>
                    <a:pt x="77" y="0"/>
                    <a:pt x="60" y="5"/>
                    <a:pt x="44" y="11"/>
                  </a:cubicBezTo>
                  <a:cubicBezTo>
                    <a:pt x="33" y="15"/>
                    <a:pt x="22" y="21"/>
                    <a:pt x="14" y="28"/>
                  </a:cubicBezTo>
                  <a:cubicBezTo>
                    <a:pt x="6" y="35"/>
                    <a:pt x="0" y="42"/>
                    <a:pt x="0" y="49"/>
                  </a:cubicBezTo>
                  <a:cubicBezTo>
                    <a:pt x="0" y="52"/>
                    <a:pt x="1" y="54"/>
                    <a:pt x="4" y="56"/>
                  </a:cubicBezTo>
                  <a:cubicBezTo>
                    <a:pt x="13" y="65"/>
                    <a:pt x="22" y="69"/>
                    <a:pt x="32" y="69"/>
                  </a:cubicBezTo>
                  <a:cubicBezTo>
                    <a:pt x="40" y="69"/>
                    <a:pt x="50" y="66"/>
                    <a:pt x="62" y="62"/>
                  </a:cubicBezTo>
                  <a:cubicBezTo>
                    <a:pt x="75" y="57"/>
                    <a:pt x="86" y="50"/>
                    <a:pt x="94" y="41"/>
                  </a:cubicBezTo>
                  <a:cubicBezTo>
                    <a:pt x="102" y="32"/>
                    <a:pt x="107" y="22"/>
                    <a:pt x="107" y="14"/>
                  </a:cubicBezTo>
                  <a:cubicBezTo>
                    <a:pt x="107" y="12"/>
                    <a:pt x="107" y="11"/>
                    <a:pt x="107" y="9"/>
                  </a:cubicBezTo>
                  <a:lnTo>
                    <a:pt x="106" y="9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4" name="Freeform 161">
              <a:extLst>
                <a:ext uri="{FF2B5EF4-FFF2-40B4-BE49-F238E27FC236}">
                  <a16:creationId xmlns:a16="http://schemas.microsoft.com/office/drawing/2014/main" id="{3B2A4F33-310F-4279-BF36-A2AD053D1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780"/>
              <a:ext cx="255" cy="142"/>
            </a:xfrm>
            <a:custGeom>
              <a:avLst/>
              <a:gdLst>
                <a:gd name="T0" fmla="*/ 3958 w 102"/>
                <a:gd name="T1" fmla="*/ 1390 h 57"/>
                <a:gd name="T2" fmla="*/ 3908 w 102"/>
                <a:gd name="T3" fmla="*/ 1390 h 57"/>
                <a:gd name="T4" fmla="*/ 3488 w 102"/>
                <a:gd name="T5" fmla="*/ 1931 h 57"/>
                <a:gd name="T6" fmla="*/ 2738 w 102"/>
                <a:gd name="T7" fmla="*/ 2118 h 57"/>
                <a:gd name="T8" fmla="*/ 2000 w 102"/>
                <a:gd name="T9" fmla="*/ 2010 h 57"/>
                <a:gd name="T10" fmla="*/ 675 w 102"/>
                <a:gd name="T11" fmla="*/ 1657 h 57"/>
                <a:gd name="T12" fmla="*/ 238 w 102"/>
                <a:gd name="T13" fmla="*/ 1420 h 57"/>
                <a:gd name="T14" fmla="*/ 83 w 102"/>
                <a:gd name="T15" fmla="*/ 1111 h 57"/>
                <a:gd name="T16" fmla="*/ 83 w 102"/>
                <a:gd name="T17" fmla="*/ 1006 h 57"/>
                <a:gd name="T18" fmla="*/ 708 w 102"/>
                <a:gd name="T19" fmla="*/ 341 h 57"/>
                <a:gd name="T20" fmla="*/ 1875 w 102"/>
                <a:gd name="T21" fmla="*/ 75 h 57"/>
                <a:gd name="T22" fmla="*/ 2470 w 102"/>
                <a:gd name="T23" fmla="*/ 154 h 57"/>
                <a:gd name="T24" fmla="*/ 3520 w 102"/>
                <a:gd name="T25" fmla="*/ 570 h 57"/>
                <a:gd name="T26" fmla="*/ 3908 w 102"/>
                <a:gd name="T27" fmla="*/ 1161 h 57"/>
                <a:gd name="T28" fmla="*/ 3908 w 102"/>
                <a:gd name="T29" fmla="*/ 1390 h 57"/>
                <a:gd name="T30" fmla="*/ 3958 w 102"/>
                <a:gd name="T31" fmla="*/ 1390 h 57"/>
                <a:gd name="T32" fmla="*/ 3988 w 102"/>
                <a:gd name="T33" fmla="*/ 1390 h 57"/>
                <a:gd name="T34" fmla="*/ 3988 w 102"/>
                <a:gd name="T35" fmla="*/ 1161 h 57"/>
                <a:gd name="T36" fmla="*/ 3563 w 102"/>
                <a:gd name="T37" fmla="*/ 496 h 57"/>
                <a:gd name="T38" fmla="*/ 2470 w 102"/>
                <a:gd name="T39" fmla="*/ 75 h 57"/>
                <a:gd name="T40" fmla="*/ 1875 w 102"/>
                <a:gd name="T41" fmla="*/ 0 h 57"/>
                <a:gd name="T42" fmla="*/ 675 w 102"/>
                <a:gd name="T43" fmla="*/ 262 h 57"/>
                <a:gd name="T44" fmla="*/ 50 w 102"/>
                <a:gd name="T45" fmla="*/ 1006 h 57"/>
                <a:gd name="T46" fmla="*/ 0 w 102"/>
                <a:gd name="T47" fmla="*/ 1111 h 57"/>
                <a:gd name="T48" fmla="*/ 208 w 102"/>
                <a:gd name="T49" fmla="*/ 1502 h 57"/>
                <a:gd name="T50" fmla="*/ 938 w 102"/>
                <a:gd name="T51" fmla="*/ 1806 h 57"/>
                <a:gd name="T52" fmla="*/ 2000 w 102"/>
                <a:gd name="T53" fmla="*/ 2085 h 57"/>
                <a:gd name="T54" fmla="*/ 2738 w 102"/>
                <a:gd name="T55" fmla="*/ 2197 h 57"/>
                <a:gd name="T56" fmla="*/ 3520 w 102"/>
                <a:gd name="T57" fmla="*/ 1961 h 57"/>
                <a:gd name="T58" fmla="*/ 3988 w 102"/>
                <a:gd name="T59" fmla="*/ 1390 h 57"/>
                <a:gd name="T60" fmla="*/ 3958 w 102"/>
                <a:gd name="T61" fmla="*/ 1390 h 57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02" h="57">
                  <a:moveTo>
                    <a:pt x="101" y="36"/>
                  </a:moveTo>
                  <a:cubicBezTo>
                    <a:pt x="100" y="36"/>
                    <a:pt x="100" y="36"/>
                    <a:pt x="100" y="36"/>
                  </a:cubicBezTo>
                  <a:cubicBezTo>
                    <a:pt x="98" y="42"/>
                    <a:pt x="94" y="46"/>
                    <a:pt x="89" y="50"/>
                  </a:cubicBezTo>
                  <a:cubicBezTo>
                    <a:pt x="84" y="53"/>
                    <a:pt x="78" y="55"/>
                    <a:pt x="70" y="55"/>
                  </a:cubicBezTo>
                  <a:cubicBezTo>
                    <a:pt x="64" y="55"/>
                    <a:pt x="58" y="54"/>
                    <a:pt x="51" y="52"/>
                  </a:cubicBezTo>
                  <a:cubicBezTo>
                    <a:pt x="39" y="49"/>
                    <a:pt x="27" y="46"/>
                    <a:pt x="17" y="43"/>
                  </a:cubicBezTo>
                  <a:cubicBezTo>
                    <a:pt x="13" y="42"/>
                    <a:pt x="9" y="40"/>
                    <a:pt x="6" y="37"/>
                  </a:cubicBezTo>
                  <a:cubicBezTo>
                    <a:pt x="3" y="35"/>
                    <a:pt x="2" y="33"/>
                    <a:pt x="2" y="29"/>
                  </a:cubicBezTo>
                  <a:cubicBezTo>
                    <a:pt x="2" y="28"/>
                    <a:pt x="2" y="27"/>
                    <a:pt x="2" y="26"/>
                  </a:cubicBezTo>
                  <a:cubicBezTo>
                    <a:pt x="4" y="19"/>
                    <a:pt x="10" y="13"/>
                    <a:pt x="18" y="9"/>
                  </a:cubicBezTo>
                  <a:cubicBezTo>
                    <a:pt x="27" y="5"/>
                    <a:pt x="37" y="2"/>
                    <a:pt x="48" y="2"/>
                  </a:cubicBezTo>
                  <a:cubicBezTo>
                    <a:pt x="53" y="2"/>
                    <a:pt x="58" y="3"/>
                    <a:pt x="63" y="4"/>
                  </a:cubicBezTo>
                  <a:cubicBezTo>
                    <a:pt x="74" y="7"/>
                    <a:pt x="84" y="10"/>
                    <a:pt x="90" y="15"/>
                  </a:cubicBezTo>
                  <a:cubicBezTo>
                    <a:pt x="97" y="19"/>
                    <a:pt x="100" y="24"/>
                    <a:pt x="100" y="30"/>
                  </a:cubicBezTo>
                  <a:cubicBezTo>
                    <a:pt x="100" y="32"/>
                    <a:pt x="100" y="34"/>
                    <a:pt x="100" y="36"/>
                  </a:cubicBezTo>
                  <a:cubicBezTo>
                    <a:pt x="101" y="36"/>
                    <a:pt x="101" y="36"/>
                    <a:pt x="101" y="36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2" y="34"/>
                    <a:pt x="102" y="32"/>
                    <a:pt x="102" y="30"/>
                  </a:cubicBezTo>
                  <a:cubicBezTo>
                    <a:pt x="102" y="23"/>
                    <a:pt x="98" y="17"/>
                    <a:pt x="91" y="13"/>
                  </a:cubicBezTo>
                  <a:cubicBezTo>
                    <a:pt x="84" y="8"/>
                    <a:pt x="75" y="5"/>
                    <a:pt x="63" y="2"/>
                  </a:cubicBezTo>
                  <a:cubicBezTo>
                    <a:pt x="58" y="1"/>
                    <a:pt x="53" y="0"/>
                    <a:pt x="48" y="0"/>
                  </a:cubicBezTo>
                  <a:cubicBezTo>
                    <a:pt x="37" y="0"/>
                    <a:pt x="26" y="3"/>
                    <a:pt x="17" y="7"/>
                  </a:cubicBezTo>
                  <a:cubicBezTo>
                    <a:pt x="9" y="12"/>
                    <a:pt x="3" y="18"/>
                    <a:pt x="1" y="26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33"/>
                    <a:pt x="2" y="36"/>
                    <a:pt x="5" y="39"/>
                  </a:cubicBezTo>
                  <a:cubicBezTo>
                    <a:pt x="9" y="43"/>
                    <a:pt x="16" y="45"/>
                    <a:pt x="24" y="47"/>
                  </a:cubicBezTo>
                  <a:cubicBezTo>
                    <a:pt x="32" y="50"/>
                    <a:pt x="42" y="52"/>
                    <a:pt x="51" y="54"/>
                  </a:cubicBezTo>
                  <a:cubicBezTo>
                    <a:pt x="57" y="56"/>
                    <a:pt x="64" y="57"/>
                    <a:pt x="70" y="57"/>
                  </a:cubicBezTo>
                  <a:cubicBezTo>
                    <a:pt x="78" y="57"/>
                    <a:pt x="85" y="55"/>
                    <a:pt x="90" y="51"/>
                  </a:cubicBezTo>
                  <a:cubicBezTo>
                    <a:pt x="96" y="48"/>
                    <a:pt x="100" y="43"/>
                    <a:pt x="102" y="36"/>
                  </a:cubicBezTo>
                  <a:lnTo>
                    <a:pt x="101" y="36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5" name="Freeform 162">
              <a:extLst>
                <a:ext uri="{FF2B5EF4-FFF2-40B4-BE49-F238E27FC236}">
                  <a16:creationId xmlns:a16="http://schemas.microsoft.com/office/drawing/2014/main" id="{906177D1-A298-4A01-8E24-D020191A1E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1665"/>
              <a:ext cx="223" cy="187"/>
            </a:xfrm>
            <a:custGeom>
              <a:avLst/>
              <a:gdLst>
                <a:gd name="T0" fmla="*/ 3460 w 89"/>
                <a:gd name="T1" fmla="*/ 1940 h 75"/>
                <a:gd name="T2" fmla="*/ 3428 w 89"/>
                <a:gd name="T3" fmla="*/ 1940 h 75"/>
                <a:gd name="T4" fmla="*/ 3039 w 89"/>
                <a:gd name="T5" fmla="*/ 2556 h 75"/>
                <a:gd name="T6" fmla="*/ 2202 w 89"/>
                <a:gd name="T7" fmla="*/ 2822 h 75"/>
                <a:gd name="T8" fmla="*/ 1381 w 89"/>
                <a:gd name="T9" fmla="*/ 2586 h 75"/>
                <a:gd name="T10" fmla="*/ 471 w 89"/>
                <a:gd name="T11" fmla="*/ 1940 h 75"/>
                <a:gd name="T12" fmla="*/ 83 w 89"/>
                <a:gd name="T13" fmla="*/ 1194 h 75"/>
                <a:gd name="T14" fmla="*/ 125 w 89"/>
                <a:gd name="T15" fmla="*/ 933 h 75"/>
                <a:gd name="T16" fmla="*/ 1418 w 89"/>
                <a:gd name="T17" fmla="*/ 75 h 75"/>
                <a:gd name="T18" fmla="*/ 2122 w 89"/>
                <a:gd name="T19" fmla="*/ 187 h 75"/>
                <a:gd name="T20" fmla="*/ 3114 w 89"/>
                <a:gd name="T21" fmla="*/ 728 h 75"/>
                <a:gd name="T22" fmla="*/ 3428 w 89"/>
                <a:gd name="T23" fmla="*/ 1815 h 75"/>
                <a:gd name="T24" fmla="*/ 3428 w 89"/>
                <a:gd name="T25" fmla="*/ 1940 h 75"/>
                <a:gd name="T26" fmla="*/ 3460 w 89"/>
                <a:gd name="T27" fmla="*/ 1940 h 75"/>
                <a:gd name="T28" fmla="*/ 3510 w 89"/>
                <a:gd name="T29" fmla="*/ 1940 h 75"/>
                <a:gd name="T30" fmla="*/ 3510 w 89"/>
                <a:gd name="T31" fmla="*/ 1815 h 75"/>
                <a:gd name="T32" fmla="*/ 3195 w 89"/>
                <a:gd name="T33" fmla="*/ 653 h 75"/>
                <a:gd name="T34" fmla="*/ 2122 w 89"/>
                <a:gd name="T35" fmla="*/ 105 h 75"/>
                <a:gd name="T36" fmla="*/ 1418 w 89"/>
                <a:gd name="T37" fmla="*/ 0 h 75"/>
                <a:gd name="T38" fmla="*/ 50 w 89"/>
                <a:gd name="T39" fmla="*/ 883 h 75"/>
                <a:gd name="T40" fmla="*/ 0 w 89"/>
                <a:gd name="T41" fmla="*/ 1194 h 75"/>
                <a:gd name="T42" fmla="*/ 396 w 89"/>
                <a:gd name="T43" fmla="*/ 1970 h 75"/>
                <a:gd name="T44" fmla="*/ 1338 w 89"/>
                <a:gd name="T45" fmla="*/ 2635 h 75"/>
                <a:gd name="T46" fmla="*/ 2202 w 89"/>
                <a:gd name="T47" fmla="*/ 2897 h 75"/>
                <a:gd name="T48" fmla="*/ 3069 w 89"/>
                <a:gd name="T49" fmla="*/ 2635 h 75"/>
                <a:gd name="T50" fmla="*/ 3510 w 89"/>
                <a:gd name="T51" fmla="*/ 1940 h 75"/>
                <a:gd name="T52" fmla="*/ 3460 w 89"/>
                <a:gd name="T53" fmla="*/ 1940 h 7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0" t="0" r="r" b="b"/>
              <a:pathLst>
                <a:path w="89" h="75">
                  <a:moveTo>
                    <a:pt x="88" y="50"/>
                  </a:moveTo>
                  <a:cubicBezTo>
                    <a:pt x="87" y="50"/>
                    <a:pt x="87" y="50"/>
                    <a:pt x="87" y="50"/>
                  </a:cubicBezTo>
                  <a:cubicBezTo>
                    <a:pt x="86" y="56"/>
                    <a:pt x="83" y="62"/>
                    <a:pt x="77" y="66"/>
                  </a:cubicBezTo>
                  <a:cubicBezTo>
                    <a:pt x="72" y="70"/>
                    <a:pt x="64" y="73"/>
                    <a:pt x="56" y="73"/>
                  </a:cubicBezTo>
                  <a:cubicBezTo>
                    <a:pt x="49" y="73"/>
                    <a:pt x="42" y="71"/>
                    <a:pt x="35" y="67"/>
                  </a:cubicBezTo>
                  <a:cubicBezTo>
                    <a:pt x="26" y="61"/>
                    <a:pt x="18" y="55"/>
                    <a:pt x="12" y="50"/>
                  </a:cubicBezTo>
                  <a:cubicBezTo>
                    <a:pt x="6" y="44"/>
                    <a:pt x="2" y="38"/>
                    <a:pt x="2" y="31"/>
                  </a:cubicBezTo>
                  <a:cubicBezTo>
                    <a:pt x="2" y="29"/>
                    <a:pt x="3" y="26"/>
                    <a:pt x="3" y="24"/>
                  </a:cubicBezTo>
                  <a:cubicBezTo>
                    <a:pt x="7" y="9"/>
                    <a:pt x="20" y="2"/>
                    <a:pt x="36" y="2"/>
                  </a:cubicBezTo>
                  <a:cubicBezTo>
                    <a:pt x="41" y="2"/>
                    <a:pt x="47" y="3"/>
                    <a:pt x="54" y="5"/>
                  </a:cubicBezTo>
                  <a:cubicBezTo>
                    <a:pt x="66" y="8"/>
                    <a:pt x="74" y="12"/>
                    <a:pt x="79" y="19"/>
                  </a:cubicBezTo>
                  <a:cubicBezTo>
                    <a:pt x="84" y="25"/>
                    <a:pt x="87" y="34"/>
                    <a:pt x="87" y="47"/>
                  </a:cubicBezTo>
                  <a:cubicBezTo>
                    <a:pt x="87" y="48"/>
                    <a:pt x="87" y="49"/>
                    <a:pt x="87" y="50"/>
                  </a:cubicBezTo>
                  <a:cubicBezTo>
                    <a:pt x="88" y="50"/>
                    <a:pt x="88" y="50"/>
                    <a:pt x="88" y="50"/>
                  </a:cubicBezTo>
                  <a:cubicBezTo>
                    <a:pt x="89" y="50"/>
                    <a:pt x="89" y="50"/>
                    <a:pt x="89" y="50"/>
                  </a:cubicBezTo>
                  <a:cubicBezTo>
                    <a:pt x="89" y="49"/>
                    <a:pt x="89" y="48"/>
                    <a:pt x="89" y="47"/>
                  </a:cubicBezTo>
                  <a:cubicBezTo>
                    <a:pt x="89" y="33"/>
                    <a:pt x="86" y="24"/>
                    <a:pt x="81" y="17"/>
                  </a:cubicBezTo>
                  <a:cubicBezTo>
                    <a:pt x="75" y="11"/>
                    <a:pt x="66" y="6"/>
                    <a:pt x="54" y="3"/>
                  </a:cubicBezTo>
                  <a:cubicBezTo>
                    <a:pt x="48" y="1"/>
                    <a:pt x="42" y="0"/>
                    <a:pt x="36" y="0"/>
                  </a:cubicBezTo>
                  <a:cubicBezTo>
                    <a:pt x="19" y="0"/>
                    <a:pt x="6" y="8"/>
                    <a:pt x="1" y="23"/>
                  </a:cubicBezTo>
                  <a:cubicBezTo>
                    <a:pt x="1" y="26"/>
                    <a:pt x="0" y="28"/>
                    <a:pt x="0" y="31"/>
                  </a:cubicBezTo>
                  <a:cubicBezTo>
                    <a:pt x="0" y="39"/>
                    <a:pt x="4" y="45"/>
                    <a:pt x="10" y="51"/>
                  </a:cubicBezTo>
                  <a:cubicBezTo>
                    <a:pt x="16" y="57"/>
                    <a:pt x="25" y="62"/>
                    <a:pt x="34" y="68"/>
                  </a:cubicBezTo>
                  <a:cubicBezTo>
                    <a:pt x="41" y="73"/>
                    <a:pt x="49" y="75"/>
                    <a:pt x="56" y="75"/>
                  </a:cubicBezTo>
                  <a:cubicBezTo>
                    <a:pt x="64" y="75"/>
                    <a:pt x="72" y="72"/>
                    <a:pt x="78" y="68"/>
                  </a:cubicBezTo>
                  <a:cubicBezTo>
                    <a:pt x="84" y="63"/>
                    <a:pt x="88" y="57"/>
                    <a:pt x="89" y="50"/>
                  </a:cubicBezTo>
                  <a:cubicBezTo>
                    <a:pt x="88" y="50"/>
                    <a:pt x="88" y="50"/>
                    <a:pt x="88" y="50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6" name="Freeform 163">
              <a:extLst>
                <a:ext uri="{FF2B5EF4-FFF2-40B4-BE49-F238E27FC236}">
                  <a16:creationId xmlns:a16="http://schemas.microsoft.com/office/drawing/2014/main" id="{4C5C16AA-B12B-4C5F-BCAD-E0E541045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" y="1770"/>
              <a:ext cx="192" cy="225"/>
            </a:xfrm>
            <a:custGeom>
              <a:avLst/>
              <a:gdLst>
                <a:gd name="T0" fmla="*/ 2947 w 77"/>
                <a:gd name="T1" fmla="*/ 1770 h 90"/>
                <a:gd name="T2" fmla="*/ 2897 w 77"/>
                <a:gd name="T3" fmla="*/ 1770 h 90"/>
                <a:gd name="T4" fmla="*/ 2481 w 77"/>
                <a:gd name="T5" fmla="*/ 2938 h 90"/>
                <a:gd name="T6" fmla="*/ 1504 w 77"/>
                <a:gd name="T7" fmla="*/ 3438 h 90"/>
                <a:gd name="T8" fmla="*/ 496 w 77"/>
                <a:gd name="T9" fmla="*/ 2938 h 90"/>
                <a:gd name="T10" fmla="*/ 75 w 77"/>
                <a:gd name="T11" fmla="*/ 1770 h 90"/>
                <a:gd name="T12" fmla="*/ 496 w 77"/>
                <a:gd name="T13" fmla="*/ 550 h 90"/>
                <a:gd name="T14" fmla="*/ 1504 w 77"/>
                <a:gd name="T15" fmla="*/ 83 h 90"/>
                <a:gd name="T16" fmla="*/ 2481 w 77"/>
                <a:gd name="T17" fmla="*/ 550 h 90"/>
                <a:gd name="T18" fmla="*/ 2897 w 77"/>
                <a:gd name="T19" fmla="*/ 1770 h 90"/>
                <a:gd name="T20" fmla="*/ 2947 w 77"/>
                <a:gd name="T21" fmla="*/ 1770 h 90"/>
                <a:gd name="T22" fmla="*/ 2977 w 77"/>
                <a:gd name="T23" fmla="*/ 1770 h 90"/>
                <a:gd name="T24" fmla="*/ 2556 w 77"/>
                <a:gd name="T25" fmla="*/ 520 h 90"/>
                <a:gd name="T26" fmla="*/ 1504 w 77"/>
                <a:gd name="T27" fmla="*/ 0 h 90"/>
                <a:gd name="T28" fmla="*/ 416 w 77"/>
                <a:gd name="T29" fmla="*/ 520 h 90"/>
                <a:gd name="T30" fmla="*/ 0 w 77"/>
                <a:gd name="T31" fmla="*/ 1770 h 90"/>
                <a:gd name="T32" fmla="*/ 416 w 77"/>
                <a:gd name="T33" fmla="*/ 3020 h 90"/>
                <a:gd name="T34" fmla="*/ 1504 w 77"/>
                <a:gd name="T35" fmla="*/ 3520 h 90"/>
                <a:gd name="T36" fmla="*/ 2556 w 77"/>
                <a:gd name="T37" fmla="*/ 3020 h 90"/>
                <a:gd name="T38" fmla="*/ 2977 w 77"/>
                <a:gd name="T39" fmla="*/ 1770 h 90"/>
                <a:gd name="T40" fmla="*/ 2947 w 77"/>
                <a:gd name="T41" fmla="*/ 1770 h 9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7" h="90">
                  <a:moveTo>
                    <a:pt x="76" y="45"/>
                  </a:moveTo>
                  <a:cubicBezTo>
                    <a:pt x="75" y="45"/>
                    <a:pt x="75" y="45"/>
                    <a:pt x="75" y="45"/>
                  </a:cubicBezTo>
                  <a:cubicBezTo>
                    <a:pt x="75" y="57"/>
                    <a:pt x="71" y="68"/>
                    <a:pt x="64" y="75"/>
                  </a:cubicBezTo>
                  <a:cubicBezTo>
                    <a:pt x="58" y="83"/>
                    <a:pt x="49" y="88"/>
                    <a:pt x="39" y="88"/>
                  </a:cubicBezTo>
                  <a:cubicBezTo>
                    <a:pt x="29" y="88"/>
                    <a:pt x="19" y="83"/>
                    <a:pt x="13" y="75"/>
                  </a:cubicBezTo>
                  <a:cubicBezTo>
                    <a:pt x="6" y="68"/>
                    <a:pt x="2" y="57"/>
                    <a:pt x="2" y="45"/>
                  </a:cubicBezTo>
                  <a:cubicBezTo>
                    <a:pt x="2" y="33"/>
                    <a:pt x="6" y="22"/>
                    <a:pt x="13" y="14"/>
                  </a:cubicBezTo>
                  <a:cubicBezTo>
                    <a:pt x="19" y="6"/>
                    <a:pt x="29" y="2"/>
                    <a:pt x="39" y="2"/>
                  </a:cubicBezTo>
                  <a:cubicBezTo>
                    <a:pt x="49" y="2"/>
                    <a:pt x="58" y="6"/>
                    <a:pt x="64" y="14"/>
                  </a:cubicBezTo>
                  <a:cubicBezTo>
                    <a:pt x="71" y="22"/>
                    <a:pt x="75" y="33"/>
                    <a:pt x="75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7" y="45"/>
                    <a:pt x="77" y="45"/>
                    <a:pt x="77" y="45"/>
                  </a:cubicBezTo>
                  <a:cubicBezTo>
                    <a:pt x="77" y="32"/>
                    <a:pt x="73" y="21"/>
                    <a:pt x="66" y="13"/>
                  </a:cubicBezTo>
                  <a:cubicBezTo>
                    <a:pt x="59" y="5"/>
                    <a:pt x="49" y="0"/>
                    <a:pt x="39" y="0"/>
                  </a:cubicBezTo>
                  <a:cubicBezTo>
                    <a:pt x="28" y="0"/>
                    <a:pt x="18" y="5"/>
                    <a:pt x="11" y="13"/>
                  </a:cubicBezTo>
                  <a:cubicBezTo>
                    <a:pt x="4" y="21"/>
                    <a:pt x="0" y="32"/>
                    <a:pt x="0" y="45"/>
                  </a:cubicBezTo>
                  <a:cubicBezTo>
                    <a:pt x="0" y="57"/>
                    <a:pt x="4" y="69"/>
                    <a:pt x="11" y="77"/>
                  </a:cubicBezTo>
                  <a:cubicBezTo>
                    <a:pt x="18" y="85"/>
                    <a:pt x="28" y="90"/>
                    <a:pt x="39" y="90"/>
                  </a:cubicBezTo>
                  <a:cubicBezTo>
                    <a:pt x="49" y="90"/>
                    <a:pt x="59" y="85"/>
                    <a:pt x="66" y="77"/>
                  </a:cubicBezTo>
                  <a:cubicBezTo>
                    <a:pt x="73" y="69"/>
                    <a:pt x="77" y="57"/>
                    <a:pt x="77" y="45"/>
                  </a:cubicBezTo>
                  <a:cubicBezTo>
                    <a:pt x="76" y="45"/>
                    <a:pt x="76" y="45"/>
                    <a:pt x="76" y="45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7" name="Freeform 164">
              <a:extLst>
                <a:ext uri="{FF2B5EF4-FFF2-40B4-BE49-F238E27FC236}">
                  <a16:creationId xmlns:a16="http://schemas.microsoft.com/office/drawing/2014/main" id="{3D0054B1-B744-4911-A661-7C11822D7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900"/>
              <a:ext cx="238" cy="167"/>
            </a:xfrm>
            <a:custGeom>
              <a:avLst/>
              <a:gdLst>
                <a:gd name="T0" fmla="*/ 3665 w 95"/>
                <a:gd name="T1" fmla="*/ 1660 h 67"/>
                <a:gd name="T2" fmla="*/ 3615 w 95"/>
                <a:gd name="T3" fmla="*/ 1660 h 67"/>
                <a:gd name="T4" fmla="*/ 2277 w 95"/>
                <a:gd name="T5" fmla="*/ 2510 h 67"/>
                <a:gd name="T6" fmla="*/ 1651 w 95"/>
                <a:gd name="T7" fmla="*/ 2430 h 67"/>
                <a:gd name="T8" fmla="*/ 551 w 95"/>
                <a:gd name="T9" fmla="*/ 2086 h 67"/>
                <a:gd name="T10" fmla="*/ 208 w 95"/>
                <a:gd name="T11" fmla="*/ 1889 h 67"/>
                <a:gd name="T12" fmla="*/ 83 w 95"/>
                <a:gd name="T13" fmla="*/ 1578 h 67"/>
                <a:gd name="T14" fmla="*/ 125 w 95"/>
                <a:gd name="T15" fmla="*/ 1391 h 67"/>
                <a:gd name="T16" fmla="*/ 709 w 95"/>
                <a:gd name="T17" fmla="*/ 496 h 67"/>
                <a:gd name="T18" fmla="*/ 1731 w 95"/>
                <a:gd name="T19" fmla="*/ 75 h 67"/>
                <a:gd name="T20" fmla="*/ 2089 w 95"/>
                <a:gd name="T21" fmla="*/ 105 h 67"/>
                <a:gd name="T22" fmla="*/ 3194 w 95"/>
                <a:gd name="T23" fmla="*/ 653 h 67"/>
                <a:gd name="T24" fmla="*/ 3665 w 95"/>
                <a:gd name="T25" fmla="*/ 1423 h 67"/>
                <a:gd name="T26" fmla="*/ 3615 w 95"/>
                <a:gd name="T27" fmla="*/ 1660 h 67"/>
                <a:gd name="T28" fmla="*/ 3665 w 95"/>
                <a:gd name="T29" fmla="*/ 1660 h 67"/>
                <a:gd name="T30" fmla="*/ 3698 w 95"/>
                <a:gd name="T31" fmla="*/ 1660 h 67"/>
                <a:gd name="T32" fmla="*/ 3740 w 95"/>
                <a:gd name="T33" fmla="*/ 1423 h 67"/>
                <a:gd name="T34" fmla="*/ 3227 w 95"/>
                <a:gd name="T35" fmla="*/ 571 h 67"/>
                <a:gd name="T36" fmla="*/ 2122 w 95"/>
                <a:gd name="T37" fmla="*/ 30 h 67"/>
                <a:gd name="T38" fmla="*/ 1731 w 95"/>
                <a:gd name="T39" fmla="*/ 0 h 67"/>
                <a:gd name="T40" fmla="*/ 629 w 95"/>
                <a:gd name="T41" fmla="*/ 466 h 67"/>
                <a:gd name="T42" fmla="*/ 50 w 95"/>
                <a:gd name="T43" fmla="*/ 1348 h 67"/>
                <a:gd name="T44" fmla="*/ 0 w 95"/>
                <a:gd name="T45" fmla="*/ 1578 h 67"/>
                <a:gd name="T46" fmla="*/ 158 w 95"/>
                <a:gd name="T47" fmla="*/ 1939 h 67"/>
                <a:gd name="T48" fmla="*/ 754 w 95"/>
                <a:gd name="T49" fmla="*/ 2243 h 67"/>
                <a:gd name="T50" fmla="*/ 1651 w 95"/>
                <a:gd name="T51" fmla="*/ 2480 h 67"/>
                <a:gd name="T52" fmla="*/ 2277 w 95"/>
                <a:gd name="T53" fmla="*/ 2585 h 67"/>
                <a:gd name="T54" fmla="*/ 3698 w 95"/>
                <a:gd name="T55" fmla="*/ 1660 h 67"/>
                <a:gd name="T56" fmla="*/ 3665 w 95"/>
                <a:gd name="T57" fmla="*/ 1660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5" h="67">
                  <a:moveTo>
                    <a:pt x="93" y="43"/>
                  </a:moveTo>
                  <a:cubicBezTo>
                    <a:pt x="92" y="43"/>
                    <a:pt x="92" y="43"/>
                    <a:pt x="92" y="43"/>
                  </a:cubicBezTo>
                  <a:cubicBezTo>
                    <a:pt x="88" y="56"/>
                    <a:pt x="75" y="65"/>
                    <a:pt x="58" y="65"/>
                  </a:cubicBezTo>
                  <a:cubicBezTo>
                    <a:pt x="53" y="65"/>
                    <a:pt x="48" y="64"/>
                    <a:pt x="42" y="63"/>
                  </a:cubicBezTo>
                  <a:cubicBezTo>
                    <a:pt x="31" y="60"/>
                    <a:pt x="21" y="57"/>
                    <a:pt x="14" y="54"/>
                  </a:cubicBezTo>
                  <a:cubicBezTo>
                    <a:pt x="10" y="52"/>
                    <a:pt x="7" y="51"/>
                    <a:pt x="5" y="49"/>
                  </a:cubicBezTo>
                  <a:cubicBezTo>
                    <a:pt x="3" y="46"/>
                    <a:pt x="2" y="44"/>
                    <a:pt x="2" y="41"/>
                  </a:cubicBezTo>
                  <a:cubicBezTo>
                    <a:pt x="2" y="39"/>
                    <a:pt x="3" y="38"/>
                    <a:pt x="3" y="36"/>
                  </a:cubicBezTo>
                  <a:cubicBezTo>
                    <a:pt x="5" y="28"/>
                    <a:pt x="10" y="20"/>
                    <a:pt x="18" y="13"/>
                  </a:cubicBezTo>
                  <a:cubicBezTo>
                    <a:pt x="25" y="6"/>
                    <a:pt x="34" y="2"/>
                    <a:pt x="44" y="2"/>
                  </a:cubicBezTo>
                  <a:cubicBezTo>
                    <a:pt x="47" y="2"/>
                    <a:pt x="50" y="2"/>
                    <a:pt x="53" y="3"/>
                  </a:cubicBezTo>
                  <a:cubicBezTo>
                    <a:pt x="64" y="6"/>
                    <a:pt x="74" y="11"/>
                    <a:pt x="81" y="17"/>
                  </a:cubicBezTo>
                  <a:cubicBezTo>
                    <a:pt x="88" y="23"/>
                    <a:pt x="93" y="30"/>
                    <a:pt x="93" y="37"/>
                  </a:cubicBezTo>
                  <a:cubicBezTo>
                    <a:pt x="93" y="39"/>
                    <a:pt x="92" y="41"/>
                    <a:pt x="92" y="43"/>
                  </a:cubicBezTo>
                  <a:cubicBezTo>
                    <a:pt x="93" y="43"/>
                    <a:pt x="93" y="43"/>
                    <a:pt x="93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1"/>
                    <a:pt x="95" y="39"/>
                    <a:pt x="95" y="37"/>
                  </a:cubicBezTo>
                  <a:cubicBezTo>
                    <a:pt x="95" y="29"/>
                    <a:pt x="90" y="21"/>
                    <a:pt x="82" y="15"/>
                  </a:cubicBezTo>
                  <a:cubicBezTo>
                    <a:pt x="75" y="9"/>
                    <a:pt x="65" y="4"/>
                    <a:pt x="54" y="1"/>
                  </a:cubicBezTo>
                  <a:cubicBezTo>
                    <a:pt x="51" y="0"/>
                    <a:pt x="48" y="0"/>
                    <a:pt x="44" y="0"/>
                  </a:cubicBezTo>
                  <a:cubicBezTo>
                    <a:pt x="34" y="0"/>
                    <a:pt x="24" y="5"/>
                    <a:pt x="16" y="12"/>
                  </a:cubicBezTo>
                  <a:cubicBezTo>
                    <a:pt x="9" y="18"/>
                    <a:pt x="3" y="27"/>
                    <a:pt x="1" y="35"/>
                  </a:cubicBezTo>
                  <a:cubicBezTo>
                    <a:pt x="1" y="37"/>
                    <a:pt x="0" y="39"/>
                    <a:pt x="0" y="41"/>
                  </a:cubicBezTo>
                  <a:cubicBezTo>
                    <a:pt x="0" y="44"/>
                    <a:pt x="2" y="47"/>
                    <a:pt x="4" y="50"/>
                  </a:cubicBezTo>
                  <a:cubicBezTo>
                    <a:pt x="7" y="54"/>
                    <a:pt x="13" y="56"/>
                    <a:pt x="19" y="58"/>
                  </a:cubicBezTo>
                  <a:cubicBezTo>
                    <a:pt x="26" y="60"/>
                    <a:pt x="34" y="62"/>
                    <a:pt x="42" y="64"/>
                  </a:cubicBezTo>
                  <a:cubicBezTo>
                    <a:pt x="47" y="66"/>
                    <a:pt x="53" y="67"/>
                    <a:pt x="58" y="67"/>
                  </a:cubicBezTo>
                  <a:cubicBezTo>
                    <a:pt x="76" y="67"/>
                    <a:pt x="90" y="58"/>
                    <a:pt x="94" y="43"/>
                  </a:cubicBezTo>
                  <a:lnTo>
                    <a:pt x="93" y="43"/>
                  </a:lnTo>
                  <a:close/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8" name="Freeform 165">
              <a:extLst>
                <a:ext uri="{FF2B5EF4-FFF2-40B4-BE49-F238E27FC236}">
                  <a16:creationId xmlns:a16="http://schemas.microsoft.com/office/drawing/2014/main" id="{11F9F01D-F4E0-4ACA-9E7E-7421FAFAC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840"/>
              <a:ext cx="253" cy="222"/>
            </a:xfrm>
            <a:custGeom>
              <a:avLst/>
              <a:gdLst>
                <a:gd name="T0" fmla="*/ 3823 w 101"/>
                <a:gd name="T1" fmla="*/ 342 h 89"/>
                <a:gd name="T2" fmla="*/ 3770 w 101"/>
                <a:gd name="T3" fmla="*/ 342 h 89"/>
                <a:gd name="T4" fmla="*/ 3898 w 101"/>
                <a:gd name="T5" fmla="*/ 853 h 89"/>
                <a:gd name="T6" fmla="*/ 2673 w 101"/>
                <a:gd name="T7" fmla="*/ 2898 h 89"/>
                <a:gd name="T8" fmla="*/ 1180 w 101"/>
                <a:gd name="T9" fmla="*/ 3365 h 89"/>
                <a:gd name="T10" fmla="*/ 238 w 101"/>
                <a:gd name="T11" fmla="*/ 2981 h 89"/>
                <a:gd name="T12" fmla="*/ 83 w 101"/>
                <a:gd name="T13" fmla="*/ 2482 h 89"/>
                <a:gd name="T14" fmla="*/ 1222 w 101"/>
                <a:gd name="T15" fmla="*/ 728 h 89"/>
                <a:gd name="T16" fmla="*/ 3061 w 101"/>
                <a:gd name="T17" fmla="*/ 75 h 89"/>
                <a:gd name="T18" fmla="*/ 3770 w 101"/>
                <a:gd name="T19" fmla="*/ 342 h 89"/>
                <a:gd name="T20" fmla="*/ 3823 w 101"/>
                <a:gd name="T21" fmla="*/ 342 h 89"/>
                <a:gd name="T22" fmla="*/ 3823 w 101"/>
                <a:gd name="T23" fmla="*/ 312 h 89"/>
                <a:gd name="T24" fmla="*/ 3061 w 101"/>
                <a:gd name="T25" fmla="*/ 0 h 89"/>
                <a:gd name="T26" fmla="*/ 1147 w 101"/>
                <a:gd name="T27" fmla="*/ 696 h 89"/>
                <a:gd name="T28" fmla="*/ 0 w 101"/>
                <a:gd name="T29" fmla="*/ 2482 h 89"/>
                <a:gd name="T30" fmla="*/ 158 w 101"/>
                <a:gd name="T31" fmla="*/ 3023 h 89"/>
                <a:gd name="T32" fmla="*/ 1180 w 101"/>
                <a:gd name="T33" fmla="*/ 3447 h 89"/>
                <a:gd name="T34" fmla="*/ 2718 w 101"/>
                <a:gd name="T35" fmla="*/ 2981 h 89"/>
                <a:gd name="T36" fmla="*/ 3978 w 101"/>
                <a:gd name="T37" fmla="*/ 853 h 89"/>
                <a:gd name="T38" fmla="*/ 3823 w 101"/>
                <a:gd name="T39" fmla="*/ 312 h 89"/>
                <a:gd name="T40" fmla="*/ 3823 w 101"/>
                <a:gd name="T41" fmla="*/ 342 h 8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01" h="89">
                  <a:moveTo>
                    <a:pt x="97" y="9"/>
                  </a:moveTo>
                  <a:cubicBezTo>
                    <a:pt x="96" y="9"/>
                    <a:pt x="96" y="9"/>
                    <a:pt x="96" y="9"/>
                  </a:cubicBezTo>
                  <a:cubicBezTo>
                    <a:pt x="98" y="13"/>
                    <a:pt x="99" y="17"/>
                    <a:pt x="99" y="22"/>
                  </a:cubicBezTo>
                  <a:cubicBezTo>
                    <a:pt x="99" y="39"/>
                    <a:pt x="86" y="63"/>
                    <a:pt x="68" y="75"/>
                  </a:cubicBezTo>
                  <a:cubicBezTo>
                    <a:pt x="57" y="83"/>
                    <a:pt x="43" y="87"/>
                    <a:pt x="30" y="87"/>
                  </a:cubicBezTo>
                  <a:cubicBezTo>
                    <a:pt x="20" y="87"/>
                    <a:pt x="11" y="84"/>
                    <a:pt x="6" y="77"/>
                  </a:cubicBezTo>
                  <a:cubicBezTo>
                    <a:pt x="4" y="73"/>
                    <a:pt x="2" y="69"/>
                    <a:pt x="2" y="64"/>
                  </a:cubicBezTo>
                  <a:cubicBezTo>
                    <a:pt x="2" y="49"/>
                    <a:pt x="14" y="31"/>
                    <a:pt x="31" y="19"/>
                  </a:cubicBezTo>
                  <a:cubicBezTo>
                    <a:pt x="45" y="10"/>
                    <a:pt x="64" y="2"/>
                    <a:pt x="78" y="2"/>
                  </a:cubicBezTo>
                  <a:cubicBezTo>
                    <a:pt x="86" y="2"/>
                    <a:pt x="92" y="4"/>
                    <a:pt x="96" y="9"/>
                  </a:cubicBezTo>
                  <a:cubicBezTo>
                    <a:pt x="97" y="9"/>
                    <a:pt x="97" y="9"/>
                    <a:pt x="97" y="9"/>
                  </a:cubicBezTo>
                  <a:cubicBezTo>
                    <a:pt x="97" y="8"/>
                    <a:pt x="97" y="8"/>
                    <a:pt x="97" y="8"/>
                  </a:cubicBezTo>
                  <a:cubicBezTo>
                    <a:pt x="93" y="2"/>
                    <a:pt x="86" y="0"/>
                    <a:pt x="78" y="0"/>
                  </a:cubicBezTo>
                  <a:cubicBezTo>
                    <a:pt x="63" y="0"/>
                    <a:pt x="44" y="8"/>
                    <a:pt x="29" y="18"/>
                  </a:cubicBezTo>
                  <a:cubicBezTo>
                    <a:pt x="12" y="29"/>
                    <a:pt x="0" y="48"/>
                    <a:pt x="0" y="64"/>
                  </a:cubicBezTo>
                  <a:cubicBezTo>
                    <a:pt x="0" y="69"/>
                    <a:pt x="2" y="74"/>
                    <a:pt x="4" y="78"/>
                  </a:cubicBezTo>
                  <a:cubicBezTo>
                    <a:pt x="10" y="86"/>
                    <a:pt x="19" y="89"/>
                    <a:pt x="30" y="89"/>
                  </a:cubicBezTo>
                  <a:cubicBezTo>
                    <a:pt x="43" y="89"/>
                    <a:pt x="57" y="85"/>
                    <a:pt x="69" y="77"/>
                  </a:cubicBezTo>
                  <a:cubicBezTo>
                    <a:pt x="87" y="64"/>
                    <a:pt x="101" y="40"/>
                    <a:pt x="101" y="22"/>
                  </a:cubicBezTo>
                  <a:cubicBezTo>
                    <a:pt x="101" y="17"/>
                    <a:pt x="100" y="12"/>
                    <a:pt x="97" y="8"/>
                  </a:cubicBezTo>
                  <a:cubicBezTo>
                    <a:pt x="97" y="9"/>
                    <a:pt x="97" y="9"/>
                    <a:pt x="97" y="9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89" name="Oval 166">
              <a:extLst>
                <a:ext uri="{FF2B5EF4-FFF2-40B4-BE49-F238E27FC236}">
                  <a16:creationId xmlns:a16="http://schemas.microsoft.com/office/drawing/2014/main" id="{F2DDF89A-97E9-49AE-9369-933EA9BF1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1562"/>
              <a:ext cx="77" cy="55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90" name="Oval 167">
              <a:extLst>
                <a:ext uri="{FF2B5EF4-FFF2-40B4-BE49-F238E27FC236}">
                  <a16:creationId xmlns:a16="http://schemas.microsoft.com/office/drawing/2014/main" id="{9672E15E-0281-4CD2-854A-185324F08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7" y="1572"/>
              <a:ext cx="70" cy="50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91" name="Freeform 168">
              <a:extLst>
                <a:ext uri="{FF2B5EF4-FFF2-40B4-BE49-F238E27FC236}">
                  <a16:creationId xmlns:a16="http://schemas.microsoft.com/office/drawing/2014/main" id="{000AB917-1E9B-4A7C-83BC-8574CD231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722"/>
              <a:ext cx="60" cy="68"/>
            </a:xfrm>
            <a:custGeom>
              <a:avLst/>
              <a:gdLst>
                <a:gd name="T0" fmla="*/ 708 w 24"/>
                <a:gd name="T1" fmla="*/ 957 h 27"/>
                <a:gd name="T2" fmla="*/ 158 w 24"/>
                <a:gd name="T3" fmla="*/ 718 h 27"/>
                <a:gd name="T4" fmla="*/ 238 w 24"/>
                <a:gd name="T5" fmla="*/ 83 h 27"/>
                <a:gd name="T6" fmla="*/ 783 w 24"/>
                <a:gd name="T7" fmla="*/ 368 h 27"/>
                <a:gd name="T8" fmla="*/ 708 w 24"/>
                <a:gd name="T9" fmla="*/ 957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7">
                  <a:moveTo>
                    <a:pt x="18" y="24"/>
                  </a:moveTo>
                  <a:cubicBezTo>
                    <a:pt x="14" y="27"/>
                    <a:pt x="7" y="24"/>
                    <a:pt x="4" y="18"/>
                  </a:cubicBezTo>
                  <a:cubicBezTo>
                    <a:pt x="0" y="12"/>
                    <a:pt x="1" y="5"/>
                    <a:pt x="6" y="2"/>
                  </a:cubicBezTo>
                  <a:cubicBezTo>
                    <a:pt x="10" y="0"/>
                    <a:pt x="17" y="3"/>
                    <a:pt x="20" y="9"/>
                  </a:cubicBezTo>
                  <a:cubicBezTo>
                    <a:pt x="24" y="15"/>
                    <a:pt x="23" y="22"/>
                    <a:pt x="18" y="24"/>
                  </a:cubicBezTo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2" name="Oval 169">
              <a:extLst>
                <a:ext uri="{FF2B5EF4-FFF2-40B4-BE49-F238E27FC236}">
                  <a16:creationId xmlns:a16="http://schemas.microsoft.com/office/drawing/2014/main" id="{444F2F11-79F9-4983-982B-C118632C0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2" y="1712"/>
              <a:ext cx="80" cy="53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93" name="Oval 170">
              <a:extLst>
                <a:ext uri="{FF2B5EF4-FFF2-40B4-BE49-F238E27FC236}">
                  <a16:creationId xmlns:a16="http://schemas.microsoft.com/office/drawing/2014/main" id="{7A620688-BA26-418B-B57E-0C3AFA68A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1672"/>
              <a:ext cx="75" cy="40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794" name="Freeform 171">
              <a:extLst>
                <a:ext uri="{FF2B5EF4-FFF2-40B4-BE49-F238E27FC236}">
                  <a16:creationId xmlns:a16="http://schemas.microsoft.com/office/drawing/2014/main" id="{731C1735-95AD-4676-9B09-7DA607B2F4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1702"/>
              <a:ext cx="78" cy="58"/>
            </a:xfrm>
            <a:custGeom>
              <a:avLst/>
              <a:gdLst>
                <a:gd name="T0" fmla="*/ 1165 w 31"/>
                <a:gd name="T1" fmla="*/ 159 h 23"/>
                <a:gd name="T2" fmla="*/ 765 w 31"/>
                <a:gd name="T3" fmla="*/ 769 h 23"/>
                <a:gd name="T4" fmla="*/ 83 w 31"/>
                <a:gd name="T5" fmla="*/ 769 h 23"/>
                <a:gd name="T6" fmla="*/ 476 w 31"/>
                <a:gd name="T7" fmla="*/ 159 h 23"/>
                <a:gd name="T8" fmla="*/ 1165 w 31"/>
                <a:gd name="T9" fmla="*/ 15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23">
                  <a:moveTo>
                    <a:pt x="29" y="4"/>
                  </a:moveTo>
                  <a:cubicBezTo>
                    <a:pt x="31" y="9"/>
                    <a:pt x="27" y="15"/>
                    <a:pt x="19" y="19"/>
                  </a:cubicBezTo>
                  <a:cubicBezTo>
                    <a:pt x="12" y="23"/>
                    <a:pt x="4" y="23"/>
                    <a:pt x="2" y="19"/>
                  </a:cubicBezTo>
                  <a:cubicBezTo>
                    <a:pt x="0" y="15"/>
                    <a:pt x="4" y="8"/>
                    <a:pt x="12" y="4"/>
                  </a:cubicBezTo>
                  <a:cubicBezTo>
                    <a:pt x="19" y="0"/>
                    <a:pt x="27" y="0"/>
                    <a:pt x="29" y="4"/>
                  </a:cubicBezTo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5" name="Freeform 172">
              <a:extLst>
                <a:ext uri="{FF2B5EF4-FFF2-40B4-BE49-F238E27FC236}">
                  <a16:creationId xmlns:a16="http://schemas.microsoft.com/office/drawing/2014/main" id="{2D9C108F-44C0-4C70-AB94-71698FA4C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885"/>
              <a:ext cx="55" cy="70"/>
            </a:xfrm>
            <a:custGeom>
              <a:avLst/>
              <a:gdLst>
                <a:gd name="T0" fmla="*/ 708 w 22"/>
                <a:gd name="T1" fmla="*/ 395 h 28"/>
                <a:gd name="T2" fmla="*/ 708 w 22"/>
                <a:gd name="T3" fmla="*/ 1020 h 28"/>
                <a:gd name="T4" fmla="*/ 158 w 22"/>
                <a:gd name="T5" fmla="*/ 708 h 28"/>
                <a:gd name="T6" fmla="*/ 125 w 22"/>
                <a:gd name="T7" fmla="*/ 83 h 28"/>
                <a:gd name="T8" fmla="*/ 708 w 22"/>
                <a:gd name="T9" fmla="*/ 39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8">
                  <a:moveTo>
                    <a:pt x="18" y="10"/>
                  </a:moveTo>
                  <a:cubicBezTo>
                    <a:pt x="22" y="16"/>
                    <a:pt x="22" y="24"/>
                    <a:pt x="18" y="26"/>
                  </a:cubicBezTo>
                  <a:cubicBezTo>
                    <a:pt x="14" y="28"/>
                    <a:pt x="8" y="25"/>
                    <a:pt x="4" y="18"/>
                  </a:cubicBezTo>
                  <a:cubicBezTo>
                    <a:pt x="0" y="12"/>
                    <a:pt x="0" y="5"/>
                    <a:pt x="3" y="2"/>
                  </a:cubicBezTo>
                  <a:cubicBezTo>
                    <a:pt x="7" y="0"/>
                    <a:pt x="14" y="3"/>
                    <a:pt x="18" y="10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6" name="Freeform 173">
              <a:extLst>
                <a:ext uri="{FF2B5EF4-FFF2-40B4-BE49-F238E27FC236}">
                  <a16:creationId xmlns:a16="http://schemas.microsoft.com/office/drawing/2014/main" id="{E91E8E77-B8EA-4887-A06A-F08E0F58D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835"/>
              <a:ext cx="52" cy="75"/>
            </a:xfrm>
            <a:custGeom>
              <a:avLst/>
              <a:gdLst>
                <a:gd name="T0" fmla="*/ 639 w 21"/>
                <a:gd name="T1" fmla="*/ 708 h 30"/>
                <a:gd name="T2" fmla="*/ 104 w 21"/>
                <a:gd name="T3" fmla="*/ 1095 h 30"/>
                <a:gd name="T4" fmla="*/ 104 w 21"/>
                <a:gd name="T5" fmla="*/ 438 h 30"/>
                <a:gd name="T6" fmla="*/ 639 w 21"/>
                <a:gd name="T7" fmla="*/ 83 h 30"/>
                <a:gd name="T8" fmla="*/ 639 w 21"/>
                <a:gd name="T9" fmla="*/ 70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30">
                  <a:moveTo>
                    <a:pt x="17" y="18"/>
                  </a:moveTo>
                  <a:cubicBezTo>
                    <a:pt x="13" y="25"/>
                    <a:pt x="7" y="30"/>
                    <a:pt x="3" y="28"/>
                  </a:cubicBezTo>
                  <a:cubicBezTo>
                    <a:pt x="0" y="26"/>
                    <a:pt x="0" y="18"/>
                    <a:pt x="3" y="11"/>
                  </a:cubicBezTo>
                  <a:cubicBezTo>
                    <a:pt x="7" y="4"/>
                    <a:pt x="13" y="0"/>
                    <a:pt x="17" y="2"/>
                  </a:cubicBezTo>
                  <a:cubicBezTo>
                    <a:pt x="21" y="4"/>
                    <a:pt x="21" y="11"/>
                    <a:pt x="17" y="18"/>
                  </a:cubicBezTo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7" name="Freeform 174">
              <a:extLst>
                <a:ext uri="{FF2B5EF4-FFF2-40B4-BE49-F238E27FC236}">
                  <a16:creationId xmlns:a16="http://schemas.microsoft.com/office/drawing/2014/main" id="{1A796642-45C4-4E7D-99F6-4FA766702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9" y="2060"/>
              <a:ext cx="83" cy="65"/>
            </a:xfrm>
            <a:custGeom>
              <a:avLst/>
              <a:gdLst>
                <a:gd name="T0" fmla="*/ 1195 w 33"/>
                <a:gd name="T1" fmla="*/ 908 h 26"/>
                <a:gd name="T2" fmla="*/ 475 w 33"/>
                <a:gd name="T3" fmla="*/ 783 h 26"/>
                <a:gd name="T4" fmla="*/ 126 w 33"/>
                <a:gd name="T5" fmla="*/ 158 h 26"/>
                <a:gd name="T6" fmla="*/ 843 w 33"/>
                <a:gd name="T7" fmla="*/ 238 h 26"/>
                <a:gd name="T8" fmla="*/ 1195 w 33"/>
                <a:gd name="T9" fmla="*/ 908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26">
                  <a:moveTo>
                    <a:pt x="30" y="23"/>
                  </a:moveTo>
                  <a:cubicBezTo>
                    <a:pt x="27" y="26"/>
                    <a:pt x="19" y="26"/>
                    <a:pt x="12" y="20"/>
                  </a:cubicBezTo>
                  <a:cubicBezTo>
                    <a:pt x="4" y="15"/>
                    <a:pt x="0" y="8"/>
                    <a:pt x="3" y="4"/>
                  </a:cubicBezTo>
                  <a:cubicBezTo>
                    <a:pt x="6" y="0"/>
                    <a:pt x="14" y="1"/>
                    <a:pt x="21" y="6"/>
                  </a:cubicBezTo>
                  <a:cubicBezTo>
                    <a:pt x="29" y="11"/>
                    <a:pt x="33" y="19"/>
                    <a:pt x="30" y="23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8" name="Freeform 175">
              <a:extLst>
                <a:ext uri="{FF2B5EF4-FFF2-40B4-BE49-F238E27FC236}">
                  <a16:creationId xmlns:a16="http://schemas.microsoft.com/office/drawing/2014/main" id="{564A7A40-A41A-402D-81B1-00817571C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810"/>
              <a:ext cx="75" cy="57"/>
            </a:xfrm>
            <a:custGeom>
              <a:avLst/>
              <a:gdLst>
                <a:gd name="T0" fmla="*/ 1095 w 30"/>
                <a:gd name="T1" fmla="*/ 689 h 23"/>
                <a:gd name="T2" fmla="*/ 438 w 30"/>
                <a:gd name="T3" fmla="*/ 711 h 23"/>
                <a:gd name="T4" fmla="*/ 125 w 30"/>
                <a:gd name="T5" fmla="*/ 183 h 23"/>
                <a:gd name="T6" fmla="*/ 783 w 30"/>
                <a:gd name="T7" fmla="*/ 154 h 23"/>
                <a:gd name="T8" fmla="*/ 1095 w 30"/>
                <a:gd name="T9" fmla="*/ 68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3">
                  <a:moveTo>
                    <a:pt x="28" y="18"/>
                  </a:moveTo>
                  <a:cubicBezTo>
                    <a:pt x="25" y="23"/>
                    <a:pt x="18" y="23"/>
                    <a:pt x="11" y="19"/>
                  </a:cubicBezTo>
                  <a:cubicBezTo>
                    <a:pt x="4" y="16"/>
                    <a:pt x="0" y="9"/>
                    <a:pt x="3" y="5"/>
                  </a:cubicBezTo>
                  <a:cubicBezTo>
                    <a:pt x="5" y="0"/>
                    <a:pt x="13" y="0"/>
                    <a:pt x="20" y="4"/>
                  </a:cubicBezTo>
                  <a:cubicBezTo>
                    <a:pt x="27" y="7"/>
                    <a:pt x="30" y="14"/>
                    <a:pt x="28" y="18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99" name="Freeform 176">
              <a:extLst>
                <a:ext uri="{FF2B5EF4-FFF2-40B4-BE49-F238E27FC236}">
                  <a16:creationId xmlns:a16="http://schemas.microsoft.com/office/drawing/2014/main" id="{BC594D2C-F352-4CCC-A907-E146F7C42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2" y="1935"/>
              <a:ext cx="62" cy="60"/>
            </a:xfrm>
            <a:custGeom>
              <a:avLst/>
              <a:gdLst>
                <a:gd name="T0" fmla="*/ 689 w 25"/>
                <a:gd name="T1" fmla="*/ 708 h 24"/>
                <a:gd name="T2" fmla="*/ 104 w 25"/>
                <a:gd name="T3" fmla="*/ 833 h 24"/>
                <a:gd name="T4" fmla="*/ 258 w 25"/>
                <a:gd name="T5" fmla="*/ 238 h 24"/>
                <a:gd name="T6" fmla="*/ 836 w 25"/>
                <a:gd name="T7" fmla="*/ 158 h 24"/>
                <a:gd name="T8" fmla="*/ 689 w 25"/>
                <a:gd name="T9" fmla="*/ 708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24">
                  <a:moveTo>
                    <a:pt x="18" y="18"/>
                  </a:moveTo>
                  <a:cubicBezTo>
                    <a:pt x="13" y="23"/>
                    <a:pt x="6" y="24"/>
                    <a:pt x="3" y="21"/>
                  </a:cubicBezTo>
                  <a:cubicBezTo>
                    <a:pt x="0" y="17"/>
                    <a:pt x="2" y="11"/>
                    <a:pt x="7" y="6"/>
                  </a:cubicBezTo>
                  <a:cubicBezTo>
                    <a:pt x="12" y="1"/>
                    <a:pt x="19" y="0"/>
                    <a:pt x="22" y="4"/>
                  </a:cubicBezTo>
                  <a:cubicBezTo>
                    <a:pt x="25" y="7"/>
                    <a:pt x="23" y="14"/>
                    <a:pt x="18" y="18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0" name="Oval 177">
              <a:extLst>
                <a:ext uri="{FF2B5EF4-FFF2-40B4-BE49-F238E27FC236}">
                  <a16:creationId xmlns:a16="http://schemas.microsoft.com/office/drawing/2014/main" id="{716FAC4C-497C-4281-9830-40FFD9F28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" y="2117"/>
              <a:ext cx="72" cy="38"/>
            </a:xfrm>
            <a:prstGeom prst="ellipse">
              <a:avLst/>
            </a:pr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801" name="Freeform 178">
              <a:extLst>
                <a:ext uri="{FF2B5EF4-FFF2-40B4-BE49-F238E27FC236}">
                  <a16:creationId xmlns:a16="http://schemas.microsoft.com/office/drawing/2014/main" id="{9A701DDA-ABC8-40DB-B4FB-B55CB5AD4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090"/>
              <a:ext cx="72" cy="52"/>
            </a:xfrm>
            <a:custGeom>
              <a:avLst/>
              <a:gdLst>
                <a:gd name="T0" fmla="*/ 1023 w 29"/>
                <a:gd name="T1" fmla="*/ 154 h 21"/>
                <a:gd name="T2" fmla="*/ 690 w 29"/>
                <a:gd name="T3" fmla="*/ 639 h 21"/>
                <a:gd name="T4" fmla="*/ 74 w 29"/>
                <a:gd name="T5" fmla="*/ 639 h 21"/>
                <a:gd name="T6" fmla="*/ 412 w 29"/>
                <a:gd name="T7" fmla="*/ 154 h 21"/>
                <a:gd name="T8" fmla="*/ 1023 w 29"/>
                <a:gd name="T9" fmla="*/ 15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7" y="4"/>
                  </a:moveTo>
                  <a:cubicBezTo>
                    <a:pt x="29" y="7"/>
                    <a:pt x="25" y="13"/>
                    <a:pt x="18" y="17"/>
                  </a:cubicBezTo>
                  <a:cubicBezTo>
                    <a:pt x="11" y="21"/>
                    <a:pt x="4" y="21"/>
                    <a:pt x="2" y="17"/>
                  </a:cubicBezTo>
                  <a:cubicBezTo>
                    <a:pt x="0" y="14"/>
                    <a:pt x="4" y="8"/>
                    <a:pt x="11" y="4"/>
                  </a:cubicBezTo>
                  <a:cubicBezTo>
                    <a:pt x="18" y="0"/>
                    <a:pt x="25" y="0"/>
                    <a:pt x="27" y="4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2" name="Freeform 179">
              <a:extLst>
                <a:ext uri="{FF2B5EF4-FFF2-40B4-BE49-F238E27FC236}">
                  <a16:creationId xmlns:a16="http://schemas.microsoft.com/office/drawing/2014/main" id="{878B1DB9-1F14-405F-8874-4DC3B3CC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942"/>
              <a:ext cx="70" cy="73"/>
            </a:xfrm>
            <a:custGeom>
              <a:avLst/>
              <a:gdLst>
                <a:gd name="T0" fmla="*/ 938 w 28"/>
                <a:gd name="T1" fmla="*/ 126 h 29"/>
                <a:gd name="T2" fmla="*/ 783 w 28"/>
                <a:gd name="T3" fmla="*/ 798 h 29"/>
                <a:gd name="T4" fmla="*/ 158 w 28"/>
                <a:gd name="T5" fmla="*/ 1040 h 29"/>
                <a:gd name="T6" fmla="*/ 313 w 28"/>
                <a:gd name="T7" fmla="*/ 368 h 29"/>
                <a:gd name="T8" fmla="*/ 938 w 28"/>
                <a:gd name="T9" fmla="*/ 126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9">
                  <a:moveTo>
                    <a:pt x="24" y="3"/>
                  </a:moveTo>
                  <a:cubicBezTo>
                    <a:pt x="28" y="6"/>
                    <a:pt x="26" y="13"/>
                    <a:pt x="20" y="20"/>
                  </a:cubicBezTo>
                  <a:cubicBezTo>
                    <a:pt x="15" y="26"/>
                    <a:pt x="7" y="29"/>
                    <a:pt x="4" y="26"/>
                  </a:cubicBezTo>
                  <a:cubicBezTo>
                    <a:pt x="0" y="23"/>
                    <a:pt x="2" y="15"/>
                    <a:pt x="8" y="9"/>
                  </a:cubicBezTo>
                  <a:cubicBezTo>
                    <a:pt x="14" y="2"/>
                    <a:pt x="21" y="0"/>
                    <a:pt x="24" y="3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3" name="Freeform 180">
              <a:extLst>
                <a:ext uri="{FF2B5EF4-FFF2-40B4-BE49-F238E27FC236}">
                  <a16:creationId xmlns:a16="http://schemas.microsoft.com/office/drawing/2014/main" id="{76B718A4-7FFF-41EA-BA71-552FC3CF1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1922"/>
              <a:ext cx="47" cy="63"/>
            </a:xfrm>
            <a:custGeom>
              <a:avLst/>
              <a:gdLst>
                <a:gd name="T0" fmla="*/ 564 w 19"/>
                <a:gd name="T1" fmla="*/ 610 h 25"/>
                <a:gd name="T2" fmla="*/ 104 w 19"/>
                <a:gd name="T3" fmla="*/ 927 h 25"/>
                <a:gd name="T4" fmla="*/ 153 w 19"/>
                <a:gd name="T5" fmla="*/ 368 h 25"/>
                <a:gd name="T6" fmla="*/ 606 w 19"/>
                <a:gd name="T7" fmla="*/ 50 h 25"/>
                <a:gd name="T8" fmla="*/ 564 w 19"/>
                <a:gd name="T9" fmla="*/ 610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5">
                  <a:moveTo>
                    <a:pt x="15" y="15"/>
                  </a:moveTo>
                  <a:cubicBezTo>
                    <a:pt x="12" y="21"/>
                    <a:pt x="6" y="25"/>
                    <a:pt x="3" y="23"/>
                  </a:cubicBezTo>
                  <a:cubicBezTo>
                    <a:pt x="0" y="21"/>
                    <a:pt x="0" y="15"/>
                    <a:pt x="4" y="9"/>
                  </a:cubicBezTo>
                  <a:cubicBezTo>
                    <a:pt x="7" y="3"/>
                    <a:pt x="12" y="0"/>
                    <a:pt x="16" y="1"/>
                  </a:cubicBezTo>
                  <a:cubicBezTo>
                    <a:pt x="19" y="3"/>
                    <a:pt x="19" y="10"/>
                    <a:pt x="15" y="15"/>
                  </a:cubicBezTo>
                  <a:close/>
                </a:path>
              </a:pathLst>
            </a:custGeom>
            <a:solidFill>
              <a:srgbClr val="83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4" name="Freeform 181">
              <a:extLst>
                <a:ext uri="{FF2B5EF4-FFF2-40B4-BE49-F238E27FC236}">
                  <a16:creationId xmlns:a16="http://schemas.microsoft.com/office/drawing/2014/main" id="{F2FA1DB8-9E00-4F92-B832-F094BF154E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492"/>
              <a:ext cx="938" cy="758"/>
            </a:xfrm>
            <a:custGeom>
              <a:avLst/>
              <a:gdLst>
                <a:gd name="T0" fmla="*/ 14635 w 375"/>
                <a:gd name="T1" fmla="*/ 5556 h 303"/>
                <a:gd name="T2" fmla="*/ 14603 w 375"/>
                <a:gd name="T3" fmla="*/ 5556 h 303"/>
                <a:gd name="T4" fmla="*/ 12364 w 375"/>
                <a:gd name="T5" fmla="*/ 9944 h 303"/>
                <a:gd name="T6" fmla="*/ 6964 w 375"/>
                <a:gd name="T7" fmla="*/ 11790 h 303"/>
                <a:gd name="T8" fmla="*/ 1959 w 375"/>
                <a:gd name="T9" fmla="*/ 10227 h 303"/>
                <a:gd name="T10" fmla="*/ 83 w 375"/>
                <a:gd name="T11" fmla="*/ 6026 h 303"/>
                <a:gd name="T12" fmla="*/ 2189 w 375"/>
                <a:gd name="T13" fmla="*/ 1846 h 303"/>
                <a:gd name="T14" fmla="*/ 7089 w 375"/>
                <a:gd name="T15" fmla="*/ 83 h 303"/>
                <a:gd name="T16" fmla="*/ 7434 w 375"/>
                <a:gd name="T17" fmla="*/ 83 h 303"/>
                <a:gd name="T18" fmla="*/ 12131 w 375"/>
                <a:gd name="T19" fmla="*/ 1564 h 303"/>
                <a:gd name="T20" fmla="*/ 14603 w 375"/>
                <a:gd name="T21" fmla="*/ 5556 h 303"/>
                <a:gd name="T22" fmla="*/ 14635 w 375"/>
                <a:gd name="T23" fmla="*/ 5556 h 303"/>
                <a:gd name="T24" fmla="*/ 14678 w 375"/>
                <a:gd name="T25" fmla="*/ 5556 h 303"/>
                <a:gd name="T26" fmla="*/ 12176 w 375"/>
                <a:gd name="T27" fmla="*/ 1488 h 303"/>
                <a:gd name="T28" fmla="*/ 7434 w 375"/>
                <a:gd name="T29" fmla="*/ 0 h 303"/>
                <a:gd name="T30" fmla="*/ 7089 w 375"/>
                <a:gd name="T31" fmla="*/ 0 h 303"/>
                <a:gd name="T32" fmla="*/ 2159 w 375"/>
                <a:gd name="T33" fmla="*/ 1801 h 303"/>
                <a:gd name="T34" fmla="*/ 0 w 375"/>
                <a:gd name="T35" fmla="*/ 6026 h 303"/>
                <a:gd name="T36" fmla="*/ 1876 w 375"/>
                <a:gd name="T37" fmla="*/ 10257 h 303"/>
                <a:gd name="T38" fmla="*/ 6964 w 375"/>
                <a:gd name="T39" fmla="*/ 11865 h 303"/>
                <a:gd name="T40" fmla="*/ 12414 w 375"/>
                <a:gd name="T41" fmla="*/ 10019 h 303"/>
                <a:gd name="T42" fmla="*/ 14678 w 375"/>
                <a:gd name="T43" fmla="*/ 5556 h 303"/>
                <a:gd name="T44" fmla="*/ 14635 w 375"/>
                <a:gd name="T45" fmla="*/ 5556 h 30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75" h="303">
                  <a:moveTo>
                    <a:pt x="374" y="142"/>
                  </a:moveTo>
                  <a:cubicBezTo>
                    <a:pt x="373" y="142"/>
                    <a:pt x="373" y="142"/>
                    <a:pt x="373" y="142"/>
                  </a:cubicBezTo>
                  <a:cubicBezTo>
                    <a:pt x="373" y="185"/>
                    <a:pt x="352" y="225"/>
                    <a:pt x="316" y="254"/>
                  </a:cubicBezTo>
                  <a:cubicBezTo>
                    <a:pt x="281" y="283"/>
                    <a:pt x="232" y="301"/>
                    <a:pt x="178" y="301"/>
                  </a:cubicBezTo>
                  <a:cubicBezTo>
                    <a:pt x="124" y="301"/>
                    <a:pt x="80" y="286"/>
                    <a:pt x="50" y="261"/>
                  </a:cubicBezTo>
                  <a:cubicBezTo>
                    <a:pt x="19" y="235"/>
                    <a:pt x="3" y="198"/>
                    <a:pt x="2" y="154"/>
                  </a:cubicBezTo>
                  <a:cubicBezTo>
                    <a:pt x="2" y="110"/>
                    <a:pt x="24" y="74"/>
                    <a:pt x="56" y="47"/>
                  </a:cubicBezTo>
                  <a:cubicBezTo>
                    <a:pt x="89" y="21"/>
                    <a:pt x="134" y="5"/>
                    <a:pt x="181" y="2"/>
                  </a:cubicBezTo>
                  <a:cubicBezTo>
                    <a:pt x="184" y="2"/>
                    <a:pt x="187" y="2"/>
                    <a:pt x="190" y="2"/>
                  </a:cubicBezTo>
                  <a:cubicBezTo>
                    <a:pt x="227" y="1"/>
                    <a:pt x="273" y="15"/>
                    <a:pt x="310" y="40"/>
                  </a:cubicBezTo>
                  <a:cubicBezTo>
                    <a:pt x="346" y="64"/>
                    <a:pt x="373" y="99"/>
                    <a:pt x="373" y="142"/>
                  </a:cubicBezTo>
                  <a:cubicBezTo>
                    <a:pt x="374" y="142"/>
                    <a:pt x="374" y="142"/>
                    <a:pt x="374" y="142"/>
                  </a:cubicBezTo>
                  <a:cubicBezTo>
                    <a:pt x="375" y="142"/>
                    <a:pt x="375" y="142"/>
                    <a:pt x="375" y="142"/>
                  </a:cubicBezTo>
                  <a:cubicBezTo>
                    <a:pt x="375" y="98"/>
                    <a:pt x="348" y="63"/>
                    <a:pt x="311" y="38"/>
                  </a:cubicBezTo>
                  <a:cubicBezTo>
                    <a:pt x="274" y="13"/>
                    <a:pt x="227" y="0"/>
                    <a:pt x="190" y="0"/>
                  </a:cubicBezTo>
                  <a:cubicBezTo>
                    <a:pt x="187" y="0"/>
                    <a:pt x="184" y="0"/>
                    <a:pt x="181" y="0"/>
                  </a:cubicBezTo>
                  <a:cubicBezTo>
                    <a:pt x="133" y="3"/>
                    <a:pt x="88" y="19"/>
                    <a:pt x="55" y="46"/>
                  </a:cubicBezTo>
                  <a:cubicBezTo>
                    <a:pt x="22" y="72"/>
                    <a:pt x="0" y="110"/>
                    <a:pt x="0" y="154"/>
                  </a:cubicBezTo>
                  <a:cubicBezTo>
                    <a:pt x="0" y="199"/>
                    <a:pt x="18" y="236"/>
                    <a:pt x="48" y="262"/>
                  </a:cubicBezTo>
                  <a:cubicBezTo>
                    <a:pt x="79" y="288"/>
                    <a:pt x="123" y="303"/>
                    <a:pt x="178" y="303"/>
                  </a:cubicBezTo>
                  <a:cubicBezTo>
                    <a:pt x="232" y="303"/>
                    <a:pt x="282" y="285"/>
                    <a:pt x="317" y="256"/>
                  </a:cubicBezTo>
                  <a:cubicBezTo>
                    <a:pt x="353" y="227"/>
                    <a:pt x="375" y="186"/>
                    <a:pt x="375" y="142"/>
                  </a:cubicBezTo>
                  <a:cubicBezTo>
                    <a:pt x="374" y="142"/>
                    <a:pt x="374" y="142"/>
                    <a:pt x="374" y="14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5" name="Freeform 182">
              <a:extLst>
                <a:ext uri="{FF2B5EF4-FFF2-40B4-BE49-F238E27FC236}">
                  <a16:creationId xmlns:a16="http://schemas.microsoft.com/office/drawing/2014/main" id="{CDC3342E-0E0B-4EEC-96F4-82EFD8C89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1615"/>
              <a:ext cx="107" cy="70"/>
            </a:xfrm>
            <a:custGeom>
              <a:avLst/>
              <a:gdLst>
                <a:gd name="T0" fmla="*/ 0 w 43"/>
                <a:gd name="T1" fmla="*/ 158 h 28"/>
                <a:gd name="T2" fmla="*/ 1003 w 43"/>
                <a:gd name="T3" fmla="*/ 238 h 28"/>
                <a:gd name="T4" fmla="*/ 1615 w 43"/>
                <a:gd name="T5" fmla="*/ 1095 h 28"/>
                <a:gd name="T6" fmla="*/ 799 w 43"/>
                <a:gd name="T7" fmla="*/ 283 h 28"/>
                <a:gd name="T8" fmla="*/ 30 w 43"/>
                <a:gd name="T9" fmla="*/ 158 h 28"/>
                <a:gd name="T10" fmla="*/ 0 w 43"/>
                <a:gd name="T11" fmla="*/ 158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8">
                  <a:moveTo>
                    <a:pt x="0" y="4"/>
                  </a:moveTo>
                  <a:cubicBezTo>
                    <a:pt x="9" y="1"/>
                    <a:pt x="18" y="0"/>
                    <a:pt x="26" y="6"/>
                  </a:cubicBezTo>
                  <a:cubicBezTo>
                    <a:pt x="34" y="10"/>
                    <a:pt x="43" y="18"/>
                    <a:pt x="42" y="28"/>
                  </a:cubicBezTo>
                  <a:cubicBezTo>
                    <a:pt x="36" y="20"/>
                    <a:pt x="30" y="12"/>
                    <a:pt x="21" y="7"/>
                  </a:cubicBezTo>
                  <a:cubicBezTo>
                    <a:pt x="15" y="4"/>
                    <a:pt x="8" y="4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6" name="Freeform 183">
              <a:extLst>
                <a:ext uri="{FF2B5EF4-FFF2-40B4-BE49-F238E27FC236}">
                  <a16:creationId xmlns:a16="http://schemas.microsoft.com/office/drawing/2014/main" id="{4B52F647-0C1D-48F3-AA20-DCE8C283D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797"/>
              <a:ext cx="65" cy="88"/>
            </a:xfrm>
            <a:custGeom>
              <a:avLst/>
              <a:gdLst>
                <a:gd name="T0" fmla="*/ 0 w 26"/>
                <a:gd name="T1" fmla="*/ 0 h 35"/>
                <a:gd name="T2" fmla="*/ 625 w 26"/>
                <a:gd name="T3" fmla="*/ 475 h 35"/>
                <a:gd name="T4" fmla="*/ 1020 w 26"/>
                <a:gd name="T5" fmla="*/ 1398 h 35"/>
                <a:gd name="T6" fmla="*/ 50 w 26"/>
                <a:gd name="T7" fmla="*/ 83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35">
                  <a:moveTo>
                    <a:pt x="0" y="0"/>
                  </a:moveTo>
                  <a:cubicBezTo>
                    <a:pt x="7" y="0"/>
                    <a:pt x="13" y="7"/>
                    <a:pt x="16" y="12"/>
                  </a:cubicBezTo>
                  <a:cubicBezTo>
                    <a:pt x="20" y="18"/>
                    <a:pt x="25" y="27"/>
                    <a:pt x="26" y="35"/>
                  </a:cubicBezTo>
                  <a:cubicBezTo>
                    <a:pt x="19" y="24"/>
                    <a:pt x="15" y="6"/>
                    <a:pt x="1" y="2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7" name="Freeform 184">
              <a:extLst>
                <a:ext uri="{FF2B5EF4-FFF2-40B4-BE49-F238E27FC236}">
                  <a16:creationId xmlns:a16="http://schemas.microsoft.com/office/drawing/2014/main" id="{B69219AA-0616-4D51-8603-A7B5E5BE1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1507"/>
              <a:ext cx="95" cy="60"/>
            </a:xfrm>
            <a:custGeom>
              <a:avLst/>
              <a:gdLst>
                <a:gd name="T0" fmla="*/ 0 w 38"/>
                <a:gd name="T1" fmla="*/ 125 h 24"/>
                <a:gd name="T2" fmla="*/ 1175 w 38"/>
                <a:gd name="T3" fmla="*/ 238 h 24"/>
                <a:gd name="T4" fmla="*/ 1250 w 38"/>
                <a:gd name="T5" fmla="*/ 938 h 24"/>
                <a:gd name="T6" fmla="*/ 988 w 38"/>
                <a:gd name="T7" fmla="*/ 313 h 24"/>
                <a:gd name="T8" fmla="*/ 595 w 38"/>
                <a:gd name="T9" fmla="*/ 208 h 24"/>
                <a:gd name="T10" fmla="*/ 158 w 38"/>
                <a:gd name="T11" fmla="*/ 20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" h="24">
                  <a:moveTo>
                    <a:pt x="0" y="3"/>
                  </a:moveTo>
                  <a:cubicBezTo>
                    <a:pt x="9" y="0"/>
                    <a:pt x="22" y="1"/>
                    <a:pt x="30" y="6"/>
                  </a:cubicBezTo>
                  <a:cubicBezTo>
                    <a:pt x="38" y="12"/>
                    <a:pt x="36" y="17"/>
                    <a:pt x="32" y="24"/>
                  </a:cubicBezTo>
                  <a:cubicBezTo>
                    <a:pt x="33" y="17"/>
                    <a:pt x="33" y="13"/>
                    <a:pt x="25" y="8"/>
                  </a:cubicBezTo>
                  <a:cubicBezTo>
                    <a:pt x="22" y="6"/>
                    <a:pt x="19" y="5"/>
                    <a:pt x="15" y="5"/>
                  </a:cubicBezTo>
                  <a:cubicBezTo>
                    <a:pt x="12" y="5"/>
                    <a:pt x="7" y="6"/>
                    <a:pt x="4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8" name="Freeform 185">
              <a:extLst>
                <a:ext uri="{FF2B5EF4-FFF2-40B4-BE49-F238E27FC236}">
                  <a16:creationId xmlns:a16="http://schemas.microsoft.com/office/drawing/2014/main" id="{DEBC792E-592C-45F5-A013-212BD7DB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775"/>
              <a:ext cx="90" cy="100"/>
            </a:xfrm>
            <a:custGeom>
              <a:avLst/>
              <a:gdLst>
                <a:gd name="T0" fmla="*/ 0 w 36"/>
                <a:gd name="T1" fmla="*/ 208 h 40"/>
                <a:gd name="T2" fmla="*/ 1063 w 36"/>
                <a:gd name="T3" fmla="*/ 438 h 40"/>
                <a:gd name="T4" fmla="*/ 1408 w 36"/>
                <a:gd name="T5" fmla="*/ 1563 h 40"/>
                <a:gd name="T6" fmla="*/ 863 w 36"/>
                <a:gd name="T7" fmla="*/ 438 h 40"/>
                <a:gd name="T8" fmla="*/ 520 w 36"/>
                <a:gd name="T9" fmla="*/ 208 h 40"/>
                <a:gd name="T10" fmla="*/ 363 w 36"/>
                <a:gd name="T11" fmla="*/ 238 h 40"/>
                <a:gd name="T12" fmla="*/ 125 w 36"/>
                <a:gd name="T13" fmla="*/ 208 h 40"/>
                <a:gd name="T14" fmla="*/ 0 w 36"/>
                <a:gd name="T15" fmla="*/ 208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" h="40">
                  <a:moveTo>
                    <a:pt x="0" y="5"/>
                  </a:moveTo>
                  <a:cubicBezTo>
                    <a:pt x="10" y="0"/>
                    <a:pt x="19" y="4"/>
                    <a:pt x="27" y="11"/>
                  </a:cubicBezTo>
                  <a:cubicBezTo>
                    <a:pt x="35" y="19"/>
                    <a:pt x="36" y="30"/>
                    <a:pt x="36" y="40"/>
                  </a:cubicBezTo>
                  <a:cubicBezTo>
                    <a:pt x="33" y="30"/>
                    <a:pt x="29" y="19"/>
                    <a:pt x="22" y="11"/>
                  </a:cubicBezTo>
                  <a:cubicBezTo>
                    <a:pt x="19" y="8"/>
                    <a:pt x="17" y="6"/>
                    <a:pt x="13" y="5"/>
                  </a:cubicBezTo>
                  <a:cubicBezTo>
                    <a:pt x="12" y="5"/>
                    <a:pt x="10" y="5"/>
                    <a:pt x="9" y="6"/>
                  </a:cubicBezTo>
                  <a:cubicBezTo>
                    <a:pt x="6" y="6"/>
                    <a:pt x="4" y="6"/>
                    <a:pt x="3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09" name="Freeform 186">
              <a:extLst>
                <a:ext uri="{FF2B5EF4-FFF2-40B4-BE49-F238E27FC236}">
                  <a16:creationId xmlns:a16="http://schemas.microsoft.com/office/drawing/2014/main" id="{4FBE70C9-1CFA-435D-9D5A-0F00DDFFA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2010"/>
              <a:ext cx="115" cy="70"/>
            </a:xfrm>
            <a:custGeom>
              <a:avLst/>
              <a:gdLst>
                <a:gd name="T0" fmla="*/ 0 w 46"/>
                <a:gd name="T1" fmla="*/ 125 h 28"/>
                <a:gd name="T2" fmla="*/ 283 w 46"/>
                <a:gd name="T3" fmla="*/ 50 h 28"/>
                <a:gd name="T4" fmla="*/ 595 w 46"/>
                <a:gd name="T5" fmla="*/ 0 h 28"/>
                <a:gd name="T6" fmla="*/ 1300 w 46"/>
                <a:gd name="T7" fmla="*/ 158 h 28"/>
                <a:gd name="T8" fmla="*/ 1770 w 46"/>
                <a:gd name="T9" fmla="*/ 1095 h 28"/>
                <a:gd name="T10" fmla="*/ 1613 w 46"/>
                <a:gd name="T11" fmla="*/ 675 h 28"/>
                <a:gd name="T12" fmla="*/ 1145 w 46"/>
                <a:gd name="T13" fmla="*/ 158 h 28"/>
                <a:gd name="T14" fmla="*/ 520 w 46"/>
                <a:gd name="T15" fmla="*/ 50 h 28"/>
                <a:gd name="T16" fmla="*/ 313 w 46"/>
                <a:gd name="T17" fmla="*/ 50 h 28"/>
                <a:gd name="T18" fmla="*/ 0 w 46"/>
                <a:gd name="T19" fmla="*/ 0 h 28"/>
                <a:gd name="T20" fmla="*/ 0 w 46"/>
                <a:gd name="T21" fmla="*/ 125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8">
                  <a:moveTo>
                    <a:pt x="0" y="3"/>
                  </a:moveTo>
                  <a:cubicBezTo>
                    <a:pt x="3" y="3"/>
                    <a:pt x="5" y="2"/>
                    <a:pt x="7" y="1"/>
                  </a:cubicBezTo>
                  <a:cubicBezTo>
                    <a:pt x="10" y="1"/>
                    <a:pt x="12" y="0"/>
                    <a:pt x="15" y="0"/>
                  </a:cubicBezTo>
                  <a:cubicBezTo>
                    <a:pt x="21" y="0"/>
                    <a:pt x="27" y="1"/>
                    <a:pt x="33" y="4"/>
                  </a:cubicBezTo>
                  <a:cubicBezTo>
                    <a:pt x="42" y="9"/>
                    <a:pt x="46" y="18"/>
                    <a:pt x="45" y="28"/>
                  </a:cubicBezTo>
                  <a:cubicBezTo>
                    <a:pt x="43" y="25"/>
                    <a:pt x="42" y="20"/>
                    <a:pt x="41" y="17"/>
                  </a:cubicBezTo>
                  <a:cubicBezTo>
                    <a:pt x="38" y="11"/>
                    <a:pt x="35" y="7"/>
                    <a:pt x="29" y="4"/>
                  </a:cubicBezTo>
                  <a:cubicBezTo>
                    <a:pt x="25" y="2"/>
                    <a:pt x="19" y="1"/>
                    <a:pt x="13" y="1"/>
                  </a:cubicBezTo>
                  <a:cubicBezTo>
                    <a:pt x="12" y="1"/>
                    <a:pt x="10" y="1"/>
                    <a:pt x="8" y="1"/>
                  </a:cubicBezTo>
                  <a:cubicBezTo>
                    <a:pt x="5" y="2"/>
                    <a:pt x="1" y="2"/>
                    <a:pt x="0" y="0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0" name="Freeform 187">
              <a:extLst>
                <a:ext uri="{FF2B5EF4-FFF2-40B4-BE49-F238E27FC236}">
                  <a16:creationId xmlns:a16="http://schemas.microsoft.com/office/drawing/2014/main" id="{51B4F88E-3C72-4246-BB1E-7B3CC795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917"/>
              <a:ext cx="97" cy="85"/>
            </a:xfrm>
            <a:custGeom>
              <a:avLst/>
              <a:gdLst>
                <a:gd name="T0" fmla="*/ 0 w 39"/>
                <a:gd name="T1" fmla="*/ 0 h 34"/>
                <a:gd name="T2" fmla="*/ 612 w 39"/>
                <a:gd name="T3" fmla="*/ 158 h 34"/>
                <a:gd name="T4" fmla="*/ 1157 w 39"/>
                <a:gd name="T5" fmla="*/ 520 h 34"/>
                <a:gd name="T6" fmla="*/ 1418 w 39"/>
                <a:gd name="T7" fmla="*/ 1333 h 34"/>
                <a:gd name="T8" fmla="*/ 1336 w 39"/>
                <a:gd name="T9" fmla="*/ 938 h 34"/>
                <a:gd name="T10" fmla="*/ 1002 w 39"/>
                <a:gd name="T11" fmla="*/ 520 h 34"/>
                <a:gd name="T12" fmla="*/ 154 w 39"/>
                <a:gd name="T13" fmla="*/ 125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34">
                  <a:moveTo>
                    <a:pt x="0" y="0"/>
                  </a:moveTo>
                  <a:cubicBezTo>
                    <a:pt x="5" y="2"/>
                    <a:pt x="11" y="2"/>
                    <a:pt x="16" y="4"/>
                  </a:cubicBezTo>
                  <a:cubicBezTo>
                    <a:pt x="21" y="6"/>
                    <a:pt x="26" y="9"/>
                    <a:pt x="30" y="13"/>
                  </a:cubicBezTo>
                  <a:cubicBezTo>
                    <a:pt x="37" y="19"/>
                    <a:pt x="39" y="24"/>
                    <a:pt x="37" y="34"/>
                  </a:cubicBezTo>
                  <a:cubicBezTo>
                    <a:pt x="35" y="31"/>
                    <a:pt x="36" y="27"/>
                    <a:pt x="35" y="24"/>
                  </a:cubicBezTo>
                  <a:cubicBezTo>
                    <a:pt x="33" y="19"/>
                    <a:pt x="29" y="16"/>
                    <a:pt x="26" y="13"/>
                  </a:cubicBezTo>
                  <a:cubicBezTo>
                    <a:pt x="19" y="8"/>
                    <a:pt x="11" y="7"/>
                    <a:pt x="4" y="3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1" name="Freeform 188">
              <a:extLst>
                <a:ext uri="{FF2B5EF4-FFF2-40B4-BE49-F238E27FC236}">
                  <a16:creationId xmlns:a16="http://schemas.microsoft.com/office/drawing/2014/main" id="{AD1410EE-C1D3-4AF8-8D8A-0B10B0E4D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4" y="2065"/>
              <a:ext cx="113" cy="85"/>
            </a:xfrm>
            <a:custGeom>
              <a:avLst/>
              <a:gdLst>
                <a:gd name="T0" fmla="*/ 0 w 45"/>
                <a:gd name="T1" fmla="*/ 283 h 34"/>
                <a:gd name="T2" fmla="*/ 1790 w 45"/>
                <a:gd name="T3" fmla="*/ 1333 h 34"/>
                <a:gd name="T4" fmla="*/ 1507 w 45"/>
                <a:gd name="T5" fmla="*/ 988 h 34"/>
                <a:gd name="T6" fmla="*/ 1077 w 45"/>
                <a:gd name="T7" fmla="*/ 625 h 34"/>
                <a:gd name="T8" fmla="*/ 239 w 45"/>
                <a:gd name="T9" fmla="*/ 313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4">
                  <a:moveTo>
                    <a:pt x="0" y="7"/>
                  </a:moveTo>
                  <a:cubicBezTo>
                    <a:pt x="20" y="0"/>
                    <a:pt x="41" y="15"/>
                    <a:pt x="45" y="34"/>
                  </a:cubicBezTo>
                  <a:cubicBezTo>
                    <a:pt x="42" y="32"/>
                    <a:pt x="40" y="27"/>
                    <a:pt x="38" y="25"/>
                  </a:cubicBezTo>
                  <a:cubicBezTo>
                    <a:pt x="35" y="21"/>
                    <a:pt x="31" y="18"/>
                    <a:pt x="27" y="16"/>
                  </a:cubicBezTo>
                  <a:cubicBezTo>
                    <a:pt x="20" y="12"/>
                    <a:pt x="12" y="12"/>
                    <a:pt x="6" y="8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2" name="Freeform 189">
              <a:extLst>
                <a:ext uri="{FF2B5EF4-FFF2-40B4-BE49-F238E27FC236}">
                  <a16:creationId xmlns:a16="http://schemas.microsoft.com/office/drawing/2014/main" id="{CFD8F3B2-BB96-4DFD-8AD3-8C6C5DD84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1802"/>
              <a:ext cx="70" cy="70"/>
            </a:xfrm>
            <a:custGeom>
              <a:avLst/>
              <a:gdLst>
                <a:gd name="T0" fmla="*/ 0 w 28"/>
                <a:gd name="T1" fmla="*/ 0 h 28"/>
                <a:gd name="T2" fmla="*/ 908 w 28"/>
                <a:gd name="T3" fmla="*/ 438 h 28"/>
                <a:gd name="T4" fmla="*/ 908 w 28"/>
                <a:gd name="T5" fmla="*/ 1095 h 28"/>
                <a:gd name="T6" fmla="*/ 750 w 28"/>
                <a:gd name="T7" fmla="*/ 470 h 28"/>
                <a:gd name="T8" fmla="*/ 83 w 28"/>
                <a:gd name="T9" fmla="*/ 125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8">
                  <a:moveTo>
                    <a:pt x="0" y="0"/>
                  </a:moveTo>
                  <a:cubicBezTo>
                    <a:pt x="7" y="2"/>
                    <a:pt x="19" y="6"/>
                    <a:pt x="23" y="11"/>
                  </a:cubicBezTo>
                  <a:cubicBezTo>
                    <a:pt x="28" y="17"/>
                    <a:pt x="23" y="22"/>
                    <a:pt x="23" y="28"/>
                  </a:cubicBezTo>
                  <a:cubicBezTo>
                    <a:pt x="21" y="23"/>
                    <a:pt x="25" y="17"/>
                    <a:pt x="19" y="12"/>
                  </a:cubicBezTo>
                  <a:cubicBezTo>
                    <a:pt x="15" y="9"/>
                    <a:pt x="4" y="8"/>
                    <a:pt x="2" y="3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3" name="Freeform 190">
              <a:extLst>
                <a:ext uri="{FF2B5EF4-FFF2-40B4-BE49-F238E27FC236}">
                  <a16:creationId xmlns:a16="http://schemas.microsoft.com/office/drawing/2014/main" id="{DC2EC52B-9431-4AD4-B340-7C92EB74D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2" y="1690"/>
              <a:ext cx="82" cy="100"/>
            </a:xfrm>
            <a:custGeom>
              <a:avLst/>
              <a:gdLst>
                <a:gd name="T0" fmla="*/ 0 w 33"/>
                <a:gd name="T1" fmla="*/ 0 h 40"/>
                <a:gd name="T2" fmla="*/ 1073 w 33"/>
                <a:gd name="T3" fmla="*/ 470 h 40"/>
                <a:gd name="T4" fmla="*/ 1260 w 33"/>
                <a:gd name="T5" fmla="*/ 1563 h 40"/>
                <a:gd name="T6" fmla="*/ 919 w 33"/>
                <a:gd name="T7" fmla="*/ 520 h 40"/>
                <a:gd name="T8" fmla="*/ 462 w 33"/>
                <a:gd name="T9" fmla="*/ 208 h 40"/>
                <a:gd name="T10" fmla="*/ 75 w 33"/>
                <a:gd name="T11" fmla="*/ 50 h 40"/>
                <a:gd name="T12" fmla="*/ 0 w 33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3" h="40">
                  <a:moveTo>
                    <a:pt x="0" y="0"/>
                  </a:moveTo>
                  <a:cubicBezTo>
                    <a:pt x="11" y="0"/>
                    <a:pt x="22" y="2"/>
                    <a:pt x="28" y="12"/>
                  </a:cubicBezTo>
                  <a:cubicBezTo>
                    <a:pt x="33" y="21"/>
                    <a:pt x="33" y="30"/>
                    <a:pt x="33" y="40"/>
                  </a:cubicBezTo>
                  <a:cubicBezTo>
                    <a:pt x="31" y="31"/>
                    <a:pt x="31" y="20"/>
                    <a:pt x="24" y="13"/>
                  </a:cubicBezTo>
                  <a:cubicBezTo>
                    <a:pt x="21" y="9"/>
                    <a:pt x="16" y="7"/>
                    <a:pt x="12" y="5"/>
                  </a:cubicBezTo>
                  <a:cubicBezTo>
                    <a:pt x="9" y="4"/>
                    <a:pt x="4" y="3"/>
                    <a:pt x="2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4" name="Freeform 191">
              <a:extLst>
                <a:ext uri="{FF2B5EF4-FFF2-40B4-BE49-F238E27FC236}">
                  <a16:creationId xmlns:a16="http://schemas.microsoft.com/office/drawing/2014/main" id="{79232FDF-F301-433A-B71C-B0E92F1E3E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7" y="1537"/>
              <a:ext cx="85" cy="75"/>
            </a:xfrm>
            <a:custGeom>
              <a:avLst/>
              <a:gdLst>
                <a:gd name="T0" fmla="*/ 0 w 34"/>
                <a:gd name="T1" fmla="*/ 0 h 30"/>
                <a:gd name="T2" fmla="*/ 520 w 34"/>
                <a:gd name="T3" fmla="*/ 208 h 30"/>
                <a:gd name="T4" fmla="*/ 988 w 34"/>
                <a:gd name="T5" fmla="*/ 470 h 30"/>
                <a:gd name="T6" fmla="*/ 1300 w 34"/>
                <a:gd name="T7" fmla="*/ 1175 h 30"/>
                <a:gd name="T8" fmla="*/ 1095 w 34"/>
                <a:gd name="T9" fmla="*/ 750 h 30"/>
                <a:gd name="T10" fmla="*/ 783 w 34"/>
                <a:gd name="T11" fmla="*/ 438 h 30"/>
                <a:gd name="T12" fmla="*/ 395 w 34"/>
                <a:gd name="T13" fmla="*/ 208 h 30"/>
                <a:gd name="T14" fmla="*/ 125 w 34"/>
                <a:gd name="T15" fmla="*/ 125 h 30"/>
                <a:gd name="T16" fmla="*/ 0 w 34"/>
                <a:gd name="T17" fmla="*/ 0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" h="30">
                  <a:moveTo>
                    <a:pt x="0" y="0"/>
                  </a:moveTo>
                  <a:cubicBezTo>
                    <a:pt x="4" y="2"/>
                    <a:pt x="9" y="3"/>
                    <a:pt x="13" y="5"/>
                  </a:cubicBezTo>
                  <a:cubicBezTo>
                    <a:pt x="17" y="7"/>
                    <a:pt x="21" y="9"/>
                    <a:pt x="25" y="12"/>
                  </a:cubicBezTo>
                  <a:cubicBezTo>
                    <a:pt x="31" y="17"/>
                    <a:pt x="34" y="21"/>
                    <a:pt x="33" y="30"/>
                  </a:cubicBezTo>
                  <a:cubicBezTo>
                    <a:pt x="31" y="27"/>
                    <a:pt x="30" y="22"/>
                    <a:pt x="28" y="19"/>
                  </a:cubicBezTo>
                  <a:cubicBezTo>
                    <a:pt x="26" y="16"/>
                    <a:pt x="22" y="13"/>
                    <a:pt x="20" y="11"/>
                  </a:cubicBezTo>
                  <a:cubicBezTo>
                    <a:pt x="17" y="9"/>
                    <a:pt x="13" y="6"/>
                    <a:pt x="10" y="5"/>
                  </a:cubicBezTo>
                  <a:cubicBezTo>
                    <a:pt x="8" y="4"/>
                    <a:pt x="5" y="4"/>
                    <a:pt x="3" y="3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5" name="Freeform 192">
              <a:extLst>
                <a:ext uri="{FF2B5EF4-FFF2-40B4-BE49-F238E27FC236}">
                  <a16:creationId xmlns:a16="http://schemas.microsoft.com/office/drawing/2014/main" id="{9449FF01-7AFC-4E76-A0C3-AAA8563A6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1645"/>
              <a:ext cx="98" cy="145"/>
            </a:xfrm>
            <a:custGeom>
              <a:avLst/>
              <a:gdLst>
                <a:gd name="T0" fmla="*/ 0 w 39"/>
                <a:gd name="T1" fmla="*/ 0 h 58"/>
                <a:gd name="T2" fmla="*/ 797 w 39"/>
                <a:gd name="T3" fmla="*/ 675 h 58"/>
                <a:gd name="T4" fmla="*/ 1186 w 39"/>
                <a:gd name="T5" fmla="*/ 1175 h 58"/>
                <a:gd name="T6" fmla="*/ 1186 w 39"/>
                <a:gd name="T7" fmla="*/ 2270 h 58"/>
                <a:gd name="T8" fmla="*/ 1186 w 39"/>
                <a:gd name="T9" fmla="*/ 1533 h 58"/>
                <a:gd name="T10" fmla="*/ 922 w 39"/>
                <a:gd name="T11" fmla="*/ 863 h 58"/>
                <a:gd name="T12" fmla="*/ 158 w 39"/>
                <a:gd name="T13" fmla="*/ 50 h 58"/>
                <a:gd name="T14" fmla="*/ 0 w 39"/>
                <a:gd name="T15" fmla="*/ 0 h 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58">
                  <a:moveTo>
                    <a:pt x="0" y="0"/>
                  </a:moveTo>
                  <a:cubicBezTo>
                    <a:pt x="8" y="0"/>
                    <a:pt x="16" y="12"/>
                    <a:pt x="20" y="17"/>
                  </a:cubicBezTo>
                  <a:cubicBezTo>
                    <a:pt x="24" y="21"/>
                    <a:pt x="28" y="25"/>
                    <a:pt x="30" y="30"/>
                  </a:cubicBezTo>
                  <a:cubicBezTo>
                    <a:pt x="34" y="36"/>
                    <a:pt x="39" y="53"/>
                    <a:pt x="30" y="58"/>
                  </a:cubicBezTo>
                  <a:cubicBezTo>
                    <a:pt x="29" y="51"/>
                    <a:pt x="33" y="46"/>
                    <a:pt x="30" y="39"/>
                  </a:cubicBezTo>
                  <a:cubicBezTo>
                    <a:pt x="28" y="33"/>
                    <a:pt x="26" y="27"/>
                    <a:pt x="23" y="22"/>
                  </a:cubicBezTo>
                  <a:cubicBezTo>
                    <a:pt x="18" y="15"/>
                    <a:pt x="10" y="7"/>
                    <a:pt x="4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6" name="Freeform 193">
              <a:extLst>
                <a:ext uri="{FF2B5EF4-FFF2-40B4-BE49-F238E27FC236}">
                  <a16:creationId xmlns:a16="http://schemas.microsoft.com/office/drawing/2014/main" id="{16189386-C257-49D4-894E-698C66391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835"/>
              <a:ext cx="45" cy="125"/>
            </a:xfrm>
            <a:custGeom>
              <a:avLst/>
              <a:gdLst>
                <a:gd name="T0" fmla="*/ 0 w 18"/>
                <a:gd name="T1" fmla="*/ 208 h 50"/>
                <a:gd name="T2" fmla="*/ 625 w 18"/>
                <a:gd name="T3" fmla="*/ 708 h 50"/>
                <a:gd name="T4" fmla="*/ 550 w 18"/>
                <a:gd name="T5" fmla="*/ 1958 h 50"/>
                <a:gd name="T6" fmla="*/ 520 w 18"/>
                <a:gd name="T7" fmla="*/ 708 h 50"/>
                <a:gd name="T8" fmla="*/ 125 w 18"/>
                <a:gd name="T9" fmla="*/ 208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50">
                  <a:moveTo>
                    <a:pt x="0" y="5"/>
                  </a:moveTo>
                  <a:cubicBezTo>
                    <a:pt x="8" y="0"/>
                    <a:pt x="15" y="12"/>
                    <a:pt x="16" y="18"/>
                  </a:cubicBezTo>
                  <a:cubicBezTo>
                    <a:pt x="18" y="27"/>
                    <a:pt x="18" y="42"/>
                    <a:pt x="14" y="50"/>
                  </a:cubicBezTo>
                  <a:cubicBezTo>
                    <a:pt x="14" y="39"/>
                    <a:pt x="16" y="28"/>
                    <a:pt x="13" y="18"/>
                  </a:cubicBezTo>
                  <a:cubicBezTo>
                    <a:pt x="11" y="14"/>
                    <a:pt x="8" y="5"/>
                    <a:pt x="3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7" name="Freeform 194">
              <a:extLst>
                <a:ext uri="{FF2B5EF4-FFF2-40B4-BE49-F238E27FC236}">
                  <a16:creationId xmlns:a16="http://schemas.microsoft.com/office/drawing/2014/main" id="{A621DC4E-E5C7-4156-82BA-9AE032785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842"/>
              <a:ext cx="107" cy="85"/>
            </a:xfrm>
            <a:custGeom>
              <a:avLst/>
              <a:gdLst>
                <a:gd name="T0" fmla="*/ 0 w 43"/>
                <a:gd name="T1" fmla="*/ 363 h 34"/>
                <a:gd name="T2" fmla="*/ 1157 w 43"/>
                <a:gd name="T3" fmla="*/ 158 h 34"/>
                <a:gd name="T4" fmla="*/ 1461 w 43"/>
                <a:gd name="T5" fmla="*/ 1333 h 34"/>
                <a:gd name="T6" fmla="*/ 1035 w 43"/>
                <a:gd name="T7" fmla="*/ 283 h 34"/>
                <a:gd name="T8" fmla="*/ 75 w 43"/>
                <a:gd name="T9" fmla="*/ 363 h 34"/>
                <a:gd name="T10" fmla="*/ 0 w 43"/>
                <a:gd name="T11" fmla="*/ 363 h 3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34">
                  <a:moveTo>
                    <a:pt x="0" y="9"/>
                  </a:moveTo>
                  <a:cubicBezTo>
                    <a:pt x="10" y="6"/>
                    <a:pt x="20" y="0"/>
                    <a:pt x="30" y="4"/>
                  </a:cubicBezTo>
                  <a:cubicBezTo>
                    <a:pt x="42" y="9"/>
                    <a:pt x="43" y="24"/>
                    <a:pt x="38" y="34"/>
                  </a:cubicBezTo>
                  <a:cubicBezTo>
                    <a:pt x="38" y="24"/>
                    <a:pt x="40" y="9"/>
                    <a:pt x="27" y="7"/>
                  </a:cubicBezTo>
                  <a:cubicBezTo>
                    <a:pt x="18" y="6"/>
                    <a:pt x="10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8" name="Freeform 195">
              <a:extLst>
                <a:ext uri="{FF2B5EF4-FFF2-40B4-BE49-F238E27FC236}">
                  <a16:creationId xmlns:a16="http://schemas.microsoft.com/office/drawing/2014/main" id="{22B36BAC-FBFA-4369-8487-812902B5B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7" y="2055"/>
              <a:ext cx="80" cy="67"/>
            </a:xfrm>
            <a:custGeom>
              <a:avLst/>
              <a:gdLst>
                <a:gd name="T0" fmla="*/ 0 w 32"/>
                <a:gd name="T1" fmla="*/ 104 h 27"/>
                <a:gd name="T2" fmla="*/ 908 w 32"/>
                <a:gd name="T3" fmla="*/ 154 h 27"/>
                <a:gd name="T4" fmla="*/ 833 w 32"/>
                <a:gd name="T5" fmla="*/ 1022 h 27"/>
                <a:gd name="T6" fmla="*/ 783 w 32"/>
                <a:gd name="T7" fmla="*/ 228 h 27"/>
                <a:gd name="T8" fmla="*/ 50 w 32"/>
                <a:gd name="T9" fmla="*/ 184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27">
                  <a:moveTo>
                    <a:pt x="0" y="3"/>
                  </a:moveTo>
                  <a:cubicBezTo>
                    <a:pt x="8" y="4"/>
                    <a:pt x="15" y="0"/>
                    <a:pt x="23" y="4"/>
                  </a:cubicBezTo>
                  <a:cubicBezTo>
                    <a:pt x="32" y="9"/>
                    <a:pt x="27" y="21"/>
                    <a:pt x="21" y="27"/>
                  </a:cubicBezTo>
                  <a:cubicBezTo>
                    <a:pt x="23" y="21"/>
                    <a:pt x="28" y="10"/>
                    <a:pt x="20" y="6"/>
                  </a:cubicBezTo>
                  <a:cubicBezTo>
                    <a:pt x="14" y="4"/>
                    <a:pt x="7" y="7"/>
                    <a:pt x="1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19" name="Freeform 196">
              <a:extLst>
                <a:ext uri="{FF2B5EF4-FFF2-40B4-BE49-F238E27FC236}">
                  <a16:creationId xmlns:a16="http://schemas.microsoft.com/office/drawing/2014/main" id="{D0B8ECF2-6380-4E59-8414-5CA5476B9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640"/>
              <a:ext cx="98" cy="50"/>
            </a:xfrm>
            <a:custGeom>
              <a:avLst/>
              <a:gdLst>
                <a:gd name="T0" fmla="*/ 0 w 39"/>
                <a:gd name="T1" fmla="*/ 208 h 20"/>
                <a:gd name="T2" fmla="*/ 1156 w 39"/>
                <a:gd name="T3" fmla="*/ 50 h 20"/>
                <a:gd name="T4" fmla="*/ 1510 w 39"/>
                <a:gd name="T5" fmla="*/ 283 h 20"/>
                <a:gd name="T6" fmla="*/ 1395 w 39"/>
                <a:gd name="T7" fmla="*/ 783 h 20"/>
                <a:gd name="T8" fmla="*/ 1319 w 39"/>
                <a:gd name="T9" fmla="*/ 313 h 20"/>
                <a:gd name="T10" fmla="*/ 922 w 39"/>
                <a:gd name="T11" fmla="*/ 125 h 20"/>
                <a:gd name="T12" fmla="*/ 126 w 39"/>
                <a:gd name="T13" fmla="*/ 208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9" h="20">
                  <a:moveTo>
                    <a:pt x="0" y="5"/>
                  </a:moveTo>
                  <a:cubicBezTo>
                    <a:pt x="10" y="2"/>
                    <a:pt x="19" y="0"/>
                    <a:pt x="29" y="1"/>
                  </a:cubicBezTo>
                  <a:cubicBezTo>
                    <a:pt x="33" y="1"/>
                    <a:pt x="37" y="3"/>
                    <a:pt x="38" y="7"/>
                  </a:cubicBezTo>
                  <a:cubicBezTo>
                    <a:pt x="39" y="11"/>
                    <a:pt x="38" y="18"/>
                    <a:pt x="35" y="20"/>
                  </a:cubicBezTo>
                  <a:cubicBezTo>
                    <a:pt x="35" y="16"/>
                    <a:pt x="36" y="11"/>
                    <a:pt x="33" y="8"/>
                  </a:cubicBezTo>
                  <a:cubicBezTo>
                    <a:pt x="31" y="5"/>
                    <a:pt x="27" y="3"/>
                    <a:pt x="23" y="3"/>
                  </a:cubicBezTo>
                  <a:cubicBezTo>
                    <a:pt x="18" y="2"/>
                    <a:pt x="7" y="2"/>
                    <a:pt x="3" y="5"/>
                  </a:cubicBezTo>
                </a:path>
              </a:pathLst>
            </a:custGeom>
            <a:solidFill>
              <a:srgbClr val="A76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0" name="Freeform 197">
              <a:extLst>
                <a:ext uri="{FF2B5EF4-FFF2-40B4-BE49-F238E27FC236}">
                  <a16:creationId xmlns:a16="http://schemas.microsoft.com/office/drawing/2014/main" id="{77CA1B2E-C9F9-4B6F-9A2D-8152B6BFF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465"/>
              <a:ext cx="173" cy="92"/>
            </a:xfrm>
            <a:custGeom>
              <a:avLst/>
              <a:gdLst>
                <a:gd name="T0" fmla="*/ 2728 w 69"/>
                <a:gd name="T1" fmla="*/ 0 h 37"/>
                <a:gd name="T2" fmla="*/ 283 w 69"/>
                <a:gd name="T3" fmla="*/ 724 h 37"/>
                <a:gd name="T4" fmla="*/ 0 w 69"/>
                <a:gd name="T5" fmla="*/ 1415 h 37"/>
                <a:gd name="T6" fmla="*/ 2206 w 69"/>
                <a:gd name="T7" fmla="*/ 644 h 37"/>
                <a:gd name="T8" fmla="*/ 2728 w 69"/>
                <a:gd name="T9" fmla="*/ 0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37">
                  <a:moveTo>
                    <a:pt x="69" y="0"/>
                  </a:moveTo>
                  <a:cubicBezTo>
                    <a:pt x="69" y="0"/>
                    <a:pt x="24" y="8"/>
                    <a:pt x="7" y="19"/>
                  </a:cubicBezTo>
                  <a:cubicBezTo>
                    <a:pt x="7" y="19"/>
                    <a:pt x="4" y="26"/>
                    <a:pt x="0" y="37"/>
                  </a:cubicBezTo>
                  <a:cubicBezTo>
                    <a:pt x="17" y="28"/>
                    <a:pt x="36" y="21"/>
                    <a:pt x="56" y="17"/>
                  </a:cubicBezTo>
                  <a:cubicBezTo>
                    <a:pt x="60" y="11"/>
                    <a:pt x="64" y="6"/>
                    <a:pt x="69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1" name="Freeform 198">
              <a:extLst>
                <a:ext uri="{FF2B5EF4-FFF2-40B4-BE49-F238E27FC236}">
                  <a16:creationId xmlns:a16="http://schemas.microsoft.com/office/drawing/2014/main" id="{42904DF7-21AF-4D10-9F05-B5A07C502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9" y="1517"/>
              <a:ext cx="73" cy="88"/>
            </a:xfrm>
            <a:custGeom>
              <a:avLst/>
              <a:gdLst>
                <a:gd name="T0" fmla="*/ 1165 w 29"/>
                <a:gd name="T1" fmla="*/ 0 h 35"/>
                <a:gd name="T2" fmla="*/ 242 w 29"/>
                <a:gd name="T3" fmla="*/ 397 h 35"/>
                <a:gd name="T4" fmla="*/ 83 w 29"/>
                <a:gd name="T5" fmla="*/ 998 h 35"/>
                <a:gd name="T6" fmla="*/ 400 w 29"/>
                <a:gd name="T7" fmla="*/ 1398 h 35"/>
                <a:gd name="T8" fmla="*/ 443 w 29"/>
                <a:gd name="T9" fmla="*/ 1240 h 35"/>
                <a:gd name="T10" fmla="*/ 443 w 29"/>
                <a:gd name="T11" fmla="*/ 1164 h 35"/>
                <a:gd name="T12" fmla="*/ 685 w 29"/>
                <a:gd name="T13" fmla="*/ 840 h 35"/>
                <a:gd name="T14" fmla="*/ 1165 w 29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29" y="0"/>
                  </a:moveTo>
                  <a:cubicBezTo>
                    <a:pt x="20" y="3"/>
                    <a:pt x="12" y="6"/>
                    <a:pt x="6" y="10"/>
                  </a:cubicBezTo>
                  <a:cubicBezTo>
                    <a:pt x="2" y="15"/>
                    <a:pt x="0" y="20"/>
                    <a:pt x="2" y="25"/>
                  </a:cubicBezTo>
                  <a:cubicBezTo>
                    <a:pt x="2" y="28"/>
                    <a:pt x="5" y="32"/>
                    <a:pt x="10" y="35"/>
                  </a:cubicBezTo>
                  <a:cubicBezTo>
                    <a:pt x="10" y="34"/>
                    <a:pt x="11" y="33"/>
                    <a:pt x="11" y="31"/>
                  </a:cubicBezTo>
                  <a:cubicBezTo>
                    <a:pt x="11" y="31"/>
                    <a:pt x="11" y="30"/>
                    <a:pt x="11" y="29"/>
                  </a:cubicBezTo>
                  <a:cubicBezTo>
                    <a:pt x="11" y="26"/>
                    <a:pt x="13" y="23"/>
                    <a:pt x="17" y="21"/>
                  </a:cubicBezTo>
                  <a:cubicBezTo>
                    <a:pt x="21" y="14"/>
                    <a:pt x="25" y="7"/>
                    <a:pt x="29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2" name="Freeform 199">
              <a:extLst>
                <a:ext uri="{FF2B5EF4-FFF2-40B4-BE49-F238E27FC236}">
                  <a16:creationId xmlns:a16="http://schemas.microsoft.com/office/drawing/2014/main" id="{4207F32E-8FBC-42C9-AFB2-C0D94BEB3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542"/>
              <a:ext cx="50" cy="95"/>
            </a:xfrm>
            <a:custGeom>
              <a:avLst/>
              <a:gdLst>
                <a:gd name="T0" fmla="*/ 625 w 20"/>
                <a:gd name="T1" fmla="*/ 0 h 38"/>
                <a:gd name="T2" fmla="*/ 470 w 20"/>
                <a:gd name="T3" fmla="*/ 125 h 38"/>
                <a:gd name="T4" fmla="*/ 0 w 20"/>
                <a:gd name="T5" fmla="*/ 833 h 38"/>
                <a:gd name="T6" fmla="*/ 0 w 20"/>
                <a:gd name="T7" fmla="*/ 908 h 38"/>
                <a:gd name="T8" fmla="*/ 550 w 20"/>
                <a:gd name="T9" fmla="*/ 1458 h 38"/>
                <a:gd name="T10" fmla="*/ 550 w 20"/>
                <a:gd name="T11" fmla="*/ 1488 h 38"/>
                <a:gd name="T12" fmla="*/ 783 w 20"/>
                <a:gd name="T13" fmla="*/ 988 h 38"/>
                <a:gd name="T14" fmla="*/ 470 w 20"/>
                <a:gd name="T15" fmla="*/ 595 h 38"/>
                <a:gd name="T16" fmla="*/ 625 w 20"/>
                <a:gd name="T17" fmla="*/ 0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8">
                  <a:moveTo>
                    <a:pt x="16" y="0"/>
                  </a:moveTo>
                  <a:cubicBezTo>
                    <a:pt x="15" y="1"/>
                    <a:pt x="13" y="2"/>
                    <a:pt x="12" y="3"/>
                  </a:cubicBezTo>
                  <a:cubicBezTo>
                    <a:pt x="4" y="9"/>
                    <a:pt x="0" y="15"/>
                    <a:pt x="0" y="21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2" y="28"/>
                    <a:pt x="6" y="33"/>
                    <a:pt x="14" y="37"/>
                  </a:cubicBezTo>
                  <a:cubicBezTo>
                    <a:pt x="14" y="37"/>
                    <a:pt x="14" y="37"/>
                    <a:pt x="14" y="38"/>
                  </a:cubicBezTo>
                  <a:cubicBezTo>
                    <a:pt x="16" y="33"/>
                    <a:pt x="18" y="29"/>
                    <a:pt x="20" y="25"/>
                  </a:cubicBezTo>
                  <a:cubicBezTo>
                    <a:pt x="15" y="22"/>
                    <a:pt x="12" y="18"/>
                    <a:pt x="12" y="15"/>
                  </a:cubicBezTo>
                  <a:cubicBezTo>
                    <a:pt x="10" y="10"/>
                    <a:pt x="12" y="5"/>
                    <a:pt x="16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3" name="Freeform 200">
              <a:extLst>
                <a:ext uri="{FF2B5EF4-FFF2-40B4-BE49-F238E27FC236}">
                  <a16:creationId xmlns:a16="http://schemas.microsoft.com/office/drawing/2014/main" id="{1B7BBBBD-2DF4-44E3-BFC2-70394DCBB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520"/>
              <a:ext cx="125" cy="102"/>
            </a:xfrm>
            <a:custGeom>
              <a:avLst/>
              <a:gdLst>
                <a:gd name="T0" fmla="*/ 1958 w 50"/>
                <a:gd name="T1" fmla="*/ 0 h 41"/>
                <a:gd name="T2" fmla="*/ 208 w 50"/>
                <a:gd name="T3" fmla="*/ 694 h 41"/>
                <a:gd name="T4" fmla="*/ 0 w 50"/>
                <a:gd name="T5" fmla="*/ 1264 h 41"/>
                <a:gd name="T6" fmla="*/ 125 w 50"/>
                <a:gd name="T7" fmla="*/ 1264 h 41"/>
                <a:gd name="T8" fmla="*/ 783 w 50"/>
                <a:gd name="T9" fmla="*/ 1493 h 41"/>
                <a:gd name="T10" fmla="*/ 783 w 50"/>
                <a:gd name="T11" fmla="*/ 1493 h 41"/>
                <a:gd name="T12" fmla="*/ 863 w 50"/>
                <a:gd name="T13" fmla="*/ 1572 h 41"/>
                <a:gd name="T14" fmla="*/ 675 w 50"/>
                <a:gd name="T15" fmla="*/ 1264 h 41"/>
                <a:gd name="T16" fmla="*/ 675 w 50"/>
                <a:gd name="T17" fmla="*/ 1157 h 41"/>
                <a:gd name="T18" fmla="*/ 1175 w 50"/>
                <a:gd name="T19" fmla="*/ 415 h 41"/>
                <a:gd name="T20" fmla="*/ 1958 w 50"/>
                <a:gd name="T21" fmla="*/ 0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34" y="4"/>
                    <a:pt x="19" y="10"/>
                    <a:pt x="5" y="18"/>
                  </a:cubicBezTo>
                  <a:cubicBezTo>
                    <a:pt x="3" y="23"/>
                    <a:pt x="2" y="28"/>
                    <a:pt x="0" y="33"/>
                  </a:cubicBezTo>
                  <a:cubicBezTo>
                    <a:pt x="1" y="33"/>
                    <a:pt x="2" y="33"/>
                    <a:pt x="3" y="33"/>
                  </a:cubicBezTo>
                  <a:cubicBezTo>
                    <a:pt x="9" y="33"/>
                    <a:pt x="16" y="35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0" y="38"/>
                    <a:pt x="18" y="36"/>
                    <a:pt x="17" y="33"/>
                  </a:cubicBezTo>
                  <a:cubicBezTo>
                    <a:pt x="17" y="32"/>
                    <a:pt x="17" y="31"/>
                    <a:pt x="17" y="30"/>
                  </a:cubicBezTo>
                  <a:cubicBezTo>
                    <a:pt x="17" y="23"/>
                    <a:pt x="22" y="17"/>
                    <a:pt x="30" y="11"/>
                  </a:cubicBezTo>
                  <a:cubicBezTo>
                    <a:pt x="35" y="6"/>
                    <a:pt x="42" y="3"/>
                    <a:pt x="50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4" name="Freeform 201">
              <a:extLst>
                <a:ext uri="{FF2B5EF4-FFF2-40B4-BE49-F238E27FC236}">
                  <a16:creationId xmlns:a16="http://schemas.microsoft.com/office/drawing/2014/main" id="{2E34BF01-2796-42B8-9807-9639D64C3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4" y="1607"/>
              <a:ext cx="80" cy="60"/>
            </a:xfrm>
            <a:custGeom>
              <a:avLst/>
              <a:gdLst>
                <a:gd name="T0" fmla="*/ 158 w 32"/>
                <a:gd name="T1" fmla="*/ 0 h 24"/>
                <a:gd name="T2" fmla="*/ 50 w 32"/>
                <a:gd name="T3" fmla="*/ 0 h 24"/>
                <a:gd name="T4" fmla="*/ 0 w 32"/>
                <a:gd name="T5" fmla="*/ 208 h 24"/>
                <a:gd name="T6" fmla="*/ 50 w 32"/>
                <a:gd name="T7" fmla="*/ 208 h 24"/>
                <a:gd name="T8" fmla="*/ 595 w 32"/>
                <a:gd name="T9" fmla="*/ 363 h 24"/>
                <a:gd name="T10" fmla="*/ 1175 w 32"/>
                <a:gd name="T11" fmla="*/ 938 h 24"/>
                <a:gd name="T12" fmla="*/ 1250 w 32"/>
                <a:gd name="T13" fmla="*/ 750 h 24"/>
                <a:gd name="T14" fmla="*/ 783 w 32"/>
                <a:gd name="T15" fmla="*/ 238 h 24"/>
                <a:gd name="T16" fmla="*/ 833 w 32"/>
                <a:gd name="T17" fmla="*/ 208 h 24"/>
                <a:gd name="T18" fmla="*/ 833 w 32"/>
                <a:gd name="T19" fmla="*/ 208 h 24"/>
                <a:gd name="T20" fmla="*/ 783 w 32"/>
                <a:gd name="T21" fmla="*/ 238 h 24"/>
                <a:gd name="T22" fmla="*/ 158 w 32"/>
                <a:gd name="T23" fmla="*/ 0 h 2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2" h="24">
                  <a:moveTo>
                    <a:pt x="4" y="0"/>
                  </a:moveTo>
                  <a:cubicBezTo>
                    <a:pt x="3" y="0"/>
                    <a:pt x="2" y="0"/>
                    <a:pt x="1" y="0"/>
                  </a:cubicBezTo>
                  <a:cubicBezTo>
                    <a:pt x="1" y="2"/>
                    <a:pt x="0" y="3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6" y="5"/>
                    <a:pt x="10" y="6"/>
                    <a:pt x="15" y="9"/>
                  </a:cubicBezTo>
                  <a:cubicBezTo>
                    <a:pt x="21" y="12"/>
                    <a:pt x="28" y="18"/>
                    <a:pt x="30" y="24"/>
                  </a:cubicBezTo>
                  <a:cubicBezTo>
                    <a:pt x="31" y="23"/>
                    <a:pt x="31" y="21"/>
                    <a:pt x="32" y="19"/>
                  </a:cubicBezTo>
                  <a:cubicBezTo>
                    <a:pt x="29" y="14"/>
                    <a:pt x="24" y="10"/>
                    <a:pt x="20" y="6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6" y="2"/>
                    <a:pt x="10" y="0"/>
                    <a:pt x="4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5" name="Freeform 202">
              <a:extLst>
                <a:ext uri="{FF2B5EF4-FFF2-40B4-BE49-F238E27FC236}">
                  <a16:creationId xmlns:a16="http://schemas.microsoft.com/office/drawing/2014/main" id="{0482FA18-CD29-494E-BBF0-308BD27994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1627"/>
              <a:ext cx="22" cy="23"/>
            </a:xfrm>
            <a:custGeom>
              <a:avLst/>
              <a:gdLst>
                <a:gd name="T0" fmla="*/ 0 w 9"/>
                <a:gd name="T1" fmla="*/ 0 h 9"/>
                <a:gd name="T2" fmla="*/ 293 w 9"/>
                <a:gd name="T3" fmla="*/ 386 h 9"/>
                <a:gd name="T4" fmla="*/ 323 w 9"/>
                <a:gd name="T5" fmla="*/ 215 h 9"/>
                <a:gd name="T6" fmla="*/ 293 w 9"/>
                <a:gd name="T7" fmla="*/ 215 h 9"/>
                <a:gd name="T8" fmla="*/ 0 w 9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3" y="3"/>
                    <a:pt x="5" y="6"/>
                    <a:pt x="8" y="9"/>
                  </a:cubicBezTo>
                  <a:cubicBezTo>
                    <a:pt x="8" y="8"/>
                    <a:pt x="8" y="7"/>
                    <a:pt x="9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5" y="3"/>
                    <a:pt x="2" y="2"/>
                    <a:pt x="0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6" name="Freeform 203">
              <a:extLst>
                <a:ext uri="{FF2B5EF4-FFF2-40B4-BE49-F238E27FC236}">
                  <a16:creationId xmlns:a16="http://schemas.microsoft.com/office/drawing/2014/main" id="{CA3BF8BF-5CB0-4E3C-8B5E-6520B084E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512"/>
              <a:ext cx="108" cy="128"/>
            </a:xfrm>
            <a:custGeom>
              <a:avLst/>
              <a:gdLst>
                <a:gd name="T0" fmla="*/ 1710 w 43"/>
                <a:gd name="T1" fmla="*/ 0 h 51"/>
                <a:gd name="T2" fmla="*/ 1311 w 43"/>
                <a:gd name="T3" fmla="*/ 125 h 51"/>
                <a:gd name="T4" fmla="*/ 522 w 43"/>
                <a:gd name="T5" fmla="*/ 555 h 51"/>
                <a:gd name="T6" fmla="*/ 0 w 43"/>
                <a:gd name="T7" fmla="*/ 1310 h 51"/>
                <a:gd name="T8" fmla="*/ 0 w 43"/>
                <a:gd name="T9" fmla="*/ 1423 h 51"/>
                <a:gd name="T10" fmla="*/ 208 w 43"/>
                <a:gd name="T11" fmla="*/ 1739 h 51"/>
                <a:gd name="T12" fmla="*/ 284 w 43"/>
                <a:gd name="T13" fmla="*/ 1820 h 51"/>
                <a:gd name="T14" fmla="*/ 600 w 43"/>
                <a:gd name="T15" fmla="*/ 2023 h 51"/>
                <a:gd name="T16" fmla="*/ 630 w 43"/>
                <a:gd name="T17" fmla="*/ 2023 h 51"/>
                <a:gd name="T18" fmla="*/ 630 w 43"/>
                <a:gd name="T19" fmla="*/ 1978 h 51"/>
                <a:gd name="T20" fmla="*/ 630 w 43"/>
                <a:gd name="T21" fmla="*/ 1948 h 51"/>
                <a:gd name="T22" fmla="*/ 83 w 43"/>
                <a:gd name="T23" fmla="*/ 1393 h 51"/>
                <a:gd name="T24" fmla="*/ 83 w 43"/>
                <a:gd name="T25" fmla="*/ 1310 h 51"/>
                <a:gd name="T26" fmla="*/ 555 w 43"/>
                <a:gd name="T27" fmla="*/ 597 h 51"/>
                <a:gd name="T28" fmla="*/ 713 w 43"/>
                <a:gd name="T29" fmla="*/ 472 h 51"/>
                <a:gd name="T30" fmla="*/ 1635 w 43"/>
                <a:gd name="T31" fmla="*/ 83 h 51"/>
                <a:gd name="T32" fmla="*/ 1710 w 43"/>
                <a:gd name="T33" fmla="*/ 0 h 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51">
                  <a:moveTo>
                    <a:pt x="43" y="0"/>
                  </a:moveTo>
                  <a:cubicBezTo>
                    <a:pt x="39" y="1"/>
                    <a:pt x="36" y="2"/>
                    <a:pt x="33" y="3"/>
                  </a:cubicBezTo>
                  <a:cubicBezTo>
                    <a:pt x="25" y="6"/>
                    <a:pt x="18" y="9"/>
                    <a:pt x="13" y="14"/>
                  </a:cubicBezTo>
                  <a:cubicBezTo>
                    <a:pt x="5" y="20"/>
                    <a:pt x="0" y="26"/>
                    <a:pt x="0" y="33"/>
                  </a:cubicBezTo>
                  <a:cubicBezTo>
                    <a:pt x="0" y="34"/>
                    <a:pt x="0" y="35"/>
                    <a:pt x="0" y="36"/>
                  </a:cubicBezTo>
                  <a:cubicBezTo>
                    <a:pt x="1" y="39"/>
                    <a:pt x="3" y="41"/>
                    <a:pt x="5" y="44"/>
                  </a:cubicBezTo>
                  <a:cubicBezTo>
                    <a:pt x="6" y="44"/>
                    <a:pt x="6" y="45"/>
                    <a:pt x="7" y="46"/>
                  </a:cubicBezTo>
                  <a:cubicBezTo>
                    <a:pt x="9" y="48"/>
                    <a:pt x="12" y="49"/>
                    <a:pt x="15" y="51"/>
                  </a:cubicBezTo>
                  <a:cubicBezTo>
                    <a:pt x="15" y="51"/>
                    <a:pt x="15" y="51"/>
                    <a:pt x="16" y="51"/>
                  </a:cubicBezTo>
                  <a:cubicBezTo>
                    <a:pt x="16" y="51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8" y="45"/>
                    <a:pt x="4" y="40"/>
                    <a:pt x="2" y="35"/>
                  </a:cubicBezTo>
                  <a:cubicBezTo>
                    <a:pt x="2" y="35"/>
                    <a:pt x="2" y="34"/>
                    <a:pt x="2" y="33"/>
                  </a:cubicBezTo>
                  <a:cubicBezTo>
                    <a:pt x="2" y="27"/>
                    <a:pt x="6" y="21"/>
                    <a:pt x="14" y="15"/>
                  </a:cubicBezTo>
                  <a:cubicBezTo>
                    <a:pt x="15" y="14"/>
                    <a:pt x="17" y="13"/>
                    <a:pt x="18" y="12"/>
                  </a:cubicBezTo>
                  <a:cubicBezTo>
                    <a:pt x="24" y="8"/>
                    <a:pt x="32" y="5"/>
                    <a:pt x="41" y="2"/>
                  </a:cubicBezTo>
                  <a:cubicBezTo>
                    <a:pt x="42" y="1"/>
                    <a:pt x="42" y="1"/>
                    <a:pt x="43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7" name="Freeform 204">
              <a:extLst>
                <a:ext uri="{FF2B5EF4-FFF2-40B4-BE49-F238E27FC236}">
                  <a16:creationId xmlns:a16="http://schemas.microsoft.com/office/drawing/2014/main" id="{03336229-992B-4BFB-8090-2CF3EC641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602"/>
              <a:ext cx="80" cy="53"/>
            </a:xfrm>
            <a:custGeom>
              <a:avLst/>
              <a:gdLst>
                <a:gd name="T0" fmla="*/ 125 w 32"/>
                <a:gd name="T1" fmla="*/ 0 h 21"/>
                <a:gd name="T2" fmla="*/ 0 w 32"/>
                <a:gd name="T3" fmla="*/ 0 h 21"/>
                <a:gd name="T4" fmla="*/ 0 w 32"/>
                <a:gd name="T5" fmla="*/ 83 h 21"/>
                <a:gd name="T6" fmla="*/ 125 w 32"/>
                <a:gd name="T7" fmla="*/ 83 h 21"/>
                <a:gd name="T8" fmla="*/ 750 w 32"/>
                <a:gd name="T9" fmla="*/ 318 h 21"/>
                <a:gd name="T10" fmla="*/ 783 w 32"/>
                <a:gd name="T11" fmla="*/ 288 h 21"/>
                <a:gd name="T12" fmla="*/ 783 w 32"/>
                <a:gd name="T13" fmla="*/ 242 h 21"/>
                <a:gd name="T14" fmla="*/ 783 w 32"/>
                <a:gd name="T15" fmla="*/ 288 h 21"/>
                <a:gd name="T16" fmla="*/ 750 w 32"/>
                <a:gd name="T17" fmla="*/ 318 h 21"/>
                <a:gd name="T18" fmla="*/ 1220 w 32"/>
                <a:gd name="T19" fmla="*/ 853 h 21"/>
                <a:gd name="T20" fmla="*/ 1250 w 32"/>
                <a:gd name="T21" fmla="*/ 770 h 21"/>
                <a:gd name="T22" fmla="*/ 938 w 32"/>
                <a:gd name="T23" fmla="*/ 401 h 21"/>
                <a:gd name="T24" fmla="*/ 863 w 32"/>
                <a:gd name="T25" fmla="*/ 318 h 21"/>
                <a:gd name="T26" fmla="*/ 783 w 32"/>
                <a:gd name="T27" fmla="*/ 242 h 21"/>
                <a:gd name="T28" fmla="*/ 783 w 32"/>
                <a:gd name="T29" fmla="*/ 242 h 21"/>
                <a:gd name="T30" fmla="*/ 125 w 32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21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9" y="2"/>
                    <a:pt x="15" y="4"/>
                    <a:pt x="19" y="8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3" y="12"/>
                    <a:pt x="28" y="16"/>
                    <a:pt x="31" y="21"/>
                  </a:cubicBezTo>
                  <a:cubicBezTo>
                    <a:pt x="31" y="20"/>
                    <a:pt x="31" y="20"/>
                    <a:pt x="32" y="19"/>
                  </a:cubicBezTo>
                  <a:cubicBezTo>
                    <a:pt x="29" y="16"/>
                    <a:pt x="27" y="13"/>
                    <a:pt x="24" y="10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1" y="7"/>
                    <a:pt x="21" y="7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6" y="2"/>
                    <a:pt x="9" y="0"/>
                    <a:pt x="3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8" name="Freeform 205">
              <a:extLst>
                <a:ext uri="{FF2B5EF4-FFF2-40B4-BE49-F238E27FC236}">
                  <a16:creationId xmlns:a16="http://schemas.microsoft.com/office/drawing/2014/main" id="{4878EF88-DEA5-4AD6-9B05-327E0F91E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570"/>
              <a:ext cx="15" cy="25"/>
            </a:xfrm>
            <a:custGeom>
              <a:avLst/>
              <a:gdLst>
                <a:gd name="T0" fmla="*/ 238 w 6"/>
                <a:gd name="T1" fmla="*/ 0 h 10"/>
                <a:gd name="T2" fmla="*/ 0 w 6"/>
                <a:gd name="T3" fmla="*/ 313 h 10"/>
                <a:gd name="T4" fmla="*/ 0 w 6"/>
                <a:gd name="T5" fmla="*/ 395 h 10"/>
                <a:gd name="T6" fmla="*/ 238 w 6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10">
                  <a:moveTo>
                    <a:pt x="6" y="0"/>
                  </a:moveTo>
                  <a:cubicBezTo>
                    <a:pt x="2" y="2"/>
                    <a:pt x="0" y="5"/>
                    <a:pt x="0" y="8"/>
                  </a:cubicBezTo>
                  <a:cubicBezTo>
                    <a:pt x="0" y="9"/>
                    <a:pt x="0" y="10"/>
                    <a:pt x="0" y="10"/>
                  </a:cubicBezTo>
                  <a:cubicBezTo>
                    <a:pt x="2" y="7"/>
                    <a:pt x="4" y="3"/>
                    <a:pt x="6" y="0"/>
                  </a:cubicBezTo>
                </a:path>
              </a:pathLst>
            </a:custGeom>
            <a:solidFill>
              <a:srgbClr val="A06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29" name="Freeform 206">
              <a:extLst>
                <a:ext uri="{FF2B5EF4-FFF2-40B4-BE49-F238E27FC236}">
                  <a16:creationId xmlns:a16="http://schemas.microsoft.com/office/drawing/2014/main" id="{C0035A50-CA33-4CA6-B9EE-43DAE105B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1507"/>
              <a:ext cx="140" cy="58"/>
            </a:xfrm>
            <a:custGeom>
              <a:avLst/>
              <a:gdLst>
                <a:gd name="T0" fmla="*/ 2188 w 56"/>
                <a:gd name="T1" fmla="*/ 0 h 23"/>
                <a:gd name="T2" fmla="*/ 0 w 56"/>
                <a:gd name="T3" fmla="*/ 802 h 23"/>
                <a:gd name="T4" fmla="*/ 0 w 56"/>
                <a:gd name="T5" fmla="*/ 928 h 23"/>
                <a:gd name="T6" fmla="*/ 1770 w 56"/>
                <a:gd name="T7" fmla="*/ 209 h 23"/>
                <a:gd name="T8" fmla="*/ 2158 w 56"/>
                <a:gd name="T9" fmla="*/ 83 h 23"/>
                <a:gd name="T10" fmla="*/ 2188 w 56"/>
                <a:gd name="T11" fmla="*/ 0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6" h="23">
                  <a:moveTo>
                    <a:pt x="56" y="0"/>
                  </a:moveTo>
                  <a:cubicBezTo>
                    <a:pt x="36" y="4"/>
                    <a:pt x="17" y="11"/>
                    <a:pt x="0" y="20"/>
                  </a:cubicBezTo>
                  <a:cubicBezTo>
                    <a:pt x="0" y="21"/>
                    <a:pt x="0" y="22"/>
                    <a:pt x="0" y="23"/>
                  </a:cubicBezTo>
                  <a:cubicBezTo>
                    <a:pt x="14" y="15"/>
                    <a:pt x="29" y="9"/>
                    <a:pt x="45" y="5"/>
                  </a:cubicBezTo>
                  <a:cubicBezTo>
                    <a:pt x="48" y="4"/>
                    <a:pt x="51" y="3"/>
                    <a:pt x="55" y="2"/>
                  </a:cubicBezTo>
                  <a:cubicBezTo>
                    <a:pt x="55" y="1"/>
                    <a:pt x="56" y="0"/>
                    <a:pt x="5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0" name="Freeform 207">
              <a:extLst>
                <a:ext uri="{FF2B5EF4-FFF2-40B4-BE49-F238E27FC236}">
                  <a16:creationId xmlns:a16="http://schemas.microsoft.com/office/drawing/2014/main" id="{06D07359-E174-4F1C-9C93-B5736F54C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625"/>
              <a:ext cx="93" cy="142"/>
            </a:xfrm>
            <a:custGeom>
              <a:avLst/>
              <a:gdLst>
                <a:gd name="T0" fmla="*/ 284 w 37"/>
                <a:gd name="T1" fmla="*/ 0 h 57"/>
                <a:gd name="T2" fmla="*/ 83 w 37"/>
                <a:gd name="T3" fmla="*/ 1236 h 57"/>
                <a:gd name="T4" fmla="*/ 284 w 37"/>
                <a:gd name="T5" fmla="*/ 1348 h 57"/>
                <a:gd name="T6" fmla="*/ 50 w 37"/>
                <a:gd name="T7" fmla="*/ 1856 h 57"/>
                <a:gd name="T8" fmla="*/ 0 w 37"/>
                <a:gd name="T9" fmla="*/ 2197 h 57"/>
                <a:gd name="T10" fmla="*/ 1194 w 37"/>
                <a:gd name="T11" fmla="*/ 1931 h 57"/>
                <a:gd name="T12" fmla="*/ 1478 w 37"/>
                <a:gd name="T13" fmla="*/ 850 h 57"/>
                <a:gd name="T14" fmla="*/ 714 w 37"/>
                <a:gd name="T15" fmla="*/ 105 h 57"/>
                <a:gd name="T16" fmla="*/ 284 w 37"/>
                <a:gd name="T17" fmla="*/ 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57">
                  <a:moveTo>
                    <a:pt x="7" y="0"/>
                  </a:moveTo>
                  <a:cubicBezTo>
                    <a:pt x="5" y="10"/>
                    <a:pt x="3" y="21"/>
                    <a:pt x="2" y="32"/>
                  </a:cubicBezTo>
                  <a:cubicBezTo>
                    <a:pt x="4" y="33"/>
                    <a:pt x="6" y="34"/>
                    <a:pt x="7" y="35"/>
                  </a:cubicBezTo>
                  <a:cubicBezTo>
                    <a:pt x="9" y="39"/>
                    <a:pt x="6" y="44"/>
                    <a:pt x="1" y="48"/>
                  </a:cubicBezTo>
                  <a:cubicBezTo>
                    <a:pt x="1" y="51"/>
                    <a:pt x="0" y="54"/>
                    <a:pt x="0" y="57"/>
                  </a:cubicBezTo>
                  <a:cubicBezTo>
                    <a:pt x="10" y="56"/>
                    <a:pt x="21" y="54"/>
                    <a:pt x="30" y="50"/>
                  </a:cubicBezTo>
                  <a:cubicBezTo>
                    <a:pt x="32" y="41"/>
                    <a:pt x="34" y="31"/>
                    <a:pt x="37" y="22"/>
                  </a:cubicBezTo>
                  <a:cubicBezTo>
                    <a:pt x="31" y="14"/>
                    <a:pt x="26" y="8"/>
                    <a:pt x="18" y="3"/>
                  </a:cubicBezTo>
                  <a:cubicBezTo>
                    <a:pt x="14" y="1"/>
                    <a:pt x="11" y="0"/>
                    <a:pt x="7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1" name="Freeform 208">
              <a:extLst>
                <a:ext uri="{FF2B5EF4-FFF2-40B4-BE49-F238E27FC236}">
                  <a16:creationId xmlns:a16="http://schemas.microsoft.com/office/drawing/2014/main" id="{CD347E4C-8D34-411E-88F5-A11FE71A1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1760"/>
              <a:ext cx="17" cy="10"/>
            </a:xfrm>
            <a:custGeom>
              <a:avLst/>
              <a:gdLst>
                <a:gd name="T0" fmla="*/ 243 w 7"/>
                <a:gd name="T1" fmla="*/ 0 h 4"/>
                <a:gd name="T2" fmla="*/ 0 w 7"/>
                <a:gd name="T3" fmla="*/ 158 h 4"/>
                <a:gd name="T4" fmla="*/ 243 w 7"/>
                <a:gd name="T5" fmla="*/ 158 h 4"/>
                <a:gd name="T6" fmla="*/ 243 w 7"/>
                <a:gd name="T7" fmla="*/ 0 h 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4">
                  <a:moveTo>
                    <a:pt x="7" y="0"/>
                  </a:moveTo>
                  <a:cubicBezTo>
                    <a:pt x="5" y="2"/>
                    <a:pt x="2" y="3"/>
                    <a:pt x="0" y="4"/>
                  </a:cubicBezTo>
                  <a:cubicBezTo>
                    <a:pt x="2" y="4"/>
                    <a:pt x="4" y="4"/>
                    <a:pt x="7" y="4"/>
                  </a:cubicBezTo>
                  <a:cubicBezTo>
                    <a:pt x="7" y="2"/>
                    <a:pt x="7" y="1"/>
                    <a:pt x="7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2" name="Freeform 209">
              <a:extLst>
                <a:ext uri="{FF2B5EF4-FFF2-40B4-BE49-F238E27FC236}">
                  <a16:creationId xmlns:a16="http://schemas.microsoft.com/office/drawing/2014/main" id="{D3A26597-5928-46D0-B567-80DED7A43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1775"/>
              <a:ext cx="80" cy="192"/>
            </a:xfrm>
            <a:custGeom>
              <a:avLst/>
              <a:gdLst>
                <a:gd name="T0" fmla="*/ 988 w 32"/>
                <a:gd name="T1" fmla="*/ 0 h 77"/>
                <a:gd name="T2" fmla="*/ 395 w 32"/>
                <a:gd name="T3" fmla="*/ 105 h 77"/>
                <a:gd name="T4" fmla="*/ 0 w 32"/>
                <a:gd name="T5" fmla="*/ 1319 h 77"/>
                <a:gd name="T6" fmla="*/ 1250 w 32"/>
                <a:gd name="T7" fmla="*/ 2977 h 77"/>
                <a:gd name="T8" fmla="*/ 1020 w 32"/>
                <a:gd name="T9" fmla="*/ 1661 h 77"/>
                <a:gd name="T10" fmla="*/ 550 w 32"/>
                <a:gd name="T11" fmla="*/ 2015 h 77"/>
                <a:gd name="T12" fmla="*/ 470 w 32"/>
                <a:gd name="T13" fmla="*/ 2015 h 77"/>
                <a:gd name="T14" fmla="*/ 470 w 32"/>
                <a:gd name="T15" fmla="*/ 1349 h 77"/>
                <a:gd name="T16" fmla="*/ 938 w 32"/>
                <a:gd name="T17" fmla="*/ 962 h 77"/>
                <a:gd name="T18" fmla="*/ 938 w 32"/>
                <a:gd name="T19" fmla="*/ 962 h 77"/>
                <a:gd name="T20" fmla="*/ 988 w 32"/>
                <a:gd name="T21" fmla="*/ 229 h 77"/>
                <a:gd name="T22" fmla="*/ 908 w 32"/>
                <a:gd name="T23" fmla="*/ 229 h 77"/>
                <a:gd name="T24" fmla="*/ 833 w 32"/>
                <a:gd name="T25" fmla="*/ 187 h 77"/>
                <a:gd name="T26" fmla="*/ 708 w 32"/>
                <a:gd name="T27" fmla="*/ 187 h 77"/>
                <a:gd name="T28" fmla="*/ 988 w 32"/>
                <a:gd name="T29" fmla="*/ 105 h 77"/>
                <a:gd name="T30" fmla="*/ 988 w 32"/>
                <a:gd name="T31" fmla="*/ 0 h 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2" h="77">
                  <a:moveTo>
                    <a:pt x="25" y="0"/>
                  </a:moveTo>
                  <a:cubicBezTo>
                    <a:pt x="20" y="0"/>
                    <a:pt x="15" y="1"/>
                    <a:pt x="10" y="3"/>
                  </a:cubicBezTo>
                  <a:cubicBezTo>
                    <a:pt x="4" y="11"/>
                    <a:pt x="0" y="22"/>
                    <a:pt x="0" y="34"/>
                  </a:cubicBezTo>
                  <a:cubicBezTo>
                    <a:pt x="0" y="56"/>
                    <a:pt x="14" y="74"/>
                    <a:pt x="32" y="77"/>
                  </a:cubicBezTo>
                  <a:cubicBezTo>
                    <a:pt x="29" y="67"/>
                    <a:pt x="27" y="55"/>
                    <a:pt x="26" y="43"/>
                  </a:cubicBezTo>
                  <a:cubicBezTo>
                    <a:pt x="22" y="49"/>
                    <a:pt x="18" y="52"/>
                    <a:pt x="14" y="52"/>
                  </a:cubicBezTo>
                  <a:cubicBezTo>
                    <a:pt x="14" y="52"/>
                    <a:pt x="13" y="52"/>
                    <a:pt x="12" y="52"/>
                  </a:cubicBezTo>
                  <a:cubicBezTo>
                    <a:pt x="9" y="50"/>
                    <a:pt x="9" y="42"/>
                    <a:pt x="12" y="35"/>
                  </a:cubicBezTo>
                  <a:cubicBezTo>
                    <a:pt x="16" y="29"/>
                    <a:pt x="20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19"/>
                    <a:pt x="24" y="12"/>
                    <a:pt x="25" y="6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2" y="6"/>
                    <a:pt x="22" y="6"/>
                    <a:pt x="21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21" y="4"/>
                    <a:pt x="23" y="3"/>
                    <a:pt x="25" y="3"/>
                  </a:cubicBezTo>
                  <a:cubicBezTo>
                    <a:pt x="25" y="2"/>
                    <a:pt x="25" y="1"/>
                    <a:pt x="25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3" name="Freeform 210">
              <a:extLst>
                <a:ext uri="{FF2B5EF4-FFF2-40B4-BE49-F238E27FC236}">
                  <a16:creationId xmlns:a16="http://schemas.microsoft.com/office/drawing/2014/main" id="{2CC5260C-9B97-432B-AE1E-8C06C5AAAB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4" y="1780"/>
              <a:ext cx="108" cy="242"/>
            </a:xfrm>
            <a:custGeom>
              <a:avLst/>
              <a:gdLst>
                <a:gd name="T0" fmla="*/ 600 w 43"/>
                <a:gd name="T1" fmla="*/ 3211 h 97"/>
                <a:gd name="T2" fmla="*/ 630 w 43"/>
                <a:gd name="T3" fmla="*/ 3336 h 97"/>
                <a:gd name="T4" fmla="*/ 1427 w 43"/>
                <a:gd name="T5" fmla="*/ 3573 h 97"/>
                <a:gd name="T6" fmla="*/ 1710 w 43"/>
                <a:gd name="T7" fmla="*/ 3760 h 97"/>
                <a:gd name="T8" fmla="*/ 1552 w 43"/>
                <a:gd name="T9" fmla="*/ 3293 h 97"/>
                <a:gd name="T10" fmla="*/ 1185 w 43"/>
                <a:gd name="T11" fmla="*/ 3336 h 97"/>
                <a:gd name="T12" fmla="*/ 600 w 43"/>
                <a:gd name="T13" fmla="*/ 3211 h 97"/>
                <a:gd name="T14" fmla="*/ 472 w 43"/>
                <a:gd name="T15" fmla="*/ 0 h 97"/>
                <a:gd name="T16" fmla="*/ 0 w 43"/>
                <a:gd name="T17" fmla="*/ 105 h 97"/>
                <a:gd name="T18" fmla="*/ 0 w 43"/>
                <a:gd name="T19" fmla="*/ 417 h 97"/>
                <a:gd name="T20" fmla="*/ 83 w 43"/>
                <a:gd name="T21" fmla="*/ 342 h 97"/>
                <a:gd name="T22" fmla="*/ 472 w 43"/>
                <a:gd name="T23" fmla="*/ 0 h 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" h="97">
                  <a:moveTo>
                    <a:pt x="15" y="83"/>
                  </a:moveTo>
                  <a:cubicBezTo>
                    <a:pt x="15" y="84"/>
                    <a:pt x="16" y="85"/>
                    <a:pt x="16" y="86"/>
                  </a:cubicBezTo>
                  <a:cubicBezTo>
                    <a:pt x="23" y="86"/>
                    <a:pt x="30" y="88"/>
                    <a:pt x="36" y="92"/>
                  </a:cubicBezTo>
                  <a:cubicBezTo>
                    <a:pt x="39" y="94"/>
                    <a:pt x="41" y="95"/>
                    <a:pt x="43" y="97"/>
                  </a:cubicBezTo>
                  <a:cubicBezTo>
                    <a:pt x="42" y="93"/>
                    <a:pt x="40" y="89"/>
                    <a:pt x="39" y="85"/>
                  </a:cubicBezTo>
                  <a:cubicBezTo>
                    <a:pt x="36" y="86"/>
                    <a:pt x="33" y="86"/>
                    <a:pt x="30" y="86"/>
                  </a:cubicBezTo>
                  <a:cubicBezTo>
                    <a:pt x="24" y="86"/>
                    <a:pt x="19" y="85"/>
                    <a:pt x="15" y="83"/>
                  </a:cubicBezTo>
                  <a:moveTo>
                    <a:pt x="12" y="0"/>
                  </a:moveTo>
                  <a:cubicBezTo>
                    <a:pt x="8" y="2"/>
                    <a:pt x="4" y="3"/>
                    <a:pt x="0" y="3"/>
                  </a:cubicBezTo>
                  <a:cubicBezTo>
                    <a:pt x="0" y="6"/>
                    <a:pt x="0" y="9"/>
                    <a:pt x="0" y="11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5" y="5"/>
                    <a:pt x="9" y="3"/>
                    <a:pt x="12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4" name="Freeform 211">
              <a:extLst>
                <a:ext uri="{FF2B5EF4-FFF2-40B4-BE49-F238E27FC236}">
                  <a16:creationId xmlns:a16="http://schemas.microsoft.com/office/drawing/2014/main" id="{DE87C294-588D-4B18-9073-1A73A92ACD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7" y="2000"/>
              <a:ext cx="90" cy="122"/>
            </a:xfrm>
            <a:custGeom>
              <a:avLst/>
              <a:gdLst>
                <a:gd name="T0" fmla="*/ 0 w 36"/>
                <a:gd name="T1" fmla="*/ 0 h 49"/>
                <a:gd name="T2" fmla="*/ 83 w 36"/>
                <a:gd name="T3" fmla="*/ 187 h 49"/>
                <a:gd name="T4" fmla="*/ 550 w 36"/>
                <a:gd name="T5" fmla="*/ 309 h 49"/>
                <a:gd name="T6" fmla="*/ 1020 w 36"/>
                <a:gd name="T7" fmla="*/ 1232 h 49"/>
                <a:gd name="T8" fmla="*/ 863 w 36"/>
                <a:gd name="T9" fmla="*/ 799 h 49"/>
                <a:gd name="T10" fmla="*/ 395 w 36"/>
                <a:gd name="T11" fmla="*/ 309 h 49"/>
                <a:gd name="T12" fmla="*/ 125 w 36"/>
                <a:gd name="T13" fmla="*/ 229 h 49"/>
                <a:gd name="T14" fmla="*/ 1300 w 36"/>
                <a:gd name="T15" fmla="*/ 1885 h 49"/>
                <a:gd name="T16" fmla="*/ 1408 w 36"/>
                <a:gd name="T17" fmla="*/ 1389 h 49"/>
                <a:gd name="T18" fmla="*/ 1375 w 36"/>
                <a:gd name="T19" fmla="*/ 1190 h 49"/>
                <a:gd name="T20" fmla="*/ 1095 w 36"/>
                <a:gd name="T21" fmla="*/ 540 h 49"/>
                <a:gd name="T22" fmla="*/ 708 w 36"/>
                <a:gd name="T23" fmla="*/ 229 h 49"/>
                <a:gd name="T24" fmla="*/ 0 w 36"/>
                <a:gd name="T25" fmla="*/ 0 h 4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6" h="49">
                  <a:moveTo>
                    <a:pt x="0" y="0"/>
                  </a:moveTo>
                  <a:cubicBezTo>
                    <a:pt x="1" y="1"/>
                    <a:pt x="2" y="3"/>
                    <a:pt x="2" y="5"/>
                  </a:cubicBezTo>
                  <a:cubicBezTo>
                    <a:pt x="6" y="5"/>
                    <a:pt x="10" y="6"/>
                    <a:pt x="14" y="8"/>
                  </a:cubicBezTo>
                  <a:cubicBezTo>
                    <a:pt x="23" y="13"/>
                    <a:pt x="27" y="22"/>
                    <a:pt x="26" y="32"/>
                  </a:cubicBezTo>
                  <a:cubicBezTo>
                    <a:pt x="24" y="29"/>
                    <a:pt x="23" y="24"/>
                    <a:pt x="22" y="21"/>
                  </a:cubicBezTo>
                  <a:cubicBezTo>
                    <a:pt x="19" y="15"/>
                    <a:pt x="16" y="11"/>
                    <a:pt x="10" y="8"/>
                  </a:cubicBezTo>
                  <a:cubicBezTo>
                    <a:pt x="8" y="7"/>
                    <a:pt x="6" y="6"/>
                    <a:pt x="3" y="6"/>
                  </a:cubicBezTo>
                  <a:cubicBezTo>
                    <a:pt x="10" y="21"/>
                    <a:pt x="20" y="36"/>
                    <a:pt x="33" y="49"/>
                  </a:cubicBezTo>
                  <a:cubicBezTo>
                    <a:pt x="35" y="45"/>
                    <a:pt x="36" y="40"/>
                    <a:pt x="36" y="36"/>
                  </a:cubicBezTo>
                  <a:cubicBezTo>
                    <a:pt x="36" y="34"/>
                    <a:pt x="35" y="32"/>
                    <a:pt x="35" y="31"/>
                  </a:cubicBezTo>
                  <a:cubicBezTo>
                    <a:pt x="33" y="26"/>
                    <a:pt x="30" y="20"/>
                    <a:pt x="28" y="14"/>
                  </a:cubicBezTo>
                  <a:cubicBezTo>
                    <a:pt x="25" y="11"/>
                    <a:pt x="22" y="8"/>
                    <a:pt x="18" y="6"/>
                  </a:cubicBezTo>
                  <a:cubicBezTo>
                    <a:pt x="13" y="2"/>
                    <a:pt x="6" y="0"/>
                    <a:pt x="0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5" name="Freeform 212">
              <a:extLst>
                <a:ext uri="{FF2B5EF4-FFF2-40B4-BE49-F238E27FC236}">
                  <a16:creationId xmlns:a16="http://schemas.microsoft.com/office/drawing/2014/main" id="{F9427CD2-9165-45A1-9150-E0DB9AFF2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4" y="2087"/>
              <a:ext cx="18" cy="43"/>
            </a:xfrm>
            <a:custGeom>
              <a:avLst/>
              <a:gdLst>
                <a:gd name="T0" fmla="*/ 139 w 7"/>
                <a:gd name="T1" fmla="*/ 0 h 17"/>
                <a:gd name="T2" fmla="*/ 139 w 7"/>
                <a:gd name="T3" fmla="*/ 51 h 17"/>
                <a:gd name="T4" fmla="*/ 0 w 7"/>
                <a:gd name="T5" fmla="*/ 645 h 17"/>
                <a:gd name="T6" fmla="*/ 54 w 7"/>
                <a:gd name="T7" fmla="*/ 698 h 17"/>
                <a:gd name="T8" fmla="*/ 303 w 7"/>
                <a:gd name="T9" fmla="*/ 372 h 17"/>
                <a:gd name="T10" fmla="*/ 139 w 7"/>
                <a:gd name="T11" fmla="*/ 0 h 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17">
                  <a:moveTo>
                    <a:pt x="3" y="0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6"/>
                    <a:pt x="2" y="11"/>
                    <a:pt x="0" y="16"/>
                  </a:cubicBezTo>
                  <a:cubicBezTo>
                    <a:pt x="0" y="16"/>
                    <a:pt x="1" y="17"/>
                    <a:pt x="1" y="17"/>
                  </a:cubicBezTo>
                  <a:cubicBezTo>
                    <a:pt x="3" y="14"/>
                    <a:pt x="5" y="11"/>
                    <a:pt x="7" y="9"/>
                  </a:cubicBezTo>
                  <a:cubicBezTo>
                    <a:pt x="5" y="6"/>
                    <a:pt x="4" y="3"/>
                    <a:pt x="3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6" name="Freeform 213">
              <a:extLst>
                <a:ext uri="{FF2B5EF4-FFF2-40B4-BE49-F238E27FC236}">
                  <a16:creationId xmlns:a16="http://schemas.microsoft.com/office/drawing/2014/main" id="{C6E599FC-E963-416E-86F3-87EA4BAE4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2125"/>
              <a:ext cx="50" cy="60"/>
            </a:xfrm>
            <a:custGeom>
              <a:avLst/>
              <a:gdLst>
                <a:gd name="T0" fmla="*/ 158 w 20"/>
                <a:gd name="T1" fmla="*/ 0 h 24"/>
                <a:gd name="T2" fmla="*/ 0 w 20"/>
                <a:gd name="T3" fmla="*/ 313 h 24"/>
                <a:gd name="T4" fmla="*/ 783 w 20"/>
                <a:gd name="T5" fmla="*/ 938 h 24"/>
                <a:gd name="T6" fmla="*/ 158 w 20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24">
                  <a:moveTo>
                    <a:pt x="4" y="0"/>
                  </a:moveTo>
                  <a:cubicBezTo>
                    <a:pt x="2" y="3"/>
                    <a:pt x="1" y="5"/>
                    <a:pt x="0" y="8"/>
                  </a:cubicBezTo>
                  <a:cubicBezTo>
                    <a:pt x="6" y="14"/>
                    <a:pt x="13" y="19"/>
                    <a:pt x="20" y="24"/>
                  </a:cubicBezTo>
                  <a:cubicBezTo>
                    <a:pt x="20" y="24"/>
                    <a:pt x="13" y="15"/>
                    <a:pt x="4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7" name="Freeform 214">
              <a:extLst>
                <a:ext uri="{FF2B5EF4-FFF2-40B4-BE49-F238E27FC236}">
                  <a16:creationId xmlns:a16="http://schemas.microsoft.com/office/drawing/2014/main" id="{3B2A6249-8593-4D62-92F2-38377377DB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2112"/>
              <a:ext cx="20" cy="33"/>
            </a:xfrm>
            <a:custGeom>
              <a:avLst/>
              <a:gdLst>
                <a:gd name="T0" fmla="*/ 208 w 8"/>
                <a:gd name="T1" fmla="*/ 0 h 13"/>
                <a:gd name="T2" fmla="*/ 0 w 8"/>
                <a:gd name="T3" fmla="*/ 373 h 13"/>
                <a:gd name="T4" fmla="*/ 158 w 8"/>
                <a:gd name="T5" fmla="*/ 541 h 13"/>
                <a:gd name="T6" fmla="*/ 313 w 8"/>
                <a:gd name="T7" fmla="*/ 213 h 13"/>
                <a:gd name="T8" fmla="*/ 208 w 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3">
                  <a:moveTo>
                    <a:pt x="5" y="0"/>
                  </a:moveTo>
                  <a:cubicBezTo>
                    <a:pt x="3" y="3"/>
                    <a:pt x="1" y="6"/>
                    <a:pt x="0" y="9"/>
                  </a:cubicBezTo>
                  <a:cubicBezTo>
                    <a:pt x="1" y="10"/>
                    <a:pt x="3" y="12"/>
                    <a:pt x="4" y="13"/>
                  </a:cubicBezTo>
                  <a:cubicBezTo>
                    <a:pt x="5" y="10"/>
                    <a:pt x="6" y="8"/>
                    <a:pt x="8" y="5"/>
                  </a:cubicBezTo>
                  <a:cubicBezTo>
                    <a:pt x="7" y="4"/>
                    <a:pt x="6" y="2"/>
                    <a:pt x="5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8" name="Freeform 215">
              <a:extLst>
                <a:ext uri="{FF2B5EF4-FFF2-40B4-BE49-F238E27FC236}">
                  <a16:creationId xmlns:a16="http://schemas.microsoft.com/office/drawing/2014/main" id="{9B8E5102-8C88-4925-BDB0-25A717705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750"/>
              <a:ext cx="75" cy="32"/>
            </a:xfrm>
            <a:custGeom>
              <a:avLst/>
              <a:gdLst>
                <a:gd name="T0" fmla="*/ 1175 w 30"/>
                <a:gd name="T1" fmla="*/ 0 h 13"/>
                <a:gd name="T2" fmla="*/ 0 w 30"/>
                <a:gd name="T3" fmla="*/ 254 h 13"/>
                <a:gd name="T4" fmla="*/ 0 w 30"/>
                <a:gd name="T5" fmla="*/ 478 h 13"/>
                <a:gd name="T6" fmla="*/ 1175 w 30"/>
                <a:gd name="T7" fmla="*/ 30 h 13"/>
                <a:gd name="T8" fmla="*/ 1175 w 30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3">
                  <a:moveTo>
                    <a:pt x="30" y="0"/>
                  </a:moveTo>
                  <a:cubicBezTo>
                    <a:pt x="21" y="4"/>
                    <a:pt x="10" y="6"/>
                    <a:pt x="0" y="7"/>
                  </a:cubicBezTo>
                  <a:cubicBezTo>
                    <a:pt x="0" y="9"/>
                    <a:pt x="0" y="11"/>
                    <a:pt x="0" y="13"/>
                  </a:cubicBezTo>
                  <a:cubicBezTo>
                    <a:pt x="12" y="11"/>
                    <a:pt x="23" y="7"/>
                    <a:pt x="30" y="1"/>
                  </a:cubicBezTo>
                  <a:cubicBezTo>
                    <a:pt x="30" y="1"/>
                    <a:pt x="30" y="0"/>
                    <a:pt x="30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39" name="Freeform 216">
              <a:extLst>
                <a:ext uri="{FF2B5EF4-FFF2-40B4-BE49-F238E27FC236}">
                  <a16:creationId xmlns:a16="http://schemas.microsoft.com/office/drawing/2014/main" id="{D4E92B92-F782-422B-8A04-3E933ACBD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782"/>
              <a:ext cx="92" cy="208"/>
            </a:xfrm>
            <a:custGeom>
              <a:avLst/>
              <a:gdLst>
                <a:gd name="T0" fmla="*/ 495 w 37"/>
                <a:gd name="T1" fmla="*/ 0 h 83"/>
                <a:gd name="T2" fmla="*/ 104 w 37"/>
                <a:gd name="T3" fmla="*/ 363 h 83"/>
                <a:gd name="T4" fmla="*/ 0 w 37"/>
                <a:gd name="T5" fmla="*/ 554 h 83"/>
                <a:gd name="T6" fmla="*/ 495 w 37"/>
                <a:gd name="T7" fmla="*/ 3115 h 83"/>
                <a:gd name="T8" fmla="*/ 1106 w 37"/>
                <a:gd name="T9" fmla="*/ 3273 h 83"/>
                <a:gd name="T10" fmla="*/ 1415 w 37"/>
                <a:gd name="T11" fmla="*/ 3228 h 83"/>
                <a:gd name="T12" fmla="*/ 1335 w 37"/>
                <a:gd name="T13" fmla="*/ 2915 h 83"/>
                <a:gd name="T14" fmla="*/ 104 w 37"/>
                <a:gd name="T15" fmla="*/ 1225 h 83"/>
                <a:gd name="T16" fmla="*/ 495 w 37"/>
                <a:gd name="T17" fmla="*/ 0 h 8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83">
                  <a:moveTo>
                    <a:pt x="13" y="0"/>
                  </a:moveTo>
                  <a:cubicBezTo>
                    <a:pt x="10" y="3"/>
                    <a:pt x="6" y="6"/>
                    <a:pt x="3" y="9"/>
                  </a:cubicBezTo>
                  <a:cubicBezTo>
                    <a:pt x="2" y="11"/>
                    <a:pt x="1" y="12"/>
                    <a:pt x="0" y="14"/>
                  </a:cubicBezTo>
                  <a:cubicBezTo>
                    <a:pt x="1" y="35"/>
                    <a:pt x="4" y="57"/>
                    <a:pt x="13" y="79"/>
                  </a:cubicBezTo>
                  <a:cubicBezTo>
                    <a:pt x="18" y="82"/>
                    <a:pt x="23" y="83"/>
                    <a:pt x="29" y="83"/>
                  </a:cubicBezTo>
                  <a:cubicBezTo>
                    <a:pt x="32" y="83"/>
                    <a:pt x="34" y="83"/>
                    <a:pt x="37" y="82"/>
                  </a:cubicBezTo>
                  <a:cubicBezTo>
                    <a:pt x="36" y="79"/>
                    <a:pt x="36" y="77"/>
                    <a:pt x="35" y="74"/>
                  </a:cubicBezTo>
                  <a:cubicBezTo>
                    <a:pt x="17" y="71"/>
                    <a:pt x="3" y="53"/>
                    <a:pt x="3" y="31"/>
                  </a:cubicBezTo>
                  <a:cubicBezTo>
                    <a:pt x="3" y="19"/>
                    <a:pt x="7" y="8"/>
                    <a:pt x="13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0" name="Freeform 217">
              <a:extLst>
                <a:ext uri="{FF2B5EF4-FFF2-40B4-BE49-F238E27FC236}">
                  <a16:creationId xmlns:a16="http://schemas.microsoft.com/office/drawing/2014/main" id="{02CEE8BA-9968-48DE-9176-D8BE8DFA3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2110"/>
              <a:ext cx="17" cy="25"/>
            </a:xfrm>
            <a:custGeom>
              <a:avLst/>
              <a:gdLst>
                <a:gd name="T0" fmla="*/ 211 w 7"/>
                <a:gd name="T1" fmla="*/ 0 h 10"/>
                <a:gd name="T2" fmla="*/ 0 w 7"/>
                <a:gd name="T3" fmla="*/ 313 h 10"/>
                <a:gd name="T4" fmla="*/ 70 w 7"/>
                <a:gd name="T5" fmla="*/ 395 h 10"/>
                <a:gd name="T6" fmla="*/ 243 w 7"/>
                <a:gd name="T7" fmla="*/ 50 h 10"/>
                <a:gd name="T8" fmla="*/ 211 w 7"/>
                <a:gd name="T9" fmla="*/ 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10">
                  <a:moveTo>
                    <a:pt x="6" y="0"/>
                  </a:moveTo>
                  <a:cubicBezTo>
                    <a:pt x="4" y="2"/>
                    <a:pt x="2" y="5"/>
                    <a:pt x="0" y="8"/>
                  </a:cubicBezTo>
                  <a:cubicBezTo>
                    <a:pt x="1" y="9"/>
                    <a:pt x="1" y="9"/>
                    <a:pt x="2" y="10"/>
                  </a:cubicBezTo>
                  <a:cubicBezTo>
                    <a:pt x="3" y="7"/>
                    <a:pt x="5" y="4"/>
                    <a:pt x="7" y="1"/>
                  </a:cubicBezTo>
                  <a:cubicBezTo>
                    <a:pt x="7" y="1"/>
                    <a:pt x="6" y="0"/>
                    <a:pt x="6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1" name="Freeform 218">
              <a:extLst>
                <a:ext uri="{FF2B5EF4-FFF2-40B4-BE49-F238E27FC236}">
                  <a16:creationId xmlns:a16="http://schemas.microsoft.com/office/drawing/2014/main" id="{96A76A7D-EF4A-42C1-9B6B-6AD80C01C8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4" y="1995"/>
              <a:ext cx="98" cy="132"/>
            </a:xfrm>
            <a:custGeom>
              <a:avLst/>
              <a:gdLst>
                <a:gd name="T0" fmla="*/ 1427 w 39"/>
                <a:gd name="T1" fmla="*/ 1265 h 53"/>
                <a:gd name="T2" fmla="*/ 1478 w 39"/>
                <a:gd name="T3" fmla="*/ 1469 h 53"/>
                <a:gd name="T4" fmla="*/ 1352 w 39"/>
                <a:gd name="T5" fmla="*/ 1960 h 53"/>
                <a:gd name="T6" fmla="*/ 1427 w 39"/>
                <a:gd name="T7" fmla="*/ 2040 h 53"/>
                <a:gd name="T8" fmla="*/ 1553 w 39"/>
                <a:gd name="T9" fmla="*/ 1469 h 53"/>
                <a:gd name="T10" fmla="*/ 1553 w 39"/>
                <a:gd name="T11" fmla="*/ 1420 h 53"/>
                <a:gd name="T12" fmla="*/ 1427 w 39"/>
                <a:gd name="T13" fmla="*/ 1265 h 53"/>
                <a:gd name="T14" fmla="*/ 0 w 39"/>
                <a:gd name="T15" fmla="*/ 0 h 53"/>
                <a:gd name="T16" fmla="*/ 50 w 39"/>
                <a:gd name="T17" fmla="*/ 75 h 53"/>
                <a:gd name="T18" fmla="*/ 764 w 39"/>
                <a:gd name="T19" fmla="*/ 311 h 53"/>
                <a:gd name="T20" fmla="*/ 1156 w 39"/>
                <a:gd name="T21" fmla="*/ 620 h 53"/>
                <a:gd name="T22" fmla="*/ 1081 w 39"/>
                <a:gd name="T23" fmla="*/ 416 h 53"/>
                <a:gd name="T24" fmla="*/ 797 w 39"/>
                <a:gd name="T25" fmla="*/ 229 h 53"/>
                <a:gd name="T26" fmla="*/ 0 w 39"/>
                <a:gd name="T27" fmla="*/ 0 h 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9" h="53">
                  <a:moveTo>
                    <a:pt x="36" y="33"/>
                  </a:moveTo>
                  <a:cubicBezTo>
                    <a:pt x="36" y="34"/>
                    <a:pt x="37" y="36"/>
                    <a:pt x="37" y="38"/>
                  </a:cubicBezTo>
                  <a:cubicBezTo>
                    <a:pt x="37" y="42"/>
                    <a:pt x="36" y="47"/>
                    <a:pt x="34" y="51"/>
                  </a:cubicBezTo>
                  <a:cubicBezTo>
                    <a:pt x="35" y="52"/>
                    <a:pt x="35" y="53"/>
                    <a:pt x="36" y="53"/>
                  </a:cubicBezTo>
                  <a:cubicBezTo>
                    <a:pt x="38" y="48"/>
                    <a:pt x="39" y="43"/>
                    <a:pt x="39" y="38"/>
                  </a:cubicBezTo>
                  <a:cubicBezTo>
                    <a:pt x="39" y="38"/>
                    <a:pt x="39" y="38"/>
                    <a:pt x="39" y="37"/>
                  </a:cubicBezTo>
                  <a:cubicBezTo>
                    <a:pt x="38" y="36"/>
                    <a:pt x="37" y="34"/>
                    <a:pt x="36" y="33"/>
                  </a:cubicBezTo>
                  <a:moveTo>
                    <a:pt x="0" y="0"/>
                  </a:moveTo>
                  <a:cubicBezTo>
                    <a:pt x="0" y="0"/>
                    <a:pt x="1" y="1"/>
                    <a:pt x="1" y="2"/>
                  </a:cubicBezTo>
                  <a:cubicBezTo>
                    <a:pt x="7" y="2"/>
                    <a:pt x="14" y="4"/>
                    <a:pt x="19" y="8"/>
                  </a:cubicBezTo>
                  <a:cubicBezTo>
                    <a:pt x="23" y="10"/>
                    <a:pt x="26" y="13"/>
                    <a:pt x="29" y="16"/>
                  </a:cubicBezTo>
                  <a:cubicBezTo>
                    <a:pt x="28" y="15"/>
                    <a:pt x="28" y="13"/>
                    <a:pt x="27" y="11"/>
                  </a:cubicBezTo>
                  <a:cubicBezTo>
                    <a:pt x="25" y="9"/>
                    <a:pt x="23" y="8"/>
                    <a:pt x="20" y="6"/>
                  </a:cubicBezTo>
                  <a:cubicBezTo>
                    <a:pt x="14" y="2"/>
                    <a:pt x="7" y="0"/>
                    <a:pt x="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2" name="Freeform 219">
              <a:extLst>
                <a:ext uri="{FF2B5EF4-FFF2-40B4-BE49-F238E27FC236}">
                  <a16:creationId xmlns:a16="http://schemas.microsoft.com/office/drawing/2014/main" id="{06FBB4AB-14F1-4FD0-B24B-1646746378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752"/>
              <a:ext cx="75" cy="35"/>
            </a:xfrm>
            <a:custGeom>
              <a:avLst/>
              <a:gdLst>
                <a:gd name="T0" fmla="*/ 1175 w 30"/>
                <a:gd name="T1" fmla="*/ 0 h 14"/>
                <a:gd name="T2" fmla="*/ 0 w 30"/>
                <a:gd name="T3" fmla="*/ 470 h 14"/>
                <a:gd name="T4" fmla="*/ 0 w 30"/>
                <a:gd name="T5" fmla="*/ 550 h 14"/>
                <a:gd name="T6" fmla="*/ 470 w 30"/>
                <a:gd name="T7" fmla="*/ 438 h 14"/>
                <a:gd name="T8" fmla="*/ 908 w 30"/>
                <a:gd name="T9" fmla="*/ 283 h 14"/>
                <a:gd name="T10" fmla="*/ 1175 w 30"/>
                <a:gd name="T11" fmla="*/ 125 h 14"/>
                <a:gd name="T12" fmla="*/ 1175 w 30"/>
                <a:gd name="T13" fmla="*/ 0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14">
                  <a:moveTo>
                    <a:pt x="30" y="0"/>
                  </a:moveTo>
                  <a:cubicBezTo>
                    <a:pt x="23" y="6"/>
                    <a:pt x="12" y="10"/>
                    <a:pt x="0" y="12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4" y="14"/>
                    <a:pt x="8" y="13"/>
                    <a:pt x="12" y="11"/>
                  </a:cubicBezTo>
                  <a:cubicBezTo>
                    <a:pt x="16" y="9"/>
                    <a:pt x="19" y="8"/>
                    <a:pt x="23" y="7"/>
                  </a:cubicBezTo>
                  <a:cubicBezTo>
                    <a:pt x="25" y="6"/>
                    <a:pt x="28" y="5"/>
                    <a:pt x="30" y="3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3" name="Freeform 220">
              <a:extLst>
                <a:ext uri="{FF2B5EF4-FFF2-40B4-BE49-F238E27FC236}">
                  <a16:creationId xmlns:a16="http://schemas.microsoft.com/office/drawing/2014/main" id="{E15F14E7-5734-48BB-9A6C-FC70572636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4" y="1770"/>
              <a:ext cx="98" cy="225"/>
            </a:xfrm>
            <a:custGeom>
              <a:avLst/>
              <a:gdLst>
                <a:gd name="T0" fmla="*/ 555 w 39"/>
                <a:gd name="T1" fmla="*/ 3283 h 90"/>
                <a:gd name="T2" fmla="*/ 601 w 39"/>
                <a:gd name="T3" fmla="*/ 3408 h 90"/>
                <a:gd name="T4" fmla="*/ 1186 w 39"/>
                <a:gd name="T5" fmla="*/ 3520 h 90"/>
                <a:gd name="T6" fmla="*/ 1553 w 39"/>
                <a:gd name="T7" fmla="*/ 3488 h 90"/>
                <a:gd name="T8" fmla="*/ 1510 w 39"/>
                <a:gd name="T9" fmla="*/ 3408 h 90"/>
                <a:gd name="T10" fmla="*/ 1186 w 39"/>
                <a:gd name="T11" fmla="*/ 3438 h 90"/>
                <a:gd name="T12" fmla="*/ 555 w 39"/>
                <a:gd name="T13" fmla="*/ 3283 h 90"/>
                <a:gd name="T14" fmla="*/ 1186 w 39"/>
                <a:gd name="T15" fmla="*/ 0 h 90"/>
                <a:gd name="T16" fmla="*/ 922 w 39"/>
                <a:gd name="T17" fmla="*/ 0 h 90"/>
                <a:gd name="T18" fmla="*/ 472 w 39"/>
                <a:gd name="T19" fmla="*/ 158 h 90"/>
                <a:gd name="T20" fmla="*/ 83 w 39"/>
                <a:gd name="T21" fmla="*/ 520 h 90"/>
                <a:gd name="T22" fmla="*/ 0 w 39"/>
                <a:gd name="T23" fmla="*/ 595 h 90"/>
                <a:gd name="T24" fmla="*/ 50 w 39"/>
                <a:gd name="T25" fmla="*/ 750 h 90"/>
                <a:gd name="T26" fmla="*/ 158 w 39"/>
                <a:gd name="T27" fmla="*/ 550 h 90"/>
                <a:gd name="T28" fmla="*/ 555 w 39"/>
                <a:gd name="T29" fmla="*/ 208 h 90"/>
                <a:gd name="T30" fmla="*/ 1156 w 39"/>
                <a:gd name="T31" fmla="*/ 83 h 90"/>
                <a:gd name="T32" fmla="*/ 1186 w 39"/>
                <a:gd name="T33" fmla="*/ 0 h 9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39" h="90">
                  <a:moveTo>
                    <a:pt x="14" y="84"/>
                  </a:moveTo>
                  <a:cubicBezTo>
                    <a:pt x="14" y="85"/>
                    <a:pt x="15" y="86"/>
                    <a:pt x="15" y="87"/>
                  </a:cubicBezTo>
                  <a:cubicBezTo>
                    <a:pt x="19" y="89"/>
                    <a:pt x="24" y="90"/>
                    <a:pt x="30" y="90"/>
                  </a:cubicBezTo>
                  <a:cubicBezTo>
                    <a:pt x="33" y="90"/>
                    <a:pt x="36" y="90"/>
                    <a:pt x="39" y="89"/>
                  </a:cubicBezTo>
                  <a:cubicBezTo>
                    <a:pt x="39" y="88"/>
                    <a:pt x="38" y="87"/>
                    <a:pt x="38" y="87"/>
                  </a:cubicBezTo>
                  <a:cubicBezTo>
                    <a:pt x="35" y="88"/>
                    <a:pt x="33" y="88"/>
                    <a:pt x="30" y="88"/>
                  </a:cubicBezTo>
                  <a:cubicBezTo>
                    <a:pt x="24" y="88"/>
                    <a:pt x="19" y="87"/>
                    <a:pt x="14" y="84"/>
                  </a:cubicBezTo>
                  <a:moveTo>
                    <a:pt x="30" y="0"/>
                  </a:moveTo>
                  <a:cubicBezTo>
                    <a:pt x="27" y="0"/>
                    <a:pt x="25" y="0"/>
                    <a:pt x="23" y="0"/>
                  </a:cubicBezTo>
                  <a:cubicBezTo>
                    <a:pt x="19" y="1"/>
                    <a:pt x="16" y="2"/>
                    <a:pt x="12" y="4"/>
                  </a:cubicBezTo>
                  <a:cubicBezTo>
                    <a:pt x="9" y="7"/>
                    <a:pt x="5" y="9"/>
                    <a:pt x="2" y="13"/>
                  </a:cubicBezTo>
                  <a:cubicBezTo>
                    <a:pt x="2" y="14"/>
                    <a:pt x="1" y="14"/>
                    <a:pt x="0" y="15"/>
                  </a:cubicBezTo>
                  <a:cubicBezTo>
                    <a:pt x="0" y="16"/>
                    <a:pt x="0" y="18"/>
                    <a:pt x="1" y="19"/>
                  </a:cubicBezTo>
                  <a:cubicBezTo>
                    <a:pt x="2" y="17"/>
                    <a:pt x="3" y="16"/>
                    <a:pt x="4" y="14"/>
                  </a:cubicBezTo>
                  <a:cubicBezTo>
                    <a:pt x="7" y="11"/>
                    <a:pt x="11" y="8"/>
                    <a:pt x="14" y="5"/>
                  </a:cubicBezTo>
                  <a:cubicBezTo>
                    <a:pt x="19" y="3"/>
                    <a:pt x="24" y="2"/>
                    <a:pt x="29" y="2"/>
                  </a:cubicBezTo>
                  <a:cubicBezTo>
                    <a:pt x="29" y="1"/>
                    <a:pt x="29" y="0"/>
                    <a:pt x="3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4" name="Freeform 221">
              <a:extLst>
                <a:ext uri="{FF2B5EF4-FFF2-40B4-BE49-F238E27FC236}">
                  <a16:creationId xmlns:a16="http://schemas.microsoft.com/office/drawing/2014/main" id="{78D157FA-4FD6-4A2E-94BD-09DCB974A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7" y="1705"/>
              <a:ext cx="20" cy="40"/>
            </a:xfrm>
            <a:custGeom>
              <a:avLst/>
              <a:gdLst>
                <a:gd name="T0" fmla="*/ 50 w 8"/>
                <a:gd name="T1" fmla="*/ 0 h 16"/>
                <a:gd name="T2" fmla="*/ 0 w 8"/>
                <a:gd name="T3" fmla="*/ 625 h 16"/>
                <a:gd name="T4" fmla="*/ 238 w 8"/>
                <a:gd name="T5" fmla="*/ 125 h 16"/>
                <a:gd name="T6" fmla="*/ 50 w 8"/>
                <a:gd name="T7" fmla="*/ 0 h 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16">
                  <a:moveTo>
                    <a:pt x="1" y="0"/>
                  </a:moveTo>
                  <a:cubicBezTo>
                    <a:pt x="0" y="5"/>
                    <a:pt x="0" y="11"/>
                    <a:pt x="0" y="16"/>
                  </a:cubicBezTo>
                  <a:cubicBezTo>
                    <a:pt x="5" y="12"/>
                    <a:pt x="8" y="7"/>
                    <a:pt x="6" y="3"/>
                  </a:cubicBezTo>
                  <a:cubicBezTo>
                    <a:pt x="5" y="2"/>
                    <a:pt x="3" y="1"/>
                    <a:pt x="1" y="0"/>
                  </a:cubicBezTo>
                </a:path>
              </a:pathLst>
            </a:custGeom>
            <a:solidFill>
              <a:srgbClr val="A06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5" name="Freeform 222">
              <a:extLst>
                <a:ext uri="{FF2B5EF4-FFF2-40B4-BE49-F238E27FC236}">
                  <a16:creationId xmlns:a16="http://schemas.microsoft.com/office/drawing/2014/main" id="{7BDF05BB-997A-4E70-8D82-EB1EAEB94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7" y="1837"/>
              <a:ext cx="42" cy="68"/>
            </a:xfrm>
            <a:custGeom>
              <a:avLst/>
              <a:gdLst>
                <a:gd name="T0" fmla="*/ 556 w 17"/>
                <a:gd name="T1" fmla="*/ 0 h 27"/>
                <a:gd name="T2" fmla="*/ 104 w 17"/>
                <a:gd name="T3" fmla="*/ 400 h 27"/>
                <a:gd name="T4" fmla="*/ 104 w 17"/>
                <a:gd name="T5" fmla="*/ 1085 h 27"/>
                <a:gd name="T6" fmla="*/ 183 w 17"/>
                <a:gd name="T7" fmla="*/ 1085 h 27"/>
                <a:gd name="T8" fmla="*/ 635 w 17"/>
                <a:gd name="T9" fmla="*/ 718 h 27"/>
                <a:gd name="T10" fmla="*/ 556 w 17"/>
                <a:gd name="T11" fmla="*/ 0 h 27"/>
                <a:gd name="T12" fmla="*/ 556 w 17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" h="27">
                  <a:moveTo>
                    <a:pt x="15" y="0"/>
                  </a:moveTo>
                  <a:cubicBezTo>
                    <a:pt x="11" y="0"/>
                    <a:pt x="7" y="4"/>
                    <a:pt x="3" y="10"/>
                  </a:cubicBezTo>
                  <a:cubicBezTo>
                    <a:pt x="0" y="17"/>
                    <a:pt x="0" y="25"/>
                    <a:pt x="3" y="27"/>
                  </a:cubicBezTo>
                  <a:cubicBezTo>
                    <a:pt x="4" y="27"/>
                    <a:pt x="5" y="27"/>
                    <a:pt x="5" y="27"/>
                  </a:cubicBezTo>
                  <a:cubicBezTo>
                    <a:pt x="9" y="27"/>
                    <a:pt x="13" y="24"/>
                    <a:pt x="17" y="18"/>
                  </a:cubicBezTo>
                  <a:cubicBezTo>
                    <a:pt x="16" y="12"/>
                    <a:pt x="16" y="6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rgbClr val="A06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6" name="Freeform 223">
              <a:extLst>
                <a:ext uri="{FF2B5EF4-FFF2-40B4-BE49-F238E27FC236}">
                  <a16:creationId xmlns:a16="http://schemas.microsoft.com/office/drawing/2014/main" id="{D3A2BEEA-C342-4B56-85DB-674BE9F03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1620"/>
              <a:ext cx="77" cy="60"/>
            </a:xfrm>
            <a:custGeom>
              <a:avLst/>
              <a:gdLst>
                <a:gd name="T0" fmla="*/ 75 w 31"/>
                <a:gd name="T1" fmla="*/ 0 h 24"/>
                <a:gd name="T2" fmla="*/ 30 w 31"/>
                <a:gd name="T3" fmla="*/ 0 h 24"/>
                <a:gd name="T4" fmla="*/ 0 w 31"/>
                <a:gd name="T5" fmla="*/ 83 h 24"/>
                <a:gd name="T6" fmla="*/ 412 w 31"/>
                <a:gd name="T7" fmla="*/ 208 h 24"/>
                <a:gd name="T8" fmla="*/ 1148 w 31"/>
                <a:gd name="T9" fmla="*/ 938 h 24"/>
                <a:gd name="T10" fmla="*/ 1177 w 31"/>
                <a:gd name="T11" fmla="*/ 750 h 24"/>
                <a:gd name="T12" fmla="*/ 611 w 31"/>
                <a:gd name="T13" fmla="*/ 158 h 24"/>
                <a:gd name="T14" fmla="*/ 75 w 31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2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1"/>
                    <a:pt x="0" y="2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9" y="10"/>
                    <a:pt x="24" y="16"/>
                    <a:pt x="30" y="24"/>
                  </a:cubicBezTo>
                  <a:cubicBezTo>
                    <a:pt x="30" y="22"/>
                    <a:pt x="31" y="21"/>
                    <a:pt x="31" y="19"/>
                  </a:cubicBezTo>
                  <a:cubicBezTo>
                    <a:pt x="29" y="13"/>
                    <a:pt x="22" y="7"/>
                    <a:pt x="16" y="4"/>
                  </a:cubicBezTo>
                  <a:cubicBezTo>
                    <a:pt x="11" y="1"/>
                    <a:pt x="7" y="0"/>
                    <a:pt x="2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7" name="Freeform 224">
              <a:extLst>
                <a:ext uri="{FF2B5EF4-FFF2-40B4-BE49-F238E27FC236}">
                  <a16:creationId xmlns:a16="http://schemas.microsoft.com/office/drawing/2014/main" id="{732F5CDF-4779-4722-A424-52B97360E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9" y="1782"/>
              <a:ext cx="18" cy="8"/>
            </a:xfrm>
            <a:custGeom>
              <a:avLst/>
              <a:gdLst>
                <a:gd name="T0" fmla="*/ 303 w 7"/>
                <a:gd name="T1" fmla="*/ 0 h 3"/>
                <a:gd name="T2" fmla="*/ 0 w 7"/>
                <a:gd name="T3" fmla="*/ 93 h 3"/>
                <a:gd name="T4" fmla="*/ 139 w 7"/>
                <a:gd name="T5" fmla="*/ 93 h 3"/>
                <a:gd name="T6" fmla="*/ 219 w 7"/>
                <a:gd name="T7" fmla="*/ 149 h 3"/>
                <a:gd name="T8" fmla="*/ 303 w 7"/>
                <a:gd name="T9" fmla="*/ 149 h 3"/>
                <a:gd name="T10" fmla="*/ 303 w 7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0"/>
                    <a:pt x="3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7" y="2"/>
                    <a:pt x="7" y="1"/>
                    <a:pt x="7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8" name="Freeform 225">
              <a:extLst>
                <a:ext uri="{FF2B5EF4-FFF2-40B4-BE49-F238E27FC236}">
                  <a16:creationId xmlns:a16="http://schemas.microsoft.com/office/drawing/2014/main" id="{3DFBFA1F-36D7-4826-868E-C3E5B5C53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012"/>
              <a:ext cx="62" cy="68"/>
            </a:xfrm>
            <a:custGeom>
              <a:avLst/>
              <a:gdLst>
                <a:gd name="T0" fmla="*/ 0 w 25"/>
                <a:gd name="T1" fmla="*/ 0 h 27"/>
                <a:gd name="T2" fmla="*/ 30 w 25"/>
                <a:gd name="T3" fmla="*/ 50 h 27"/>
                <a:gd name="T4" fmla="*/ 308 w 25"/>
                <a:gd name="T5" fmla="*/ 126 h 27"/>
                <a:gd name="T6" fmla="*/ 764 w 25"/>
                <a:gd name="T7" fmla="*/ 640 h 27"/>
                <a:gd name="T8" fmla="*/ 918 w 25"/>
                <a:gd name="T9" fmla="*/ 1085 h 27"/>
                <a:gd name="T10" fmla="*/ 456 w 25"/>
                <a:gd name="T11" fmla="*/ 126 h 27"/>
                <a:gd name="T12" fmla="*/ 0 w 25"/>
                <a:gd name="T13" fmla="*/ 0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" h="27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4" y="1"/>
                    <a:pt x="6" y="2"/>
                    <a:pt x="8" y="3"/>
                  </a:cubicBezTo>
                  <a:cubicBezTo>
                    <a:pt x="14" y="6"/>
                    <a:pt x="17" y="10"/>
                    <a:pt x="20" y="16"/>
                  </a:cubicBezTo>
                  <a:cubicBezTo>
                    <a:pt x="21" y="19"/>
                    <a:pt x="22" y="24"/>
                    <a:pt x="24" y="27"/>
                  </a:cubicBezTo>
                  <a:cubicBezTo>
                    <a:pt x="25" y="17"/>
                    <a:pt x="21" y="8"/>
                    <a:pt x="12" y="3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49" name="Freeform 226">
              <a:extLst>
                <a:ext uri="{FF2B5EF4-FFF2-40B4-BE49-F238E27FC236}">
                  <a16:creationId xmlns:a16="http://schemas.microsoft.com/office/drawing/2014/main" id="{FA4E9C15-F5F2-4580-80E0-3AD375C1C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4" y="1522"/>
              <a:ext cx="253" cy="618"/>
            </a:xfrm>
            <a:custGeom>
              <a:avLst/>
              <a:gdLst>
                <a:gd name="T0" fmla="*/ 2718 w 101"/>
                <a:gd name="T1" fmla="*/ 0 h 247"/>
                <a:gd name="T2" fmla="*/ 3978 w 101"/>
                <a:gd name="T3" fmla="*/ 9678 h 247"/>
                <a:gd name="T4" fmla="*/ 2718 w 101"/>
                <a:gd name="T5" fmla="*/ 0 h 2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47">
                  <a:moveTo>
                    <a:pt x="69" y="0"/>
                  </a:moveTo>
                  <a:cubicBezTo>
                    <a:pt x="69" y="0"/>
                    <a:pt x="0" y="126"/>
                    <a:pt x="101" y="247"/>
                  </a:cubicBezTo>
                  <a:cubicBezTo>
                    <a:pt x="101" y="247"/>
                    <a:pt x="9" y="14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0" name="Oval 227">
              <a:extLst>
                <a:ext uri="{FF2B5EF4-FFF2-40B4-BE49-F238E27FC236}">
                  <a16:creationId xmlns:a16="http://schemas.microsoft.com/office/drawing/2014/main" id="{0569AAA9-0C50-497A-9310-DB642DDC8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532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851" name="Oval 228">
              <a:extLst>
                <a:ext uri="{FF2B5EF4-FFF2-40B4-BE49-F238E27FC236}">
                  <a16:creationId xmlns:a16="http://schemas.microsoft.com/office/drawing/2014/main" id="{84C2BAD1-0F65-4283-931F-4B31B03DE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2" y="155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852" name="Freeform 229">
              <a:extLst>
                <a:ext uri="{FF2B5EF4-FFF2-40B4-BE49-F238E27FC236}">
                  <a16:creationId xmlns:a16="http://schemas.microsoft.com/office/drawing/2014/main" id="{1E8FB785-5A9B-4853-BA75-7B0B8A686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482"/>
              <a:ext cx="170" cy="100"/>
            </a:xfrm>
            <a:custGeom>
              <a:avLst/>
              <a:gdLst>
                <a:gd name="T0" fmla="*/ 83 w 68"/>
                <a:gd name="T1" fmla="*/ 0 h 40"/>
                <a:gd name="T2" fmla="*/ 0 w 68"/>
                <a:gd name="T3" fmla="*/ 83 h 40"/>
                <a:gd name="T4" fmla="*/ 1020 w 68"/>
                <a:gd name="T5" fmla="*/ 750 h 40"/>
                <a:gd name="T6" fmla="*/ 2658 w 68"/>
                <a:gd name="T7" fmla="*/ 1563 h 40"/>
                <a:gd name="T8" fmla="*/ 2083 w 68"/>
                <a:gd name="T9" fmla="*/ 938 h 40"/>
                <a:gd name="T10" fmla="*/ 1063 w 68"/>
                <a:gd name="T11" fmla="*/ 363 h 40"/>
                <a:gd name="T12" fmla="*/ 83 w 68"/>
                <a:gd name="T13" fmla="*/ 0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40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0" y="7"/>
                    <a:pt x="19" y="12"/>
                    <a:pt x="26" y="19"/>
                  </a:cubicBezTo>
                  <a:cubicBezTo>
                    <a:pt x="40" y="25"/>
                    <a:pt x="55" y="32"/>
                    <a:pt x="68" y="40"/>
                  </a:cubicBezTo>
                  <a:cubicBezTo>
                    <a:pt x="64" y="34"/>
                    <a:pt x="59" y="29"/>
                    <a:pt x="53" y="24"/>
                  </a:cubicBezTo>
                  <a:cubicBezTo>
                    <a:pt x="44" y="17"/>
                    <a:pt x="37" y="13"/>
                    <a:pt x="27" y="9"/>
                  </a:cubicBezTo>
                  <a:cubicBezTo>
                    <a:pt x="19" y="6"/>
                    <a:pt x="8" y="4"/>
                    <a:pt x="2" y="0"/>
                  </a:cubicBezTo>
                </a:path>
              </a:pathLst>
            </a:custGeom>
            <a:solidFill>
              <a:srgbClr val="F3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3" name="Freeform 230">
              <a:extLst>
                <a:ext uri="{FF2B5EF4-FFF2-40B4-BE49-F238E27FC236}">
                  <a16:creationId xmlns:a16="http://schemas.microsoft.com/office/drawing/2014/main" id="{9BD2E042-8652-4BD2-B55E-B3EDEED53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540"/>
              <a:ext cx="107" cy="192"/>
            </a:xfrm>
            <a:custGeom>
              <a:avLst/>
              <a:gdLst>
                <a:gd name="T0" fmla="*/ 0 w 43"/>
                <a:gd name="T1" fmla="*/ 0 h 77"/>
                <a:gd name="T2" fmla="*/ 341 w 43"/>
                <a:gd name="T3" fmla="*/ 229 h 77"/>
                <a:gd name="T4" fmla="*/ 849 w 43"/>
                <a:gd name="T5" fmla="*/ 1120 h 77"/>
                <a:gd name="T6" fmla="*/ 799 w 43"/>
                <a:gd name="T7" fmla="*/ 1319 h 77"/>
                <a:gd name="T8" fmla="*/ 799 w 43"/>
                <a:gd name="T9" fmla="*/ 1319 h 77"/>
                <a:gd name="T10" fmla="*/ 620 w 43"/>
                <a:gd name="T11" fmla="*/ 1628 h 77"/>
                <a:gd name="T12" fmla="*/ 570 w 43"/>
                <a:gd name="T13" fmla="*/ 2511 h 77"/>
                <a:gd name="T14" fmla="*/ 694 w 43"/>
                <a:gd name="T15" fmla="*/ 2586 h 77"/>
                <a:gd name="T16" fmla="*/ 878 w 43"/>
                <a:gd name="T17" fmla="*/ 2977 h 77"/>
                <a:gd name="T18" fmla="*/ 769 w 43"/>
                <a:gd name="T19" fmla="*/ 2045 h 77"/>
                <a:gd name="T20" fmla="*/ 849 w 43"/>
                <a:gd name="T21" fmla="*/ 1474 h 77"/>
                <a:gd name="T22" fmla="*/ 1157 w 43"/>
                <a:gd name="T23" fmla="*/ 1120 h 77"/>
                <a:gd name="T24" fmla="*/ 1336 w 43"/>
                <a:gd name="T25" fmla="*/ 1087 h 77"/>
                <a:gd name="T26" fmla="*/ 1647 w 43"/>
                <a:gd name="T27" fmla="*/ 1162 h 77"/>
                <a:gd name="T28" fmla="*/ 1493 w 43"/>
                <a:gd name="T29" fmla="*/ 808 h 77"/>
                <a:gd name="T30" fmla="*/ 1493 w 43"/>
                <a:gd name="T31" fmla="*/ 808 h 77"/>
                <a:gd name="T32" fmla="*/ 0 w 43"/>
                <a:gd name="T33" fmla="*/ 0 h 7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3" h="77">
                  <a:moveTo>
                    <a:pt x="0" y="0"/>
                  </a:moveTo>
                  <a:cubicBezTo>
                    <a:pt x="3" y="2"/>
                    <a:pt x="6" y="4"/>
                    <a:pt x="9" y="6"/>
                  </a:cubicBezTo>
                  <a:cubicBezTo>
                    <a:pt x="17" y="13"/>
                    <a:pt x="22" y="21"/>
                    <a:pt x="22" y="29"/>
                  </a:cubicBezTo>
                  <a:cubicBezTo>
                    <a:pt x="22" y="31"/>
                    <a:pt x="22" y="32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0" y="37"/>
                    <a:pt x="19" y="40"/>
                    <a:pt x="16" y="42"/>
                  </a:cubicBezTo>
                  <a:cubicBezTo>
                    <a:pt x="17" y="49"/>
                    <a:pt x="16" y="57"/>
                    <a:pt x="15" y="65"/>
                  </a:cubicBezTo>
                  <a:cubicBezTo>
                    <a:pt x="16" y="65"/>
                    <a:pt x="17" y="66"/>
                    <a:pt x="18" y="67"/>
                  </a:cubicBezTo>
                  <a:cubicBezTo>
                    <a:pt x="20" y="70"/>
                    <a:pt x="22" y="73"/>
                    <a:pt x="23" y="77"/>
                  </a:cubicBezTo>
                  <a:cubicBezTo>
                    <a:pt x="21" y="69"/>
                    <a:pt x="20" y="61"/>
                    <a:pt x="20" y="53"/>
                  </a:cubicBezTo>
                  <a:cubicBezTo>
                    <a:pt x="20" y="47"/>
                    <a:pt x="21" y="42"/>
                    <a:pt x="22" y="38"/>
                  </a:cubicBezTo>
                  <a:cubicBezTo>
                    <a:pt x="24" y="34"/>
                    <a:pt x="26" y="30"/>
                    <a:pt x="30" y="29"/>
                  </a:cubicBezTo>
                  <a:cubicBezTo>
                    <a:pt x="31" y="28"/>
                    <a:pt x="33" y="28"/>
                    <a:pt x="35" y="28"/>
                  </a:cubicBezTo>
                  <a:cubicBezTo>
                    <a:pt x="37" y="28"/>
                    <a:pt x="40" y="29"/>
                    <a:pt x="43" y="30"/>
                  </a:cubicBezTo>
                  <a:cubicBezTo>
                    <a:pt x="42" y="27"/>
                    <a:pt x="41" y="24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27" y="13"/>
                    <a:pt x="13" y="6"/>
                    <a:pt x="0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4" name="Freeform 231">
              <a:extLst>
                <a:ext uri="{FF2B5EF4-FFF2-40B4-BE49-F238E27FC236}">
                  <a16:creationId xmlns:a16="http://schemas.microsoft.com/office/drawing/2014/main" id="{4500F95C-43A7-44BF-A268-83D8E2E21C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550"/>
              <a:ext cx="45" cy="85"/>
            </a:xfrm>
            <a:custGeom>
              <a:avLst/>
              <a:gdLst>
                <a:gd name="T0" fmla="*/ 0 w 18"/>
                <a:gd name="T1" fmla="*/ 0 h 34"/>
                <a:gd name="T2" fmla="*/ 283 w 18"/>
                <a:gd name="T3" fmla="*/ 438 h 34"/>
                <a:gd name="T4" fmla="*/ 438 w 18"/>
                <a:gd name="T5" fmla="*/ 833 h 34"/>
                <a:gd name="T6" fmla="*/ 550 w 18"/>
                <a:gd name="T7" fmla="*/ 1333 h 34"/>
                <a:gd name="T8" fmla="*/ 595 w 18"/>
                <a:gd name="T9" fmla="*/ 1333 h 34"/>
                <a:gd name="T10" fmla="*/ 675 w 18"/>
                <a:gd name="T11" fmla="*/ 1145 h 34"/>
                <a:gd name="T12" fmla="*/ 675 w 18"/>
                <a:gd name="T13" fmla="*/ 1145 h 34"/>
                <a:gd name="T14" fmla="*/ 708 w 18"/>
                <a:gd name="T15" fmla="*/ 988 h 34"/>
                <a:gd name="T16" fmla="*/ 208 w 18"/>
                <a:gd name="T17" fmla="*/ 158 h 34"/>
                <a:gd name="T18" fmla="*/ 0 w 18"/>
                <a:gd name="T19" fmla="*/ 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cubicBezTo>
                    <a:pt x="3" y="3"/>
                    <a:pt x="5" y="7"/>
                    <a:pt x="7" y="11"/>
                  </a:cubicBezTo>
                  <a:cubicBezTo>
                    <a:pt x="10" y="14"/>
                    <a:pt x="11" y="17"/>
                    <a:pt x="11" y="21"/>
                  </a:cubicBezTo>
                  <a:cubicBezTo>
                    <a:pt x="12" y="25"/>
                    <a:pt x="13" y="29"/>
                    <a:pt x="14" y="34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6" y="32"/>
                    <a:pt x="17" y="31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8"/>
                    <a:pt x="18" y="26"/>
                    <a:pt x="18" y="25"/>
                  </a:cubicBezTo>
                  <a:cubicBezTo>
                    <a:pt x="18" y="18"/>
                    <a:pt x="13" y="10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5" name="Freeform 232">
              <a:extLst>
                <a:ext uri="{FF2B5EF4-FFF2-40B4-BE49-F238E27FC236}">
                  <a16:creationId xmlns:a16="http://schemas.microsoft.com/office/drawing/2014/main" id="{69EEC4B1-36D7-4CCA-A982-88EA74414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635"/>
              <a:ext cx="2" cy="2"/>
            </a:xfrm>
            <a:custGeom>
              <a:avLst/>
              <a:gdLst>
                <a:gd name="T0" fmla="*/ 16 w 1"/>
                <a:gd name="T1" fmla="*/ 0 h 1"/>
                <a:gd name="T2" fmla="*/ 0 w 1"/>
                <a:gd name="T3" fmla="*/ 0 h 1"/>
                <a:gd name="T4" fmla="*/ 0 w 1"/>
                <a:gd name="T5" fmla="*/ 16 h 1"/>
                <a:gd name="T6" fmla="*/ 16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6" name="Freeform 233">
              <a:extLst>
                <a:ext uri="{FF2B5EF4-FFF2-40B4-BE49-F238E27FC236}">
                  <a16:creationId xmlns:a16="http://schemas.microsoft.com/office/drawing/2014/main" id="{B4045A15-5450-4042-99DF-81F00361D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1615"/>
              <a:ext cx="43" cy="147"/>
            </a:xfrm>
            <a:custGeom>
              <a:avLst/>
              <a:gdLst>
                <a:gd name="T0" fmla="*/ 159 w 17"/>
                <a:gd name="T1" fmla="*/ 0 h 59"/>
                <a:gd name="T2" fmla="*/ 455 w 17"/>
                <a:gd name="T3" fmla="*/ 2272 h 59"/>
                <a:gd name="T4" fmla="*/ 645 w 17"/>
                <a:gd name="T5" fmla="*/ 1111 h 59"/>
                <a:gd name="T6" fmla="*/ 531 w 17"/>
                <a:gd name="T7" fmla="*/ 75 h 59"/>
                <a:gd name="T8" fmla="*/ 159 w 17"/>
                <a:gd name="T9" fmla="*/ 0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4" y="0"/>
                  </a:moveTo>
                  <a:cubicBezTo>
                    <a:pt x="0" y="15"/>
                    <a:pt x="5" y="42"/>
                    <a:pt x="11" y="59"/>
                  </a:cubicBezTo>
                  <a:cubicBezTo>
                    <a:pt x="13" y="49"/>
                    <a:pt x="15" y="39"/>
                    <a:pt x="16" y="29"/>
                  </a:cubicBezTo>
                  <a:cubicBezTo>
                    <a:pt x="17" y="20"/>
                    <a:pt x="16" y="11"/>
                    <a:pt x="13" y="2"/>
                  </a:cubicBezTo>
                  <a:cubicBezTo>
                    <a:pt x="10" y="1"/>
                    <a:pt x="7" y="0"/>
                    <a:pt x="4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7" name="Freeform 234">
              <a:extLst>
                <a:ext uri="{FF2B5EF4-FFF2-40B4-BE49-F238E27FC236}">
                  <a16:creationId xmlns:a16="http://schemas.microsoft.com/office/drawing/2014/main" id="{B4ED77D2-4AC8-440C-8690-B0BE2855A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615"/>
              <a:ext cx="50" cy="207"/>
            </a:xfrm>
            <a:custGeom>
              <a:avLst/>
              <a:gdLst>
                <a:gd name="T0" fmla="*/ 520 w 20"/>
                <a:gd name="T1" fmla="*/ 0 h 83"/>
                <a:gd name="T2" fmla="*/ 520 w 20"/>
                <a:gd name="T3" fmla="*/ 0 h 83"/>
                <a:gd name="T4" fmla="*/ 363 w 20"/>
                <a:gd name="T5" fmla="*/ 30 h 83"/>
                <a:gd name="T6" fmla="*/ 83 w 20"/>
                <a:gd name="T7" fmla="*/ 312 h 83"/>
                <a:gd name="T8" fmla="*/ 0 w 20"/>
                <a:gd name="T9" fmla="*/ 883 h 83"/>
                <a:gd name="T10" fmla="*/ 363 w 20"/>
                <a:gd name="T11" fmla="*/ 2669 h 83"/>
                <a:gd name="T12" fmla="*/ 750 w 20"/>
                <a:gd name="T13" fmla="*/ 3210 h 83"/>
                <a:gd name="T14" fmla="*/ 750 w 20"/>
                <a:gd name="T15" fmla="*/ 2898 h 83"/>
                <a:gd name="T16" fmla="*/ 783 w 20"/>
                <a:gd name="T17" fmla="*/ 2282 h 83"/>
                <a:gd name="T18" fmla="*/ 520 w 20"/>
                <a:gd name="T19" fmla="*/ 0 h 83"/>
                <a:gd name="T20" fmla="*/ 520 w 20"/>
                <a:gd name="T21" fmla="*/ 0 h 8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0" h="83">
                  <a:moveTo>
                    <a:pt x="13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6" y="2"/>
                    <a:pt x="4" y="5"/>
                    <a:pt x="2" y="8"/>
                  </a:cubicBezTo>
                  <a:cubicBezTo>
                    <a:pt x="1" y="12"/>
                    <a:pt x="0" y="18"/>
                    <a:pt x="0" y="23"/>
                  </a:cubicBezTo>
                  <a:cubicBezTo>
                    <a:pt x="0" y="38"/>
                    <a:pt x="4" y="57"/>
                    <a:pt x="9" y="69"/>
                  </a:cubicBezTo>
                  <a:cubicBezTo>
                    <a:pt x="12" y="75"/>
                    <a:pt x="15" y="80"/>
                    <a:pt x="19" y="83"/>
                  </a:cubicBezTo>
                  <a:cubicBezTo>
                    <a:pt x="19" y="81"/>
                    <a:pt x="19" y="78"/>
                    <a:pt x="19" y="75"/>
                  </a:cubicBezTo>
                  <a:cubicBezTo>
                    <a:pt x="19" y="70"/>
                    <a:pt x="19" y="64"/>
                    <a:pt x="20" y="59"/>
                  </a:cubicBezTo>
                  <a:cubicBezTo>
                    <a:pt x="14" y="42"/>
                    <a:pt x="9" y="15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8" name="Freeform 235">
              <a:extLst>
                <a:ext uri="{FF2B5EF4-FFF2-40B4-BE49-F238E27FC236}">
                  <a16:creationId xmlns:a16="http://schemas.microsoft.com/office/drawing/2014/main" id="{9B346A43-905D-48E6-8790-8F3215D6B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1707"/>
              <a:ext cx="57" cy="118"/>
            </a:xfrm>
            <a:custGeom>
              <a:avLst/>
              <a:gdLst>
                <a:gd name="T0" fmla="*/ 454 w 23"/>
                <a:gd name="T1" fmla="*/ 0 h 47"/>
                <a:gd name="T2" fmla="*/ 411 w 23"/>
                <a:gd name="T3" fmla="*/ 158 h 47"/>
                <a:gd name="T4" fmla="*/ 454 w 23"/>
                <a:gd name="T5" fmla="*/ 208 h 47"/>
                <a:gd name="T6" fmla="*/ 639 w 23"/>
                <a:gd name="T7" fmla="*/ 1311 h 47"/>
                <a:gd name="T8" fmla="*/ 382 w 23"/>
                <a:gd name="T9" fmla="*/ 367 h 47"/>
                <a:gd name="T10" fmla="*/ 337 w 23"/>
                <a:gd name="T11" fmla="*/ 472 h 47"/>
                <a:gd name="T12" fmla="*/ 0 w 23"/>
                <a:gd name="T13" fmla="*/ 1865 h 47"/>
                <a:gd name="T14" fmla="*/ 104 w 23"/>
                <a:gd name="T15" fmla="*/ 1865 h 47"/>
                <a:gd name="T16" fmla="*/ 639 w 23"/>
                <a:gd name="T17" fmla="*/ 1790 h 47"/>
                <a:gd name="T18" fmla="*/ 835 w 23"/>
                <a:gd name="T19" fmla="*/ 1311 h 47"/>
                <a:gd name="T20" fmla="*/ 865 w 23"/>
                <a:gd name="T21" fmla="*/ 1311 h 47"/>
                <a:gd name="T22" fmla="*/ 835 w 23"/>
                <a:gd name="T23" fmla="*/ 1311 h 47"/>
                <a:gd name="T24" fmla="*/ 835 w 23"/>
                <a:gd name="T25" fmla="*/ 1185 h 47"/>
                <a:gd name="T26" fmla="*/ 535 w 23"/>
                <a:gd name="T27" fmla="*/ 83 h 47"/>
                <a:gd name="T28" fmla="*/ 454 w 23"/>
                <a:gd name="T29" fmla="*/ 0 h 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3" h="47">
                  <a:moveTo>
                    <a:pt x="12" y="0"/>
                  </a:moveTo>
                  <a:cubicBezTo>
                    <a:pt x="12" y="1"/>
                    <a:pt x="12" y="3"/>
                    <a:pt x="11" y="4"/>
                  </a:cubicBezTo>
                  <a:cubicBezTo>
                    <a:pt x="11" y="4"/>
                    <a:pt x="12" y="5"/>
                    <a:pt x="12" y="5"/>
                  </a:cubicBezTo>
                  <a:cubicBezTo>
                    <a:pt x="17" y="14"/>
                    <a:pt x="17" y="23"/>
                    <a:pt x="17" y="33"/>
                  </a:cubicBezTo>
                  <a:cubicBezTo>
                    <a:pt x="15" y="25"/>
                    <a:pt x="15" y="16"/>
                    <a:pt x="10" y="9"/>
                  </a:cubicBezTo>
                  <a:cubicBezTo>
                    <a:pt x="10" y="10"/>
                    <a:pt x="10" y="11"/>
                    <a:pt x="9" y="12"/>
                  </a:cubicBezTo>
                  <a:cubicBezTo>
                    <a:pt x="6" y="23"/>
                    <a:pt x="2" y="35"/>
                    <a:pt x="0" y="47"/>
                  </a:cubicBezTo>
                  <a:cubicBezTo>
                    <a:pt x="1" y="47"/>
                    <a:pt x="2" y="47"/>
                    <a:pt x="3" y="47"/>
                  </a:cubicBezTo>
                  <a:cubicBezTo>
                    <a:pt x="8" y="47"/>
                    <a:pt x="12" y="47"/>
                    <a:pt x="17" y="45"/>
                  </a:cubicBezTo>
                  <a:cubicBezTo>
                    <a:pt x="20" y="42"/>
                    <a:pt x="21" y="37"/>
                    <a:pt x="22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2"/>
                    <a:pt x="22" y="31"/>
                    <a:pt x="22" y="30"/>
                  </a:cubicBezTo>
                  <a:cubicBezTo>
                    <a:pt x="22" y="17"/>
                    <a:pt x="19" y="8"/>
                    <a:pt x="14" y="2"/>
                  </a:cubicBezTo>
                  <a:cubicBezTo>
                    <a:pt x="13" y="1"/>
                    <a:pt x="13" y="0"/>
                    <a:pt x="12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59" name="Freeform 236">
              <a:extLst>
                <a:ext uri="{FF2B5EF4-FFF2-40B4-BE49-F238E27FC236}">
                  <a16:creationId xmlns:a16="http://schemas.microsoft.com/office/drawing/2014/main" id="{BCC4469F-0F78-4C35-94C3-4B5256674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755"/>
              <a:ext cx="90" cy="157"/>
            </a:xfrm>
            <a:custGeom>
              <a:avLst/>
              <a:gdLst>
                <a:gd name="T0" fmla="*/ 625 w 36"/>
                <a:gd name="T1" fmla="*/ 0 h 63"/>
                <a:gd name="T2" fmla="*/ 675 w 36"/>
                <a:gd name="T3" fmla="*/ 416 h 63"/>
                <a:gd name="T4" fmla="*/ 675 w 36"/>
                <a:gd name="T5" fmla="*/ 541 h 63"/>
                <a:gd name="T6" fmla="*/ 675 w 36"/>
                <a:gd name="T7" fmla="*/ 541 h 63"/>
                <a:gd name="T8" fmla="*/ 238 w 36"/>
                <a:gd name="T9" fmla="*/ 1236 h 63"/>
                <a:gd name="T10" fmla="*/ 0 w 36"/>
                <a:gd name="T11" fmla="*/ 1348 h 63"/>
                <a:gd name="T12" fmla="*/ 470 w 36"/>
                <a:gd name="T13" fmla="*/ 1316 h 63"/>
                <a:gd name="T14" fmla="*/ 1220 w 36"/>
                <a:gd name="T15" fmla="*/ 1627 h 63"/>
                <a:gd name="T16" fmla="*/ 1220 w 36"/>
                <a:gd name="T17" fmla="*/ 1627 h 63"/>
                <a:gd name="T18" fmla="*/ 1375 w 36"/>
                <a:gd name="T19" fmla="*/ 2168 h 63"/>
                <a:gd name="T20" fmla="*/ 1333 w 36"/>
                <a:gd name="T21" fmla="*/ 2427 h 63"/>
                <a:gd name="T22" fmla="*/ 1408 w 36"/>
                <a:gd name="T23" fmla="*/ 2323 h 63"/>
                <a:gd name="T24" fmla="*/ 1300 w 36"/>
                <a:gd name="T25" fmla="*/ 1161 h 63"/>
                <a:gd name="T26" fmla="*/ 783 w 36"/>
                <a:gd name="T27" fmla="*/ 496 h 63"/>
                <a:gd name="T28" fmla="*/ 625 w 36"/>
                <a:gd name="T29" fmla="*/ 0 h 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6" h="63">
                  <a:moveTo>
                    <a:pt x="16" y="0"/>
                  </a:moveTo>
                  <a:cubicBezTo>
                    <a:pt x="16" y="3"/>
                    <a:pt x="17" y="7"/>
                    <a:pt x="17" y="11"/>
                  </a:cubicBezTo>
                  <a:cubicBezTo>
                    <a:pt x="17" y="12"/>
                    <a:pt x="17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21"/>
                    <a:pt x="12" y="27"/>
                    <a:pt x="6" y="32"/>
                  </a:cubicBezTo>
                  <a:cubicBezTo>
                    <a:pt x="4" y="33"/>
                    <a:pt x="2" y="34"/>
                    <a:pt x="0" y="35"/>
                  </a:cubicBezTo>
                  <a:cubicBezTo>
                    <a:pt x="4" y="35"/>
                    <a:pt x="8" y="34"/>
                    <a:pt x="12" y="34"/>
                  </a:cubicBezTo>
                  <a:cubicBezTo>
                    <a:pt x="20" y="34"/>
                    <a:pt x="27" y="36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4" y="46"/>
                    <a:pt x="35" y="51"/>
                    <a:pt x="35" y="56"/>
                  </a:cubicBezTo>
                  <a:cubicBezTo>
                    <a:pt x="35" y="58"/>
                    <a:pt x="35" y="61"/>
                    <a:pt x="34" y="63"/>
                  </a:cubicBezTo>
                  <a:cubicBezTo>
                    <a:pt x="35" y="62"/>
                    <a:pt x="35" y="61"/>
                    <a:pt x="36" y="60"/>
                  </a:cubicBezTo>
                  <a:cubicBezTo>
                    <a:pt x="36" y="50"/>
                    <a:pt x="34" y="40"/>
                    <a:pt x="33" y="30"/>
                  </a:cubicBezTo>
                  <a:cubicBezTo>
                    <a:pt x="28" y="27"/>
                    <a:pt x="24" y="21"/>
                    <a:pt x="20" y="13"/>
                  </a:cubicBezTo>
                  <a:cubicBezTo>
                    <a:pt x="19" y="10"/>
                    <a:pt x="17" y="5"/>
                    <a:pt x="16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0" name="Freeform 237">
              <a:extLst>
                <a:ext uri="{FF2B5EF4-FFF2-40B4-BE49-F238E27FC236}">
                  <a16:creationId xmlns:a16="http://schemas.microsoft.com/office/drawing/2014/main" id="{BF72C00E-CC4D-47B9-8E3F-3D4D237CF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1845"/>
              <a:ext cx="105" cy="122"/>
            </a:xfrm>
            <a:custGeom>
              <a:avLst/>
              <a:gdLst>
                <a:gd name="T0" fmla="*/ 833 w 42"/>
                <a:gd name="T1" fmla="*/ 0 h 49"/>
                <a:gd name="T2" fmla="*/ 50 w 42"/>
                <a:gd name="T3" fmla="*/ 154 h 49"/>
                <a:gd name="T4" fmla="*/ 50 w 42"/>
                <a:gd name="T5" fmla="*/ 261 h 49"/>
                <a:gd name="T6" fmla="*/ 833 w 42"/>
                <a:gd name="T7" fmla="*/ 75 h 49"/>
                <a:gd name="T8" fmla="*/ 1095 w 42"/>
                <a:gd name="T9" fmla="*/ 105 h 49"/>
                <a:gd name="T10" fmla="*/ 1408 w 42"/>
                <a:gd name="T11" fmla="*/ 1265 h 49"/>
                <a:gd name="T12" fmla="*/ 988 w 42"/>
                <a:gd name="T13" fmla="*/ 229 h 49"/>
                <a:gd name="T14" fmla="*/ 833 w 42"/>
                <a:gd name="T15" fmla="*/ 229 h 49"/>
                <a:gd name="T16" fmla="*/ 50 w 42"/>
                <a:gd name="T17" fmla="*/ 309 h 49"/>
                <a:gd name="T18" fmla="*/ 83 w 42"/>
                <a:gd name="T19" fmla="*/ 1003 h 49"/>
                <a:gd name="T20" fmla="*/ 1020 w 42"/>
                <a:gd name="T21" fmla="*/ 1885 h 49"/>
                <a:gd name="T22" fmla="*/ 1375 w 42"/>
                <a:gd name="T23" fmla="*/ 1773 h 49"/>
                <a:gd name="T24" fmla="*/ 1645 w 42"/>
                <a:gd name="T25" fmla="*/ 769 h 49"/>
                <a:gd name="T26" fmla="*/ 1533 w 42"/>
                <a:gd name="T27" fmla="*/ 261 h 49"/>
                <a:gd name="T28" fmla="*/ 1563 w 42"/>
                <a:gd name="T29" fmla="*/ 261 h 49"/>
                <a:gd name="T30" fmla="*/ 1563 w 42"/>
                <a:gd name="T31" fmla="*/ 261 h 49"/>
                <a:gd name="T32" fmla="*/ 1533 w 42"/>
                <a:gd name="T33" fmla="*/ 261 h 49"/>
                <a:gd name="T34" fmla="*/ 833 w 42"/>
                <a:gd name="T35" fmla="*/ 0 h 49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2" h="49">
                  <a:moveTo>
                    <a:pt x="21" y="0"/>
                  </a:moveTo>
                  <a:cubicBezTo>
                    <a:pt x="15" y="0"/>
                    <a:pt x="8" y="1"/>
                    <a:pt x="1" y="4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7" y="5"/>
                    <a:pt x="14" y="2"/>
                    <a:pt x="21" y="2"/>
                  </a:cubicBezTo>
                  <a:cubicBezTo>
                    <a:pt x="23" y="2"/>
                    <a:pt x="26" y="2"/>
                    <a:pt x="28" y="3"/>
                  </a:cubicBezTo>
                  <a:cubicBezTo>
                    <a:pt x="40" y="8"/>
                    <a:pt x="41" y="23"/>
                    <a:pt x="36" y="33"/>
                  </a:cubicBezTo>
                  <a:cubicBezTo>
                    <a:pt x="36" y="23"/>
                    <a:pt x="38" y="8"/>
                    <a:pt x="25" y="6"/>
                  </a:cubicBezTo>
                  <a:cubicBezTo>
                    <a:pt x="24" y="6"/>
                    <a:pt x="22" y="6"/>
                    <a:pt x="21" y="6"/>
                  </a:cubicBezTo>
                  <a:cubicBezTo>
                    <a:pt x="14" y="6"/>
                    <a:pt x="7" y="8"/>
                    <a:pt x="1" y="8"/>
                  </a:cubicBezTo>
                  <a:cubicBezTo>
                    <a:pt x="0" y="14"/>
                    <a:pt x="1" y="20"/>
                    <a:pt x="2" y="26"/>
                  </a:cubicBezTo>
                  <a:cubicBezTo>
                    <a:pt x="4" y="37"/>
                    <a:pt x="15" y="49"/>
                    <a:pt x="26" y="49"/>
                  </a:cubicBezTo>
                  <a:cubicBezTo>
                    <a:pt x="29" y="49"/>
                    <a:pt x="32" y="48"/>
                    <a:pt x="35" y="46"/>
                  </a:cubicBezTo>
                  <a:cubicBezTo>
                    <a:pt x="39" y="37"/>
                    <a:pt x="42" y="28"/>
                    <a:pt x="42" y="20"/>
                  </a:cubicBezTo>
                  <a:cubicBezTo>
                    <a:pt x="42" y="15"/>
                    <a:pt x="41" y="11"/>
                    <a:pt x="39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5" y="2"/>
                    <a:pt x="29" y="0"/>
                    <a:pt x="21" y="0"/>
                  </a:cubicBezTo>
                </a:path>
              </a:pathLst>
            </a:custGeom>
            <a:solidFill>
              <a:srgbClr val="AD7D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1" name="Freeform 238">
              <a:extLst>
                <a:ext uri="{FF2B5EF4-FFF2-40B4-BE49-F238E27FC236}">
                  <a16:creationId xmlns:a16="http://schemas.microsoft.com/office/drawing/2014/main" id="{F3516E83-3D3E-4942-B0C2-7E27DF694F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1937"/>
              <a:ext cx="5" cy="13"/>
            </a:xfrm>
            <a:custGeom>
              <a:avLst/>
              <a:gdLst>
                <a:gd name="T0" fmla="*/ 83 w 2"/>
                <a:gd name="T1" fmla="*/ 0 h 5"/>
                <a:gd name="T2" fmla="*/ 0 w 2"/>
                <a:gd name="T3" fmla="*/ 229 h 5"/>
                <a:gd name="T4" fmla="*/ 50 w 2"/>
                <a:gd name="T5" fmla="*/ 143 h 5"/>
                <a:gd name="T6" fmla="*/ 50 w 2"/>
                <a:gd name="T7" fmla="*/ 143 h 5"/>
                <a:gd name="T8" fmla="*/ 83 w 2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0" y="4"/>
                    <a:pt x="0" y="4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2" y="1"/>
                    <a:pt x="2" y="0"/>
                  </a:cubicBezTo>
                </a:path>
              </a:pathLst>
            </a:custGeom>
            <a:solidFill>
              <a:srgbClr val="EE9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2" name="Freeform 239">
              <a:extLst>
                <a:ext uri="{FF2B5EF4-FFF2-40B4-BE49-F238E27FC236}">
                  <a16:creationId xmlns:a16="http://schemas.microsoft.com/office/drawing/2014/main" id="{6D82D94E-3AB6-45F3-B85E-0E78C253E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820"/>
              <a:ext cx="45" cy="25"/>
            </a:xfrm>
            <a:custGeom>
              <a:avLst/>
              <a:gdLst>
                <a:gd name="T0" fmla="*/ 708 w 18"/>
                <a:gd name="T1" fmla="*/ 0 h 10"/>
                <a:gd name="T2" fmla="*/ 158 w 18"/>
                <a:gd name="T3" fmla="*/ 83 h 10"/>
                <a:gd name="T4" fmla="*/ 50 w 18"/>
                <a:gd name="T5" fmla="*/ 83 h 10"/>
                <a:gd name="T6" fmla="*/ 0 w 18"/>
                <a:gd name="T7" fmla="*/ 395 h 10"/>
                <a:gd name="T8" fmla="*/ 520 w 18"/>
                <a:gd name="T9" fmla="*/ 158 h 10"/>
                <a:gd name="T10" fmla="*/ 708 w 18"/>
                <a:gd name="T11" fmla="*/ 0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" h="10">
                  <a:moveTo>
                    <a:pt x="18" y="0"/>
                  </a:moveTo>
                  <a:cubicBezTo>
                    <a:pt x="13" y="2"/>
                    <a:pt x="9" y="2"/>
                    <a:pt x="4" y="2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5" y="9"/>
                    <a:pt x="10" y="7"/>
                    <a:pt x="13" y="4"/>
                  </a:cubicBezTo>
                  <a:cubicBezTo>
                    <a:pt x="15" y="3"/>
                    <a:pt x="16" y="1"/>
                    <a:pt x="18" y="0"/>
                  </a:cubicBezTo>
                </a:path>
              </a:pathLst>
            </a:custGeom>
            <a:solidFill>
              <a:srgbClr val="A37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3" name="Freeform 240">
              <a:extLst>
                <a:ext uri="{FF2B5EF4-FFF2-40B4-BE49-F238E27FC236}">
                  <a16:creationId xmlns:a16="http://schemas.microsoft.com/office/drawing/2014/main" id="{C5A09B84-1BE3-4DAE-8C19-0EA442AB9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1540"/>
              <a:ext cx="60" cy="105"/>
            </a:xfrm>
            <a:custGeom>
              <a:avLst/>
              <a:gdLst>
                <a:gd name="T0" fmla="*/ 0 w 24"/>
                <a:gd name="T1" fmla="*/ 0 h 42"/>
                <a:gd name="T2" fmla="*/ 158 w 24"/>
                <a:gd name="T3" fmla="*/ 158 h 42"/>
                <a:gd name="T4" fmla="*/ 363 w 24"/>
                <a:gd name="T5" fmla="*/ 313 h 42"/>
                <a:gd name="T6" fmla="*/ 863 w 24"/>
                <a:gd name="T7" fmla="*/ 1145 h 42"/>
                <a:gd name="T8" fmla="*/ 833 w 24"/>
                <a:gd name="T9" fmla="*/ 1300 h 42"/>
                <a:gd name="T10" fmla="*/ 833 w 24"/>
                <a:gd name="T11" fmla="*/ 1300 h 42"/>
                <a:gd name="T12" fmla="*/ 750 w 24"/>
                <a:gd name="T13" fmla="*/ 1488 h 42"/>
                <a:gd name="T14" fmla="*/ 708 w 24"/>
                <a:gd name="T15" fmla="*/ 1533 h 42"/>
                <a:gd name="T16" fmla="*/ 708 w 24"/>
                <a:gd name="T17" fmla="*/ 1645 h 42"/>
                <a:gd name="T18" fmla="*/ 908 w 24"/>
                <a:gd name="T19" fmla="*/ 1333 h 42"/>
                <a:gd name="T20" fmla="*/ 908 w 24"/>
                <a:gd name="T21" fmla="*/ 1333 h 42"/>
                <a:gd name="T22" fmla="*/ 938 w 24"/>
                <a:gd name="T23" fmla="*/ 1145 h 42"/>
                <a:gd name="T24" fmla="*/ 438 w 24"/>
                <a:gd name="T25" fmla="*/ 238 h 42"/>
                <a:gd name="T26" fmla="*/ 83 w 24"/>
                <a:gd name="T27" fmla="*/ 0 h 42"/>
                <a:gd name="T28" fmla="*/ 0 w 24"/>
                <a:gd name="T29" fmla="*/ 0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4" h="42">
                  <a:moveTo>
                    <a:pt x="0" y="0"/>
                  </a:moveTo>
                  <a:cubicBezTo>
                    <a:pt x="2" y="1"/>
                    <a:pt x="3" y="2"/>
                    <a:pt x="4" y="4"/>
                  </a:cubicBezTo>
                  <a:cubicBezTo>
                    <a:pt x="6" y="5"/>
                    <a:pt x="8" y="7"/>
                    <a:pt x="9" y="8"/>
                  </a:cubicBezTo>
                  <a:cubicBezTo>
                    <a:pt x="17" y="14"/>
                    <a:pt x="22" y="22"/>
                    <a:pt x="22" y="29"/>
                  </a:cubicBezTo>
                  <a:cubicBezTo>
                    <a:pt x="22" y="30"/>
                    <a:pt x="22" y="32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5"/>
                    <a:pt x="20" y="36"/>
                    <a:pt x="19" y="38"/>
                  </a:cubicBezTo>
                  <a:cubicBezTo>
                    <a:pt x="19" y="38"/>
                    <a:pt x="19" y="39"/>
                    <a:pt x="18" y="39"/>
                  </a:cubicBezTo>
                  <a:cubicBezTo>
                    <a:pt x="18" y="40"/>
                    <a:pt x="18" y="41"/>
                    <a:pt x="18" y="42"/>
                  </a:cubicBezTo>
                  <a:cubicBezTo>
                    <a:pt x="21" y="40"/>
                    <a:pt x="22" y="37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2"/>
                    <a:pt x="24" y="31"/>
                    <a:pt x="24" y="29"/>
                  </a:cubicBezTo>
                  <a:cubicBezTo>
                    <a:pt x="24" y="21"/>
                    <a:pt x="19" y="13"/>
                    <a:pt x="11" y="6"/>
                  </a:cubicBezTo>
                  <a:cubicBezTo>
                    <a:pt x="8" y="4"/>
                    <a:pt x="5" y="2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4" name="Freeform 241">
              <a:extLst>
                <a:ext uri="{FF2B5EF4-FFF2-40B4-BE49-F238E27FC236}">
                  <a16:creationId xmlns:a16="http://schemas.microsoft.com/office/drawing/2014/main" id="{2A3BC448-E905-4BED-B217-35F03262B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7" y="1610"/>
              <a:ext cx="60" cy="220"/>
            </a:xfrm>
            <a:custGeom>
              <a:avLst/>
              <a:gdLst>
                <a:gd name="T0" fmla="*/ 595 w 24"/>
                <a:gd name="T1" fmla="*/ 0 h 88"/>
                <a:gd name="T2" fmla="*/ 395 w 24"/>
                <a:gd name="T3" fmla="*/ 50 h 88"/>
                <a:gd name="T4" fmla="*/ 83 w 24"/>
                <a:gd name="T5" fmla="*/ 395 h 88"/>
                <a:gd name="T6" fmla="*/ 0 w 24"/>
                <a:gd name="T7" fmla="*/ 988 h 88"/>
                <a:gd name="T8" fmla="*/ 125 w 24"/>
                <a:gd name="T9" fmla="*/ 1925 h 88"/>
                <a:gd name="T10" fmla="*/ 208 w 24"/>
                <a:gd name="T11" fmla="*/ 2270 h 88"/>
                <a:gd name="T12" fmla="*/ 363 w 24"/>
                <a:gd name="T13" fmla="*/ 2783 h 88"/>
                <a:gd name="T14" fmla="*/ 863 w 24"/>
                <a:gd name="T15" fmla="*/ 3438 h 88"/>
                <a:gd name="T16" fmla="*/ 833 w 24"/>
                <a:gd name="T17" fmla="*/ 3333 h 88"/>
                <a:gd name="T18" fmla="*/ 438 w 24"/>
                <a:gd name="T19" fmla="*/ 2783 h 88"/>
                <a:gd name="T20" fmla="*/ 83 w 24"/>
                <a:gd name="T21" fmla="*/ 988 h 88"/>
                <a:gd name="T22" fmla="*/ 158 w 24"/>
                <a:gd name="T23" fmla="*/ 395 h 88"/>
                <a:gd name="T24" fmla="*/ 438 w 24"/>
                <a:gd name="T25" fmla="*/ 125 h 88"/>
                <a:gd name="T26" fmla="*/ 595 w 24"/>
                <a:gd name="T27" fmla="*/ 83 h 88"/>
                <a:gd name="T28" fmla="*/ 595 w 24"/>
                <a:gd name="T29" fmla="*/ 83 h 88"/>
                <a:gd name="T30" fmla="*/ 595 w 24"/>
                <a:gd name="T31" fmla="*/ 83 h 88"/>
                <a:gd name="T32" fmla="*/ 938 w 24"/>
                <a:gd name="T33" fmla="*/ 158 h 88"/>
                <a:gd name="T34" fmla="*/ 908 w 24"/>
                <a:gd name="T35" fmla="*/ 83 h 88"/>
                <a:gd name="T36" fmla="*/ 595 w 24"/>
                <a:gd name="T37" fmla="*/ 0 h 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4" h="88">
                  <a:moveTo>
                    <a:pt x="15" y="0"/>
                  </a:moveTo>
                  <a:cubicBezTo>
                    <a:pt x="13" y="0"/>
                    <a:pt x="11" y="0"/>
                    <a:pt x="10" y="1"/>
                  </a:cubicBezTo>
                  <a:cubicBezTo>
                    <a:pt x="6" y="2"/>
                    <a:pt x="4" y="6"/>
                    <a:pt x="2" y="10"/>
                  </a:cubicBezTo>
                  <a:cubicBezTo>
                    <a:pt x="1" y="14"/>
                    <a:pt x="0" y="19"/>
                    <a:pt x="0" y="25"/>
                  </a:cubicBezTo>
                  <a:cubicBezTo>
                    <a:pt x="0" y="33"/>
                    <a:pt x="1" y="41"/>
                    <a:pt x="3" y="49"/>
                  </a:cubicBezTo>
                  <a:cubicBezTo>
                    <a:pt x="4" y="52"/>
                    <a:pt x="4" y="55"/>
                    <a:pt x="5" y="58"/>
                  </a:cubicBezTo>
                  <a:cubicBezTo>
                    <a:pt x="6" y="63"/>
                    <a:pt x="8" y="68"/>
                    <a:pt x="9" y="71"/>
                  </a:cubicBezTo>
                  <a:cubicBezTo>
                    <a:pt x="13" y="79"/>
                    <a:pt x="17" y="85"/>
                    <a:pt x="22" y="88"/>
                  </a:cubicBezTo>
                  <a:cubicBezTo>
                    <a:pt x="22" y="87"/>
                    <a:pt x="21" y="86"/>
                    <a:pt x="21" y="85"/>
                  </a:cubicBezTo>
                  <a:cubicBezTo>
                    <a:pt x="17" y="82"/>
                    <a:pt x="14" y="77"/>
                    <a:pt x="11" y="71"/>
                  </a:cubicBezTo>
                  <a:cubicBezTo>
                    <a:pt x="6" y="59"/>
                    <a:pt x="2" y="40"/>
                    <a:pt x="2" y="25"/>
                  </a:cubicBezTo>
                  <a:cubicBezTo>
                    <a:pt x="2" y="20"/>
                    <a:pt x="3" y="14"/>
                    <a:pt x="4" y="10"/>
                  </a:cubicBezTo>
                  <a:cubicBezTo>
                    <a:pt x="6" y="7"/>
                    <a:pt x="8" y="4"/>
                    <a:pt x="11" y="3"/>
                  </a:cubicBezTo>
                  <a:cubicBezTo>
                    <a:pt x="12" y="2"/>
                    <a:pt x="13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8" y="2"/>
                    <a:pt x="21" y="3"/>
                    <a:pt x="24" y="4"/>
                  </a:cubicBezTo>
                  <a:cubicBezTo>
                    <a:pt x="24" y="4"/>
                    <a:pt x="24" y="3"/>
                    <a:pt x="23" y="2"/>
                  </a:cubicBezTo>
                  <a:cubicBezTo>
                    <a:pt x="20" y="1"/>
                    <a:pt x="17" y="0"/>
                    <a:pt x="15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5" name="Freeform 242">
              <a:extLst>
                <a:ext uri="{FF2B5EF4-FFF2-40B4-BE49-F238E27FC236}">
                  <a16:creationId xmlns:a16="http://schemas.microsoft.com/office/drawing/2014/main" id="{C32FB96B-E69F-44CA-9258-0C64CEBF0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905"/>
              <a:ext cx="12" cy="40"/>
            </a:xfrm>
            <a:custGeom>
              <a:avLst/>
              <a:gdLst>
                <a:gd name="T0" fmla="*/ 168 w 5"/>
                <a:gd name="T1" fmla="*/ 0 h 16"/>
                <a:gd name="T2" fmla="*/ 98 w 5"/>
                <a:gd name="T3" fmla="*/ 125 h 16"/>
                <a:gd name="T4" fmla="*/ 29 w 5"/>
                <a:gd name="T5" fmla="*/ 520 h 16"/>
                <a:gd name="T6" fmla="*/ 0 w 5"/>
                <a:gd name="T7" fmla="*/ 625 h 16"/>
                <a:gd name="T8" fmla="*/ 168 w 5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16">
                  <a:moveTo>
                    <a:pt x="5" y="0"/>
                  </a:moveTo>
                  <a:cubicBezTo>
                    <a:pt x="4" y="1"/>
                    <a:pt x="4" y="2"/>
                    <a:pt x="3" y="3"/>
                  </a:cubicBezTo>
                  <a:cubicBezTo>
                    <a:pt x="3" y="6"/>
                    <a:pt x="2" y="10"/>
                    <a:pt x="1" y="13"/>
                  </a:cubicBezTo>
                  <a:cubicBezTo>
                    <a:pt x="1" y="14"/>
                    <a:pt x="0" y="15"/>
                    <a:pt x="0" y="16"/>
                  </a:cubicBezTo>
                  <a:cubicBezTo>
                    <a:pt x="3" y="11"/>
                    <a:pt x="4" y="6"/>
                    <a:pt x="5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6" name="Freeform 243">
              <a:extLst>
                <a:ext uri="{FF2B5EF4-FFF2-40B4-BE49-F238E27FC236}">
                  <a16:creationId xmlns:a16="http://schemas.microsoft.com/office/drawing/2014/main" id="{DC2BE99A-54C3-4E54-A4EE-9085D43B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702"/>
              <a:ext cx="63" cy="148"/>
            </a:xfrm>
            <a:custGeom>
              <a:avLst/>
              <a:gdLst>
                <a:gd name="T0" fmla="*/ 559 w 25"/>
                <a:gd name="T1" fmla="*/ 0 h 59"/>
                <a:gd name="T2" fmla="*/ 527 w 25"/>
                <a:gd name="T3" fmla="*/ 83 h 59"/>
                <a:gd name="T4" fmla="*/ 610 w 25"/>
                <a:gd name="T5" fmla="*/ 158 h 59"/>
                <a:gd name="T6" fmla="*/ 927 w 25"/>
                <a:gd name="T7" fmla="*/ 1264 h 59"/>
                <a:gd name="T8" fmla="*/ 927 w 25"/>
                <a:gd name="T9" fmla="*/ 1390 h 59"/>
                <a:gd name="T10" fmla="*/ 960 w 25"/>
                <a:gd name="T11" fmla="*/ 1390 h 59"/>
                <a:gd name="T12" fmla="*/ 927 w 25"/>
                <a:gd name="T13" fmla="*/ 1390 h 59"/>
                <a:gd name="T14" fmla="*/ 718 w 25"/>
                <a:gd name="T15" fmla="*/ 1864 h 59"/>
                <a:gd name="T16" fmla="*/ 527 w 25"/>
                <a:gd name="T17" fmla="*/ 2019 h 59"/>
                <a:gd name="T18" fmla="*/ 0 w 25"/>
                <a:gd name="T19" fmla="*/ 2260 h 59"/>
                <a:gd name="T20" fmla="*/ 0 w 25"/>
                <a:gd name="T21" fmla="*/ 2335 h 59"/>
                <a:gd name="T22" fmla="*/ 318 w 25"/>
                <a:gd name="T23" fmla="*/ 2207 h 59"/>
                <a:gd name="T24" fmla="*/ 559 w 25"/>
                <a:gd name="T25" fmla="*/ 2102 h 59"/>
                <a:gd name="T26" fmla="*/ 1011 w 25"/>
                <a:gd name="T27" fmla="*/ 1390 h 59"/>
                <a:gd name="T28" fmla="*/ 1011 w 25"/>
                <a:gd name="T29" fmla="*/ 1390 h 59"/>
                <a:gd name="T30" fmla="*/ 1011 w 25"/>
                <a:gd name="T31" fmla="*/ 1264 h 59"/>
                <a:gd name="T32" fmla="*/ 960 w 25"/>
                <a:gd name="T33" fmla="*/ 838 h 59"/>
                <a:gd name="T34" fmla="*/ 882 w 25"/>
                <a:gd name="T35" fmla="*/ 472 h 59"/>
                <a:gd name="T36" fmla="*/ 685 w 25"/>
                <a:gd name="T37" fmla="*/ 83 h 59"/>
                <a:gd name="T38" fmla="*/ 559 w 25"/>
                <a:gd name="T39" fmla="*/ 0 h 5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5" h="59">
                  <a:moveTo>
                    <a:pt x="14" y="0"/>
                  </a:moveTo>
                  <a:cubicBezTo>
                    <a:pt x="14" y="0"/>
                    <a:pt x="13" y="1"/>
                    <a:pt x="13" y="2"/>
                  </a:cubicBezTo>
                  <a:cubicBezTo>
                    <a:pt x="14" y="2"/>
                    <a:pt x="14" y="3"/>
                    <a:pt x="15" y="4"/>
                  </a:cubicBezTo>
                  <a:cubicBezTo>
                    <a:pt x="20" y="10"/>
                    <a:pt x="23" y="19"/>
                    <a:pt x="23" y="32"/>
                  </a:cubicBezTo>
                  <a:cubicBezTo>
                    <a:pt x="23" y="33"/>
                    <a:pt x="23" y="34"/>
                    <a:pt x="23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2" y="39"/>
                    <a:pt x="21" y="44"/>
                    <a:pt x="18" y="47"/>
                  </a:cubicBezTo>
                  <a:cubicBezTo>
                    <a:pt x="16" y="48"/>
                    <a:pt x="15" y="50"/>
                    <a:pt x="13" y="51"/>
                  </a:cubicBezTo>
                  <a:cubicBezTo>
                    <a:pt x="10" y="54"/>
                    <a:pt x="5" y="56"/>
                    <a:pt x="0" y="57"/>
                  </a:cubicBezTo>
                  <a:cubicBezTo>
                    <a:pt x="0" y="57"/>
                    <a:pt x="0" y="58"/>
                    <a:pt x="0" y="59"/>
                  </a:cubicBezTo>
                  <a:cubicBezTo>
                    <a:pt x="3" y="58"/>
                    <a:pt x="5" y="57"/>
                    <a:pt x="8" y="56"/>
                  </a:cubicBezTo>
                  <a:cubicBezTo>
                    <a:pt x="10" y="55"/>
                    <a:pt x="12" y="54"/>
                    <a:pt x="14" y="53"/>
                  </a:cubicBezTo>
                  <a:cubicBezTo>
                    <a:pt x="20" y="48"/>
                    <a:pt x="24" y="42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4"/>
                    <a:pt x="25" y="33"/>
                    <a:pt x="25" y="32"/>
                  </a:cubicBezTo>
                  <a:cubicBezTo>
                    <a:pt x="25" y="28"/>
                    <a:pt x="24" y="24"/>
                    <a:pt x="24" y="21"/>
                  </a:cubicBezTo>
                  <a:cubicBezTo>
                    <a:pt x="23" y="18"/>
                    <a:pt x="23" y="15"/>
                    <a:pt x="22" y="12"/>
                  </a:cubicBezTo>
                  <a:cubicBezTo>
                    <a:pt x="21" y="8"/>
                    <a:pt x="19" y="5"/>
                    <a:pt x="17" y="2"/>
                  </a:cubicBezTo>
                  <a:cubicBezTo>
                    <a:pt x="16" y="1"/>
                    <a:pt x="15" y="0"/>
                    <a:pt x="14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7" name="Freeform 244">
              <a:extLst>
                <a:ext uri="{FF2B5EF4-FFF2-40B4-BE49-F238E27FC236}">
                  <a16:creationId xmlns:a16="http://schemas.microsoft.com/office/drawing/2014/main" id="{CF300C41-89FA-47EF-AC6B-BE18228F9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840"/>
              <a:ext cx="108" cy="120"/>
            </a:xfrm>
            <a:custGeom>
              <a:avLst/>
              <a:gdLst>
                <a:gd name="T0" fmla="*/ 794 w 43"/>
                <a:gd name="T1" fmla="*/ 0 h 48"/>
                <a:gd name="T2" fmla="*/ 316 w 43"/>
                <a:gd name="T3" fmla="*/ 50 h 48"/>
                <a:gd name="T4" fmla="*/ 0 w 43"/>
                <a:gd name="T5" fmla="*/ 158 h 48"/>
                <a:gd name="T6" fmla="*/ 0 w 43"/>
                <a:gd name="T7" fmla="*/ 238 h 48"/>
                <a:gd name="T8" fmla="*/ 794 w 43"/>
                <a:gd name="T9" fmla="*/ 83 h 48"/>
                <a:gd name="T10" fmla="*/ 1507 w 43"/>
                <a:gd name="T11" fmla="*/ 363 h 48"/>
                <a:gd name="T12" fmla="*/ 1552 w 43"/>
                <a:gd name="T13" fmla="*/ 363 h 48"/>
                <a:gd name="T14" fmla="*/ 1552 w 43"/>
                <a:gd name="T15" fmla="*/ 313 h 48"/>
                <a:gd name="T16" fmla="*/ 1552 w 43"/>
                <a:gd name="T17" fmla="*/ 363 h 48"/>
                <a:gd name="T18" fmla="*/ 1507 w 43"/>
                <a:gd name="T19" fmla="*/ 363 h 48"/>
                <a:gd name="T20" fmla="*/ 1635 w 43"/>
                <a:gd name="T21" fmla="*/ 863 h 48"/>
                <a:gd name="T22" fmla="*/ 1344 w 43"/>
                <a:gd name="T23" fmla="*/ 1875 h 48"/>
                <a:gd name="T24" fmla="*/ 1507 w 43"/>
                <a:gd name="T25" fmla="*/ 1720 h 48"/>
                <a:gd name="T26" fmla="*/ 1582 w 43"/>
                <a:gd name="T27" fmla="*/ 1533 h 48"/>
                <a:gd name="T28" fmla="*/ 1665 w 43"/>
                <a:gd name="T29" fmla="*/ 1145 h 48"/>
                <a:gd name="T30" fmla="*/ 1710 w 43"/>
                <a:gd name="T31" fmla="*/ 863 h 48"/>
                <a:gd name="T32" fmla="*/ 1552 w 43"/>
                <a:gd name="T33" fmla="*/ 313 h 48"/>
                <a:gd name="T34" fmla="*/ 1552 w 43"/>
                <a:gd name="T35" fmla="*/ 313 h 48"/>
                <a:gd name="T36" fmla="*/ 794 w 43"/>
                <a:gd name="T37" fmla="*/ 0 h 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48">
                  <a:moveTo>
                    <a:pt x="20" y="0"/>
                  </a:moveTo>
                  <a:cubicBezTo>
                    <a:pt x="16" y="0"/>
                    <a:pt x="12" y="1"/>
                    <a:pt x="8" y="1"/>
                  </a:cubicBezTo>
                  <a:cubicBezTo>
                    <a:pt x="5" y="2"/>
                    <a:pt x="3" y="3"/>
                    <a:pt x="0" y="4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7" y="3"/>
                    <a:pt x="14" y="2"/>
                    <a:pt x="20" y="2"/>
                  </a:cubicBezTo>
                  <a:cubicBezTo>
                    <a:pt x="28" y="2"/>
                    <a:pt x="34" y="4"/>
                    <a:pt x="38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0" y="13"/>
                    <a:pt x="41" y="17"/>
                    <a:pt x="41" y="22"/>
                  </a:cubicBezTo>
                  <a:cubicBezTo>
                    <a:pt x="41" y="30"/>
                    <a:pt x="38" y="39"/>
                    <a:pt x="34" y="48"/>
                  </a:cubicBezTo>
                  <a:cubicBezTo>
                    <a:pt x="35" y="47"/>
                    <a:pt x="36" y="45"/>
                    <a:pt x="38" y="44"/>
                  </a:cubicBezTo>
                  <a:cubicBezTo>
                    <a:pt x="39" y="42"/>
                    <a:pt x="39" y="41"/>
                    <a:pt x="40" y="39"/>
                  </a:cubicBezTo>
                  <a:cubicBezTo>
                    <a:pt x="41" y="36"/>
                    <a:pt x="42" y="32"/>
                    <a:pt x="42" y="29"/>
                  </a:cubicBezTo>
                  <a:cubicBezTo>
                    <a:pt x="43" y="27"/>
                    <a:pt x="43" y="24"/>
                    <a:pt x="43" y="22"/>
                  </a:cubicBezTo>
                  <a:cubicBezTo>
                    <a:pt x="43" y="17"/>
                    <a:pt x="42" y="12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5" y="2"/>
                    <a:pt x="28" y="0"/>
                    <a:pt x="20" y="0"/>
                  </a:cubicBezTo>
                </a:path>
              </a:pathLst>
            </a:custGeom>
            <a:solidFill>
              <a:srgbClr val="5D58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8" name="Freeform 245">
              <a:extLst>
                <a:ext uri="{FF2B5EF4-FFF2-40B4-BE49-F238E27FC236}">
                  <a16:creationId xmlns:a16="http://schemas.microsoft.com/office/drawing/2014/main" id="{D596B661-A34B-4A20-B3CA-D95BBA847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4" y="1530"/>
              <a:ext cx="110" cy="62"/>
            </a:xfrm>
            <a:custGeom>
              <a:avLst/>
              <a:gdLst>
                <a:gd name="T0" fmla="*/ 0 w 44"/>
                <a:gd name="T1" fmla="*/ 0 h 25"/>
                <a:gd name="T2" fmla="*/ 125 w 44"/>
                <a:gd name="T3" fmla="*/ 154 h 25"/>
                <a:gd name="T4" fmla="*/ 208 w 44"/>
                <a:gd name="T5" fmla="*/ 154 h 25"/>
                <a:gd name="T6" fmla="*/ 1720 w 44"/>
                <a:gd name="T7" fmla="*/ 947 h 25"/>
                <a:gd name="T8" fmla="*/ 1720 w 44"/>
                <a:gd name="T9" fmla="*/ 947 h 25"/>
                <a:gd name="T10" fmla="*/ 1645 w 44"/>
                <a:gd name="T11" fmla="*/ 794 h 25"/>
                <a:gd name="T12" fmla="*/ 0 w 44"/>
                <a:gd name="T13" fmla="*/ 0 h 2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25">
                  <a:moveTo>
                    <a:pt x="0" y="0"/>
                  </a:moveTo>
                  <a:cubicBezTo>
                    <a:pt x="1" y="1"/>
                    <a:pt x="2" y="2"/>
                    <a:pt x="3" y="4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18" y="10"/>
                    <a:pt x="32" y="17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3" y="24"/>
                    <a:pt x="43" y="23"/>
                    <a:pt x="42" y="21"/>
                  </a:cubicBezTo>
                  <a:cubicBezTo>
                    <a:pt x="29" y="13"/>
                    <a:pt x="14" y="6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69" name="Freeform 246">
              <a:extLst>
                <a:ext uri="{FF2B5EF4-FFF2-40B4-BE49-F238E27FC236}">
                  <a16:creationId xmlns:a16="http://schemas.microsoft.com/office/drawing/2014/main" id="{BCC8F915-54B9-4376-BF35-76F8A69DF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717"/>
              <a:ext cx="17" cy="73"/>
            </a:xfrm>
            <a:custGeom>
              <a:avLst/>
              <a:gdLst>
                <a:gd name="T0" fmla="*/ 29 w 7"/>
                <a:gd name="T1" fmla="*/ 0 h 29"/>
                <a:gd name="T2" fmla="*/ 0 w 7"/>
                <a:gd name="T3" fmla="*/ 209 h 29"/>
                <a:gd name="T4" fmla="*/ 243 w 7"/>
                <a:gd name="T5" fmla="*/ 1165 h 29"/>
                <a:gd name="T6" fmla="*/ 70 w 7"/>
                <a:gd name="T7" fmla="*/ 50 h 29"/>
                <a:gd name="T8" fmla="*/ 29 w 7"/>
                <a:gd name="T9" fmla="*/ 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9">
                  <a:moveTo>
                    <a:pt x="1" y="0"/>
                  </a:moveTo>
                  <a:cubicBezTo>
                    <a:pt x="1" y="2"/>
                    <a:pt x="1" y="3"/>
                    <a:pt x="0" y="5"/>
                  </a:cubicBezTo>
                  <a:cubicBezTo>
                    <a:pt x="5" y="12"/>
                    <a:pt x="5" y="21"/>
                    <a:pt x="7" y="29"/>
                  </a:cubicBezTo>
                  <a:cubicBezTo>
                    <a:pt x="7" y="19"/>
                    <a:pt x="7" y="10"/>
                    <a:pt x="2" y="1"/>
                  </a:cubicBezTo>
                  <a:cubicBezTo>
                    <a:pt x="2" y="1"/>
                    <a:pt x="1" y="0"/>
                    <a:pt x="1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0" name="Freeform 247">
              <a:extLst>
                <a:ext uri="{FF2B5EF4-FFF2-40B4-BE49-F238E27FC236}">
                  <a16:creationId xmlns:a16="http://schemas.microsoft.com/office/drawing/2014/main" id="{4365EC51-3924-4564-8324-CBCB18380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1577"/>
              <a:ext cx="10" cy="25"/>
            </a:xfrm>
            <a:custGeom>
              <a:avLst/>
              <a:gdLst>
                <a:gd name="T0" fmla="*/ 0 w 4"/>
                <a:gd name="T1" fmla="*/ 0 h 10"/>
                <a:gd name="T2" fmla="*/ 158 w 4"/>
                <a:gd name="T3" fmla="*/ 395 h 10"/>
                <a:gd name="T4" fmla="*/ 0 w 4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2" y="3"/>
                    <a:pt x="3" y="6"/>
                    <a:pt x="4" y="10"/>
                  </a:cubicBezTo>
                  <a:cubicBezTo>
                    <a:pt x="4" y="6"/>
                    <a:pt x="3" y="3"/>
                    <a:pt x="0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871" name="Freeform 248">
              <a:extLst>
                <a:ext uri="{FF2B5EF4-FFF2-40B4-BE49-F238E27FC236}">
                  <a16:creationId xmlns:a16="http://schemas.microsoft.com/office/drawing/2014/main" id="{B44211AD-ABFF-4D1B-837A-561D34323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850"/>
              <a:ext cx="100" cy="77"/>
            </a:xfrm>
            <a:custGeom>
              <a:avLst/>
              <a:gdLst>
                <a:gd name="T0" fmla="*/ 783 w 40"/>
                <a:gd name="T1" fmla="*/ 0 h 31"/>
                <a:gd name="T2" fmla="*/ 0 w 40"/>
                <a:gd name="T3" fmla="*/ 186 h 31"/>
                <a:gd name="T4" fmla="*/ 0 w 40"/>
                <a:gd name="T5" fmla="*/ 229 h 31"/>
                <a:gd name="T6" fmla="*/ 783 w 40"/>
                <a:gd name="T7" fmla="*/ 154 h 31"/>
                <a:gd name="T8" fmla="*/ 938 w 40"/>
                <a:gd name="T9" fmla="*/ 154 h 31"/>
                <a:gd name="T10" fmla="*/ 1375 w 40"/>
                <a:gd name="T11" fmla="*/ 1177 h 31"/>
                <a:gd name="T12" fmla="*/ 1063 w 40"/>
                <a:gd name="T13" fmla="*/ 30 h 31"/>
                <a:gd name="T14" fmla="*/ 783 w 40"/>
                <a:gd name="T15" fmla="*/ 0 h 3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31">
                  <a:moveTo>
                    <a:pt x="20" y="0"/>
                  </a:moveTo>
                  <a:cubicBezTo>
                    <a:pt x="13" y="0"/>
                    <a:pt x="6" y="3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6" y="6"/>
                    <a:pt x="13" y="4"/>
                    <a:pt x="20" y="4"/>
                  </a:cubicBezTo>
                  <a:cubicBezTo>
                    <a:pt x="21" y="4"/>
                    <a:pt x="23" y="4"/>
                    <a:pt x="24" y="4"/>
                  </a:cubicBezTo>
                  <a:cubicBezTo>
                    <a:pt x="37" y="6"/>
                    <a:pt x="35" y="21"/>
                    <a:pt x="35" y="31"/>
                  </a:cubicBezTo>
                  <a:cubicBezTo>
                    <a:pt x="40" y="21"/>
                    <a:pt x="39" y="6"/>
                    <a:pt x="27" y="1"/>
                  </a:cubicBezTo>
                  <a:cubicBezTo>
                    <a:pt x="25" y="0"/>
                    <a:pt x="22" y="0"/>
                    <a:pt x="20" y="0"/>
                  </a:cubicBezTo>
                </a:path>
              </a:pathLst>
            </a:custGeom>
            <a:solidFill>
              <a:srgbClr val="BC9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2" name="Group 249">
            <a:extLst>
              <a:ext uri="{FF2B5EF4-FFF2-40B4-BE49-F238E27FC236}">
                <a16:creationId xmlns:a16="http://schemas.microsoft.com/office/drawing/2014/main" id="{8B554DD0-7AFB-4B2C-8FD9-658279BE6737}"/>
              </a:ext>
            </a:extLst>
          </p:cNvPr>
          <p:cNvGrpSpPr>
            <a:grpSpLocks/>
          </p:cNvGrpSpPr>
          <p:nvPr/>
        </p:nvGrpSpPr>
        <p:grpSpPr bwMode="auto">
          <a:xfrm>
            <a:off x="8240713" y="3168650"/>
            <a:ext cx="1893887" cy="1944688"/>
            <a:chOff x="3123" y="2729"/>
            <a:chExt cx="1247" cy="1280"/>
          </a:xfrm>
        </p:grpSpPr>
        <p:sp>
          <p:nvSpPr>
            <p:cNvPr id="55602" name="Freeform 250">
              <a:extLst>
                <a:ext uri="{FF2B5EF4-FFF2-40B4-BE49-F238E27FC236}">
                  <a16:creationId xmlns:a16="http://schemas.microsoft.com/office/drawing/2014/main" id="{9D763E8D-F987-40AB-A2CC-DAF5615EC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729"/>
              <a:ext cx="1247" cy="1280"/>
            </a:xfrm>
            <a:custGeom>
              <a:avLst/>
              <a:gdLst>
                <a:gd name="T0" fmla="*/ 1874 w 499"/>
                <a:gd name="T1" fmla="*/ 4738 h 512"/>
                <a:gd name="T2" fmla="*/ 2104 w 499"/>
                <a:gd name="T3" fmla="*/ 3645 h 512"/>
                <a:gd name="T4" fmla="*/ 3903 w 499"/>
                <a:gd name="T5" fmla="*/ 2395 h 512"/>
                <a:gd name="T6" fmla="*/ 4166 w 499"/>
                <a:gd name="T7" fmla="*/ 1720 h 512"/>
                <a:gd name="T8" fmla="*/ 6400 w 499"/>
                <a:gd name="T9" fmla="*/ 908 h 512"/>
                <a:gd name="T10" fmla="*/ 7212 w 499"/>
                <a:gd name="T11" fmla="*/ 438 h 512"/>
                <a:gd name="T12" fmla="*/ 9081 w 499"/>
                <a:gd name="T13" fmla="*/ 438 h 512"/>
                <a:gd name="T14" fmla="*/ 10378 w 499"/>
                <a:gd name="T15" fmla="*/ 125 h 512"/>
                <a:gd name="T16" fmla="*/ 11815 w 499"/>
                <a:gd name="T17" fmla="*/ 625 h 512"/>
                <a:gd name="T18" fmla="*/ 13345 w 499"/>
                <a:gd name="T19" fmla="*/ 675 h 512"/>
                <a:gd name="T20" fmla="*/ 14469 w 499"/>
                <a:gd name="T21" fmla="*/ 1845 h 512"/>
                <a:gd name="T22" fmla="*/ 15761 w 499"/>
                <a:gd name="T23" fmla="*/ 2188 h 512"/>
                <a:gd name="T24" fmla="*/ 16648 w 499"/>
                <a:gd name="T25" fmla="*/ 3875 h 512"/>
                <a:gd name="T26" fmla="*/ 17510 w 499"/>
                <a:gd name="T27" fmla="*/ 4300 h 512"/>
                <a:gd name="T28" fmla="*/ 17980 w 499"/>
                <a:gd name="T29" fmla="*/ 6020 h 512"/>
                <a:gd name="T30" fmla="*/ 18605 w 499"/>
                <a:gd name="T31" fmla="*/ 6488 h 512"/>
                <a:gd name="T32" fmla="*/ 18760 w 499"/>
                <a:gd name="T33" fmla="*/ 8833 h 512"/>
                <a:gd name="T34" fmla="*/ 19197 w 499"/>
                <a:gd name="T35" fmla="*/ 9220 h 512"/>
                <a:gd name="T36" fmla="*/ 19040 w 499"/>
                <a:gd name="T37" fmla="*/ 10988 h 512"/>
                <a:gd name="T38" fmla="*/ 18802 w 499"/>
                <a:gd name="T39" fmla="*/ 12345 h 512"/>
                <a:gd name="T40" fmla="*/ 17980 w 499"/>
                <a:gd name="T41" fmla="*/ 14300 h 512"/>
                <a:gd name="T42" fmla="*/ 17743 w 499"/>
                <a:gd name="T43" fmla="*/ 15313 h 512"/>
                <a:gd name="T44" fmla="*/ 17086 w 499"/>
                <a:gd name="T45" fmla="*/ 16063 h 512"/>
                <a:gd name="T46" fmla="*/ 16336 w 499"/>
                <a:gd name="T47" fmla="*/ 17238 h 512"/>
                <a:gd name="T48" fmla="*/ 15294 w 499"/>
                <a:gd name="T49" fmla="*/ 17863 h 512"/>
                <a:gd name="T50" fmla="*/ 13889 w 499"/>
                <a:gd name="T51" fmla="*/ 19033 h 512"/>
                <a:gd name="T52" fmla="*/ 12515 w 499"/>
                <a:gd name="T53" fmla="*/ 19063 h 512"/>
                <a:gd name="T54" fmla="*/ 11161 w 499"/>
                <a:gd name="T55" fmla="*/ 19738 h 512"/>
                <a:gd name="T56" fmla="*/ 9516 w 499"/>
                <a:gd name="T57" fmla="*/ 19533 h 512"/>
                <a:gd name="T58" fmla="*/ 8349 w 499"/>
                <a:gd name="T59" fmla="*/ 19845 h 512"/>
                <a:gd name="T60" fmla="*/ 6945 w 499"/>
                <a:gd name="T61" fmla="*/ 19063 h 512"/>
                <a:gd name="T62" fmla="*/ 5620 w 499"/>
                <a:gd name="T63" fmla="*/ 18988 h 512"/>
                <a:gd name="T64" fmla="*/ 4446 w 499"/>
                <a:gd name="T65" fmla="*/ 18050 h 512"/>
                <a:gd name="T66" fmla="*/ 3309 w 499"/>
                <a:gd name="T67" fmla="*/ 17425 h 512"/>
                <a:gd name="T68" fmla="*/ 2062 w 499"/>
                <a:gd name="T69" fmla="*/ 16250 h 512"/>
                <a:gd name="T70" fmla="*/ 1279 w 499"/>
                <a:gd name="T71" fmla="*/ 15520 h 512"/>
                <a:gd name="T72" fmla="*/ 1012 w 499"/>
                <a:gd name="T73" fmla="*/ 14770 h 512"/>
                <a:gd name="T74" fmla="*/ 230 w 499"/>
                <a:gd name="T75" fmla="*/ 13520 h 512"/>
                <a:gd name="T76" fmla="*/ 342 w 499"/>
                <a:gd name="T77" fmla="*/ 12158 h 512"/>
                <a:gd name="T78" fmla="*/ 0 w 499"/>
                <a:gd name="T79" fmla="*/ 10938 h 512"/>
                <a:gd name="T80" fmla="*/ 312 w 499"/>
                <a:gd name="T81" fmla="*/ 9738 h 512"/>
                <a:gd name="T82" fmla="*/ 0 w 499"/>
                <a:gd name="T83" fmla="*/ 8675 h 512"/>
                <a:gd name="T84" fmla="*/ 575 w 499"/>
                <a:gd name="T85" fmla="*/ 7425 h 512"/>
                <a:gd name="T86" fmla="*/ 730 w 499"/>
                <a:gd name="T87" fmla="*/ 6145 h 512"/>
                <a:gd name="T88" fmla="*/ 1874 w 499"/>
                <a:gd name="T89" fmla="*/ 4738 h 5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9" h="512">
                  <a:moveTo>
                    <a:pt x="48" y="121"/>
                  </a:moveTo>
                  <a:cubicBezTo>
                    <a:pt x="48" y="121"/>
                    <a:pt x="44" y="104"/>
                    <a:pt x="54" y="93"/>
                  </a:cubicBezTo>
                  <a:cubicBezTo>
                    <a:pt x="54" y="93"/>
                    <a:pt x="80" y="56"/>
                    <a:pt x="100" y="61"/>
                  </a:cubicBezTo>
                  <a:cubicBezTo>
                    <a:pt x="100" y="61"/>
                    <a:pt x="94" y="55"/>
                    <a:pt x="107" y="44"/>
                  </a:cubicBezTo>
                  <a:cubicBezTo>
                    <a:pt x="120" y="33"/>
                    <a:pt x="151" y="11"/>
                    <a:pt x="164" y="23"/>
                  </a:cubicBezTo>
                  <a:cubicBezTo>
                    <a:pt x="164" y="23"/>
                    <a:pt x="170" y="14"/>
                    <a:pt x="185" y="11"/>
                  </a:cubicBezTo>
                  <a:cubicBezTo>
                    <a:pt x="200" y="9"/>
                    <a:pt x="230" y="0"/>
                    <a:pt x="233" y="11"/>
                  </a:cubicBezTo>
                  <a:cubicBezTo>
                    <a:pt x="233" y="11"/>
                    <a:pt x="242" y="3"/>
                    <a:pt x="266" y="3"/>
                  </a:cubicBezTo>
                  <a:cubicBezTo>
                    <a:pt x="290" y="4"/>
                    <a:pt x="303" y="16"/>
                    <a:pt x="303" y="16"/>
                  </a:cubicBezTo>
                  <a:cubicBezTo>
                    <a:pt x="303" y="16"/>
                    <a:pt x="311" y="3"/>
                    <a:pt x="342" y="17"/>
                  </a:cubicBezTo>
                  <a:cubicBezTo>
                    <a:pt x="374" y="31"/>
                    <a:pt x="375" y="39"/>
                    <a:pt x="371" y="47"/>
                  </a:cubicBezTo>
                  <a:cubicBezTo>
                    <a:pt x="371" y="47"/>
                    <a:pt x="386" y="38"/>
                    <a:pt x="404" y="56"/>
                  </a:cubicBezTo>
                  <a:cubicBezTo>
                    <a:pt x="422" y="74"/>
                    <a:pt x="433" y="93"/>
                    <a:pt x="427" y="99"/>
                  </a:cubicBezTo>
                  <a:cubicBezTo>
                    <a:pt x="427" y="99"/>
                    <a:pt x="438" y="94"/>
                    <a:pt x="449" y="110"/>
                  </a:cubicBezTo>
                  <a:cubicBezTo>
                    <a:pt x="460" y="127"/>
                    <a:pt x="466" y="150"/>
                    <a:pt x="461" y="154"/>
                  </a:cubicBezTo>
                  <a:cubicBezTo>
                    <a:pt x="461" y="154"/>
                    <a:pt x="472" y="147"/>
                    <a:pt x="477" y="166"/>
                  </a:cubicBezTo>
                  <a:cubicBezTo>
                    <a:pt x="483" y="186"/>
                    <a:pt x="486" y="224"/>
                    <a:pt x="481" y="226"/>
                  </a:cubicBezTo>
                  <a:cubicBezTo>
                    <a:pt x="481" y="226"/>
                    <a:pt x="492" y="221"/>
                    <a:pt x="492" y="236"/>
                  </a:cubicBezTo>
                  <a:cubicBezTo>
                    <a:pt x="491" y="252"/>
                    <a:pt x="499" y="280"/>
                    <a:pt x="488" y="281"/>
                  </a:cubicBezTo>
                  <a:cubicBezTo>
                    <a:pt x="488" y="281"/>
                    <a:pt x="489" y="302"/>
                    <a:pt x="482" y="316"/>
                  </a:cubicBezTo>
                  <a:cubicBezTo>
                    <a:pt x="475" y="330"/>
                    <a:pt x="467" y="366"/>
                    <a:pt x="461" y="366"/>
                  </a:cubicBezTo>
                  <a:cubicBezTo>
                    <a:pt x="461" y="366"/>
                    <a:pt x="462" y="382"/>
                    <a:pt x="455" y="392"/>
                  </a:cubicBezTo>
                  <a:cubicBezTo>
                    <a:pt x="449" y="402"/>
                    <a:pt x="438" y="411"/>
                    <a:pt x="438" y="411"/>
                  </a:cubicBezTo>
                  <a:cubicBezTo>
                    <a:pt x="438" y="411"/>
                    <a:pt x="434" y="429"/>
                    <a:pt x="419" y="441"/>
                  </a:cubicBezTo>
                  <a:cubicBezTo>
                    <a:pt x="405" y="453"/>
                    <a:pt x="400" y="464"/>
                    <a:pt x="392" y="457"/>
                  </a:cubicBezTo>
                  <a:cubicBezTo>
                    <a:pt x="392" y="457"/>
                    <a:pt x="380" y="481"/>
                    <a:pt x="356" y="487"/>
                  </a:cubicBezTo>
                  <a:cubicBezTo>
                    <a:pt x="333" y="493"/>
                    <a:pt x="321" y="488"/>
                    <a:pt x="321" y="488"/>
                  </a:cubicBezTo>
                  <a:cubicBezTo>
                    <a:pt x="321" y="488"/>
                    <a:pt x="305" y="504"/>
                    <a:pt x="286" y="505"/>
                  </a:cubicBezTo>
                  <a:cubicBezTo>
                    <a:pt x="267" y="505"/>
                    <a:pt x="245" y="505"/>
                    <a:pt x="244" y="500"/>
                  </a:cubicBezTo>
                  <a:cubicBezTo>
                    <a:pt x="244" y="500"/>
                    <a:pt x="228" y="512"/>
                    <a:pt x="214" y="508"/>
                  </a:cubicBezTo>
                  <a:cubicBezTo>
                    <a:pt x="200" y="505"/>
                    <a:pt x="178" y="488"/>
                    <a:pt x="178" y="488"/>
                  </a:cubicBezTo>
                  <a:cubicBezTo>
                    <a:pt x="178" y="488"/>
                    <a:pt x="165" y="498"/>
                    <a:pt x="144" y="486"/>
                  </a:cubicBezTo>
                  <a:cubicBezTo>
                    <a:pt x="122" y="474"/>
                    <a:pt x="113" y="467"/>
                    <a:pt x="114" y="462"/>
                  </a:cubicBezTo>
                  <a:cubicBezTo>
                    <a:pt x="114" y="462"/>
                    <a:pt x="98" y="457"/>
                    <a:pt x="85" y="446"/>
                  </a:cubicBezTo>
                  <a:cubicBezTo>
                    <a:pt x="72" y="435"/>
                    <a:pt x="48" y="424"/>
                    <a:pt x="53" y="416"/>
                  </a:cubicBezTo>
                  <a:cubicBezTo>
                    <a:pt x="53" y="416"/>
                    <a:pt x="43" y="408"/>
                    <a:pt x="33" y="397"/>
                  </a:cubicBezTo>
                  <a:cubicBezTo>
                    <a:pt x="23" y="386"/>
                    <a:pt x="25" y="382"/>
                    <a:pt x="26" y="378"/>
                  </a:cubicBezTo>
                  <a:cubicBezTo>
                    <a:pt x="26" y="378"/>
                    <a:pt x="13" y="360"/>
                    <a:pt x="6" y="346"/>
                  </a:cubicBezTo>
                  <a:cubicBezTo>
                    <a:pt x="0" y="333"/>
                    <a:pt x="4" y="313"/>
                    <a:pt x="9" y="311"/>
                  </a:cubicBezTo>
                  <a:cubicBezTo>
                    <a:pt x="9" y="311"/>
                    <a:pt x="0" y="305"/>
                    <a:pt x="0" y="280"/>
                  </a:cubicBezTo>
                  <a:cubicBezTo>
                    <a:pt x="0" y="254"/>
                    <a:pt x="8" y="249"/>
                    <a:pt x="8" y="249"/>
                  </a:cubicBezTo>
                  <a:cubicBezTo>
                    <a:pt x="8" y="249"/>
                    <a:pt x="0" y="238"/>
                    <a:pt x="0" y="222"/>
                  </a:cubicBezTo>
                  <a:cubicBezTo>
                    <a:pt x="0" y="207"/>
                    <a:pt x="15" y="190"/>
                    <a:pt x="15" y="190"/>
                  </a:cubicBezTo>
                  <a:cubicBezTo>
                    <a:pt x="15" y="190"/>
                    <a:pt x="11" y="175"/>
                    <a:pt x="19" y="157"/>
                  </a:cubicBezTo>
                  <a:cubicBezTo>
                    <a:pt x="26" y="138"/>
                    <a:pt x="36" y="122"/>
                    <a:pt x="48" y="121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3" name="Freeform 251">
              <a:extLst>
                <a:ext uri="{FF2B5EF4-FFF2-40B4-BE49-F238E27FC236}">
                  <a16:creationId xmlns:a16="http://schemas.microsoft.com/office/drawing/2014/main" id="{73E344C6-FA1E-4E9F-8D88-CEF00E81A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781"/>
              <a:ext cx="1158" cy="753"/>
            </a:xfrm>
            <a:custGeom>
              <a:avLst/>
              <a:gdLst>
                <a:gd name="T0" fmla="*/ 438 w 463"/>
                <a:gd name="T1" fmla="*/ 10852 h 301"/>
                <a:gd name="T2" fmla="*/ 0 w 463"/>
                <a:gd name="T3" fmla="*/ 8923 h 301"/>
                <a:gd name="T4" fmla="*/ 708 w 463"/>
                <a:gd name="T5" fmla="*/ 7955 h 301"/>
                <a:gd name="T6" fmla="*/ 438 w 463"/>
                <a:gd name="T7" fmla="*/ 6622 h 301"/>
                <a:gd name="T8" fmla="*/ 1221 w 463"/>
                <a:gd name="T9" fmla="*/ 5764 h 301"/>
                <a:gd name="T10" fmla="*/ 1408 w 463"/>
                <a:gd name="T11" fmla="*/ 4150 h 301"/>
                <a:gd name="T12" fmla="*/ 2426 w 463"/>
                <a:gd name="T13" fmla="*/ 3410 h 301"/>
                <a:gd name="T14" fmla="*/ 3409 w 463"/>
                <a:gd name="T15" fmla="*/ 1846 h 301"/>
                <a:gd name="T16" fmla="*/ 4534 w 463"/>
                <a:gd name="T17" fmla="*/ 1534 h 301"/>
                <a:gd name="T18" fmla="*/ 5868 w 463"/>
                <a:gd name="T19" fmla="*/ 395 h 301"/>
                <a:gd name="T20" fmla="*/ 7088 w 463"/>
                <a:gd name="T21" fmla="*/ 550 h 301"/>
                <a:gd name="T22" fmla="*/ 8419 w 463"/>
                <a:gd name="T23" fmla="*/ 0 h 301"/>
                <a:gd name="T24" fmla="*/ 9547 w 463"/>
                <a:gd name="T25" fmla="*/ 470 h 301"/>
                <a:gd name="T26" fmla="*/ 11077 w 463"/>
                <a:gd name="T27" fmla="*/ 83 h 301"/>
                <a:gd name="T28" fmla="*/ 12018 w 463"/>
                <a:gd name="T29" fmla="*/ 1063 h 301"/>
                <a:gd name="T30" fmla="*/ 13611 w 463"/>
                <a:gd name="T31" fmla="*/ 1408 h 301"/>
                <a:gd name="T32" fmla="*/ 14281 w 463"/>
                <a:gd name="T33" fmla="*/ 2347 h 301"/>
                <a:gd name="T34" fmla="*/ 15769 w 463"/>
                <a:gd name="T35" fmla="*/ 3180 h 301"/>
                <a:gd name="T36" fmla="*/ 15957 w 463"/>
                <a:gd name="T37" fmla="*/ 4275 h 301"/>
                <a:gd name="T38" fmla="*/ 16977 w 463"/>
                <a:gd name="T39" fmla="*/ 5451 h 301"/>
                <a:gd name="T40" fmla="*/ 17102 w 463"/>
                <a:gd name="T41" fmla="*/ 6497 h 301"/>
                <a:gd name="T42" fmla="*/ 17603 w 463"/>
                <a:gd name="T43" fmla="*/ 8185 h 301"/>
                <a:gd name="T44" fmla="*/ 17648 w 463"/>
                <a:gd name="T45" fmla="*/ 8185 h 301"/>
                <a:gd name="T46" fmla="*/ 17365 w 463"/>
                <a:gd name="T47" fmla="*/ 9281 h 301"/>
                <a:gd name="T48" fmla="*/ 17648 w 463"/>
                <a:gd name="T49" fmla="*/ 10457 h 301"/>
                <a:gd name="T50" fmla="*/ 17052 w 463"/>
                <a:gd name="T51" fmla="*/ 10802 h 301"/>
                <a:gd name="T52" fmla="*/ 16352 w 463"/>
                <a:gd name="T53" fmla="*/ 11240 h 301"/>
                <a:gd name="T54" fmla="*/ 15644 w 463"/>
                <a:gd name="T55" fmla="*/ 11553 h 301"/>
                <a:gd name="T56" fmla="*/ 14989 w 463"/>
                <a:gd name="T57" fmla="*/ 11195 h 301"/>
                <a:gd name="T58" fmla="*/ 14156 w 463"/>
                <a:gd name="T59" fmla="*/ 10144 h 301"/>
                <a:gd name="T60" fmla="*/ 12748 w 463"/>
                <a:gd name="T61" fmla="*/ 9914 h 301"/>
                <a:gd name="T62" fmla="*/ 11810 w 463"/>
                <a:gd name="T63" fmla="*/ 9124 h 301"/>
                <a:gd name="T64" fmla="*/ 10485 w 463"/>
                <a:gd name="T65" fmla="*/ 8998 h 301"/>
                <a:gd name="T66" fmla="*/ 8181 w 463"/>
                <a:gd name="T67" fmla="*/ 9156 h 301"/>
                <a:gd name="T68" fmla="*/ 6255 w 463"/>
                <a:gd name="T69" fmla="*/ 9551 h 301"/>
                <a:gd name="T70" fmla="*/ 5160 w 463"/>
                <a:gd name="T71" fmla="*/ 9631 h 301"/>
                <a:gd name="T72" fmla="*/ 4034 w 463"/>
                <a:gd name="T73" fmla="*/ 10852 h 301"/>
                <a:gd name="T74" fmla="*/ 3209 w 463"/>
                <a:gd name="T75" fmla="*/ 11082 h 301"/>
                <a:gd name="T76" fmla="*/ 2083 w 463"/>
                <a:gd name="T77" fmla="*/ 11790 h 301"/>
                <a:gd name="T78" fmla="*/ 1646 w 463"/>
                <a:gd name="T79" fmla="*/ 11553 h 301"/>
                <a:gd name="T80" fmla="*/ 438 w 463"/>
                <a:gd name="T81" fmla="*/ 10852 h 3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3" h="301">
                  <a:moveTo>
                    <a:pt x="11" y="277"/>
                  </a:moveTo>
                  <a:cubicBezTo>
                    <a:pt x="11" y="277"/>
                    <a:pt x="19" y="231"/>
                    <a:pt x="0" y="228"/>
                  </a:cubicBezTo>
                  <a:cubicBezTo>
                    <a:pt x="0" y="228"/>
                    <a:pt x="16" y="217"/>
                    <a:pt x="18" y="203"/>
                  </a:cubicBezTo>
                  <a:cubicBezTo>
                    <a:pt x="20" y="189"/>
                    <a:pt x="21" y="170"/>
                    <a:pt x="11" y="169"/>
                  </a:cubicBezTo>
                  <a:cubicBezTo>
                    <a:pt x="11" y="169"/>
                    <a:pt x="20" y="167"/>
                    <a:pt x="31" y="147"/>
                  </a:cubicBezTo>
                  <a:cubicBezTo>
                    <a:pt x="42" y="126"/>
                    <a:pt x="46" y="111"/>
                    <a:pt x="36" y="106"/>
                  </a:cubicBezTo>
                  <a:cubicBezTo>
                    <a:pt x="36" y="106"/>
                    <a:pt x="52" y="101"/>
                    <a:pt x="62" y="87"/>
                  </a:cubicBezTo>
                  <a:cubicBezTo>
                    <a:pt x="73" y="73"/>
                    <a:pt x="90" y="51"/>
                    <a:pt x="87" y="47"/>
                  </a:cubicBezTo>
                  <a:cubicBezTo>
                    <a:pt x="87" y="47"/>
                    <a:pt x="100" y="51"/>
                    <a:pt x="116" y="39"/>
                  </a:cubicBezTo>
                  <a:cubicBezTo>
                    <a:pt x="132" y="27"/>
                    <a:pt x="153" y="25"/>
                    <a:pt x="150" y="10"/>
                  </a:cubicBezTo>
                  <a:cubicBezTo>
                    <a:pt x="150" y="10"/>
                    <a:pt x="164" y="20"/>
                    <a:pt x="181" y="14"/>
                  </a:cubicBezTo>
                  <a:cubicBezTo>
                    <a:pt x="198" y="9"/>
                    <a:pt x="217" y="12"/>
                    <a:pt x="215" y="0"/>
                  </a:cubicBezTo>
                  <a:cubicBezTo>
                    <a:pt x="215" y="0"/>
                    <a:pt x="224" y="14"/>
                    <a:pt x="244" y="12"/>
                  </a:cubicBezTo>
                  <a:cubicBezTo>
                    <a:pt x="264" y="10"/>
                    <a:pt x="282" y="12"/>
                    <a:pt x="283" y="2"/>
                  </a:cubicBezTo>
                  <a:cubicBezTo>
                    <a:pt x="283" y="2"/>
                    <a:pt x="283" y="21"/>
                    <a:pt x="307" y="27"/>
                  </a:cubicBezTo>
                  <a:cubicBezTo>
                    <a:pt x="331" y="33"/>
                    <a:pt x="341" y="47"/>
                    <a:pt x="348" y="36"/>
                  </a:cubicBezTo>
                  <a:cubicBezTo>
                    <a:pt x="348" y="36"/>
                    <a:pt x="351" y="55"/>
                    <a:pt x="365" y="60"/>
                  </a:cubicBezTo>
                  <a:cubicBezTo>
                    <a:pt x="380" y="65"/>
                    <a:pt x="395" y="86"/>
                    <a:pt x="403" y="81"/>
                  </a:cubicBezTo>
                  <a:cubicBezTo>
                    <a:pt x="403" y="81"/>
                    <a:pt x="400" y="96"/>
                    <a:pt x="408" y="109"/>
                  </a:cubicBezTo>
                  <a:cubicBezTo>
                    <a:pt x="415" y="122"/>
                    <a:pt x="420" y="150"/>
                    <a:pt x="434" y="139"/>
                  </a:cubicBezTo>
                  <a:cubicBezTo>
                    <a:pt x="434" y="139"/>
                    <a:pt x="428" y="151"/>
                    <a:pt x="437" y="166"/>
                  </a:cubicBezTo>
                  <a:cubicBezTo>
                    <a:pt x="445" y="181"/>
                    <a:pt x="436" y="211"/>
                    <a:pt x="450" y="209"/>
                  </a:cubicBezTo>
                  <a:cubicBezTo>
                    <a:pt x="463" y="208"/>
                    <a:pt x="451" y="209"/>
                    <a:pt x="451" y="209"/>
                  </a:cubicBezTo>
                  <a:cubicBezTo>
                    <a:pt x="451" y="209"/>
                    <a:pt x="439" y="219"/>
                    <a:pt x="444" y="237"/>
                  </a:cubicBezTo>
                  <a:cubicBezTo>
                    <a:pt x="448" y="255"/>
                    <a:pt x="444" y="270"/>
                    <a:pt x="451" y="267"/>
                  </a:cubicBezTo>
                  <a:cubicBezTo>
                    <a:pt x="451" y="267"/>
                    <a:pt x="443" y="269"/>
                    <a:pt x="436" y="276"/>
                  </a:cubicBezTo>
                  <a:cubicBezTo>
                    <a:pt x="430" y="283"/>
                    <a:pt x="428" y="286"/>
                    <a:pt x="418" y="287"/>
                  </a:cubicBezTo>
                  <a:cubicBezTo>
                    <a:pt x="408" y="288"/>
                    <a:pt x="400" y="289"/>
                    <a:pt x="400" y="295"/>
                  </a:cubicBezTo>
                  <a:cubicBezTo>
                    <a:pt x="400" y="295"/>
                    <a:pt x="395" y="281"/>
                    <a:pt x="383" y="286"/>
                  </a:cubicBezTo>
                  <a:cubicBezTo>
                    <a:pt x="383" y="286"/>
                    <a:pt x="378" y="267"/>
                    <a:pt x="362" y="259"/>
                  </a:cubicBezTo>
                  <a:cubicBezTo>
                    <a:pt x="345" y="251"/>
                    <a:pt x="332" y="250"/>
                    <a:pt x="326" y="253"/>
                  </a:cubicBezTo>
                  <a:cubicBezTo>
                    <a:pt x="326" y="253"/>
                    <a:pt x="317" y="237"/>
                    <a:pt x="302" y="233"/>
                  </a:cubicBezTo>
                  <a:cubicBezTo>
                    <a:pt x="287" y="228"/>
                    <a:pt x="273" y="222"/>
                    <a:pt x="268" y="230"/>
                  </a:cubicBezTo>
                  <a:cubicBezTo>
                    <a:pt x="268" y="230"/>
                    <a:pt x="237" y="210"/>
                    <a:pt x="209" y="234"/>
                  </a:cubicBezTo>
                  <a:cubicBezTo>
                    <a:pt x="209" y="234"/>
                    <a:pt x="178" y="214"/>
                    <a:pt x="160" y="244"/>
                  </a:cubicBezTo>
                  <a:cubicBezTo>
                    <a:pt x="160" y="244"/>
                    <a:pt x="148" y="237"/>
                    <a:pt x="132" y="246"/>
                  </a:cubicBezTo>
                  <a:cubicBezTo>
                    <a:pt x="116" y="255"/>
                    <a:pt x="104" y="265"/>
                    <a:pt x="103" y="277"/>
                  </a:cubicBezTo>
                  <a:cubicBezTo>
                    <a:pt x="103" y="277"/>
                    <a:pt x="92" y="270"/>
                    <a:pt x="82" y="283"/>
                  </a:cubicBezTo>
                  <a:cubicBezTo>
                    <a:pt x="71" y="295"/>
                    <a:pt x="53" y="294"/>
                    <a:pt x="53" y="301"/>
                  </a:cubicBezTo>
                  <a:cubicBezTo>
                    <a:pt x="53" y="301"/>
                    <a:pt x="50" y="296"/>
                    <a:pt x="42" y="295"/>
                  </a:cubicBezTo>
                  <a:cubicBezTo>
                    <a:pt x="34" y="295"/>
                    <a:pt x="26" y="269"/>
                    <a:pt x="11" y="277"/>
                  </a:cubicBezTo>
                  <a:close/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4" name="Freeform 252">
              <a:extLst>
                <a:ext uri="{FF2B5EF4-FFF2-40B4-BE49-F238E27FC236}">
                  <a16:creationId xmlns:a16="http://schemas.microsoft.com/office/drawing/2014/main" id="{B3638585-C735-4698-86D3-3078E32FC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3" y="2729"/>
              <a:ext cx="1247" cy="1280"/>
            </a:xfrm>
            <a:custGeom>
              <a:avLst/>
              <a:gdLst>
                <a:gd name="T0" fmla="*/ 1874 w 499"/>
                <a:gd name="T1" fmla="*/ 4738 h 512"/>
                <a:gd name="T2" fmla="*/ 2104 w 499"/>
                <a:gd name="T3" fmla="*/ 3645 h 512"/>
                <a:gd name="T4" fmla="*/ 3903 w 499"/>
                <a:gd name="T5" fmla="*/ 2395 h 512"/>
                <a:gd name="T6" fmla="*/ 4166 w 499"/>
                <a:gd name="T7" fmla="*/ 1720 h 512"/>
                <a:gd name="T8" fmla="*/ 6400 w 499"/>
                <a:gd name="T9" fmla="*/ 908 h 512"/>
                <a:gd name="T10" fmla="*/ 7212 w 499"/>
                <a:gd name="T11" fmla="*/ 438 h 512"/>
                <a:gd name="T12" fmla="*/ 9081 w 499"/>
                <a:gd name="T13" fmla="*/ 438 h 512"/>
                <a:gd name="T14" fmla="*/ 10378 w 499"/>
                <a:gd name="T15" fmla="*/ 125 h 512"/>
                <a:gd name="T16" fmla="*/ 11815 w 499"/>
                <a:gd name="T17" fmla="*/ 625 h 512"/>
                <a:gd name="T18" fmla="*/ 13345 w 499"/>
                <a:gd name="T19" fmla="*/ 675 h 512"/>
                <a:gd name="T20" fmla="*/ 14469 w 499"/>
                <a:gd name="T21" fmla="*/ 1845 h 512"/>
                <a:gd name="T22" fmla="*/ 15761 w 499"/>
                <a:gd name="T23" fmla="*/ 2188 h 512"/>
                <a:gd name="T24" fmla="*/ 16648 w 499"/>
                <a:gd name="T25" fmla="*/ 3875 h 512"/>
                <a:gd name="T26" fmla="*/ 17510 w 499"/>
                <a:gd name="T27" fmla="*/ 4300 h 512"/>
                <a:gd name="T28" fmla="*/ 17980 w 499"/>
                <a:gd name="T29" fmla="*/ 6020 h 512"/>
                <a:gd name="T30" fmla="*/ 18605 w 499"/>
                <a:gd name="T31" fmla="*/ 6488 h 512"/>
                <a:gd name="T32" fmla="*/ 18760 w 499"/>
                <a:gd name="T33" fmla="*/ 8833 h 512"/>
                <a:gd name="T34" fmla="*/ 19197 w 499"/>
                <a:gd name="T35" fmla="*/ 9220 h 512"/>
                <a:gd name="T36" fmla="*/ 19040 w 499"/>
                <a:gd name="T37" fmla="*/ 10988 h 512"/>
                <a:gd name="T38" fmla="*/ 18802 w 499"/>
                <a:gd name="T39" fmla="*/ 12345 h 512"/>
                <a:gd name="T40" fmla="*/ 17980 w 499"/>
                <a:gd name="T41" fmla="*/ 14300 h 512"/>
                <a:gd name="T42" fmla="*/ 17743 w 499"/>
                <a:gd name="T43" fmla="*/ 15313 h 512"/>
                <a:gd name="T44" fmla="*/ 17086 w 499"/>
                <a:gd name="T45" fmla="*/ 16063 h 512"/>
                <a:gd name="T46" fmla="*/ 16336 w 499"/>
                <a:gd name="T47" fmla="*/ 17238 h 512"/>
                <a:gd name="T48" fmla="*/ 15294 w 499"/>
                <a:gd name="T49" fmla="*/ 17863 h 512"/>
                <a:gd name="T50" fmla="*/ 13889 w 499"/>
                <a:gd name="T51" fmla="*/ 19033 h 512"/>
                <a:gd name="T52" fmla="*/ 12515 w 499"/>
                <a:gd name="T53" fmla="*/ 19063 h 512"/>
                <a:gd name="T54" fmla="*/ 11161 w 499"/>
                <a:gd name="T55" fmla="*/ 19738 h 512"/>
                <a:gd name="T56" fmla="*/ 9516 w 499"/>
                <a:gd name="T57" fmla="*/ 19533 h 512"/>
                <a:gd name="T58" fmla="*/ 8349 w 499"/>
                <a:gd name="T59" fmla="*/ 19895 h 512"/>
                <a:gd name="T60" fmla="*/ 6945 w 499"/>
                <a:gd name="T61" fmla="*/ 19063 h 512"/>
                <a:gd name="T62" fmla="*/ 5620 w 499"/>
                <a:gd name="T63" fmla="*/ 18988 h 512"/>
                <a:gd name="T64" fmla="*/ 4446 w 499"/>
                <a:gd name="T65" fmla="*/ 18050 h 512"/>
                <a:gd name="T66" fmla="*/ 3309 w 499"/>
                <a:gd name="T67" fmla="*/ 17425 h 512"/>
                <a:gd name="T68" fmla="*/ 2062 w 499"/>
                <a:gd name="T69" fmla="*/ 16250 h 512"/>
                <a:gd name="T70" fmla="*/ 1279 w 499"/>
                <a:gd name="T71" fmla="*/ 15520 h 512"/>
                <a:gd name="T72" fmla="*/ 1012 w 499"/>
                <a:gd name="T73" fmla="*/ 14770 h 512"/>
                <a:gd name="T74" fmla="*/ 230 w 499"/>
                <a:gd name="T75" fmla="*/ 13520 h 512"/>
                <a:gd name="T76" fmla="*/ 342 w 499"/>
                <a:gd name="T77" fmla="*/ 12158 h 512"/>
                <a:gd name="T78" fmla="*/ 0 w 499"/>
                <a:gd name="T79" fmla="*/ 10938 h 512"/>
                <a:gd name="T80" fmla="*/ 312 w 499"/>
                <a:gd name="T81" fmla="*/ 9738 h 512"/>
                <a:gd name="T82" fmla="*/ 0 w 499"/>
                <a:gd name="T83" fmla="*/ 8675 h 512"/>
                <a:gd name="T84" fmla="*/ 575 w 499"/>
                <a:gd name="T85" fmla="*/ 7425 h 512"/>
                <a:gd name="T86" fmla="*/ 730 w 499"/>
                <a:gd name="T87" fmla="*/ 6145 h 512"/>
                <a:gd name="T88" fmla="*/ 1874 w 499"/>
                <a:gd name="T89" fmla="*/ 4738 h 5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499" h="512">
                  <a:moveTo>
                    <a:pt x="48" y="121"/>
                  </a:moveTo>
                  <a:cubicBezTo>
                    <a:pt x="48" y="121"/>
                    <a:pt x="44" y="104"/>
                    <a:pt x="54" y="93"/>
                  </a:cubicBezTo>
                  <a:cubicBezTo>
                    <a:pt x="54" y="93"/>
                    <a:pt x="80" y="56"/>
                    <a:pt x="100" y="61"/>
                  </a:cubicBezTo>
                  <a:cubicBezTo>
                    <a:pt x="100" y="61"/>
                    <a:pt x="94" y="55"/>
                    <a:pt x="107" y="44"/>
                  </a:cubicBezTo>
                  <a:cubicBezTo>
                    <a:pt x="120" y="33"/>
                    <a:pt x="151" y="11"/>
                    <a:pt x="164" y="23"/>
                  </a:cubicBezTo>
                  <a:cubicBezTo>
                    <a:pt x="164" y="23"/>
                    <a:pt x="170" y="14"/>
                    <a:pt x="185" y="11"/>
                  </a:cubicBezTo>
                  <a:cubicBezTo>
                    <a:pt x="200" y="9"/>
                    <a:pt x="230" y="0"/>
                    <a:pt x="233" y="11"/>
                  </a:cubicBezTo>
                  <a:cubicBezTo>
                    <a:pt x="233" y="11"/>
                    <a:pt x="242" y="3"/>
                    <a:pt x="266" y="3"/>
                  </a:cubicBezTo>
                  <a:cubicBezTo>
                    <a:pt x="290" y="4"/>
                    <a:pt x="303" y="16"/>
                    <a:pt x="303" y="16"/>
                  </a:cubicBezTo>
                  <a:cubicBezTo>
                    <a:pt x="303" y="16"/>
                    <a:pt x="311" y="3"/>
                    <a:pt x="342" y="17"/>
                  </a:cubicBezTo>
                  <a:cubicBezTo>
                    <a:pt x="374" y="31"/>
                    <a:pt x="375" y="39"/>
                    <a:pt x="371" y="47"/>
                  </a:cubicBezTo>
                  <a:cubicBezTo>
                    <a:pt x="371" y="47"/>
                    <a:pt x="386" y="38"/>
                    <a:pt x="404" y="56"/>
                  </a:cubicBezTo>
                  <a:cubicBezTo>
                    <a:pt x="422" y="74"/>
                    <a:pt x="433" y="93"/>
                    <a:pt x="427" y="99"/>
                  </a:cubicBezTo>
                  <a:cubicBezTo>
                    <a:pt x="427" y="99"/>
                    <a:pt x="438" y="94"/>
                    <a:pt x="449" y="110"/>
                  </a:cubicBezTo>
                  <a:cubicBezTo>
                    <a:pt x="460" y="127"/>
                    <a:pt x="466" y="150"/>
                    <a:pt x="461" y="154"/>
                  </a:cubicBezTo>
                  <a:cubicBezTo>
                    <a:pt x="461" y="154"/>
                    <a:pt x="472" y="147"/>
                    <a:pt x="477" y="166"/>
                  </a:cubicBezTo>
                  <a:cubicBezTo>
                    <a:pt x="483" y="186"/>
                    <a:pt x="486" y="224"/>
                    <a:pt x="481" y="226"/>
                  </a:cubicBezTo>
                  <a:cubicBezTo>
                    <a:pt x="481" y="226"/>
                    <a:pt x="492" y="221"/>
                    <a:pt x="492" y="236"/>
                  </a:cubicBezTo>
                  <a:cubicBezTo>
                    <a:pt x="491" y="252"/>
                    <a:pt x="499" y="280"/>
                    <a:pt x="488" y="281"/>
                  </a:cubicBezTo>
                  <a:cubicBezTo>
                    <a:pt x="488" y="281"/>
                    <a:pt x="489" y="302"/>
                    <a:pt x="482" y="316"/>
                  </a:cubicBezTo>
                  <a:cubicBezTo>
                    <a:pt x="475" y="330"/>
                    <a:pt x="467" y="366"/>
                    <a:pt x="461" y="366"/>
                  </a:cubicBezTo>
                  <a:cubicBezTo>
                    <a:pt x="461" y="366"/>
                    <a:pt x="462" y="382"/>
                    <a:pt x="455" y="392"/>
                  </a:cubicBezTo>
                  <a:cubicBezTo>
                    <a:pt x="449" y="402"/>
                    <a:pt x="438" y="411"/>
                    <a:pt x="438" y="411"/>
                  </a:cubicBezTo>
                  <a:cubicBezTo>
                    <a:pt x="438" y="411"/>
                    <a:pt x="434" y="429"/>
                    <a:pt x="419" y="441"/>
                  </a:cubicBezTo>
                  <a:cubicBezTo>
                    <a:pt x="405" y="453"/>
                    <a:pt x="400" y="464"/>
                    <a:pt x="392" y="457"/>
                  </a:cubicBezTo>
                  <a:cubicBezTo>
                    <a:pt x="392" y="457"/>
                    <a:pt x="380" y="481"/>
                    <a:pt x="356" y="487"/>
                  </a:cubicBezTo>
                  <a:cubicBezTo>
                    <a:pt x="333" y="493"/>
                    <a:pt x="321" y="488"/>
                    <a:pt x="321" y="488"/>
                  </a:cubicBezTo>
                  <a:cubicBezTo>
                    <a:pt x="321" y="488"/>
                    <a:pt x="305" y="504"/>
                    <a:pt x="286" y="505"/>
                  </a:cubicBezTo>
                  <a:cubicBezTo>
                    <a:pt x="267" y="505"/>
                    <a:pt x="245" y="505"/>
                    <a:pt x="244" y="500"/>
                  </a:cubicBezTo>
                  <a:cubicBezTo>
                    <a:pt x="244" y="500"/>
                    <a:pt x="228" y="512"/>
                    <a:pt x="214" y="509"/>
                  </a:cubicBezTo>
                  <a:cubicBezTo>
                    <a:pt x="200" y="505"/>
                    <a:pt x="178" y="488"/>
                    <a:pt x="178" y="488"/>
                  </a:cubicBezTo>
                  <a:cubicBezTo>
                    <a:pt x="178" y="488"/>
                    <a:pt x="165" y="498"/>
                    <a:pt x="144" y="486"/>
                  </a:cubicBezTo>
                  <a:cubicBezTo>
                    <a:pt x="122" y="474"/>
                    <a:pt x="113" y="467"/>
                    <a:pt x="114" y="462"/>
                  </a:cubicBezTo>
                  <a:cubicBezTo>
                    <a:pt x="114" y="462"/>
                    <a:pt x="98" y="457"/>
                    <a:pt x="85" y="446"/>
                  </a:cubicBezTo>
                  <a:cubicBezTo>
                    <a:pt x="72" y="435"/>
                    <a:pt x="48" y="424"/>
                    <a:pt x="53" y="416"/>
                  </a:cubicBezTo>
                  <a:cubicBezTo>
                    <a:pt x="53" y="416"/>
                    <a:pt x="43" y="408"/>
                    <a:pt x="33" y="397"/>
                  </a:cubicBezTo>
                  <a:cubicBezTo>
                    <a:pt x="23" y="386"/>
                    <a:pt x="25" y="382"/>
                    <a:pt x="26" y="378"/>
                  </a:cubicBezTo>
                  <a:cubicBezTo>
                    <a:pt x="26" y="378"/>
                    <a:pt x="13" y="360"/>
                    <a:pt x="6" y="346"/>
                  </a:cubicBezTo>
                  <a:cubicBezTo>
                    <a:pt x="0" y="333"/>
                    <a:pt x="4" y="313"/>
                    <a:pt x="9" y="311"/>
                  </a:cubicBezTo>
                  <a:cubicBezTo>
                    <a:pt x="9" y="311"/>
                    <a:pt x="0" y="305"/>
                    <a:pt x="0" y="280"/>
                  </a:cubicBezTo>
                  <a:cubicBezTo>
                    <a:pt x="0" y="254"/>
                    <a:pt x="8" y="249"/>
                    <a:pt x="8" y="249"/>
                  </a:cubicBezTo>
                  <a:cubicBezTo>
                    <a:pt x="8" y="249"/>
                    <a:pt x="0" y="238"/>
                    <a:pt x="0" y="222"/>
                  </a:cubicBezTo>
                  <a:cubicBezTo>
                    <a:pt x="0" y="207"/>
                    <a:pt x="15" y="190"/>
                    <a:pt x="15" y="190"/>
                  </a:cubicBezTo>
                  <a:cubicBezTo>
                    <a:pt x="15" y="190"/>
                    <a:pt x="11" y="175"/>
                    <a:pt x="19" y="157"/>
                  </a:cubicBezTo>
                  <a:cubicBezTo>
                    <a:pt x="26" y="138"/>
                    <a:pt x="36" y="122"/>
                    <a:pt x="48" y="121"/>
                  </a:cubicBezTo>
                  <a:close/>
                </a:path>
              </a:pathLst>
            </a:custGeom>
            <a:noFill/>
            <a:ln w="1270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5" name="Freeform 253">
              <a:extLst>
                <a:ext uri="{FF2B5EF4-FFF2-40B4-BE49-F238E27FC236}">
                  <a16:creationId xmlns:a16="http://schemas.microsoft.com/office/drawing/2014/main" id="{891A8510-7D81-4702-A2E3-0D65399E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781"/>
              <a:ext cx="1158" cy="753"/>
            </a:xfrm>
            <a:custGeom>
              <a:avLst/>
              <a:gdLst>
                <a:gd name="T0" fmla="*/ 438 w 463"/>
                <a:gd name="T1" fmla="*/ 10852 h 301"/>
                <a:gd name="T2" fmla="*/ 0 w 463"/>
                <a:gd name="T3" fmla="*/ 8923 h 301"/>
                <a:gd name="T4" fmla="*/ 708 w 463"/>
                <a:gd name="T5" fmla="*/ 7955 h 301"/>
                <a:gd name="T6" fmla="*/ 438 w 463"/>
                <a:gd name="T7" fmla="*/ 6622 h 301"/>
                <a:gd name="T8" fmla="*/ 1221 w 463"/>
                <a:gd name="T9" fmla="*/ 5764 h 301"/>
                <a:gd name="T10" fmla="*/ 1408 w 463"/>
                <a:gd name="T11" fmla="*/ 4150 h 301"/>
                <a:gd name="T12" fmla="*/ 2426 w 463"/>
                <a:gd name="T13" fmla="*/ 3410 h 301"/>
                <a:gd name="T14" fmla="*/ 3409 w 463"/>
                <a:gd name="T15" fmla="*/ 1846 h 301"/>
                <a:gd name="T16" fmla="*/ 4534 w 463"/>
                <a:gd name="T17" fmla="*/ 1534 h 301"/>
                <a:gd name="T18" fmla="*/ 5868 w 463"/>
                <a:gd name="T19" fmla="*/ 395 h 301"/>
                <a:gd name="T20" fmla="*/ 7088 w 463"/>
                <a:gd name="T21" fmla="*/ 550 h 301"/>
                <a:gd name="T22" fmla="*/ 8419 w 463"/>
                <a:gd name="T23" fmla="*/ 0 h 301"/>
                <a:gd name="T24" fmla="*/ 9547 w 463"/>
                <a:gd name="T25" fmla="*/ 470 h 301"/>
                <a:gd name="T26" fmla="*/ 11077 w 463"/>
                <a:gd name="T27" fmla="*/ 83 h 301"/>
                <a:gd name="T28" fmla="*/ 12018 w 463"/>
                <a:gd name="T29" fmla="*/ 1063 h 301"/>
                <a:gd name="T30" fmla="*/ 13611 w 463"/>
                <a:gd name="T31" fmla="*/ 1408 h 301"/>
                <a:gd name="T32" fmla="*/ 14281 w 463"/>
                <a:gd name="T33" fmla="*/ 2347 h 301"/>
                <a:gd name="T34" fmla="*/ 15769 w 463"/>
                <a:gd name="T35" fmla="*/ 3180 h 301"/>
                <a:gd name="T36" fmla="*/ 15957 w 463"/>
                <a:gd name="T37" fmla="*/ 4275 h 301"/>
                <a:gd name="T38" fmla="*/ 16977 w 463"/>
                <a:gd name="T39" fmla="*/ 5451 h 301"/>
                <a:gd name="T40" fmla="*/ 17102 w 463"/>
                <a:gd name="T41" fmla="*/ 6497 h 301"/>
                <a:gd name="T42" fmla="*/ 17603 w 463"/>
                <a:gd name="T43" fmla="*/ 8185 h 301"/>
                <a:gd name="T44" fmla="*/ 17648 w 463"/>
                <a:gd name="T45" fmla="*/ 8185 h 301"/>
                <a:gd name="T46" fmla="*/ 17365 w 463"/>
                <a:gd name="T47" fmla="*/ 9281 h 301"/>
                <a:gd name="T48" fmla="*/ 17648 w 463"/>
                <a:gd name="T49" fmla="*/ 10457 h 301"/>
                <a:gd name="T50" fmla="*/ 17052 w 463"/>
                <a:gd name="T51" fmla="*/ 10802 h 301"/>
                <a:gd name="T52" fmla="*/ 16352 w 463"/>
                <a:gd name="T53" fmla="*/ 11240 h 301"/>
                <a:gd name="T54" fmla="*/ 15644 w 463"/>
                <a:gd name="T55" fmla="*/ 11553 h 301"/>
                <a:gd name="T56" fmla="*/ 14989 w 463"/>
                <a:gd name="T57" fmla="*/ 11195 h 301"/>
                <a:gd name="T58" fmla="*/ 14156 w 463"/>
                <a:gd name="T59" fmla="*/ 10144 h 301"/>
                <a:gd name="T60" fmla="*/ 12748 w 463"/>
                <a:gd name="T61" fmla="*/ 9914 h 301"/>
                <a:gd name="T62" fmla="*/ 11810 w 463"/>
                <a:gd name="T63" fmla="*/ 9124 h 301"/>
                <a:gd name="T64" fmla="*/ 10485 w 463"/>
                <a:gd name="T65" fmla="*/ 8998 h 301"/>
                <a:gd name="T66" fmla="*/ 8181 w 463"/>
                <a:gd name="T67" fmla="*/ 9156 h 301"/>
                <a:gd name="T68" fmla="*/ 6255 w 463"/>
                <a:gd name="T69" fmla="*/ 9551 h 301"/>
                <a:gd name="T70" fmla="*/ 5160 w 463"/>
                <a:gd name="T71" fmla="*/ 9631 h 301"/>
                <a:gd name="T72" fmla="*/ 4034 w 463"/>
                <a:gd name="T73" fmla="*/ 10852 h 301"/>
                <a:gd name="T74" fmla="*/ 3209 w 463"/>
                <a:gd name="T75" fmla="*/ 11082 h 301"/>
                <a:gd name="T76" fmla="*/ 2083 w 463"/>
                <a:gd name="T77" fmla="*/ 11790 h 301"/>
                <a:gd name="T78" fmla="*/ 1646 w 463"/>
                <a:gd name="T79" fmla="*/ 11553 h 301"/>
                <a:gd name="T80" fmla="*/ 438 w 463"/>
                <a:gd name="T81" fmla="*/ 10852 h 30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63" h="301">
                  <a:moveTo>
                    <a:pt x="11" y="277"/>
                  </a:moveTo>
                  <a:cubicBezTo>
                    <a:pt x="11" y="277"/>
                    <a:pt x="19" y="231"/>
                    <a:pt x="0" y="228"/>
                  </a:cubicBezTo>
                  <a:cubicBezTo>
                    <a:pt x="0" y="228"/>
                    <a:pt x="16" y="217"/>
                    <a:pt x="18" y="203"/>
                  </a:cubicBezTo>
                  <a:cubicBezTo>
                    <a:pt x="20" y="189"/>
                    <a:pt x="21" y="170"/>
                    <a:pt x="11" y="169"/>
                  </a:cubicBezTo>
                  <a:cubicBezTo>
                    <a:pt x="11" y="169"/>
                    <a:pt x="20" y="167"/>
                    <a:pt x="31" y="147"/>
                  </a:cubicBezTo>
                  <a:cubicBezTo>
                    <a:pt x="42" y="126"/>
                    <a:pt x="46" y="111"/>
                    <a:pt x="36" y="106"/>
                  </a:cubicBezTo>
                  <a:cubicBezTo>
                    <a:pt x="36" y="106"/>
                    <a:pt x="52" y="101"/>
                    <a:pt x="62" y="87"/>
                  </a:cubicBezTo>
                  <a:cubicBezTo>
                    <a:pt x="73" y="73"/>
                    <a:pt x="90" y="51"/>
                    <a:pt x="87" y="47"/>
                  </a:cubicBezTo>
                  <a:cubicBezTo>
                    <a:pt x="87" y="47"/>
                    <a:pt x="100" y="51"/>
                    <a:pt x="116" y="39"/>
                  </a:cubicBezTo>
                  <a:cubicBezTo>
                    <a:pt x="132" y="27"/>
                    <a:pt x="153" y="25"/>
                    <a:pt x="150" y="10"/>
                  </a:cubicBezTo>
                  <a:cubicBezTo>
                    <a:pt x="150" y="10"/>
                    <a:pt x="164" y="20"/>
                    <a:pt x="181" y="14"/>
                  </a:cubicBezTo>
                  <a:cubicBezTo>
                    <a:pt x="198" y="9"/>
                    <a:pt x="217" y="12"/>
                    <a:pt x="215" y="0"/>
                  </a:cubicBezTo>
                  <a:cubicBezTo>
                    <a:pt x="215" y="0"/>
                    <a:pt x="224" y="14"/>
                    <a:pt x="244" y="12"/>
                  </a:cubicBezTo>
                  <a:cubicBezTo>
                    <a:pt x="264" y="10"/>
                    <a:pt x="282" y="12"/>
                    <a:pt x="283" y="2"/>
                  </a:cubicBezTo>
                  <a:cubicBezTo>
                    <a:pt x="283" y="2"/>
                    <a:pt x="283" y="21"/>
                    <a:pt x="307" y="27"/>
                  </a:cubicBezTo>
                  <a:cubicBezTo>
                    <a:pt x="331" y="33"/>
                    <a:pt x="341" y="47"/>
                    <a:pt x="348" y="36"/>
                  </a:cubicBezTo>
                  <a:cubicBezTo>
                    <a:pt x="348" y="36"/>
                    <a:pt x="351" y="55"/>
                    <a:pt x="365" y="60"/>
                  </a:cubicBezTo>
                  <a:cubicBezTo>
                    <a:pt x="380" y="65"/>
                    <a:pt x="395" y="86"/>
                    <a:pt x="403" y="81"/>
                  </a:cubicBezTo>
                  <a:cubicBezTo>
                    <a:pt x="403" y="81"/>
                    <a:pt x="400" y="96"/>
                    <a:pt x="408" y="109"/>
                  </a:cubicBezTo>
                  <a:cubicBezTo>
                    <a:pt x="415" y="122"/>
                    <a:pt x="420" y="150"/>
                    <a:pt x="434" y="139"/>
                  </a:cubicBezTo>
                  <a:cubicBezTo>
                    <a:pt x="434" y="139"/>
                    <a:pt x="428" y="151"/>
                    <a:pt x="437" y="166"/>
                  </a:cubicBezTo>
                  <a:cubicBezTo>
                    <a:pt x="445" y="181"/>
                    <a:pt x="436" y="211"/>
                    <a:pt x="450" y="209"/>
                  </a:cubicBezTo>
                  <a:cubicBezTo>
                    <a:pt x="463" y="208"/>
                    <a:pt x="451" y="209"/>
                    <a:pt x="451" y="209"/>
                  </a:cubicBezTo>
                  <a:cubicBezTo>
                    <a:pt x="451" y="209"/>
                    <a:pt x="439" y="219"/>
                    <a:pt x="444" y="237"/>
                  </a:cubicBezTo>
                  <a:cubicBezTo>
                    <a:pt x="448" y="255"/>
                    <a:pt x="444" y="270"/>
                    <a:pt x="451" y="267"/>
                  </a:cubicBezTo>
                  <a:cubicBezTo>
                    <a:pt x="451" y="267"/>
                    <a:pt x="443" y="269"/>
                    <a:pt x="436" y="276"/>
                  </a:cubicBezTo>
                  <a:cubicBezTo>
                    <a:pt x="430" y="283"/>
                    <a:pt x="428" y="286"/>
                    <a:pt x="418" y="287"/>
                  </a:cubicBezTo>
                  <a:cubicBezTo>
                    <a:pt x="408" y="288"/>
                    <a:pt x="400" y="289"/>
                    <a:pt x="400" y="295"/>
                  </a:cubicBezTo>
                  <a:cubicBezTo>
                    <a:pt x="400" y="295"/>
                    <a:pt x="395" y="281"/>
                    <a:pt x="383" y="286"/>
                  </a:cubicBezTo>
                  <a:cubicBezTo>
                    <a:pt x="383" y="286"/>
                    <a:pt x="378" y="267"/>
                    <a:pt x="362" y="259"/>
                  </a:cubicBezTo>
                  <a:cubicBezTo>
                    <a:pt x="345" y="251"/>
                    <a:pt x="332" y="250"/>
                    <a:pt x="326" y="253"/>
                  </a:cubicBezTo>
                  <a:cubicBezTo>
                    <a:pt x="326" y="253"/>
                    <a:pt x="317" y="237"/>
                    <a:pt x="302" y="233"/>
                  </a:cubicBezTo>
                  <a:cubicBezTo>
                    <a:pt x="287" y="228"/>
                    <a:pt x="273" y="222"/>
                    <a:pt x="268" y="230"/>
                  </a:cubicBezTo>
                  <a:cubicBezTo>
                    <a:pt x="268" y="230"/>
                    <a:pt x="237" y="210"/>
                    <a:pt x="209" y="234"/>
                  </a:cubicBezTo>
                  <a:cubicBezTo>
                    <a:pt x="209" y="234"/>
                    <a:pt x="178" y="214"/>
                    <a:pt x="160" y="244"/>
                  </a:cubicBezTo>
                  <a:cubicBezTo>
                    <a:pt x="160" y="244"/>
                    <a:pt x="148" y="237"/>
                    <a:pt x="132" y="246"/>
                  </a:cubicBezTo>
                  <a:cubicBezTo>
                    <a:pt x="116" y="255"/>
                    <a:pt x="104" y="265"/>
                    <a:pt x="103" y="277"/>
                  </a:cubicBezTo>
                  <a:cubicBezTo>
                    <a:pt x="103" y="277"/>
                    <a:pt x="92" y="270"/>
                    <a:pt x="82" y="283"/>
                  </a:cubicBezTo>
                  <a:cubicBezTo>
                    <a:pt x="71" y="295"/>
                    <a:pt x="53" y="294"/>
                    <a:pt x="53" y="301"/>
                  </a:cubicBezTo>
                  <a:cubicBezTo>
                    <a:pt x="53" y="301"/>
                    <a:pt x="50" y="296"/>
                    <a:pt x="42" y="295"/>
                  </a:cubicBezTo>
                  <a:cubicBezTo>
                    <a:pt x="34" y="295"/>
                    <a:pt x="26" y="269"/>
                    <a:pt x="11" y="277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6" name="Freeform 254">
              <a:extLst>
                <a:ext uri="{FF2B5EF4-FFF2-40B4-BE49-F238E27FC236}">
                  <a16:creationId xmlns:a16="http://schemas.microsoft.com/office/drawing/2014/main" id="{54DFDCBF-8927-4E38-8FD7-A44431B7C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8" y="3484"/>
              <a:ext cx="117" cy="132"/>
            </a:xfrm>
            <a:custGeom>
              <a:avLst/>
              <a:gdLst>
                <a:gd name="T0" fmla="*/ 1698 w 47"/>
                <a:gd name="T1" fmla="*/ 1004 h 53"/>
                <a:gd name="T2" fmla="*/ 1003 w 47"/>
                <a:gd name="T3" fmla="*/ 1649 h 53"/>
                <a:gd name="T4" fmla="*/ 416 w 47"/>
                <a:gd name="T5" fmla="*/ 1731 h 53"/>
                <a:gd name="T6" fmla="*/ 261 w 47"/>
                <a:gd name="T7" fmla="*/ 924 h 53"/>
                <a:gd name="T8" fmla="*/ 154 w 47"/>
                <a:gd name="T9" fmla="*/ 496 h 53"/>
                <a:gd name="T10" fmla="*/ 30 w 47"/>
                <a:gd name="T11" fmla="*/ 0 h 53"/>
                <a:gd name="T12" fmla="*/ 154 w 47"/>
                <a:gd name="T13" fmla="*/ 1390 h 53"/>
                <a:gd name="T14" fmla="*/ 570 w 47"/>
                <a:gd name="T15" fmla="*/ 2010 h 53"/>
                <a:gd name="T16" fmla="*/ 1730 w 47"/>
                <a:gd name="T17" fmla="*/ 1078 h 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53">
                  <a:moveTo>
                    <a:pt x="44" y="26"/>
                  </a:moveTo>
                  <a:cubicBezTo>
                    <a:pt x="47" y="30"/>
                    <a:pt x="30" y="41"/>
                    <a:pt x="26" y="43"/>
                  </a:cubicBezTo>
                  <a:cubicBezTo>
                    <a:pt x="21" y="46"/>
                    <a:pt x="16" y="47"/>
                    <a:pt x="11" y="45"/>
                  </a:cubicBezTo>
                  <a:cubicBezTo>
                    <a:pt x="4" y="41"/>
                    <a:pt x="8" y="31"/>
                    <a:pt x="7" y="24"/>
                  </a:cubicBezTo>
                  <a:cubicBezTo>
                    <a:pt x="7" y="20"/>
                    <a:pt x="5" y="17"/>
                    <a:pt x="4" y="13"/>
                  </a:cubicBezTo>
                  <a:cubicBezTo>
                    <a:pt x="2" y="9"/>
                    <a:pt x="2" y="4"/>
                    <a:pt x="1" y="0"/>
                  </a:cubicBezTo>
                  <a:cubicBezTo>
                    <a:pt x="0" y="12"/>
                    <a:pt x="6" y="24"/>
                    <a:pt x="4" y="36"/>
                  </a:cubicBezTo>
                  <a:cubicBezTo>
                    <a:pt x="3" y="43"/>
                    <a:pt x="5" y="53"/>
                    <a:pt x="15" y="52"/>
                  </a:cubicBezTo>
                  <a:cubicBezTo>
                    <a:pt x="29" y="50"/>
                    <a:pt x="38" y="37"/>
                    <a:pt x="45" y="28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7" name="Freeform 255">
              <a:extLst>
                <a:ext uri="{FF2B5EF4-FFF2-40B4-BE49-F238E27FC236}">
                  <a16:creationId xmlns:a16="http://schemas.microsoft.com/office/drawing/2014/main" id="{AADB47AE-D087-4712-92EE-88FE4ED7B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3596"/>
              <a:ext cx="103" cy="168"/>
            </a:xfrm>
            <a:custGeom>
              <a:avLst/>
              <a:gdLst>
                <a:gd name="T0" fmla="*/ 209 w 41"/>
                <a:gd name="T1" fmla="*/ 0 h 67"/>
                <a:gd name="T2" fmla="*/ 126 w 41"/>
                <a:gd name="T3" fmla="*/ 629 h 67"/>
                <a:gd name="T4" fmla="*/ 0 w 41"/>
                <a:gd name="T5" fmla="*/ 1264 h 67"/>
                <a:gd name="T6" fmla="*/ 239 w 41"/>
                <a:gd name="T7" fmla="*/ 364 h 67"/>
                <a:gd name="T8" fmla="*/ 796 w 41"/>
                <a:gd name="T9" fmla="*/ 835 h 67"/>
                <a:gd name="T10" fmla="*/ 1427 w 41"/>
                <a:gd name="T11" fmla="*/ 1705 h 67"/>
                <a:gd name="T12" fmla="*/ 1507 w 41"/>
                <a:gd name="T13" fmla="*/ 2257 h 67"/>
                <a:gd name="T14" fmla="*/ 1236 w 41"/>
                <a:gd name="T15" fmla="*/ 2573 h 67"/>
                <a:gd name="T16" fmla="*/ 1156 w 41"/>
                <a:gd name="T17" fmla="*/ 2648 h 67"/>
                <a:gd name="T18" fmla="*/ 1553 w 41"/>
                <a:gd name="T19" fmla="*/ 2365 h 67"/>
                <a:gd name="T20" fmla="*/ 1553 w 41"/>
                <a:gd name="T21" fmla="*/ 1968 h 67"/>
                <a:gd name="T22" fmla="*/ 1319 w 41"/>
                <a:gd name="T23" fmla="*/ 1181 h 67"/>
                <a:gd name="T24" fmla="*/ 764 w 41"/>
                <a:gd name="T25" fmla="*/ 522 h 67"/>
                <a:gd name="T26" fmla="*/ 555 w 41"/>
                <a:gd name="T27" fmla="*/ 208 h 67"/>
                <a:gd name="T28" fmla="*/ 209 w 41"/>
                <a:gd name="T29" fmla="*/ 0 h 6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67">
                  <a:moveTo>
                    <a:pt x="5" y="0"/>
                  </a:moveTo>
                  <a:cubicBezTo>
                    <a:pt x="3" y="6"/>
                    <a:pt x="2" y="10"/>
                    <a:pt x="3" y="16"/>
                  </a:cubicBezTo>
                  <a:cubicBezTo>
                    <a:pt x="3" y="21"/>
                    <a:pt x="2" y="28"/>
                    <a:pt x="0" y="32"/>
                  </a:cubicBezTo>
                  <a:cubicBezTo>
                    <a:pt x="7" y="29"/>
                    <a:pt x="2" y="14"/>
                    <a:pt x="6" y="9"/>
                  </a:cubicBezTo>
                  <a:cubicBezTo>
                    <a:pt x="12" y="1"/>
                    <a:pt x="18" y="18"/>
                    <a:pt x="20" y="21"/>
                  </a:cubicBezTo>
                  <a:cubicBezTo>
                    <a:pt x="26" y="28"/>
                    <a:pt x="33" y="34"/>
                    <a:pt x="36" y="43"/>
                  </a:cubicBezTo>
                  <a:cubicBezTo>
                    <a:pt x="37" y="46"/>
                    <a:pt x="39" y="53"/>
                    <a:pt x="38" y="57"/>
                  </a:cubicBezTo>
                  <a:cubicBezTo>
                    <a:pt x="38" y="61"/>
                    <a:pt x="34" y="62"/>
                    <a:pt x="31" y="65"/>
                  </a:cubicBezTo>
                  <a:cubicBezTo>
                    <a:pt x="31" y="66"/>
                    <a:pt x="30" y="66"/>
                    <a:pt x="29" y="67"/>
                  </a:cubicBezTo>
                  <a:cubicBezTo>
                    <a:pt x="32" y="67"/>
                    <a:pt x="38" y="62"/>
                    <a:pt x="39" y="60"/>
                  </a:cubicBezTo>
                  <a:cubicBezTo>
                    <a:pt x="41" y="57"/>
                    <a:pt x="39" y="54"/>
                    <a:pt x="39" y="50"/>
                  </a:cubicBezTo>
                  <a:cubicBezTo>
                    <a:pt x="37" y="42"/>
                    <a:pt x="37" y="37"/>
                    <a:pt x="33" y="30"/>
                  </a:cubicBezTo>
                  <a:cubicBezTo>
                    <a:pt x="29" y="24"/>
                    <a:pt x="23" y="19"/>
                    <a:pt x="19" y="13"/>
                  </a:cubicBezTo>
                  <a:cubicBezTo>
                    <a:pt x="17" y="10"/>
                    <a:pt x="16" y="7"/>
                    <a:pt x="14" y="5"/>
                  </a:cubicBezTo>
                  <a:cubicBezTo>
                    <a:pt x="11" y="3"/>
                    <a:pt x="8" y="2"/>
                    <a:pt x="5" y="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8" name="Freeform 256">
              <a:extLst>
                <a:ext uri="{FF2B5EF4-FFF2-40B4-BE49-F238E27FC236}">
                  <a16:creationId xmlns:a16="http://schemas.microsoft.com/office/drawing/2014/main" id="{8E5EECFF-3F0F-4E46-9DF0-D71EEC647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3474"/>
              <a:ext cx="145" cy="265"/>
            </a:xfrm>
            <a:custGeom>
              <a:avLst/>
              <a:gdLst>
                <a:gd name="T0" fmla="*/ 158 w 58"/>
                <a:gd name="T1" fmla="*/ 1250 h 106"/>
                <a:gd name="T2" fmla="*/ 363 w 58"/>
                <a:gd name="T3" fmla="*/ 2083 h 106"/>
                <a:gd name="T4" fmla="*/ 520 w 58"/>
                <a:gd name="T5" fmla="*/ 2625 h 106"/>
                <a:gd name="T6" fmla="*/ 238 w 58"/>
                <a:gd name="T7" fmla="*/ 3520 h 106"/>
                <a:gd name="T8" fmla="*/ 0 w 58"/>
                <a:gd name="T9" fmla="*/ 4063 h 106"/>
                <a:gd name="T10" fmla="*/ 550 w 58"/>
                <a:gd name="T11" fmla="*/ 2895 h 106"/>
                <a:gd name="T12" fmla="*/ 750 w 58"/>
                <a:gd name="T13" fmla="*/ 2500 h 106"/>
                <a:gd name="T14" fmla="*/ 1250 w 58"/>
                <a:gd name="T15" fmla="*/ 2033 h 106"/>
                <a:gd name="T16" fmla="*/ 1770 w 58"/>
                <a:gd name="T17" fmla="*/ 1333 h 106"/>
                <a:gd name="T18" fmla="*/ 2033 w 58"/>
                <a:gd name="T19" fmla="*/ 908 h 106"/>
                <a:gd name="T20" fmla="*/ 2113 w 58"/>
                <a:gd name="T21" fmla="*/ 50 h 106"/>
                <a:gd name="T22" fmla="*/ 2113 w 58"/>
                <a:gd name="T23" fmla="*/ 50 h 106"/>
                <a:gd name="T24" fmla="*/ 1613 w 58"/>
                <a:gd name="T25" fmla="*/ 1408 h 106"/>
                <a:gd name="T26" fmla="*/ 1145 w 58"/>
                <a:gd name="T27" fmla="*/ 1925 h 106"/>
                <a:gd name="T28" fmla="*/ 750 w 58"/>
                <a:gd name="T29" fmla="*/ 2270 h 106"/>
                <a:gd name="T30" fmla="*/ 363 w 58"/>
                <a:gd name="T31" fmla="*/ 1770 h 106"/>
                <a:gd name="T32" fmla="*/ 158 w 58"/>
                <a:gd name="T33" fmla="*/ 1063 h 10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58" h="106">
                  <a:moveTo>
                    <a:pt x="4" y="32"/>
                  </a:moveTo>
                  <a:cubicBezTo>
                    <a:pt x="4" y="40"/>
                    <a:pt x="5" y="46"/>
                    <a:pt x="9" y="53"/>
                  </a:cubicBezTo>
                  <a:cubicBezTo>
                    <a:pt x="12" y="58"/>
                    <a:pt x="14" y="61"/>
                    <a:pt x="13" y="67"/>
                  </a:cubicBezTo>
                  <a:cubicBezTo>
                    <a:pt x="12" y="75"/>
                    <a:pt x="8" y="82"/>
                    <a:pt x="6" y="90"/>
                  </a:cubicBezTo>
                  <a:cubicBezTo>
                    <a:pt x="4" y="95"/>
                    <a:pt x="3" y="99"/>
                    <a:pt x="0" y="104"/>
                  </a:cubicBezTo>
                  <a:cubicBezTo>
                    <a:pt x="6" y="106"/>
                    <a:pt x="12" y="80"/>
                    <a:pt x="14" y="74"/>
                  </a:cubicBezTo>
                  <a:cubicBezTo>
                    <a:pt x="15" y="70"/>
                    <a:pt x="16" y="66"/>
                    <a:pt x="19" y="64"/>
                  </a:cubicBezTo>
                  <a:cubicBezTo>
                    <a:pt x="23" y="59"/>
                    <a:pt x="28" y="56"/>
                    <a:pt x="32" y="52"/>
                  </a:cubicBezTo>
                  <a:cubicBezTo>
                    <a:pt x="37" y="46"/>
                    <a:pt x="41" y="40"/>
                    <a:pt x="45" y="34"/>
                  </a:cubicBezTo>
                  <a:cubicBezTo>
                    <a:pt x="49" y="30"/>
                    <a:pt x="51" y="27"/>
                    <a:pt x="52" y="23"/>
                  </a:cubicBezTo>
                  <a:cubicBezTo>
                    <a:pt x="54" y="18"/>
                    <a:pt x="58" y="6"/>
                    <a:pt x="54" y="1"/>
                  </a:cubicBezTo>
                  <a:cubicBezTo>
                    <a:pt x="54" y="1"/>
                    <a:pt x="53" y="0"/>
                    <a:pt x="54" y="1"/>
                  </a:cubicBezTo>
                  <a:cubicBezTo>
                    <a:pt x="54" y="15"/>
                    <a:pt x="48" y="24"/>
                    <a:pt x="41" y="36"/>
                  </a:cubicBezTo>
                  <a:cubicBezTo>
                    <a:pt x="38" y="41"/>
                    <a:pt x="33" y="45"/>
                    <a:pt x="29" y="49"/>
                  </a:cubicBezTo>
                  <a:cubicBezTo>
                    <a:pt x="27" y="51"/>
                    <a:pt x="21" y="58"/>
                    <a:pt x="19" y="58"/>
                  </a:cubicBezTo>
                  <a:cubicBezTo>
                    <a:pt x="16" y="53"/>
                    <a:pt x="12" y="50"/>
                    <a:pt x="9" y="45"/>
                  </a:cubicBezTo>
                  <a:cubicBezTo>
                    <a:pt x="6" y="40"/>
                    <a:pt x="3" y="33"/>
                    <a:pt x="4" y="27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9" name="Freeform 257">
              <a:extLst>
                <a:ext uri="{FF2B5EF4-FFF2-40B4-BE49-F238E27FC236}">
                  <a16:creationId xmlns:a16="http://schemas.microsoft.com/office/drawing/2014/main" id="{5A1DB55E-85CE-4A6B-8C48-7F5256E10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3601"/>
              <a:ext cx="50" cy="188"/>
            </a:xfrm>
            <a:custGeom>
              <a:avLst/>
              <a:gdLst>
                <a:gd name="T0" fmla="*/ 125 w 20"/>
                <a:gd name="T1" fmla="*/ 238 h 75"/>
                <a:gd name="T2" fmla="*/ 395 w 20"/>
                <a:gd name="T3" fmla="*/ 363 h 75"/>
                <a:gd name="T4" fmla="*/ 595 w 20"/>
                <a:gd name="T5" fmla="*/ 709 h 75"/>
                <a:gd name="T6" fmla="*/ 595 w 20"/>
                <a:gd name="T7" fmla="*/ 1860 h 75"/>
                <a:gd name="T8" fmla="*/ 550 w 20"/>
                <a:gd name="T9" fmla="*/ 2602 h 75"/>
                <a:gd name="T10" fmla="*/ 0 w 20"/>
                <a:gd name="T11" fmla="*/ 2569 h 75"/>
                <a:gd name="T12" fmla="*/ 438 w 20"/>
                <a:gd name="T13" fmla="*/ 2915 h 75"/>
                <a:gd name="T14" fmla="*/ 625 w 20"/>
                <a:gd name="T15" fmla="*/ 2569 h 75"/>
                <a:gd name="T16" fmla="*/ 750 w 20"/>
                <a:gd name="T17" fmla="*/ 1389 h 75"/>
                <a:gd name="T18" fmla="*/ 625 w 20"/>
                <a:gd name="T19" fmla="*/ 208 h 75"/>
                <a:gd name="T20" fmla="*/ 395 w 20"/>
                <a:gd name="T21" fmla="*/ 50 h 75"/>
                <a:gd name="T22" fmla="*/ 83 w 20"/>
                <a:gd name="T23" fmla="*/ 283 h 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" h="75">
                  <a:moveTo>
                    <a:pt x="3" y="6"/>
                  </a:moveTo>
                  <a:cubicBezTo>
                    <a:pt x="5" y="8"/>
                    <a:pt x="8" y="7"/>
                    <a:pt x="10" y="9"/>
                  </a:cubicBezTo>
                  <a:cubicBezTo>
                    <a:pt x="13" y="11"/>
                    <a:pt x="14" y="14"/>
                    <a:pt x="15" y="18"/>
                  </a:cubicBezTo>
                  <a:cubicBezTo>
                    <a:pt x="16" y="27"/>
                    <a:pt x="15" y="37"/>
                    <a:pt x="15" y="47"/>
                  </a:cubicBezTo>
                  <a:cubicBezTo>
                    <a:pt x="15" y="52"/>
                    <a:pt x="17" y="61"/>
                    <a:pt x="14" y="66"/>
                  </a:cubicBezTo>
                  <a:cubicBezTo>
                    <a:pt x="11" y="73"/>
                    <a:pt x="4" y="68"/>
                    <a:pt x="0" y="65"/>
                  </a:cubicBezTo>
                  <a:cubicBezTo>
                    <a:pt x="4" y="67"/>
                    <a:pt x="7" y="72"/>
                    <a:pt x="11" y="74"/>
                  </a:cubicBezTo>
                  <a:cubicBezTo>
                    <a:pt x="16" y="75"/>
                    <a:pt x="15" y="69"/>
                    <a:pt x="16" y="65"/>
                  </a:cubicBezTo>
                  <a:cubicBezTo>
                    <a:pt x="19" y="55"/>
                    <a:pt x="19" y="45"/>
                    <a:pt x="19" y="35"/>
                  </a:cubicBezTo>
                  <a:cubicBezTo>
                    <a:pt x="19" y="26"/>
                    <a:pt x="20" y="13"/>
                    <a:pt x="16" y="5"/>
                  </a:cubicBezTo>
                  <a:cubicBezTo>
                    <a:pt x="15" y="3"/>
                    <a:pt x="13" y="1"/>
                    <a:pt x="10" y="1"/>
                  </a:cubicBezTo>
                  <a:cubicBezTo>
                    <a:pt x="5" y="0"/>
                    <a:pt x="5" y="3"/>
                    <a:pt x="2" y="7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0" name="Freeform 258">
              <a:extLst>
                <a:ext uri="{FF2B5EF4-FFF2-40B4-BE49-F238E27FC236}">
                  <a16:creationId xmlns:a16="http://schemas.microsoft.com/office/drawing/2014/main" id="{54FF3D65-2AFC-42B4-9B7E-611BE1ED3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3739"/>
              <a:ext cx="140" cy="143"/>
            </a:xfrm>
            <a:custGeom>
              <a:avLst/>
              <a:gdLst>
                <a:gd name="T0" fmla="*/ 0 w 56"/>
                <a:gd name="T1" fmla="*/ 0 h 57"/>
                <a:gd name="T2" fmla="*/ 238 w 56"/>
                <a:gd name="T3" fmla="*/ 0 h 57"/>
                <a:gd name="T4" fmla="*/ 595 w 56"/>
                <a:gd name="T5" fmla="*/ 158 h 57"/>
                <a:gd name="T6" fmla="*/ 1020 w 56"/>
                <a:gd name="T7" fmla="*/ 442 h 57"/>
                <a:gd name="T8" fmla="*/ 1563 w 56"/>
                <a:gd name="T9" fmla="*/ 868 h 57"/>
                <a:gd name="T10" fmla="*/ 2113 w 56"/>
                <a:gd name="T11" fmla="*/ 1498 h 57"/>
                <a:gd name="T12" fmla="*/ 1925 w 56"/>
                <a:gd name="T13" fmla="*/ 2260 h 57"/>
                <a:gd name="T14" fmla="*/ 1925 w 56"/>
                <a:gd name="T15" fmla="*/ 1340 h 57"/>
                <a:gd name="T16" fmla="*/ 1333 w 56"/>
                <a:gd name="T17" fmla="*/ 710 h 57"/>
                <a:gd name="T18" fmla="*/ 708 w 56"/>
                <a:gd name="T19" fmla="*/ 396 h 57"/>
                <a:gd name="T20" fmla="*/ 125 w 56"/>
                <a:gd name="T21" fmla="*/ 50 h 5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6" h="57">
                  <a:moveTo>
                    <a:pt x="0" y="0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10" y="1"/>
                    <a:pt x="12" y="2"/>
                    <a:pt x="15" y="4"/>
                  </a:cubicBezTo>
                  <a:cubicBezTo>
                    <a:pt x="19" y="7"/>
                    <a:pt x="22" y="9"/>
                    <a:pt x="26" y="11"/>
                  </a:cubicBezTo>
                  <a:cubicBezTo>
                    <a:pt x="32" y="14"/>
                    <a:pt x="35" y="18"/>
                    <a:pt x="40" y="22"/>
                  </a:cubicBezTo>
                  <a:cubicBezTo>
                    <a:pt x="45" y="26"/>
                    <a:pt x="53" y="31"/>
                    <a:pt x="54" y="38"/>
                  </a:cubicBezTo>
                  <a:cubicBezTo>
                    <a:pt x="56" y="44"/>
                    <a:pt x="52" y="52"/>
                    <a:pt x="49" y="57"/>
                  </a:cubicBezTo>
                  <a:cubicBezTo>
                    <a:pt x="51" y="50"/>
                    <a:pt x="54" y="41"/>
                    <a:pt x="49" y="34"/>
                  </a:cubicBezTo>
                  <a:cubicBezTo>
                    <a:pt x="45" y="28"/>
                    <a:pt x="40" y="23"/>
                    <a:pt x="34" y="18"/>
                  </a:cubicBezTo>
                  <a:cubicBezTo>
                    <a:pt x="29" y="15"/>
                    <a:pt x="23" y="13"/>
                    <a:pt x="18" y="10"/>
                  </a:cubicBezTo>
                  <a:cubicBezTo>
                    <a:pt x="13" y="6"/>
                    <a:pt x="9" y="3"/>
                    <a:pt x="3" y="1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1" name="Freeform 259">
              <a:extLst>
                <a:ext uri="{FF2B5EF4-FFF2-40B4-BE49-F238E27FC236}">
                  <a16:creationId xmlns:a16="http://schemas.microsoft.com/office/drawing/2014/main" id="{68DD85DA-8121-477A-87B3-5CA95DBA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" y="3584"/>
              <a:ext cx="18" cy="30"/>
            </a:xfrm>
            <a:custGeom>
              <a:avLst/>
              <a:gdLst>
                <a:gd name="T0" fmla="*/ 303 w 7"/>
                <a:gd name="T1" fmla="*/ 470 h 12"/>
                <a:gd name="T2" fmla="*/ 303 w 7"/>
                <a:gd name="T3" fmla="*/ 0 h 12"/>
                <a:gd name="T4" fmla="*/ 54 w 7"/>
                <a:gd name="T5" fmla="*/ 208 h 12"/>
                <a:gd name="T6" fmla="*/ 257 w 7"/>
                <a:gd name="T7" fmla="*/ 395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7" y="12"/>
                  </a:moveTo>
                  <a:cubicBezTo>
                    <a:pt x="6" y="9"/>
                    <a:pt x="4" y="2"/>
                    <a:pt x="7" y="0"/>
                  </a:cubicBezTo>
                  <a:cubicBezTo>
                    <a:pt x="5" y="2"/>
                    <a:pt x="2" y="2"/>
                    <a:pt x="1" y="5"/>
                  </a:cubicBezTo>
                  <a:cubicBezTo>
                    <a:pt x="0" y="8"/>
                    <a:pt x="3" y="10"/>
                    <a:pt x="6" y="1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2" name="Freeform 260">
              <a:extLst>
                <a:ext uri="{FF2B5EF4-FFF2-40B4-BE49-F238E27FC236}">
                  <a16:creationId xmlns:a16="http://schemas.microsoft.com/office/drawing/2014/main" id="{B3BA248C-0F26-40E5-86B9-467653D9F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" y="3484"/>
              <a:ext cx="168" cy="373"/>
            </a:xfrm>
            <a:custGeom>
              <a:avLst/>
              <a:gdLst>
                <a:gd name="T0" fmla="*/ 441 w 67"/>
                <a:gd name="T1" fmla="*/ 864 h 149"/>
                <a:gd name="T2" fmla="*/ 785 w 67"/>
                <a:gd name="T3" fmla="*/ 834 h 149"/>
                <a:gd name="T4" fmla="*/ 835 w 67"/>
                <a:gd name="T5" fmla="*/ 1379 h 149"/>
                <a:gd name="T6" fmla="*/ 868 w 67"/>
                <a:gd name="T7" fmla="*/ 1930 h 149"/>
                <a:gd name="T8" fmla="*/ 1076 w 67"/>
                <a:gd name="T9" fmla="*/ 2431 h 149"/>
                <a:gd name="T10" fmla="*/ 785 w 67"/>
                <a:gd name="T11" fmla="*/ 3372 h 149"/>
                <a:gd name="T12" fmla="*/ 0 w 67"/>
                <a:gd name="T13" fmla="*/ 3452 h 149"/>
                <a:gd name="T14" fmla="*/ 597 w 67"/>
                <a:gd name="T15" fmla="*/ 3577 h 149"/>
                <a:gd name="T16" fmla="*/ 868 w 67"/>
                <a:gd name="T17" fmla="*/ 3893 h 149"/>
                <a:gd name="T18" fmla="*/ 1231 w 67"/>
                <a:gd name="T19" fmla="*/ 4080 h 149"/>
                <a:gd name="T20" fmla="*/ 1780 w 67"/>
                <a:gd name="T21" fmla="*/ 4519 h 149"/>
                <a:gd name="T22" fmla="*/ 2049 w 67"/>
                <a:gd name="T23" fmla="*/ 5332 h 149"/>
                <a:gd name="T24" fmla="*/ 1547 w 67"/>
                <a:gd name="T25" fmla="*/ 5803 h 149"/>
                <a:gd name="T26" fmla="*/ 1968 w 67"/>
                <a:gd name="T27" fmla="*/ 5698 h 149"/>
                <a:gd name="T28" fmla="*/ 2131 w 67"/>
                <a:gd name="T29" fmla="*/ 5490 h 149"/>
                <a:gd name="T30" fmla="*/ 2207 w 67"/>
                <a:gd name="T31" fmla="*/ 4789 h 149"/>
                <a:gd name="T32" fmla="*/ 2520 w 67"/>
                <a:gd name="T33" fmla="*/ 4676 h 149"/>
                <a:gd name="T34" fmla="*/ 2648 w 67"/>
                <a:gd name="T35" fmla="*/ 4311 h 149"/>
                <a:gd name="T36" fmla="*/ 2289 w 67"/>
                <a:gd name="T37" fmla="*/ 4676 h 149"/>
                <a:gd name="T38" fmla="*/ 1893 w 67"/>
                <a:gd name="T39" fmla="*/ 4549 h 149"/>
                <a:gd name="T40" fmla="*/ 1497 w 67"/>
                <a:gd name="T41" fmla="*/ 4281 h 149"/>
                <a:gd name="T42" fmla="*/ 1076 w 67"/>
                <a:gd name="T43" fmla="*/ 3843 h 149"/>
                <a:gd name="T44" fmla="*/ 785 w 67"/>
                <a:gd name="T45" fmla="*/ 3527 h 149"/>
                <a:gd name="T46" fmla="*/ 1106 w 67"/>
                <a:gd name="T47" fmla="*/ 3214 h 149"/>
                <a:gd name="T48" fmla="*/ 1968 w 67"/>
                <a:gd name="T49" fmla="*/ 3109 h 149"/>
                <a:gd name="T50" fmla="*/ 2176 w 67"/>
                <a:gd name="T51" fmla="*/ 3139 h 149"/>
                <a:gd name="T52" fmla="*/ 1622 w 67"/>
                <a:gd name="T53" fmla="*/ 2984 h 149"/>
                <a:gd name="T54" fmla="*/ 1231 w 67"/>
                <a:gd name="T55" fmla="*/ 2901 h 149"/>
                <a:gd name="T56" fmla="*/ 1151 w 67"/>
                <a:gd name="T57" fmla="*/ 2431 h 149"/>
                <a:gd name="T58" fmla="*/ 1076 w 67"/>
                <a:gd name="T59" fmla="*/ 1930 h 149"/>
                <a:gd name="T60" fmla="*/ 943 w 67"/>
                <a:gd name="T61" fmla="*/ 1535 h 149"/>
                <a:gd name="T62" fmla="*/ 993 w 67"/>
                <a:gd name="T63" fmla="*/ 941 h 149"/>
                <a:gd name="T64" fmla="*/ 1181 w 67"/>
                <a:gd name="T65" fmla="*/ 626 h 149"/>
                <a:gd name="T66" fmla="*/ 1622 w 67"/>
                <a:gd name="T67" fmla="*/ 521 h 149"/>
                <a:gd name="T68" fmla="*/ 1780 w 67"/>
                <a:gd name="T69" fmla="*/ 626 h 149"/>
                <a:gd name="T70" fmla="*/ 1652 w 67"/>
                <a:gd name="T71" fmla="*/ 0 h 149"/>
                <a:gd name="T72" fmla="*/ 1151 w 67"/>
                <a:gd name="T73" fmla="*/ 438 h 149"/>
                <a:gd name="T74" fmla="*/ 597 w 67"/>
                <a:gd name="T75" fmla="*/ 438 h 149"/>
                <a:gd name="T76" fmla="*/ 441 w 67"/>
                <a:gd name="T77" fmla="*/ 751 h 1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7" h="149">
                  <a:moveTo>
                    <a:pt x="11" y="22"/>
                  </a:moveTo>
                  <a:cubicBezTo>
                    <a:pt x="13" y="19"/>
                    <a:pt x="18" y="19"/>
                    <a:pt x="20" y="21"/>
                  </a:cubicBezTo>
                  <a:cubicBezTo>
                    <a:pt x="23" y="25"/>
                    <a:pt x="22" y="31"/>
                    <a:pt x="21" y="35"/>
                  </a:cubicBezTo>
                  <a:cubicBezTo>
                    <a:pt x="20" y="40"/>
                    <a:pt x="20" y="44"/>
                    <a:pt x="22" y="49"/>
                  </a:cubicBezTo>
                  <a:cubicBezTo>
                    <a:pt x="25" y="54"/>
                    <a:pt x="26" y="56"/>
                    <a:pt x="27" y="62"/>
                  </a:cubicBezTo>
                  <a:cubicBezTo>
                    <a:pt x="27" y="70"/>
                    <a:pt x="28" y="82"/>
                    <a:pt x="20" y="86"/>
                  </a:cubicBezTo>
                  <a:cubicBezTo>
                    <a:pt x="14" y="89"/>
                    <a:pt x="6" y="86"/>
                    <a:pt x="0" y="88"/>
                  </a:cubicBezTo>
                  <a:cubicBezTo>
                    <a:pt x="4" y="90"/>
                    <a:pt x="11" y="88"/>
                    <a:pt x="15" y="91"/>
                  </a:cubicBezTo>
                  <a:cubicBezTo>
                    <a:pt x="18" y="93"/>
                    <a:pt x="18" y="97"/>
                    <a:pt x="22" y="99"/>
                  </a:cubicBezTo>
                  <a:cubicBezTo>
                    <a:pt x="25" y="100"/>
                    <a:pt x="28" y="102"/>
                    <a:pt x="31" y="104"/>
                  </a:cubicBezTo>
                  <a:cubicBezTo>
                    <a:pt x="35" y="108"/>
                    <a:pt x="41" y="111"/>
                    <a:pt x="45" y="115"/>
                  </a:cubicBezTo>
                  <a:cubicBezTo>
                    <a:pt x="51" y="122"/>
                    <a:pt x="54" y="127"/>
                    <a:pt x="52" y="136"/>
                  </a:cubicBezTo>
                  <a:cubicBezTo>
                    <a:pt x="50" y="144"/>
                    <a:pt x="47" y="146"/>
                    <a:pt x="39" y="148"/>
                  </a:cubicBezTo>
                  <a:cubicBezTo>
                    <a:pt x="42" y="149"/>
                    <a:pt x="47" y="147"/>
                    <a:pt x="50" y="145"/>
                  </a:cubicBezTo>
                  <a:cubicBezTo>
                    <a:pt x="53" y="144"/>
                    <a:pt x="53" y="143"/>
                    <a:pt x="54" y="140"/>
                  </a:cubicBezTo>
                  <a:cubicBezTo>
                    <a:pt x="55" y="134"/>
                    <a:pt x="53" y="127"/>
                    <a:pt x="56" y="122"/>
                  </a:cubicBezTo>
                  <a:cubicBezTo>
                    <a:pt x="58" y="121"/>
                    <a:pt x="63" y="121"/>
                    <a:pt x="64" y="119"/>
                  </a:cubicBezTo>
                  <a:cubicBezTo>
                    <a:pt x="66" y="117"/>
                    <a:pt x="67" y="113"/>
                    <a:pt x="67" y="110"/>
                  </a:cubicBezTo>
                  <a:cubicBezTo>
                    <a:pt x="65" y="114"/>
                    <a:pt x="61" y="117"/>
                    <a:pt x="58" y="119"/>
                  </a:cubicBezTo>
                  <a:cubicBezTo>
                    <a:pt x="53" y="121"/>
                    <a:pt x="52" y="119"/>
                    <a:pt x="48" y="116"/>
                  </a:cubicBezTo>
                  <a:cubicBezTo>
                    <a:pt x="45" y="113"/>
                    <a:pt x="41" y="111"/>
                    <a:pt x="38" y="109"/>
                  </a:cubicBezTo>
                  <a:cubicBezTo>
                    <a:pt x="34" y="106"/>
                    <a:pt x="31" y="102"/>
                    <a:pt x="27" y="98"/>
                  </a:cubicBezTo>
                  <a:cubicBezTo>
                    <a:pt x="25" y="96"/>
                    <a:pt x="19" y="94"/>
                    <a:pt x="20" y="90"/>
                  </a:cubicBezTo>
                  <a:cubicBezTo>
                    <a:pt x="20" y="88"/>
                    <a:pt x="26" y="83"/>
                    <a:pt x="28" y="82"/>
                  </a:cubicBezTo>
                  <a:cubicBezTo>
                    <a:pt x="35" y="76"/>
                    <a:pt x="42" y="78"/>
                    <a:pt x="50" y="79"/>
                  </a:cubicBezTo>
                  <a:cubicBezTo>
                    <a:pt x="52" y="79"/>
                    <a:pt x="53" y="80"/>
                    <a:pt x="55" y="80"/>
                  </a:cubicBezTo>
                  <a:cubicBezTo>
                    <a:pt x="50" y="80"/>
                    <a:pt x="46" y="77"/>
                    <a:pt x="41" y="76"/>
                  </a:cubicBezTo>
                  <a:cubicBezTo>
                    <a:pt x="38" y="76"/>
                    <a:pt x="34" y="76"/>
                    <a:pt x="31" y="74"/>
                  </a:cubicBezTo>
                  <a:cubicBezTo>
                    <a:pt x="29" y="71"/>
                    <a:pt x="30" y="65"/>
                    <a:pt x="29" y="62"/>
                  </a:cubicBezTo>
                  <a:cubicBezTo>
                    <a:pt x="29" y="58"/>
                    <a:pt x="28" y="53"/>
                    <a:pt x="27" y="49"/>
                  </a:cubicBezTo>
                  <a:cubicBezTo>
                    <a:pt x="26" y="45"/>
                    <a:pt x="24" y="44"/>
                    <a:pt x="24" y="39"/>
                  </a:cubicBezTo>
                  <a:cubicBezTo>
                    <a:pt x="23" y="34"/>
                    <a:pt x="24" y="29"/>
                    <a:pt x="25" y="24"/>
                  </a:cubicBezTo>
                  <a:cubicBezTo>
                    <a:pt x="25" y="19"/>
                    <a:pt x="25" y="18"/>
                    <a:pt x="30" y="16"/>
                  </a:cubicBezTo>
                  <a:cubicBezTo>
                    <a:pt x="33" y="13"/>
                    <a:pt x="36" y="12"/>
                    <a:pt x="41" y="13"/>
                  </a:cubicBezTo>
                  <a:cubicBezTo>
                    <a:pt x="42" y="14"/>
                    <a:pt x="45" y="15"/>
                    <a:pt x="45" y="16"/>
                  </a:cubicBezTo>
                  <a:cubicBezTo>
                    <a:pt x="37" y="14"/>
                    <a:pt x="42" y="6"/>
                    <a:pt x="42" y="0"/>
                  </a:cubicBezTo>
                  <a:cubicBezTo>
                    <a:pt x="39" y="7"/>
                    <a:pt x="35" y="9"/>
                    <a:pt x="29" y="11"/>
                  </a:cubicBezTo>
                  <a:cubicBezTo>
                    <a:pt x="23" y="13"/>
                    <a:pt x="20" y="19"/>
                    <a:pt x="15" y="11"/>
                  </a:cubicBezTo>
                  <a:cubicBezTo>
                    <a:pt x="13" y="13"/>
                    <a:pt x="13" y="17"/>
                    <a:pt x="11" y="19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3" name="Freeform 261">
              <a:extLst>
                <a:ext uri="{FF2B5EF4-FFF2-40B4-BE49-F238E27FC236}">
                  <a16:creationId xmlns:a16="http://schemas.microsoft.com/office/drawing/2014/main" id="{6AFF0716-DD15-4C3B-BC5D-DCA24719C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3499"/>
              <a:ext cx="190" cy="250"/>
            </a:xfrm>
            <a:custGeom>
              <a:avLst/>
              <a:gdLst>
                <a:gd name="T0" fmla="*/ 83 w 76"/>
                <a:gd name="T1" fmla="*/ 470 h 100"/>
                <a:gd name="T2" fmla="*/ 438 w 76"/>
                <a:gd name="T3" fmla="*/ 938 h 100"/>
                <a:gd name="T4" fmla="*/ 675 w 76"/>
                <a:gd name="T5" fmla="*/ 1300 h 100"/>
                <a:gd name="T6" fmla="*/ 938 w 76"/>
                <a:gd name="T7" fmla="*/ 1875 h 100"/>
                <a:gd name="T8" fmla="*/ 1063 w 76"/>
                <a:gd name="T9" fmla="*/ 2500 h 100"/>
                <a:gd name="T10" fmla="*/ 550 w 76"/>
                <a:gd name="T11" fmla="*/ 2895 h 100"/>
                <a:gd name="T12" fmla="*/ 783 w 76"/>
                <a:gd name="T13" fmla="*/ 3020 h 100"/>
                <a:gd name="T14" fmla="*/ 908 w 76"/>
                <a:gd name="T15" fmla="*/ 3283 h 100"/>
                <a:gd name="T16" fmla="*/ 938 w 76"/>
                <a:gd name="T17" fmla="*/ 3908 h 100"/>
                <a:gd name="T18" fmla="*/ 938 w 76"/>
                <a:gd name="T19" fmla="*/ 3175 h 100"/>
                <a:gd name="T20" fmla="*/ 938 w 76"/>
                <a:gd name="T21" fmla="*/ 2783 h 100"/>
                <a:gd name="T22" fmla="*/ 1533 w 76"/>
                <a:gd name="T23" fmla="*/ 2270 h 100"/>
                <a:gd name="T24" fmla="*/ 2238 w 76"/>
                <a:gd name="T25" fmla="*/ 2550 h 100"/>
                <a:gd name="T26" fmla="*/ 2345 w 76"/>
                <a:gd name="T27" fmla="*/ 3020 h 100"/>
                <a:gd name="T28" fmla="*/ 2270 w 76"/>
                <a:gd name="T29" fmla="*/ 3488 h 100"/>
                <a:gd name="T30" fmla="*/ 2583 w 76"/>
                <a:gd name="T31" fmla="*/ 3208 h 100"/>
                <a:gd name="T32" fmla="*/ 2970 w 76"/>
                <a:gd name="T33" fmla="*/ 3175 h 100"/>
                <a:gd name="T34" fmla="*/ 2550 w 76"/>
                <a:gd name="T35" fmla="*/ 2938 h 100"/>
                <a:gd name="T36" fmla="*/ 2425 w 76"/>
                <a:gd name="T37" fmla="*/ 2500 h 100"/>
                <a:gd name="T38" fmla="*/ 2500 w 76"/>
                <a:gd name="T39" fmla="*/ 1458 h 100"/>
                <a:gd name="T40" fmla="*/ 1925 w 76"/>
                <a:gd name="T41" fmla="*/ 2083 h 100"/>
                <a:gd name="T42" fmla="*/ 1488 w 76"/>
                <a:gd name="T43" fmla="*/ 2158 h 100"/>
                <a:gd name="T44" fmla="*/ 1145 w 76"/>
                <a:gd name="T45" fmla="*/ 1958 h 100"/>
                <a:gd name="T46" fmla="*/ 938 w 76"/>
                <a:gd name="T47" fmla="*/ 1563 h 100"/>
                <a:gd name="T48" fmla="*/ 1220 w 76"/>
                <a:gd name="T49" fmla="*/ 1095 h 100"/>
                <a:gd name="T50" fmla="*/ 1800 w 76"/>
                <a:gd name="T51" fmla="*/ 0 h 100"/>
                <a:gd name="T52" fmla="*/ 1220 w 76"/>
                <a:gd name="T53" fmla="*/ 863 h 100"/>
                <a:gd name="T54" fmla="*/ 908 w 76"/>
                <a:gd name="T55" fmla="*/ 1300 h 100"/>
                <a:gd name="T56" fmla="*/ 470 w 76"/>
                <a:gd name="T57" fmla="*/ 783 h 100"/>
                <a:gd name="T58" fmla="*/ 208 w 76"/>
                <a:gd name="T59" fmla="*/ 550 h 100"/>
                <a:gd name="T60" fmla="*/ 0 w 76"/>
                <a:gd name="T61" fmla="*/ 313 h 10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76" h="100">
                  <a:moveTo>
                    <a:pt x="2" y="12"/>
                  </a:moveTo>
                  <a:cubicBezTo>
                    <a:pt x="5" y="13"/>
                    <a:pt x="9" y="21"/>
                    <a:pt x="11" y="24"/>
                  </a:cubicBezTo>
                  <a:cubicBezTo>
                    <a:pt x="13" y="27"/>
                    <a:pt x="15" y="30"/>
                    <a:pt x="17" y="33"/>
                  </a:cubicBezTo>
                  <a:cubicBezTo>
                    <a:pt x="20" y="37"/>
                    <a:pt x="21" y="43"/>
                    <a:pt x="24" y="48"/>
                  </a:cubicBezTo>
                  <a:cubicBezTo>
                    <a:pt x="27" y="53"/>
                    <a:pt x="31" y="58"/>
                    <a:pt x="27" y="64"/>
                  </a:cubicBezTo>
                  <a:cubicBezTo>
                    <a:pt x="24" y="69"/>
                    <a:pt x="19" y="72"/>
                    <a:pt x="14" y="74"/>
                  </a:cubicBezTo>
                  <a:cubicBezTo>
                    <a:pt x="16" y="75"/>
                    <a:pt x="18" y="75"/>
                    <a:pt x="20" y="77"/>
                  </a:cubicBezTo>
                  <a:cubicBezTo>
                    <a:pt x="21" y="78"/>
                    <a:pt x="22" y="82"/>
                    <a:pt x="23" y="84"/>
                  </a:cubicBezTo>
                  <a:cubicBezTo>
                    <a:pt x="24" y="88"/>
                    <a:pt x="23" y="94"/>
                    <a:pt x="24" y="100"/>
                  </a:cubicBezTo>
                  <a:cubicBezTo>
                    <a:pt x="25" y="95"/>
                    <a:pt x="25" y="87"/>
                    <a:pt x="24" y="81"/>
                  </a:cubicBezTo>
                  <a:cubicBezTo>
                    <a:pt x="24" y="78"/>
                    <a:pt x="23" y="74"/>
                    <a:pt x="24" y="71"/>
                  </a:cubicBezTo>
                  <a:cubicBezTo>
                    <a:pt x="27" y="65"/>
                    <a:pt x="33" y="57"/>
                    <a:pt x="39" y="58"/>
                  </a:cubicBezTo>
                  <a:cubicBezTo>
                    <a:pt x="46" y="58"/>
                    <a:pt x="54" y="58"/>
                    <a:pt x="57" y="65"/>
                  </a:cubicBezTo>
                  <a:cubicBezTo>
                    <a:pt x="59" y="68"/>
                    <a:pt x="59" y="73"/>
                    <a:pt x="60" y="77"/>
                  </a:cubicBezTo>
                  <a:cubicBezTo>
                    <a:pt x="60" y="81"/>
                    <a:pt x="58" y="85"/>
                    <a:pt x="58" y="89"/>
                  </a:cubicBezTo>
                  <a:cubicBezTo>
                    <a:pt x="61" y="87"/>
                    <a:pt x="61" y="82"/>
                    <a:pt x="66" y="82"/>
                  </a:cubicBezTo>
                  <a:cubicBezTo>
                    <a:pt x="69" y="81"/>
                    <a:pt x="73" y="81"/>
                    <a:pt x="76" y="81"/>
                  </a:cubicBezTo>
                  <a:cubicBezTo>
                    <a:pt x="72" y="81"/>
                    <a:pt x="67" y="79"/>
                    <a:pt x="65" y="75"/>
                  </a:cubicBezTo>
                  <a:cubicBezTo>
                    <a:pt x="63" y="72"/>
                    <a:pt x="63" y="67"/>
                    <a:pt x="62" y="64"/>
                  </a:cubicBezTo>
                  <a:cubicBezTo>
                    <a:pt x="59" y="55"/>
                    <a:pt x="64" y="46"/>
                    <a:pt x="64" y="37"/>
                  </a:cubicBezTo>
                  <a:cubicBezTo>
                    <a:pt x="60" y="43"/>
                    <a:pt x="57" y="51"/>
                    <a:pt x="49" y="53"/>
                  </a:cubicBezTo>
                  <a:cubicBezTo>
                    <a:pt x="46" y="54"/>
                    <a:pt x="42" y="54"/>
                    <a:pt x="38" y="55"/>
                  </a:cubicBezTo>
                  <a:cubicBezTo>
                    <a:pt x="33" y="56"/>
                    <a:pt x="32" y="53"/>
                    <a:pt x="29" y="50"/>
                  </a:cubicBezTo>
                  <a:cubicBezTo>
                    <a:pt x="28" y="47"/>
                    <a:pt x="24" y="43"/>
                    <a:pt x="24" y="40"/>
                  </a:cubicBezTo>
                  <a:cubicBezTo>
                    <a:pt x="24" y="37"/>
                    <a:pt x="29" y="32"/>
                    <a:pt x="31" y="28"/>
                  </a:cubicBezTo>
                  <a:cubicBezTo>
                    <a:pt x="36" y="20"/>
                    <a:pt x="45" y="10"/>
                    <a:pt x="46" y="0"/>
                  </a:cubicBezTo>
                  <a:cubicBezTo>
                    <a:pt x="43" y="9"/>
                    <a:pt x="36" y="14"/>
                    <a:pt x="31" y="22"/>
                  </a:cubicBezTo>
                  <a:cubicBezTo>
                    <a:pt x="29" y="25"/>
                    <a:pt x="26" y="31"/>
                    <a:pt x="23" y="33"/>
                  </a:cubicBezTo>
                  <a:cubicBezTo>
                    <a:pt x="18" y="36"/>
                    <a:pt x="15" y="23"/>
                    <a:pt x="12" y="20"/>
                  </a:cubicBezTo>
                  <a:cubicBezTo>
                    <a:pt x="9" y="18"/>
                    <a:pt x="7" y="16"/>
                    <a:pt x="5" y="14"/>
                  </a:cubicBezTo>
                  <a:cubicBezTo>
                    <a:pt x="3" y="12"/>
                    <a:pt x="3" y="9"/>
                    <a:pt x="0" y="8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4" name="Freeform 262">
              <a:extLst>
                <a:ext uri="{FF2B5EF4-FFF2-40B4-BE49-F238E27FC236}">
                  <a16:creationId xmlns:a16="http://schemas.microsoft.com/office/drawing/2014/main" id="{0B7D4E63-BF6D-4011-9BB3-AA3E775CE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3394"/>
              <a:ext cx="113" cy="97"/>
            </a:xfrm>
            <a:custGeom>
              <a:avLst/>
              <a:gdLst>
                <a:gd name="T0" fmla="*/ 0 w 45"/>
                <a:gd name="T1" fmla="*/ 1336 h 39"/>
                <a:gd name="T2" fmla="*/ 600 w 45"/>
                <a:gd name="T3" fmla="*/ 1032 h 39"/>
                <a:gd name="T4" fmla="*/ 997 w 45"/>
                <a:gd name="T5" fmla="*/ 923 h 39"/>
                <a:gd name="T6" fmla="*/ 1790 w 45"/>
                <a:gd name="T7" fmla="*/ 1490 h 39"/>
                <a:gd name="T8" fmla="*/ 1507 w 45"/>
                <a:gd name="T9" fmla="*/ 1077 h 39"/>
                <a:gd name="T10" fmla="*/ 1155 w 45"/>
                <a:gd name="T11" fmla="*/ 766 h 39"/>
                <a:gd name="T12" fmla="*/ 997 w 45"/>
                <a:gd name="T13" fmla="*/ 0 h 39"/>
                <a:gd name="T14" fmla="*/ 871 w 45"/>
                <a:gd name="T15" fmla="*/ 570 h 39"/>
                <a:gd name="T16" fmla="*/ 713 w 45"/>
                <a:gd name="T17" fmla="*/ 848 h 39"/>
                <a:gd name="T18" fmla="*/ 50 w 45"/>
                <a:gd name="T19" fmla="*/ 1418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39">
                  <a:moveTo>
                    <a:pt x="0" y="35"/>
                  </a:moveTo>
                  <a:cubicBezTo>
                    <a:pt x="2" y="31"/>
                    <a:pt x="11" y="29"/>
                    <a:pt x="15" y="27"/>
                  </a:cubicBezTo>
                  <a:cubicBezTo>
                    <a:pt x="18" y="26"/>
                    <a:pt x="21" y="24"/>
                    <a:pt x="25" y="24"/>
                  </a:cubicBezTo>
                  <a:cubicBezTo>
                    <a:pt x="33" y="25"/>
                    <a:pt x="40" y="32"/>
                    <a:pt x="45" y="39"/>
                  </a:cubicBezTo>
                  <a:cubicBezTo>
                    <a:pt x="45" y="36"/>
                    <a:pt x="40" y="31"/>
                    <a:pt x="38" y="28"/>
                  </a:cubicBezTo>
                  <a:cubicBezTo>
                    <a:pt x="35" y="25"/>
                    <a:pt x="32" y="23"/>
                    <a:pt x="29" y="20"/>
                  </a:cubicBezTo>
                  <a:cubicBezTo>
                    <a:pt x="23" y="15"/>
                    <a:pt x="25" y="7"/>
                    <a:pt x="25" y="0"/>
                  </a:cubicBezTo>
                  <a:cubicBezTo>
                    <a:pt x="26" y="6"/>
                    <a:pt x="23" y="10"/>
                    <a:pt x="22" y="15"/>
                  </a:cubicBezTo>
                  <a:cubicBezTo>
                    <a:pt x="22" y="19"/>
                    <a:pt x="21" y="19"/>
                    <a:pt x="18" y="22"/>
                  </a:cubicBezTo>
                  <a:cubicBezTo>
                    <a:pt x="12" y="27"/>
                    <a:pt x="5" y="31"/>
                    <a:pt x="1" y="37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5" name="Freeform 263">
              <a:extLst>
                <a:ext uri="{FF2B5EF4-FFF2-40B4-BE49-F238E27FC236}">
                  <a16:creationId xmlns:a16="http://schemas.microsoft.com/office/drawing/2014/main" id="{4CD56A87-9F6F-427F-B154-86BF4D4B1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3366"/>
              <a:ext cx="245" cy="343"/>
            </a:xfrm>
            <a:custGeom>
              <a:avLst/>
              <a:gdLst>
                <a:gd name="T0" fmla="*/ 0 w 98"/>
                <a:gd name="T1" fmla="*/ 1963 h 137"/>
                <a:gd name="T2" fmla="*/ 438 w 98"/>
                <a:gd name="T3" fmla="*/ 2118 h 137"/>
                <a:gd name="T4" fmla="*/ 520 w 98"/>
                <a:gd name="T5" fmla="*/ 2556 h 137"/>
                <a:gd name="T6" fmla="*/ 520 w 98"/>
                <a:gd name="T7" fmla="*/ 3455 h 137"/>
                <a:gd name="T8" fmla="*/ 1095 w 98"/>
                <a:gd name="T9" fmla="*/ 2952 h 137"/>
                <a:gd name="T10" fmla="*/ 1458 w 98"/>
                <a:gd name="T11" fmla="*/ 3372 h 137"/>
                <a:gd name="T12" fmla="*/ 1845 w 98"/>
                <a:gd name="T13" fmla="*/ 3735 h 137"/>
                <a:gd name="T14" fmla="*/ 1925 w 98"/>
                <a:gd name="T15" fmla="*/ 4832 h 137"/>
                <a:gd name="T16" fmla="*/ 1220 w 98"/>
                <a:gd name="T17" fmla="*/ 5178 h 137"/>
                <a:gd name="T18" fmla="*/ 2188 w 98"/>
                <a:gd name="T19" fmla="*/ 5145 h 137"/>
                <a:gd name="T20" fmla="*/ 2813 w 98"/>
                <a:gd name="T21" fmla="*/ 5385 h 137"/>
                <a:gd name="T22" fmla="*/ 2345 w 98"/>
                <a:gd name="T23" fmla="*/ 5102 h 137"/>
                <a:gd name="T24" fmla="*/ 2113 w 98"/>
                <a:gd name="T25" fmla="*/ 4990 h 137"/>
                <a:gd name="T26" fmla="*/ 2158 w 98"/>
                <a:gd name="T27" fmla="*/ 4048 h 137"/>
                <a:gd name="T28" fmla="*/ 2738 w 98"/>
                <a:gd name="T29" fmla="*/ 3610 h 137"/>
                <a:gd name="T30" fmla="*/ 3250 w 98"/>
                <a:gd name="T31" fmla="*/ 3580 h 137"/>
                <a:gd name="T32" fmla="*/ 3833 w 98"/>
                <a:gd name="T33" fmla="*/ 3610 h 137"/>
                <a:gd name="T34" fmla="*/ 2500 w 98"/>
                <a:gd name="T35" fmla="*/ 3580 h 137"/>
                <a:gd name="T36" fmla="*/ 2158 w 98"/>
                <a:gd name="T37" fmla="*/ 3768 h 137"/>
                <a:gd name="T38" fmla="*/ 1770 w 98"/>
                <a:gd name="T39" fmla="*/ 3422 h 137"/>
                <a:gd name="T40" fmla="*/ 1408 w 98"/>
                <a:gd name="T41" fmla="*/ 3059 h 137"/>
                <a:gd name="T42" fmla="*/ 1220 w 98"/>
                <a:gd name="T43" fmla="*/ 2714 h 137"/>
                <a:gd name="T44" fmla="*/ 1613 w 98"/>
                <a:gd name="T45" fmla="*/ 2356 h 137"/>
                <a:gd name="T46" fmla="*/ 1770 w 98"/>
                <a:gd name="T47" fmla="*/ 2038 h 137"/>
                <a:gd name="T48" fmla="*/ 2000 w 98"/>
                <a:gd name="T49" fmla="*/ 1535 h 137"/>
                <a:gd name="T50" fmla="*/ 1875 w 98"/>
                <a:gd name="T51" fmla="*/ 1179 h 137"/>
                <a:gd name="T52" fmla="*/ 1533 w 98"/>
                <a:gd name="T53" fmla="*/ 909 h 137"/>
                <a:gd name="T54" fmla="*/ 1145 w 98"/>
                <a:gd name="T55" fmla="*/ 596 h 137"/>
                <a:gd name="T56" fmla="*/ 1488 w 98"/>
                <a:gd name="T57" fmla="*/ 909 h 137"/>
                <a:gd name="T58" fmla="*/ 1770 w 98"/>
                <a:gd name="T59" fmla="*/ 1179 h 137"/>
                <a:gd name="T60" fmla="*/ 1645 w 98"/>
                <a:gd name="T61" fmla="*/ 1880 h 137"/>
                <a:gd name="T62" fmla="*/ 708 w 98"/>
                <a:gd name="T63" fmla="*/ 2827 h 137"/>
                <a:gd name="T64" fmla="*/ 675 w 98"/>
                <a:gd name="T65" fmla="*/ 2356 h 137"/>
                <a:gd name="T66" fmla="*/ 595 w 98"/>
                <a:gd name="T67" fmla="*/ 2088 h 137"/>
                <a:gd name="T68" fmla="*/ 708 w 98"/>
                <a:gd name="T69" fmla="*/ 1380 h 137"/>
                <a:gd name="T70" fmla="*/ 863 w 98"/>
                <a:gd name="T71" fmla="*/ 1067 h 137"/>
                <a:gd name="T72" fmla="*/ 938 w 98"/>
                <a:gd name="T73" fmla="*/ 784 h 137"/>
                <a:gd name="T74" fmla="*/ 1563 w 98"/>
                <a:gd name="T75" fmla="*/ 1067 h 137"/>
                <a:gd name="T76" fmla="*/ 1408 w 98"/>
                <a:gd name="T77" fmla="*/ 834 h 137"/>
                <a:gd name="T78" fmla="*/ 1175 w 98"/>
                <a:gd name="T79" fmla="*/ 626 h 137"/>
                <a:gd name="T80" fmla="*/ 863 w 98"/>
                <a:gd name="T81" fmla="*/ 0 h 137"/>
                <a:gd name="T82" fmla="*/ 783 w 98"/>
                <a:gd name="T83" fmla="*/ 551 h 137"/>
                <a:gd name="T84" fmla="*/ 595 w 98"/>
                <a:gd name="T85" fmla="*/ 1304 h 137"/>
                <a:gd name="T86" fmla="*/ 438 w 98"/>
                <a:gd name="T87" fmla="*/ 1617 h 137"/>
                <a:gd name="T88" fmla="*/ 363 w 98"/>
                <a:gd name="T89" fmla="*/ 1805 h 137"/>
                <a:gd name="T90" fmla="*/ 83 w 98"/>
                <a:gd name="T91" fmla="*/ 1963 h 1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137">
                  <a:moveTo>
                    <a:pt x="0" y="50"/>
                  </a:moveTo>
                  <a:cubicBezTo>
                    <a:pt x="3" y="52"/>
                    <a:pt x="8" y="50"/>
                    <a:pt x="11" y="54"/>
                  </a:cubicBezTo>
                  <a:cubicBezTo>
                    <a:pt x="12" y="57"/>
                    <a:pt x="13" y="62"/>
                    <a:pt x="13" y="65"/>
                  </a:cubicBezTo>
                  <a:cubicBezTo>
                    <a:pt x="14" y="73"/>
                    <a:pt x="13" y="80"/>
                    <a:pt x="13" y="88"/>
                  </a:cubicBezTo>
                  <a:cubicBezTo>
                    <a:pt x="15" y="82"/>
                    <a:pt x="20" y="68"/>
                    <a:pt x="28" y="75"/>
                  </a:cubicBezTo>
                  <a:cubicBezTo>
                    <a:pt x="32" y="77"/>
                    <a:pt x="34" y="83"/>
                    <a:pt x="37" y="86"/>
                  </a:cubicBezTo>
                  <a:cubicBezTo>
                    <a:pt x="40" y="89"/>
                    <a:pt x="44" y="91"/>
                    <a:pt x="47" y="95"/>
                  </a:cubicBezTo>
                  <a:cubicBezTo>
                    <a:pt x="51" y="101"/>
                    <a:pt x="53" y="116"/>
                    <a:pt x="49" y="123"/>
                  </a:cubicBezTo>
                  <a:cubicBezTo>
                    <a:pt x="46" y="128"/>
                    <a:pt x="37" y="132"/>
                    <a:pt x="31" y="132"/>
                  </a:cubicBezTo>
                  <a:cubicBezTo>
                    <a:pt x="39" y="132"/>
                    <a:pt x="48" y="131"/>
                    <a:pt x="56" y="131"/>
                  </a:cubicBezTo>
                  <a:cubicBezTo>
                    <a:pt x="63" y="131"/>
                    <a:pt x="66" y="134"/>
                    <a:pt x="72" y="137"/>
                  </a:cubicBezTo>
                  <a:cubicBezTo>
                    <a:pt x="68" y="135"/>
                    <a:pt x="64" y="132"/>
                    <a:pt x="60" y="130"/>
                  </a:cubicBezTo>
                  <a:cubicBezTo>
                    <a:pt x="57" y="129"/>
                    <a:pt x="55" y="130"/>
                    <a:pt x="54" y="127"/>
                  </a:cubicBezTo>
                  <a:cubicBezTo>
                    <a:pt x="53" y="121"/>
                    <a:pt x="54" y="109"/>
                    <a:pt x="55" y="103"/>
                  </a:cubicBezTo>
                  <a:cubicBezTo>
                    <a:pt x="57" y="97"/>
                    <a:pt x="64" y="93"/>
                    <a:pt x="70" y="92"/>
                  </a:cubicBezTo>
                  <a:cubicBezTo>
                    <a:pt x="75" y="90"/>
                    <a:pt x="78" y="90"/>
                    <a:pt x="83" y="91"/>
                  </a:cubicBezTo>
                  <a:cubicBezTo>
                    <a:pt x="88" y="91"/>
                    <a:pt x="94" y="89"/>
                    <a:pt x="98" y="92"/>
                  </a:cubicBezTo>
                  <a:cubicBezTo>
                    <a:pt x="89" y="89"/>
                    <a:pt x="73" y="87"/>
                    <a:pt x="64" y="91"/>
                  </a:cubicBezTo>
                  <a:cubicBezTo>
                    <a:pt x="62" y="92"/>
                    <a:pt x="58" y="96"/>
                    <a:pt x="55" y="96"/>
                  </a:cubicBezTo>
                  <a:cubicBezTo>
                    <a:pt x="50" y="96"/>
                    <a:pt x="48" y="90"/>
                    <a:pt x="45" y="87"/>
                  </a:cubicBezTo>
                  <a:cubicBezTo>
                    <a:pt x="42" y="84"/>
                    <a:pt x="39" y="82"/>
                    <a:pt x="36" y="78"/>
                  </a:cubicBezTo>
                  <a:cubicBezTo>
                    <a:pt x="34" y="75"/>
                    <a:pt x="30" y="73"/>
                    <a:pt x="31" y="69"/>
                  </a:cubicBezTo>
                  <a:cubicBezTo>
                    <a:pt x="32" y="65"/>
                    <a:pt x="39" y="62"/>
                    <a:pt x="41" y="60"/>
                  </a:cubicBezTo>
                  <a:cubicBezTo>
                    <a:pt x="44" y="57"/>
                    <a:pt x="43" y="55"/>
                    <a:pt x="45" y="52"/>
                  </a:cubicBezTo>
                  <a:cubicBezTo>
                    <a:pt x="46" y="47"/>
                    <a:pt x="50" y="43"/>
                    <a:pt x="51" y="39"/>
                  </a:cubicBezTo>
                  <a:cubicBezTo>
                    <a:pt x="51" y="36"/>
                    <a:pt x="49" y="32"/>
                    <a:pt x="48" y="30"/>
                  </a:cubicBezTo>
                  <a:cubicBezTo>
                    <a:pt x="46" y="27"/>
                    <a:pt x="42" y="26"/>
                    <a:pt x="39" y="23"/>
                  </a:cubicBezTo>
                  <a:cubicBezTo>
                    <a:pt x="36" y="20"/>
                    <a:pt x="32" y="17"/>
                    <a:pt x="29" y="15"/>
                  </a:cubicBezTo>
                  <a:cubicBezTo>
                    <a:pt x="32" y="16"/>
                    <a:pt x="35" y="20"/>
                    <a:pt x="38" y="23"/>
                  </a:cubicBezTo>
                  <a:cubicBezTo>
                    <a:pt x="40" y="25"/>
                    <a:pt x="44" y="27"/>
                    <a:pt x="45" y="30"/>
                  </a:cubicBezTo>
                  <a:cubicBezTo>
                    <a:pt x="48" y="37"/>
                    <a:pt x="45" y="43"/>
                    <a:pt x="42" y="48"/>
                  </a:cubicBezTo>
                  <a:cubicBezTo>
                    <a:pt x="37" y="56"/>
                    <a:pt x="29" y="73"/>
                    <a:pt x="18" y="72"/>
                  </a:cubicBezTo>
                  <a:cubicBezTo>
                    <a:pt x="16" y="68"/>
                    <a:pt x="18" y="64"/>
                    <a:pt x="17" y="60"/>
                  </a:cubicBezTo>
                  <a:cubicBezTo>
                    <a:pt x="17" y="57"/>
                    <a:pt x="16" y="55"/>
                    <a:pt x="15" y="53"/>
                  </a:cubicBezTo>
                  <a:cubicBezTo>
                    <a:pt x="14" y="47"/>
                    <a:pt x="15" y="41"/>
                    <a:pt x="18" y="35"/>
                  </a:cubicBezTo>
                  <a:cubicBezTo>
                    <a:pt x="19" y="32"/>
                    <a:pt x="21" y="30"/>
                    <a:pt x="22" y="27"/>
                  </a:cubicBezTo>
                  <a:cubicBezTo>
                    <a:pt x="22" y="25"/>
                    <a:pt x="23" y="21"/>
                    <a:pt x="24" y="20"/>
                  </a:cubicBezTo>
                  <a:cubicBezTo>
                    <a:pt x="29" y="18"/>
                    <a:pt x="36" y="26"/>
                    <a:pt x="40" y="27"/>
                  </a:cubicBezTo>
                  <a:cubicBezTo>
                    <a:pt x="38" y="25"/>
                    <a:pt x="37" y="23"/>
                    <a:pt x="36" y="21"/>
                  </a:cubicBezTo>
                  <a:cubicBezTo>
                    <a:pt x="34" y="19"/>
                    <a:pt x="32" y="18"/>
                    <a:pt x="30" y="16"/>
                  </a:cubicBezTo>
                  <a:cubicBezTo>
                    <a:pt x="25" y="12"/>
                    <a:pt x="24" y="6"/>
                    <a:pt x="22" y="0"/>
                  </a:cubicBezTo>
                  <a:cubicBezTo>
                    <a:pt x="20" y="4"/>
                    <a:pt x="20" y="10"/>
                    <a:pt x="20" y="14"/>
                  </a:cubicBezTo>
                  <a:cubicBezTo>
                    <a:pt x="19" y="20"/>
                    <a:pt x="18" y="27"/>
                    <a:pt x="15" y="33"/>
                  </a:cubicBezTo>
                  <a:cubicBezTo>
                    <a:pt x="14" y="36"/>
                    <a:pt x="12" y="38"/>
                    <a:pt x="11" y="41"/>
                  </a:cubicBezTo>
                  <a:cubicBezTo>
                    <a:pt x="11" y="42"/>
                    <a:pt x="10" y="44"/>
                    <a:pt x="9" y="46"/>
                  </a:cubicBezTo>
                  <a:cubicBezTo>
                    <a:pt x="8" y="48"/>
                    <a:pt x="5" y="48"/>
                    <a:pt x="2" y="5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6" name="Freeform 264">
              <a:extLst>
                <a:ext uri="{FF2B5EF4-FFF2-40B4-BE49-F238E27FC236}">
                  <a16:creationId xmlns:a16="http://schemas.microsoft.com/office/drawing/2014/main" id="{F871F784-870D-4E21-BF37-4C4F0CF43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359"/>
              <a:ext cx="240" cy="230"/>
            </a:xfrm>
            <a:custGeom>
              <a:avLst/>
              <a:gdLst>
                <a:gd name="T0" fmla="*/ 125 w 96"/>
                <a:gd name="T1" fmla="*/ 1645 h 92"/>
                <a:gd name="T2" fmla="*/ 238 w 96"/>
                <a:gd name="T3" fmla="*/ 1375 h 92"/>
                <a:gd name="T4" fmla="*/ 470 w 96"/>
                <a:gd name="T5" fmla="*/ 1220 h 92"/>
                <a:gd name="T6" fmla="*/ 863 w 96"/>
                <a:gd name="T7" fmla="*/ 1063 h 92"/>
                <a:gd name="T8" fmla="*/ 1175 w 96"/>
                <a:gd name="T9" fmla="*/ 1458 h 92"/>
                <a:gd name="T10" fmla="*/ 1458 w 96"/>
                <a:gd name="T11" fmla="*/ 1770 h 92"/>
                <a:gd name="T12" fmla="*/ 1095 w 96"/>
                <a:gd name="T13" fmla="*/ 2625 h 92"/>
                <a:gd name="T14" fmla="*/ 520 w 96"/>
                <a:gd name="T15" fmla="*/ 2658 h 92"/>
                <a:gd name="T16" fmla="*/ 0 w 96"/>
                <a:gd name="T17" fmla="*/ 2500 h 92"/>
                <a:gd name="T18" fmla="*/ 938 w 96"/>
                <a:gd name="T19" fmla="*/ 2738 h 92"/>
                <a:gd name="T20" fmla="*/ 1375 w 96"/>
                <a:gd name="T21" fmla="*/ 2938 h 92"/>
                <a:gd name="T22" fmla="*/ 2158 w 96"/>
                <a:gd name="T23" fmla="*/ 3595 h 92"/>
                <a:gd name="T24" fmla="*/ 2188 w 96"/>
                <a:gd name="T25" fmla="*/ 3283 h 92"/>
                <a:gd name="T26" fmla="*/ 1720 w 96"/>
                <a:gd name="T27" fmla="*/ 3020 h 92"/>
                <a:gd name="T28" fmla="*/ 1300 w 96"/>
                <a:gd name="T29" fmla="*/ 2738 h 92"/>
                <a:gd name="T30" fmla="*/ 1488 w 96"/>
                <a:gd name="T31" fmla="*/ 2270 h 92"/>
                <a:gd name="T32" fmla="*/ 2270 w 96"/>
                <a:gd name="T33" fmla="*/ 1645 h 92"/>
                <a:gd name="T34" fmla="*/ 2783 w 96"/>
                <a:gd name="T35" fmla="*/ 1488 h 92"/>
                <a:gd name="T36" fmla="*/ 3125 w 96"/>
                <a:gd name="T37" fmla="*/ 1333 h 92"/>
                <a:gd name="T38" fmla="*/ 3488 w 96"/>
                <a:gd name="T39" fmla="*/ 1095 h 92"/>
                <a:gd name="T40" fmla="*/ 3720 w 96"/>
                <a:gd name="T41" fmla="*/ 908 h 92"/>
                <a:gd name="T42" fmla="*/ 2658 w 96"/>
                <a:gd name="T43" fmla="*/ 1408 h 92"/>
                <a:gd name="T44" fmla="*/ 2113 w 96"/>
                <a:gd name="T45" fmla="*/ 1613 h 92"/>
                <a:gd name="T46" fmla="*/ 1770 w 96"/>
                <a:gd name="T47" fmla="*/ 1770 h 92"/>
                <a:gd name="T48" fmla="*/ 1533 w 96"/>
                <a:gd name="T49" fmla="*/ 1458 h 92"/>
                <a:gd name="T50" fmla="*/ 1375 w 96"/>
                <a:gd name="T51" fmla="*/ 1063 h 92"/>
                <a:gd name="T52" fmla="*/ 1458 w 96"/>
                <a:gd name="T53" fmla="*/ 520 h 92"/>
                <a:gd name="T54" fmla="*/ 1375 w 96"/>
                <a:gd name="T55" fmla="*/ 0 h 92"/>
                <a:gd name="T56" fmla="*/ 1250 w 96"/>
                <a:gd name="T57" fmla="*/ 938 h 92"/>
                <a:gd name="T58" fmla="*/ 863 w 96"/>
                <a:gd name="T59" fmla="*/ 908 h 92"/>
                <a:gd name="T60" fmla="*/ 0 w 96"/>
                <a:gd name="T61" fmla="*/ 1300 h 92"/>
                <a:gd name="T62" fmla="*/ 125 w 96"/>
                <a:gd name="T63" fmla="*/ 1645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96" h="92">
                  <a:moveTo>
                    <a:pt x="3" y="42"/>
                  </a:moveTo>
                  <a:cubicBezTo>
                    <a:pt x="6" y="41"/>
                    <a:pt x="5" y="37"/>
                    <a:pt x="6" y="35"/>
                  </a:cubicBezTo>
                  <a:cubicBezTo>
                    <a:pt x="8" y="33"/>
                    <a:pt x="10" y="32"/>
                    <a:pt x="12" y="31"/>
                  </a:cubicBezTo>
                  <a:cubicBezTo>
                    <a:pt x="15" y="29"/>
                    <a:pt x="19" y="26"/>
                    <a:pt x="22" y="27"/>
                  </a:cubicBezTo>
                  <a:cubicBezTo>
                    <a:pt x="26" y="29"/>
                    <a:pt x="28" y="34"/>
                    <a:pt x="30" y="37"/>
                  </a:cubicBezTo>
                  <a:cubicBezTo>
                    <a:pt x="32" y="40"/>
                    <a:pt x="36" y="42"/>
                    <a:pt x="37" y="45"/>
                  </a:cubicBezTo>
                  <a:cubicBezTo>
                    <a:pt x="40" y="50"/>
                    <a:pt x="32" y="64"/>
                    <a:pt x="28" y="67"/>
                  </a:cubicBezTo>
                  <a:cubicBezTo>
                    <a:pt x="25" y="69"/>
                    <a:pt x="17" y="68"/>
                    <a:pt x="13" y="68"/>
                  </a:cubicBezTo>
                  <a:cubicBezTo>
                    <a:pt x="9" y="67"/>
                    <a:pt x="4" y="63"/>
                    <a:pt x="0" y="64"/>
                  </a:cubicBezTo>
                  <a:cubicBezTo>
                    <a:pt x="6" y="69"/>
                    <a:pt x="17" y="69"/>
                    <a:pt x="24" y="70"/>
                  </a:cubicBezTo>
                  <a:cubicBezTo>
                    <a:pt x="29" y="71"/>
                    <a:pt x="31" y="72"/>
                    <a:pt x="35" y="75"/>
                  </a:cubicBezTo>
                  <a:cubicBezTo>
                    <a:pt x="37" y="77"/>
                    <a:pt x="62" y="87"/>
                    <a:pt x="55" y="92"/>
                  </a:cubicBezTo>
                  <a:cubicBezTo>
                    <a:pt x="60" y="92"/>
                    <a:pt x="58" y="86"/>
                    <a:pt x="56" y="84"/>
                  </a:cubicBezTo>
                  <a:cubicBezTo>
                    <a:pt x="52" y="81"/>
                    <a:pt x="48" y="79"/>
                    <a:pt x="44" y="77"/>
                  </a:cubicBezTo>
                  <a:cubicBezTo>
                    <a:pt x="41" y="76"/>
                    <a:pt x="34" y="72"/>
                    <a:pt x="33" y="70"/>
                  </a:cubicBezTo>
                  <a:cubicBezTo>
                    <a:pt x="31" y="66"/>
                    <a:pt x="36" y="61"/>
                    <a:pt x="38" y="58"/>
                  </a:cubicBezTo>
                  <a:cubicBezTo>
                    <a:pt x="43" y="49"/>
                    <a:pt x="48" y="44"/>
                    <a:pt x="58" y="42"/>
                  </a:cubicBezTo>
                  <a:cubicBezTo>
                    <a:pt x="63" y="41"/>
                    <a:pt x="66" y="40"/>
                    <a:pt x="71" y="38"/>
                  </a:cubicBezTo>
                  <a:cubicBezTo>
                    <a:pt x="74" y="36"/>
                    <a:pt x="77" y="36"/>
                    <a:pt x="80" y="34"/>
                  </a:cubicBezTo>
                  <a:cubicBezTo>
                    <a:pt x="84" y="32"/>
                    <a:pt x="85" y="30"/>
                    <a:pt x="89" y="28"/>
                  </a:cubicBezTo>
                  <a:cubicBezTo>
                    <a:pt x="91" y="27"/>
                    <a:pt x="96" y="26"/>
                    <a:pt x="95" y="23"/>
                  </a:cubicBezTo>
                  <a:cubicBezTo>
                    <a:pt x="86" y="27"/>
                    <a:pt x="77" y="33"/>
                    <a:pt x="68" y="36"/>
                  </a:cubicBezTo>
                  <a:cubicBezTo>
                    <a:pt x="63" y="37"/>
                    <a:pt x="59" y="39"/>
                    <a:pt x="54" y="41"/>
                  </a:cubicBezTo>
                  <a:cubicBezTo>
                    <a:pt x="51" y="42"/>
                    <a:pt x="48" y="45"/>
                    <a:pt x="45" y="45"/>
                  </a:cubicBezTo>
                  <a:cubicBezTo>
                    <a:pt x="40" y="45"/>
                    <a:pt x="40" y="42"/>
                    <a:pt x="39" y="37"/>
                  </a:cubicBezTo>
                  <a:cubicBezTo>
                    <a:pt x="37" y="34"/>
                    <a:pt x="35" y="31"/>
                    <a:pt x="35" y="27"/>
                  </a:cubicBezTo>
                  <a:cubicBezTo>
                    <a:pt x="35" y="22"/>
                    <a:pt x="37" y="17"/>
                    <a:pt x="37" y="13"/>
                  </a:cubicBezTo>
                  <a:cubicBezTo>
                    <a:pt x="38" y="8"/>
                    <a:pt x="36" y="4"/>
                    <a:pt x="35" y="0"/>
                  </a:cubicBezTo>
                  <a:cubicBezTo>
                    <a:pt x="33" y="7"/>
                    <a:pt x="36" y="17"/>
                    <a:pt x="32" y="24"/>
                  </a:cubicBezTo>
                  <a:cubicBezTo>
                    <a:pt x="29" y="28"/>
                    <a:pt x="26" y="22"/>
                    <a:pt x="22" y="23"/>
                  </a:cubicBezTo>
                  <a:cubicBezTo>
                    <a:pt x="15" y="23"/>
                    <a:pt x="5" y="41"/>
                    <a:pt x="0" y="33"/>
                  </a:cubicBezTo>
                  <a:cubicBezTo>
                    <a:pt x="0" y="36"/>
                    <a:pt x="2" y="39"/>
                    <a:pt x="3" y="42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7" name="Freeform 265">
              <a:extLst>
                <a:ext uri="{FF2B5EF4-FFF2-40B4-BE49-F238E27FC236}">
                  <a16:creationId xmlns:a16="http://schemas.microsoft.com/office/drawing/2014/main" id="{478670EA-A059-47A5-BD0E-FE6E66967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3" y="3434"/>
              <a:ext cx="165" cy="235"/>
            </a:xfrm>
            <a:custGeom>
              <a:avLst/>
              <a:gdLst>
                <a:gd name="T0" fmla="*/ 595 w 66"/>
                <a:gd name="T1" fmla="*/ 238 h 94"/>
                <a:gd name="T2" fmla="*/ 988 w 66"/>
                <a:gd name="T3" fmla="*/ 708 h 94"/>
                <a:gd name="T4" fmla="*/ 833 w 66"/>
                <a:gd name="T5" fmla="*/ 833 h 94"/>
                <a:gd name="T6" fmla="*/ 708 w 66"/>
                <a:gd name="T7" fmla="*/ 988 h 94"/>
                <a:gd name="T8" fmla="*/ 595 w 66"/>
                <a:gd name="T9" fmla="*/ 1488 h 94"/>
                <a:gd name="T10" fmla="*/ 595 w 66"/>
                <a:gd name="T11" fmla="*/ 1958 h 94"/>
                <a:gd name="T12" fmla="*/ 595 w 66"/>
                <a:gd name="T13" fmla="*/ 2313 h 94"/>
                <a:gd name="T14" fmla="*/ 50 w 66"/>
                <a:gd name="T15" fmla="*/ 2313 h 94"/>
                <a:gd name="T16" fmla="*/ 313 w 66"/>
                <a:gd name="T17" fmla="*/ 2500 h 94"/>
                <a:gd name="T18" fmla="*/ 313 w 66"/>
                <a:gd name="T19" fmla="*/ 2625 h 94"/>
                <a:gd name="T20" fmla="*/ 158 w 66"/>
                <a:gd name="T21" fmla="*/ 2813 h 94"/>
                <a:gd name="T22" fmla="*/ 83 w 66"/>
                <a:gd name="T23" fmla="*/ 3675 h 94"/>
                <a:gd name="T24" fmla="*/ 363 w 66"/>
                <a:gd name="T25" fmla="*/ 2658 h 94"/>
                <a:gd name="T26" fmla="*/ 938 w 66"/>
                <a:gd name="T27" fmla="*/ 2425 h 94"/>
                <a:gd name="T28" fmla="*/ 1958 w 66"/>
                <a:gd name="T29" fmla="*/ 2470 h 94"/>
                <a:gd name="T30" fmla="*/ 2313 w 66"/>
                <a:gd name="T31" fmla="*/ 2813 h 94"/>
                <a:gd name="T32" fmla="*/ 2550 w 66"/>
                <a:gd name="T33" fmla="*/ 3408 h 94"/>
                <a:gd name="T34" fmla="*/ 2395 w 66"/>
                <a:gd name="T35" fmla="*/ 2895 h 94"/>
                <a:gd name="T36" fmla="*/ 2188 w 66"/>
                <a:gd name="T37" fmla="*/ 2500 h 94"/>
                <a:gd name="T38" fmla="*/ 1645 w 66"/>
                <a:gd name="T39" fmla="*/ 2270 h 94"/>
                <a:gd name="T40" fmla="*/ 1220 w 66"/>
                <a:gd name="T41" fmla="*/ 2270 h 94"/>
                <a:gd name="T42" fmla="*/ 908 w 66"/>
                <a:gd name="T43" fmla="*/ 2270 h 94"/>
                <a:gd name="T44" fmla="*/ 833 w 66"/>
                <a:gd name="T45" fmla="*/ 1875 h 94"/>
                <a:gd name="T46" fmla="*/ 708 w 66"/>
                <a:gd name="T47" fmla="*/ 1375 h 94"/>
                <a:gd name="T48" fmla="*/ 908 w 66"/>
                <a:gd name="T49" fmla="*/ 908 h 94"/>
                <a:gd name="T50" fmla="*/ 1220 w 66"/>
                <a:gd name="T51" fmla="*/ 675 h 94"/>
                <a:gd name="T52" fmla="*/ 1563 w 66"/>
                <a:gd name="T53" fmla="*/ 863 h 94"/>
                <a:gd name="T54" fmla="*/ 1958 w 66"/>
                <a:gd name="T55" fmla="*/ 1020 h 94"/>
                <a:gd name="T56" fmla="*/ 2550 w 66"/>
                <a:gd name="T57" fmla="*/ 1770 h 94"/>
                <a:gd name="T58" fmla="*/ 2238 w 66"/>
                <a:gd name="T59" fmla="*/ 1145 h 94"/>
                <a:gd name="T60" fmla="*/ 1613 w 66"/>
                <a:gd name="T61" fmla="*/ 708 h 94"/>
                <a:gd name="T62" fmla="*/ 1020 w 66"/>
                <a:gd name="T63" fmla="*/ 0 h 94"/>
                <a:gd name="T64" fmla="*/ 675 w 66"/>
                <a:gd name="T65" fmla="*/ 158 h 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66" h="94">
                  <a:moveTo>
                    <a:pt x="15" y="6"/>
                  </a:moveTo>
                  <a:cubicBezTo>
                    <a:pt x="20" y="5"/>
                    <a:pt x="27" y="13"/>
                    <a:pt x="25" y="18"/>
                  </a:cubicBezTo>
                  <a:cubicBezTo>
                    <a:pt x="24" y="19"/>
                    <a:pt x="22" y="20"/>
                    <a:pt x="21" y="21"/>
                  </a:cubicBezTo>
                  <a:cubicBezTo>
                    <a:pt x="20" y="22"/>
                    <a:pt x="19" y="24"/>
                    <a:pt x="18" y="25"/>
                  </a:cubicBezTo>
                  <a:cubicBezTo>
                    <a:pt x="15" y="30"/>
                    <a:pt x="15" y="33"/>
                    <a:pt x="15" y="38"/>
                  </a:cubicBezTo>
                  <a:cubicBezTo>
                    <a:pt x="15" y="42"/>
                    <a:pt x="15" y="46"/>
                    <a:pt x="15" y="50"/>
                  </a:cubicBezTo>
                  <a:cubicBezTo>
                    <a:pt x="15" y="53"/>
                    <a:pt x="17" y="56"/>
                    <a:pt x="15" y="59"/>
                  </a:cubicBezTo>
                  <a:cubicBezTo>
                    <a:pt x="13" y="62"/>
                    <a:pt x="4" y="61"/>
                    <a:pt x="1" y="59"/>
                  </a:cubicBezTo>
                  <a:cubicBezTo>
                    <a:pt x="2" y="61"/>
                    <a:pt x="6" y="62"/>
                    <a:pt x="8" y="64"/>
                  </a:cubicBezTo>
                  <a:cubicBezTo>
                    <a:pt x="9" y="66"/>
                    <a:pt x="9" y="65"/>
                    <a:pt x="8" y="67"/>
                  </a:cubicBezTo>
                  <a:cubicBezTo>
                    <a:pt x="8" y="69"/>
                    <a:pt x="5" y="70"/>
                    <a:pt x="4" y="72"/>
                  </a:cubicBezTo>
                  <a:cubicBezTo>
                    <a:pt x="0" y="79"/>
                    <a:pt x="3" y="86"/>
                    <a:pt x="2" y="94"/>
                  </a:cubicBezTo>
                  <a:cubicBezTo>
                    <a:pt x="4" y="86"/>
                    <a:pt x="3" y="75"/>
                    <a:pt x="9" y="68"/>
                  </a:cubicBezTo>
                  <a:cubicBezTo>
                    <a:pt x="13" y="64"/>
                    <a:pt x="18" y="63"/>
                    <a:pt x="24" y="62"/>
                  </a:cubicBezTo>
                  <a:cubicBezTo>
                    <a:pt x="32" y="62"/>
                    <a:pt x="42" y="60"/>
                    <a:pt x="50" y="63"/>
                  </a:cubicBezTo>
                  <a:cubicBezTo>
                    <a:pt x="55" y="65"/>
                    <a:pt x="57" y="67"/>
                    <a:pt x="59" y="72"/>
                  </a:cubicBezTo>
                  <a:cubicBezTo>
                    <a:pt x="61" y="76"/>
                    <a:pt x="65" y="82"/>
                    <a:pt x="65" y="87"/>
                  </a:cubicBezTo>
                  <a:cubicBezTo>
                    <a:pt x="65" y="83"/>
                    <a:pt x="62" y="78"/>
                    <a:pt x="61" y="74"/>
                  </a:cubicBezTo>
                  <a:cubicBezTo>
                    <a:pt x="60" y="71"/>
                    <a:pt x="59" y="67"/>
                    <a:pt x="56" y="64"/>
                  </a:cubicBezTo>
                  <a:cubicBezTo>
                    <a:pt x="53" y="59"/>
                    <a:pt x="48" y="58"/>
                    <a:pt x="42" y="58"/>
                  </a:cubicBezTo>
                  <a:cubicBezTo>
                    <a:pt x="38" y="58"/>
                    <a:pt x="35" y="58"/>
                    <a:pt x="31" y="58"/>
                  </a:cubicBezTo>
                  <a:cubicBezTo>
                    <a:pt x="29" y="58"/>
                    <a:pt x="25" y="59"/>
                    <a:pt x="23" y="58"/>
                  </a:cubicBezTo>
                  <a:cubicBezTo>
                    <a:pt x="19" y="57"/>
                    <a:pt x="21" y="52"/>
                    <a:pt x="21" y="48"/>
                  </a:cubicBezTo>
                  <a:cubicBezTo>
                    <a:pt x="20" y="44"/>
                    <a:pt x="18" y="40"/>
                    <a:pt x="18" y="35"/>
                  </a:cubicBezTo>
                  <a:cubicBezTo>
                    <a:pt x="18" y="30"/>
                    <a:pt x="19" y="26"/>
                    <a:pt x="23" y="23"/>
                  </a:cubicBezTo>
                  <a:cubicBezTo>
                    <a:pt x="25" y="21"/>
                    <a:pt x="28" y="17"/>
                    <a:pt x="31" y="17"/>
                  </a:cubicBezTo>
                  <a:cubicBezTo>
                    <a:pt x="34" y="18"/>
                    <a:pt x="37" y="21"/>
                    <a:pt x="40" y="22"/>
                  </a:cubicBezTo>
                  <a:cubicBezTo>
                    <a:pt x="43" y="24"/>
                    <a:pt x="47" y="25"/>
                    <a:pt x="50" y="26"/>
                  </a:cubicBezTo>
                  <a:cubicBezTo>
                    <a:pt x="58" y="30"/>
                    <a:pt x="66" y="36"/>
                    <a:pt x="65" y="45"/>
                  </a:cubicBezTo>
                  <a:cubicBezTo>
                    <a:pt x="65" y="38"/>
                    <a:pt x="63" y="33"/>
                    <a:pt x="57" y="29"/>
                  </a:cubicBezTo>
                  <a:cubicBezTo>
                    <a:pt x="52" y="25"/>
                    <a:pt x="46" y="22"/>
                    <a:pt x="41" y="18"/>
                  </a:cubicBezTo>
                  <a:cubicBezTo>
                    <a:pt x="33" y="13"/>
                    <a:pt x="23" y="11"/>
                    <a:pt x="26" y="0"/>
                  </a:cubicBezTo>
                  <a:cubicBezTo>
                    <a:pt x="23" y="2"/>
                    <a:pt x="21" y="4"/>
                    <a:pt x="17" y="4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8" name="Freeform 266">
              <a:extLst>
                <a:ext uri="{FF2B5EF4-FFF2-40B4-BE49-F238E27FC236}">
                  <a16:creationId xmlns:a16="http://schemas.microsoft.com/office/drawing/2014/main" id="{D115B036-6980-45C1-A0DC-28E68010F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3496"/>
              <a:ext cx="140" cy="250"/>
            </a:xfrm>
            <a:custGeom>
              <a:avLst/>
              <a:gdLst>
                <a:gd name="T0" fmla="*/ 1533 w 56"/>
                <a:gd name="T1" fmla="*/ 0 h 100"/>
                <a:gd name="T2" fmla="*/ 1250 w 56"/>
                <a:gd name="T3" fmla="*/ 208 h 100"/>
                <a:gd name="T4" fmla="*/ 938 w 56"/>
                <a:gd name="T5" fmla="*/ 395 h 100"/>
                <a:gd name="T6" fmla="*/ 438 w 56"/>
                <a:gd name="T7" fmla="*/ 470 h 100"/>
                <a:gd name="T8" fmla="*/ 283 w 56"/>
                <a:gd name="T9" fmla="*/ 1875 h 100"/>
                <a:gd name="T10" fmla="*/ 550 w 56"/>
                <a:gd name="T11" fmla="*/ 863 h 100"/>
                <a:gd name="T12" fmla="*/ 988 w 56"/>
                <a:gd name="T13" fmla="*/ 833 h 100"/>
                <a:gd name="T14" fmla="*/ 988 w 56"/>
                <a:gd name="T15" fmla="*/ 1375 h 100"/>
                <a:gd name="T16" fmla="*/ 988 w 56"/>
                <a:gd name="T17" fmla="*/ 2158 h 100"/>
                <a:gd name="T18" fmla="*/ 1095 w 56"/>
                <a:gd name="T19" fmla="*/ 2658 h 100"/>
                <a:gd name="T20" fmla="*/ 595 w 56"/>
                <a:gd name="T21" fmla="*/ 2738 h 100"/>
                <a:gd name="T22" fmla="*/ 1220 w 56"/>
                <a:gd name="T23" fmla="*/ 3175 h 100"/>
                <a:gd name="T24" fmla="*/ 1688 w 56"/>
                <a:gd name="T25" fmla="*/ 3595 h 100"/>
                <a:gd name="T26" fmla="*/ 2033 w 56"/>
                <a:gd name="T27" fmla="*/ 3908 h 100"/>
                <a:gd name="T28" fmla="*/ 1250 w 56"/>
                <a:gd name="T29" fmla="*/ 3125 h 100"/>
                <a:gd name="T30" fmla="*/ 1145 w 56"/>
                <a:gd name="T31" fmla="*/ 2083 h 100"/>
                <a:gd name="T32" fmla="*/ 1145 w 56"/>
                <a:gd name="T33" fmla="*/ 1458 h 100"/>
                <a:gd name="T34" fmla="*/ 1220 w 56"/>
                <a:gd name="T35" fmla="*/ 1020 h 100"/>
                <a:gd name="T36" fmla="*/ 1720 w 56"/>
                <a:gd name="T37" fmla="*/ 1488 h 100"/>
                <a:gd name="T38" fmla="*/ 2188 w 56"/>
                <a:gd name="T39" fmla="*/ 2033 h 100"/>
                <a:gd name="T40" fmla="*/ 1533 w 56"/>
                <a:gd name="T41" fmla="*/ 1250 h 100"/>
                <a:gd name="T42" fmla="*/ 1145 w 56"/>
                <a:gd name="T43" fmla="*/ 750 h 100"/>
                <a:gd name="T44" fmla="*/ 1145 w 56"/>
                <a:gd name="T45" fmla="*/ 438 h 100"/>
                <a:gd name="T46" fmla="*/ 1375 w 56"/>
                <a:gd name="T47" fmla="*/ 283 h 100"/>
                <a:gd name="T48" fmla="*/ 1563 w 56"/>
                <a:gd name="T49" fmla="*/ 50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56" h="100">
                  <a:moveTo>
                    <a:pt x="39" y="0"/>
                  </a:moveTo>
                  <a:cubicBezTo>
                    <a:pt x="39" y="4"/>
                    <a:pt x="35" y="4"/>
                    <a:pt x="32" y="5"/>
                  </a:cubicBezTo>
                  <a:cubicBezTo>
                    <a:pt x="28" y="6"/>
                    <a:pt x="26" y="8"/>
                    <a:pt x="24" y="10"/>
                  </a:cubicBezTo>
                  <a:cubicBezTo>
                    <a:pt x="20" y="12"/>
                    <a:pt x="14" y="16"/>
                    <a:pt x="11" y="12"/>
                  </a:cubicBezTo>
                  <a:cubicBezTo>
                    <a:pt x="15" y="25"/>
                    <a:pt x="0" y="35"/>
                    <a:pt x="7" y="48"/>
                  </a:cubicBezTo>
                  <a:cubicBezTo>
                    <a:pt x="6" y="38"/>
                    <a:pt x="8" y="30"/>
                    <a:pt x="14" y="22"/>
                  </a:cubicBezTo>
                  <a:cubicBezTo>
                    <a:pt x="17" y="19"/>
                    <a:pt x="22" y="18"/>
                    <a:pt x="25" y="21"/>
                  </a:cubicBezTo>
                  <a:cubicBezTo>
                    <a:pt x="28" y="24"/>
                    <a:pt x="26" y="31"/>
                    <a:pt x="25" y="35"/>
                  </a:cubicBezTo>
                  <a:cubicBezTo>
                    <a:pt x="25" y="42"/>
                    <a:pt x="24" y="49"/>
                    <a:pt x="25" y="55"/>
                  </a:cubicBezTo>
                  <a:cubicBezTo>
                    <a:pt x="26" y="60"/>
                    <a:pt x="28" y="64"/>
                    <a:pt x="28" y="68"/>
                  </a:cubicBezTo>
                  <a:cubicBezTo>
                    <a:pt x="30" y="79"/>
                    <a:pt x="17" y="80"/>
                    <a:pt x="15" y="70"/>
                  </a:cubicBezTo>
                  <a:cubicBezTo>
                    <a:pt x="12" y="78"/>
                    <a:pt x="27" y="79"/>
                    <a:pt x="31" y="81"/>
                  </a:cubicBezTo>
                  <a:cubicBezTo>
                    <a:pt x="35" y="84"/>
                    <a:pt x="38" y="89"/>
                    <a:pt x="43" y="92"/>
                  </a:cubicBezTo>
                  <a:cubicBezTo>
                    <a:pt x="46" y="94"/>
                    <a:pt x="51" y="96"/>
                    <a:pt x="52" y="100"/>
                  </a:cubicBezTo>
                  <a:cubicBezTo>
                    <a:pt x="48" y="91"/>
                    <a:pt x="37" y="87"/>
                    <a:pt x="32" y="80"/>
                  </a:cubicBezTo>
                  <a:cubicBezTo>
                    <a:pt x="28" y="73"/>
                    <a:pt x="29" y="61"/>
                    <a:pt x="29" y="53"/>
                  </a:cubicBezTo>
                  <a:cubicBezTo>
                    <a:pt x="29" y="47"/>
                    <a:pt x="28" y="42"/>
                    <a:pt x="29" y="37"/>
                  </a:cubicBezTo>
                  <a:cubicBezTo>
                    <a:pt x="29" y="35"/>
                    <a:pt x="29" y="26"/>
                    <a:pt x="31" y="26"/>
                  </a:cubicBezTo>
                  <a:cubicBezTo>
                    <a:pt x="33" y="25"/>
                    <a:pt x="43" y="37"/>
                    <a:pt x="44" y="38"/>
                  </a:cubicBezTo>
                  <a:cubicBezTo>
                    <a:pt x="48" y="43"/>
                    <a:pt x="53" y="48"/>
                    <a:pt x="56" y="52"/>
                  </a:cubicBezTo>
                  <a:cubicBezTo>
                    <a:pt x="51" y="45"/>
                    <a:pt x="45" y="38"/>
                    <a:pt x="39" y="32"/>
                  </a:cubicBezTo>
                  <a:cubicBezTo>
                    <a:pt x="35" y="28"/>
                    <a:pt x="33" y="24"/>
                    <a:pt x="29" y="19"/>
                  </a:cubicBezTo>
                  <a:cubicBezTo>
                    <a:pt x="26" y="16"/>
                    <a:pt x="25" y="14"/>
                    <a:pt x="29" y="11"/>
                  </a:cubicBezTo>
                  <a:cubicBezTo>
                    <a:pt x="31" y="9"/>
                    <a:pt x="34" y="8"/>
                    <a:pt x="35" y="7"/>
                  </a:cubicBezTo>
                  <a:cubicBezTo>
                    <a:pt x="38" y="5"/>
                    <a:pt x="39" y="3"/>
                    <a:pt x="40" y="1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19" name="Freeform 267">
              <a:extLst>
                <a:ext uri="{FF2B5EF4-FFF2-40B4-BE49-F238E27FC236}">
                  <a16:creationId xmlns:a16="http://schemas.microsoft.com/office/drawing/2014/main" id="{32B20340-B9A3-4493-84FA-8640942AB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456"/>
              <a:ext cx="125" cy="178"/>
            </a:xfrm>
            <a:custGeom>
              <a:avLst/>
              <a:gdLst>
                <a:gd name="T0" fmla="*/ 0 w 50"/>
                <a:gd name="T1" fmla="*/ 1068 h 71"/>
                <a:gd name="T2" fmla="*/ 520 w 50"/>
                <a:gd name="T3" fmla="*/ 2018 h 71"/>
                <a:gd name="T4" fmla="*/ 313 w 50"/>
                <a:gd name="T5" fmla="*/ 2332 h 71"/>
                <a:gd name="T6" fmla="*/ 50 w 50"/>
                <a:gd name="T7" fmla="*/ 2803 h 71"/>
                <a:gd name="T8" fmla="*/ 783 w 50"/>
                <a:gd name="T9" fmla="*/ 2206 h 71"/>
                <a:gd name="T10" fmla="*/ 1095 w 50"/>
                <a:gd name="T11" fmla="*/ 2123 h 71"/>
                <a:gd name="T12" fmla="*/ 1375 w 50"/>
                <a:gd name="T13" fmla="*/ 1702 h 71"/>
                <a:gd name="T14" fmla="*/ 1613 w 50"/>
                <a:gd name="T15" fmla="*/ 785 h 71"/>
                <a:gd name="T16" fmla="*/ 1770 w 50"/>
                <a:gd name="T17" fmla="*/ 0 h 71"/>
                <a:gd name="T18" fmla="*/ 1720 w 50"/>
                <a:gd name="T19" fmla="*/ 283 h 71"/>
                <a:gd name="T20" fmla="*/ 1563 w 50"/>
                <a:gd name="T21" fmla="*/ 709 h 71"/>
                <a:gd name="T22" fmla="*/ 1408 w 50"/>
                <a:gd name="T23" fmla="*/ 1264 h 71"/>
                <a:gd name="T24" fmla="*/ 1095 w 50"/>
                <a:gd name="T25" fmla="*/ 1810 h 71"/>
                <a:gd name="T26" fmla="*/ 863 w 50"/>
                <a:gd name="T27" fmla="*/ 2206 h 71"/>
                <a:gd name="T28" fmla="*/ 625 w 50"/>
                <a:gd name="T29" fmla="*/ 2174 h 71"/>
                <a:gd name="T30" fmla="*/ 0 w 50"/>
                <a:gd name="T31" fmla="*/ 1068 h 7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0" h="71">
                  <a:moveTo>
                    <a:pt x="0" y="27"/>
                  </a:moveTo>
                  <a:cubicBezTo>
                    <a:pt x="1" y="37"/>
                    <a:pt x="10" y="41"/>
                    <a:pt x="13" y="51"/>
                  </a:cubicBezTo>
                  <a:cubicBezTo>
                    <a:pt x="14" y="55"/>
                    <a:pt x="11" y="56"/>
                    <a:pt x="8" y="59"/>
                  </a:cubicBezTo>
                  <a:cubicBezTo>
                    <a:pt x="5" y="62"/>
                    <a:pt x="2" y="67"/>
                    <a:pt x="1" y="71"/>
                  </a:cubicBezTo>
                  <a:cubicBezTo>
                    <a:pt x="5" y="65"/>
                    <a:pt x="12" y="56"/>
                    <a:pt x="20" y="56"/>
                  </a:cubicBezTo>
                  <a:cubicBezTo>
                    <a:pt x="24" y="57"/>
                    <a:pt x="26" y="59"/>
                    <a:pt x="28" y="54"/>
                  </a:cubicBezTo>
                  <a:cubicBezTo>
                    <a:pt x="30" y="49"/>
                    <a:pt x="32" y="47"/>
                    <a:pt x="35" y="43"/>
                  </a:cubicBezTo>
                  <a:cubicBezTo>
                    <a:pt x="41" y="36"/>
                    <a:pt x="39" y="28"/>
                    <a:pt x="41" y="20"/>
                  </a:cubicBezTo>
                  <a:cubicBezTo>
                    <a:pt x="43" y="16"/>
                    <a:pt x="50" y="4"/>
                    <a:pt x="45" y="0"/>
                  </a:cubicBezTo>
                  <a:cubicBezTo>
                    <a:pt x="44" y="2"/>
                    <a:pt x="45" y="5"/>
                    <a:pt x="44" y="7"/>
                  </a:cubicBezTo>
                  <a:cubicBezTo>
                    <a:pt x="43" y="11"/>
                    <a:pt x="42" y="15"/>
                    <a:pt x="40" y="18"/>
                  </a:cubicBezTo>
                  <a:cubicBezTo>
                    <a:pt x="38" y="23"/>
                    <a:pt x="37" y="27"/>
                    <a:pt x="36" y="32"/>
                  </a:cubicBezTo>
                  <a:cubicBezTo>
                    <a:pt x="35" y="39"/>
                    <a:pt x="32" y="41"/>
                    <a:pt x="28" y="46"/>
                  </a:cubicBezTo>
                  <a:cubicBezTo>
                    <a:pt x="26" y="49"/>
                    <a:pt x="25" y="54"/>
                    <a:pt x="22" y="56"/>
                  </a:cubicBezTo>
                  <a:cubicBezTo>
                    <a:pt x="21" y="54"/>
                    <a:pt x="18" y="54"/>
                    <a:pt x="16" y="55"/>
                  </a:cubicBezTo>
                  <a:cubicBezTo>
                    <a:pt x="17" y="43"/>
                    <a:pt x="6" y="36"/>
                    <a:pt x="0" y="27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0" name="Freeform 268">
              <a:extLst>
                <a:ext uri="{FF2B5EF4-FFF2-40B4-BE49-F238E27FC236}">
                  <a16:creationId xmlns:a16="http://schemas.microsoft.com/office/drawing/2014/main" id="{397AFC7A-D50D-42C4-BB76-16E077F2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5" y="3556"/>
              <a:ext cx="20" cy="85"/>
            </a:xfrm>
            <a:custGeom>
              <a:avLst/>
              <a:gdLst>
                <a:gd name="T0" fmla="*/ 0 w 8"/>
                <a:gd name="T1" fmla="*/ 208 h 34"/>
                <a:gd name="T2" fmla="*/ 125 w 8"/>
                <a:gd name="T3" fmla="*/ 238 h 34"/>
                <a:gd name="T4" fmla="*/ 158 w 8"/>
                <a:gd name="T5" fmla="*/ 363 h 34"/>
                <a:gd name="T6" fmla="*/ 208 w 8"/>
                <a:gd name="T7" fmla="*/ 750 h 34"/>
                <a:gd name="T8" fmla="*/ 313 w 8"/>
                <a:gd name="T9" fmla="*/ 1333 h 34"/>
                <a:gd name="T10" fmla="*/ 238 w 8"/>
                <a:gd name="T11" fmla="*/ 550 h 34"/>
                <a:gd name="T12" fmla="*/ 238 w 8"/>
                <a:gd name="T13" fmla="*/ 238 h 34"/>
                <a:gd name="T14" fmla="*/ 158 w 8"/>
                <a:gd name="T15" fmla="*/ 0 h 34"/>
                <a:gd name="T16" fmla="*/ 0 w 8"/>
                <a:gd name="T17" fmla="*/ 208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" h="34">
                  <a:moveTo>
                    <a:pt x="0" y="5"/>
                  </a:moveTo>
                  <a:cubicBezTo>
                    <a:pt x="1" y="6"/>
                    <a:pt x="2" y="5"/>
                    <a:pt x="3" y="6"/>
                  </a:cubicBezTo>
                  <a:cubicBezTo>
                    <a:pt x="4" y="7"/>
                    <a:pt x="4" y="7"/>
                    <a:pt x="4" y="9"/>
                  </a:cubicBezTo>
                  <a:cubicBezTo>
                    <a:pt x="6" y="12"/>
                    <a:pt x="5" y="16"/>
                    <a:pt x="5" y="19"/>
                  </a:cubicBezTo>
                  <a:cubicBezTo>
                    <a:pt x="5" y="24"/>
                    <a:pt x="5" y="30"/>
                    <a:pt x="8" y="34"/>
                  </a:cubicBezTo>
                  <a:cubicBezTo>
                    <a:pt x="7" y="28"/>
                    <a:pt x="6" y="21"/>
                    <a:pt x="6" y="14"/>
                  </a:cubicBezTo>
                  <a:cubicBezTo>
                    <a:pt x="6" y="12"/>
                    <a:pt x="7" y="9"/>
                    <a:pt x="6" y="6"/>
                  </a:cubicBezTo>
                  <a:cubicBezTo>
                    <a:pt x="6" y="4"/>
                    <a:pt x="4" y="3"/>
                    <a:pt x="4" y="0"/>
                  </a:cubicBezTo>
                  <a:cubicBezTo>
                    <a:pt x="2" y="1"/>
                    <a:pt x="1" y="3"/>
                    <a:pt x="0" y="5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1" name="Freeform 269">
              <a:extLst>
                <a:ext uri="{FF2B5EF4-FFF2-40B4-BE49-F238E27FC236}">
                  <a16:creationId xmlns:a16="http://schemas.microsoft.com/office/drawing/2014/main" id="{54AE2DC4-32C7-4B3E-BD26-0E51C1745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5" y="3586"/>
              <a:ext cx="63" cy="163"/>
            </a:xfrm>
            <a:custGeom>
              <a:avLst/>
              <a:gdLst>
                <a:gd name="T0" fmla="*/ 927 w 25"/>
                <a:gd name="T1" fmla="*/ 0 h 65"/>
                <a:gd name="T2" fmla="*/ 801 w 25"/>
                <a:gd name="T3" fmla="*/ 554 h 65"/>
                <a:gd name="T4" fmla="*/ 318 w 25"/>
                <a:gd name="T5" fmla="*/ 1389 h 65"/>
                <a:gd name="T6" fmla="*/ 209 w 25"/>
                <a:gd name="T7" fmla="*/ 2051 h 65"/>
                <a:gd name="T8" fmla="*/ 484 w 25"/>
                <a:gd name="T9" fmla="*/ 2573 h 65"/>
                <a:gd name="T10" fmla="*/ 50 w 25"/>
                <a:gd name="T11" fmla="*/ 1861 h 65"/>
                <a:gd name="T12" fmla="*/ 451 w 25"/>
                <a:gd name="T13" fmla="*/ 1181 h 65"/>
                <a:gd name="T14" fmla="*/ 769 w 25"/>
                <a:gd name="T15" fmla="*/ 554 h 65"/>
                <a:gd name="T16" fmla="*/ 960 w 25"/>
                <a:gd name="T17" fmla="*/ 83 h 6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" h="65">
                  <a:moveTo>
                    <a:pt x="23" y="0"/>
                  </a:moveTo>
                  <a:cubicBezTo>
                    <a:pt x="25" y="6"/>
                    <a:pt x="23" y="9"/>
                    <a:pt x="20" y="14"/>
                  </a:cubicBezTo>
                  <a:cubicBezTo>
                    <a:pt x="16" y="21"/>
                    <a:pt x="12" y="28"/>
                    <a:pt x="8" y="35"/>
                  </a:cubicBezTo>
                  <a:cubicBezTo>
                    <a:pt x="5" y="41"/>
                    <a:pt x="3" y="46"/>
                    <a:pt x="5" y="52"/>
                  </a:cubicBezTo>
                  <a:cubicBezTo>
                    <a:pt x="7" y="56"/>
                    <a:pt x="11" y="60"/>
                    <a:pt x="12" y="65"/>
                  </a:cubicBezTo>
                  <a:cubicBezTo>
                    <a:pt x="6" y="63"/>
                    <a:pt x="0" y="53"/>
                    <a:pt x="1" y="47"/>
                  </a:cubicBezTo>
                  <a:cubicBezTo>
                    <a:pt x="2" y="41"/>
                    <a:pt x="8" y="36"/>
                    <a:pt x="11" y="30"/>
                  </a:cubicBezTo>
                  <a:cubicBezTo>
                    <a:pt x="14" y="24"/>
                    <a:pt x="15" y="19"/>
                    <a:pt x="19" y="14"/>
                  </a:cubicBezTo>
                  <a:cubicBezTo>
                    <a:pt x="21" y="10"/>
                    <a:pt x="21" y="5"/>
                    <a:pt x="24" y="2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2" name="Freeform 270">
              <a:extLst>
                <a:ext uri="{FF2B5EF4-FFF2-40B4-BE49-F238E27FC236}">
                  <a16:creationId xmlns:a16="http://schemas.microsoft.com/office/drawing/2014/main" id="{3968D86B-1235-42C1-A515-377DD0CE7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3641"/>
              <a:ext cx="235" cy="231"/>
            </a:xfrm>
            <a:custGeom>
              <a:avLst/>
              <a:gdLst>
                <a:gd name="T0" fmla="*/ 3675 w 94"/>
                <a:gd name="T1" fmla="*/ 1424 h 92"/>
                <a:gd name="T2" fmla="*/ 3283 w 94"/>
                <a:gd name="T3" fmla="*/ 1507 h 92"/>
                <a:gd name="T4" fmla="*/ 3250 w 94"/>
                <a:gd name="T5" fmla="*/ 1185 h 92"/>
                <a:gd name="T6" fmla="*/ 3283 w 94"/>
                <a:gd name="T7" fmla="*/ 0 h 92"/>
                <a:gd name="T8" fmla="*/ 3175 w 94"/>
                <a:gd name="T9" fmla="*/ 921 h 92"/>
                <a:gd name="T10" fmla="*/ 3020 w 94"/>
                <a:gd name="T11" fmla="*/ 1424 h 92"/>
                <a:gd name="T12" fmla="*/ 2895 w 94"/>
                <a:gd name="T13" fmla="*/ 1707 h 92"/>
                <a:gd name="T14" fmla="*/ 2583 w 94"/>
                <a:gd name="T15" fmla="*/ 2149 h 92"/>
                <a:gd name="T16" fmla="*/ 2188 w 94"/>
                <a:gd name="T17" fmla="*/ 2471 h 92"/>
                <a:gd name="T18" fmla="*/ 1845 w 94"/>
                <a:gd name="T19" fmla="*/ 2704 h 92"/>
                <a:gd name="T20" fmla="*/ 1250 w 94"/>
                <a:gd name="T21" fmla="*/ 1866 h 92"/>
                <a:gd name="T22" fmla="*/ 1563 w 94"/>
                <a:gd name="T23" fmla="*/ 1185 h 92"/>
                <a:gd name="T24" fmla="*/ 1770 w 94"/>
                <a:gd name="T25" fmla="*/ 680 h 92"/>
                <a:gd name="T26" fmla="*/ 1333 w 94"/>
                <a:gd name="T27" fmla="*/ 1424 h 92"/>
                <a:gd name="T28" fmla="*/ 988 w 94"/>
                <a:gd name="T29" fmla="*/ 1916 h 92"/>
                <a:gd name="T30" fmla="*/ 438 w 94"/>
                <a:gd name="T31" fmla="*/ 1916 h 92"/>
                <a:gd name="T32" fmla="*/ 0 w 94"/>
                <a:gd name="T33" fmla="*/ 1823 h 92"/>
                <a:gd name="T34" fmla="*/ 625 w 94"/>
                <a:gd name="T35" fmla="*/ 2149 h 92"/>
                <a:gd name="T36" fmla="*/ 833 w 94"/>
                <a:gd name="T37" fmla="*/ 2187 h 92"/>
                <a:gd name="T38" fmla="*/ 988 w 94"/>
                <a:gd name="T39" fmla="*/ 2187 h 92"/>
                <a:gd name="T40" fmla="*/ 1488 w 94"/>
                <a:gd name="T41" fmla="*/ 2662 h 92"/>
                <a:gd name="T42" fmla="*/ 1688 w 94"/>
                <a:gd name="T43" fmla="*/ 2862 h 92"/>
                <a:gd name="T44" fmla="*/ 1770 w 94"/>
                <a:gd name="T45" fmla="*/ 3259 h 92"/>
                <a:gd name="T46" fmla="*/ 2188 w 94"/>
                <a:gd name="T47" fmla="*/ 3656 h 92"/>
                <a:gd name="T48" fmla="*/ 1925 w 94"/>
                <a:gd name="T49" fmla="*/ 3216 h 92"/>
                <a:gd name="T50" fmla="*/ 1925 w 94"/>
                <a:gd name="T51" fmla="*/ 2862 h 92"/>
                <a:gd name="T52" fmla="*/ 2658 w 94"/>
                <a:gd name="T53" fmla="*/ 2187 h 92"/>
                <a:gd name="T54" fmla="*/ 3095 w 94"/>
                <a:gd name="T55" fmla="*/ 1632 h 92"/>
                <a:gd name="T56" fmla="*/ 3645 w 94"/>
                <a:gd name="T57" fmla="*/ 1424 h 9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94" h="92">
                  <a:moveTo>
                    <a:pt x="94" y="36"/>
                  </a:moveTo>
                  <a:cubicBezTo>
                    <a:pt x="90" y="33"/>
                    <a:pt x="88" y="37"/>
                    <a:pt x="84" y="38"/>
                  </a:cubicBezTo>
                  <a:cubicBezTo>
                    <a:pt x="79" y="38"/>
                    <a:pt x="82" y="34"/>
                    <a:pt x="83" y="30"/>
                  </a:cubicBezTo>
                  <a:cubicBezTo>
                    <a:pt x="85" y="22"/>
                    <a:pt x="88" y="8"/>
                    <a:pt x="84" y="0"/>
                  </a:cubicBezTo>
                  <a:cubicBezTo>
                    <a:pt x="85" y="7"/>
                    <a:pt x="82" y="16"/>
                    <a:pt x="81" y="23"/>
                  </a:cubicBezTo>
                  <a:cubicBezTo>
                    <a:pt x="80" y="27"/>
                    <a:pt x="79" y="32"/>
                    <a:pt x="77" y="36"/>
                  </a:cubicBezTo>
                  <a:cubicBezTo>
                    <a:pt x="76" y="40"/>
                    <a:pt x="76" y="41"/>
                    <a:pt x="74" y="43"/>
                  </a:cubicBezTo>
                  <a:cubicBezTo>
                    <a:pt x="71" y="47"/>
                    <a:pt x="69" y="51"/>
                    <a:pt x="66" y="54"/>
                  </a:cubicBezTo>
                  <a:cubicBezTo>
                    <a:pt x="63" y="57"/>
                    <a:pt x="59" y="59"/>
                    <a:pt x="56" y="62"/>
                  </a:cubicBezTo>
                  <a:cubicBezTo>
                    <a:pt x="53" y="65"/>
                    <a:pt x="51" y="68"/>
                    <a:pt x="47" y="68"/>
                  </a:cubicBezTo>
                  <a:cubicBezTo>
                    <a:pt x="38" y="68"/>
                    <a:pt x="30" y="54"/>
                    <a:pt x="32" y="47"/>
                  </a:cubicBezTo>
                  <a:cubicBezTo>
                    <a:pt x="34" y="41"/>
                    <a:pt x="38" y="36"/>
                    <a:pt x="40" y="30"/>
                  </a:cubicBezTo>
                  <a:cubicBezTo>
                    <a:pt x="42" y="26"/>
                    <a:pt x="42" y="21"/>
                    <a:pt x="45" y="17"/>
                  </a:cubicBezTo>
                  <a:cubicBezTo>
                    <a:pt x="40" y="23"/>
                    <a:pt x="38" y="30"/>
                    <a:pt x="34" y="36"/>
                  </a:cubicBezTo>
                  <a:cubicBezTo>
                    <a:pt x="32" y="39"/>
                    <a:pt x="30" y="46"/>
                    <a:pt x="25" y="48"/>
                  </a:cubicBezTo>
                  <a:cubicBezTo>
                    <a:pt x="21" y="51"/>
                    <a:pt x="15" y="49"/>
                    <a:pt x="11" y="48"/>
                  </a:cubicBezTo>
                  <a:cubicBezTo>
                    <a:pt x="7" y="48"/>
                    <a:pt x="4" y="46"/>
                    <a:pt x="0" y="46"/>
                  </a:cubicBezTo>
                  <a:cubicBezTo>
                    <a:pt x="6" y="48"/>
                    <a:pt x="11" y="52"/>
                    <a:pt x="16" y="54"/>
                  </a:cubicBezTo>
                  <a:cubicBezTo>
                    <a:pt x="18" y="54"/>
                    <a:pt x="20" y="55"/>
                    <a:pt x="21" y="55"/>
                  </a:cubicBezTo>
                  <a:cubicBezTo>
                    <a:pt x="23" y="55"/>
                    <a:pt x="24" y="54"/>
                    <a:pt x="25" y="55"/>
                  </a:cubicBezTo>
                  <a:cubicBezTo>
                    <a:pt x="30" y="55"/>
                    <a:pt x="34" y="64"/>
                    <a:pt x="38" y="67"/>
                  </a:cubicBezTo>
                  <a:cubicBezTo>
                    <a:pt x="40" y="69"/>
                    <a:pt x="42" y="70"/>
                    <a:pt x="43" y="72"/>
                  </a:cubicBezTo>
                  <a:cubicBezTo>
                    <a:pt x="45" y="75"/>
                    <a:pt x="44" y="79"/>
                    <a:pt x="45" y="82"/>
                  </a:cubicBezTo>
                  <a:cubicBezTo>
                    <a:pt x="47" y="86"/>
                    <a:pt x="53" y="88"/>
                    <a:pt x="56" y="92"/>
                  </a:cubicBezTo>
                  <a:cubicBezTo>
                    <a:pt x="54" y="89"/>
                    <a:pt x="52" y="85"/>
                    <a:pt x="49" y="81"/>
                  </a:cubicBezTo>
                  <a:cubicBezTo>
                    <a:pt x="47" y="78"/>
                    <a:pt x="45" y="76"/>
                    <a:pt x="49" y="72"/>
                  </a:cubicBezTo>
                  <a:cubicBezTo>
                    <a:pt x="55" y="66"/>
                    <a:pt x="62" y="61"/>
                    <a:pt x="68" y="55"/>
                  </a:cubicBezTo>
                  <a:cubicBezTo>
                    <a:pt x="73" y="50"/>
                    <a:pt x="74" y="43"/>
                    <a:pt x="79" y="41"/>
                  </a:cubicBezTo>
                  <a:cubicBezTo>
                    <a:pt x="84" y="39"/>
                    <a:pt x="89" y="37"/>
                    <a:pt x="93" y="36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3" name="Freeform 271">
              <a:extLst>
                <a:ext uri="{FF2B5EF4-FFF2-40B4-BE49-F238E27FC236}">
                  <a16:creationId xmlns:a16="http://schemas.microsoft.com/office/drawing/2014/main" id="{E62CF25A-0CC1-49AD-BC2F-D0E387563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3651"/>
              <a:ext cx="295" cy="138"/>
            </a:xfrm>
            <a:custGeom>
              <a:avLst/>
              <a:gdLst>
                <a:gd name="T0" fmla="*/ 4583 w 118"/>
                <a:gd name="T1" fmla="*/ 125 h 55"/>
                <a:gd name="T2" fmla="*/ 4188 w 118"/>
                <a:gd name="T3" fmla="*/ 50 h 55"/>
                <a:gd name="T4" fmla="*/ 3800 w 118"/>
                <a:gd name="T5" fmla="*/ 0 h 55"/>
                <a:gd name="T6" fmla="*/ 3125 w 118"/>
                <a:gd name="T7" fmla="*/ 314 h 55"/>
                <a:gd name="T8" fmla="*/ 2895 w 118"/>
                <a:gd name="T9" fmla="*/ 1581 h 55"/>
                <a:gd name="T10" fmla="*/ 2813 w 118"/>
                <a:gd name="T11" fmla="*/ 713 h 55"/>
                <a:gd name="T12" fmla="*/ 2625 w 118"/>
                <a:gd name="T13" fmla="*/ 442 h 55"/>
                <a:gd name="T14" fmla="*/ 1488 w 118"/>
                <a:gd name="T15" fmla="*/ 522 h 55"/>
                <a:gd name="T16" fmla="*/ 1145 w 118"/>
                <a:gd name="T17" fmla="*/ 918 h 55"/>
                <a:gd name="T18" fmla="*/ 675 w 118"/>
                <a:gd name="T19" fmla="*/ 1393 h 55"/>
                <a:gd name="T20" fmla="*/ 313 w 118"/>
                <a:gd name="T21" fmla="*/ 1819 h 55"/>
                <a:gd name="T22" fmla="*/ 313 w 118"/>
                <a:gd name="T23" fmla="*/ 2178 h 55"/>
                <a:gd name="T24" fmla="*/ 675 w 118"/>
                <a:gd name="T25" fmla="*/ 1265 h 55"/>
                <a:gd name="T26" fmla="*/ 863 w 118"/>
                <a:gd name="T27" fmla="*/ 868 h 55"/>
                <a:gd name="T28" fmla="*/ 1333 w 118"/>
                <a:gd name="T29" fmla="*/ 522 h 55"/>
                <a:gd name="T30" fmla="*/ 2188 w 118"/>
                <a:gd name="T31" fmla="*/ 238 h 55"/>
                <a:gd name="T32" fmla="*/ 2895 w 118"/>
                <a:gd name="T33" fmla="*/ 442 h 55"/>
                <a:gd name="T34" fmla="*/ 3250 w 118"/>
                <a:gd name="T35" fmla="*/ 125 h 55"/>
                <a:gd name="T36" fmla="*/ 3800 w 118"/>
                <a:gd name="T37" fmla="*/ 0 h 55"/>
                <a:gd name="T38" fmla="*/ 4220 w 118"/>
                <a:gd name="T39" fmla="*/ 50 h 55"/>
                <a:gd name="T40" fmla="*/ 4613 w 118"/>
                <a:gd name="T41" fmla="*/ 208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8" h="55">
                  <a:moveTo>
                    <a:pt x="117" y="3"/>
                  </a:moveTo>
                  <a:cubicBezTo>
                    <a:pt x="114" y="4"/>
                    <a:pt x="110" y="2"/>
                    <a:pt x="107" y="1"/>
                  </a:cubicBezTo>
                  <a:cubicBezTo>
                    <a:pt x="103" y="1"/>
                    <a:pt x="100" y="0"/>
                    <a:pt x="97" y="0"/>
                  </a:cubicBezTo>
                  <a:cubicBezTo>
                    <a:pt x="90" y="0"/>
                    <a:pt x="84" y="3"/>
                    <a:pt x="80" y="8"/>
                  </a:cubicBezTo>
                  <a:cubicBezTo>
                    <a:pt x="72" y="16"/>
                    <a:pt x="78" y="30"/>
                    <a:pt x="74" y="40"/>
                  </a:cubicBezTo>
                  <a:cubicBezTo>
                    <a:pt x="73" y="33"/>
                    <a:pt x="73" y="25"/>
                    <a:pt x="72" y="18"/>
                  </a:cubicBezTo>
                  <a:cubicBezTo>
                    <a:pt x="71" y="14"/>
                    <a:pt x="71" y="13"/>
                    <a:pt x="67" y="11"/>
                  </a:cubicBezTo>
                  <a:cubicBezTo>
                    <a:pt x="58" y="8"/>
                    <a:pt x="47" y="8"/>
                    <a:pt x="38" y="13"/>
                  </a:cubicBezTo>
                  <a:cubicBezTo>
                    <a:pt x="33" y="15"/>
                    <a:pt x="32" y="19"/>
                    <a:pt x="29" y="23"/>
                  </a:cubicBezTo>
                  <a:cubicBezTo>
                    <a:pt x="26" y="28"/>
                    <a:pt x="21" y="32"/>
                    <a:pt x="17" y="35"/>
                  </a:cubicBezTo>
                  <a:cubicBezTo>
                    <a:pt x="14" y="38"/>
                    <a:pt x="10" y="42"/>
                    <a:pt x="8" y="46"/>
                  </a:cubicBezTo>
                  <a:cubicBezTo>
                    <a:pt x="6" y="49"/>
                    <a:pt x="8" y="51"/>
                    <a:pt x="8" y="55"/>
                  </a:cubicBezTo>
                  <a:cubicBezTo>
                    <a:pt x="0" y="48"/>
                    <a:pt x="13" y="37"/>
                    <a:pt x="17" y="32"/>
                  </a:cubicBezTo>
                  <a:cubicBezTo>
                    <a:pt x="19" y="29"/>
                    <a:pt x="20" y="25"/>
                    <a:pt x="22" y="22"/>
                  </a:cubicBezTo>
                  <a:cubicBezTo>
                    <a:pt x="24" y="19"/>
                    <a:pt x="30" y="15"/>
                    <a:pt x="34" y="13"/>
                  </a:cubicBezTo>
                  <a:cubicBezTo>
                    <a:pt x="40" y="9"/>
                    <a:pt x="48" y="7"/>
                    <a:pt x="56" y="6"/>
                  </a:cubicBezTo>
                  <a:cubicBezTo>
                    <a:pt x="61" y="5"/>
                    <a:pt x="72" y="6"/>
                    <a:pt x="74" y="11"/>
                  </a:cubicBezTo>
                  <a:cubicBezTo>
                    <a:pt x="74" y="7"/>
                    <a:pt x="81" y="4"/>
                    <a:pt x="83" y="3"/>
                  </a:cubicBezTo>
                  <a:cubicBezTo>
                    <a:pt x="87" y="2"/>
                    <a:pt x="93" y="0"/>
                    <a:pt x="97" y="0"/>
                  </a:cubicBezTo>
                  <a:cubicBezTo>
                    <a:pt x="100" y="0"/>
                    <a:pt x="104" y="0"/>
                    <a:pt x="108" y="1"/>
                  </a:cubicBezTo>
                  <a:cubicBezTo>
                    <a:pt x="111" y="1"/>
                    <a:pt x="116" y="2"/>
                    <a:pt x="118" y="5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4" name="Freeform 272">
              <a:extLst>
                <a:ext uri="{FF2B5EF4-FFF2-40B4-BE49-F238E27FC236}">
                  <a16:creationId xmlns:a16="http://schemas.microsoft.com/office/drawing/2014/main" id="{C521E872-54A5-426F-8BC7-0BCFD7E0A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3" y="3726"/>
              <a:ext cx="185" cy="201"/>
            </a:xfrm>
            <a:custGeom>
              <a:avLst/>
              <a:gdLst>
                <a:gd name="T0" fmla="*/ 863 w 74"/>
                <a:gd name="T1" fmla="*/ 0 h 80"/>
                <a:gd name="T2" fmla="*/ 938 w 74"/>
                <a:gd name="T3" fmla="*/ 638 h 80"/>
                <a:gd name="T4" fmla="*/ 988 w 74"/>
                <a:gd name="T5" fmla="*/ 1030 h 80"/>
                <a:gd name="T6" fmla="*/ 1720 w 74"/>
                <a:gd name="T7" fmla="*/ 1111 h 80"/>
                <a:gd name="T8" fmla="*/ 2425 w 74"/>
                <a:gd name="T9" fmla="*/ 1111 h 80"/>
                <a:gd name="T10" fmla="*/ 2895 w 74"/>
                <a:gd name="T11" fmla="*/ 1111 h 80"/>
                <a:gd name="T12" fmla="*/ 1613 w 74"/>
                <a:gd name="T13" fmla="*/ 1236 h 80"/>
                <a:gd name="T14" fmla="*/ 1333 w 74"/>
                <a:gd name="T15" fmla="*/ 1427 h 80"/>
                <a:gd name="T16" fmla="*/ 1020 w 74"/>
                <a:gd name="T17" fmla="*/ 1869 h 80"/>
                <a:gd name="T18" fmla="*/ 1020 w 74"/>
                <a:gd name="T19" fmla="*/ 2714 h 80"/>
                <a:gd name="T20" fmla="*/ 1220 w 74"/>
                <a:gd name="T21" fmla="*/ 2947 h 80"/>
                <a:gd name="T22" fmla="*/ 1533 w 74"/>
                <a:gd name="T23" fmla="*/ 3188 h 80"/>
                <a:gd name="T24" fmla="*/ 863 w 74"/>
                <a:gd name="T25" fmla="*/ 2822 h 80"/>
                <a:gd name="T26" fmla="*/ 0 w 74"/>
                <a:gd name="T27" fmla="*/ 2904 h 80"/>
                <a:gd name="T28" fmla="*/ 238 w 74"/>
                <a:gd name="T29" fmla="*/ 2791 h 80"/>
                <a:gd name="T30" fmla="*/ 550 w 74"/>
                <a:gd name="T31" fmla="*/ 2746 h 80"/>
                <a:gd name="T32" fmla="*/ 833 w 74"/>
                <a:gd name="T33" fmla="*/ 2558 h 80"/>
                <a:gd name="T34" fmla="*/ 908 w 74"/>
                <a:gd name="T35" fmla="*/ 2078 h 80"/>
                <a:gd name="T36" fmla="*/ 1020 w 74"/>
                <a:gd name="T37" fmla="*/ 1603 h 80"/>
                <a:gd name="T38" fmla="*/ 1095 w 74"/>
                <a:gd name="T39" fmla="*/ 1269 h 80"/>
                <a:gd name="T40" fmla="*/ 833 w 74"/>
                <a:gd name="T41" fmla="*/ 1080 h 80"/>
                <a:gd name="T42" fmla="*/ 863 w 74"/>
                <a:gd name="T43" fmla="*/ 600 h 80"/>
                <a:gd name="T44" fmla="*/ 938 w 74"/>
                <a:gd name="T45" fmla="*/ 0 h 8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74" h="80">
                  <a:moveTo>
                    <a:pt x="22" y="0"/>
                  </a:moveTo>
                  <a:cubicBezTo>
                    <a:pt x="24" y="5"/>
                    <a:pt x="24" y="11"/>
                    <a:pt x="24" y="16"/>
                  </a:cubicBezTo>
                  <a:cubicBezTo>
                    <a:pt x="25" y="19"/>
                    <a:pt x="24" y="23"/>
                    <a:pt x="25" y="26"/>
                  </a:cubicBezTo>
                  <a:cubicBezTo>
                    <a:pt x="29" y="31"/>
                    <a:pt x="39" y="29"/>
                    <a:pt x="44" y="28"/>
                  </a:cubicBezTo>
                  <a:cubicBezTo>
                    <a:pt x="50" y="27"/>
                    <a:pt x="56" y="27"/>
                    <a:pt x="62" y="28"/>
                  </a:cubicBezTo>
                  <a:cubicBezTo>
                    <a:pt x="66" y="29"/>
                    <a:pt x="70" y="28"/>
                    <a:pt x="74" y="28"/>
                  </a:cubicBezTo>
                  <a:cubicBezTo>
                    <a:pt x="63" y="30"/>
                    <a:pt x="52" y="29"/>
                    <a:pt x="41" y="31"/>
                  </a:cubicBezTo>
                  <a:cubicBezTo>
                    <a:pt x="37" y="31"/>
                    <a:pt x="36" y="33"/>
                    <a:pt x="34" y="36"/>
                  </a:cubicBezTo>
                  <a:cubicBezTo>
                    <a:pt x="31" y="40"/>
                    <a:pt x="28" y="43"/>
                    <a:pt x="26" y="47"/>
                  </a:cubicBezTo>
                  <a:cubicBezTo>
                    <a:pt x="21" y="53"/>
                    <a:pt x="24" y="61"/>
                    <a:pt x="26" y="68"/>
                  </a:cubicBezTo>
                  <a:cubicBezTo>
                    <a:pt x="27" y="71"/>
                    <a:pt x="27" y="72"/>
                    <a:pt x="31" y="74"/>
                  </a:cubicBezTo>
                  <a:cubicBezTo>
                    <a:pt x="34" y="75"/>
                    <a:pt x="36" y="78"/>
                    <a:pt x="39" y="80"/>
                  </a:cubicBezTo>
                  <a:cubicBezTo>
                    <a:pt x="33" y="79"/>
                    <a:pt x="28" y="72"/>
                    <a:pt x="22" y="71"/>
                  </a:cubicBezTo>
                  <a:cubicBezTo>
                    <a:pt x="15" y="69"/>
                    <a:pt x="7" y="71"/>
                    <a:pt x="0" y="73"/>
                  </a:cubicBezTo>
                  <a:cubicBezTo>
                    <a:pt x="2" y="73"/>
                    <a:pt x="4" y="71"/>
                    <a:pt x="6" y="70"/>
                  </a:cubicBezTo>
                  <a:cubicBezTo>
                    <a:pt x="9" y="69"/>
                    <a:pt x="11" y="69"/>
                    <a:pt x="14" y="69"/>
                  </a:cubicBezTo>
                  <a:cubicBezTo>
                    <a:pt x="17" y="68"/>
                    <a:pt x="20" y="66"/>
                    <a:pt x="21" y="64"/>
                  </a:cubicBezTo>
                  <a:cubicBezTo>
                    <a:pt x="22" y="61"/>
                    <a:pt x="23" y="55"/>
                    <a:pt x="23" y="52"/>
                  </a:cubicBezTo>
                  <a:cubicBezTo>
                    <a:pt x="24" y="48"/>
                    <a:pt x="24" y="44"/>
                    <a:pt x="26" y="40"/>
                  </a:cubicBezTo>
                  <a:cubicBezTo>
                    <a:pt x="27" y="37"/>
                    <a:pt x="29" y="34"/>
                    <a:pt x="28" y="32"/>
                  </a:cubicBezTo>
                  <a:cubicBezTo>
                    <a:pt x="26" y="29"/>
                    <a:pt x="22" y="29"/>
                    <a:pt x="21" y="27"/>
                  </a:cubicBezTo>
                  <a:cubicBezTo>
                    <a:pt x="19" y="24"/>
                    <a:pt x="21" y="18"/>
                    <a:pt x="22" y="15"/>
                  </a:cubicBezTo>
                  <a:cubicBezTo>
                    <a:pt x="23" y="10"/>
                    <a:pt x="24" y="5"/>
                    <a:pt x="24" y="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5" name="Freeform 273">
              <a:extLst>
                <a:ext uri="{FF2B5EF4-FFF2-40B4-BE49-F238E27FC236}">
                  <a16:creationId xmlns:a16="http://schemas.microsoft.com/office/drawing/2014/main" id="{449F2ACD-0464-49C6-9580-AB3BB526D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3772"/>
              <a:ext cx="75" cy="17"/>
            </a:xfrm>
            <a:custGeom>
              <a:avLst/>
              <a:gdLst>
                <a:gd name="T0" fmla="*/ 1145 w 30"/>
                <a:gd name="T1" fmla="*/ 29 h 7"/>
                <a:gd name="T2" fmla="*/ 550 w 30"/>
                <a:gd name="T3" fmla="*/ 100 h 7"/>
                <a:gd name="T4" fmla="*/ 0 w 30"/>
                <a:gd name="T5" fmla="*/ 29 h 7"/>
                <a:gd name="T6" fmla="*/ 470 w 30"/>
                <a:gd name="T7" fmla="*/ 141 h 7"/>
                <a:gd name="T8" fmla="*/ 833 w 30"/>
                <a:gd name="T9" fmla="*/ 211 h 7"/>
                <a:gd name="T10" fmla="*/ 1175 w 30"/>
                <a:gd name="T11" fmla="*/ 243 h 7"/>
                <a:gd name="T12" fmla="*/ 1175 w 30"/>
                <a:gd name="T13" fmla="*/ 7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7">
                  <a:moveTo>
                    <a:pt x="29" y="1"/>
                  </a:moveTo>
                  <a:cubicBezTo>
                    <a:pt x="23" y="0"/>
                    <a:pt x="19" y="3"/>
                    <a:pt x="14" y="3"/>
                  </a:cubicBezTo>
                  <a:cubicBezTo>
                    <a:pt x="10" y="3"/>
                    <a:pt x="5" y="1"/>
                    <a:pt x="0" y="1"/>
                  </a:cubicBezTo>
                  <a:cubicBezTo>
                    <a:pt x="4" y="3"/>
                    <a:pt x="8" y="3"/>
                    <a:pt x="12" y="4"/>
                  </a:cubicBezTo>
                  <a:cubicBezTo>
                    <a:pt x="14" y="5"/>
                    <a:pt x="18" y="6"/>
                    <a:pt x="21" y="6"/>
                  </a:cubicBezTo>
                  <a:cubicBezTo>
                    <a:pt x="24" y="6"/>
                    <a:pt x="27" y="5"/>
                    <a:pt x="30" y="7"/>
                  </a:cubicBezTo>
                  <a:cubicBezTo>
                    <a:pt x="30" y="5"/>
                    <a:pt x="29" y="4"/>
                    <a:pt x="30" y="2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6" name="Freeform 274">
              <a:extLst>
                <a:ext uri="{FF2B5EF4-FFF2-40B4-BE49-F238E27FC236}">
                  <a16:creationId xmlns:a16="http://schemas.microsoft.com/office/drawing/2014/main" id="{0214BD6A-463C-47D3-A932-D252497F6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3802"/>
              <a:ext cx="92" cy="180"/>
            </a:xfrm>
            <a:custGeom>
              <a:avLst/>
              <a:gdLst>
                <a:gd name="T0" fmla="*/ 1032 w 37"/>
                <a:gd name="T1" fmla="*/ 0 h 72"/>
                <a:gd name="T2" fmla="*/ 1305 w 37"/>
                <a:gd name="T3" fmla="*/ 833 h 72"/>
                <a:gd name="T4" fmla="*/ 1335 w 37"/>
                <a:gd name="T5" fmla="*/ 1333 h 72"/>
                <a:gd name="T6" fmla="*/ 1335 w 37"/>
                <a:gd name="T7" fmla="*/ 1688 h 72"/>
                <a:gd name="T8" fmla="*/ 1002 w 37"/>
                <a:gd name="T9" fmla="*/ 1875 h 72"/>
                <a:gd name="T10" fmla="*/ 798 w 37"/>
                <a:gd name="T11" fmla="*/ 1958 h 72"/>
                <a:gd name="T12" fmla="*/ 612 w 37"/>
                <a:gd name="T13" fmla="*/ 2000 h 72"/>
                <a:gd name="T14" fmla="*/ 462 w 37"/>
                <a:gd name="T15" fmla="*/ 2813 h 72"/>
                <a:gd name="T16" fmla="*/ 383 w 37"/>
                <a:gd name="T17" fmla="*/ 2238 h 72"/>
                <a:gd name="T18" fmla="*/ 0 w 37"/>
                <a:gd name="T19" fmla="*/ 1925 h 72"/>
                <a:gd name="T20" fmla="*/ 1149 w 37"/>
                <a:gd name="T21" fmla="*/ 1488 h 72"/>
                <a:gd name="T22" fmla="*/ 1305 w 37"/>
                <a:gd name="T23" fmla="*/ 625 h 72"/>
                <a:gd name="T24" fmla="*/ 1261 w 37"/>
                <a:gd name="T25" fmla="*/ 238 h 72"/>
                <a:gd name="T26" fmla="*/ 1077 w 37"/>
                <a:gd name="T27" fmla="*/ 50 h 7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7" h="72">
                  <a:moveTo>
                    <a:pt x="27" y="0"/>
                  </a:moveTo>
                  <a:cubicBezTo>
                    <a:pt x="36" y="6"/>
                    <a:pt x="35" y="11"/>
                    <a:pt x="34" y="21"/>
                  </a:cubicBezTo>
                  <a:cubicBezTo>
                    <a:pt x="34" y="25"/>
                    <a:pt x="35" y="30"/>
                    <a:pt x="35" y="34"/>
                  </a:cubicBezTo>
                  <a:cubicBezTo>
                    <a:pt x="35" y="37"/>
                    <a:pt x="37" y="40"/>
                    <a:pt x="35" y="43"/>
                  </a:cubicBezTo>
                  <a:cubicBezTo>
                    <a:pt x="33" y="46"/>
                    <a:pt x="29" y="47"/>
                    <a:pt x="26" y="48"/>
                  </a:cubicBezTo>
                  <a:cubicBezTo>
                    <a:pt x="24" y="49"/>
                    <a:pt x="23" y="50"/>
                    <a:pt x="21" y="50"/>
                  </a:cubicBezTo>
                  <a:cubicBezTo>
                    <a:pt x="20" y="51"/>
                    <a:pt x="17" y="50"/>
                    <a:pt x="16" y="51"/>
                  </a:cubicBezTo>
                  <a:cubicBezTo>
                    <a:pt x="11" y="54"/>
                    <a:pt x="13" y="66"/>
                    <a:pt x="12" y="72"/>
                  </a:cubicBezTo>
                  <a:cubicBezTo>
                    <a:pt x="10" y="68"/>
                    <a:pt x="13" y="61"/>
                    <a:pt x="10" y="57"/>
                  </a:cubicBezTo>
                  <a:cubicBezTo>
                    <a:pt x="8" y="54"/>
                    <a:pt x="2" y="52"/>
                    <a:pt x="0" y="49"/>
                  </a:cubicBezTo>
                  <a:cubicBezTo>
                    <a:pt x="9" y="49"/>
                    <a:pt x="27" y="49"/>
                    <a:pt x="30" y="38"/>
                  </a:cubicBezTo>
                  <a:cubicBezTo>
                    <a:pt x="33" y="32"/>
                    <a:pt x="35" y="23"/>
                    <a:pt x="34" y="16"/>
                  </a:cubicBezTo>
                  <a:cubicBezTo>
                    <a:pt x="34" y="13"/>
                    <a:pt x="35" y="9"/>
                    <a:pt x="33" y="6"/>
                  </a:cubicBezTo>
                  <a:cubicBezTo>
                    <a:pt x="32" y="4"/>
                    <a:pt x="30" y="3"/>
                    <a:pt x="28" y="1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7" name="Freeform 275">
              <a:extLst>
                <a:ext uri="{FF2B5EF4-FFF2-40B4-BE49-F238E27FC236}">
                  <a16:creationId xmlns:a16="http://schemas.microsoft.com/office/drawing/2014/main" id="{1D59DD0B-20A8-4323-B854-CF4B82D07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842"/>
              <a:ext cx="178" cy="105"/>
            </a:xfrm>
            <a:custGeom>
              <a:avLst/>
              <a:gdLst>
                <a:gd name="T0" fmla="*/ 125 w 71"/>
                <a:gd name="T1" fmla="*/ 208 h 42"/>
                <a:gd name="T2" fmla="*/ 521 w 71"/>
                <a:gd name="T3" fmla="*/ 238 h 42"/>
                <a:gd name="T4" fmla="*/ 1025 w 71"/>
                <a:gd name="T5" fmla="*/ 395 h 42"/>
                <a:gd name="T6" fmla="*/ 1735 w 71"/>
                <a:gd name="T7" fmla="*/ 708 h 42"/>
                <a:gd name="T8" fmla="*/ 2289 w 71"/>
                <a:gd name="T9" fmla="*/ 1020 h 42"/>
                <a:gd name="T10" fmla="*/ 2256 w 71"/>
                <a:gd name="T11" fmla="*/ 1645 h 42"/>
                <a:gd name="T12" fmla="*/ 2444 w 71"/>
                <a:gd name="T13" fmla="*/ 1250 h 42"/>
                <a:gd name="T14" fmla="*/ 2803 w 71"/>
                <a:gd name="T15" fmla="*/ 1020 h 42"/>
                <a:gd name="T16" fmla="*/ 2414 w 71"/>
                <a:gd name="T17" fmla="*/ 1020 h 42"/>
                <a:gd name="T18" fmla="*/ 2123 w 71"/>
                <a:gd name="T19" fmla="*/ 783 h 42"/>
                <a:gd name="T20" fmla="*/ 1735 w 71"/>
                <a:gd name="T21" fmla="*/ 550 h 42"/>
                <a:gd name="T22" fmla="*/ 1264 w 71"/>
                <a:gd name="T23" fmla="*/ 363 h 42"/>
                <a:gd name="T24" fmla="*/ 629 w 71"/>
                <a:gd name="T25" fmla="*/ 158 h 42"/>
                <a:gd name="T26" fmla="*/ 313 w 71"/>
                <a:gd name="T27" fmla="*/ 50 h 42"/>
                <a:gd name="T28" fmla="*/ 0 w 71"/>
                <a:gd name="T29" fmla="*/ 158 h 4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1" h="42">
                  <a:moveTo>
                    <a:pt x="3" y="5"/>
                  </a:moveTo>
                  <a:cubicBezTo>
                    <a:pt x="4" y="1"/>
                    <a:pt x="11" y="4"/>
                    <a:pt x="13" y="6"/>
                  </a:cubicBezTo>
                  <a:cubicBezTo>
                    <a:pt x="17" y="8"/>
                    <a:pt x="22" y="8"/>
                    <a:pt x="26" y="10"/>
                  </a:cubicBezTo>
                  <a:cubicBezTo>
                    <a:pt x="32" y="14"/>
                    <a:pt x="38" y="15"/>
                    <a:pt x="44" y="18"/>
                  </a:cubicBezTo>
                  <a:cubicBezTo>
                    <a:pt x="48" y="20"/>
                    <a:pt x="56" y="21"/>
                    <a:pt x="58" y="26"/>
                  </a:cubicBezTo>
                  <a:cubicBezTo>
                    <a:pt x="60" y="30"/>
                    <a:pt x="59" y="38"/>
                    <a:pt x="57" y="42"/>
                  </a:cubicBezTo>
                  <a:cubicBezTo>
                    <a:pt x="58" y="38"/>
                    <a:pt x="60" y="35"/>
                    <a:pt x="62" y="32"/>
                  </a:cubicBezTo>
                  <a:cubicBezTo>
                    <a:pt x="64" y="29"/>
                    <a:pt x="68" y="28"/>
                    <a:pt x="71" y="26"/>
                  </a:cubicBezTo>
                  <a:cubicBezTo>
                    <a:pt x="68" y="26"/>
                    <a:pt x="64" y="27"/>
                    <a:pt x="61" y="26"/>
                  </a:cubicBezTo>
                  <a:cubicBezTo>
                    <a:pt x="58" y="24"/>
                    <a:pt x="57" y="21"/>
                    <a:pt x="54" y="20"/>
                  </a:cubicBezTo>
                  <a:cubicBezTo>
                    <a:pt x="51" y="17"/>
                    <a:pt x="47" y="16"/>
                    <a:pt x="44" y="14"/>
                  </a:cubicBezTo>
                  <a:cubicBezTo>
                    <a:pt x="40" y="13"/>
                    <a:pt x="36" y="11"/>
                    <a:pt x="32" y="9"/>
                  </a:cubicBezTo>
                  <a:cubicBezTo>
                    <a:pt x="27" y="6"/>
                    <a:pt x="21" y="6"/>
                    <a:pt x="16" y="4"/>
                  </a:cubicBezTo>
                  <a:cubicBezTo>
                    <a:pt x="13" y="3"/>
                    <a:pt x="11" y="1"/>
                    <a:pt x="8" y="1"/>
                  </a:cubicBezTo>
                  <a:cubicBezTo>
                    <a:pt x="4" y="0"/>
                    <a:pt x="3" y="2"/>
                    <a:pt x="0" y="4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8" name="Freeform 276">
              <a:extLst>
                <a:ext uri="{FF2B5EF4-FFF2-40B4-BE49-F238E27FC236}">
                  <a16:creationId xmlns:a16="http://schemas.microsoft.com/office/drawing/2014/main" id="{CF387C62-2916-41EE-9EEC-FD9DCF4F3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0" y="3749"/>
              <a:ext cx="278" cy="200"/>
            </a:xfrm>
            <a:custGeom>
              <a:avLst/>
              <a:gdLst>
                <a:gd name="T0" fmla="*/ 50 w 111"/>
                <a:gd name="T1" fmla="*/ 1645 h 80"/>
                <a:gd name="T2" fmla="*/ 521 w 111"/>
                <a:gd name="T3" fmla="*/ 988 h 80"/>
                <a:gd name="T4" fmla="*/ 1222 w 111"/>
                <a:gd name="T5" fmla="*/ 675 h 80"/>
                <a:gd name="T6" fmla="*/ 2121 w 111"/>
                <a:gd name="T7" fmla="*/ 1688 h 80"/>
                <a:gd name="T8" fmla="*/ 2201 w 111"/>
                <a:gd name="T9" fmla="*/ 2188 h 80"/>
                <a:gd name="T10" fmla="*/ 1568 w 111"/>
                <a:gd name="T11" fmla="*/ 2500 h 80"/>
                <a:gd name="T12" fmla="*/ 709 w 111"/>
                <a:gd name="T13" fmla="*/ 2470 h 80"/>
                <a:gd name="T14" fmla="*/ 50 w 111"/>
                <a:gd name="T15" fmla="*/ 2583 h 80"/>
                <a:gd name="T16" fmla="*/ 1022 w 111"/>
                <a:gd name="T17" fmla="*/ 2583 h 80"/>
                <a:gd name="T18" fmla="*/ 1538 w 111"/>
                <a:gd name="T19" fmla="*/ 2583 h 80"/>
                <a:gd name="T20" fmla="*/ 2121 w 111"/>
                <a:gd name="T21" fmla="*/ 3125 h 80"/>
                <a:gd name="T22" fmla="*/ 2327 w 111"/>
                <a:gd name="T23" fmla="*/ 2345 h 80"/>
                <a:gd name="T24" fmla="*/ 3344 w 111"/>
                <a:gd name="T25" fmla="*/ 1770 h 80"/>
                <a:gd name="T26" fmla="*/ 4132 w 111"/>
                <a:gd name="T27" fmla="*/ 1375 h 80"/>
                <a:gd name="T28" fmla="*/ 4323 w 111"/>
                <a:gd name="T29" fmla="*/ 1250 h 80"/>
                <a:gd name="T30" fmla="*/ 4323 w 111"/>
                <a:gd name="T31" fmla="*/ 1020 h 80"/>
                <a:gd name="T32" fmla="*/ 4132 w 111"/>
                <a:gd name="T33" fmla="*/ 1250 h 80"/>
                <a:gd name="T34" fmla="*/ 3506 w 111"/>
                <a:gd name="T35" fmla="*/ 1563 h 80"/>
                <a:gd name="T36" fmla="*/ 2747 w 111"/>
                <a:gd name="T37" fmla="*/ 1875 h 80"/>
                <a:gd name="T38" fmla="*/ 2327 w 111"/>
                <a:gd name="T39" fmla="*/ 2158 h 80"/>
                <a:gd name="T40" fmla="*/ 1888 w 111"/>
                <a:gd name="T41" fmla="*/ 988 h 80"/>
                <a:gd name="T42" fmla="*/ 2590 w 111"/>
                <a:gd name="T43" fmla="*/ 125 h 80"/>
                <a:gd name="T44" fmla="*/ 1806 w 111"/>
                <a:gd name="T45" fmla="*/ 520 h 80"/>
                <a:gd name="T46" fmla="*/ 1222 w 111"/>
                <a:gd name="T47" fmla="*/ 550 h 80"/>
                <a:gd name="T48" fmla="*/ 438 w 111"/>
                <a:gd name="T49" fmla="*/ 863 h 80"/>
                <a:gd name="T50" fmla="*/ 0 w 111"/>
                <a:gd name="T51" fmla="*/ 1563 h 8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11" h="80">
                  <a:moveTo>
                    <a:pt x="1" y="42"/>
                  </a:moveTo>
                  <a:cubicBezTo>
                    <a:pt x="1" y="35"/>
                    <a:pt x="8" y="29"/>
                    <a:pt x="13" y="25"/>
                  </a:cubicBezTo>
                  <a:cubicBezTo>
                    <a:pt x="17" y="21"/>
                    <a:pt x="25" y="17"/>
                    <a:pt x="31" y="17"/>
                  </a:cubicBezTo>
                  <a:cubicBezTo>
                    <a:pt x="44" y="17"/>
                    <a:pt x="49" y="34"/>
                    <a:pt x="54" y="43"/>
                  </a:cubicBezTo>
                  <a:cubicBezTo>
                    <a:pt x="56" y="47"/>
                    <a:pt x="58" y="52"/>
                    <a:pt x="56" y="56"/>
                  </a:cubicBezTo>
                  <a:cubicBezTo>
                    <a:pt x="54" y="62"/>
                    <a:pt x="46" y="64"/>
                    <a:pt x="40" y="64"/>
                  </a:cubicBezTo>
                  <a:cubicBezTo>
                    <a:pt x="33" y="63"/>
                    <a:pt x="25" y="63"/>
                    <a:pt x="18" y="63"/>
                  </a:cubicBezTo>
                  <a:cubicBezTo>
                    <a:pt x="13" y="63"/>
                    <a:pt x="5" y="63"/>
                    <a:pt x="1" y="66"/>
                  </a:cubicBezTo>
                  <a:cubicBezTo>
                    <a:pt x="9" y="69"/>
                    <a:pt x="18" y="66"/>
                    <a:pt x="26" y="66"/>
                  </a:cubicBezTo>
                  <a:cubicBezTo>
                    <a:pt x="31" y="66"/>
                    <a:pt x="35" y="66"/>
                    <a:pt x="39" y="66"/>
                  </a:cubicBezTo>
                  <a:cubicBezTo>
                    <a:pt x="47" y="66"/>
                    <a:pt x="51" y="74"/>
                    <a:pt x="54" y="80"/>
                  </a:cubicBezTo>
                  <a:cubicBezTo>
                    <a:pt x="53" y="74"/>
                    <a:pt x="54" y="65"/>
                    <a:pt x="59" y="60"/>
                  </a:cubicBezTo>
                  <a:cubicBezTo>
                    <a:pt x="67" y="54"/>
                    <a:pt x="77" y="49"/>
                    <a:pt x="85" y="45"/>
                  </a:cubicBezTo>
                  <a:cubicBezTo>
                    <a:pt x="92" y="41"/>
                    <a:pt x="98" y="38"/>
                    <a:pt x="105" y="35"/>
                  </a:cubicBezTo>
                  <a:cubicBezTo>
                    <a:pt x="107" y="35"/>
                    <a:pt x="110" y="34"/>
                    <a:pt x="110" y="32"/>
                  </a:cubicBezTo>
                  <a:cubicBezTo>
                    <a:pt x="111" y="30"/>
                    <a:pt x="110" y="27"/>
                    <a:pt x="110" y="26"/>
                  </a:cubicBezTo>
                  <a:cubicBezTo>
                    <a:pt x="110" y="29"/>
                    <a:pt x="107" y="30"/>
                    <a:pt x="105" y="32"/>
                  </a:cubicBezTo>
                  <a:cubicBezTo>
                    <a:pt x="99" y="34"/>
                    <a:pt x="94" y="36"/>
                    <a:pt x="89" y="40"/>
                  </a:cubicBezTo>
                  <a:cubicBezTo>
                    <a:pt x="83" y="43"/>
                    <a:pt x="76" y="45"/>
                    <a:pt x="70" y="48"/>
                  </a:cubicBezTo>
                  <a:cubicBezTo>
                    <a:pt x="66" y="50"/>
                    <a:pt x="63" y="53"/>
                    <a:pt x="59" y="55"/>
                  </a:cubicBezTo>
                  <a:cubicBezTo>
                    <a:pt x="63" y="42"/>
                    <a:pt x="52" y="36"/>
                    <a:pt x="48" y="25"/>
                  </a:cubicBezTo>
                  <a:cubicBezTo>
                    <a:pt x="43" y="14"/>
                    <a:pt x="60" y="8"/>
                    <a:pt x="66" y="3"/>
                  </a:cubicBezTo>
                  <a:cubicBezTo>
                    <a:pt x="60" y="0"/>
                    <a:pt x="52" y="10"/>
                    <a:pt x="46" y="13"/>
                  </a:cubicBezTo>
                  <a:cubicBezTo>
                    <a:pt x="42" y="15"/>
                    <a:pt x="36" y="13"/>
                    <a:pt x="31" y="14"/>
                  </a:cubicBezTo>
                  <a:cubicBezTo>
                    <a:pt x="24" y="15"/>
                    <a:pt x="16" y="18"/>
                    <a:pt x="11" y="22"/>
                  </a:cubicBezTo>
                  <a:cubicBezTo>
                    <a:pt x="5" y="27"/>
                    <a:pt x="3" y="33"/>
                    <a:pt x="0" y="40"/>
                  </a:cubicBezTo>
                </a:path>
              </a:pathLst>
            </a:custGeom>
            <a:solidFill>
              <a:srgbClr val="8C20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29" name="Oval 277">
              <a:extLst>
                <a:ext uri="{FF2B5EF4-FFF2-40B4-BE49-F238E27FC236}">
                  <a16:creationId xmlns:a16="http://schemas.microsoft.com/office/drawing/2014/main" id="{7787E886-E89F-4F44-86E6-0ACA486D5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3381"/>
              <a:ext cx="33" cy="28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0" name="Oval 278">
              <a:extLst>
                <a:ext uri="{FF2B5EF4-FFF2-40B4-BE49-F238E27FC236}">
                  <a16:creationId xmlns:a16="http://schemas.microsoft.com/office/drawing/2014/main" id="{CCFE94A6-FF2E-4ED6-A4D5-0857F7E5F6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0" y="3364"/>
              <a:ext cx="35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1" name="Oval 279">
              <a:extLst>
                <a:ext uri="{FF2B5EF4-FFF2-40B4-BE49-F238E27FC236}">
                  <a16:creationId xmlns:a16="http://schemas.microsoft.com/office/drawing/2014/main" id="{83630500-BD5B-487F-AC45-54B18C0C3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3384"/>
              <a:ext cx="38" cy="3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2" name="Oval 280">
              <a:extLst>
                <a:ext uri="{FF2B5EF4-FFF2-40B4-BE49-F238E27FC236}">
                  <a16:creationId xmlns:a16="http://schemas.microsoft.com/office/drawing/2014/main" id="{609C80E5-7718-4A2D-9742-D91A13B2B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5" y="3464"/>
              <a:ext cx="28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3" name="Oval 281">
              <a:extLst>
                <a:ext uri="{FF2B5EF4-FFF2-40B4-BE49-F238E27FC236}">
                  <a16:creationId xmlns:a16="http://schemas.microsoft.com/office/drawing/2014/main" id="{B6309890-C9CE-4ABA-A111-B1C5B0D81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5" y="3556"/>
              <a:ext cx="33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4" name="Oval 282">
              <a:extLst>
                <a:ext uri="{FF2B5EF4-FFF2-40B4-BE49-F238E27FC236}">
                  <a16:creationId xmlns:a16="http://schemas.microsoft.com/office/drawing/2014/main" id="{06509888-463A-4997-AA8B-CFF662998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8" y="3559"/>
              <a:ext cx="32" cy="22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5" name="Oval 283">
              <a:extLst>
                <a:ext uri="{FF2B5EF4-FFF2-40B4-BE49-F238E27FC236}">
                  <a16:creationId xmlns:a16="http://schemas.microsoft.com/office/drawing/2014/main" id="{15CEA122-8076-42FD-AC85-051323925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8" y="3634"/>
              <a:ext cx="30" cy="22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6" name="Oval 284">
              <a:extLst>
                <a:ext uri="{FF2B5EF4-FFF2-40B4-BE49-F238E27FC236}">
                  <a16:creationId xmlns:a16="http://schemas.microsoft.com/office/drawing/2014/main" id="{9087C093-2158-43C7-B15B-74714F0DC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3736"/>
              <a:ext cx="35" cy="1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7" name="Oval 285">
              <a:extLst>
                <a:ext uri="{FF2B5EF4-FFF2-40B4-BE49-F238E27FC236}">
                  <a16:creationId xmlns:a16="http://schemas.microsoft.com/office/drawing/2014/main" id="{B1DB439F-4C88-4B15-908B-F9F110BEF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3694"/>
              <a:ext cx="23" cy="17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8" name="Oval 286">
              <a:extLst>
                <a:ext uri="{FF2B5EF4-FFF2-40B4-BE49-F238E27FC236}">
                  <a16:creationId xmlns:a16="http://schemas.microsoft.com/office/drawing/2014/main" id="{7FB8869E-4B46-48C5-B054-5E3A56E69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3729"/>
              <a:ext cx="32" cy="20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39" name="Oval 287">
              <a:extLst>
                <a:ext uri="{FF2B5EF4-FFF2-40B4-BE49-F238E27FC236}">
                  <a16:creationId xmlns:a16="http://schemas.microsoft.com/office/drawing/2014/main" id="{384B0C64-77F5-4424-9CF9-2B883A3D3E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5" y="3772"/>
              <a:ext cx="28" cy="1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0" name="Oval 288">
              <a:extLst>
                <a:ext uri="{FF2B5EF4-FFF2-40B4-BE49-F238E27FC236}">
                  <a16:creationId xmlns:a16="http://schemas.microsoft.com/office/drawing/2014/main" id="{BB0362F0-FEAE-4A02-8CC0-103D74932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5" y="3611"/>
              <a:ext cx="40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1" name="Oval 289">
              <a:extLst>
                <a:ext uri="{FF2B5EF4-FFF2-40B4-BE49-F238E27FC236}">
                  <a16:creationId xmlns:a16="http://schemas.microsoft.com/office/drawing/2014/main" id="{E366BDD0-5A4F-4194-BDE0-AEAEFCA4A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5" y="3606"/>
              <a:ext cx="23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2" name="Oval 290">
              <a:extLst>
                <a:ext uri="{FF2B5EF4-FFF2-40B4-BE49-F238E27FC236}">
                  <a16:creationId xmlns:a16="http://schemas.microsoft.com/office/drawing/2014/main" id="{7F777260-582E-44DB-8CCD-28FAD7362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3" y="2926"/>
              <a:ext cx="35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3" name="Freeform 291">
              <a:extLst>
                <a:ext uri="{FF2B5EF4-FFF2-40B4-BE49-F238E27FC236}">
                  <a16:creationId xmlns:a16="http://schemas.microsoft.com/office/drawing/2014/main" id="{8315E3BB-F29D-4B8F-8E95-A6A45C7FA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2839"/>
              <a:ext cx="35" cy="32"/>
            </a:xfrm>
            <a:custGeom>
              <a:avLst/>
              <a:gdLst>
                <a:gd name="T0" fmla="*/ 520 w 14"/>
                <a:gd name="T1" fmla="*/ 153 h 13"/>
                <a:gd name="T2" fmla="*/ 363 w 14"/>
                <a:gd name="T3" fmla="*/ 399 h 13"/>
                <a:gd name="T4" fmla="*/ 50 w 14"/>
                <a:gd name="T5" fmla="*/ 327 h 13"/>
                <a:gd name="T6" fmla="*/ 208 w 14"/>
                <a:gd name="T7" fmla="*/ 74 h 13"/>
                <a:gd name="T8" fmla="*/ 520 w 14"/>
                <a:gd name="T9" fmla="*/ 15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3">
                  <a:moveTo>
                    <a:pt x="13" y="4"/>
                  </a:moveTo>
                  <a:cubicBezTo>
                    <a:pt x="14" y="6"/>
                    <a:pt x="12" y="9"/>
                    <a:pt x="9" y="11"/>
                  </a:cubicBezTo>
                  <a:cubicBezTo>
                    <a:pt x="6" y="13"/>
                    <a:pt x="2" y="12"/>
                    <a:pt x="1" y="9"/>
                  </a:cubicBezTo>
                  <a:cubicBezTo>
                    <a:pt x="0" y="7"/>
                    <a:pt x="1" y="4"/>
                    <a:pt x="5" y="2"/>
                  </a:cubicBezTo>
                  <a:cubicBezTo>
                    <a:pt x="8" y="0"/>
                    <a:pt x="12" y="1"/>
                    <a:pt x="13" y="4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44" name="Oval 292">
              <a:extLst>
                <a:ext uri="{FF2B5EF4-FFF2-40B4-BE49-F238E27FC236}">
                  <a16:creationId xmlns:a16="http://schemas.microsoft.com/office/drawing/2014/main" id="{3A902987-5E47-48FB-8742-66722D51D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3" y="2774"/>
              <a:ext cx="47" cy="17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5" name="Oval 293">
              <a:extLst>
                <a:ext uri="{FF2B5EF4-FFF2-40B4-BE49-F238E27FC236}">
                  <a16:creationId xmlns:a16="http://schemas.microsoft.com/office/drawing/2014/main" id="{2F2E7220-D14D-4970-A464-D96EBDF6C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8" y="2756"/>
              <a:ext cx="47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6" name="Oval 294">
              <a:extLst>
                <a:ext uri="{FF2B5EF4-FFF2-40B4-BE49-F238E27FC236}">
                  <a16:creationId xmlns:a16="http://schemas.microsoft.com/office/drawing/2014/main" id="{AEB31A49-F522-4F97-94B7-DCE9D9A02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" y="2809"/>
              <a:ext cx="35" cy="32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7" name="Oval 295">
              <a:extLst>
                <a:ext uri="{FF2B5EF4-FFF2-40B4-BE49-F238E27FC236}">
                  <a16:creationId xmlns:a16="http://schemas.microsoft.com/office/drawing/2014/main" id="{22577E93-33E0-49D1-B35E-CD0E719A5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2874"/>
              <a:ext cx="30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8" name="Oval 296">
              <a:extLst>
                <a:ext uri="{FF2B5EF4-FFF2-40B4-BE49-F238E27FC236}">
                  <a16:creationId xmlns:a16="http://schemas.microsoft.com/office/drawing/2014/main" id="{48823716-98B7-4260-9EDB-A95E2C7ED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8" y="3024"/>
              <a:ext cx="40" cy="37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49" name="Oval 297">
              <a:extLst>
                <a:ext uri="{FF2B5EF4-FFF2-40B4-BE49-F238E27FC236}">
                  <a16:creationId xmlns:a16="http://schemas.microsoft.com/office/drawing/2014/main" id="{90985441-1766-4AAD-8288-A563ABBAB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3529"/>
              <a:ext cx="28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0" name="Oval 298">
              <a:extLst>
                <a:ext uri="{FF2B5EF4-FFF2-40B4-BE49-F238E27FC236}">
                  <a16:creationId xmlns:a16="http://schemas.microsoft.com/office/drawing/2014/main" id="{6FDBCD6C-9273-473E-99C1-094EECAB7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3526"/>
              <a:ext cx="35" cy="28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1" name="Freeform 299">
              <a:extLst>
                <a:ext uri="{FF2B5EF4-FFF2-40B4-BE49-F238E27FC236}">
                  <a16:creationId xmlns:a16="http://schemas.microsoft.com/office/drawing/2014/main" id="{89B11454-256B-4E12-BDE4-477319BD8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5" y="3659"/>
              <a:ext cx="28" cy="35"/>
            </a:xfrm>
            <a:custGeom>
              <a:avLst/>
              <a:gdLst>
                <a:gd name="T0" fmla="*/ 51 w 11"/>
                <a:gd name="T1" fmla="*/ 208 h 14"/>
                <a:gd name="T2" fmla="*/ 130 w 11"/>
                <a:gd name="T3" fmla="*/ 520 h 14"/>
                <a:gd name="T4" fmla="*/ 382 w 11"/>
                <a:gd name="T5" fmla="*/ 313 h 14"/>
                <a:gd name="T6" fmla="*/ 298 w 11"/>
                <a:gd name="T7" fmla="*/ 0 h 14"/>
                <a:gd name="T8" fmla="*/ 51 w 11"/>
                <a:gd name="T9" fmla="*/ 208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4">
                  <a:moveTo>
                    <a:pt x="1" y="5"/>
                  </a:moveTo>
                  <a:cubicBezTo>
                    <a:pt x="0" y="9"/>
                    <a:pt x="1" y="13"/>
                    <a:pt x="3" y="13"/>
                  </a:cubicBezTo>
                  <a:cubicBezTo>
                    <a:pt x="5" y="14"/>
                    <a:pt x="8" y="12"/>
                    <a:pt x="9" y="8"/>
                  </a:cubicBezTo>
                  <a:cubicBezTo>
                    <a:pt x="11" y="5"/>
                    <a:pt x="10" y="1"/>
                    <a:pt x="7" y="0"/>
                  </a:cubicBezTo>
                  <a:cubicBezTo>
                    <a:pt x="5" y="0"/>
                    <a:pt x="2" y="2"/>
                    <a:pt x="1" y="5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2" name="Freeform 300">
              <a:extLst>
                <a:ext uri="{FF2B5EF4-FFF2-40B4-BE49-F238E27FC236}">
                  <a16:creationId xmlns:a16="http://schemas.microsoft.com/office/drawing/2014/main" id="{E4B9758B-AB43-46EC-A890-5D731A3B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3802"/>
              <a:ext cx="42" cy="32"/>
            </a:xfrm>
            <a:custGeom>
              <a:avLst/>
              <a:gdLst>
                <a:gd name="T0" fmla="*/ 605 w 17"/>
                <a:gd name="T1" fmla="*/ 103 h 13"/>
                <a:gd name="T2" fmla="*/ 378 w 17"/>
                <a:gd name="T3" fmla="*/ 399 h 13"/>
                <a:gd name="T4" fmla="*/ 30 w 17"/>
                <a:gd name="T5" fmla="*/ 377 h 13"/>
                <a:gd name="T6" fmla="*/ 225 w 17"/>
                <a:gd name="T7" fmla="*/ 74 h 13"/>
                <a:gd name="T8" fmla="*/ 605 w 17"/>
                <a:gd name="T9" fmla="*/ 103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3">
                  <a:moveTo>
                    <a:pt x="16" y="3"/>
                  </a:moveTo>
                  <a:cubicBezTo>
                    <a:pt x="17" y="5"/>
                    <a:pt x="14" y="9"/>
                    <a:pt x="10" y="11"/>
                  </a:cubicBezTo>
                  <a:cubicBezTo>
                    <a:pt x="6" y="13"/>
                    <a:pt x="2" y="12"/>
                    <a:pt x="1" y="10"/>
                  </a:cubicBezTo>
                  <a:cubicBezTo>
                    <a:pt x="0" y="8"/>
                    <a:pt x="2" y="4"/>
                    <a:pt x="6" y="2"/>
                  </a:cubicBezTo>
                  <a:cubicBezTo>
                    <a:pt x="10" y="0"/>
                    <a:pt x="14" y="1"/>
                    <a:pt x="16" y="3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3" name="Freeform 301">
              <a:extLst>
                <a:ext uri="{FF2B5EF4-FFF2-40B4-BE49-F238E27FC236}">
                  <a16:creationId xmlns:a16="http://schemas.microsoft.com/office/drawing/2014/main" id="{ABD1EB6F-9171-43FB-AC6A-D148E5199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8" y="3889"/>
              <a:ext cx="50" cy="30"/>
            </a:xfrm>
            <a:custGeom>
              <a:avLst/>
              <a:gdLst>
                <a:gd name="T0" fmla="*/ 750 w 20"/>
                <a:gd name="T1" fmla="*/ 83 h 12"/>
                <a:gd name="T2" fmla="*/ 470 w 20"/>
                <a:gd name="T3" fmla="*/ 395 h 12"/>
                <a:gd name="T4" fmla="*/ 50 w 20"/>
                <a:gd name="T5" fmla="*/ 395 h 12"/>
                <a:gd name="T6" fmla="*/ 363 w 20"/>
                <a:gd name="T7" fmla="*/ 83 h 12"/>
                <a:gd name="T8" fmla="*/ 750 w 20"/>
                <a:gd name="T9" fmla="*/ 83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2">
                  <a:moveTo>
                    <a:pt x="19" y="2"/>
                  </a:moveTo>
                  <a:cubicBezTo>
                    <a:pt x="20" y="4"/>
                    <a:pt x="17" y="7"/>
                    <a:pt x="12" y="10"/>
                  </a:cubicBezTo>
                  <a:cubicBezTo>
                    <a:pt x="7" y="12"/>
                    <a:pt x="2" y="12"/>
                    <a:pt x="1" y="10"/>
                  </a:cubicBezTo>
                  <a:cubicBezTo>
                    <a:pt x="0" y="8"/>
                    <a:pt x="4" y="5"/>
                    <a:pt x="9" y="2"/>
                  </a:cubicBezTo>
                  <a:cubicBezTo>
                    <a:pt x="14" y="0"/>
                    <a:pt x="18" y="0"/>
                    <a:pt x="19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4" name="Oval 302">
              <a:extLst>
                <a:ext uri="{FF2B5EF4-FFF2-40B4-BE49-F238E27FC236}">
                  <a16:creationId xmlns:a16="http://schemas.microsoft.com/office/drawing/2014/main" id="{18D32ACD-1108-459E-818A-661D7E74B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0" y="3942"/>
              <a:ext cx="43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5" name="Oval 303">
              <a:extLst>
                <a:ext uri="{FF2B5EF4-FFF2-40B4-BE49-F238E27FC236}">
                  <a16:creationId xmlns:a16="http://schemas.microsoft.com/office/drawing/2014/main" id="{0852F1C5-0382-4385-8AC6-BEAB8FEC2A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8" y="3924"/>
              <a:ext cx="35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6" name="Freeform 304">
              <a:extLst>
                <a:ext uri="{FF2B5EF4-FFF2-40B4-BE49-F238E27FC236}">
                  <a16:creationId xmlns:a16="http://schemas.microsoft.com/office/drawing/2014/main" id="{1F446FA4-8D24-4245-90D2-AA0EB7068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3794"/>
              <a:ext cx="45" cy="33"/>
            </a:xfrm>
            <a:custGeom>
              <a:avLst/>
              <a:gdLst>
                <a:gd name="T0" fmla="*/ 625 w 18"/>
                <a:gd name="T1" fmla="*/ 406 h 13"/>
                <a:gd name="T2" fmla="*/ 283 w 18"/>
                <a:gd name="T3" fmla="*/ 457 h 13"/>
                <a:gd name="T4" fmla="*/ 83 w 18"/>
                <a:gd name="T5" fmla="*/ 129 h 13"/>
                <a:gd name="T6" fmla="*/ 438 w 18"/>
                <a:gd name="T7" fmla="*/ 84 h 13"/>
                <a:gd name="T8" fmla="*/ 625 w 18"/>
                <a:gd name="T9" fmla="*/ 406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16" y="10"/>
                  </a:moveTo>
                  <a:cubicBezTo>
                    <a:pt x="15" y="13"/>
                    <a:pt x="11" y="13"/>
                    <a:pt x="7" y="11"/>
                  </a:cubicBezTo>
                  <a:cubicBezTo>
                    <a:pt x="3" y="9"/>
                    <a:pt x="0" y="5"/>
                    <a:pt x="2" y="3"/>
                  </a:cubicBezTo>
                  <a:cubicBezTo>
                    <a:pt x="3" y="0"/>
                    <a:pt x="7" y="0"/>
                    <a:pt x="11" y="2"/>
                  </a:cubicBezTo>
                  <a:cubicBezTo>
                    <a:pt x="15" y="4"/>
                    <a:pt x="18" y="8"/>
                    <a:pt x="16" y="10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7" name="Freeform 305">
              <a:extLst>
                <a:ext uri="{FF2B5EF4-FFF2-40B4-BE49-F238E27FC236}">
                  <a16:creationId xmlns:a16="http://schemas.microsoft.com/office/drawing/2014/main" id="{CB4248B0-F52D-4C04-90E2-B4CA79A42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3902"/>
              <a:ext cx="45" cy="32"/>
            </a:xfrm>
            <a:custGeom>
              <a:avLst/>
              <a:gdLst>
                <a:gd name="T0" fmla="*/ 675 w 18"/>
                <a:gd name="T1" fmla="*/ 327 h 13"/>
                <a:gd name="T2" fmla="*/ 283 w 18"/>
                <a:gd name="T3" fmla="*/ 448 h 13"/>
                <a:gd name="T4" fmla="*/ 50 w 18"/>
                <a:gd name="T5" fmla="*/ 153 h 13"/>
                <a:gd name="T6" fmla="*/ 438 w 18"/>
                <a:gd name="T7" fmla="*/ 30 h 13"/>
                <a:gd name="T8" fmla="*/ 675 w 18"/>
                <a:gd name="T9" fmla="*/ 327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17" y="9"/>
                  </a:moveTo>
                  <a:cubicBezTo>
                    <a:pt x="16" y="12"/>
                    <a:pt x="12" y="13"/>
                    <a:pt x="7" y="12"/>
                  </a:cubicBezTo>
                  <a:cubicBezTo>
                    <a:pt x="3" y="10"/>
                    <a:pt x="0" y="7"/>
                    <a:pt x="1" y="4"/>
                  </a:cubicBezTo>
                  <a:cubicBezTo>
                    <a:pt x="2" y="1"/>
                    <a:pt x="7" y="0"/>
                    <a:pt x="11" y="1"/>
                  </a:cubicBezTo>
                  <a:cubicBezTo>
                    <a:pt x="16" y="3"/>
                    <a:pt x="18" y="6"/>
                    <a:pt x="17" y="9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58" name="Oval 306">
              <a:extLst>
                <a:ext uri="{FF2B5EF4-FFF2-40B4-BE49-F238E27FC236}">
                  <a16:creationId xmlns:a16="http://schemas.microsoft.com/office/drawing/2014/main" id="{DCB7F300-B6F2-402C-84AC-9A861BD0E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" y="3611"/>
              <a:ext cx="28" cy="28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59" name="Oval 307">
              <a:extLst>
                <a:ext uri="{FF2B5EF4-FFF2-40B4-BE49-F238E27FC236}">
                  <a16:creationId xmlns:a16="http://schemas.microsoft.com/office/drawing/2014/main" id="{31550B56-0909-456B-95D8-93232280E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3534"/>
              <a:ext cx="25" cy="17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0" name="Freeform 308">
              <a:extLst>
                <a:ext uri="{FF2B5EF4-FFF2-40B4-BE49-F238E27FC236}">
                  <a16:creationId xmlns:a16="http://schemas.microsoft.com/office/drawing/2014/main" id="{09CDCE33-8575-41AC-8E1C-F2A21FF94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8" y="3431"/>
              <a:ext cx="37" cy="25"/>
            </a:xfrm>
            <a:custGeom>
              <a:avLst/>
              <a:gdLst>
                <a:gd name="T0" fmla="*/ 553 w 15"/>
                <a:gd name="T1" fmla="*/ 83 h 10"/>
                <a:gd name="T2" fmla="*/ 328 w 15"/>
                <a:gd name="T3" fmla="*/ 313 h 10"/>
                <a:gd name="T4" fmla="*/ 30 w 15"/>
                <a:gd name="T5" fmla="*/ 283 h 10"/>
                <a:gd name="T6" fmla="*/ 257 w 15"/>
                <a:gd name="T7" fmla="*/ 50 h 10"/>
                <a:gd name="T8" fmla="*/ 553 w 15"/>
                <a:gd name="T9" fmla="*/ 8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0">
                  <a:moveTo>
                    <a:pt x="15" y="2"/>
                  </a:moveTo>
                  <a:cubicBezTo>
                    <a:pt x="15" y="4"/>
                    <a:pt x="13" y="7"/>
                    <a:pt x="9" y="8"/>
                  </a:cubicBezTo>
                  <a:cubicBezTo>
                    <a:pt x="6" y="10"/>
                    <a:pt x="2" y="9"/>
                    <a:pt x="1" y="7"/>
                  </a:cubicBezTo>
                  <a:cubicBezTo>
                    <a:pt x="0" y="5"/>
                    <a:pt x="3" y="3"/>
                    <a:pt x="7" y="1"/>
                  </a:cubicBezTo>
                  <a:cubicBezTo>
                    <a:pt x="10" y="0"/>
                    <a:pt x="14" y="0"/>
                    <a:pt x="15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1" name="Oval 309">
              <a:extLst>
                <a:ext uri="{FF2B5EF4-FFF2-40B4-BE49-F238E27FC236}">
                  <a16:creationId xmlns:a16="http://schemas.microsoft.com/office/drawing/2014/main" id="{2A9941A9-D6B4-497F-9D8D-3FFB2B7A1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3489"/>
              <a:ext cx="28" cy="22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2" name="Freeform 310">
              <a:extLst>
                <a:ext uri="{FF2B5EF4-FFF2-40B4-BE49-F238E27FC236}">
                  <a16:creationId xmlns:a16="http://schemas.microsoft.com/office/drawing/2014/main" id="{15436D1B-73AE-4A05-AD5F-26BFC25BB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3" y="3837"/>
              <a:ext cx="37" cy="32"/>
            </a:xfrm>
            <a:custGeom>
              <a:avLst/>
              <a:gdLst>
                <a:gd name="T0" fmla="*/ 523 w 15"/>
                <a:gd name="T1" fmla="*/ 74 h 13"/>
                <a:gd name="T2" fmla="*/ 407 w 15"/>
                <a:gd name="T3" fmla="*/ 377 h 13"/>
                <a:gd name="T4" fmla="*/ 74 w 15"/>
                <a:gd name="T5" fmla="*/ 399 h 13"/>
                <a:gd name="T6" fmla="*/ 183 w 15"/>
                <a:gd name="T7" fmla="*/ 74 h 13"/>
                <a:gd name="T8" fmla="*/ 523 w 15"/>
                <a:gd name="T9" fmla="*/ 74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" h="13">
                  <a:moveTo>
                    <a:pt x="14" y="2"/>
                  </a:moveTo>
                  <a:cubicBezTo>
                    <a:pt x="15" y="4"/>
                    <a:pt x="14" y="8"/>
                    <a:pt x="11" y="10"/>
                  </a:cubicBezTo>
                  <a:cubicBezTo>
                    <a:pt x="8" y="13"/>
                    <a:pt x="4" y="13"/>
                    <a:pt x="2" y="11"/>
                  </a:cubicBezTo>
                  <a:cubicBezTo>
                    <a:pt x="0" y="9"/>
                    <a:pt x="1" y="5"/>
                    <a:pt x="5" y="2"/>
                  </a:cubicBezTo>
                  <a:cubicBezTo>
                    <a:pt x="8" y="0"/>
                    <a:pt x="12" y="0"/>
                    <a:pt x="14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3" name="Freeform 311">
              <a:extLst>
                <a:ext uri="{FF2B5EF4-FFF2-40B4-BE49-F238E27FC236}">
                  <a16:creationId xmlns:a16="http://schemas.microsoft.com/office/drawing/2014/main" id="{FF861ADE-F7CD-424F-9F04-98EBCFEA6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3874"/>
              <a:ext cx="42" cy="35"/>
            </a:xfrm>
            <a:custGeom>
              <a:avLst/>
              <a:gdLst>
                <a:gd name="T0" fmla="*/ 605 w 17"/>
                <a:gd name="T1" fmla="*/ 83 h 14"/>
                <a:gd name="T2" fmla="*/ 410 w 17"/>
                <a:gd name="T3" fmla="*/ 438 h 14"/>
                <a:gd name="T4" fmla="*/ 30 w 17"/>
                <a:gd name="T5" fmla="*/ 470 h 14"/>
                <a:gd name="T6" fmla="*/ 225 w 17"/>
                <a:gd name="T7" fmla="*/ 158 h 14"/>
                <a:gd name="T8" fmla="*/ 605 w 17"/>
                <a:gd name="T9" fmla="*/ 8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4">
                  <a:moveTo>
                    <a:pt x="16" y="2"/>
                  </a:moveTo>
                  <a:cubicBezTo>
                    <a:pt x="17" y="4"/>
                    <a:pt x="15" y="8"/>
                    <a:pt x="11" y="11"/>
                  </a:cubicBezTo>
                  <a:cubicBezTo>
                    <a:pt x="7" y="13"/>
                    <a:pt x="2" y="14"/>
                    <a:pt x="1" y="12"/>
                  </a:cubicBezTo>
                  <a:cubicBezTo>
                    <a:pt x="0" y="10"/>
                    <a:pt x="2" y="6"/>
                    <a:pt x="6" y="4"/>
                  </a:cubicBezTo>
                  <a:cubicBezTo>
                    <a:pt x="10" y="1"/>
                    <a:pt x="15" y="0"/>
                    <a:pt x="16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64" name="Oval 312">
              <a:extLst>
                <a:ext uri="{FF2B5EF4-FFF2-40B4-BE49-F238E27FC236}">
                  <a16:creationId xmlns:a16="http://schemas.microsoft.com/office/drawing/2014/main" id="{829F6D4B-579B-45E3-998C-62D6E73BBE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3" y="3844"/>
              <a:ext cx="32" cy="3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5" name="Oval 313">
              <a:extLst>
                <a:ext uri="{FF2B5EF4-FFF2-40B4-BE49-F238E27FC236}">
                  <a16:creationId xmlns:a16="http://schemas.microsoft.com/office/drawing/2014/main" id="{2AE7EF3B-B143-4C94-B367-958889CB4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3734"/>
              <a:ext cx="40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6" name="Oval 314">
              <a:extLst>
                <a:ext uri="{FF2B5EF4-FFF2-40B4-BE49-F238E27FC236}">
                  <a16:creationId xmlns:a16="http://schemas.microsoft.com/office/drawing/2014/main" id="{2D6781FA-93B7-4940-896C-38B94F5E2A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5" y="3804"/>
              <a:ext cx="33" cy="20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7" name="Oval 315">
              <a:extLst>
                <a:ext uri="{FF2B5EF4-FFF2-40B4-BE49-F238E27FC236}">
                  <a16:creationId xmlns:a16="http://schemas.microsoft.com/office/drawing/2014/main" id="{EFE21294-B823-4127-B821-913B4323E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3696"/>
              <a:ext cx="30" cy="3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8" name="Oval 316">
              <a:extLst>
                <a:ext uri="{FF2B5EF4-FFF2-40B4-BE49-F238E27FC236}">
                  <a16:creationId xmlns:a16="http://schemas.microsoft.com/office/drawing/2014/main" id="{7B912A94-A438-43BD-858C-A86BD69FF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" y="3751"/>
              <a:ext cx="30" cy="2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69" name="Oval 317">
              <a:extLst>
                <a:ext uri="{FF2B5EF4-FFF2-40B4-BE49-F238E27FC236}">
                  <a16:creationId xmlns:a16="http://schemas.microsoft.com/office/drawing/2014/main" id="{5D50726F-A5ED-478F-B9CB-EAB7E472C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3" y="3639"/>
              <a:ext cx="20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0" name="Oval 318">
              <a:extLst>
                <a:ext uri="{FF2B5EF4-FFF2-40B4-BE49-F238E27FC236}">
                  <a16:creationId xmlns:a16="http://schemas.microsoft.com/office/drawing/2014/main" id="{373CE044-78AA-4CD8-A986-7E4565C22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0" y="3574"/>
              <a:ext cx="25" cy="25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1" name="Oval 319">
              <a:extLst>
                <a:ext uri="{FF2B5EF4-FFF2-40B4-BE49-F238E27FC236}">
                  <a16:creationId xmlns:a16="http://schemas.microsoft.com/office/drawing/2014/main" id="{7460BCD2-EB23-4D2E-83CD-ACE4D285D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8" y="3521"/>
              <a:ext cx="30" cy="2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2" name="Oval 320">
              <a:extLst>
                <a:ext uri="{FF2B5EF4-FFF2-40B4-BE49-F238E27FC236}">
                  <a16:creationId xmlns:a16="http://schemas.microsoft.com/office/drawing/2014/main" id="{3C61F9F9-955E-45D2-98B3-4D63816571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3" y="3476"/>
              <a:ext cx="22" cy="20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3" name="Oval 321">
              <a:extLst>
                <a:ext uri="{FF2B5EF4-FFF2-40B4-BE49-F238E27FC236}">
                  <a16:creationId xmlns:a16="http://schemas.microsoft.com/office/drawing/2014/main" id="{8A5EB16E-01F6-44AC-96B0-E3AAB7B5D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8" y="3616"/>
              <a:ext cx="30" cy="23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674" name="Freeform 322">
              <a:extLst>
                <a:ext uri="{FF2B5EF4-FFF2-40B4-BE49-F238E27FC236}">
                  <a16:creationId xmlns:a16="http://schemas.microsoft.com/office/drawing/2014/main" id="{2A0F85F4-AE44-4CF5-82B8-72B7D5E6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3306"/>
              <a:ext cx="460" cy="145"/>
            </a:xfrm>
            <a:custGeom>
              <a:avLst/>
              <a:gdLst>
                <a:gd name="T0" fmla="*/ 7188 w 184"/>
                <a:gd name="T1" fmla="*/ 283 h 58"/>
                <a:gd name="T2" fmla="*/ 6095 w 184"/>
                <a:gd name="T3" fmla="*/ 83 h 58"/>
                <a:gd name="T4" fmla="*/ 5083 w 184"/>
                <a:gd name="T5" fmla="*/ 438 h 58"/>
                <a:gd name="T6" fmla="*/ 3908 w 184"/>
                <a:gd name="T7" fmla="*/ 438 h 58"/>
                <a:gd name="T8" fmla="*/ 2970 w 184"/>
                <a:gd name="T9" fmla="*/ 1145 h 58"/>
                <a:gd name="T10" fmla="*/ 833 w 184"/>
                <a:gd name="T11" fmla="*/ 2270 h 58"/>
                <a:gd name="T12" fmla="*/ 0 w 184"/>
                <a:gd name="T13" fmla="*/ 1220 h 58"/>
                <a:gd name="T14" fmla="*/ 908 w 184"/>
                <a:gd name="T15" fmla="*/ 1613 h 58"/>
                <a:gd name="T16" fmla="*/ 2188 w 184"/>
                <a:gd name="T17" fmla="*/ 908 h 58"/>
                <a:gd name="T18" fmla="*/ 2863 w 184"/>
                <a:gd name="T19" fmla="*/ 938 h 58"/>
                <a:gd name="T20" fmla="*/ 3408 w 184"/>
                <a:gd name="T21" fmla="*/ 520 h 58"/>
                <a:gd name="T22" fmla="*/ 4813 w 184"/>
                <a:gd name="T23" fmla="*/ 283 h 58"/>
                <a:gd name="T24" fmla="*/ 5125 w 184"/>
                <a:gd name="T25" fmla="*/ 313 h 58"/>
                <a:gd name="T26" fmla="*/ 5470 w 184"/>
                <a:gd name="T27" fmla="*/ 208 h 58"/>
                <a:gd name="T28" fmla="*/ 6220 w 184"/>
                <a:gd name="T29" fmla="*/ 50 h 58"/>
                <a:gd name="T30" fmla="*/ 7033 w 184"/>
                <a:gd name="T31" fmla="*/ 208 h 5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84" h="58">
                  <a:moveTo>
                    <a:pt x="184" y="7"/>
                  </a:moveTo>
                  <a:cubicBezTo>
                    <a:pt x="176" y="3"/>
                    <a:pt x="165" y="0"/>
                    <a:pt x="156" y="2"/>
                  </a:cubicBezTo>
                  <a:cubicBezTo>
                    <a:pt x="147" y="3"/>
                    <a:pt x="139" y="11"/>
                    <a:pt x="130" y="11"/>
                  </a:cubicBezTo>
                  <a:cubicBezTo>
                    <a:pt x="120" y="12"/>
                    <a:pt x="110" y="8"/>
                    <a:pt x="100" y="11"/>
                  </a:cubicBezTo>
                  <a:cubicBezTo>
                    <a:pt x="89" y="14"/>
                    <a:pt x="83" y="21"/>
                    <a:pt x="76" y="29"/>
                  </a:cubicBezTo>
                  <a:cubicBezTo>
                    <a:pt x="56" y="20"/>
                    <a:pt x="26" y="37"/>
                    <a:pt x="21" y="58"/>
                  </a:cubicBezTo>
                  <a:cubicBezTo>
                    <a:pt x="22" y="46"/>
                    <a:pt x="11" y="34"/>
                    <a:pt x="0" y="31"/>
                  </a:cubicBezTo>
                  <a:cubicBezTo>
                    <a:pt x="9" y="28"/>
                    <a:pt x="18" y="34"/>
                    <a:pt x="23" y="41"/>
                  </a:cubicBezTo>
                  <a:cubicBezTo>
                    <a:pt x="30" y="33"/>
                    <a:pt x="46" y="25"/>
                    <a:pt x="56" y="23"/>
                  </a:cubicBezTo>
                  <a:cubicBezTo>
                    <a:pt x="62" y="22"/>
                    <a:pt x="68" y="25"/>
                    <a:pt x="73" y="24"/>
                  </a:cubicBezTo>
                  <a:cubicBezTo>
                    <a:pt x="77" y="23"/>
                    <a:pt x="81" y="15"/>
                    <a:pt x="87" y="13"/>
                  </a:cubicBezTo>
                  <a:cubicBezTo>
                    <a:pt x="97" y="8"/>
                    <a:pt x="112" y="7"/>
                    <a:pt x="123" y="7"/>
                  </a:cubicBezTo>
                  <a:cubicBezTo>
                    <a:pt x="126" y="7"/>
                    <a:pt x="128" y="8"/>
                    <a:pt x="131" y="8"/>
                  </a:cubicBezTo>
                  <a:cubicBezTo>
                    <a:pt x="136" y="8"/>
                    <a:pt x="136" y="6"/>
                    <a:pt x="140" y="5"/>
                  </a:cubicBezTo>
                  <a:cubicBezTo>
                    <a:pt x="146" y="3"/>
                    <a:pt x="153" y="2"/>
                    <a:pt x="159" y="1"/>
                  </a:cubicBezTo>
                  <a:cubicBezTo>
                    <a:pt x="166" y="0"/>
                    <a:pt x="175" y="1"/>
                    <a:pt x="180" y="5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5" name="Freeform 323">
              <a:extLst>
                <a:ext uri="{FF2B5EF4-FFF2-40B4-BE49-F238E27FC236}">
                  <a16:creationId xmlns:a16="http://schemas.microsoft.com/office/drawing/2014/main" id="{B8432308-17C5-481A-A919-37135295B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5" y="3289"/>
              <a:ext cx="523" cy="117"/>
            </a:xfrm>
            <a:custGeom>
              <a:avLst/>
              <a:gdLst>
                <a:gd name="T0" fmla="*/ 0 w 209"/>
                <a:gd name="T1" fmla="*/ 154 h 47"/>
                <a:gd name="T2" fmla="*/ 988 w 209"/>
                <a:gd name="T3" fmla="*/ 229 h 47"/>
                <a:gd name="T4" fmla="*/ 1334 w 209"/>
                <a:gd name="T5" fmla="*/ 309 h 47"/>
                <a:gd name="T6" fmla="*/ 1772 w 209"/>
                <a:gd name="T7" fmla="*/ 187 h 47"/>
                <a:gd name="T8" fmla="*/ 3493 w 209"/>
                <a:gd name="T9" fmla="*/ 570 h 47"/>
                <a:gd name="T10" fmla="*/ 3806 w 209"/>
                <a:gd name="T11" fmla="*/ 799 h 47"/>
                <a:gd name="T12" fmla="*/ 4121 w 209"/>
                <a:gd name="T13" fmla="*/ 924 h 47"/>
                <a:gd name="T14" fmla="*/ 5405 w 209"/>
                <a:gd name="T15" fmla="*/ 1036 h 47"/>
                <a:gd name="T16" fmla="*/ 5843 w 209"/>
                <a:gd name="T17" fmla="*/ 1389 h 47"/>
                <a:gd name="T18" fmla="*/ 6031 w 209"/>
                <a:gd name="T19" fmla="*/ 1730 h 47"/>
                <a:gd name="T20" fmla="*/ 6789 w 209"/>
                <a:gd name="T21" fmla="*/ 1618 h 47"/>
                <a:gd name="T22" fmla="*/ 7052 w 209"/>
                <a:gd name="T23" fmla="*/ 1802 h 47"/>
                <a:gd name="T24" fmla="*/ 8198 w 209"/>
                <a:gd name="T25" fmla="*/ 383 h 47"/>
                <a:gd name="T26" fmla="*/ 6819 w 209"/>
                <a:gd name="T27" fmla="*/ 1389 h 47"/>
                <a:gd name="T28" fmla="*/ 6186 w 209"/>
                <a:gd name="T29" fmla="*/ 1543 h 47"/>
                <a:gd name="T30" fmla="*/ 3964 w 209"/>
                <a:gd name="T31" fmla="*/ 879 h 47"/>
                <a:gd name="T32" fmla="*/ 2084 w 209"/>
                <a:gd name="T33" fmla="*/ 30 h 47"/>
                <a:gd name="T34" fmla="*/ 1096 w 209"/>
                <a:gd name="T35" fmla="*/ 154 h 47"/>
                <a:gd name="T36" fmla="*/ 208 w 209"/>
                <a:gd name="T37" fmla="*/ 187 h 4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09" h="47">
                  <a:moveTo>
                    <a:pt x="0" y="4"/>
                  </a:moveTo>
                  <a:cubicBezTo>
                    <a:pt x="8" y="4"/>
                    <a:pt x="17" y="3"/>
                    <a:pt x="25" y="6"/>
                  </a:cubicBezTo>
                  <a:cubicBezTo>
                    <a:pt x="28" y="7"/>
                    <a:pt x="30" y="8"/>
                    <a:pt x="34" y="8"/>
                  </a:cubicBezTo>
                  <a:cubicBezTo>
                    <a:pt x="37" y="8"/>
                    <a:pt x="41" y="6"/>
                    <a:pt x="45" y="5"/>
                  </a:cubicBezTo>
                  <a:cubicBezTo>
                    <a:pt x="60" y="4"/>
                    <a:pt x="77" y="8"/>
                    <a:pt x="89" y="15"/>
                  </a:cubicBezTo>
                  <a:cubicBezTo>
                    <a:pt x="92" y="17"/>
                    <a:pt x="94" y="19"/>
                    <a:pt x="97" y="21"/>
                  </a:cubicBezTo>
                  <a:cubicBezTo>
                    <a:pt x="101" y="24"/>
                    <a:pt x="99" y="24"/>
                    <a:pt x="105" y="24"/>
                  </a:cubicBezTo>
                  <a:cubicBezTo>
                    <a:pt x="116" y="25"/>
                    <a:pt x="128" y="21"/>
                    <a:pt x="138" y="27"/>
                  </a:cubicBezTo>
                  <a:cubicBezTo>
                    <a:pt x="142" y="29"/>
                    <a:pt x="147" y="33"/>
                    <a:pt x="149" y="36"/>
                  </a:cubicBezTo>
                  <a:cubicBezTo>
                    <a:pt x="151" y="37"/>
                    <a:pt x="152" y="44"/>
                    <a:pt x="154" y="45"/>
                  </a:cubicBezTo>
                  <a:cubicBezTo>
                    <a:pt x="159" y="47"/>
                    <a:pt x="167" y="40"/>
                    <a:pt x="173" y="42"/>
                  </a:cubicBezTo>
                  <a:cubicBezTo>
                    <a:pt x="176" y="44"/>
                    <a:pt x="178" y="45"/>
                    <a:pt x="180" y="47"/>
                  </a:cubicBezTo>
                  <a:cubicBezTo>
                    <a:pt x="172" y="32"/>
                    <a:pt x="193" y="11"/>
                    <a:pt x="209" y="10"/>
                  </a:cubicBezTo>
                  <a:cubicBezTo>
                    <a:pt x="194" y="5"/>
                    <a:pt x="176" y="22"/>
                    <a:pt x="174" y="36"/>
                  </a:cubicBezTo>
                  <a:cubicBezTo>
                    <a:pt x="168" y="36"/>
                    <a:pt x="163" y="38"/>
                    <a:pt x="158" y="40"/>
                  </a:cubicBezTo>
                  <a:cubicBezTo>
                    <a:pt x="148" y="25"/>
                    <a:pt x="117" y="13"/>
                    <a:pt x="101" y="23"/>
                  </a:cubicBezTo>
                  <a:cubicBezTo>
                    <a:pt x="92" y="10"/>
                    <a:pt x="67" y="2"/>
                    <a:pt x="53" y="1"/>
                  </a:cubicBezTo>
                  <a:cubicBezTo>
                    <a:pt x="44" y="0"/>
                    <a:pt x="37" y="3"/>
                    <a:pt x="28" y="4"/>
                  </a:cubicBezTo>
                  <a:cubicBezTo>
                    <a:pt x="21" y="4"/>
                    <a:pt x="13" y="4"/>
                    <a:pt x="5" y="5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6" name="Freeform 324">
              <a:extLst>
                <a:ext uri="{FF2B5EF4-FFF2-40B4-BE49-F238E27FC236}">
                  <a16:creationId xmlns:a16="http://schemas.microsoft.com/office/drawing/2014/main" id="{3FEA5492-2917-42F6-BA80-98BCB0E1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391"/>
              <a:ext cx="108" cy="50"/>
            </a:xfrm>
            <a:custGeom>
              <a:avLst/>
              <a:gdLst>
                <a:gd name="T0" fmla="*/ 0 w 43"/>
                <a:gd name="T1" fmla="*/ 750 h 20"/>
                <a:gd name="T2" fmla="*/ 1268 w 43"/>
                <a:gd name="T3" fmla="*/ 783 h 20"/>
                <a:gd name="T4" fmla="*/ 1710 w 43"/>
                <a:gd name="T5" fmla="*/ 0 h 20"/>
                <a:gd name="T6" fmla="*/ 1185 w 43"/>
                <a:gd name="T7" fmla="*/ 550 h 20"/>
                <a:gd name="T8" fmla="*/ 83 w 43"/>
                <a:gd name="T9" fmla="*/ 7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0">
                  <a:moveTo>
                    <a:pt x="0" y="19"/>
                  </a:moveTo>
                  <a:cubicBezTo>
                    <a:pt x="10" y="13"/>
                    <a:pt x="23" y="11"/>
                    <a:pt x="32" y="20"/>
                  </a:cubicBezTo>
                  <a:cubicBezTo>
                    <a:pt x="31" y="13"/>
                    <a:pt x="36" y="1"/>
                    <a:pt x="43" y="0"/>
                  </a:cubicBezTo>
                  <a:cubicBezTo>
                    <a:pt x="35" y="0"/>
                    <a:pt x="31" y="7"/>
                    <a:pt x="30" y="14"/>
                  </a:cubicBezTo>
                  <a:cubicBezTo>
                    <a:pt x="22" y="15"/>
                    <a:pt x="6" y="10"/>
                    <a:pt x="2" y="20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7" name="Freeform 325">
              <a:extLst>
                <a:ext uri="{FF2B5EF4-FFF2-40B4-BE49-F238E27FC236}">
                  <a16:creationId xmlns:a16="http://schemas.microsoft.com/office/drawing/2014/main" id="{6F3AD69C-F9A0-449D-A6C6-B7D19F2C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3439"/>
              <a:ext cx="97" cy="37"/>
            </a:xfrm>
            <a:custGeom>
              <a:avLst/>
              <a:gdLst>
                <a:gd name="T0" fmla="*/ 0 w 39"/>
                <a:gd name="T1" fmla="*/ 153 h 15"/>
                <a:gd name="T2" fmla="*/ 798 w 39"/>
                <a:gd name="T3" fmla="*/ 153 h 15"/>
                <a:gd name="T4" fmla="*/ 1077 w 39"/>
                <a:gd name="T5" fmla="*/ 377 h 15"/>
                <a:gd name="T6" fmla="*/ 1490 w 39"/>
                <a:gd name="T7" fmla="*/ 523 h 15"/>
                <a:gd name="T8" fmla="*/ 724 w 39"/>
                <a:gd name="T9" fmla="*/ 328 h 15"/>
                <a:gd name="T10" fmla="*/ 0 w 39"/>
                <a:gd name="T11" fmla="*/ 257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5">
                  <a:moveTo>
                    <a:pt x="0" y="4"/>
                  </a:moveTo>
                  <a:cubicBezTo>
                    <a:pt x="6" y="1"/>
                    <a:pt x="14" y="0"/>
                    <a:pt x="21" y="4"/>
                  </a:cubicBezTo>
                  <a:cubicBezTo>
                    <a:pt x="23" y="5"/>
                    <a:pt x="25" y="8"/>
                    <a:pt x="28" y="10"/>
                  </a:cubicBezTo>
                  <a:cubicBezTo>
                    <a:pt x="32" y="12"/>
                    <a:pt x="36" y="13"/>
                    <a:pt x="39" y="14"/>
                  </a:cubicBezTo>
                  <a:cubicBezTo>
                    <a:pt x="29" y="15"/>
                    <a:pt x="26" y="13"/>
                    <a:pt x="19" y="9"/>
                  </a:cubicBezTo>
                  <a:cubicBezTo>
                    <a:pt x="14" y="6"/>
                    <a:pt x="5" y="3"/>
                    <a:pt x="0" y="7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8" name="Freeform 326">
              <a:extLst>
                <a:ext uri="{FF2B5EF4-FFF2-40B4-BE49-F238E27FC236}">
                  <a16:creationId xmlns:a16="http://schemas.microsoft.com/office/drawing/2014/main" id="{73CC9338-DB9D-4CDA-BBC0-8C1E9EB1A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8" y="3381"/>
              <a:ext cx="107" cy="80"/>
            </a:xfrm>
            <a:custGeom>
              <a:avLst/>
              <a:gdLst>
                <a:gd name="T0" fmla="*/ 0 w 43"/>
                <a:gd name="T1" fmla="*/ 158 h 32"/>
                <a:gd name="T2" fmla="*/ 953 w 43"/>
                <a:gd name="T3" fmla="*/ 625 h 32"/>
                <a:gd name="T4" fmla="*/ 1386 w 43"/>
                <a:gd name="T5" fmla="*/ 833 h 32"/>
                <a:gd name="T6" fmla="*/ 1647 w 43"/>
                <a:gd name="T7" fmla="*/ 1250 h 32"/>
                <a:gd name="T8" fmla="*/ 1264 w 43"/>
                <a:gd name="T9" fmla="*/ 938 h 32"/>
                <a:gd name="T10" fmla="*/ 878 w 43"/>
                <a:gd name="T11" fmla="*/ 708 h 32"/>
                <a:gd name="T12" fmla="*/ 187 w 43"/>
                <a:gd name="T13" fmla="*/ 158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3" h="32">
                  <a:moveTo>
                    <a:pt x="0" y="4"/>
                  </a:moveTo>
                  <a:cubicBezTo>
                    <a:pt x="13" y="0"/>
                    <a:pt x="18" y="8"/>
                    <a:pt x="25" y="16"/>
                  </a:cubicBezTo>
                  <a:cubicBezTo>
                    <a:pt x="29" y="21"/>
                    <a:pt x="30" y="18"/>
                    <a:pt x="36" y="21"/>
                  </a:cubicBezTo>
                  <a:cubicBezTo>
                    <a:pt x="39" y="23"/>
                    <a:pt x="42" y="29"/>
                    <a:pt x="43" y="32"/>
                  </a:cubicBezTo>
                  <a:cubicBezTo>
                    <a:pt x="40" y="30"/>
                    <a:pt x="37" y="25"/>
                    <a:pt x="33" y="24"/>
                  </a:cubicBezTo>
                  <a:cubicBezTo>
                    <a:pt x="27" y="21"/>
                    <a:pt x="27" y="24"/>
                    <a:pt x="23" y="18"/>
                  </a:cubicBezTo>
                  <a:cubicBezTo>
                    <a:pt x="20" y="12"/>
                    <a:pt x="12" y="0"/>
                    <a:pt x="5" y="4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79" name="Freeform 327">
              <a:extLst>
                <a:ext uri="{FF2B5EF4-FFF2-40B4-BE49-F238E27FC236}">
                  <a16:creationId xmlns:a16="http://schemas.microsoft.com/office/drawing/2014/main" id="{70B33C7D-8E1B-40D4-B628-AF43658BD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3439"/>
              <a:ext cx="77" cy="55"/>
            </a:xfrm>
            <a:custGeom>
              <a:avLst/>
              <a:gdLst>
                <a:gd name="T0" fmla="*/ 0 w 31"/>
                <a:gd name="T1" fmla="*/ 863 h 22"/>
                <a:gd name="T2" fmla="*/ 412 w 31"/>
                <a:gd name="T3" fmla="*/ 125 h 22"/>
                <a:gd name="T4" fmla="*/ 1177 w 31"/>
                <a:gd name="T5" fmla="*/ 50 h 22"/>
                <a:gd name="T6" fmla="*/ 30 w 31"/>
                <a:gd name="T7" fmla="*/ 783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2" y="15"/>
                    <a:pt x="5" y="7"/>
                    <a:pt x="11" y="3"/>
                  </a:cubicBezTo>
                  <a:cubicBezTo>
                    <a:pt x="17" y="0"/>
                    <a:pt x="25" y="1"/>
                    <a:pt x="31" y="1"/>
                  </a:cubicBezTo>
                  <a:cubicBezTo>
                    <a:pt x="18" y="6"/>
                    <a:pt x="7" y="4"/>
                    <a:pt x="1" y="20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0" name="Freeform 328">
              <a:extLst>
                <a:ext uri="{FF2B5EF4-FFF2-40B4-BE49-F238E27FC236}">
                  <a16:creationId xmlns:a16="http://schemas.microsoft.com/office/drawing/2014/main" id="{AC6DBF6F-E829-4A26-A376-616C4FD9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" y="3459"/>
              <a:ext cx="98" cy="50"/>
            </a:xfrm>
            <a:custGeom>
              <a:avLst/>
              <a:gdLst>
                <a:gd name="T0" fmla="*/ 0 w 39"/>
                <a:gd name="T1" fmla="*/ 783 h 20"/>
                <a:gd name="T2" fmla="*/ 764 w 39"/>
                <a:gd name="T3" fmla="*/ 83 h 20"/>
                <a:gd name="T4" fmla="*/ 1553 w 39"/>
                <a:gd name="T5" fmla="*/ 83 h 20"/>
                <a:gd name="T6" fmla="*/ 83 w 39"/>
                <a:gd name="T7" fmla="*/ 595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0">
                  <a:moveTo>
                    <a:pt x="0" y="20"/>
                  </a:moveTo>
                  <a:cubicBezTo>
                    <a:pt x="6" y="13"/>
                    <a:pt x="11" y="5"/>
                    <a:pt x="19" y="2"/>
                  </a:cubicBezTo>
                  <a:cubicBezTo>
                    <a:pt x="26" y="0"/>
                    <a:pt x="32" y="2"/>
                    <a:pt x="39" y="2"/>
                  </a:cubicBezTo>
                  <a:cubicBezTo>
                    <a:pt x="25" y="5"/>
                    <a:pt x="14" y="7"/>
                    <a:pt x="2" y="15"/>
                  </a:cubicBezTo>
                </a:path>
              </a:pathLst>
            </a:custGeom>
            <a:solidFill>
              <a:srgbClr val="933A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1" name="Freeform 329">
              <a:extLst>
                <a:ext uri="{FF2B5EF4-FFF2-40B4-BE49-F238E27FC236}">
                  <a16:creationId xmlns:a16="http://schemas.microsoft.com/office/drawing/2014/main" id="{7AFDD836-A25A-493C-AE7B-7B10CE302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2979"/>
              <a:ext cx="1047" cy="410"/>
            </a:xfrm>
            <a:custGeom>
              <a:avLst/>
              <a:gdLst>
                <a:gd name="T0" fmla="*/ 105 w 419"/>
                <a:gd name="T1" fmla="*/ 5988 h 164"/>
                <a:gd name="T2" fmla="*/ 700 w 419"/>
                <a:gd name="T3" fmla="*/ 6300 h 164"/>
                <a:gd name="T4" fmla="*/ 1199 w 419"/>
                <a:gd name="T5" fmla="*/ 6250 h 164"/>
                <a:gd name="T6" fmla="*/ 2499 w 419"/>
                <a:gd name="T7" fmla="*/ 5783 h 164"/>
                <a:gd name="T8" fmla="*/ 3196 w 419"/>
                <a:gd name="T9" fmla="*/ 5438 h 164"/>
                <a:gd name="T10" fmla="*/ 4133 w 419"/>
                <a:gd name="T11" fmla="*/ 5158 h 164"/>
                <a:gd name="T12" fmla="*/ 5070 w 419"/>
                <a:gd name="T13" fmla="*/ 5125 h 164"/>
                <a:gd name="T14" fmla="*/ 6037 w 419"/>
                <a:gd name="T15" fmla="*/ 4925 h 164"/>
                <a:gd name="T16" fmla="*/ 7132 w 419"/>
                <a:gd name="T17" fmla="*/ 4895 h 164"/>
                <a:gd name="T18" fmla="*/ 8224 w 419"/>
                <a:gd name="T19" fmla="*/ 4770 h 164"/>
                <a:gd name="T20" fmla="*/ 10298 w 419"/>
                <a:gd name="T21" fmla="*/ 4533 h 164"/>
                <a:gd name="T22" fmla="*/ 12014 w 419"/>
                <a:gd name="T23" fmla="*/ 5050 h 164"/>
                <a:gd name="T24" fmla="*/ 13524 w 419"/>
                <a:gd name="T25" fmla="*/ 5470 h 164"/>
                <a:gd name="T26" fmla="*/ 14198 w 419"/>
                <a:gd name="T27" fmla="*/ 5708 h 164"/>
                <a:gd name="T28" fmla="*/ 14823 w 419"/>
                <a:gd name="T29" fmla="*/ 6020 h 164"/>
                <a:gd name="T30" fmla="*/ 15760 w 419"/>
                <a:gd name="T31" fmla="*/ 5158 h 164"/>
                <a:gd name="T32" fmla="*/ 16260 w 419"/>
                <a:gd name="T33" fmla="*/ 4813 h 164"/>
                <a:gd name="T34" fmla="*/ 16147 w 419"/>
                <a:gd name="T35" fmla="*/ 4063 h 164"/>
                <a:gd name="T36" fmla="*/ 16147 w 419"/>
                <a:gd name="T37" fmla="*/ 3283 h 164"/>
                <a:gd name="T38" fmla="*/ 16147 w 419"/>
                <a:gd name="T39" fmla="*/ 2938 h 164"/>
                <a:gd name="T40" fmla="*/ 15835 w 419"/>
                <a:gd name="T41" fmla="*/ 2708 h 164"/>
                <a:gd name="T42" fmla="*/ 15010 w 419"/>
                <a:gd name="T43" fmla="*/ 1220 h 164"/>
                <a:gd name="T44" fmla="*/ 14743 w 419"/>
                <a:gd name="T45" fmla="*/ 395 h 164"/>
                <a:gd name="T46" fmla="*/ 13886 w 419"/>
                <a:gd name="T47" fmla="*/ 1220 h 164"/>
                <a:gd name="T48" fmla="*/ 12639 w 419"/>
                <a:gd name="T49" fmla="*/ 3020 h 164"/>
                <a:gd name="T50" fmla="*/ 10765 w 419"/>
                <a:gd name="T51" fmla="*/ 3563 h 164"/>
                <a:gd name="T52" fmla="*/ 8891 w 419"/>
                <a:gd name="T53" fmla="*/ 3750 h 164"/>
                <a:gd name="T54" fmla="*/ 7799 w 419"/>
                <a:gd name="T55" fmla="*/ 3958 h 164"/>
                <a:gd name="T56" fmla="*/ 6944 w 419"/>
                <a:gd name="T57" fmla="*/ 4063 h 164"/>
                <a:gd name="T58" fmla="*/ 5570 w 419"/>
                <a:gd name="T59" fmla="*/ 4375 h 164"/>
                <a:gd name="T60" fmla="*/ 4245 w 419"/>
                <a:gd name="T61" fmla="*/ 4425 h 164"/>
                <a:gd name="T62" fmla="*/ 3508 w 419"/>
                <a:gd name="T63" fmla="*/ 4533 h 164"/>
                <a:gd name="T64" fmla="*/ 3071 w 419"/>
                <a:gd name="T65" fmla="*/ 4688 h 164"/>
                <a:gd name="T66" fmla="*/ 2261 w 419"/>
                <a:gd name="T67" fmla="*/ 4113 h 164"/>
                <a:gd name="T68" fmla="*/ 1792 w 419"/>
                <a:gd name="T69" fmla="*/ 3175 h 164"/>
                <a:gd name="T70" fmla="*/ 1792 w 419"/>
                <a:gd name="T71" fmla="*/ 2188 h 164"/>
                <a:gd name="T72" fmla="*/ 1199 w 419"/>
                <a:gd name="T73" fmla="*/ 1175 h 164"/>
                <a:gd name="T74" fmla="*/ 1167 w 419"/>
                <a:gd name="T75" fmla="*/ 2033 h 164"/>
                <a:gd name="T76" fmla="*/ 887 w 419"/>
                <a:gd name="T77" fmla="*/ 2625 h 164"/>
                <a:gd name="T78" fmla="*/ 387 w 419"/>
                <a:gd name="T79" fmla="*/ 3833 h 164"/>
                <a:gd name="T80" fmla="*/ 262 w 419"/>
                <a:gd name="T81" fmla="*/ 5125 h 164"/>
                <a:gd name="T82" fmla="*/ 0 w 419"/>
                <a:gd name="T83" fmla="*/ 5595 h 164"/>
                <a:gd name="T84" fmla="*/ 105 w 419"/>
                <a:gd name="T85" fmla="*/ 6020 h 1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419" h="164">
                  <a:moveTo>
                    <a:pt x="3" y="153"/>
                  </a:moveTo>
                  <a:cubicBezTo>
                    <a:pt x="9" y="154"/>
                    <a:pt x="13" y="157"/>
                    <a:pt x="18" y="161"/>
                  </a:cubicBezTo>
                  <a:cubicBezTo>
                    <a:pt x="24" y="164"/>
                    <a:pt x="25" y="163"/>
                    <a:pt x="31" y="160"/>
                  </a:cubicBezTo>
                  <a:cubicBezTo>
                    <a:pt x="43" y="152"/>
                    <a:pt x="50" y="149"/>
                    <a:pt x="64" y="148"/>
                  </a:cubicBezTo>
                  <a:cubicBezTo>
                    <a:pt x="72" y="147"/>
                    <a:pt x="75" y="142"/>
                    <a:pt x="82" y="139"/>
                  </a:cubicBezTo>
                  <a:cubicBezTo>
                    <a:pt x="90" y="134"/>
                    <a:pt x="97" y="133"/>
                    <a:pt x="106" y="132"/>
                  </a:cubicBezTo>
                  <a:cubicBezTo>
                    <a:pt x="114" y="131"/>
                    <a:pt x="122" y="130"/>
                    <a:pt x="130" y="131"/>
                  </a:cubicBezTo>
                  <a:cubicBezTo>
                    <a:pt x="139" y="131"/>
                    <a:pt x="146" y="129"/>
                    <a:pt x="155" y="126"/>
                  </a:cubicBezTo>
                  <a:cubicBezTo>
                    <a:pt x="164" y="124"/>
                    <a:pt x="173" y="124"/>
                    <a:pt x="183" y="125"/>
                  </a:cubicBezTo>
                  <a:cubicBezTo>
                    <a:pt x="193" y="126"/>
                    <a:pt x="201" y="123"/>
                    <a:pt x="211" y="122"/>
                  </a:cubicBezTo>
                  <a:cubicBezTo>
                    <a:pt x="228" y="119"/>
                    <a:pt x="246" y="117"/>
                    <a:pt x="264" y="116"/>
                  </a:cubicBezTo>
                  <a:cubicBezTo>
                    <a:pt x="281" y="115"/>
                    <a:pt x="294" y="120"/>
                    <a:pt x="308" y="129"/>
                  </a:cubicBezTo>
                  <a:cubicBezTo>
                    <a:pt x="320" y="137"/>
                    <a:pt x="333" y="136"/>
                    <a:pt x="347" y="140"/>
                  </a:cubicBezTo>
                  <a:cubicBezTo>
                    <a:pt x="353" y="141"/>
                    <a:pt x="359" y="143"/>
                    <a:pt x="364" y="146"/>
                  </a:cubicBezTo>
                  <a:cubicBezTo>
                    <a:pt x="369" y="149"/>
                    <a:pt x="374" y="154"/>
                    <a:pt x="380" y="154"/>
                  </a:cubicBezTo>
                  <a:cubicBezTo>
                    <a:pt x="391" y="154"/>
                    <a:pt x="396" y="138"/>
                    <a:pt x="404" y="132"/>
                  </a:cubicBezTo>
                  <a:cubicBezTo>
                    <a:pt x="407" y="130"/>
                    <a:pt x="416" y="127"/>
                    <a:pt x="417" y="123"/>
                  </a:cubicBezTo>
                  <a:cubicBezTo>
                    <a:pt x="419" y="118"/>
                    <a:pt x="415" y="109"/>
                    <a:pt x="414" y="104"/>
                  </a:cubicBezTo>
                  <a:cubicBezTo>
                    <a:pt x="414" y="97"/>
                    <a:pt x="414" y="91"/>
                    <a:pt x="414" y="84"/>
                  </a:cubicBezTo>
                  <a:cubicBezTo>
                    <a:pt x="414" y="82"/>
                    <a:pt x="416" y="77"/>
                    <a:pt x="414" y="75"/>
                  </a:cubicBezTo>
                  <a:cubicBezTo>
                    <a:pt x="413" y="73"/>
                    <a:pt x="408" y="71"/>
                    <a:pt x="406" y="69"/>
                  </a:cubicBezTo>
                  <a:cubicBezTo>
                    <a:pt x="397" y="58"/>
                    <a:pt x="391" y="43"/>
                    <a:pt x="385" y="31"/>
                  </a:cubicBezTo>
                  <a:cubicBezTo>
                    <a:pt x="383" y="25"/>
                    <a:pt x="382" y="15"/>
                    <a:pt x="378" y="10"/>
                  </a:cubicBezTo>
                  <a:cubicBezTo>
                    <a:pt x="367" y="0"/>
                    <a:pt x="359" y="25"/>
                    <a:pt x="356" y="31"/>
                  </a:cubicBezTo>
                  <a:cubicBezTo>
                    <a:pt x="348" y="48"/>
                    <a:pt x="338" y="64"/>
                    <a:pt x="324" y="77"/>
                  </a:cubicBezTo>
                  <a:cubicBezTo>
                    <a:pt x="310" y="91"/>
                    <a:pt x="294" y="92"/>
                    <a:pt x="276" y="91"/>
                  </a:cubicBezTo>
                  <a:cubicBezTo>
                    <a:pt x="259" y="90"/>
                    <a:pt x="244" y="94"/>
                    <a:pt x="228" y="96"/>
                  </a:cubicBezTo>
                  <a:cubicBezTo>
                    <a:pt x="218" y="97"/>
                    <a:pt x="210" y="98"/>
                    <a:pt x="200" y="101"/>
                  </a:cubicBezTo>
                  <a:cubicBezTo>
                    <a:pt x="193" y="103"/>
                    <a:pt x="185" y="102"/>
                    <a:pt x="178" y="104"/>
                  </a:cubicBezTo>
                  <a:cubicBezTo>
                    <a:pt x="166" y="106"/>
                    <a:pt x="155" y="111"/>
                    <a:pt x="143" y="112"/>
                  </a:cubicBezTo>
                  <a:cubicBezTo>
                    <a:pt x="132" y="113"/>
                    <a:pt x="121" y="112"/>
                    <a:pt x="109" y="113"/>
                  </a:cubicBezTo>
                  <a:cubicBezTo>
                    <a:pt x="103" y="114"/>
                    <a:pt x="96" y="114"/>
                    <a:pt x="90" y="116"/>
                  </a:cubicBezTo>
                  <a:cubicBezTo>
                    <a:pt x="86" y="118"/>
                    <a:pt x="84" y="120"/>
                    <a:pt x="79" y="120"/>
                  </a:cubicBezTo>
                  <a:cubicBezTo>
                    <a:pt x="72" y="119"/>
                    <a:pt x="63" y="111"/>
                    <a:pt x="58" y="105"/>
                  </a:cubicBezTo>
                  <a:cubicBezTo>
                    <a:pt x="52" y="98"/>
                    <a:pt x="48" y="90"/>
                    <a:pt x="46" y="81"/>
                  </a:cubicBezTo>
                  <a:cubicBezTo>
                    <a:pt x="44" y="72"/>
                    <a:pt x="47" y="64"/>
                    <a:pt x="46" y="56"/>
                  </a:cubicBezTo>
                  <a:cubicBezTo>
                    <a:pt x="44" y="45"/>
                    <a:pt x="38" y="37"/>
                    <a:pt x="31" y="30"/>
                  </a:cubicBezTo>
                  <a:cubicBezTo>
                    <a:pt x="31" y="38"/>
                    <a:pt x="33" y="44"/>
                    <a:pt x="30" y="52"/>
                  </a:cubicBezTo>
                  <a:cubicBezTo>
                    <a:pt x="28" y="57"/>
                    <a:pt x="26" y="63"/>
                    <a:pt x="23" y="67"/>
                  </a:cubicBezTo>
                  <a:cubicBezTo>
                    <a:pt x="18" y="78"/>
                    <a:pt x="8" y="83"/>
                    <a:pt x="10" y="98"/>
                  </a:cubicBezTo>
                  <a:cubicBezTo>
                    <a:pt x="12" y="111"/>
                    <a:pt x="14" y="118"/>
                    <a:pt x="7" y="131"/>
                  </a:cubicBezTo>
                  <a:cubicBezTo>
                    <a:pt x="5" y="134"/>
                    <a:pt x="0" y="138"/>
                    <a:pt x="0" y="143"/>
                  </a:cubicBezTo>
                  <a:cubicBezTo>
                    <a:pt x="0" y="147"/>
                    <a:pt x="6" y="149"/>
                    <a:pt x="3" y="154"/>
                  </a:cubicBezTo>
                </a:path>
              </a:pathLst>
            </a:custGeom>
            <a:solidFill>
              <a:srgbClr val="7F1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2" name="Freeform 330">
              <a:extLst>
                <a:ext uri="{FF2B5EF4-FFF2-40B4-BE49-F238E27FC236}">
                  <a16:creationId xmlns:a16="http://schemas.microsoft.com/office/drawing/2014/main" id="{D6306132-6766-4149-86A0-C5A6AFC5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3" y="2841"/>
              <a:ext cx="277" cy="438"/>
            </a:xfrm>
            <a:custGeom>
              <a:avLst/>
              <a:gdLst>
                <a:gd name="T0" fmla="*/ 1819 w 111"/>
                <a:gd name="T1" fmla="*/ 6865 h 175"/>
                <a:gd name="T2" fmla="*/ 809 w 111"/>
                <a:gd name="T3" fmla="*/ 5248 h 175"/>
                <a:gd name="T4" fmla="*/ 1353 w 111"/>
                <a:gd name="T5" fmla="*/ 3889 h 175"/>
                <a:gd name="T6" fmla="*/ 1632 w 111"/>
                <a:gd name="T7" fmla="*/ 2430 h 175"/>
                <a:gd name="T8" fmla="*/ 1974 w 111"/>
                <a:gd name="T9" fmla="*/ 1492 h 175"/>
                <a:gd name="T10" fmla="*/ 3064 w 111"/>
                <a:gd name="T11" fmla="*/ 1021 h 175"/>
                <a:gd name="T12" fmla="*/ 4073 w 111"/>
                <a:gd name="T13" fmla="*/ 438 h 175"/>
                <a:gd name="T14" fmla="*/ 4227 w 111"/>
                <a:gd name="T15" fmla="*/ 0 h 175"/>
                <a:gd name="T16" fmla="*/ 4272 w 111"/>
                <a:gd name="T17" fmla="*/ 0 h 175"/>
                <a:gd name="T18" fmla="*/ 2952 w 111"/>
                <a:gd name="T19" fmla="*/ 783 h 175"/>
                <a:gd name="T20" fmla="*/ 2328 w 111"/>
                <a:gd name="T21" fmla="*/ 939 h 175"/>
                <a:gd name="T22" fmla="*/ 1787 w 111"/>
                <a:gd name="T23" fmla="*/ 1096 h 175"/>
                <a:gd name="T24" fmla="*/ 1120 w 111"/>
                <a:gd name="T25" fmla="*/ 2160 h 175"/>
                <a:gd name="T26" fmla="*/ 467 w 111"/>
                <a:gd name="T27" fmla="*/ 2951 h 175"/>
                <a:gd name="T28" fmla="*/ 105 w 111"/>
                <a:gd name="T29" fmla="*/ 3181 h 175"/>
                <a:gd name="T30" fmla="*/ 262 w 111"/>
                <a:gd name="T31" fmla="*/ 3839 h 175"/>
                <a:gd name="T32" fmla="*/ 230 w 111"/>
                <a:gd name="T33" fmla="*/ 5018 h 175"/>
                <a:gd name="T34" fmla="*/ 542 w 111"/>
                <a:gd name="T35" fmla="*/ 6320 h 175"/>
                <a:gd name="T36" fmla="*/ 1278 w 111"/>
                <a:gd name="T37" fmla="*/ 6865 h 17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111" h="175">
                  <a:moveTo>
                    <a:pt x="47" y="175"/>
                  </a:moveTo>
                  <a:cubicBezTo>
                    <a:pt x="28" y="172"/>
                    <a:pt x="18" y="150"/>
                    <a:pt x="21" y="134"/>
                  </a:cubicBezTo>
                  <a:cubicBezTo>
                    <a:pt x="24" y="121"/>
                    <a:pt x="31" y="111"/>
                    <a:pt x="35" y="99"/>
                  </a:cubicBezTo>
                  <a:cubicBezTo>
                    <a:pt x="39" y="88"/>
                    <a:pt x="41" y="75"/>
                    <a:pt x="42" y="62"/>
                  </a:cubicBezTo>
                  <a:cubicBezTo>
                    <a:pt x="42" y="53"/>
                    <a:pt x="44" y="45"/>
                    <a:pt x="51" y="38"/>
                  </a:cubicBezTo>
                  <a:cubicBezTo>
                    <a:pt x="58" y="30"/>
                    <a:pt x="69" y="29"/>
                    <a:pt x="79" y="26"/>
                  </a:cubicBezTo>
                  <a:cubicBezTo>
                    <a:pt x="88" y="22"/>
                    <a:pt x="98" y="18"/>
                    <a:pt x="105" y="11"/>
                  </a:cubicBezTo>
                  <a:cubicBezTo>
                    <a:pt x="106" y="10"/>
                    <a:pt x="111" y="1"/>
                    <a:pt x="109" y="0"/>
                  </a:cubicBezTo>
                  <a:cubicBezTo>
                    <a:pt x="109" y="0"/>
                    <a:pt x="109" y="0"/>
                    <a:pt x="110" y="0"/>
                  </a:cubicBezTo>
                  <a:cubicBezTo>
                    <a:pt x="98" y="7"/>
                    <a:pt x="88" y="15"/>
                    <a:pt x="76" y="20"/>
                  </a:cubicBezTo>
                  <a:cubicBezTo>
                    <a:pt x="71" y="22"/>
                    <a:pt x="65" y="22"/>
                    <a:pt x="60" y="24"/>
                  </a:cubicBezTo>
                  <a:cubicBezTo>
                    <a:pt x="55" y="25"/>
                    <a:pt x="51" y="27"/>
                    <a:pt x="46" y="28"/>
                  </a:cubicBezTo>
                  <a:cubicBezTo>
                    <a:pt x="43" y="38"/>
                    <a:pt x="35" y="46"/>
                    <a:pt x="29" y="55"/>
                  </a:cubicBezTo>
                  <a:cubicBezTo>
                    <a:pt x="24" y="62"/>
                    <a:pt x="19" y="70"/>
                    <a:pt x="12" y="75"/>
                  </a:cubicBezTo>
                  <a:cubicBezTo>
                    <a:pt x="10" y="77"/>
                    <a:pt x="5" y="79"/>
                    <a:pt x="3" y="81"/>
                  </a:cubicBezTo>
                  <a:cubicBezTo>
                    <a:pt x="0" y="86"/>
                    <a:pt x="6" y="93"/>
                    <a:pt x="7" y="98"/>
                  </a:cubicBezTo>
                  <a:cubicBezTo>
                    <a:pt x="8" y="108"/>
                    <a:pt x="6" y="118"/>
                    <a:pt x="6" y="128"/>
                  </a:cubicBezTo>
                  <a:cubicBezTo>
                    <a:pt x="5" y="140"/>
                    <a:pt x="7" y="151"/>
                    <a:pt x="14" y="161"/>
                  </a:cubicBezTo>
                  <a:cubicBezTo>
                    <a:pt x="18" y="168"/>
                    <a:pt x="27" y="172"/>
                    <a:pt x="33" y="175"/>
                  </a:cubicBezTo>
                </a:path>
              </a:pathLst>
            </a:custGeom>
            <a:solidFill>
              <a:srgbClr val="7F1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3" name="Freeform 331">
              <a:extLst>
                <a:ext uri="{FF2B5EF4-FFF2-40B4-BE49-F238E27FC236}">
                  <a16:creationId xmlns:a16="http://schemas.microsoft.com/office/drawing/2014/main" id="{5A1FBE15-BF8B-4181-9C08-740FBE48F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836"/>
              <a:ext cx="283" cy="273"/>
            </a:xfrm>
            <a:custGeom>
              <a:avLst/>
              <a:gdLst>
                <a:gd name="T0" fmla="*/ 3218 w 113"/>
                <a:gd name="T1" fmla="*/ 4052 h 109"/>
                <a:gd name="T2" fmla="*/ 3060 w 113"/>
                <a:gd name="T3" fmla="*/ 2434 h 109"/>
                <a:gd name="T4" fmla="*/ 2044 w 113"/>
                <a:gd name="T5" fmla="*/ 1305 h 109"/>
                <a:gd name="T6" fmla="*/ 834 w 113"/>
                <a:gd name="T7" fmla="*/ 626 h 109"/>
                <a:gd name="T8" fmla="*/ 0 w 113"/>
                <a:gd name="T9" fmla="*/ 0 h 109"/>
                <a:gd name="T10" fmla="*/ 709 w 113"/>
                <a:gd name="T11" fmla="*/ 363 h 109"/>
                <a:gd name="T12" fmla="*/ 1255 w 113"/>
                <a:gd name="T13" fmla="*/ 596 h 109"/>
                <a:gd name="T14" fmla="*/ 2277 w 113"/>
                <a:gd name="T15" fmla="*/ 867 h 109"/>
                <a:gd name="T16" fmla="*/ 2873 w 113"/>
                <a:gd name="T17" fmla="*/ 1568 h 109"/>
                <a:gd name="T18" fmla="*/ 3769 w 113"/>
                <a:gd name="T19" fmla="*/ 2044 h 109"/>
                <a:gd name="T20" fmla="*/ 4323 w 113"/>
                <a:gd name="T21" fmla="*/ 2715 h 109"/>
                <a:gd name="T22" fmla="*/ 4448 w 113"/>
                <a:gd name="T23" fmla="*/ 3582 h 109"/>
                <a:gd name="T24" fmla="*/ 4240 w 113"/>
                <a:gd name="T25" fmla="*/ 4240 h 109"/>
                <a:gd name="T26" fmla="*/ 3852 w 113"/>
                <a:gd name="T27" fmla="*/ 4210 h 10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3" h="109">
                  <a:moveTo>
                    <a:pt x="82" y="103"/>
                  </a:moveTo>
                  <a:cubicBezTo>
                    <a:pt x="88" y="91"/>
                    <a:pt x="84" y="73"/>
                    <a:pt x="78" y="62"/>
                  </a:cubicBezTo>
                  <a:cubicBezTo>
                    <a:pt x="72" y="50"/>
                    <a:pt x="62" y="42"/>
                    <a:pt x="52" y="33"/>
                  </a:cubicBezTo>
                  <a:cubicBezTo>
                    <a:pt x="42" y="24"/>
                    <a:pt x="33" y="21"/>
                    <a:pt x="21" y="16"/>
                  </a:cubicBezTo>
                  <a:cubicBezTo>
                    <a:pt x="13" y="12"/>
                    <a:pt x="6" y="7"/>
                    <a:pt x="0" y="0"/>
                  </a:cubicBezTo>
                  <a:cubicBezTo>
                    <a:pt x="6" y="2"/>
                    <a:pt x="12" y="7"/>
                    <a:pt x="18" y="9"/>
                  </a:cubicBezTo>
                  <a:cubicBezTo>
                    <a:pt x="22" y="11"/>
                    <a:pt x="27" y="13"/>
                    <a:pt x="32" y="15"/>
                  </a:cubicBezTo>
                  <a:cubicBezTo>
                    <a:pt x="40" y="18"/>
                    <a:pt x="49" y="22"/>
                    <a:pt x="58" y="22"/>
                  </a:cubicBezTo>
                  <a:cubicBezTo>
                    <a:pt x="62" y="30"/>
                    <a:pt x="64" y="37"/>
                    <a:pt x="73" y="40"/>
                  </a:cubicBezTo>
                  <a:cubicBezTo>
                    <a:pt x="81" y="43"/>
                    <a:pt x="89" y="48"/>
                    <a:pt x="96" y="52"/>
                  </a:cubicBezTo>
                  <a:cubicBezTo>
                    <a:pt x="104" y="56"/>
                    <a:pt x="107" y="61"/>
                    <a:pt x="110" y="69"/>
                  </a:cubicBezTo>
                  <a:cubicBezTo>
                    <a:pt x="112" y="76"/>
                    <a:pt x="113" y="84"/>
                    <a:pt x="113" y="91"/>
                  </a:cubicBezTo>
                  <a:cubicBezTo>
                    <a:pt x="113" y="96"/>
                    <a:pt x="113" y="106"/>
                    <a:pt x="108" y="108"/>
                  </a:cubicBezTo>
                  <a:cubicBezTo>
                    <a:pt x="105" y="109"/>
                    <a:pt x="101" y="107"/>
                    <a:pt x="98" y="107"/>
                  </a:cubicBezTo>
                </a:path>
              </a:pathLst>
            </a:custGeom>
            <a:solidFill>
              <a:srgbClr val="7F1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4" name="Freeform 332">
              <a:extLst>
                <a:ext uri="{FF2B5EF4-FFF2-40B4-BE49-F238E27FC236}">
                  <a16:creationId xmlns:a16="http://schemas.microsoft.com/office/drawing/2014/main" id="{AF4DA78A-EFB2-4ABC-A9BA-47D7BDE25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5" y="3094"/>
              <a:ext cx="210" cy="272"/>
            </a:xfrm>
            <a:custGeom>
              <a:avLst/>
              <a:gdLst>
                <a:gd name="T0" fmla="*/ 1095 w 84"/>
                <a:gd name="T1" fmla="*/ 0 h 109"/>
                <a:gd name="T2" fmla="*/ 708 w 84"/>
                <a:gd name="T3" fmla="*/ 1278 h 109"/>
                <a:gd name="T4" fmla="*/ 438 w 84"/>
                <a:gd name="T5" fmla="*/ 2361 h 109"/>
                <a:gd name="T6" fmla="*/ 83 w 84"/>
                <a:gd name="T7" fmla="*/ 3494 h 109"/>
                <a:gd name="T8" fmla="*/ 675 w 84"/>
                <a:gd name="T9" fmla="*/ 4197 h 109"/>
                <a:gd name="T10" fmla="*/ 1220 w 84"/>
                <a:gd name="T11" fmla="*/ 3918 h 109"/>
                <a:gd name="T12" fmla="*/ 1925 w 84"/>
                <a:gd name="T13" fmla="*/ 3731 h 109"/>
                <a:gd name="T14" fmla="*/ 2583 w 84"/>
                <a:gd name="T15" fmla="*/ 3524 h 109"/>
                <a:gd name="T16" fmla="*/ 3283 w 84"/>
                <a:gd name="T17" fmla="*/ 3219 h 109"/>
                <a:gd name="T18" fmla="*/ 2345 w 84"/>
                <a:gd name="T19" fmla="*/ 3344 h 109"/>
                <a:gd name="T20" fmla="*/ 1408 w 84"/>
                <a:gd name="T21" fmla="*/ 3648 h 109"/>
                <a:gd name="T22" fmla="*/ 708 w 84"/>
                <a:gd name="T23" fmla="*/ 3524 h 109"/>
                <a:gd name="T24" fmla="*/ 833 w 84"/>
                <a:gd name="T25" fmla="*/ 2598 h 109"/>
                <a:gd name="T26" fmla="*/ 863 w 84"/>
                <a:gd name="T27" fmla="*/ 1737 h 109"/>
                <a:gd name="T28" fmla="*/ 1175 w 84"/>
                <a:gd name="T29" fmla="*/ 809 h 109"/>
                <a:gd name="T30" fmla="*/ 1095 w 84"/>
                <a:gd name="T31" fmla="*/ 0 h 10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4" h="109">
                  <a:moveTo>
                    <a:pt x="28" y="0"/>
                  </a:moveTo>
                  <a:cubicBezTo>
                    <a:pt x="32" y="12"/>
                    <a:pt x="24" y="24"/>
                    <a:pt x="18" y="33"/>
                  </a:cubicBezTo>
                  <a:cubicBezTo>
                    <a:pt x="11" y="42"/>
                    <a:pt x="10" y="50"/>
                    <a:pt x="11" y="61"/>
                  </a:cubicBezTo>
                  <a:cubicBezTo>
                    <a:pt x="12" y="73"/>
                    <a:pt x="5" y="80"/>
                    <a:pt x="2" y="90"/>
                  </a:cubicBezTo>
                  <a:cubicBezTo>
                    <a:pt x="0" y="98"/>
                    <a:pt x="8" y="109"/>
                    <a:pt x="17" y="108"/>
                  </a:cubicBezTo>
                  <a:cubicBezTo>
                    <a:pt x="22" y="108"/>
                    <a:pt x="26" y="104"/>
                    <a:pt x="31" y="101"/>
                  </a:cubicBezTo>
                  <a:cubicBezTo>
                    <a:pt x="37" y="99"/>
                    <a:pt x="43" y="97"/>
                    <a:pt x="49" y="96"/>
                  </a:cubicBezTo>
                  <a:cubicBezTo>
                    <a:pt x="56" y="95"/>
                    <a:pt x="60" y="94"/>
                    <a:pt x="66" y="91"/>
                  </a:cubicBezTo>
                  <a:cubicBezTo>
                    <a:pt x="72" y="88"/>
                    <a:pt x="78" y="84"/>
                    <a:pt x="84" y="83"/>
                  </a:cubicBezTo>
                  <a:cubicBezTo>
                    <a:pt x="78" y="79"/>
                    <a:pt x="66" y="85"/>
                    <a:pt x="60" y="86"/>
                  </a:cubicBezTo>
                  <a:cubicBezTo>
                    <a:pt x="51" y="87"/>
                    <a:pt x="44" y="92"/>
                    <a:pt x="36" y="94"/>
                  </a:cubicBezTo>
                  <a:cubicBezTo>
                    <a:pt x="30" y="96"/>
                    <a:pt x="22" y="97"/>
                    <a:pt x="18" y="91"/>
                  </a:cubicBezTo>
                  <a:cubicBezTo>
                    <a:pt x="14" y="84"/>
                    <a:pt x="21" y="74"/>
                    <a:pt x="21" y="67"/>
                  </a:cubicBezTo>
                  <a:cubicBezTo>
                    <a:pt x="22" y="59"/>
                    <a:pt x="19" y="53"/>
                    <a:pt x="22" y="45"/>
                  </a:cubicBezTo>
                  <a:cubicBezTo>
                    <a:pt x="25" y="37"/>
                    <a:pt x="29" y="29"/>
                    <a:pt x="30" y="21"/>
                  </a:cubicBezTo>
                  <a:cubicBezTo>
                    <a:pt x="31" y="13"/>
                    <a:pt x="28" y="8"/>
                    <a:pt x="28" y="0"/>
                  </a:cubicBezTo>
                </a:path>
              </a:pathLst>
            </a:custGeom>
            <a:solidFill>
              <a:srgbClr val="721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5" name="Freeform 333">
              <a:extLst>
                <a:ext uri="{FF2B5EF4-FFF2-40B4-BE49-F238E27FC236}">
                  <a16:creationId xmlns:a16="http://schemas.microsoft.com/office/drawing/2014/main" id="{3EC071DF-B061-4D23-998C-9AC538A54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3074"/>
              <a:ext cx="288" cy="280"/>
            </a:xfrm>
            <a:custGeom>
              <a:avLst/>
              <a:gdLst>
                <a:gd name="T0" fmla="*/ 0 w 115"/>
                <a:gd name="T1" fmla="*/ 2970 h 112"/>
                <a:gd name="T2" fmla="*/ 596 w 115"/>
                <a:gd name="T3" fmla="*/ 3363 h 112"/>
                <a:gd name="T4" fmla="*/ 992 w 115"/>
                <a:gd name="T5" fmla="*/ 3595 h 112"/>
                <a:gd name="T6" fmla="*/ 1538 w 115"/>
                <a:gd name="T7" fmla="*/ 3675 h 112"/>
                <a:gd name="T8" fmla="*/ 2044 w 115"/>
                <a:gd name="T9" fmla="*/ 3833 h 112"/>
                <a:gd name="T10" fmla="*/ 3423 w 115"/>
                <a:gd name="T11" fmla="*/ 4113 h 112"/>
                <a:gd name="T12" fmla="*/ 4165 w 115"/>
                <a:gd name="T13" fmla="*/ 3408 h 112"/>
                <a:gd name="T14" fmla="*/ 4448 w 115"/>
                <a:gd name="T15" fmla="*/ 2583 h 112"/>
                <a:gd name="T16" fmla="*/ 4365 w 115"/>
                <a:gd name="T17" fmla="*/ 2083 h 112"/>
                <a:gd name="T18" fmla="*/ 4290 w 115"/>
                <a:gd name="T19" fmla="*/ 1645 h 112"/>
                <a:gd name="T20" fmla="*/ 3499 w 115"/>
                <a:gd name="T21" fmla="*/ 708 h 112"/>
                <a:gd name="T22" fmla="*/ 3186 w 115"/>
                <a:gd name="T23" fmla="*/ 0 h 112"/>
                <a:gd name="T24" fmla="*/ 3298 w 115"/>
                <a:gd name="T25" fmla="*/ 438 h 112"/>
                <a:gd name="T26" fmla="*/ 3614 w 115"/>
                <a:gd name="T27" fmla="*/ 1175 h 112"/>
                <a:gd name="T28" fmla="*/ 4052 w 115"/>
                <a:gd name="T29" fmla="*/ 2270 h 112"/>
                <a:gd name="T30" fmla="*/ 2905 w 115"/>
                <a:gd name="T31" fmla="*/ 3563 h 112"/>
                <a:gd name="T32" fmla="*/ 1725 w 115"/>
                <a:gd name="T33" fmla="*/ 3175 h 112"/>
                <a:gd name="T34" fmla="*/ 1335 w 115"/>
                <a:gd name="T35" fmla="*/ 3020 h 112"/>
                <a:gd name="T36" fmla="*/ 942 w 115"/>
                <a:gd name="T37" fmla="*/ 3020 h 112"/>
                <a:gd name="T38" fmla="*/ 438 w 115"/>
                <a:gd name="T39" fmla="*/ 2895 h 112"/>
                <a:gd name="T40" fmla="*/ 83 w 115"/>
                <a:gd name="T41" fmla="*/ 2938 h 1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115" h="112">
                  <a:moveTo>
                    <a:pt x="0" y="76"/>
                  </a:moveTo>
                  <a:cubicBezTo>
                    <a:pt x="5" y="79"/>
                    <a:pt x="10" y="82"/>
                    <a:pt x="15" y="86"/>
                  </a:cubicBezTo>
                  <a:cubicBezTo>
                    <a:pt x="18" y="89"/>
                    <a:pt x="21" y="91"/>
                    <a:pt x="25" y="92"/>
                  </a:cubicBezTo>
                  <a:cubicBezTo>
                    <a:pt x="30" y="93"/>
                    <a:pt x="34" y="93"/>
                    <a:pt x="39" y="94"/>
                  </a:cubicBezTo>
                  <a:cubicBezTo>
                    <a:pt x="43" y="95"/>
                    <a:pt x="47" y="97"/>
                    <a:pt x="52" y="98"/>
                  </a:cubicBezTo>
                  <a:cubicBezTo>
                    <a:pt x="63" y="101"/>
                    <a:pt x="76" y="112"/>
                    <a:pt x="87" y="105"/>
                  </a:cubicBezTo>
                  <a:cubicBezTo>
                    <a:pt x="94" y="100"/>
                    <a:pt x="99" y="92"/>
                    <a:pt x="106" y="87"/>
                  </a:cubicBezTo>
                  <a:cubicBezTo>
                    <a:pt x="113" y="81"/>
                    <a:pt x="115" y="75"/>
                    <a:pt x="113" y="66"/>
                  </a:cubicBezTo>
                  <a:cubicBezTo>
                    <a:pt x="112" y="62"/>
                    <a:pt x="111" y="58"/>
                    <a:pt x="111" y="53"/>
                  </a:cubicBezTo>
                  <a:cubicBezTo>
                    <a:pt x="110" y="49"/>
                    <a:pt x="111" y="46"/>
                    <a:pt x="109" y="42"/>
                  </a:cubicBezTo>
                  <a:cubicBezTo>
                    <a:pt x="104" y="33"/>
                    <a:pt x="94" y="28"/>
                    <a:pt x="89" y="18"/>
                  </a:cubicBezTo>
                  <a:cubicBezTo>
                    <a:pt x="86" y="13"/>
                    <a:pt x="85" y="4"/>
                    <a:pt x="81" y="0"/>
                  </a:cubicBezTo>
                  <a:cubicBezTo>
                    <a:pt x="80" y="4"/>
                    <a:pt x="83" y="8"/>
                    <a:pt x="84" y="11"/>
                  </a:cubicBezTo>
                  <a:cubicBezTo>
                    <a:pt x="86" y="17"/>
                    <a:pt x="89" y="24"/>
                    <a:pt x="92" y="30"/>
                  </a:cubicBezTo>
                  <a:cubicBezTo>
                    <a:pt x="96" y="38"/>
                    <a:pt x="103" y="48"/>
                    <a:pt x="103" y="58"/>
                  </a:cubicBezTo>
                  <a:cubicBezTo>
                    <a:pt x="102" y="71"/>
                    <a:pt x="88" y="92"/>
                    <a:pt x="74" y="91"/>
                  </a:cubicBezTo>
                  <a:cubicBezTo>
                    <a:pt x="64" y="90"/>
                    <a:pt x="53" y="86"/>
                    <a:pt x="44" y="81"/>
                  </a:cubicBezTo>
                  <a:cubicBezTo>
                    <a:pt x="41" y="79"/>
                    <a:pt x="38" y="77"/>
                    <a:pt x="34" y="77"/>
                  </a:cubicBezTo>
                  <a:cubicBezTo>
                    <a:pt x="30" y="77"/>
                    <a:pt x="27" y="78"/>
                    <a:pt x="24" y="77"/>
                  </a:cubicBezTo>
                  <a:cubicBezTo>
                    <a:pt x="19" y="77"/>
                    <a:pt x="15" y="74"/>
                    <a:pt x="11" y="74"/>
                  </a:cubicBezTo>
                  <a:cubicBezTo>
                    <a:pt x="8" y="74"/>
                    <a:pt x="5" y="76"/>
                    <a:pt x="2" y="75"/>
                  </a:cubicBezTo>
                </a:path>
              </a:pathLst>
            </a:custGeom>
            <a:solidFill>
              <a:srgbClr val="721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6" name="Freeform 334">
              <a:extLst>
                <a:ext uri="{FF2B5EF4-FFF2-40B4-BE49-F238E27FC236}">
                  <a16:creationId xmlns:a16="http://schemas.microsoft.com/office/drawing/2014/main" id="{C21784FB-2F4E-4FD4-9D8F-56217455C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2884"/>
              <a:ext cx="58" cy="90"/>
            </a:xfrm>
            <a:custGeom>
              <a:avLst/>
              <a:gdLst>
                <a:gd name="T0" fmla="*/ 0 w 23"/>
                <a:gd name="T1" fmla="*/ 238 h 36"/>
                <a:gd name="T2" fmla="*/ 802 w 23"/>
                <a:gd name="T3" fmla="*/ 395 h 36"/>
                <a:gd name="T4" fmla="*/ 484 w 23"/>
                <a:gd name="T5" fmla="*/ 863 h 36"/>
                <a:gd name="T6" fmla="*/ 83 w 23"/>
                <a:gd name="T7" fmla="*/ 1408 h 36"/>
                <a:gd name="T8" fmla="*/ 242 w 23"/>
                <a:gd name="T9" fmla="*/ 1175 h 36"/>
                <a:gd name="T10" fmla="*/ 401 w 23"/>
                <a:gd name="T11" fmla="*/ 783 h 36"/>
                <a:gd name="T12" fmla="*/ 560 w 23"/>
                <a:gd name="T13" fmla="*/ 438 h 36"/>
                <a:gd name="T14" fmla="*/ 50 w 23"/>
                <a:gd name="T15" fmla="*/ 31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3" h="36">
                  <a:moveTo>
                    <a:pt x="0" y="6"/>
                  </a:moveTo>
                  <a:cubicBezTo>
                    <a:pt x="3" y="4"/>
                    <a:pt x="23" y="0"/>
                    <a:pt x="20" y="10"/>
                  </a:cubicBezTo>
                  <a:cubicBezTo>
                    <a:pt x="18" y="14"/>
                    <a:pt x="14" y="18"/>
                    <a:pt x="12" y="22"/>
                  </a:cubicBezTo>
                  <a:cubicBezTo>
                    <a:pt x="10" y="27"/>
                    <a:pt x="6" y="31"/>
                    <a:pt x="2" y="36"/>
                  </a:cubicBezTo>
                  <a:cubicBezTo>
                    <a:pt x="3" y="33"/>
                    <a:pt x="4" y="32"/>
                    <a:pt x="6" y="30"/>
                  </a:cubicBezTo>
                  <a:cubicBezTo>
                    <a:pt x="8" y="26"/>
                    <a:pt x="9" y="23"/>
                    <a:pt x="10" y="20"/>
                  </a:cubicBezTo>
                  <a:cubicBezTo>
                    <a:pt x="11" y="18"/>
                    <a:pt x="15" y="13"/>
                    <a:pt x="14" y="11"/>
                  </a:cubicBezTo>
                  <a:cubicBezTo>
                    <a:pt x="13" y="6"/>
                    <a:pt x="4" y="7"/>
                    <a:pt x="1" y="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7" name="Freeform 335">
              <a:extLst>
                <a:ext uri="{FF2B5EF4-FFF2-40B4-BE49-F238E27FC236}">
                  <a16:creationId xmlns:a16="http://schemas.microsoft.com/office/drawing/2014/main" id="{9CD8CBA0-7DEB-4222-B904-D4AD0F690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3571"/>
              <a:ext cx="75" cy="70"/>
            </a:xfrm>
            <a:custGeom>
              <a:avLst/>
              <a:gdLst>
                <a:gd name="T0" fmla="*/ 208 w 30"/>
                <a:gd name="T1" fmla="*/ 1095 h 28"/>
                <a:gd name="T2" fmla="*/ 50 w 30"/>
                <a:gd name="T3" fmla="*/ 863 h 28"/>
                <a:gd name="T4" fmla="*/ 158 w 30"/>
                <a:gd name="T5" fmla="*/ 675 h 28"/>
                <a:gd name="T6" fmla="*/ 625 w 30"/>
                <a:gd name="T7" fmla="*/ 363 h 28"/>
                <a:gd name="T8" fmla="*/ 938 w 30"/>
                <a:gd name="T9" fmla="*/ 83 h 28"/>
                <a:gd name="T10" fmla="*/ 1020 w 30"/>
                <a:gd name="T11" fmla="*/ 395 h 28"/>
                <a:gd name="T12" fmla="*/ 1175 w 30"/>
                <a:gd name="T13" fmla="*/ 708 h 28"/>
                <a:gd name="T14" fmla="*/ 863 w 30"/>
                <a:gd name="T15" fmla="*/ 238 h 28"/>
                <a:gd name="T16" fmla="*/ 470 w 30"/>
                <a:gd name="T17" fmla="*/ 550 h 28"/>
                <a:gd name="T18" fmla="*/ 208 w 30"/>
                <a:gd name="T19" fmla="*/ 750 h 28"/>
                <a:gd name="T20" fmla="*/ 238 w 30"/>
                <a:gd name="T21" fmla="*/ 1095 h 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0" h="28">
                  <a:moveTo>
                    <a:pt x="5" y="28"/>
                  </a:moveTo>
                  <a:cubicBezTo>
                    <a:pt x="4" y="25"/>
                    <a:pt x="2" y="24"/>
                    <a:pt x="1" y="22"/>
                  </a:cubicBezTo>
                  <a:cubicBezTo>
                    <a:pt x="0" y="19"/>
                    <a:pt x="1" y="18"/>
                    <a:pt x="4" y="17"/>
                  </a:cubicBezTo>
                  <a:cubicBezTo>
                    <a:pt x="8" y="14"/>
                    <a:pt x="13" y="12"/>
                    <a:pt x="16" y="9"/>
                  </a:cubicBezTo>
                  <a:cubicBezTo>
                    <a:pt x="17" y="7"/>
                    <a:pt x="21" y="0"/>
                    <a:pt x="24" y="2"/>
                  </a:cubicBezTo>
                  <a:cubicBezTo>
                    <a:pt x="25" y="2"/>
                    <a:pt x="26" y="8"/>
                    <a:pt x="26" y="10"/>
                  </a:cubicBezTo>
                  <a:cubicBezTo>
                    <a:pt x="27" y="13"/>
                    <a:pt x="29" y="15"/>
                    <a:pt x="30" y="18"/>
                  </a:cubicBezTo>
                  <a:cubicBezTo>
                    <a:pt x="25" y="17"/>
                    <a:pt x="26" y="7"/>
                    <a:pt x="22" y="6"/>
                  </a:cubicBezTo>
                  <a:cubicBezTo>
                    <a:pt x="18" y="6"/>
                    <a:pt x="15" y="13"/>
                    <a:pt x="12" y="14"/>
                  </a:cubicBezTo>
                  <a:cubicBezTo>
                    <a:pt x="10" y="16"/>
                    <a:pt x="7" y="17"/>
                    <a:pt x="5" y="19"/>
                  </a:cubicBezTo>
                  <a:cubicBezTo>
                    <a:pt x="3" y="21"/>
                    <a:pt x="1" y="28"/>
                    <a:pt x="6" y="2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8" name="Freeform 336">
              <a:extLst>
                <a:ext uri="{FF2B5EF4-FFF2-40B4-BE49-F238E27FC236}">
                  <a16:creationId xmlns:a16="http://schemas.microsoft.com/office/drawing/2014/main" id="{939B8863-659A-4EF0-B2BB-15A450249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3476"/>
              <a:ext cx="115" cy="105"/>
            </a:xfrm>
            <a:custGeom>
              <a:avLst/>
              <a:gdLst>
                <a:gd name="T0" fmla="*/ 363 w 46"/>
                <a:gd name="T1" fmla="*/ 1645 h 42"/>
                <a:gd name="T2" fmla="*/ 238 w 46"/>
                <a:gd name="T3" fmla="*/ 783 h 42"/>
                <a:gd name="T4" fmla="*/ 595 w 46"/>
                <a:gd name="T5" fmla="*/ 708 h 42"/>
                <a:gd name="T6" fmla="*/ 938 w 46"/>
                <a:gd name="T7" fmla="*/ 520 h 42"/>
                <a:gd name="T8" fmla="*/ 1175 w 46"/>
                <a:gd name="T9" fmla="*/ 363 h 42"/>
                <a:gd name="T10" fmla="*/ 1333 w 46"/>
                <a:gd name="T11" fmla="*/ 158 h 42"/>
                <a:gd name="T12" fmla="*/ 1800 w 46"/>
                <a:gd name="T13" fmla="*/ 158 h 42"/>
                <a:gd name="T14" fmla="*/ 1250 w 46"/>
                <a:gd name="T15" fmla="*/ 363 h 42"/>
                <a:gd name="T16" fmla="*/ 750 w 46"/>
                <a:gd name="T17" fmla="*/ 750 h 42"/>
                <a:gd name="T18" fmla="*/ 313 w 46"/>
                <a:gd name="T19" fmla="*/ 1020 h 42"/>
                <a:gd name="T20" fmla="*/ 363 w 46"/>
                <a:gd name="T21" fmla="*/ 1613 h 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42">
                  <a:moveTo>
                    <a:pt x="9" y="42"/>
                  </a:moveTo>
                  <a:cubicBezTo>
                    <a:pt x="6" y="38"/>
                    <a:pt x="0" y="24"/>
                    <a:pt x="6" y="20"/>
                  </a:cubicBezTo>
                  <a:cubicBezTo>
                    <a:pt x="8" y="19"/>
                    <a:pt x="12" y="19"/>
                    <a:pt x="15" y="18"/>
                  </a:cubicBezTo>
                  <a:cubicBezTo>
                    <a:pt x="18" y="17"/>
                    <a:pt x="21" y="15"/>
                    <a:pt x="24" y="13"/>
                  </a:cubicBezTo>
                  <a:cubicBezTo>
                    <a:pt x="26" y="12"/>
                    <a:pt x="28" y="11"/>
                    <a:pt x="30" y="9"/>
                  </a:cubicBezTo>
                  <a:cubicBezTo>
                    <a:pt x="31" y="7"/>
                    <a:pt x="32" y="5"/>
                    <a:pt x="34" y="4"/>
                  </a:cubicBezTo>
                  <a:cubicBezTo>
                    <a:pt x="37" y="2"/>
                    <a:pt x="43" y="0"/>
                    <a:pt x="46" y="4"/>
                  </a:cubicBezTo>
                  <a:cubicBezTo>
                    <a:pt x="40" y="3"/>
                    <a:pt x="36" y="5"/>
                    <a:pt x="32" y="9"/>
                  </a:cubicBezTo>
                  <a:cubicBezTo>
                    <a:pt x="28" y="13"/>
                    <a:pt x="24" y="17"/>
                    <a:pt x="19" y="19"/>
                  </a:cubicBezTo>
                  <a:cubicBezTo>
                    <a:pt x="15" y="20"/>
                    <a:pt x="9" y="22"/>
                    <a:pt x="8" y="26"/>
                  </a:cubicBezTo>
                  <a:cubicBezTo>
                    <a:pt x="6" y="30"/>
                    <a:pt x="8" y="37"/>
                    <a:pt x="9" y="4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89" name="Freeform 337">
              <a:extLst>
                <a:ext uri="{FF2B5EF4-FFF2-40B4-BE49-F238E27FC236}">
                  <a16:creationId xmlns:a16="http://schemas.microsoft.com/office/drawing/2014/main" id="{F50D11F1-88CC-4AA0-B707-38985756A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3616"/>
              <a:ext cx="55" cy="98"/>
            </a:xfrm>
            <a:custGeom>
              <a:avLst/>
              <a:gdLst>
                <a:gd name="T0" fmla="*/ 0 w 22"/>
                <a:gd name="T1" fmla="*/ 998 h 39"/>
                <a:gd name="T2" fmla="*/ 125 w 22"/>
                <a:gd name="T3" fmla="*/ 681 h 39"/>
                <a:gd name="T4" fmla="*/ 363 w 22"/>
                <a:gd name="T5" fmla="*/ 239 h 39"/>
                <a:gd name="T6" fmla="*/ 750 w 22"/>
                <a:gd name="T7" fmla="*/ 209 h 39"/>
                <a:gd name="T8" fmla="*/ 783 w 22"/>
                <a:gd name="T9" fmla="*/ 797 h 39"/>
                <a:gd name="T10" fmla="*/ 783 w 22"/>
                <a:gd name="T11" fmla="*/ 1239 h 39"/>
                <a:gd name="T12" fmla="*/ 783 w 22"/>
                <a:gd name="T13" fmla="*/ 1553 h 39"/>
                <a:gd name="T14" fmla="*/ 708 w 22"/>
                <a:gd name="T15" fmla="*/ 1111 h 39"/>
                <a:gd name="T16" fmla="*/ 708 w 22"/>
                <a:gd name="T17" fmla="*/ 555 h 39"/>
                <a:gd name="T18" fmla="*/ 550 w 22"/>
                <a:gd name="T19" fmla="*/ 284 h 39"/>
                <a:gd name="T20" fmla="*/ 283 w 22"/>
                <a:gd name="T21" fmla="*/ 472 h 39"/>
                <a:gd name="T22" fmla="*/ 83 w 22"/>
                <a:gd name="T23" fmla="*/ 1030 h 3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2" h="39">
                  <a:moveTo>
                    <a:pt x="0" y="25"/>
                  </a:moveTo>
                  <a:cubicBezTo>
                    <a:pt x="2" y="23"/>
                    <a:pt x="2" y="19"/>
                    <a:pt x="3" y="17"/>
                  </a:cubicBezTo>
                  <a:cubicBezTo>
                    <a:pt x="4" y="13"/>
                    <a:pt x="6" y="9"/>
                    <a:pt x="9" y="6"/>
                  </a:cubicBezTo>
                  <a:cubicBezTo>
                    <a:pt x="11" y="3"/>
                    <a:pt x="16" y="0"/>
                    <a:pt x="19" y="5"/>
                  </a:cubicBezTo>
                  <a:cubicBezTo>
                    <a:pt x="22" y="9"/>
                    <a:pt x="21" y="15"/>
                    <a:pt x="20" y="20"/>
                  </a:cubicBezTo>
                  <a:cubicBezTo>
                    <a:pt x="20" y="24"/>
                    <a:pt x="20" y="27"/>
                    <a:pt x="20" y="31"/>
                  </a:cubicBezTo>
                  <a:cubicBezTo>
                    <a:pt x="20" y="34"/>
                    <a:pt x="21" y="36"/>
                    <a:pt x="20" y="39"/>
                  </a:cubicBezTo>
                  <a:cubicBezTo>
                    <a:pt x="18" y="35"/>
                    <a:pt x="19" y="31"/>
                    <a:pt x="18" y="28"/>
                  </a:cubicBezTo>
                  <a:cubicBezTo>
                    <a:pt x="18" y="23"/>
                    <a:pt x="18" y="19"/>
                    <a:pt x="18" y="14"/>
                  </a:cubicBezTo>
                  <a:cubicBezTo>
                    <a:pt x="17" y="12"/>
                    <a:pt x="17" y="8"/>
                    <a:pt x="14" y="7"/>
                  </a:cubicBezTo>
                  <a:cubicBezTo>
                    <a:pt x="12" y="6"/>
                    <a:pt x="8" y="10"/>
                    <a:pt x="7" y="12"/>
                  </a:cubicBezTo>
                  <a:cubicBezTo>
                    <a:pt x="4" y="15"/>
                    <a:pt x="2" y="22"/>
                    <a:pt x="2" y="2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0" name="Freeform 338">
              <a:extLst>
                <a:ext uri="{FF2B5EF4-FFF2-40B4-BE49-F238E27FC236}">
                  <a16:creationId xmlns:a16="http://schemas.microsoft.com/office/drawing/2014/main" id="{80D43BA2-530C-41F5-9A0E-C2363D599D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8" y="3749"/>
              <a:ext cx="65" cy="65"/>
            </a:xfrm>
            <a:custGeom>
              <a:avLst/>
              <a:gdLst>
                <a:gd name="T0" fmla="*/ 1020 w 26"/>
                <a:gd name="T1" fmla="*/ 238 h 26"/>
                <a:gd name="T2" fmla="*/ 520 w 26"/>
                <a:gd name="T3" fmla="*/ 50 h 26"/>
                <a:gd name="T4" fmla="*/ 158 w 26"/>
                <a:gd name="T5" fmla="*/ 238 h 26"/>
                <a:gd name="T6" fmla="*/ 158 w 26"/>
                <a:gd name="T7" fmla="*/ 675 h 26"/>
                <a:gd name="T8" fmla="*/ 470 w 26"/>
                <a:gd name="T9" fmla="*/ 863 h 26"/>
                <a:gd name="T10" fmla="*/ 708 w 26"/>
                <a:gd name="T11" fmla="*/ 1020 h 26"/>
                <a:gd name="T12" fmla="*/ 313 w 26"/>
                <a:gd name="T13" fmla="*/ 595 h 26"/>
                <a:gd name="T14" fmla="*/ 363 w 26"/>
                <a:gd name="T15" fmla="*/ 283 h 26"/>
                <a:gd name="T16" fmla="*/ 675 w 26"/>
                <a:gd name="T17" fmla="*/ 208 h 26"/>
                <a:gd name="T18" fmla="*/ 1020 w 26"/>
                <a:gd name="T19" fmla="*/ 283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6" h="26">
                  <a:moveTo>
                    <a:pt x="26" y="6"/>
                  </a:moveTo>
                  <a:cubicBezTo>
                    <a:pt x="22" y="5"/>
                    <a:pt x="17" y="2"/>
                    <a:pt x="13" y="1"/>
                  </a:cubicBezTo>
                  <a:cubicBezTo>
                    <a:pt x="10" y="0"/>
                    <a:pt x="6" y="3"/>
                    <a:pt x="4" y="6"/>
                  </a:cubicBezTo>
                  <a:cubicBezTo>
                    <a:pt x="1" y="10"/>
                    <a:pt x="0" y="13"/>
                    <a:pt x="4" y="17"/>
                  </a:cubicBezTo>
                  <a:cubicBezTo>
                    <a:pt x="6" y="19"/>
                    <a:pt x="9" y="20"/>
                    <a:pt x="12" y="22"/>
                  </a:cubicBezTo>
                  <a:cubicBezTo>
                    <a:pt x="14" y="23"/>
                    <a:pt x="17" y="24"/>
                    <a:pt x="18" y="26"/>
                  </a:cubicBezTo>
                  <a:cubicBezTo>
                    <a:pt x="14" y="23"/>
                    <a:pt x="11" y="19"/>
                    <a:pt x="8" y="15"/>
                  </a:cubicBezTo>
                  <a:cubicBezTo>
                    <a:pt x="5" y="12"/>
                    <a:pt x="5" y="9"/>
                    <a:pt x="9" y="7"/>
                  </a:cubicBezTo>
                  <a:cubicBezTo>
                    <a:pt x="11" y="5"/>
                    <a:pt x="15" y="4"/>
                    <a:pt x="17" y="5"/>
                  </a:cubicBezTo>
                  <a:cubicBezTo>
                    <a:pt x="20" y="5"/>
                    <a:pt x="24" y="6"/>
                    <a:pt x="26" y="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1" name="Freeform 339">
              <a:extLst>
                <a:ext uri="{FF2B5EF4-FFF2-40B4-BE49-F238E27FC236}">
                  <a16:creationId xmlns:a16="http://schemas.microsoft.com/office/drawing/2014/main" id="{3A3CD02A-E29E-4523-81AF-27D01893F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3" y="3854"/>
              <a:ext cx="105" cy="53"/>
            </a:xfrm>
            <a:custGeom>
              <a:avLst/>
              <a:gdLst>
                <a:gd name="T0" fmla="*/ 208 w 42"/>
                <a:gd name="T1" fmla="*/ 803 h 21"/>
                <a:gd name="T2" fmla="*/ 208 w 42"/>
                <a:gd name="T3" fmla="*/ 242 h 21"/>
                <a:gd name="T4" fmla="*/ 313 w 42"/>
                <a:gd name="T5" fmla="*/ 50 h 21"/>
                <a:gd name="T6" fmla="*/ 595 w 42"/>
                <a:gd name="T7" fmla="*/ 126 h 21"/>
                <a:gd name="T8" fmla="*/ 1145 w 42"/>
                <a:gd name="T9" fmla="*/ 401 h 21"/>
                <a:gd name="T10" fmla="*/ 1645 w 42"/>
                <a:gd name="T11" fmla="*/ 644 h 21"/>
                <a:gd name="T12" fmla="*/ 550 w 42"/>
                <a:gd name="T13" fmla="*/ 318 h 21"/>
                <a:gd name="T14" fmla="*/ 395 w 42"/>
                <a:gd name="T15" fmla="*/ 209 h 21"/>
                <a:gd name="T16" fmla="*/ 283 w 42"/>
                <a:gd name="T17" fmla="*/ 368 h 21"/>
                <a:gd name="T18" fmla="*/ 208 w 42"/>
                <a:gd name="T19" fmla="*/ 853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2" h="21">
                  <a:moveTo>
                    <a:pt x="5" y="20"/>
                  </a:moveTo>
                  <a:cubicBezTo>
                    <a:pt x="0" y="15"/>
                    <a:pt x="2" y="12"/>
                    <a:pt x="5" y="6"/>
                  </a:cubicBezTo>
                  <a:cubicBezTo>
                    <a:pt x="5" y="4"/>
                    <a:pt x="6" y="1"/>
                    <a:pt x="8" y="1"/>
                  </a:cubicBezTo>
                  <a:cubicBezTo>
                    <a:pt x="10" y="0"/>
                    <a:pt x="13" y="2"/>
                    <a:pt x="15" y="3"/>
                  </a:cubicBezTo>
                  <a:cubicBezTo>
                    <a:pt x="19" y="6"/>
                    <a:pt x="23" y="9"/>
                    <a:pt x="29" y="10"/>
                  </a:cubicBezTo>
                  <a:cubicBezTo>
                    <a:pt x="34" y="11"/>
                    <a:pt x="38" y="13"/>
                    <a:pt x="42" y="16"/>
                  </a:cubicBezTo>
                  <a:cubicBezTo>
                    <a:pt x="33" y="13"/>
                    <a:pt x="22" y="13"/>
                    <a:pt x="14" y="8"/>
                  </a:cubicBezTo>
                  <a:cubicBezTo>
                    <a:pt x="14" y="7"/>
                    <a:pt x="11" y="5"/>
                    <a:pt x="10" y="5"/>
                  </a:cubicBezTo>
                  <a:cubicBezTo>
                    <a:pt x="8" y="5"/>
                    <a:pt x="8" y="8"/>
                    <a:pt x="7" y="9"/>
                  </a:cubicBezTo>
                  <a:cubicBezTo>
                    <a:pt x="6" y="13"/>
                    <a:pt x="1" y="18"/>
                    <a:pt x="5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2" name="Freeform 340">
              <a:extLst>
                <a:ext uri="{FF2B5EF4-FFF2-40B4-BE49-F238E27FC236}">
                  <a16:creationId xmlns:a16="http://schemas.microsoft.com/office/drawing/2014/main" id="{72302759-B85E-4436-A664-73553AD5D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3706"/>
              <a:ext cx="85" cy="83"/>
            </a:xfrm>
            <a:custGeom>
              <a:avLst/>
              <a:gdLst>
                <a:gd name="T0" fmla="*/ 125 w 34"/>
                <a:gd name="T1" fmla="*/ 1165 h 33"/>
                <a:gd name="T2" fmla="*/ 83 w 34"/>
                <a:gd name="T3" fmla="*/ 999 h 33"/>
                <a:gd name="T4" fmla="*/ 158 w 34"/>
                <a:gd name="T5" fmla="*/ 606 h 33"/>
                <a:gd name="T6" fmla="*/ 363 w 34"/>
                <a:gd name="T7" fmla="*/ 83 h 33"/>
                <a:gd name="T8" fmla="*/ 595 w 34"/>
                <a:gd name="T9" fmla="*/ 317 h 33"/>
                <a:gd name="T10" fmla="*/ 833 w 34"/>
                <a:gd name="T11" fmla="*/ 526 h 33"/>
                <a:gd name="T12" fmla="*/ 1333 w 34"/>
                <a:gd name="T13" fmla="*/ 956 h 33"/>
                <a:gd name="T14" fmla="*/ 783 w 34"/>
                <a:gd name="T15" fmla="*/ 556 h 33"/>
                <a:gd name="T16" fmla="*/ 595 w 34"/>
                <a:gd name="T17" fmla="*/ 443 h 33"/>
                <a:gd name="T18" fmla="*/ 438 w 34"/>
                <a:gd name="T19" fmla="*/ 241 h 33"/>
                <a:gd name="T20" fmla="*/ 363 w 34"/>
                <a:gd name="T21" fmla="*/ 367 h 33"/>
                <a:gd name="T22" fmla="*/ 238 w 34"/>
                <a:gd name="T23" fmla="*/ 843 h 33"/>
                <a:gd name="T24" fmla="*/ 125 w 34"/>
                <a:gd name="T25" fmla="*/ 1082 h 33"/>
                <a:gd name="T26" fmla="*/ 125 w 34"/>
                <a:gd name="T27" fmla="*/ 1195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4" h="33">
                  <a:moveTo>
                    <a:pt x="3" y="29"/>
                  </a:moveTo>
                  <a:cubicBezTo>
                    <a:pt x="0" y="31"/>
                    <a:pt x="1" y="26"/>
                    <a:pt x="2" y="25"/>
                  </a:cubicBezTo>
                  <a:cubicBezTo>
                    <a:pt x="3" y="22"/>
                    <a:pt x="3" y="19"/>
                    <a:pt x="4" y="15"/>
                  </a:cubicBezTo>
                  <a:cubicBezTo>
                    <a:pt x="4" y="13"/>
                    <a:pt x="4" y="0"/>
                    <a:pt x="9" y="2"/>
                  </a:cubicBezTo>
                  <a:cubicBezTo>
                    <a:pt x="11" y="3"/>
                    <a:pt x="13" y="6"/>
                    <a:pt x="15" y="8"/>
                  </a:cubicBezTo>
                  <a:cubicBezTo>
                    <a:pt x="17" y="9"/>
                    <a:pt x="19" y="11"/>
                    <a:pt x="21" y="13"/>
                  </a:cubicBezTo>
                  <a:cubicBezTo>
                    <a:pt x="26" y="16"/>
                    <a:pt x="31" y="19"/>
                    <a:pt x="34" y="24"/>
                  </a:cubicBezTo>
                  <a:cubicBezTo>
                    <a:pt x="30" y="20"/>
                    <a:pt x="25" y="17"/>
                    <a:pt x="20" y="14"/>
                  </a:cubicBezTo>
                  <a:cubicBezTo>
                    <a:pt x="18" y="13"/>
                    <a:pt x="17" y="12"/>
                    <a:pt x="15" y="11"/>
                  </a:cubicBezTo>
                  <a:cubicBezTo>
                    <a:pt x="14" y="10"/>
                    <a:pt x="13" y="7"/>
                    <a:pt x="11" y="6"/>
                  </a:cubicBezTo>
                  <a:cubicBezTo>
                    <a:pt x="9" y="5"/>
                    <a:pt x="9" y="7"/>
                    <a:pt x="9" y="9"/>
                  </a:cubicBezTo>
                  <a:cubicBezTo>
                    <a:pt x="8" y="13"/>
                    <a:pt x="7" y="17"/>
                    <a:pt x="6" y="21"/>
                  </a:cubicBezTo>
                  <a:cubicBezTo>
                    <a:pt x="5" y="23"/>
                    <a:pt x="4" y="25"/>
                    <a:pt x="3" y="27"/>
                  </a:cubicBezTo>
                  <a:cubicBezTo>
                    <a:pt x="2" y="28"/>
                    <a:pt x="1" y="33"/>
                    <a:pt x="3" y="3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3" name="Freeform 341">
              <a:extLst>
                <a:ext uri="{FF2B5EF4-FFF2-40B4-BE49-F238E27FC236}">
                  <a16:creationId xmlns:a16="http://schemas.microsoft.com/office/drawing/2014/main" id="{4A31A6B1-974A-4F26-8F99-389766874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3679"/>
              <a:ext cx="97" cy="55"/>
            </a:xfrm>
            <a:custGeom>
              <a:avLst/>
              <a:gdLst>
                <a:gd name="T0" fmla="*/ 415 w 39"/>
                <a:gd name="T1" fmla="*/ 863 h 22"/>
                <a:gd name="T2" fmla="*/ 104 w 39"/>
                <a:gd name="T3" fmla="*/ 438 h 22"/>
                <a:gd name="T4" fmla="*/ 308 w 39"/>
                <a:gd name="T5" fmla="*/ 363 h 22"/>
                <a:gd name="T6" fmla="*/ 570 w 39"/>
                <a:gd name="T7" fmla="*/ 125 h 22"/>
                <a:gd name="T8" fmla="*/ 1490 w 39"/>
                <a:gd name="T9" fmla="*/ 395 h 22"/>
                <a:gd name="T10" fmla="*/ 1189 w 39"/>
                <a:gd name="T11" fmla="*/ 363 h 22"/>
                <a:gd name="T12" fmla="*/ 798 w 39"/>
                <a:gd name="T13" fmla="*/ 283 h 22"/>
                <a:gd name="T14" fmla="*/ 383 w 39"/>
                <a:gd name="T15" fmla="*/ 438 h 22"/>
                <a:gd name="T16" fmla="*/ 308 w 39"/>
                <a:gd name="T17" fmla="*/ 708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22">
                  <a:moveTo>
                    <a:pt x="11" y="22"/>
                  </a:moveTo>
                  <a:cubicBezTo>
                    <a:pt x="9" y="19"/>
                    <a:pt x="0" y="17"/>
                    <a:pt x="3" y="11"/>
                  </a:cubicBezTo>
                  <a:cubicBezTo>
                    <a:pt x="4" y="10"/>
                    <a:pt x="6" y="9"/>
                    <a:pt x="8" y="9"/>
                  </a:cubicBezTo>
                  <a:cubicBezTo>
                    <a:pt x="10" y="7"/>
                    <a:pt x="12" y="5"/>
                    <a:pt x="15" y="3"/>
                  </a:cubicBezTo>
                  <a:cubicBezTo>
                    <a:pt x="24" y="0"/>
                    <a:pt x="32" y="6"/>
                    <a:pt x="39" y="10"/>
                  </a:cubicBezTo>
                  <a:cubicBezTo>
                    <a:pt x="37" y="9"/>
                    <a:pt x="34" y="9"/>
                    <a:pt x="31" y="9"/>
                  </a:cubicBezTo>
                  <a:cubicBezTo>
                    <a:pt x="28" y="9"/>
                    <a:pt x="25" y="7"/>
                    <a:pt x="21" y="7"/>
                  </a:cubicBezTo>
                  <a:cubicBezTo>
                    <a:pt x="17" y="6"/>
                    <a:pt x="13" y="8"/>
                    <a:pt x="10" y="11"/>
                  </a:cubicBezTo>
                  <a:cubicBezTo>
                    <a:pt x="8" y="12"/>
                    <a:pt x="5" y="16"/>
                    <a:pt x="8" y="1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4" name="Freeform 342">
              <a:extLst>
                <a:ext uri="{FF2B5EF4-FFF2-40B4-BE49-F238E27FC236}">
                  <a16:creationId xmlns:a16="http://schemas.microsoft.com/office/drawing/2014/main" id="{19EF3A23-06D0-436D-B57B-EC8EED59F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3536"/>
              <a:ext cx="60" cy="83"/>
            </a:xfrm>
            <a:custGeom>
              <a:avLst/>
              <a:gdLst>
                <a:gd name="T0" fmla="*/ 125 w 24"/>
                <a:gd name="T1" fmla="*/ 1165 h 33"/>
                <a:gd name="T2" fmla="*/ 125 w 24"/>
                <a:gd name="T3" fmla="*/ 843 h 33"/>
                <a:gd name="T4" fmla="*/ 363 w 24"/>
                <a:gd name="T5" fmla="*/ 526 h 33"/>
                <a:gd name="T6" fmla="*/ 750 w 24"/>
                <a:gd name="T7" fmla="*/ 50 h 33"/>
                <a:gd name="T8" fmla="*/ 750 w 24"/>
                <a:gd name="T9" fmla="*/ 556 h 33"/>
                <a:gd name="T10" fmla="*/ 938 w 24"/>
                <a:gd name="T11" fmla="*/ 1323 h 33"/>
                <a:gd name="T12" fmla="*/ 675 w 24"/>
                <a:gd name="T13" fmla="*/ 684 h 33"/>
                <a:gd name="T14" fmla="*/ 675 w 24"/>
                <a:gd name="T15" fmla="*/ 367 h 33"/>
                <a:gd name="T16" fmla="*/ 708 w 24"/>
                <a:gd name="T17" fmla="*/ 209 h 33"/>
                <a:gd name="T18" fmla="*/ 550 w 24"/>
                <a:gd name="T19" fmla="*/ 475 h 33"/>
                <a:gd name="T20" fmla="*/ 313 w 24"/>
                <a:gd name="T21" fmla="*/ 797 h 33"/>
                <a:gd name="T22" fmla="*/ 83 w 24"/>
                <a:gd name="T23" fmla="*/ 1114 h 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4" h="33">
                  <a:moveTo>
                    <a:pt x="3" y="29"/>
                  </a:moveTo>
                  <a:cubicBezTo>
                    <a:pt x="0" y="26"/>
                    <a:pt x="0" y="23"/>
                    <a:pt x="3" y="21"/>
                  </a:cubicBezTo>
                  <a:cubicBezTo>
                    <a:pt x="5" y="18"/>
                    <a:pt x="7" y="16"/>
                    <a:pt x="9" y="13"/>
                  </a:cubicBezTo>
                  <a:cubicBezTo>
                    <a:pt x="11" y="11"/>
                    <a:pt x="15" y="0"/>
                    <a:pt x="19" y="1"/>
                  </a:cubicBezTo>
                  <a:cubicBezTo>
                    <a:pt x="24" y="2"/>
                    <a:pt x="20" y="12"/>
                    <a:pt x="19" y="14"/>
                  </a:cubicBezTo>
                  <a:cubicBezTo>
                    <a:pt x="19" y="21"/>
                    <a:pt x="23" y="26"/>
                    <a:pt x="24" y="33"/>
                  </a:cubicBezTo>
                  <a:cubicBezTo>
                    <a:pt x="20" y="29"/>
                    <a:pt x="17" y="22"/>
                    <a:pt x="17" y="17"/>
                  </a:cubicBezTo>
                  <a:cubicBezTo>
                    <a:pt x="16" y="15"/>
                    <a:pt x="16" y="12"/>
                    <a:pt x="17" y="9"/>
                  </a:cubicBezTo>
                  <a:cubicBezTo>
                    <a:pt x="17" y="8"/>
                    <a:pt x="18" y="6"/>
                    <a:pt x="18" y="5"/>
                  </a:cubicBezTo>
                  <a:cubicBezTo>
                    <a:pt x="16" y="6"/>
                    <a:pt x="15" y="10"/>
                    <a:pt x="14" y="12"/>
                  </a:cubicBezTo>
                  <a:cubicBezTo>
                    <a:pt x="12" y="15"/>
                    <a:pt x="10" y="17"/>
                    <a:pt x="8" y="20"/>
                  </a:cubicBezTo>
                  <a:cubicBezTo>
                    <a:pt x="6" y="22"/>
                    <a:pt x="0" y="24"/>
                    <a:pt x="2" y="2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5" name="Freeform 343">
              <a:extLst>
                <a:ext uri="{FF2B5EF4-FFF2-40B4-BE49-F238E27FC236}">
                  <a16:creationId xmlns:a16="http://schemas.microsoft.com/office/drawing/2014/main" id="{0EEBCA67-A2D6-40F4-9691-85FCE911D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3524"/>
              <a:ext cx="83" cy="80"/>
            </a:xfrm>
            <a:custGeom>
              <a:avLst/>
              <a:gdLst>
                <a:gd name="T0" fmla="*/ 126 w 33"/>
                <a:gd name="T1" fmla="*/ 1250 h 32"/>
                <a:gd name="T2" fmla="*/ 0 w 33"/>
                <a:gd name="T3" fmla="*/ 938 h 32"/>
                <a:gd name="T4" fmla="*/ 83 w 33"/>
                <a:gd name="T5" fmla="*/ 595 h 32"/>
                <a:gd name="T6" fmla="*/ 367 w 33"/>
                <a:gd name="T7" fmla="*/ 50 h 32"/>
                <a:gd name="T8" fmla="*/ 873 w 33"/>
                <a:gd name="T9" fmla="*/ 363 h 32"/>
                <a:gd name="T10" fmla="*/ 1273 w 33"/>
                <a:gd name="T11" fmla="*/ 1020 h 32"/>
                <a:gd name="T12" fmla="*/ 765 w 33"/>
                <a:gd name="T13" fmla="*/ 438 h 32"/>
                <a:gd name="T14" fmla="*/ 317 w 33"/>
                <a:gd name="T15" fmla="*/ 158 h 32"/>
                <a:gd name="T16" fmla="*/ 83 w 33"/>
                <a:gd name="T17" fmla="*/ 625 h 32"/>
                <a:gd name="T18" fmla="*/ 126 w 33"/>
                <a:gd name="T19" fmla="*/ 1175 h 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3" h="32">
                  <a:moveTo>
                    <a:pt x="3" y="32"/>
                  </a:moveTo>
                  <a:cubicBezTo>
                    <a:pt x="2" y="30"/>
                    <a:pt x="0" y="27"/>
                    <a:pt x="0" y="24"/>
                  </a:cubicBezTo>
                  <a:cubicBezTo>
                    <a:pt x="0" y="21"/>
                    <a:pt x="1" y="18"/>
                    <a:pt x="2" y="15"/>
                  </a:cubicBezTo>
                  <a:cubicBezTo>
                    <a:pt x="3" y="10"/>
                    <a:pt x="3" y="3"/>
                    <a:pt x="9" y="1"/>
                  </a:cubicBezTo>
                  <a:cubicBezTo>
                    <a:pt x="16" y="0"/>
                    <a:pt x="17" y="4"/>
                    <a:pt x="22" y="9"/>
                  </a:cubicBezTo>
                  <a:cubicBezTo>
                    <a:pt x="25" y="13"/>
                    <a:pt x="33" y="20"/>
                    <a:pt x="32" y="26"/>
                  </a:cubicBezTo>
                  <a:cubicBezTo>
                    <a:pt x="28" y="26"/>
                    <a:pt x="22" y="14"/>
                    <a:pt x="19" y="11"/>
                  </a:cubicBezTo>
                  <a:cubicBezTo>
                    <a:pt x="17" y="8"/>
                    <a:pt x="13" y="2"/>
                    <a:pt x="8" y="4"/>
                  </a:cubicBezTo>
                  <a:cubicBezTo>
                    <a:pt x="5" y="6"/>
                    <a:pt x="2" y="13"/>
                    <a:pt x="2" y="16"/>
                  </a:cubicBezTo>
                  <a:cubicBezTo>
                    <a:pt x="1" y="22"/>
                    <a:pt x="2" y="25"/>
                    <a:pt x="3" y="3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6" name="Freeform 344">
              <a:extLst>
                <a:ext uri="{FF2B5EF4-FFF2-40B4-BE49-F238E27FC236}">
                  <a16:creationId xmlns:a16="http://schemas.microsoft.com/office/drawing/2014/main" id="{22194C03-0C30-4C7D-9684-25408EC7D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3416"/>
              <a:ext cx="42" cy="93"/>
            </a:xfrm>
            <a:custGeom>
              <a:avLst/>
              <a:gdLst>
                <a:gd name="T0" fmla="*/ 225 w 17"/>
                <a:gd name="T1" fmla="*/ 1428 h 37"/>
                <a:gd name="T2" fmla="*/ 74 w 17"/>
                <a:gd name="T3" fmla="*/ 1428 h 37"/>
                <a:gd name="T4" fmla="*/ 74 w 17"/>
                <a:gd name="T5" fmla="*/ 1194 h 37"/>
                <a:gd name="T6" fmla="*/ 74 w 17"/>
                <a:gd name="T7" fmla="*/ 764 h 37"/>
                <a:gd name="T8" fmla="*/ 299 w 17"/>
                <a:gd name="T9" fmla="*/ 367 h 37"/>
                <a:gd name="T10" fmla="*/ 635 w 17"/>
                <a:gd name="T11" fmla="*/ 0 h 37"/>
                <a:gd name="T12" fmla="*/ 183 w 17"/>
                <a:gd name="T13" fmla="*/ 797 h 37"/>
                <a:gd name="T14" fmla="*/ 104 w 17"/>
                <a:gd name="T15" fmla="*/ 1111 h 37"/>
                <a:gd name="T16" fmla="*/ 183 w 17"/>
                <a:gd name="T17" fmla="*/ 1352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37">
                  <a:moveTo>
                    <a:pt x="6" y="36"/>
                  </a:moveTo>
                  <a:cubicBezTo>
                    <a:pt x="5" y="36"/>
                    <a:pt x="3" y="37"/>
                    <a:pt x="2" y="36"/>
                  </a:cubicBezTo>
                  <a:cubicBezTo>
                    <a:pt x="1" y="34"/>
                    <a:pt x="2" y="31"/>
                    <a:pt x="2" y="30"/>
                  </a:cubicBezTo>
                  <a:cubicBezTo>
                    <a:pt x="2" y="26"/>
                    <a:pt x="0" y="23"/>
                    <a:pt x="2" y="19"/>
                  </a:cubicBezTo>
                  <a:cubicBezTo>
                    <a:pt x="3" y="15"/>
                    <a:pt x="6" y="13"/>
                    <a:pt x="8" y="9"/>
                  </a:cubicBezTo>
                  <a:cubicBezTo>
                    <a:pt x="11" y="6"/>
                    <a:pt x="13" y="2"/>
                    <a:pt x="17" y="0"/>
                  </a:cubicBezTo>
                  <a:cubicBezTo>
                    <a:pt x="12" y="5"/>
                    <a:pt x="7" y="13"/>
                    <a:pt x="5" y="20"/>
                  </a:cubicBezTo>
                  <a:cubicBezTo>
                    <a:pt x="3" y="23"/>
                    <a:pt x="3" y="25"/>
                    <a:pt x="3" y="28"/>
                  </a:cubicBezTo>
                  <a:cubicBezTo>
                    <a:pt x="3" y="30"/>
                    <a:pt x="3" y="33"/>
                    <a:pt x="5" y="3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7" name="Freeform 345">
              <a:extLst>
                <a:ext uri="{FF2B5EF4-FFF2-40B4-BE49-F238E27FC236}">
                  <a16:creationId xmlns:a16="http://schemas.microsoft.com/office/drawing/2014/main" id="{BDCAD294-2A48-46B0-9EF9-86E88C25B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3389"/>
              <a:ext cx="40" cy="50"/>
            </a:xfrm>
            <a:custGeom>
              <a:avLst/>
              <a:gdLst>
                <a:gd name="T0" fmla="*/ 0 w 16"/>
                <a:gd name="T1" fmla="*/ 208 h 20"/>
                <a:gd name="T2" fmla="*/ 595 w 16"/>
                <a:gd name="T3" fmla="*/ 158 h 20"/>
                <a:gd name="T4" fmla="*/ 550 w 16"/>
                <a:gd name="T5" fmla="*/ 520 h 20"/>
                <a:gd name="T6" fmla="*/ 438 w 16"/>
                <a:gd name="T7" fmla="*/ 783 h 20"/>
                <a:gd name="T8" fmla="*/ 470 w 16"/>
                <a:gd name="T9" fmla="*/ 238 h 20"/>
                <a:gd name="T10" fmla="*/ 50 w 16"/>
                <a:gd name="T11" fmla="*/ 238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20">
                  <a:moveTo>
                    <a:pt x="0" y="5"/>
                  </a:moveTo>
                  <a:cubicBezTo>
                    <a:pt x="3" y="3"/>
                    <a:pt x="14" y="0"/>
                    <a:pt x="15" y="4"/>
                  </a:cubicBezTo>
                  <a:cubicBezTo>
                    <a:pt x="16" y="6"/>
                    <a:pt x="15" y="11"/>
                    <a:pt x="14" y="13"/>
                  </a:cubicBezTo>
                  <a:cubicBezTo>
                    <a:pt x="13" y="16"/>
                    <a:pt x="12" y="18"/>
                    <a:pt x="11" y="20"/>
                  </a:cubicBezTo>
                  <a:cubicBezTo>
                    <a:pt x="10" y="16"/>
                    <a:pt x="14" y="10"/>
                    <a:pt x="12" y="6"/>
                  </a:cubicBezTo>
                  <a:cubicBezTo>
                    <a:pt x="10" y="3"/>
                    <a:pt x="3" y="5"/>
                    <a:pt x="1" y="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8" name="Freeform 346">
              <a:extLst>
                <a:ext uri="{FF2B5EF4-FFF2-40B4-BE49-F238E27FC236}">
                  <a16:creationId xmlns:a16="http://schemas.microsoft.com/office/drawing/2014/main" id="{55B9D9FC-1FF0-4743-811C-64049FC12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8" y="3361"/>
              <a:ext cx="47" cy="83"/>
            </a:xfrm>
            <a:custGeom>
              <a:avLst/>
              <a:gdLst>
                <a:gd name="T0" fmla="*/ 299 w 19"/>
                <a:gd name="T1" fmla="*/ 1323 h 33"/>
                <a:gd name="T2" fmla="*/ 104 w 19"/>
                <a:gd name="T3" fmla="*/ 443 h 33"/>
                <a:gd name="T4" fmla="*/ 378 w 19"/>
                <a:gd name="T5" fmla="*/ 126 h 33"/>
                <a:gd name="T6" fmla="*/ 710 w 19"/>
                <a:gd name="T7" fmla="*/ 50 h 33"/>
                <a:gd name="T8" fmla="*/ 183 w 19"/>
                <a:gd name="T9" fmla="*/ 639 h 33"/>
                <a:gd name="T10" fmla="*/ 228 w 19"/>
                <a:gd name="T11" fmla="*/ 1273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" h="33">
                  <a:moveTo>
                    <a:pt x="8" y="33"/>
                  </a:moveTo>
                  <a:cubicBezTo>
                    <a:pt x="0" y="29"/>
                    <a:pt x="1" y="19"/>
                    <a:pt x="3" y="11"/>
                  </a:cubicBezTo>
                  <a:cubicBezTo>
                    <a:pt x="5" y="7"/>
                    <a:pt x="6" y="6"/>
                    <a:pt x="10" y="3"/>
                  </a:cubicBezTo>
                  <a:cubicBezTo>
                    <a:pt x="12" y="2"/>
                    <a:pt x="17" y="0"/>
                    <a:pt x="19" y="1"/>
                  </a:cubicBezTo>
                  <a:cubicBezTo>
                    <a:pt x="13" y="5"/>
                    <a:pt x="6" y="7"/>
                    <a:pt x="5" y="16"/>
                  </a:cubicBezTo>
                  <a:cubicBezTo>
                    <a:pt x="4" y="20"/>
                    <a:pt x="0" y="30"/>
                    <a:pt x="6" y="3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99" name="Freeform 347">
              <a:extLst>
                <a:ext uri="{FF2B5EF4-FFF2-40B4-BE49-F238E27FC236}">
                  <a16:creationId xmlns:a16="http://schemas.microsoft.com/office/drawing/2014/main" id="{E3DDCCB3-9927-4BE2-9AD2-484036046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5" y="3364"/>
              <a:ext cx="28" cy="55"/>
            </a:xfrm>
            <a:custGeom>
              <a:avLst/>
              <a:gdLst>
                <a:gd name="T0" fmla="*/ 0 w 11"/>
                <a:gd name="T1" fmla="*/ 0 h 22"/>
                <a:gd name="T2" fmla="*/ 415 w 11"/>
                <a:gd name="T3" fmla="*/ 238 h 22"/>
                <a:gd name="T4" fmla="*/ 298 w 11"/>
                <a:gd name="T5" fmla="*/ 863 h 22"/>
                <a:gd name="T6" fmla="*/ 84 w 11"/>
                <a:gd name="T7" fmla="*/ 0 h 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2">
                  <a:moveTo>
                    <a:pt x="0" y="0"/>
                  </a:moveTo>
                  <a:cubicBezTo>
                    <a:pt x="3" y="2"/>
                    <a:pt x="8" y="1"/>
                    <a:pt x="10" y="6"/>
                  </a:cubicBezTo>
                  <a:cubicBezTo>
                    <a:pt x="11" y="11"/>
                    <a:pt x="9" y="18"/>
                    <a:pt x="7" y="22"/>
                  </a:cubicBezTo>
                  <a:cubicBezTo>
                    <a:pt x="7" y="15"/>
                    <a:pt x="11" y="4"/>
                    <a:pt x="2" y="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0" name="Freeform 348">
              <a:extLst>
                <a:ext uri="{FF2B5EF4-FFF2-40B4-BE49-F238E27FC236}">
                  <a16:creationId xmlns:a16="http://schemas.microsoft.com/office/drawing/2014/main" id="{7AE350D9-4C21-48F1-83E8-C696C9ECB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3464"/>
              <a:ext cx="100" cy="57"/>
            </a:xfrm>
            <a:custGeom>
              <a:avLst/>
              <a:gdLst>
                <a:gd name="T0" fmla="*/ 313 w 40"/>
                <a:gd name="T1" fmla="*/ 865 h 23"/>
                <a:gd name="T2" fmla="*/ 83 w 40"/>
                <a:gd name="T3" fmla="*/ 486 h 23"/>
                <a:gd name="T4" fmla="*/ 520 w 40"/>
                <a:gd name="T5" fmla="*/ 104 h 23"/>
                <a:gd name="T6" fmla="*/ 1095 w 40"/>
                <a:gd name="T7" fmla="*/ 30 h 23"/>
                <a:gd name="T8" fmla="*/ 1563 w 40"/>
                <a:gd name="T9" fmla="*/ 382 h 23"/>
                <a:gd name="T10" fmla="*/ 1063 w 40"/>
                <a:gd name="T11" fmla="*/ 104 h 23"/>
                <a:gd name="T12" fmla="*/ 595 w 40"/>
                <a:gd name="T13" fmla="*/ 258 h 23"/>
                <a:gd name="T14" fmla="*/ 283 w 40"/>
                <a:gd name="T15" fmla="*/ 793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0" h="23">
                  <a:moveTo>
                    <a:pt x="8" y="23"/>
                  </a:moveTo>
                  <a:cubicBezTo>
                    <a:pt x="4" y="22"/>
                    <a:pt x="0" y="17"/>
                    <a:pt x="2" y="13"/>
                  </a:cubicBezTo>
                  <a:cubicBezTo>
                    <a:pt x="4" y="9"/>
                    <a:pt x="9" y="5"/>
                    <a:pt x="13" y="3"/>
                  </a:cubicBezTo>
                  <a:cubicBezTo>
                    <a:pt x="17" y="1"/>
                    <a:pt x="24" y="0"/>
                    <a:pt x="28" y="1"/>
                  </a:cubicBezTo>
                  <a:cubicBezTo>
                    <a:pt x="33" y="2"/>
                    <a:pt x="36" y="6"/>
                    <a:pt x="40" y="10"/>
                  </a:cubicBezTo>
                  <a:cubicBezTo>
                    <a:pt x="36" y="8"/>
                    <a:pt x="32" y="4"/>
                    <a:pt x="27" y="3"/>
                  </a:cubicBezTo>
                  <a:cubicBezTo>
                    <a:pt x="23" y="2"/>
                    <a:pt x="18" y="4"/>
                    <a:pt x="15" y="7"/>
                  </a:cubicBezTo>
                  <a:cubicBezTo>
                    <a:pt x="11" y="9"/>
                    <a:pt x="1" y="16"/>
                    <a:pt x="7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1" name="Freeform 349">
              <a:extLst>
                <a:ext uri="{FF2B5EF4-FFF2-40B4-BE49-F238E27FC236}">
                  <a16:creationId xmlns:a16="http://schemas.microsoft.com/office/drawing/2014/main" id="{26EE4855-00FA-4401-A944-4915D04E6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3501"/>
              <a:ext cx="68" cy="63"/>
            </a:xfrm>
            <a:custGeom>
              <a:avLst/>
              <a:gdLst>
                <a:gd name="T0" fmla="*/ 0 w 27"/>
                <a:gd name="T1" fmla="*/ 1011 h 25"/>
                <a:gd name="T2" fmla="*/ 209 w 27"/>
                <a:gd name="T3" fmla="*/ 559 h 25"/>
                <a:gd name="T4" fmla="*/ 368 w 27"/>
                <a:gd name="T5" fmla="*/ 209 h 25"/>
                <a:gd name="T6" fmla="*/ 609 w 27"/>
                <a:gd name="T7" fmla="*/ 0 h 25"/>
                <a:gd name="T8" fmla="*/ 1040 w 27"/>
                <a:gd name="T9" fmla="*/ 927 h 25"/>
                <a:gd name="T10" fmla="*/ 609 w 27"/>
                <a:gd name="T11" fmla="*/ 159 h 25"/>
                <a:gd name="T12" fmla="*/ 285 w 27"/>
                <a:gd name="T13" fmla="*/ 484 h 25"/>
                <a:gd name="T14" fmla="*/ 50 w 27"/>
                <a:gd name="T15" fmla="*/ 1011 h 2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25">
                  <a:moveTo>
                    <a:pt x="0" y="25"/>
                  </a:moveTo>
                  <a:cubicBezTo>
                    <a:pt x="2" y="24"/>
                    <a:pt x="3" y="17"/>
                    <a:pt x="5" y="14"/>
                  </a:cubicBezTo>
                  <a:cubicBezTo>
                    <a:pt x="6" y="11"/>
                    <a:pt x="7" y="8"/>
                    <a:pt x="9" y="5"/>
                  </a:cubicBezTo>
                  <a:cubicBezTo>
                    <a:pt x="11" y="2"/>
                    <a:pt x="12" y="0"/>
                    <a:pt x="15" y="0"/>
                  </a:cubicBezTo>
                  <a:cubicBezTo>
                    <a:pt x="25" y="0"/>
                    <a:pt x="27" y="15"/>
                    <a:pt x="26" y="23"/>
                  </a:cubicBezTo>
                  <a:cubicBezTo>
                    <a:pt x="21" y="19"/>
                    <a:pt x="25" y="1"/>
                    <a:pt x="15" y="4"/>
                  </a:cubicBezTo>
                  <a:cubicBezTo>
                    <a:pt x="11" y="5"/>
                    <a:pt x="9" y="8"/>
                    <a:pt x="7" y="12"/>
                  </a:cubicBezTo>
                  <a:cubicBezTo>
                    <a:pt x="5" y="16"/>
                    <a:pt x="4" y="22"/>
                    <a:pt x="1" y="25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2" name="Freeform 350">
              <a:extLst>
                <a:ext uri="{FF2B5EF4-FFF2-40B4-BE49-F238E27FC236}">
                  <a16:creationId xmlns:a16="http://schemas.microsoft.com/office/drawing/2014/main" id="{E1EF5A01-DDD8-4167-A39F-8D9C4B49C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3421"/>
              <a:ext cx="67" cy="63"/>
            </a:xfrm>
            <a:custGeom>
              <a:avLst/>
              <a:gdLst>
                <a:gd name="T0" fmla="*/ 154 w 27"/>
                <a:gd name="T1" fmla="*/ 1011 h 25"/>
                <a:gd name="T2" fmla="*/ 154 w 27"/>
                <a:gd name="T3" fmla="*/ 610 h 25"/>
                <a:gd name="T4" fmla="*/ 337 w 27"/>
                <a:gd name="T5" fmla="*/ 83 h 25"/>
                <a:gd name="T6" fmla="*/ 869 w 27"/>
                <a:gd name="T7" fmla="*/ 318 h 25"/>
                <a:gd name="T8" fmla="*/ 836 w 27"/>
                <a:gd name="T9" fmla="*/ 801 h 25"/>
                <a:gd name="T10" fmla="*/ 720 w 27"/>
                <a:gd name="T11" fmla="*/ 368 h 25"/>
                <a:gd name="T12" fmla="*/ 412 w 27"/>
                <a:gd name="T13" fmla="*/ 159 h 25"/>
                <a:gd name="T14" fmla="*/ 184 w 27"/>
                <a:gd name="T15" fmla="*/ 643 h 25"/>
                <a:gd name="T16" fmla="*/ 154 w 27"/>
                <a:gd name="T17" fmla="*/ 1011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7" h="25">
                  <a:moveTo>
                    <a:pt x="4" y="25"/>
                  </a:moveTo>
                  <a:cubicBezTo>
                    <a:pt x="0" y="24"/>
                    <a:pt x="3" y="17"/>
                    <a:pt x="4" y="15"/>
                  </a:cubicBezTo>
                  <a:cubicBezTo>
                    <a:pt x="6" y="12"/>
                    <a:pt x="6" y="4"/>
                    <a:pt x="9" y="2"/>
                  </a:cubicBezTo>
                  <a:cubicBezTo>
                    <a:pt x="12" y="0"/>
                    <a:pt x="20" y="6"/>
                    <a:pt x="23" y="8"/>
                  </a:cubicBezTo>
                  <a:cubicBezTo>
                    <a:pt x="27" y="11"/>
                    <a:pt x="23" y="16"/>
                    <a:pt x="22" y="20"/>
                  </a:cubicBezTo>
                  <a:cubicBezTo>
                    <a:pt x="20" y="16"/>
                    <a:pt x="23" y="13"/>
                    <a:pt x="19" y="9"/>
                  </a:cubicBezTo>
                  <a:cubicBezTo>
                    <a:pt x="17" y="7"/>
                    <a:pt x="14" y="6"/>
                    <a:pt x="11" y="4"/>
                  </a:cubicBezTo>
                  <a:cubicBezTo>
                    <a:pt x="9" y="8"/>
                    <a:pt x="7" y="12"/>
                    <a:pt x="5" y="16"/>
                  </a:cubicBezTo>
                  <a:cubicBezTo>
                    <a:pt x="4" y="18"/>
                    <a:pt x="2" y="22"/>
                    <a:pt x="4" y="25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3" name="Freeform 351">
              <a:extLst>
                <a:ext uri="{FF2B5EF4-FFF2-40B4-BE49-F238E27FC236}">
                  <a16:creationId xmlns:a16="http://schemas.microsoft.com/office/drawing/2014/main" id="{D42B2715-190F-4F20-9571-53852D07F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341"/>
              <a:ext cx="65" cy="60"/>
            </a:xfrm>
            <a:custGeom>
              <a:avLst/>
              <a:gdLst>
                <a:gd name="T0" fmla="*/ 438 w 26"/>
                <a:gd name="T1" fmla="*/ 938 h 24"/>
                <a:gd name="T2" fmla="*/ 363 w 26"/>
                <a:gd name="T3" fmla="*/ 313 h 24"/>
                <a:gd name="T4" fmla="*/ 1020 w 26"/>
                <a:gd name="T5" fmla="*/ 83 h 24"/>
                <a:gd name="T6" fmla="*/ 438 w 26"/>
                <a:gd name="T7" fmla="*/ 938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6" h="24">
                  <a:moveTo>
                    <a:pt x="11" y="24"/>
                  </a:moveTo>
                  <a:cubicBezTo>
                    <a:pt x="5" y="19"/>
                    <a:pt x="2" y="14"/>
                    <a:pt x="9" y="8"/>
                  </a:cubicBezTo>
                  <a:cubicBezTo>
                    <a:pt x="13" y="4"/>
                    <a:pt x="21" y="0"/>
                    <a:pt x="26" y="2"/>
                  </a:cubicBezTo>
                  <a:cubicBezTo>
                    <a:pt x="19" y="3"/>
                    <a:pt x="0" y="15"/>
                    <a:pt x="11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4" name="Freeform 352">
              <a:extLst>
                <a:ext uri="{FF2B5EF4-FFF2-40B4-BE49-F238E27FC236}">
                  <a16:creationId xmlns:a16="http://schemas.microsoft.com/office/drawing/2014/main" id="{3C16DA5E-ED90-4B10-8448-8066DE846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3346"/>
              <a:ext cx="35" cy="60"/>
            </a:xfrm>
            <a:custGeom>
              <a:avLst/>
              <a:gdLst>
                <a:gd name="T0" fmla="*/ 0 w 14"/>
                <a:gd name="T1" fmla="*/ 158 h 24"/>
                <a:gd name="T2" fmla="*/ 438 w 14"/>
                <a:gd name="T3" fmla="*/ 938 h 24"/>
                <a:gd name="T4" fmla="*/ 520 w 14"/>
                <a:gd name="T5" fmla="*/ 595 h 24"/>
                <a:gd name="T6" fmla="*/ 520 w 14"/>
                <a:gd name="T7" fmla="*/ 283 h 24"/>
                <a:gd name="T8" fmla="*/ 395 w 14"/>
                <a:gd name="T9" fmla="*/ 83 h 24"/>
                <a:gd name="T10" fmla="*/ 50 w 14"/>
                <a:gd name="T11" fmla="*/ 125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4">
                  <a:moveTo>
                    <a:pt x="0" y="4"/>
                  </a:moveTo>
                  <a:cubicBezTo>
                    <a:pt x="10" y="0"/>
                    <a:pt x="13" y="18"/>
                    <a:pt x="11" y="24"/>
                  </a:cubicBezTo>
                  <a:cubicBezTo>
                    <a:pt x="11" y="21"/>
                    <a:pt x="13" y="18"/>
                    <a:pt x="13" y="15"/>
                  </a:cubicBezTo>
                  <a:cubicBezTo>
                    <a:pt x="13" y="12"/>
                    <a:pt x="14" y="9"/>
                    <a:pt x="13" y="7"/>
                  </a:cubicBezTo>
                  <a:cubicBezTo>
                    <a:pt x="13" y="4"/>
                    <a:pt x="12" y="3"/>
                    <a:pt x="10" y="2"/>
                  </a:cubicBezTo>
                  <a:cubicBezTo>
                    <a:pt x="8" y="2"/>
                    <a:pt x="3" y="1"/>
                    <a:pt x="1" y="3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5" name="Freeform 353">
              <a:extLst>
                <a:ext uri="{FF2B5EF4-FFF2-40B4-BE49-F238E27FC236}">
                  <a16:creationId xmlns:a16="http://schemas.microsoft.com/office/drawing/2014/main" id="{0CB2398E-7AF8-4C9B-A66F-50B47E43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3344"/>
              <a:ext cx="52" cy="105"/>
            </a:xfrm>
            <a:custGeom>
              <a:avLst/>
              <a:gdLst>
                <a:gd name="T0" fmla="*/ 790 w 21"/>
                <a:gd name="T1" fmla="*/ 283 h 42"/>
                <a:gd name="T2" fmla="*/ 154 w 21"/>
                <a:gd name="T3" fmla="*/ 470 h 42"/>
                <a:gd name="T4" fmla="*/ 154 w 21"/>
                <a:gd name="T5" fmla="*/ 1063 h 42"/>
                <a:gd name="T6" fmla="*/ 228 w 21"/>
                <a:gd name="T7" fmla="*/ 1645 h 42"/>
                <a:gd name="T8" fmla="*/ 228 w 21"/>
                <a:gd name="T9" fmla="*/ 1020 h 42"/>
                <a:gd name="T10" fmla="*/ 258 w 21"/>
                <a:gd name="T11" fmla="*/ 625 h 42"/>
                <a:gd name="T12" fmla="*/ 228 w 21"/>
                <a:gd name="T13" fmla="*/ 313 h 42"/>
                <a:gd name="T14" fmla="*/ 681 w 21"/>
                <a:gd name="T15" fmla="*/ 283 h 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42">
                  <a:moveTo>
                    <a:pt x="21" y="7"/>
                  </a:moveTo>
                  <a:cubicBezTo>
                    <a:pt x="14" y="6"/>
                    <a:pt x="0" y="0"/>
                    <a:pt x="4" y="12"/>
                  </a:cubicBezTo>
                  <a:cubicBezTo>
                    <a:pt x="6" y="17"/>
                    <a:pt x="4" y="22"/>
                    <a:pt x="4" y="27"/>
                  </a:cubicBezTo>
                  <a:cubicBezTo>
                    <a:pt x="3" y="32"/>
                    <a:pt x="4" y="36"/>
                    <a:pt x="6" y="42"/>
                  </a:cubicBezTo>
                  <a:cubicBezTo>
                    <a:pt x="4" y="38"/>
                    <a:pt x="5" y="31"/>
                    <a:pt x="6" y="26"/>
                  </a:cubicBezTo>
                  <a:cubicBezTo>
                    <a:pt x="7" y="22"/>
                    <a:pt x="8" y="19"/>
                    <a:pt x="7" y="16"/>
                  </a:cubicBezTo>
                  <a:cubicBezTo>
                    <a:pt x="6" y="14"/>
                    <a:pt x="4" y="9"/>
                    <a:pt x="6" y="8"/>
                  </a:cubicBezTo>
                  <a:cubicBezTo>
                    <a:pt x="8" y="5"/>
                    <a:pt x="15" y="7"/>
                    <a:pt x="18" y="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6" name="Freeform 354">
              <a:extLst>
                <a:ext uri="{FF2B5EF4-FFF2-40B4-BE49-F238E27FC236}">
                  <a16:creationId xmlns:a16="http://schemas.microsoft.com/office/drawing/2014/main" id="{B5770AD7-1458-4AE1-8AB3-E8504F7E5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3379"/>
              <a:ext cx="52" cy="60"/>
            </a:xfrm>
            <a:custGeom>
              <a:avLst/>
              <a:gdLst>
                <a:gd name="T0" fmla="*/ 332 w 21"/>
                <a:gd name="T1" fmla="*/ 0 h 24"/>
                <a:gd name="T2" fmla="*/ 760 w 21"/>
                <a:gd name="T3" fmla="*/ 395 h 24"/>
                <a:gd name="T4" fmla="*/ 639 w 21"/>
                <a:gd name="T5" fmla="*/ 595 h 24"/>
                <a:gd name="T6" fmla="*/ 332 w 21"/>
                <a:gd name="T7" fmla="*/ 750 h 24"/>
                <a:gd name="T8" fmla="*/ 0 w 21"/>
                <a:gd name="T9" fmla="*/ 938 h 24"/>
                <a:gd name="T10" fmla="*/ 332 w 21"/>
                <a:gd name="T11" fmla="*/ 675 h 24"/>
                <a:gd name="T12" fmla="*/ 565 w 21"/>
                <a:gd name="T13" fmla="*/ 470 h 24"/>
                <a:gd name="T14" fmla="*/ 258 w 21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24">
                  <a:moveTo>
                    <a:pt x="9" y="0"/>
                  </a:moveTo>
                  <a:cubicBezTo>
                    <a:pt x="12" y="2"/>
                    <a:pt x="19" y="7"/>
                    <a:pt x="20" y="10"/>
                  </a:cubicBezTo>
                  <a:cubicBezTo>
                    <a:pt x="21" y="13"/>
                    <a:pt x="19" y="14"/>
                    <a:pt x="17" y="15"/>
                  </a:cubicBezTo>
                  <a:cubicBezTo>
                    <a:pt x="15" y="17"/>
                    <a:pt x="12" y="17"/>
                    <a:pt x="9" y="19"/>
                  </a:cubicBezTo>
                  <a:cubicBezTo>
                    <a:pt x="6" y="21"/>
                    <a:pt x="3" y="22"/>
                    <a:pt x="0" y="24"/>
                  </a:cubicBezTo>
                  <a:cubicBezTo>
                    <a:pt x="2" y="21"/>
                    <a:pt x="6" y="19"/>
                    <a:pt x="9" y="17"/>
                  </a:cubicBezTo>
                  <a:cubicBezTo>
                    <a:pt x="11" y="16"/>
                    <a:pt x="14" y="15"/>
                    <a:pt x="15" y="12"/>
                  </a:cubicBezTo>
                  <a:cubicBezTo>
                    <a:pt x="17" y="9"/>
                    <a:pt x="10" y="1"/>
                    <a:pt x="7" y="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7" name="Freeform 355">
              <a:extLst>
                <a:ext uri="{FF2B5EF4-FFF2-40B4-BE49-F238E27FC236}">
                  <a16:creationId xmlns:a16="http://schemas.microsoft.com/office/drawing/2014/main" id="{0F3EB6FB-4407-4ADE-B7E7-436092243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3426"/>
              <a:ext cx="120" cy="38"/>
            </a:xfrm>
            <a:custGeom>
              <a:avLst/>
              <a:gdLst>
                <a:gd name="T0" fmla="*/ 313 w 48"/>
                <a:gd name="T1" fmla="*/ 616 h 15"/>
                <a:gd name="T2" fmla="*/ 208 w 48"/>
                <a:gd name="T3" fmla="*/ 243 h 15"/>
                <a:gd name="T4" fmla="*/ 550 w 48"/>
                <a:gd name="T5" fmla="*/ 0 h 15"/>
                <a:gd name="T6" fmla="*/ 1220 w 48"/>
                <a:gd name="T7" fmla="*/ 160 h 15"/>
                <a:gd name="T8" fmla="*/ 1875 w 48"/>
                <a:gd name="T9" fmla="*/ 489 h 15"/>
                <a:gd name="T10" fmla="*/ 783 w 48"/>
                <a:gd name="T11" fmla="*/ 160 h 15"/>
                <a:gd name="T12" fmla="*/ 158 w 48"/>
                <a:gd name="T13" fmla="*/ 489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15">
                  <a:moveTo>
                    <a:pt x="8" y="15"/>
                  </a:moveTo>
                  <a:cubicBezTo>
                    <a:pt x="5" y="12"/>
                    <a:pt x="0" y="10"/>
                    <a:pt x="5" y="6"/>
                  </a:cubicBezTo>
                  <a:cubicBezTo>
                    <a:pt x="7" y="3"/>
                    <a:pt x="10" y="1"/>
                    <a:pt x="14" y="0"/>
                  </a:cubicBezTo>
                  <a:cubicBezTo>
                    <a:pt x="19" y="0"/>
                    <a:pt x="26" y="2"/>
                    <a:pt x="31" y="4"/>
                  </a:cubicBezTo>
                  <a:cubicBezTo>
                    <a:pt x="37" y="5"/>
                    <a:pt x="43" y="8"/>
                    <a:pt x="48" y="12"/>
                  </a:cubicBezTo>
                  <a:cubicBezTo>
                    <a:pt x="39" y="8"/>
                    <a:pt x="30" y="4"/>
                    <a:pt x="20" y="4"/>
                  </a:cubicBezTo>
                  <a:cubicBezTo>
                    <a:pt x="17" y="4"/>
                    <a:pt x="0" y="4"/>
                    <a:pt x="4" y="1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8" name="Freeform 356">
              <a:extLst>
                <a:ext uri="{FF2B5EF4-FFF2-40B4-BE49-F238E27FC236}">
                  <a16:creationId xmlns:a16="http://schemas.microsoft.com/office/drawing/2014/main" id="{B534ACAD-BB0C-4E60-84D2-33D219C66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3461"/>
              <a:ext cx="98" cy="80"/>
            </a:xfrm>
            <a:custGeom>
              <a:avLst/>
              <a:gdLst>
                <a:gd name="T0" fmla="*/ 1510 w 39"/>
                <a:gd name="T1" fmla="*/ 313 h 32"/>
                <a:gd name="T2" fmla="*/ 1478 w 39"/>
                <a:gd name="T3" fmla="*/ 83 h 32"/>
                <a:gd name="T4" fmla="*/ 1239 w 39"/>
                <a:gd name="T5" fmla="*/ 83 h 32"/>
                <a:gd name="T6" fmla="*/ 555 w 39"/>
                <a:gd name="T7" fmla="*/ 395 h 32"/>
                <a:gd name="T8" fmla="*/ 83 w 39"/>
                <a:gd name="T9" fmla="*/ 908 h 32"/>
                <a:gd name="T10" fmla="*/ 472 w 39"/>
                <a:gd name="T11" fmla="*/ 1250 h 32"/>
                <a:gd name="T12" fmla="*/ 367 w 39"/>
                <a:gd name="T13" fmla="*/ 833 h 32"/>
                <a:gd name="T14" fmla="*/ 872 w 39"/>
                <a:gd name="T15" fmla="*/ 363 h 32"/>
                <a:gd name="T16" fmla="*/ 1553 w 39"/>
                <a:gd name="T17" fmla="*/ 313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2">
                  <a:moveTo>
                    <a:pt x="38" y="8"/>
                  </a:moveTo>
                  <a:cubicBezTo>
                    <a:pt x="39" y="6"/>
                    <a:pt x="38" y="4"/>
                    <a:pt x="37" y="2"/>
                  </a:cubicBezTo>
                  <a:cubicBezTo>
                    <a:pt x="34" y="0"/>
                    <a:pt x="33" y="1"/>
                    <a:pt x="31" y="2"/>
                  </a:cubicBezTo>
                  <a:cubicBezTo>
                    <a:pt x="26" y="6"/>
                    <a:pt x="19" y="6"/>
                    <a:pt x="14" y="10"/>
                  </a:cubicBezTo>
                  <a:cubicBezTo>
                    <a:pt x="10" y="13"/>
                    <a:pt x="3" y="17"/>
                    <a:pt x="2" y="23"/>
                  </a:cubicBezTo>
                  <a:cubicBezTo>
                    <a:pt x="0" y="28"/>
                    <a:pt x="8" y="31"/>
                    <a:pt x="12" y="32"/>
                  </a:cubicBezTo>
                  <a:cubicBezTo>
                    <a:pt x="9" y="29"/>
                    <a:pt x="6" y="26"/>
                    <a:pt x="9" y="21"/>
                  </a:cubicBezTo>
                  <a:cubicBezTo>
                    <a:pt x="12" y="16"/>
                    <a:pt x="17" y="12"/>
                    <a:pt x="22" y="9"/>
                  </a:cubicBezTo>
                  <a:cubicBezTo>
                    <a:pt x="26" y="7"/>
                    <a:pt x="39" y="0"/>
                    <a:pt x="39" y="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09" name="Freeform 357">
              <a:extLst>
                <a:ext uri="{FF2B5EF4-FFF2-40B4-BE49-F238E27FC236}">
                  <a16:creationId xmlns:a16="http://schemas.microsoft.com/office/drawing/2014/main" id="{AE151751-BEE5-4B85-9F3F-DC83E64F2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3431"/>
              <a:ext cx="57" cy="65"/>
            </a:xfrm>
            <a:custGeom>
              <a:avLst/>
              <a:gdLst>
                <a:gd name="T0" fmla="*/ 0 w 23"/>
                <a:gd name="T1" fmla="*/ 1020 h 26"/>
                <a:gd name="T2" fmla="*/ 183 w 23"/>
                <a:gd name="T3" fmla="*/ 438 h 26"/>
                <a:gd name="T4" fmla="*/ 382 w 23"/>
                <a:gd name="T5" fmla="*/ 125 h 26"/>
                <a:gd name="T6" fmla="*/ 607 w 23"/>
                <a:gd name="T7" fmla="*/ 0 h 26"/>
                <a:gd name="T8" fmla="*/ 711 w 23"/>
                <a:gd name="T9" fmla="*/ 158 h 26"/>
                <a:gd name="T10" fmla="*/ 865 w 23"/>
                <a:gd name="T11" fmla="*/ 313 h 26"/>
                <a:gd name="T12" fmla="*/ 382 w 23"/>
                <a:gd name="T13" fmla="*/ 283 h 26"/>
                <a:gd name="T14" fmla="*/ 228 w 23"/>
                <a:gd name="T15" fmla="*/ 595 h 26"/>
                <a:gd name="T16" fmla="*/ 74 w 23"/>
                <a:gd name="T17" fmla="*/ 938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" h="26">
                  <a:moveTo>
                    <a:pt x="0" y="26"/>
                  </a:moveTo>
                  <a:cubicBezTo>
                    <a:pt x="2" y="21"/>
                    <a:pt x="4" y="16"/>
                    <a:pt x="5" y="11"/>
                  </a:cubicBezTo>
                  <a:cubicBezTo>
                    <a:pt x="6" y="7"/>
                    <a:pt x="6" y="6"/>
                    <a:pt x="10" y="3"/>
                  </a:cubicBezTo>
                  <a:cubicBezTo>
                    <a:pt x="11" y="2"/>
                    <a:pt x="14" y="0"/>
                    <a:pt x="16" y="0"/>
                  </a:cubicBezTo>
                  <a:cubicBezTo>
                    <a:pt x="17" y="1"/>
                    <a:pt x="18" y="3"/>
                    <a:pt x="19" y="4"/>
                  </a:cubicBezTo>
                  <a:cubicBezTo>
                    <a:pt x="20" y="6"/>
                    <a:pt x="22" y="7"/>
                    <a:pt x="23" y="8"/>
                  </a:cubicBezTo>
                  <a:cubicBezTo>
                    <a:pt x="17" y="9"/>
                    <a:pt x="15" y="2"/>
                    <a:pt x="10" y="7"/>
                  </a:cubicBezTo>
                  <a:cubicBezTo>
                    <a:pt x="8" y="9"/>
                    <a:pt x="7" y="12"/>
                    <a:pt x="6" y="15"/>
                  </a:cubicBezTo>
                  <a:cubicBezTo>
                    <a:pt x="5" y="19"/>
                    <a:pt x="2" y="21"/>
                    <a:pt x="2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0" name="Freeform 358">
              <a:extLst>
                <a:ext uri="{FF2B5EF4-FFF2-40B4-BE49-F238E27FC236}">
                  <a16:creationId xmlns:a16="http://schemas.microsoft.com/office/drawing/2014/main" id="{77434AE9-5A5B-49F9-9429-9D58C0262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3521"/>
              <a:ext cx="75" cy="45"/>
            </a:xfrm>
            <a:custGeom>
              <a:avLst/>
              <a:gdLst>
                <a:gd name="T0" fmla="*/ 283 w 30"/>
                <a:gd name="T1" fmla="*/ 708 h 18"/>
                <a:gd name="T2" fmla="*/ 0 w 30"/>
                <a:gd name="T3" fmla="*/ 363 h 18"/>
                <a:gd name="T4" fmla="*/ 313 w 30"/>
                <a:gd name="T5" fmla="*/ 50 h 18"/>
                <a:gd name="T6" fmla="*/ 750 w 30"/>
                <a:gd name="T7" fmla="*/ 208 h 18"/>
                <a:gd name="T8" fmla="*/ 1175 w 30"/>
                <a:gd name="T9" fmla="*/ 313 h 18"/>
                <a:gd name="T10" fmla="*/ 395 w 30"/>
                <a:gd name="T11" fmla="*/ 208 h 18"/>
                <a:gd name="T12" fmla="*/ 158 w 30"/>
                <a:gd name="T13" fmla="*/ 363 h 18"/>
                <a:gd name="T14" fmla="*/ 283 w 30"/>
                <a:gd name="T15" fmla="*/ 550 h 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18">
                  <a:moveTo>
                    <a:pt x="7" y="18"/>
                  </a:moveTo>
                  <a:cubicBezTo>
                    <a:pt x="5" y="15"/>
                    <a:pt x="0" y="13"/>
                    <a:pt x="0" y="9"/>
                  </a:cubicBezTo>
                  <a:cubicBezTo>
                    <a:pt x="0" y="6"/>
                    <a:pt x="5" y="2"/>
                    <a:pt x="8" y="1"/>
                  </a:cubicBezTo>
                  <a:cubicBezTo>
                    <a:pt x="12" y="0"/>
                    <a:pt x="15" y="4"/>
                    <a:pt x="19" y="5"/>
                  </a:cubicBezTo>
                  <a:cubicBezTo>
                    <a:pt x="23" y="6"/>
                    <a:pt x="26" y="7"/>
                    <a:pt x="30" y="8"/>
                  </a:cubicBezTo>
                  <a:cubicBezTo>
                    <a:pt x="23" y="8"/>
                    <a:pt x="17" y="5"/>
                    <a:pt x="10" y="5"/>
                  </a:cubicBezTo>
                  <a:cubicBezTo>
                    <a:pt x="8" y="5"/>
                    <a:pt x="4" y="5"/>
                    <a:pt x="4" y="9"/>
                  </a:cubicBezTo>
                  <a:cubicBezTo>
                    <a:pt x="3" y="12"/>
                    <a:pt x="5" y="12"/>
                    <a:pt x="7" y="1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1" name="Freeform 359">
              <a:extLst>
                <a:ext uri="{FF2B5EF4-FFF2-40B4-BE49-F238E27FC236}">
                  <a16:creationId xmlns:a16="http://schemas.microsoft.com/office/drawing/2014/main" id="{DF40E6D8-43D3-413E-A0C5-7C97EFEAB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8" y="3556"/>
              <a:ext cx="77" cy="85"/>
            </a:xfrm>
            <a:custGeom>
              <a:avLst/>
              <a:gdLst>
                <a:gd name="T0" fmla="*/ 75 w 31"/>
                <a:gd name="T1" fmla="*/ 1333 h 34"/>
                <a:gd name="T2" fmla="*/ 75 w 31"/>
                <a:gd name="T3" fmla="*/ 908 h 34"/>
                <a:gd name="T4" fmla="*/ 154 w 31"/>
                <a:gd name="T5" fmla="*/ 395 h 34"/>
                <a:gd name="T6" fmla="*/ 412 w 31"/>
                <a:gd name="T7" fmla="*/ 50 h 34"/>
                <a:gd name="T8" fmla="*/ 845 w 31"/>
                <a:gd name="T9" fmla="*/ 438 h 34"/>
                <a:gd name="T10" fmla="*/ 1177 w 31"/>
                <a:gd name="T11" fmla="*/ 863 h 34"/>
                <a:gd name="T12" fmla="*/ 765 w 31"/>
                <a:gd name="T13" fmla="*/ 470 h 34"/>
                <a:gd name="T14" fmla="*/ 412 w 31"/>
                <a:gd name="T15" fmla="*/ 238 h 34"/>
                <a:gd name="T16" fmla="*/ 154 w 31"/>
                <a:gd name="T17" fmla="*/ 708 h 34"/>
                <a:gd name="T18" fmla="*/ 30 w 31"/>
                <a:gd name="T19" fmla="*/ 1250 h 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1" h="34">
                  <a:moveTo>
                    <a:pt x="2" y="34"/>
                  </a:moveTo>
                  <a:cubicBezTo>
                    <a:pt x="0" y="32"/>
                    <a:pt x="2" y="25"/>
                    <a:pt x="2" y="23"/>
                  </a:cubicBezTo>
                  <a:cubicBezTo>
                    <a:pt x="3" y="19"/>
                    <a:pt x="2" y="14"/>
                    <a:pt x="4" y="10"/>
                  </a:cubicBezTo>
                  <a:cubicBezTo>
                    <a:pt x="5" y="7"/>
                    <a:pt x="6" y="0"/>
                    <a:pt x="11" y="1"/>
                  </a:cubicBezTo>
                  <a:cubicBezTo>
                    <a:pt x="15" y="2"/>
                    <a:pt x="19" y="8"/>
                    <a:pt x="22" y="11"/>
                  </a:cubicBezTo>
                  <a:cubicBezTo>
                    <a:pt x="25" y="15"/>
                    <a:pt x="30" y="17"/>
                    <a:pt x="31" y="22"/>
                  </a:cubicBezTo>
                  <a:cubicBezTo>
                    <a:pt x="27" y="22"/>
                    <a:pt x="23" y="16"/>
                    <a:pt x="20" y="12"/>
                  </a:cubicBezTo>
                  <a:cubicBezTo>
                    <a:pt x="19" y="11"/>
                    <a:pt x="14" y="5"/>
                    <a:pt x="11" y="6"/>
                  </a:cubicBezTo>
                  <a:cubicBezTo>
                    <a:pt x="8" y="7"/>
                    <a:pt x="5" y="16"/>
                    <a:pt x="4" y="18"/>
                  </a:cubicBezTo>
                  <a:cubicBezTo>
                    <a:pt x="3" y="22"/>
                    <a:pt x="0" y="28"/>
                    <a:pt x="1" y="3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2" name="Freeform 360">
              <a:extLst>
                <a:ext uri="{FF2B5EF4-FFF2-40B4-BE49-F238E27FC236}">
                  <a16:creationId xmlns:a16="http://schemas.microsoft.com/office/drawing/2014/main" id="{1B334CE0-580C-432A-9794-3AC24026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596"/>
              <a:ext cx="123" cy="63"/>
            </a:xfrm>
            <a:custGeom>
              <a:avLst/>
              <a:gdLst>
                <a:gd name="T0" fmla="*/ 50 w 49"/>
                <a:gd name="T1" fmla="*/ 960 h 25"/>
                <a:gd name="T2" fmla="*/ 50 w 49"/>
                <a:gd name="T3" fmla="*/ 685 h 25"/>
                <a:gd name="T4" fmla="*/ 208 w 49"/>
                <a:gd name="T5" fmla="*/ 368 h 25"/>
                <a:gd name="T6" fmla="*/ 838 w 49"/>
                <a:gd name="T7" fmla="*/ 83 h 25"/>
                <a:gd name="T8" fmla="*/ 1423 w 49"/>
                <a:gd name="T9" fmla="*/ 83 h 25"/>
                <a:gd name="T10" fmla="*/ 1948 w 49"/>
                <a:gd name="T11" fmla="*/ 50 h 25"/>
                <a:gd name="T12" fmla="*/ 1865 w 49"/>
                <a:gd name="T13" fmla="*/ 401 h 25"/>
                <a:gd name="T14" fmla="*/ 1790 w 49"/>
                <a:gd name="T15" fmla="*/ 209 h 25"/>
                <a:gd name="T16" fmla="*/ 1551 w 49"/>
                <a:gd name="T17" fmla="*/ 159 h 25"/>
                <a:gd name="T18" fmla="*/ 869 w 49"/>
                <a:gd name="T19" fmla="*/ 285 h 25"/>
                <a:gd name="T20" fmla="*/ 238 w 49"/>
                <a:gd name="T21" fmla="*/ 527 h 25"/>
                <a:gd name="T22" fmla="*/ 126 w 49"/>
                <a:gd name="T23" fmla="*/ 718 h 25"/>
                <a:gd name="T24" fmla="*/ 50 w 49"/>
                <a:gd name="T25" fmla="*/ 960 h 2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9" h="25">
                  <a:moveTo>
                    <a:pt x="1" y="24"/>
                  </a:moveTo>
                  <a:cubicBezTo>
                    <a:pt x="0" y="25"/>
                    <a:pt x="0" y="19"/>
                    <a:pt x="1" y="17"/>
                  </a:cubicBezTo>
                  <a:cubicBezTo>
                    <a:pt x="1" y="14"/>
                    <a:pt x="2" y="11"/>
                    <a:pt x="5" y="9"/>
                  </a:cubicBezTo>
                  <a:cubicBezTo>
                    <a:pt x="10" y="6"/>
                    <a:pt x="16" y="3"/>
                    <a:pt x="21" y="2"/>
                  </a:cubicBezTo>
                  <a:cubicBezTo>
                    <a:pt x="27" y="1"/>
                    <a:pt x="30" y="2"/>
                    <a:pt x="36" y="2"/>
                  </a:cubicBezTo>
                  <a:cubicBezTo>
                    <a:pt x="40" y="3"/>
                    <a:pt x="44" y="0"/>
                    <a:pt x="49" y="1"/>
                  </a:cubicBezTo>
                  <a:cubicBezTo>
                    <a:pt x="49" y="4"/>
                    <a:pt x="48" y="7"/>
                    <a:pt x="47" y="10"/>
                  </a:cubicBezTo>
                  <a:cubicBezTo>
                    <a:pt x="46" y="9"/>
                    <a:pt x="46" y="6"/>
                    <a:pt x="45" y="5"/>
                  </a:cubicBezTo>
                  <a:cubicBezTo>
                    <a:pt x="44" y="4"/>
                    <a:pt x="41" y="4"/>
                    <a:pt x="39" y="4"/>
                  </a:cubicBezTo>
                  <a:cubicBezTo>
                    <a:pt x="34" y="4"/>
                    <a:pt x="28" y="7"/>
                    <a:pt x="22" y="7"/>
                  </a:cubicBezTo>
                  <a:cubicBezTo>
                    <a:pt x="18" y="7"/>
                    <a:pt x="10" y="9"/>
                    <a:pt x="6" y="13"/>
                  </a:cubicBezTo>
                  <a:cubicBezTo>
                    <a:pt x="5" y="14"/>
                    <a:pt x="4" y="16"/>
                    <a:pt x="3" y="18"/>
                  </a:cubicBezTo>
                  <a:cubicBezTo>
                    <a:pt x="1" y="20"/>
                    <a:pt x="1" y="22"/>
                    <a:pt x="1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3" name="Freeform 361">
              <a:extLst>
                <a:ext uri="{FF2B5EF4-FFF2-40B4-BE49-F238E27FC236}">
                  <a16:creationId xmlns:a16="http://schemas.microsoft.com/office/drawing/2014/main" id="{9B49EC91-8425-4D6C-817F-26E8FA019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3649"/>
              <a:ext cx="78" cy="62"/>
            </a:xfrm>
            <a:custGeom>
              <a:avLst/>
              <a:gdLst>
                <a:gd name="T0" fmla="*/ 50 w 31"/>
                <a:gd name="T1" fmla="*/ 947 h 25"/>
                <a:gd name="T2" fmla="*/ 83 w 31"/>
                <a:gd name="T3" fmla="*/ 382 h 25"/>
                <a:gd name="T4" fmla="*/ 526 w 31"/>
                <a:gd name="T5" fmla="*/ 30 h 25"/>
                <a:gd name="T6" fmla="*/ 1039 w 31"/>
                <a:gd name="T7" fmla="*/ 74 h 25"/>
                <a:gd name="T8" fmla="*/ 1240 w 31"/>
                <a:gd name="T9" fmla="*/ 610 h 25"/>
                <a:gd name="T10" fmla="*/ 956 w 31"/>
                <a:gd name="T11" fmla="*/ 184 h 25"/>
                <a:gd name="T12" fmla="*/ 443 w 31"/>
                <a:gd name="T13" fmla="*/ 184 h 25"/>
                <a:gd name="T14" fmla="*/ 83 w 31"/>
                <a:gd name="T15" fmla="*/ 486 h 25"/>
                <a:gd name="T16" fmla="*/ 83 w 31"/>
                <a:gd name="T17" fmla="*/ 91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1" h="25">
                  <a:moveTo>
                    <a:pt x="1" y="25"/>
                  </a:moveTo>
                  <a:cubicBezTo>
                    <a:pt x="1" y="20"/>
                    <a:pt x="0" y="14"/>
                    <a:pt x="2" y="10"/>
                  </a:cubicBezTo>
                  <a:cubicBezTo>
                    <a:pt x="4" y="6"/>
                    <a:pt x="9" y="1"/>
                    <a:pt x="13" y="1"/>
                  </a:cubicBezTo>
                  <a:cubicBezTo>
                    <a:pt x="16" y="0"/>
                    <a:pt x="23" y="1"/>
                    <a:pt x="26" y="2"/>
                  </a:cubicBezTo>
                  <a:cubicBezTo>
                    <a:pt x="30" y="6"/>
                    <a:pt x="31" y="11"/>
                    <a:pt x="31" y="16"/>
                  </a:cubicBezTo>
                  <a:cubicBezTo>
                    <a:pt x="27" y="14"/>
                    <a:pt x="28" y="7"/>
                    <a:pt x="24" y="5"/>
                  </a:cubicBezTo>
                  <a:cubicBezTo>
                    <a:pt x="21" y="3"/>
                    <a:pt x="15" y="3"/>
                    <a:pt x="11" y="5"/>
                  </a:cubicBezTo>
                  <a:cubicBezTo>
                    <a:pt x="8" y="7"/>
                    <a:pt x="3" y="9"/>
                    <a:pt x="2" y="13"/>
                  </a:cubicBezTo>
                  <a:cubicBezTo>
                    <a:pt x="2" y="16"/>
                    <a:pt x="2" y="20"/>
                    <a:pt x="2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4" name="Freeform 362">
              <a:extLst>
                <a:ext uri="{FF2B5EF4-FFF2-40B4-BE49-F238E27FC236}">
                  <a16:creationId xmlns:a16="http://schemas.microsoft.com/office/drawing/2014/main" id="{09BB243B-D22B-4DE9-86E1-09E264B00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3784"/>
              <a:ext cx="112" cy="70"/>
            </a:xfrm>
            <a:custGeom>
              <a:avLst/>
              <a:gdLst>
                <a:gd name="T0" fmla="*/ 0 w 45"/>
                <a:gd name="T1" fmla="*/ 1095 h 28"/>
                <a:gd name="T2" fmla="*/ 75 w 45"/>
                <a:gd name="T3" fmla="*/ 625 h 28"/>
                <a:gd name="T4" fmla="*/ 105 w 45"/>
                <a:gd name="T5" fmla="*/ 238 h 28"/>
                <a:gd name="T6" fmla="*/ 694 w 45"/>
                <a:gd name="T7" fmla="*/ 0 h 28"/>
                <a:gd name="T8" fmla="*/ 1157 w 45"/>
                <a:gd name="T9" fmla="*/ 158 h 28"/>
                <a:gd name="T10" fmla="*/ 1493 w 45"/>
                <a:gd name="T11" fmla="*/ 208 h 28"/>
                <a:gd name="T12" fmla="*/ 1727 w 45"/>
                <a:gd name="T13" fmla="*/ 708 h 28"/>
                <a:gd name="T14" fmla="*/ 1573 w 45"/>
                <a:gd name="T15" fmla="*/ 438 h 28"/>
                <a:gd name="T16" fmla="*/ 1264 w 45"/>
                <a:gd name="T17" fmla="*/ 363 h 28"/>
                <a:gd name="T18" fmla="*/ 570 w 45"/>
                <a:gd name="T19" fmla="*/ 125 h 28"/>
                <a:gd name="T20" fmla="*/ 154 w 45"/>
                <a:gd name="T21" fmla="*/ 313 h 28"/>
                <a:gd name="T22" fmla="*/ 105 w 45"/>
                <a:gd name="T23" fmla="*/ 675 h 28"/>
                <a:gd name="T24" fmla="*/ 30 w 45"/>
                <a:gd name="T25" fmla="*/ 1020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5" h="28">
                  <a:moveTo>
                    <a:pt x="0" y="28"/>
                  </a:moveTo>
                  <a:cubicBezTo>
                    <a:pt x="2" y="24"/>
                    <a:pt x="2" y="20"/>
                    <a:pt x="2" y="16"/>
                  </a:cubicBezTo>
                  <a:cubicBezTo>
                    <a:pt x="2" y="13"/>
                    <a:pt x="2" y="9"/>
                    <a:pt x="3" y="6"/>
                  </a:cubicBezTo>
                  <a:cubicBezTo>
                    <a:pt x="5" y="2"/>
                    <a:pt x="14" y="0"/>
                    <a:pt x="18" y="0"/>
                  </a:cubicBezTo>
                  <a:cubicBezTo>
                    <a:pt x="22" y="1"/>
                    <a:pt x="26" y="3"/>
                    <a:pt x="30" y="4"/>
                  </a:cubicBezTo>
                  <a:cubicBezTo>
                    <a:pt x="33" y="4"/>
                    <a:pt x="36" y="4"/>
                    <a:pt x="39" y="5"/>
                  </a:cubicBezTo>
                  <a:cubicBezTo>
                    <a:pt x="44" y="7"/>
                    <a:pt x="44" y="13"/>
                    <a:pt x="45" y="18"/>
                  </a:cubicBezTo>
                  <a:cubicBezTo>
                    <a:pt x="44" y="16"/>
                    <a:pt x="43" y="12"/>
                    <a:pt x="41" y="11"/>
                  </a:cubicBezTo>
                  <a:cubicBezTo>
                    <a:pt x="39" y="9"/>
                    <a:pt x="36" y="9"/>
                    <a:pt x="33" y="9"/>
                  </a:cubicBezTo>
                  <a:cubicBezTo>
                    <a:pt x="28" y="7"/>
                    <a:pt x="21" y="4"/>
                    <a:pt x="15" y="3"/>
                  </a:cubicBezTo>
                  <a:cubicBezTo>
                    <a:pt x="12" y="3"/>
                    <a:pt x="6" y="6"/>
                    <a:pt x="4" y="8"/>
                  </a:cubicBezTo>
                  <a:cubicBezTo>
                    <a:pt x="3" y="10"/>
                    <a:pt x="3" y="14"/>
                    <a:pt x="3" y="17"/>
                  </a:cubicBezTo>
                  <a:cubicBezTo>
                    <a:pt x="2" y="20"/>
                    <a:pt x="2" y="23"/>
                    <a:pt x="1" y="2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5" name="Freeform 363">
              <a:extLst>
                <a:ext uri="{FF2B5EF4-FFF2-40B4-BE49-F238E27FC236}">
                  <a16:creationId xmlns:a16="http://schemas.microsoft.com/office/drawing/2014/main" id="{4D791E6D-E227-4448-A1A7-E9439BDD5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3904"/>
              <a:ext cx="98" cy="33"/>
            </a:xfrm>
            <a:custGeom>
              <a:avLst/>
              <a:gdLst>
                <a:gd name="T0" fmla="*/ 50 w 39"/>
                <a:gd name="T1" fmla="*/ 541 h 13"/>
                <a:gd name="T2" fmla="*/ 714 w 39"/>
                <a:gd name="T3" fmla="*/ 51 h 13"/>
                <a:gd name="T4" fmla="*/ 1553 w 39"/>
                <a:gd name="T5" fmla="*/ 373 h 13"/>
                <a:gd name="T6" fmla="*/ 638 w 39"/>
                <a:gd name="T7" fmla="*/ 160 h 13"/>
                <a:gd name="T8" fmla="*/ 317 w 39"/>
                <a:gd name="T9" fmla="*/ 327 h 13"/>
                <a:gd name="T10" fmla="*/ 83 w 39"/>
                <a:gd name="T11" fmla="*/ 541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3">
                  <a:moveTo>
                    <a:pt x="1" y="13"/>
                  </a:moveTo>
                  <a:cubicBezTo>
                    <a:pt x="0" y="6"/>
                    <a:pt x="12" y="1"/>
                    <a:pt x="18" y="1"/>
                  </a:cubicBezTo>
                  <a:cubicBezTo>
                    <a:pt x="25" y="0"/>
                    <a:pt x="33" y="6"/>
                    <a:pt x="39" y="9"/>
                  </a:cubicBezTo>
                  <a:cubicBezTo>
                    <a:pt x="31" y="8"/>
                    <a:pt x="24" y="2"/>
                    <a:pt x="16" y="4"/>
                  </a:cubicBezTo>
                  <a:cubicBezTo>
                    <a:pt x="13" y="4"/>
                    <a:pt x="11" y="6"/>
                    <a:pt x="8" y="8"/>
                  </a:cubicBezTo>
                  <a:cubicBezTo>
                    <a:pt x="6" y="10"/>
                    <a:pt x="4" y="11"/>
                    <a:pt x="2" y="13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6" name="Freeform 364">
              <a:extLst>
                <a:ext uri="{FF2B5EF4-FFF2-40B4-BE49-F238E27FC236}">
                  <a16:creationId xmlns:a16="http://schemas.microsoft.com/office/drawing/2014/main" id="{57C31C4A-02F7-416E-836A-86B2827A8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802"/>
              <a:ext cx="120" cy="62"/>
            </a:xfrm>
            <a:custGeom>
              <a:avLst/>
              <a:gdLst>
                <a:gd name="T0" fmla="*/ 83 w 48"/>
                <a:gd name="T1" fmla="*/ 947 h 25"/>
                <a:gd name="T2" fmla="*/ 363 w 48"/>
                <a:gd name="T3" fmla="*/ 382 h 25"/>
                <a:gd name="T4" fmla="*/ 595 w 48"/>
                <a:gd name="T5" fmla="*/ 184 h 25"/>
                <a:gd name="T6" fmla="*/ 938 w 48"/>
                <a:gd name="T7" fmla="*/ 104 h 25"/>
                <a:gd name="T8" fmla="*/ 1613 w 48"/>
                <a:gd name="T9" fmla="*/ 104 h 25"/>
                <a:gd name="T10" fmla="*/ 1875 w 48"/>
                <a:gd name="T11" fmla="*/ 565 h 25"/>
                <a:gd name="T12" fmla="*/ 1408 w 48"/>
                <a:gd name="T13" fmla="*/ 154 h 25"/>
                <a:gd name="T14" fmla="*/ 750 w 48"/>
                <a:gd name="T15" fmla="*/ 258 h 25"/>
                <a:gd name="T16" fmla="*/ 395 w 48"/>
                <a:gd name="T17" fmla="*/ 486 h 25"/>
                <a:gd name="T18" fmla="*/ 125 w 48"/>
                <a:gd name="T19" fmla="*/ 918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8" h="25">
                  <a:moveTo>
                    <a:pt x="2" y="25"/>
                  </a:moveTo>
                  <a:cubicBezTo>
                    <a:pt x="0" y="19"/>
                    <a:pt x="5" y="14"/>
                    <a:pt x="9" y="10"/>
                  </a:cubicBezTo>
                  <a:cubicBezTo>
                    <a:pt x="11" y="7"/>
                    <a:pt x="12" y="6"/>
                    <a:pt x="15" y="5"/>
                  </a:cubicBezTo>
                  <a:cubicBezTo>
                    <a:pt x="18" y="4"/>
                    <a:pt x="21" y="3"/>
                    <a:pt x="24" y="3"/>
                  </a:cubicBezTo>
                  <a:cubicBezTo>
                    <a:pt x="29" y="2"/>
                    <a:pt x="36" y="0"/>
                    <a:pt x="41" y="3"/>
                  </a:cubicBezTo>
                  <a:cubicBezTo>
                    <a:pt x="45" y="5"/>
                    <a:pt x="47" y="11"/>
                    <a:pt x="48" y="15"/>
                  </a:cubicBezTo>
                  <a:cubicBezTo>
                    <a:pt x="43" y="12"/>
                    <a:pt x="43" y="5"/>
                    <a:pt x="36" y="4"/>
                  </a:cubicBezTo>
                  <a:cubicBezTo>
                    <a:pt x="31" y="3"/>
                    <a:pt x="24" y="6"/>
                    <a:pt x="19" y="7"/>
                  </a:cubicBezTo>
                  <a:cubicBezTo>
                    <a:pt x="15" y="8"/>
                    <a:pt x="12" y="9"/>
                    <a:pt x="10" y="13"/>
                  </a:cubicBezTo>
                  <a:cubicBezTo>
                    <a:pt x="7" y="16"/>
                    <a:pt x="3" y="19"/>
                    <a:pt x="3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7" name="Freeform 365">
              <a:extLst>
                <a:ext uri="{FF2B5EF4-FFF2-40B4-BE49-F238E27FC236}">
                  <a16:creationId xmlns:a16="http://schemas.microsoft.com/office/drawing/2014/main" id="{A393478F-F222-45E3-A2A8-4F4120455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0" y="3701"/>
              <a:ext cx="130" cy="53"/>
            </a:xfrm>
            <a:custGeom>
              <a:avLst/>
              <a:gdLst>
                <a:gd name="T0" fmla="*/ 83 w 52"/>
                <a:gd name="T1" fmla="*/ 853 h 21"/>
                <a:gd name="T2" fmla="*/ 158 w 52"/>
                <a:gd name="T3" fmla="*/ 209 h 21"/>
                <a:gd name="T4" fmla="*/ 783 w 52"/>
                <a:gd name="T5" fmla="*/ 83 h 21"/>
                <a:gd name="T6" fmla="*/ 1533 w 52"/>
                <a:gd name="T7" fmla="*/ 0 h 21"/>
                <a:gd name="T8" fmla="*/ 2033 w 52"/>
                <a:gd name="T9" fmla="*/ 209 h 21"/>
                <a:gd name="T10" fmla="*/ 1458 w 52"/>
                <a:gd name="T11" fmla="*/ 50 h 21"/>
                <a:gd name="T12" fmla="*/ 1020 w 52"/>
                <a:gd name="T13" fmla="*/ 126 h 21"/>
                <a:gd name="T14" fmla="*/ 595 w 52"/>
                <a:gd name="T15" fmla="*/ 209 h 21"/>
                <a:gd name="T16" fmla="*/ 158 w 52"/>
                <a:gd name="T17" fmla="*/ 318 h 21"/>
                <a:gd name="T18" fmla="*/ 83 w 52"/>
                <a:gd name="T19" fmla="*/ 77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2" h="21">
                  <a:moveTo>
                    <a:pt x="2" y="21"/>
                  </a:moveTo>
                  <a:cubicBezTo>
                    <a:pt x="3" y="17"/>
                    <a:pt x="0" y="8"/>
                    <a:pt x="4" y="5"/>
                  </a:cubicBezTo>
                  <a:cubicBezTo>
                    <a:pt x="8" y="2"/>
                    <a:pt x="16" y="3"/>
                    <a:pt x="20" y="2"/>
                  </a:cubicBezTo>
                  <a:cubicBezTo>
                    <a:pt x="27" y="1"/>
                    <a:pt x="33" y="1"/>
                    <a:pt x="39" y="0"/>
                  </a:cubicBezTo>
                  <a:cubicBezTo>
                    <a:pt x="44" y="0"/>
                    <a:pt x="48" y="4"/>
                    <a:pt x="52" y="5"/>
                  </a:cubicBezTo>
                  <a:cubicBezTo>
                    <a:pt x="48" y="3"/>
                    <a:pt x="42" y="1"/>
                    <a:pt x="37" y="1"/>
                  </a:cubicBezTo>
                  <a:cubicBezTo>
                    <a:pt x="33" y="2"/>
                    <a:pt x="30" y="3"/>
                    <a:pt x="26" y="3"/>
                  </a:cubicBezTo>
                  <a:cubicBezTo>
                    <a:pt x="23" y="4"/>
                    <a:pt x="19" y="4"/>
                    <a:pt x="15" y="5"/>
                  </a:cubicBezTo>
                  <a:cubicBezTo>
                    <a:pt x="12" y="6"/>
                    <a:pt x="7" y="6"/>
                    <a:pt x="4" y="8"/>
                  </a:cubicBezTo>
                  <a:cubicBezTo>
                    <a:pt x="1" y="11"/>
                    <a:pt x="2" y="16"/>
                    <a:pt x="2" y="19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8" name="Freeform 366">
              <a:extLst>
                <a:ext uri="{FF2B5EF4-FFF2-40B4-BE49-F238E27FC236}">
                  <a16:creationId xmlns:a16="http://schemas.microsoft.com/office/drawing/2014/main" id="{EFE47DCB-DB8A-4AAB-8762-38139AE50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684"/>
              <a:ext cx="115" cy="52"/>
            </a:xfrm>
            <a:custGeom>
              <a:avLst/>
              <a:gdLst>
                <a:gd name="T0" fmla="*/ 0 w 46"/>
                <a:gd name="T1" fmla="*/ 790 h 21"/>
                <a:gd name="T2" fmla="*/ 438 w 46"/>
                <a:gd name="T3" fmla="*/ 332 h 21"/>
                <a:gd name="T4" fmla="*/ 675 w 46"/>
                <a:gd name="T5" fmla="*/ 183 h 21"/>
                <a:gd name="T6" fmla="*/ 938 w 46"/>
                <a:gd name="T7" fmla="*/ 104 h 21"/>
                <a:gd name="T8" fmla="*/ 1533 w 46"/>
                <a:gd name="T9" fmla="*/ 74 h 21"/>
                <a:gd name="T10" fmla="*/ 1800 w 46"/>
                <a:gd name="T11" fmla="*/ 565 h 21"/>
                <a:gd name="T12" fmla="*/ 1720 w 46"/>
                <a:gd name="T13" fmla="*/ 381 h 21"/>
                <a:gd name="T14" fmla="*/ 1533 w 46"/>
                <a:gd name="T15" fmla="*/ 154 h 21"/>
                <a:gd name="T16" fmla="*/ 908 w 46"/>
                <a:gd name="T17" fmla="*/ 228 h 21"/>
                <a:gd name="T18" fmla="*/ 83 w 46"/>
                <a:gd name="T19" fmla="*/ 79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" h="21">
                  <a:moveTo>
                    <a:pt x="0" y="21"/>
                  </a:moveTo>
                  <a:cubicBezTo>
                    <a:pt x="4" y="18"/>
                    <a:pt x="8" y="13"/>
                    <a:pt x="11" y="9"/>
                  </a:cubicBezTo>
                  <a:cubicBezTo>
                    <a:pt x="13" y="7"/>
                    <a:pt x="15" y="6"/>
                    <a:pt x="17" y="5"/>
                  </a:cubicBezTo>
                  <a:cubicBezTo>
                    <a:pt x="19" y="3"/>
                    <a:pt x="21" y="4"/>
                    <a:pt x="24" y="3"/>
                  </a:cubicBezTo>
                  <a:cubicBezTo>
                    <a:pt x="29" y="2"/>
                    <a:pt x="35" y="0"/>
                    <a:pt x="39" y="2"/>
                  </a:cubicBezTo>
                  <a:cubicBezTo>
                    <a:pt x="44" y="4"/>
                    <a:pt x="46" y="11"/>
                    <a:pt x="46" y="15"/>
                  </a:cubicBezTo>
                  <a:cubicBezTo>
                    <a:pt x="45" y="14"/>
                    <a:pt x="44" y="12"/>
                    <a:pt x="44" y="10"/>
                  </a:cubicBezTo>
                  <a:cubicBezTo>
                    <a:pt x="43" y="8"/>
                    <a:pt x="41" y="6"/>
                    <a:pt x="39" y="4"/>
                  </a:cubicBezTo>
                  <a:cubicBezTo>
                    <a:pt x="34" y="2"/>
                    <a:pt x="28" y="4"/>
                    <a:pt x="23" y="6"/>
                  </a:cubicBezTo>
                  <a:cubicBezTo>
                    <a:pt x="15" y="8"/>
                    <a:pt x="6" y="13"/>
                    <a:pt x="2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19" name="Freeform 367">
              <a:extLst>
                <a:ext uri="{FF2B5EF4-FFF2-40B4-BE49-F238E27FC236}">
                  <a16:creationId xmlns:a16="http://schemas.microsoft.com/office/drawing/2014/main" id="{313121C8-FED0-4CEF-8CF6-334A89BAD8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3661"/>
              <a:ext cx="88" cy="58"/>
            </a:xfrm>
            <a:custGeom>
              <a:avLst/>
              <a:gdLst>
                <a:gd name="T0" fmla="*/ 50 w 35"/>
                <a:gd name="T1" fmla="*/ 928 h 23"/>
                <a:gd name="T2" fmla="*/ 158 w 35"/>
                <a:gd name="T3" fmla="*/ 318 h 23"/>
                <a:gd name="T4" fmla="*/ 525 w 35"/>
                <a:gd name="T5" fmla="*/ 50 h 23"/>
                <a:gd name="T6" fmla="*/ 955 w 35"/>
                <a:gd name="T7" fmla="*/ 0 h 23"/>
                <a:gd name="T8" fmla="*/ 1398 w 35"/>
                <a:gd name="T9" fmla="*/ 126 h 23"/>
                <a:gd name="T10" fmla="*/ 955 w 35"/>
                <a:gd name="T11" fmla="*/ 83 h 23"/>
                <a:gd name="T12" fmla="*/ 475 w 35"/>
                <a:gd name="T13" fmla="*/ 209 h 23"/>
                <a:gd name="T14" fmla="*/ 0 w 35"/>
                <a:gd name="T15" fmla="*/ 852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5" h="23">
                  <a:moveTo>
                    <a:pt x="1" y="23"/>
                  </a:moveTo>
                  <a:cubicBezTo>
                    <a:pt x="1" y="18"/>
                    <a:pt x="1" y="12"/>
                    <a:pt x="4" y="8"/>
                  </a:cubicBezTo>
                  <a:cubicBezTo>
                    <a:pt x="6" y="6"/>
                    <a:pt x="10" y="2"/>
                    <a:pt x="13" y="1"/>
                  </a:cubicBezTo>
                  <a:cubicBezTo>
                    <a:pt x="16" y="0"/>
                    <a:pt x="21" y="0"/>
                    <a:pt x="24" y="0"/>
                  </a:cubicBezTo>
                  <a:cubicBezTo>
                    <a:pt x="28" y="0"/>
                    <a:pt x="31" y="3"/>
                    <a:pt x="35" y="3"/>
                  </a:cubicBezTo>
                  <a:cubicBezTo>
                    <a:pt x="31" y="3"/>
                    <a:pt x="28" y="3"/>
                    <a:pt x="24" y="2"/>
                  </a:cubicBezTo>
                  <a:cubicBezTo>
                    <a:pt x="20" y="1"/>
                    <a:pt x="16" y="3"/>
                    <a:pt x="12" y="5"/>
                  </a:cubicBezTo>
                  <a:cubicBezTo>
                    <a:pt x="4" y="8"/>
                    <a:pt x="2" y="14"/>
                    <a:pt x="0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0" name="Freeform 368">
              <a:extLst>
                <a:ext uri="{FF2B5EF4-FFF2-40B4-BE49-F238E27FC236}">
                  <a16:creationId xmlns:a16="http://schemas.microsoft.com/office/drawing/2014/main" id="{D67ECCD2-226D-48AB-9704-48BA5A7BA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3762"/>
              <a:ext cx="115" cy="55"/>
            </a:xfrm>
            <a:custGeom>
              <a:avLst/>
              <a:gdLst>
                <a:gd name="T0" fmla="*/ 125 w 46"/>
                <a:gd name="T1" fmla="*/ 863 h 22"/>
                <a:gd name="T2" fmla="*/ 50 w 46"/>
                <a:gd name="T3" fmla="*/ 625 h 22"/>
                <a:gd name="T4" fmla="*/ 238 w 46"/>
                <a:gd name="T5" fmla="*/ 395 h 22"/>
                <a:gd name="T6" fmla="*/ 833 w 46"/>
                <a:gd name="T7" fmla="*/ 158 h 22"/>
                <a:gd name="T8" fmla="*/ 1458 w 46"/>
                <a:gd name="T9" fmla="*/ 363 h 22"/>
                <a:gd name="T10" fmla="*/ 1800 w 46"/>
                <a:gd name="T11" fmla="*/ 595 h 22"/>
                <a:gd name="T12" fmla="*/ 1333 w 46"/>
                <a:gd name="T13" fmla="*/ 395 h 22"/>
                <a:gd name="T14" fmla="*/ 1020 w 46"/>
                <a:gd name="T15" fmla="*/ 395 h 22"/>
                <a:gd name="T16" fmla="*/ 750 w 46"/>
                <a:gd name="T17" fmla="*/ 238 h 22"/>
                <a:gd name="T18" fmla="*/ 363 w 46"/>
                <a:gd name="T19" fmla="*/ 438 h 22"/>
                <a:gd name="T20" fmla="*/ 125 w 46"/>
                <a:gd name="T21" fmla="*/ 783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6" h="22">
                  <a:moveTo>
                    <a:pt x="3" y="22"/>
                  </a:moveTo>
                  <a:cubicBezTo>
                    <a:pt x="1" y="21"/>
                    <a:pt x="0" y="18"/>
                    <a:pt x="1" y="16"/>
                  </a:cubicBezTo>
                  <a:cubicBezTo>
                    <a:pt x="2" y="13"/>
                    <a:pt x="4" y="12"/>
                    <a:pt x="6" y="10"/>
                  </a:cubicBezTo>
                  <a:cubicBezTo>
                    <a:pt x="12" y="6"/>
                    <a:pt x="14" y="0"/>
                    <a:pt x="21" y="4"/>
                  </a:cubicBezTo>
                  <a:cubicBezTo>
                    <a:pt x="27" y="6"/>
                    <a:pt x="31" y="9"/>
                    <a:pt x="37" y="9"/>
                  </a:cubicBezTo>
                  <a:cubicBezTo>
                    <a:pt x="40" y="10"/>
                    <a:pt x="45" y="11"/>
                    <a:pt x="46" y="15"/>
                  </a:cubicBezTo>
                  <a:cubicBezTo>
                    <a:pt x="43" y="12"/>
                    <a:pt x="38" y="10"/>
                    <a:pt x="34" y="10"/>
                  </a:cubicBezTo>
                  <a:cubicBezTo>
                    <a:pt x="31" y="9"/>
                    <a:pt x="29" y="10"/>
                    <a:pt x="26" y="10"/>
                  </a:cubicBezTo>
                  <a:cubicBezTo>
                    <a:pt x="23" y="9"/>
                    <a:pt x="22" y="7"/>
                    <a:pt x="19" y="6"/>
                  </a:cubicBezTo>
                  <a:cubicBezTo>
                    <a:pt x="15" y="5"/>
                    <a:pt x="12" y="9"/>
                    <a:pt x="9" y="11"/>
                  </a:cubicBezTo>
                  <a:cubicBezTo>
                    <a:pt x="6" y="14"/>
                    <a:pt x="3" y="16"/>
                    <a:pt x="3" y="2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1" name="Freeform 369">
              <a:extLst>
                <a:ext uri="{FF2B5EF4-FFF2-40B4-BE49-F238E27FC236}">
                  <a16:creationId xmlns:a16="http://schemas.microsoft.com/office/drawing/2014/main" id="{5544007F-FE88-4E43-B85B-AAE994087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8" y="3802"/>
              <a:ext cx="105" cy="47"/>
            </a:xfrm>
            <a:custGeom>
              <a:avLst/>
              <a:gdLst>
                <a:gd name="T0" fmla="*/ 50 w 42"/>
                <a:gd name="T1" fmla="*/ 710 h 19"/>
                <a:gd name="T2" fmla="*/ 470 w 42"/>
                <a:gd name="T3" fmla="*/ 228 h 19"/>
                <a:gd name="T4" fmla="*/ 1063 w 42"/>
                <a:gd name="T5" fmla="*/ 0 h 19"/>
                <a:gd name="T6" fmla="*/ 1645 w 42"/>
                <a:gd name="T7" fmla="*/ 710 h 19"/>
                <a:gd name="T8" fmla="*/ 988 w 42"/>
                <a:gd name="T9" fmla="*/ 104 h 19"/>
                <a:gd name="T10" fmla="*/ 470 w 42"/>
                <a:gd name="T11" fmla="*/ 257 h 19"/>
                <a:gd name="T12" fmla="*/ 125 w 42"/>
                <a:gd name="T13" fmla="*/ 68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19">
                  <a:moveTo>
                    <a:pt x="1" y="19"/>
                  </a:moveTo>
                  <a:cubicBezTo>
                    <a:pt x="0" y="15"/>
                    <a:pt x="9" y="8"/>
                    <a:pt x="12" y="6"/>
                  </a:cubicBezTo>
                  <a:cubicBezTo>
                    <a:pt x="16" y="2"/>
                    <a:pt x="21" y="0"/>
                    <a:pt x="27" y="0"/>
                  </a:cubicBezTo>
                  <a:cubicBezTo>
                    <a:pt x="37" y="2"/>
                    <a:pt x="40" y="10"/>
                    <a:pt x="42" y="19"/>
                  </a:cubicBezTo>
                  <a:cubicBezTo>
                    <a:pt x="38" y="11"/>
                    <a:pt x="35" y="4"/>
                    <a:pt x="25" y="3"/>
                  </a:cubicBezTo>
                  <a:cubicBezTo>
                    <a:pt x="20" y="3"/>
                    <a:pt x="15" y="5"/>
                    <a:pt x="12" y="7"/>
                  </a:cubicBezTo>
                  <a:cubicBezTo>
                    <a:pt x="8" y="10"/>
                    <a:pt x="6" y="15"/>
                    <a:pt x="3" y="1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2" name="Freeform 370">
              <a:extLst>
                <a:ext uri="{FF2B5EF4-FFF2-40B4-BE49-F238E27FC236}">
                  <a16:creationId xmlns:a16="http://schemas.microsoft.com/office/drawing/2014/main" id="{7AD88269-9A63-4002-85FB-7610BCA97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3919"/>
              <a:ext cx="103" cy="60"/>
            </a:xfrm>
            <a:custGeom>
              <a:avLst/>
              <a:gdLst>
                <a:gd name="T0" fmla="*/ 126 w 41"/>
                <a:gd name="T1" fmla="*/ 863 h 24"/>
                <a:gd name="T2" fmla="*/ 83 w 41"/>
                <a:gd name="T3" fmla="*/ 363 h 24"/>
                <a:gd name="T4" fmla="*/ 472 w 41"/>
                <a:gd name="T5" fmla="*/ 158 h 24"/>
                <a:gd name="T6" fmla="*/ 997 w 41"/>
                <a:gd name="T7" fmla="*/ 50 h 24"/>
                <a:gd name="T8" fmla="*/ 1635 w 41"/>
                <a:gd name="T9" fmla="*/ 0 h 24"/>
                <a:gd name="T10" fmla="*/ 1080 w 41"/>
                <a:gd name="T11" fmla="*/ 125 h 24"/>
                <a:gd name="T12" fmla="*/ 472 w 41"/>
                <a:gd name="T13" fmla="*/ 283 h 24"/>
                <a:gd name="T14" fmla="*/ 158 w 41"/>
                <a:gd name="T15" fmla="*/ 470 h 24"/>
                <a:gd name="T16" fmla="*/ 83 w 41"/>
                <a:gd name="T17" fmla="*/ 938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1" h="24">
                  <a:moveTo>
                    <a:pt x="3" y="22"/>
                  </a:moveTo>
                  <a:cubicBezTo>
                    <a:pt x="0" y="19"/>
                    <a:pt x="0" y="13"/>
                    <a:pt x="2" y="9"/>
                  </a:cubicBezTo>
                  <a:cubicBezTo>
                    <a:pt x="4" y="6"/>
                    <a:pt x="9" y="5"/>
                    <a:pt x="12" y="4"/>
                  </a:cubicBezTo>
                  <a:cubicBezTo>
                    <a:pt x="16" y="2"/>
                    <a:pt x="21" y="1"/>
                    <a:pt x="25" y="1"/>
                  </a:cubicBezTo>
                  <a:cubicBezTo>
                    <a:pt x="30" y="0"/>
                    <a:pt x="36" y="0"/>
                    <a:pt x="41" y="0"/>
                  </a:cubicBezTo>
                  <a:cubicBezTo>
                    <a:pt x="36" y="0"/>
                    <a:pt x="32" y="2"/>
                    <a:pt x="27" y="3"/>
                  </a:cubicBezTo>
                  <a:cubicBezTo>
                    <a:pt x="22" y="4"/>
                    <a:pt x="16" y="5"/>
                    <a:pt x="12" y="7"/>
                  </a:cubicBezTo>
                  <a:cubicBezTo>
                    <a:pt x="9" y="8"/>
                    <a:pt x="5" y="10"/>
                    <a:pt x="4" y="12"/>
                  </a:cubicBezTo>
                  <a:cubicBezTo>
                    <a:pt x="2" y="14"/>
                    <a:pt x="1" y="22"/>
                    <a:pt x="2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3" name="Freeform 371">
              <a:extLst>
                <a:ext uri="{FF2B5EF4-FFF2-40B4-BE49-F238E27FC236}">
                  <a16:creationId xmlns:a16="http://schemas.microsoft.com/office/drawing/2014/main" id="{074EF924-1F8D-4A51-A94E-4AA761752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3857"/>
              <a:ext cx="92" cy="82"/>
            </a:xfrm>
            <a:custGeom>
              <a:avLst/>
              <a:gdLst>
                <a:gd name="T0" fmla="*/ 186 w 37"/>
                <a:gd name="T1" fmla="*/ 1180 h 33"/>
                <a:gd name="T2" fmla="*/ 104 w 37"/>
                <a:gd name="T3" fmla="*/ 877 h 33"/>
                <a:gd name="T4" fmla="*/ 341 w 37"/>
                <a:gd name="T5" fmla="*/ 494 h 33"/>
                <a:gd name="T6" fmla="*/ 920 w 37"/>
                <a:gd name="T7" fmla="*/ 186 h 33"/>
                <a:gd name="T8" fmla="*/ 1231 w 37"/>
                <a:gd name="T9" fmla="*/ 75 h 33"/>
                <a:gd name="T10" fmla="*/ 1415 w 37"/>
                <a:gd name="T11" fmla="*/ 0 h 33"/>
                <a:gd name="T12" fmla="*/ 462 w 37"/>
                <a:gd name="T13" fmla="*/ 611 h 33"/>
                <a:gd name="T14" fmla="*/ 229 w 37"/>
                <a:gd name="T15" fmla="*/ 877 h 33"/>
                <a:gd name="T16" fmla="*/ 104 w 37"/>
                <a:gd name="T17" fmla="*/ 1106 h 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33">
                  <a:moveTo>
                    <a:pt x="5" y="31"/>
                  </a:moveTo>
                  <a:cubicBezTo>
                    <a:pt x="0" y="33"/>
                    <a:pt x="2" y="25"/>
                    <a:pt x="3" y="23"/>
                  </a:cubicBezTo>
                  <a:cubicBezTo>
                    <a:pt x="5" y="20"/>
                    <a:pt x="6" y="16"/>
                    <a:pt x="9" y="13"/>
                  </a:cubicBezTo>
                  <a:cubicBezTo>
                    <a:pt x="13" y="10"/>
                    <a:pt x="19" y="7"/>
                    <a:pt x="24" y="5"/>
                  </a:cubicBezTo>
                  <a:cubicBezTo>
                    <a:pt x="27" y="4"/>
                    <a:pt x="29" y="3"/>
                    <a:pt x="32" y="2"/>
                  </a:cubicBezTo>
                  <a:cubicBezTo>
                    <a:pt x="34" y="2"/>
                    <a:pt x="36" y="0"/>
                    <a:pt x="37" y="0"/>
                  </a:cubicBezTo>
                  <a:cubicBezTo>
                    <a:pt x="31" y="7"/>
                    <a:pt x="19" y="9"/>
                    <a:pt x="12" y="16"/>
                  </a:cubicBezTo>
                  <a:cubicBezTo>
                    <a:pt x="10" y="18"/>
                    <a:pt x="8" y="21"/>
                    <a:pt x="6" y="23"/>
                  </a:cubicBezTo>
                  <a:cubicBezTo>
                    <a:pt x="4" y="25"/>
                    <a:pt x="4" y="27"/>
                    <a:pt x="3" y="29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4" name="Freeform 372">
              <a:extLst>
                <a:ext uri="{FF2B5EF4-FFF2-40B4-BE49-F238E27FC236}">
                  <a16:creationId xmlns:a16="http://schemas.microsoft.com/office/drawing/2014/main" id="{1FB3ECCB-406E-49B7-A78C-850E6130E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3782"/>
              <a:ext cx="53" cy="80"/>
            </a:xfrm>
            <a:custGeom>
              <a:avLst/>
              <a:gdLst>
                <a:gd name="T0" fmla="*/ 368 w 21"/>
                <a:gd name="T1" fmla="*/ 1175 h 32"/>
                <a:gd name="T2" fmla="*/ 401 w 21"/>
                <a:gd name="T3" fmla="*/ 1250 h 32"/>
                <a:gd name="T4" fmla="*/ 242 w 21"/>
                <a:gd name="T5" fmla="*/ 1063 h 32"/>
                <a:gd name="T6" fmla="*/ 83 w 21"/>
                <a:gd name="T7" fmla="*/ 908 h 32"/>
                <a:gd name="T8" fmla="*/ 83 w 21"/>
                <a:gd name="T9" fmla="*/ 625 h 32"/>
                <a:gd name="T10" fmla="*/ 853 w 21"/>
                <a:gd name="T11" fmla="*/ 0 h 32"/>
                <a:gd name="T12" fmla="*/ 242 w 21"/>
                <a:gd name="T13" fmla="*/ 625 h 32"/>
                <a:gd name="T14" fmla="*/ 318 w 21"/>
                <a:gd name="T15" fmla="*/ 1095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1" h="32">
                  <a:moveTo>
                    <a:pt x="9" y="30"/>
                  </a:moveTo>
                  <a:cubicBezTo>
                    <a:pt x="10" y="30"/>
                    <a:pt x="10" y="31"/>
                    <a:pt x="10" y="32"/>
                  </a:cubicBezTo>
                  <a:cubicBezTo>
                    <a:pt x="8" y="31"/>
                    <a:pt x="7" y="28"/>
                    <a:pt x="6" y="27"/>
                  </a:cubicBezTo>
                  <a:cubicBezTo>
                    <a:pt x="5" y="26"/>
                    <a:pt x="3" y="25"/>
                    <a:pt x="2" y="23"/>
                  </a:cubicBezTo>
                  <a:cubicBezTo>
                    <a:pt x="0" y="21"/>
                    <a:pt x="1" y="18"/>
                    <a:pt x="2" y="16"/>
                  </a:cubicBezTo>
                  <a:cubicBezTo>
                    <a:pt x="6" y="9"/>
                    <a:pt x="14" y="3"/>
                    <a:pt x="21" y="0"/>
                  </a:cubicBezTo>
                  <a:cubicBezTo>
                    <a:pt x="18" y="6"/>
                    <a:pt x="10" y="10"/>
                    <a:pt x="6" y="16"/>
                  </a:cubicBezTo>
                  <a:cubicBezTo>
                    <a:pt x="4" y="20"/>
                    <a:pt x="5" y="25"/>
                    <a:pt x="8" y="2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5" name="Freeform 373">
              <a:extLst>
                <a:ext uri="{FF2B5EF4-FFF2-40B4-BE49-F238E27FC236}">
                  <a16:creationId xmlns:a16="http://schemas.microsoft.com/office/drawing/2014/main" id="{AF0BC996-84C7-4F97-A088-51193C03C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3694"/>
              <a:ext cx="78" cy="55"/>
            </a:xfrm>
            <a:custGeom>
              <a:avLst/>
              <a:gdLst>
                <a:gd name="T0" fmla="*/ 0 w 31"/>
                <a:gd name="T1" fmla="*/ 863 h 22"/>
                <a:gd name="T2" fmla="*/ 284 w 31"/>
                <a:gd name="T3" fmla="*/ 208 h 22"/>
                <a:gd name="T4" fmla="*/ 443 w 31"/>
                <a:gd name="T5" fmla="*/ 50 h 22"/>
                <a:gd name="T6" fmla="*/ 609 w 31"/>
                <a:gd name="T7" fmla="*/ 158 h 22"/>
                <a:gd name="T8" fmla="*/ 843 w 31"/>
                <a:gd name="T9" fmla="*/ 283 h 22"/>
                <a:gd name="T10" fmla="*/ 1240 w 31"/>
                <a:gd name="T11" fmla="*/ 595 h 22"/>
                <a:gd name="T12" fmla="*/ 1039 w 31"/>
                <a:gd name="T13" fmla="*/ 470 h 22"/>
                <a:gd name="T14" fmla="*/ 765 w 31"/>
                <a:gd name="T15" fmla="*/ 313 h 22"/>
                <a:gd name="T16" fmla="*/ 443 w 31"/>
                <a:gd name="T17" fmla="*/ 158 h 22"/>
                <a:gd name="T18" fmla="*/ 242 w 31"/>
                <a:gd name="T19" fmla="*/ 470 h 22"/>
                <a:gd name="T20" fmla="*/ 83 w 31"/>
                <a:gd name="T21" fmla="*/ 833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1" h="22">
                  <a:moveTo>
                    <a:pt x="0" y="22"/>
                  </a:moveTo>
                  <a:cubicBezTo>
                    <a:pt x="1" y="16"/>
                    <a:pt x="5" y="11"/>
                    <a:pt x="7" y="5"/>
                  </a:cubicBezTo>
                  <a:cubicBezTo>
                    <a:pt x="8" y="3"/>
                    <a:pt x="8" y="0"/>
                    <a:pt x="11" y="1"/>
                  </a:cubicBezTo>
                  <a:cubicBezTo>
                    <a:pt x="12" y="1"/>
                    <a:pt x="14" y="3"/>
                    <a:pt x="15" y="4"/>
                  </a:cubicBezTo>
                  <a:cubicBezTo>
                    <a:pt x="17" y="5"/>
                    <a:pt x="19" y="6"/>
                    <a:pt x="21" y="7"/>
                  </a:cubicBezTo>
                  <a:cubicBezTo>
                    <a:pt x="24" y="9"/>
                    <a:pt x="30" y="12"/>
                    <a:pt x="31" y="15"/>
                  </a:cubicBezTo>
                  <a:cubicBezTo>
                    <a:pt x="30" y="14"/>
                    <a:pt x="28" y="13"/>
                    <a:pt x="26" y="12"/>
                  </a:cubicBezTo>
                  <a:cubicBezTo>
                    <a:pt x="24" y="11"/>
                    <a:pt x="22" y="10"/>
                    <a:pt x="19" y="8"/>
                  </a:cubicBezTo>
                  <a:cubicBezTo>
                    <a:pt x="17" y="6"/>
                    <a:pt x="14" y="5"/>
                    <a:pt x="11" y="4"/>
                  </a:cubicBezTo>
                  <a:cubicBezTo>
                    <a:pt x="10" y="7"/>
                    <a:pt x="7" y="10"/>
                    <a:pt x="6" y="12"/>
                  </a:cubicBezTo>
                  <a:cubicBezTo>
                    <a:pt x="4" y="15"/>
                    <a:pt x="3" y="18"/>
                    <a:pt x="2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6" name="Freeform 374">
              <a:extLst>
                <a:ext uri="{FF2B5EF4-FFF2-40B4-BE49-F238E27FC236}">
                  <a16:creationId xmlns:a16="http://schemas.microsoft.com/office/drawing/2014/main" id="{35828D67-841A-4D16-A281-31769BE03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3674"/>
              <a:ext cx="23" cy="57"/>
            </a:xfrm>
            <a:custGeom>
              <a:avLst/>
              <a:gdLst>
                <a:gd name="T0" fmla="*/ 386 w 9"/>
                <a:gd name="T1" fmla="*/ 865 h 23"/>
                <a:gd name="T2" fmla="*/ 386 w 9"/>
                <a:gd name="T3" fmla="*/ 0 h 23"/>
                <a:gd name="T4" fmla="*/ 302 w 9"/>
                <a:gd name="T5" fmla="*/ 411 h 23"/>
                <a:gd name="T6" fmla="*/ 302 w 9"/>
                <a:gd name="T7" fmla="*/ 689 h 23"/>
                <a:gd name="T8" fmla="*/ 332 w 9"/>
                <a:gd name="T9" fmla="*/ 83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3">
                  <a:moveTo>
                    <a:pt x="9" y="23"/>
                  </a:moveTo>
                  <a:cubicBezTo>
                    <a:pt x="5" y="17"/>
                    <a:pt x="0" y="4"/>
                    <a:pt x="9" y="0"/>
                  </a:cubicBezTo>
                  <a:cubicBezTo>
                    <a:pt x="9" y="4"/>
                    <a:pt x="7" y="7"/>
                    <a:pt x="7" y="11"/>
                  </a:cubicBezTo>
                  <a:cubicBezTo>
                    <a:pt x="7" y="14"/>
                    <a:pt x="7" y="16"/>
                    <a:pt x="7" y="18"/>
                  </a:cubicBezTo>
                  <a:cubicBezTo>
                    <a:pt x="8" y="19"/>
                    <a:pt x="8" y="22"/>
                    <a:pt x="8" y="2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7" name="Freeform 375">
              <a:extLst>
                <a:ext uri="{FF2B5EF4-FFF2-40B4-BE49-F238E27FC236}">
                  <a16:creationId xmlns:a16="http://schemas.microsoft.com/office/drawing/2014/main" id="{8CCD2503-FB38-486F-A859-0D2BE8B078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3604"/>
              <a:ext cx="55" cy="55"/>
            </a:xfrm>
            <a:custGeom>
              <a:avLst/>
              <a:gdLst>
                <a:gd name="T0" fmla="*/ 83 w 22"/>
                <a:gd name="T1" fmla="*/ 863 h 22"/>
                <a:gd name="T2" fmla="*/ 438 w 22"/>
                <a:gd name="T3" fmla="*/ 208 h 22"/>
                <a:gd name="T4" fmla="*/ 863 w 22"/>
                <a:gd name="T5" fmla="*/ 0 h 22"/>
                <a:gd name="T6" fmla="*/ 708 w 22"/>
                <a:gd name="T7" fmla="*/ 283 h 22"/>
                <a:gd name="T8" fmla="*/ 520 w 22"/>
                <a:gd name="T9" fmla="*/ 708 h 22"/>
                <a:gd name="T10" fmla="*/ 625 w 22"/>
                <a:gd name="T11" fmla="*/ 363 h 22"/>
                <a:gd name="T12" fmla="*/ 550 w 22"/>
                <a:gd name="T13" fmla="*/ 238 h 22"/>
                <a:gd name="T14" fmla="*/ 208 w 22"/>
                <a:gd name="T15" fmla="*/ 470 h 22"/>
                <a:gd name="T16" fmla="*/ 50 w 22"/>
                <a:gd name="T17" fmla="*/ 833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22">
                  <a:moveTo>
                    <a:pt x="2" y="22"/>
                  </a:moveTo>
                  <a:cubicBezTo>
                    <a:pt x="0" y="15"/>
                    <a:pt x="5" y="9"/>
                    <a:pt x="11" y="5"/>
                  </a:cubicBezTo>
                  <a:cubicBezTo>
                    <a:pt x="14" y="3"/>
                    <a:pt x="18" y="1"/>
                    <a:pt x="22" y="0"/>
                  </a:cubicBezTo>
                  <a:cubicBezTo>
                    <a:pt x="21" y="3"/>
                    <a:pt x="19" y="5"/>
                    <a:pt x="18" y="7"/>
                  </a:cubicBezTo>
                  <a:cubicBezTo>
                    <a:pt x="16" y="11"/>
                    <a:pt x="15" y="15"/>
                    <a:pt x="13" y="18"/>
                  </a:cubicBezTo>
                  <a:cubicBezTo>
                    <a:pt x="13" y="15"/>
                    <a:pt x="15" y="12"/>
                    <a:pt x="16" y="9"/>
                  </a:cubicBezTo>
                  <a:cubicBezTo>
                    <a:pt x="17" y="5"/>
                    <a:pt x="17" y="5"/>
                    <a:pt x="14" y="6"/>
                  </a:cubicBezTo>
                  <a:cubicBezTo>
                    <a:pt x="11" y="8"/>
                    <a:pt x="7" y="10"/>
                    <a:pt x="5" y="12"/>
                  </a:cubicBezTo>
                  <a:cubicBezTo>
                    <a:pt x="3" y="14"/>
                    <a:pt x="3" y="19"/>
                    <a:pt x="1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8" name="Freeform 376">
              <a:extLst>
                <a:ext uri="{FF2B5EF4-FFF2-40B4-BE49-F238E27FC236}">
                  <a16:creationId xmlns:a16="http://schemas.microsoft.com/office/drawing/2014/main" id="{AB1B4071-AD19-4B9A-A7DB-BD24A7ED4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3501"/>
              <a:ext cx="78" cy="48"/>
            </a:xfrm>
            <a:custGeom>
              <a:avLst/>
              <a:gdLst>
                <a:gd name="T0" fmla="*/ 0 w 31"/>
                <a:gd name="T1" fmla="*/ 531 h 19"/>
                <a:gd name="T2" fmla="*/ 159 w 31"/>
                <a:gd name="T3" fmla="*/ 326 h 19"/>
                <a:gd name="T4" fmla="*/ 400 w 31"/>
                <a:gd name="T5" fmla="*/ 129 h 19"/>
                <a:gd name="T6" fmla="*/ 715 w 31"/>
                <a:gd name="T7" fmla="*/ 83 h 19"/>
                <a:gd name="T8" fmla="*/ 1006 w 31"/>
                <a:gd name="T9" fmla="*/ 402 h 19"/>
                <a:gd name="T10" fmla="*/ 1240 w 31"/>
                <a:gd name="T11" fmla="*/ 773 h 19"/>
                <a:gd name="T12" fmla="*/ 684 w 31"/>
                <a:gd name="T13" fmla="*/ 210 h 19"/>
                <a:gd name="T14" fmla="*/ 83 w 31"/>
                <a:gd name="T15" fmla="*/ 485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19">
                  <a:moveTo>
                    <a:pt x="0" y="13"/>
                  </a:moveTo>
                  <a:cubicBezTo>
                    <a:pt x="2" y="12"/>
                    <a:pt x="3" y="10"/>
                    <a:pt x="4" y="8"/>
                  </a:cubicBezTo>
                  <a:cubicBezTo>
                    <a:pt x="6" y="6"/>
                    <a:pt x="8" y="4"/>
                    <a:pt x="10" y="3"/>
                  </a:cubicBezTo>
                  <a:cubicBezTo>
                    <a:pt x="13" y="0"/>
                    <a:pt x="15" y="0"/>
                    <a:pt x="18" y="2"/>
                  </a:cubicBezTo>
                  <a:cubicBezTo>
                    <a:pt x="21" y="4"/>
                    <a:pt x="23" y="7"/>
                    <a:pt x="25" y="10"/>
                  </a:cubicBezTo>
                  <a:cubicBezTo>
                    <a:pt x="27" y="13"/>
                    <a:pt x="31" y="16"/>
                    <a:pt x="31" y="19"/>
                  </a:cubicBezTo>
                  <a:cubicBezTo>
                    <a:pt x="26" y="15"/>
                    <a:pt x="23" y="9"/>
                    <a:pt x="17" y="5"/>
                  </a:cubicBezTo>
                  <a:cubicBezTo>
                    <a:pt x="11" y="1"/>
                    <a:pt x="5" y="7"/>
                    <a:pt x="2" y="1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29" name="Freeform 377">
              <a:extLst>
                <a:ext uri="{FF2B5EF4-FFF2-40B4-BE49-F238E27FC236}">
                  <a16:creationId xmlns:a16="http://schemas.microsoft.com/office/drawing/2014/main" id="{17B667D5-148F-4CD2-927F-2901201B8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3574"/>
              <a:ext cx="50" cy="47"/>
            </a:xfrm>
            <a:custGeom>
              <a:avLst/>
              <a:gdLst>
                <a:gd name="T0" fmla="*/ 50 w 20"/>
                <a:gd name="T1" fmla="*/ 710 h 19"/>
                <a:gd name="T2" fmla="*/ 50 w 20"/>
                <a:gd name="T3" fmla="*/ 183 h 19"/>
                <a:gd name="T4" fmla="*/ 158 w 20"/>
                <a:gd name="T5" fmla="*/ 74 h 19"/>
                <a:gd name="T6" fmla="*/ 550 w 20"/>
                <a:gd name="T7" fmla="*/ 411 h 19"/>
                <a:gd name="T8" fmla="*/ 783 w 20"/>
                <a:gd name="T9" fmla="*/ 710 h 19"/>
                <a:gd name="T10" fmla="*/ 438 w 20"/>
                <a:gd name="T11" fmla="*/ 411 h 19"/>
                <a:gd name="T12" fmla="*/ 158 w 20"/>
                <a:gd name="T13" fmla="*/ 257 h 19"/>
                <a:gd name="T14" fmla="*/ 158 w 20"/>
                <a:gd name="T15" fmla="*/ 606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0" h="19">
                  <a:moveTo>
                    <a:pt x="1" y="19"/>
                  </a:moveTo>
                  <a:cubicBezTo>
                    <a:pt x="1" y="15"/>
                    <a:pt x="0" y="10"/>
                    <a:pt x="1" y="5"/>
                  </a:cubicBezTo>
                  <a:cubicBezTo>
                    <a:pt x="1" y="1"/>
                    <a:pt x="1" y="0"/>
                    <a:pt x="4" y="2"/>
                  </a:cubicBezTo>
                  <a:cubicBezTo>
                    <a:pt x="8" y="4"/>
                    <a:pt x="10" y="9"/>
                    <a:pt x="14" y="11"/>
                  </a:cubicBezTo>
                  <a:cubicBezTo>
                    <a:pt x="16" y="14"/>
                    <a:pt x="19" y="16"/>
                    <a:pt x="20" y="19"/>
                  </a:cubicBezTo>
                  <a:cubicBezTo>
                    <a:pt x="17" y="17"/>
                    <a:pt x="14" y="14"/>
                    <a:pt x="11" y="11"/>
                  </a:cubicBezTo>
                  <a:cubicBezTo>
                    <a:pt x="10" y="10"/>
                    <a:pt x="7" y="6"/>
                    <a:pt x="4" y="7"/>
                  </a:cubicBezTo>
                  <a:cubicBezTo>
                    <a:pt x="3" y="10"/>
                    <a:pt x="5" y="13"/>
                    <a:pt x="4" y="1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0" name="Freeform 378">
              <a:extLst>
                <a:ext uri="{FF2B5EF4-FFF2-40B4-BE49-F238E27FC236}">
                  <a16:creationId xmlns:a16="http://schemas.microsoft.com/office/drawing/2014/main" id="{BABD0EBB-393F-4C3A-9809-7DBEBA5C9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3549"/>
              <a:ext cx="35" cy="42"/>
            </a:xfrm>
            <a:custGeom>
              <a:avLst/>
              <a:gdLst>
                <a:gd name="T0" fmla="*/ 50 w 14"/>
                <a:gd name="T1" fmla="*/ 635 h 17"/>
                <a:gd name="T2" fmla="*/ 208 w 14"/>
                <a:gd name="T3" fmla="*/ 183 h 17"/>
                <a:gd name="T4" fmla="*/ 520 w 14"/>
                <a:gd name="T5" fmla="*/ 299 h 17"/>
                <a:gd name="T6" fmla="*/ 363 w 14"/>
                <a:gd name="T7" fmla="*/ 30 h 17"/>
                <a:gd name="T8" fmla="*/ 0 w 14"/>
                <a:gd name="T9" fmla="*/ 60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7">
                  <a:moveTo>
                    <a:pt x="1" y="17"/>
                  </a:moveTo>
                  <a:cubicBezTo>
                    <a:pt x="1" y="13"/>
                    <a:pt x="2" y="7"/>
                    <a:pt x="5" y="5"/>
                  </a:cubicBezTo>
                  <a:cubicBezTo>
                    <a:pt x="9" y="3"/>
                    <a:pt x="10" y="7"/>
                    <a:pt x="13" y="8"/>
                  </a:cubicBezTo>
                  <a:cubicBezTo>
                    <a:pt x="14" y="5"/>
                    <a:pt x="14" y="0"/>
                    <a:pt x="9" y="1"/>
                  </a:cubicBezTo>
                  <a:cubicBezTo>
                    <a:pt x="3" y="3"/>
                    <a:pt x="2" y="11"/>
                    <a:pt x="0" y="1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1" name="Freeform 379">
              <a:extLst>
                <a:ext uri="{FF2B5EF4-FFF2-40B4-BE49-F238E27FC236}">
                  <a16:creationId xmlns:a16="http://schemas.microsoft.com/office/drawing/2014/main" id="{E9E0A911-E740-459C-9748-6783E5755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476"/>
              <a:ext cx="93" cy="65"/>
            </a:xfrm>
            <a:custGeom>
              <a:avLst/>
              <a:gdLst>
                <a:gd name="T0" fmla="*/ 317 w 37"/>
                <a:gd name="T1" fmla="*/ 1020 h 26"/>
                <a:gd name="T2" fmla="*/ 126 w 37"/>
                <a:gd name="T3" fmla="*/ 595 h 26"/>
                <a:gd name="T4" fmla="*/ 367 w 37"/>
                <a:gd name="T5" fmla="*/ 550 h 26"/>
                <a:gd name="T6" fmla="*/ 638 w 37"/>
                <a:gd name="T7" fmla="*/ 520 h 26"/>
                <a:gd name="T8" fmla="*/ 1081 w 37"/>
                <a:gd name="T9" fmla="*/ 238 h 26"/>
                <a:gd name="T10" fmla="*/ 1269 w 37"/>
                <a:gd name="T11" fmla="*/ 125 h 26"/>
                <a:gd name="T12" fmla="*/ 1428 w 37"/>
                <a:gd name="T13" fmla="*/ 0 h 26"/>
                <a:gd name="T14" fmla="*/ 1156 w 37"/>
                <a:gd name="T15" fmla="*/ 363 h 26"/>
                <a:gd name="T16" fmla="*/ 764 w 37"/>
                <a:gd name="T17" fmla="*/ 520 h 26"/>
                <a:gd name="T18" fmla="*/ 284 w 37"/>
                <a:gd name="T19" fmla="*/ 988 h 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26">
                  <a:moveTo>
                    <a:pt x="8" y="26"/>
                  </a:moveTo>
                  <a:cubicBezTo>
                    <a:pt x="6" y="24"/>
                    <a:pt x="0" y="18"/>
                    <a:pt x="3" y="15"/>
                  </a:cubicBezTo>
                  <a:cubicBezTo>
                    <a:pt x="4" y="15"/>
                    <a:pt x="7" y="14"/>
                    <a:pt x="9" y="14"/>
                  </a:cubicBezTo>
                  <a:cubicBezTo>
                    <a:pt x="11" y="13"/>
                    <a:pt x="14" y="14"/>
                    <a:pt x="16" y="13"/>
                  </a:cubicBezTo>
                  <a:cubicBezTo>
                    <a:pt x="20" y="12"/>
                    <a:pt x="23" y="8"/>
                    <a:pt x="27" y="6"/>
                  </a:cubicBezTo>
                  <a:cubicBezTo>
                    <a:pt x="29" y="5"/>
                    <a:pt x="30" y="4"/>
                    <a:pt x="32" y="3"/>
                  </a:cubicBezTo>
                  <a:cubicBezTo>
                    <a:pt x="33" y="2"/>
                    <a:pt x="35" y="0"/>
                    <a:pt x="36" y="0"/>
                  </a:cubicBezTo>
                  <a:cubicBezTo>
                    <a:pt x="37" y="3"/>
                    <a:pt x="32" y="7"/>
                    <a:pt x="29" y="9"/>
                  </a:cubicBezTo>
                  <a:cubicBezTo>
                    <a:pt x="26" y="12"/>
                    <a:pt x="22" y="13"/>
                    <a:pt x="19" y="13"/>
                  </a:cubicBezTo>
                  <a:cubicBezTo>
                    <a:pt x="15" y="15"/>
                    <a:pt x="0" y="19"/>
                    <a:pt x="7" y="25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2" name="Freeform 380">
              <a:extLst>
                <a:ext uri="{FF2B5EF4-FFF2-40B4-BE49-F238E27FC236}">
                  <a16:creationId xmlns:a16="http://schemas.microsoft.com/office/drawing/2014/main" id="{BD20212B-992F-4ABA-B8B5-79F31924E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116"/>
              <a:ext cx="57" cy="80"/>
            </a:xfrm>
            <a:custGeom>
              <a:avLst/>
              <a:gdLst>
                <a:gd name="T0" fmla="*/ 337 w 23"/>
                <a:gd name="T1" fmla="*/ 1250 h 32"/>
                <a:gd name="T2" fmla="*/ 337 w 23"/>
                <a:gd name="T3" fmla="*/ 208 h 32"/>
                <a:gd name="T4" fmla="*/ 639 w 23"/>
                <a:gd name="T5" fmla="*/ 283 h 32"/>
                <a:gd name="T6" fmla="*/ 865 w 23"/>
                <a:gd name="T7" fmla="*/ 938 h 32"/>
                <a:gd name="T8" fmla="*/ 307 w 23"/>
                <a:gd name="T9" fmla="*/ 438 h 32"/>
                <a:gd name="T10" fmla="*/ 337 w 23"/>
                <a:gd name="T11" fmla="*/ 125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32">
                  <a:moveTo>
                    <a:pt x="9" y="32"/>
                  </a:moveTo>
                  <a:cubicBezTo>
                    <a:pt x="3" y="23"/>
                    <a:pt x="0" y="13"/>
                    <a:pt x="9" y="5"/>
                  </a:cubicBezTo>
                  <a:cubicBezTo>
                    <a:pt x="13" y="0"/>
                    <a:pt x="14" y="3"/>
                    <a:pt x="17" y="7"/>
                  </a:cubicBezTo>
                  <a:cubicBezTo>
                    <a:pt x="20" y="12"/>
                    <a:pt x="23" y="19"/>
                    <a:pt x="23" y="24"/>
                  </a:cubicBezTo>
                  <a:cubicBezTo>
                    <a:pt x="20" y="20"/>
                    <a:pt x="15" y="2"/>
                    <a:pt x="8" y="11"/>
                  </a:cubicBezTo>
                  <a:cubicBezTo>
                    <a:pt x="3" y="17"/>
                    <a:pt x="7" y="26"/>
                    <a:pt x="9" y="3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3" name="Freeform 381">
              <a:extLst>
                <a:ext uri="{FF2B5EF4-FFF2-40B4-BE49-F238E27FC236}">
                  <a16:creationId xmlns:a16="http://schemas.microsoft.com/office/drawing/2014/main" id="{68483026-B6C2-4FA6-8858-DBA656676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" y="2981"/>
              <a:ext cx="75" cy="55"/>
            </a:xfrm>
            <a:custGeom>
              <a:avLst/>
              <a:gdLst>
                <a:gd name="T0" fmla="*/ 238 w 30"/>
                <a:gd name="T1" fmla="*/ 863 h 22"/>
                <a:gd name="T2" fmla="*/ 438 w 30"/>
                <a:gd name="T3" fmla="*/ 0 h 22"/>
                <a:gd name="T4" fmla="*/ 1175 w 30"/>
                <a:gd name="T5" fmla="*/ 750 h 22"/>
                <a:gd name="T6" fmla="*/ 438 w 30"/>
                <a:gd name="T7" fmla="*/ 158 h 22"/>
                <a:gd name="T8" fmla="*/ 238 w 30"/>
                <a:gd name="T9" fmla="*/ 283 h 22"/>
                <a:gd name="T10" fmla="*/ 238 w 30"/>
                <a:gd name="T11" fmla="*/ 783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2">
                  <a:moveTo>
                    <a:pt x="6" y="22"/>
                  </a:moveTo>
                  <a:cubicBezTo>
                    <a:pt x="2" y="14"/>
                    <a:pt x="0" y="0"/>
                    <a:pt x="11" y="0"/>
                  </a:cubicBezTo>
                  <a:cubicBezTo>
                    <a:pt x="21" y="0"/>
                    <a:pt x="24" y="13"/>
                    <a:pt x="30" y="19"/>
                  </a:cubicBezTo>
                  <a:cubicBezTo>
                    <a:pt x="22" y="16"/>
                    <a:pt x="20" y="5"/>
                    <a:pt x="11" y="4"/>
                  </a:cubicBezTo>
                  <a:cubicBezTo>
                    <a:pt x="9" y="4"/>
                    <a:pt x="7" y="4"/>
                    <a:pt x="6" y="7"/>
                  </a:cubicBezTo>
                  <a:cubicBezTo>
                    <a:pt x="5" y="11"/>
                    <a:pt x="5" y="16"/>
                    <a:pt x="6" y="2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4" name="Freeform 382">
              <a:extLst>
                <a:ext uri="{FF2B5EF4-FFF2-40B4-BE49-F238E27FC236}">
                  <a16:creationId xmlns:a16="http://schemas.microsoft.com/office/drawing/2014/main" id="{568D88E0-FD98-4A18-B13E-46BEB7D226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844"/>
              <a:ext cx="75" cy="70"/>
            </a:xfrm>
            <a:custGeom>
              <a:avLst/>
              <a:gdLst>
                <a:gd name="T0" fmla="*/ 438 w 30"/>
                <a:gd name="T1" fmla="*/ 1063 h 28"/>
                <a:gd name="T2" fmla="*/ 363 w 30"/>
                <a:gd name="T3" fmla="*/ 158 h 28"/>
                <a:gd name="T4" fmla="*/ 1175 w 30"/>
                <a:gd name="T5" fmla="*/ 313 h 28"/>
                <a:gd name="T6" fmla="*/ 438 w 30"/>
                <a:gd name="T7" fmla="*/ 283 h 28"/>
                <a:gd name="T8" fmla="*/ 313 w 30"/>
                <a:gd name="T9" fmla="*/ 625 h 28"/>
                <a:gd name="T10" fmla="*/ 470 w 30"/>
                <a:gd name="T11" fmla="*/ 1095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28">
                  <a:moveTo>
                    <a:pt x="11" y="27"/>
                  </a:moveTo>
                  <a:cubicBezTo>
                    <a:pt x="8" y="20"/>
                    <a:pt x="0" y="10"/>
                    <a:pt x="9" y="4"/>
                  </a:cubicBezTo>
                  <a:cubicBezTo>
                    <a:pt x="16" y="0"/>
                    <a:pt x="25" y="4"/>
                    <a:pt x="30" y="8"/>
                  </a:cubicBezTo>
                  <a:cubicBezTo>
                    <a:pt x="23" y="8"/>
                    <a:pt x="17" y="1"/>
                    <a:pt x="11" y="7"/>
                  </a:cubicBezTo>
                  <a:cubicBezTo>
                    <a:pt x="8" y="9"/>
                    <a:pt x="7" y="13"/>
                    <a:pt x="8" y="16"/>
                  </a:cubicBezTo>
                  <a:cubicBezTo>
                    <a:pt x="8" y="20"/>
                    <a:pt x="12" y="23"/>
                    <a:pt x="12" y="2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5" name="Freeform 383">
              <a:extLst>
                <a:ext uri="{FF2B5EF4-FFF2-40B4-BE49-F238E27FC236}">
                  <a16:creationId xmlns:a16="http://schemas.microsoft.com/office/drawing/2014/main" id="{74D47697-E3EA-491F-B96E-A9517842E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2759"/>
              <a:ext cx="108" cy="67"/>
            </a:xfrm>
            <a:custGeom>
              <a:avLst/>
              <a:gdLst>
                <a:gd name="T0" fmla="*/ 522 w 43"/>
                <a:gd name="T1" fmla="*/ 1022 h 27"/>
                <a:gd name="T2" fmla="*/ 442 w 43"/>
                <a:gd name="T3" fmla="*/ 104 h 27"/>
                <a:gd name="T4" fmla="*/ 1710 w 43"/>
                <a:gd name="T5" fmla="*/ 337 h 27"/>
                <a:gd name="T6" fmla="*/ 630 w 43"/>
                <a:gd name="T7" fmla="*/ 228 h 27"/>
                <a:gd name="T8" fmla="*/ 367 w 43"/>
                <a:gd name="T9" fmla="*/ 486 h 27"/>
                <a:gd name="T10" fmla="*/ 522 w 43"/>
                <a:gd name="T11" fmla="*/ 948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27">
                  <a:moveTo>
                    <a:pt x="13" y="27"/>
                  </a:moveTo>
                  <a:cubicBezTo>
                    <a:pt x="7" y="22"/>
                    <a:pt x="0" y="7"/>
                    <a:pt x="11" y="3"/>
                  </a:cubicBezTo>
                  <a:cubicBezTo>
                    <a:pt x="21" y="0"/>
                    <a:pt x="35" y="4"/>
                    <a:pt x="43" y="9"/>
                  </a:cubicBezTo>
                  <a:cubicBezTo>
                    <a:pt x="34" y="9"/>
                    <a:pt x="25" y="4"/>
                    <a:pt x="16" y="6"/>
                  </a:cubicBezTo>
                  <a:cubicBezTo>
                    <a:pt x="13" y="7"/>
                    <a:pt x="11" y="9"/>
                    <a:pt x="9" y="13"/>
                  </a:cubicBezTo>
                  <a:cubicBezTo>
                    <a:pt x="8" y="18"/>
                    <a:pt x="11" y="21"/>
                    <a:pt x="13" y="25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6" name="Freeform 384">
              <a:extLst>
                <a:ext uri="{FF2B5EF4-FFF2-40B4-BE49-F238E27FC236}">
                  <a16:creationId xmlns:a16="http://schemas.microsoft.com/office/drawing/2014/main" id="{0D402D26-781D-4DDE-8D1F-C678FCB8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746"/>
              <a:ext cx="70" cy="50"/>
            </a:xfrm>
            <a:custGeom>
              <a:avLst/>
              <a:gdLst>
                <a:gd name="T0" fmla="*/ 438 w 28"/>
                <a:gd name="T1" fmla="*/ 783 h 20"/>
                <a:gd name="T2" fmla="*/ 313 w 28"/>
                <a:gd name="T3" fmla="*/ 708 h 20"/>
                <a:gd name="T4" fmla="*/ 125 w 28"/>
                <a:gd name="T5" fmla="*/ 550 h 20"/>
                <a:gd name="T6" fmla="*/ 125 w 28"/>
                <a:gd name="T7" fmla="*/ 238 h 20"/>
                <a:gd name="T8" fmla="*/ 595 w 28"/>
                <a:gd name="T9" fmla="*/ 83 h 20"/>
                <a:gd name="T10" fmla="*/ 1095 w 28"/>
                <a:gd name="T11" fmla="*/ 0 h 20"/>
                <a:gd name="T12" fmla="*/ 363 w 28"/>
                <a:gd name="T13" fmla="*/ 313 h 20"/>
                <a:gd name="T14" fmla="*/ 470 w 28"/>
                <a:gd name="T15" fmla="*/ 783 h 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20">
                  <a:moveTo>
                    <a:pt x="11" y="20"/>
                  </a:moveTo>
                  <a:cubicBezTo>
                    <a:pt x="11" y="20"/>
                    <a:pt x="9" y="19"/>
                    <a:pt x="8" y="18"/>
                  </a:cubicBezTo>
                  <a:cubicBezTo>
                    <a:pt x="6" y="17"/>
                    <a:pt x="4" y="16"/>
                    <a:pt x="3" y="14"/>
                  </a:cubicBezTo>
                  <a:cubicBezTo>
                    <a:pt x="0" y="12"/>
                    <a:pt x="1" y="9"/>
                    <a:pt x="3" y="6"/>
                  </a:cubicBezTo>
                  <a:cubicBezTo>
                    <a:pt x="6" y="3"/>
                    <a:pt x="11" y="2"/>
                    <a:pt x="15" y="2"/>
                  </a:cubicBezTo>
                  <a:cubicBezTo>
                    <a:pt x="19" y="1"/>
                    <a:pt x="24" y="0"/>
                    <a:pt x="28" y="0"/>
                  </a:cubicBezTo>
                  <a:cubicBezTo>
                    <a:pt x="22" y="3"/>
                    <a:pt x="14" y="3"/>
                    <a:pt x="9" y="8"/>
                  </a:cubicBezTo>
                  <a:cubicBezTo>
                    <a:pt x="3" y="12"/>
                    <a:pt x="7" y="17"/>
                    <a:pt x="12" y="20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7" name="Freeform 385">
              <a:extLst>
                <a:ext uri="{FF2B5EF4-FFF2-40B4-BE49-F238E27FC236}">
                  <a16:creationId xmlns:a16="http://schemas.microsoft.com/office/drawing/2014/main" id="{472F33B2-3B9F-4861-97CF-A4ED0D5E1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759"/>
              <a:ext cx="65" cy="47"/>
            </a:xfrm>
            <a:custGeom>
              <a:avLst/>
              <a:gdLst>
                <a:gd name="T0" fmla="*/ 283 w 26"/>
                <a:gd name="T1" fmla="*/ 680 h 19"/>
                <a:gd name="T2" fmla="*/ 125 w 26"/>
                <a:gd name="T3" fmla="*/ 532 h 19"/>
                <a:gd name="T4" fmla="*/ 283 w 26"/>
                <a:gd name="T5" fmla="*/ 299 h 19"/>
                <a:gd name="T6" fmla="*/ 1020 w 26"/>
                <a:gd name="T7" fmla="*/ 30 h 19"/>
                <a:gd name="T8" fmla="*/ 283 w 26"/>
                <a:gd name="T9" fmla="*/ 63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19">
                  <a:moveTo>
                    <a:pt x="7" y="18"/>
                  </a:moveTo>
                  <a:cubicBezTo>
                    <a:pt x="5" y="19"/>
                    <a:pt x="4" y="16"/>
                    <a:pt x="3" y="14"/>
                  </a:cubicBezTo>
                  <a:cubicBezTo>
                    <a:pt x="0" y="10"/>
                    <a:pt x="4" y="10"/>
                    <a:pt x="7" y="8"/>
                  </a:cubicBezTo>
                  <a:cubicBezTo>
                    <a:pt x="13" y="5"/>
                    <a:pt x="18" y="0"/>
                    <a:pt x="26" y="1"/>
                  </a:cubicBezTo>
                  <a:cubicBezTo>
                    <a:pt x="21" y="4"/>
                    <a:pt x="1" y="7"/>
                    <a:pt x="7" y="1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8" name="Freeform 386">
              <a:extLst>
                <a:ext uri="{FF2B5EF4-FFF2-40B4-BE49-F238E27FC236}">
                  <a16:creationId xmlns:a16="http://schemas.microsoft.com/office/drawing/2014/main" id="{862D375D-ED81-47E8-8387-93FE8867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794"/>
              <a:ext cx="110" cy="35"/>
            </a:xfrm>
            <a:custGeom>
              <a:avLst/>
              <a:gdLst>
                <a:gd name="T0" fmla="*/ 1688 w 44"/>
                <a:gd name="T1" fmla="*/ 470 h 14"/>
                <a:gd name="T2" fmla="*/ 1175 w 44"/>
                <a:gd name="T3" fmla="*/ 0 h 14"/>
                <a:gd name="T4" fmla="*/ 625 w 44"/>
                <a:gd name="T5" fmla="*/ 158 h 14"/>
                <a:gd name="T6" fmla="*/ 0 w 44"/>
                <a:gd name="T7" fmla="*/ 550 h 14"/>
                <a:gd name="T8" fmla="*/ 1095 w 44"/>
                <a:gd name="T9" fmla="*/ 158 h 14"/>
                <a:gd name="T10" fmla="*/ 1720 w 44"/>
                <a:gd name="T11" fmla="*/ 363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4">
                  <a:moveTo>
                    <a:pt x="43" y="12"/>
                  </a:moveTo>
                  <a:cubicBezTo>
                    <a:pt x="44" y="4"/>
                    <a:pt x="37" y="0"/>
                    <a:pt x="30" y="0"/>
                  </a:cubicBezTo>
                  <a:cubicBezTo>
                    <a:pt x="25" y="0"/>
                    <a:pt x="20" y="2"/>
                    <a:pt x="16" y="4"/>
                  </a:cubicBezTo>
                  <a:cubicBezTo>
                    <a:pt x="11" y="7"/>
                    <a:pt x="4" y="9"/>
                    <a:pt x="0" y="14"/>
                  </a:cubicBezTo>
                  <a:cubicBezTo>
                    <a:pt x="9" y="9"/>
                    <a:pt x="18" y="5"/>
                    <a:pt x="28" y="4"/>
                  </a:cubicBezTo>
                  <a:cubicBezTo>
                    <a:pt x="34" y="3"/>
                    <a:pt x="40" y="3"/>
                    <a:pt x="44" y="9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39" name="Freeform 387">
              <a:extLst>
                <a:ext uri="{FF2B5EF4-FFF2-40B4-BE49-F238E27FC236}">
                  <a16:creationId xmlns:a16="http://schemas.microsoft.com/office/drawing/2014/main" id="{E13DF664-6A34-4F03-B47F-EA27AF09B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3489"/>
              <a:ext cx="70" cy="52"/>
            </a:xfrm>
            <a:custGeom>
              <a:avLst/>
              <a:gdLst>
                <a:gd name="T0" fmla="*/ 313 w 28"/>
                <a:gd name="T1" fmla="*/ 790 h 21"/>
                <a:gd name="T2" fmla="*/ 470 w 28"/>
                <a:gd name="T3" fmla="*/ 30 h 21"/>
                <a:gd name="T4" fmla="*/ 1095 w 28"/>
                <a:gd name="T5" fmla="*/ 258 h 21"/>
                <a:gd name="T6" fmla="*/ 520 w 28"/>
                <a:gd name="T7" fmla="*/ 154 h 21"/>
                <a:gd name="T8" fmla="*/ 313 w 28"/>
                <a:gd name="T9" fmla="*/ 68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21">
                  <a:moveTo>
                    <a:pt x="8" y="21"/>
                  </a:moveTo>
                  <a:cubicBezTo>
                    <a:pt x="0" y="19"/>
                    <a:pt x="6" y="2"/>
                    <a:pt x="12" y="1"/>
                  </a:cubicBezTo>
                  <a:cubicBezTo>
                    <a:pt x="17" y="0"/>
                    <a:pt x="24" y="4"/>
                    <a:pt x="28" y="7"/>
                  </a:cubicBezTo>
                  <a:cubicBezTo>
                    <a:pt x="23" y="8"/>
                    <a:pt x="19" y="2"/>
                    <a:pt x="13" y="4"/>
                  </a:cubicBezTo>
                  <a:cubicBezTo>
                    <a:pt x="7" y="5"/>
                    <a:pt x="6" y="12"/>
                    <a:pt x="8" y="1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740" name="Freeform 388">
              <a:extLst>
                <a:ext uri="{FF2B5EF4-FFF2-40B4-BE49-F238E27FC236}">
                  <a16:creationId xmlns:a16="http://schemas.microsoft.com/office/drawing/2014/main" id="{BED620BF-E944-41A9-B038-E25EB3F35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591"/>
              <a:ext cx="82" cy="58"/>
            </a:xfrm>
            <a:custGeom>
              <a:avLst/>
              <a:gdLst>
                <a:gd name="T0" fmla="*/ 30 w 33"/>
                <a:gd name="T1" fmla="*/ 928 h 23"/>
                <a:gd name="T2" fmla="*/ 537 w 33"/>
                <a:gd name="T3" fmla="*/ 126 h 23"/>
                <a:gd name="T4" fmla="*/ 1260 w 33"/>
                <a:gd name="T5" fmla="*/ 83 h 23"/>
                <a:gd name="T6" fmla="*/ 798 w 33"/>
                <a:gd name="T7" fmla="*/ 159 h 23"/>
                <a:gd name="T8" fmla="*/ 383 w 33"/>
                <a:gd name="T9" fmla="*/ 285 h 23"/>
                <a:gd name="T10" fmla="*/ 75 w 33"/>
                <a:gd name="T11" fmla="*/ 852 h 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3">
                  <a:moveTo>
                    <a:pt x="1" y="23"/>
                  </a:moveTo>
                  <a:cubicBezTo>
                    <a:pt x="0" y="12"/>
                    <a:pt x="4" y="5"/>
                    <a:pt x="14" y="3"/>
                  </a:cubicBezTo>
                  <a:cubicBezTo>
                    <a:pt x="20" y="2"/>
                    <a:pt x="28" y="0"/>
                    <a:pt x="33" y="2"/>
                  </a:cubicBezTo>
                  <a:cubicBezTo>
                    <a:pt x="30" y="2"/>
                    <a:pt x="25" y="3"/>
                    <a:pt x="21" y="4"/>
                  </a:cubicBezTo>
                  <a:cubicBezTo>
                    <a:pt x="17" y="5"/>
                    <a:pt x="13" y="4"/>
                    <a:pt x="10" y="7"/>
                  </a:cubicBezTo>
                  <a:cubicBezTo>
                    <a:pt x="5" y="10"/>
                    <a:pt x="4" y="15"/>
                    <a:pt x="2" y="2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3" name="Group 389">
            <a:extLst>
              <a:ext uri="{FF2B5EF4-FFF2-40B4-BE49-F238E27FC236}">
                <a16:creationId xmlns:a16="http://schemas.microsoft.com/office/drawing/2014/main" id="{5BCADABA-874C-4265-ADD4-E05E7FCF77C4}"/>
              </a:ext>
            </a:extLst>
          </p:cNvPr>
          <p:cNvGrpSpPr>
            <a:grpSpLocks/>
          </p:cNvGrpSpPr>
          <p:nvPr/>
        </p:nvGrpSpPr>
        <p:grpSpPr bwMode="auto">
          <a:xfrm>
            <a:off x="4964113" y="4311650"/>
            <a:ext cx="1905000" cy="1474788"/>
            <a:chOff x="672" y="2834"/>
            <a:chExt cx="1357" cy="1051"/>
          </a:xfrm>
        </p:grpSpPr>
        <p:sp>
          <p:nvSpPr>
            <p:cNvPr id="55518" name="Freeform 390">
              <a:extLst>
                <a:ext uri="{FF2B5EF4-FFF2-40B4-BE49-F238E27FC236}">
                  <a16:creationId xmlns:a16="http://schemas.microsoft.com/office/drawing/2014/main" id="{9E0AE54E-28F2-4AC8-930F-DD3B101AB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880"/>
              <a:ext cx="1340" cy="1005"/>
            </a:xfrm>
            <a:custGeom>
              <a:avLst/>
              <a:gdLst>
                <a:gd name="T0" fmla="*/ 8175 w 733"/>
                <a:gd name="T1" fmla="*/ 3276 h 550"/>
                <a:gd name="T2" fmla="*/ 8175 w 733"/>
                <a:gd name="T3" fmla="*/ 2344 h 550"/>
                <a:gd name="T4" fmla="*/ 3963 w 733"/>
                <a:gd name="T5" fmla="*/ 44 h 550"/>
                <a:gd name="T6" fmla="*/ 0 w 733"/>
                <a:gd name="T7" fmla="*/ 2344 h 550"/>
                <a:gd name="T8" fmla="*/ 0 w 733"/>
                <a:gd name="T9" fmla="*/ 3516 h 550"/>
                <a:gd name="T10" fmla="*/ 4100 w 733"/>
                <a:gd name="T11" fmla="*/ 6131 h 550"/>
                <a:gd name="T12" fmla="*/ 8188 w 733"/>
                <a:gd name="T13" fmla="*/ 3516 h 550"/>
                <a:gd name="T14" fmla="*/ 8175 w 733"/>
                <a:gd name="T15" fmla="*/ 3276 h 5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3" h="550">
                  <a:moveTo>
                    <a:pt x="732" y="294"/>
                  </a:moveTo>
                  <a:cubicBezTo>
                    <a:pt x="732" y="210"/>
                    <a:pt x="732" y="210"/>
                    <a:pt x="732" y="210"/>
                  </a:cubicBezTo>
                  <a:cubicBezTo>
                    <a:pt x="732" y="210"/>
                    <a:pt x="694" y="0"/>
                    <a:pt x="355" y="4"/>
                  </a:cubicBezTo>
                  <a:cubicBezTo>
                    <a:pt x="52" y="8"/>
                    <a:pt x="0" y="210"/>
                    <a:pt x="0" y="210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0" y="445"/>
                    <a:pt x="164" y="550"/>
                    <a:pt x="367" y="550"/>
                  </a:cubicBezTo>
                  <a:cubicBezTo>
                    <a:pt x="569" y="550"/>
                    <a:pt x="733" y="445"/>
                    <a:pt x="733" y="315"/>
                  </a:cubicBezTo>
                  <a:cubicBezTo>
                    <a:pt x="733" y="308"/>
                    <a:pt x="733" y="301"/>
                    <a:pt x="732" y="294"/>
                  </a:cubicBezTo>
                  <a:close/>
                </a:path>
              </a:pathLst>
            </a:custGeom>
            <a:solidFill>
              <a:srgbClr val="A8D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9" name="Freeform 391">
              <a:extLst>
                <a:ext uri="{FF2B5EF4-FFF2-40B4-BE49-F238E27FC236}">
                  <a16:creationId xmlns:a16="http://schemas.microsoft.com/office/drawing/2014/main" id="{2D07E76A-D246-42B0-9C89-0C5BC15AA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2889"/>
              <a:ext cx="934" cy="991"/>
            </a:xfrm>
            <a:custGeom>
              <a:avLst/>
              <a:gdLst>
                <a:gd name="T0" fmla="*/ 5690 w 511"/>
                <a:gd name="T1" fmla="*/ 3289 h 542"/>
                <a:gd name="T2" fmla="*/ 5690 w 511"/>
                <a:gd name="T3" fmla="*/ 2348 h 542"/>
                <a:gd name="T4" fmla="*/ 1484 w 511"/>
                <a:gd name="T5" fmla="*/ 44 h 542"/>
                <a:gd name="T6" fmla="*/ 0 w 511"/>
                <a:gd name="T7" fmla="*/ 230 h 542"/>
                <a:gd name="T8" fmla="*/ 1025 w 511"/>
                <a:gd name="T9" fmla="*/ 146 h 542"/>
                <a:gd name="T10" fmla="*/ 5231 w 511"/>
                <a:gd name="T11" fmla="*/ 2445 h 542"/>
                <a:gd name="T12" fmla="*/ 5231 w 511"/>
                <a:gd name="T13" fmla="*/ 3386 h 542"/>
                <a:gd name="T14" fmla="*/ 5259 w 511"/>
                <a:gd name="T15" fmla="*/ 3617 h 542"/>
                <a:gd name="T16" fmla="*/ 2700 w 511"/>
                <a:gd name="T17" fmla="*/ 6058 h 542"/>
                <a:gd name="T18" fmla="*/ 5703 w 511"/>
                <a:gd name="T19" fmla="*/ 3520 h 542"/>
                <a:gd name="T20" fmla="*/ 5690 w 511"/>
                <a:gd name="T21" fmla="*/ 3289 h 54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11" h="542">
                  <a:moveTo>
                    <a:pt x="510" y="294"/>
                  </a:moveTo>
                  <a:cubicBezTo>
                    <a:pt x="510" y="210"/>
                    <a:pt x="510" y="210"/>
                    <a:pt x="510" y="210"/>
                  </a:cubicBezTo>
                  <a:cubicBezTo>
                    <a:pt x="510" y="210"/>
                    <a:pt x="472" y="0"/>
                    <a:pt x="133" y="4"/>
                  </a:cubicBezTo>
                  <a:cubicBezTo>
                    <a:pt x="82" y="5"/>
                    <a:pt x="37" y="11"/>
                    <a:pt x="0" y="21"/>
                  </a:cubicBezTo>
                  <a:cubicBezTo>
                    <a:pt x="28" y="16"/>
                    <a:pt x="58" y="13"/>
                    <a:pt x="92" y="13"/>
                  </a:cubicBezTo>
                  <a:cubicBezTo>
                    <a:pt x="432" y="9"/>
                    <a:pt x="469" y="219"/>
                    <a:pt x="469" y="219"/>
                  </a:cubicBezTo>
                  <a:cubicBezTo>
                    <a:pt x="469" y="303"/>
                    <a:pt x="469" y="303"/>
                    <a:pt x="469" y="303"/>
                  </a:cubicBezTo>
                  <a:cubicBezTo>
                    <a:pt x="470" y="310"/>
                    <a:pt x="471" y="317"/>
                    <a:pt x="471" y="324"/>
                  </a:cubicBezTo>
                  <a:cubicBezTo>
                    <a:pt x="471" y="422"/>
                    <a:pt x="376" y="507"/>
                    <a:pt x="242" y="542"/>
                  </a:cubicBezTo>
                  <a:cubicBezTo>
                    <a:pt x="397" y="514"/>
                    <a:pt x="511" y="423"/>
                    <a:pt x="511" y="315"/>
                  </a:cubicBezTo>
                  <a:cubicBezTo>
                    <a:pt x="511" y="308"/>
                    <a:pt x="511" y="301"/>
                    <a:pt x="510" y="294"/>
                  </a:cubicBezTo>
                  <a:close/>
                </a:path>
              </a:pathLst>
            </a:custGeom>
            <a:solidFill>
              <a:srgbClr val="CFEB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0" name="Freeform 392">
              <a:extLst>
                <a:ext uri="{FF2B5EF4-FFF2-40B4-BE49-F238E27FC236}">
                  <a16:creationId xmlns:a16="http://schemas.microsoft.com/office/drawing/2014/main" id="{3B499740-4755-4A36-9D33-D836F27A01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885"/>
              <a:ext cx="1084" cy="955"/>
            </a:xfrm>
            <a:custGeom>
              <a:avLst/>
              <a:gdLst>
                <a:gd name="T0" fmla="*/ 634 w 593"/>
                <a:gd name="T1" fmla="*/ 3752 h 522"/>
                <a:gd name="T2" fmla="*/ 634 w 593"/>
                <a:gd name="T3" fmla="*/ 2578 h 522"/>
                <a:gd name="T4" fmla="*/ 4597 w 593"/>
                <a:gd name="T5" fmla="*/ 267 h 522"/>
                <a:gd name="T6" fmla="*/ 6623 w 593"/>
                <a:gd name="T7" fmla="*/ 525 h 522"/>
                <a:gd name="T8" fmla="*/ 3963 w 593"/>
                <a:gd name="T9" fmla="*/ 13 h 522"/>
                <a:gd name="T10" fmla="*/ 0 w 593"/>
                <a:gd name="T11" fmla="*/ 2320 h 522"/>
                <a:gd name="T12" fmla="*/ 0 w 593"/>
                <a:gd name="T13" fmla="*/ 3498 h 522"/>
                <a:gd name="T14" fmla="*/ 2243 w 593"/>
                <a:gd name="T15" fmla="*/ 5847 h 522"/>
                <a:gd name="T16" fmla="*/ 634 w 593"/>
                <a:gd name="T17" fmla="*/ 3752 h 5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93" h="522">
                  <a:moveTo>
                    <a:pt x="57" y="335"/>
                  </a:moveTo>
                  <a:cubicBezTo>
                    <a:pt x="57" y="230"/>
                    <a:pt x="57" y="230"/>
                    <a:pt x="57" y="230"/>
                  </a:cubicBezTo>
                  <a:cubicBezTo>
                    <a:pt x="57" y="230"/>
                    <a:pt x="109" y="28"/>
                    <a:pt x="412" y="24"/>
                  </a:cubicBezTo>
                  <a:cubicBezTo>
                    <a:pt x="486" y="23"/>
                    <a:pt x="545" y="32"/>
                    <a:pt x="593" y="47"/>
                  </a:cubicBezTo>
                  <a:cubicBezTo>
                    <a:pt x="538" y="19"/>
                    <a:pt x="462" y="0"/>
                    <a:pt x="355" y="1"/>
                  </a:cubicBezTo>
                  <a:cubicBezTo>
                    <a:pt x="52" y="5"/>
                    <a:pt x="0" y="207"/>
                    <a:pt x="0" y="207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404"/>
                    <a:pt x="82" y="483"/>
                    <a:pt x="201" y="522"/>
                  </a:cubicBezTo>
                  <a:cubicBezTo>
                    <a:pt x="114" y="479"/>
                    <a:pt x="57" y="411"/>
                    <a:pt x="57" y="335"/>
                  </a:cubicBezTo>
                  <a:close/>
                </a:path>
              </a:pathLst>
            </a:custGeom>
            <a:solidFill>
              <a:srgbClr val="99C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1" name="Freeform 393">
              <a:extLst>
                <a:ext uri="{FF2B5EF4-FFF2-40B4-BE49-F238E27FC236}">
                  <a16:creationId xmlns:a16="http://schemas.microsoft.com/office/drawing/2014/main" id="{6D03F2E1-D5EE-4F34-BF9C-6BE739D7B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2880"/>
              <a:ext cx="1340" cy="1005"/>
            </a:xfrm>
            <a:custGeom>
              <a:avLst/>
              <a:gdLst>
                <a:gd name="T0" fmla="*/ 8175 w 733"/>
                <a:gd name="T1" fmla="*/ 3276 h 550"/>
                <a:gd name="T2" fmla="*/ 8175 w 733"/>
                <a:gd name="T3" fmla="*/ 2344 h 550"/>
                <a:gd name="T4" fmla="*/ 3963 w 733"/>
                <a:gd name="T5" fmla="*/ 44 h 550"/>
                <a:gd name="T6" fmla="*/ 0 w 733"/>
                <a:gd name="T7" fmla="*/ 2344 h 550"/>
                <a:gd name="T8" fmla="*/ 0 w 733"/>
                <a:gd name="T9" fmla="*/ 3516 h 550"/>
                <a:gd name="T10" fmla="*/ 4100 w 733"/>
                <a:gd name="T11" fmla="*/ 6131 h 550"/>
                <a:gd name="T12" fmla="*/ 8188 w 733"/>
                <a:gd name="T13" fmla="*/ 3516 h 550"/>
                <a:gd name="T14" fmla="*/ 8175 w 733"/>
                <a:gd name="T15" fmla="*/ 3276 h 5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3" h="550">
                  <a:moveTo>
                    <a:pt x="732" y="294"/>
                  </a:moveTo>
                  <a:cubicBezTo>
                    <a:pt x="732" y="210"/>
                    <a:pt x="732" y="210"/>
                    <a:pt x="732" y="210"/>
                  </a:cubicBezTo>
                  <a:cubicBezTo>
                    <a:pt x="732" y="210"/>
                    <a:pt x="694" y="0"/>
                    <a:pt x="355" y="4"/>
                  </a:cubicBezTo>
                  <a:cubicBezTo>
                    <a:pt x="52" y="8"/>
                    <a:pt x="0" y="210"/>
                    <a:pt x="0" y="210"/>
                  </a:cubicBezTo>
                  <a:cubicBezTo>
                    <a:pt x="0" y="315"/>
                    <a:pt x="0" y="315"/>
                    <a:pt x="0" y="315"/>
                  </a:cubicBezTo>
                  <a:cubicBezTo>
                    <a:pt x="0" y="445"/>
                    <a:pt x="164" y="550"/>
                    <a:pt x="367" y="550"/>
                  </a:cubicBezTo>
                  <a:cubicBezTo>
                    <a:pt x="569" y="550"/>
                    <a:pt x="733" y="445"/>
                    <a:pt x="733" y="315"/>
                  </a:cubicBezTo>
                  <a:cubicBezTo>
                    <a:pt x="733" y="308"/>
                    <a:pt x="733" y="301"/>
                    <a:pt x="732" y="294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2" name="Oval 394">
              <a:extLst>
                <a:ext uri="{FF2B5EF4-FFF2-40B4-BE49-F238E27FC236}">
                  <a16:creationId xmlns:a16="http://schemas.microsoft.com/office/drawing/2014/main" id="{E34A9E9B-6C31-4C30-87F8-39926745F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2" y="2834"/>
              <a:ext cx="1340" cy="861"/>
            </a:xfrm>
            <a:prstGeom prst="ellipse">
              <a:avLst/>
            </a:prstGeom>
            <a:solidFill>
              <a:srgbClr val="D1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23" name="Oval 395">
              <a:extLst>
                <a:ext uri="{FF2B5EF4-FFF2-40B4-BE49-F238E27FC236}">
                  <a16:creationId xmlns:a16="http://schemas.microsoft.com/office/drawing/2014/main" id="{5EE1B98A-8D94-491F-9C77-D0C38C245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2887"/>
              <a:ext cx="1322" cy="808"/>
            </a:xfrm>
            <a:prstGeom prst="ellipse">
              <a:avLst/>
            </a:prstGeom>
            <a:solidFill>
              <a:srgbClr val="97D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24" name="Freeform 396">
              <a:extLst>
                <a:ext uri="{FF2B5EF4-FFF2-40B4-BE49-F238E27FC236}">
                  <a16:creationId xmlns:a16="http://schemas.microsoft.com/office/drawing/2014/main" id="{9F382F5E-ED1F-4DFE-B5AA-8B85DCACF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2889"/>
              <a:ext cx="697" cy="808"/>
            </a:xfrm>
            <a:custGeom>
              <a:avLst/>
              <a:gdLst>
                <a:gd name="T0" fmla="*/ 448 w 381"/>
                <a:gd name="T1" fmla="*/ 2470 h 442"/>
                <a:gd name="T2" fmla="*/ 4266 w 381"/>
                <a:gd name="T3" fmla="*/ 0 h 442"/>
                <a:gd name="T4" fmla="*/ 4039 w 381"/>
                <a:gd name="T5" fmla="*/ 0 h 442"/>
                <a:gd name="T6" fmla="*/ 0 w 381"/>
                <a:gd name="T7" fmla="*/ 2470 h 442"/>
                <a:gd name="T8" fmla="*/ 4039 w 381"/>
                <a:gd name="T9" fmla="*/ 4936 h 442"/>
                <a:gd name="T10" fmla="*/ 4266 w 381"/>
                <a:gd name="T11" fmla="*/ 4923 h 442"/>
                <a:gd name="T12" fmla="*/ 448 w 381"/>
                <a:gd name="T13" fmla="*/ 2470 h 4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1" h="442">
                  <a:moveTo>
                    <a:pt x="40" y="221"/>
                  </a:moveTo>
                  <a:cubicBezTo>
                    <a:pt x="40" y="103"/>
                    <a:pt x="191" y="7"/>
                    <a:pt x="381" y="0"/>
                  </a:cubicBezTo>
                  <a:cubicBezTo>
                    <a:pt x="375" y="0"/>
                    <a:pt x="368" y="0"/>
                    <a:pt x="361" y="0"/>
                  </a:cubicBezTo>
                  <a:cubicBezTo>
                    <a:pt x="162" y="0"/>
                    <a:pt x="0" y="99"/>
                    <a:pt x="0" y="221"/>
                  </a:cubicBezTo>
                  <a:cubicBezTo>
                    <a:pt x="0" y="343"/>
                    <a:pt x="162" y="442"/>
                    <a:pt x="361" y="442"/>
                  </a:cubicBezTo>
                  <a:cubicBezTo>
                    <a:pt x="368" y="442"/>
                    <a:pt x="375" y="442"/>
                    <a:pt x="381" y="441"/>
                  </a:cubicBezTo>
                  <a:cubicBezTo>
                    <a:pt x="191" y="435"/>
                    <a:pt x="40" y="339"/>
                    <a:pt x="40" y="221"/>
                  </a:cubicBezTo>
                  <a:close/>
                </a:path>
              </a:pathLst>
            </a:custGeom>
            <a:solidFill>
              <a:srgbClr val="ADDC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5" name="Oval 397">
              <a:extLst>
                <a:ext uri="{FF2B5EF4-FFF2-40B4-BE49-F238E27FC236}">
                  <a16:creationId xmlns:a16="http://schemas.microsoft.com/office/drawing/2014/main" id="{6B5D07D4-62A0-475B-9307-B77C09EA2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1" y="2885"/>
              <a:ext cx="1322" cy="808"/>
            </a:xfrm>
            <a:prstGeom prst="ellipse">
              <a:avLst/>
            </a:prstGeom>
            <a:noFill/>
            <a:ln w="11113">
              <a:solidFill>
                <a:srgbClr val="ECF7FA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26" name="Freeform 398">
              <a:extLst>
                <a:ext uri="{FF2B5EF4-FFF2-40B4-BE49-F238E27FC236}">
                  <a16:creationId xmlns:a16="http://schemas.microsoft.com/office/drawing/2014/main" id="{959B5B17-D494-4FA4-B07C-83A2BBC86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3026"/>
              <a:ext cx="215" cy="163"/>
            </a:xfrm>
            <a:custGeom>
              <a:avLst/>
              <a:gdLst>
                <a:gd name="T0" fmla="*/ 1301 w 118"/>
                <a:gd name="T1" fmla="*/ 584 h 89"/>
                <a:gd name="T2" fmla="*/ 654 w 118"/>
                <a:gd name="T3" fmla="*/ 969 h 89"/>
                <a:gd name="T4" fmla="*/ 157 w 118"/>
                <a:gd name="T5" fmla="*/ 621 h 89"/>
                <a:gd name="T6" fmla="*/ 727 w 118"/>
                <a:gd name="T7" fmla="*/ 0 h 89"/>
                <a:gd name="T8" fmla="*/ 1301 w 118"/>
                <a:gd name="T9" fmla="*/ 584 h 8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9">
                  <a:moveTo>
                    <a:pt x="118" y="52"/>
                  </a:moveTo>
                  <a:cubicBezTo>
                    <a:pt x="118" y="74"/>
                    <a:pt x="108" y="89"/>
                    <a:pt x="59" y="86"/>
                  </a:cubicBezTo>
                  <a:cubicBezTo>
                    <a:pt x="24" y="84"/>
                    <a:pt x="20" y="75"/>
                    <a:pt x="14" y="55"/>
                  </a:cubicBezTo>
                  <a:cubicBezTo>
                    <a:pt x="0" y="16"/>
                    <a:pt x="31" y="0"/>
                    <a:pt x="66" y="0"/>
                  </a:cubicBezTo>
                  <a:cubicBezTo>
                    <a:pt x="101" y="0"/>
                    <a:pt x="118" y="31"/>
                    <a:pt x="118" y="52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7" name="Freeform 399">
              <a:extLst>
                <a:ext uri="{FF2B5EF4-FFF2-40B4-BE49-F238E27FC236}">
                  <a16:creationId xmlns:a16="http://schemas.microsoft.com/office/drawing/2014/main" id="{316C0F83-8AF6-4626-AA04-115349B3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1" y="3198"/>
              <a:ext cx="212" cy="161"/>
            </a:xfrm>
            <a:custGeom>
              <a:avLst/>
              <a:gdLst>
                <a:gd name="T0" fmla="*/ 1093 w 116"/>
                <a:gd name="T1" fmla="*/ 459 h 88"/>
                <a:gd name="T2" fmla="*/ 481 w 116"/>
                <a:gd name="T3" fmla="*/ 988 h 88"/>
                <a:gd name="T4" fmla="*/ 0 w 116"/>
                <a:gd name="T5" fmla="*/ 516 h 88"/>
                <a:gd name="T6" fmla="*/ 916 w 116"/>
                <a:gd name="T7" fmla="*/ 0 h 88"/>
                <a:gd name="T8" fmla="*/ 1093 w 116"/>
                <a:gd name="T9" fmla="*/ 459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88">
                  <a:moveTo>
                    <a:pt x="98" y="41"/>
                  </a:moveTo>
                  <a:cubicBezTo>
                    <a:pt x="98" y="62"/>
                    <a:pt x="77" y="88"/>
                    <a:pt x="43" y="88"/>
                  </a:cubicBezTo>
                  <a:cubicBezTo>
                    <a:pt x="9" y="88"/>
                    <a:pt x="0" y="67"/>
                    <a:pt x="0" y="46"/>
                  </a:cubicBezTo>
                  <a:cubicBezTo>
                    <a:pt x="0" y="25"/>
                    <a:pt x="48" y="0"/>
                    <a:pt x="82" y="0"/>
                  </a:cubicBezTo>
                  <a:cubicBezTo>
                    <a:pt x="116" y="0"/>
                    <a:pt x="98" y="19"/>
                    <a:pt x="98" y="41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8" name="Freeform 400">
              <a:extLst>
                <a:ext uri="{FF2B5EF4-FFF2-40B4-BE49-F238E27FC236}">
                  <a16:creationId xmlns:a16="http://schemas.microsoft.com/office/drawing/2014/main" id="{F0F5EC53-99B3-4BEF-B0F7-B9F96240A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" y="3128"/>
              <a:ext cx="194" cy="152"/>
            </a:xfrm>
            <a:custGeom>
              <a:avLst/>
              <a:gdLst>
                <a:gd name="T0" fmla="*/ 1025 w 106"/>
                <a:gd name="T1" fmla="*/ 429 h 83"/>
                <a:gd name="T2" fmla="*/ 932 w 106"/>
                <a:gd name="T3" fmla="*/ 932 h 83"/>
                <a:gd name="T4" fmla="*/ 0 w 106"/>
                <a:gd name="T5" fmla="*/ 504 h 83"/>
                <a:gd name="T6" fmla="*/ 620 w 106"/>
                <a:gd name="T7" fmla="*/ 0 h 83"/>
                <a:gd name="T8" fmla="*/ 1025 w 106"/>
                <a:gd name="T9" fmla="*/ 429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83">
                  <a:moveTo>
                    <a:pt x="91" y="38"/>
                  </a:moveTo>
                  <a:cubicBezTo>
                    <a:pt x="91" y="58"/>
                    <a:pt x="106" y="83"/>
                    <a:pt x="83" y="83"/>
                  </a:cubicBezTo>
                  <a:cubicBezTo>
                    <a:pt x="60" y="83"/>
                    <a:pt x="0" y="65"/>
                    <a:pt x="0" y="45"/>
                  </a:cubicBezTo>
                  <a:cubicBezTo>
                    <a:pt x="0" y="24"/>
                    <a:pt x="32" y="0"/>
                    <a:pt x="55" y="0"/>
                  </a:cubicBezTo>
                  <a:cubicBezTo>
                    <a:pt x="78" y="0"/>
                    <a:pt x="91" y="18"/>
                    <a:pt x="91" y="38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29" name="Freeform 401">
              <a:extLst>
                <a:ext uri="{FF2B5EF4-FFF2-40B4-BE49-F238E27FC236}">
                  <a16:creationId xmlns:a16="http://schemas.microsoft.com/office/drawing/2014/main" id="{4654702B-9F5F-444A-8E0E-592CE1AD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" y="3136"/>
              <a:ext cx="210" cy="168"/>
            </a:xfrm>
            <a:custGeom>
              <a:avLst/>
              <a:gdLst>
                <a:gd name="T0" fmla="*/ 1276 w 115"/>
                <a:gd name="T1" fmla="*/ 646 h 92"/>
                <a:gd name="T2" fmla="*/ 488 w 115"/>
                <a:gd name="T3" fmla="*/ 1024 h 92"/>
                <a:gd name="T4" fmla="*/ 0 w 115"/>
                <a:gd name="T5" fmla="*/ 457 h 92"/>
                <a:gd name="T6" fmla="*/ 677 w 115"/>
                <a:gd name="T7" fmla="*/ 0 h 92"/>
                <a:gd name="T8" fmla="*/ 1276 w 115"/>
                <a:gd name="T9" fmla="*/ 646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92">
                  <a:moveTo>
                    <a:pt x="115" y="58"/>
                  </a:moveTo>
                  <a:cubicBezTo>
                    <a:pt x="115" y="79"/>
                    <a:pt x="73" y="92"/>
                    <a:pt x="44" y="92"/>
                  </a:cubicBezTo>
                  <a:cubicBezTo>
                    <a:pt x="15" y="92"/>
                    <a:pt x="0" y="62"/>
                    <a:pt x="0" y="41"/>
                  </a:cubicBezTo>
                  <a:cubicBezTo>
                    <a:pt x="0" y="19"/>
                    <a:pt x="32" y="0"/>
                    <a:pt x="61" y="0"/>
                  </a:cubicBezTo>
                  <a:cubicBezTo>
                    <a:pt x="90" y="0"/>
                    <a:pt x="115" y="36"/>
                    <a:pt x="115" y="58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0" name="Freeform 402">
              <a:extLst>
                <a:ext uri="{FF2B5EF4-FFF2-40B4-BE49-F238E27FC236}">
                  <a16:creationId xmlns:a16="http://schemas.microsoft.com/office/drawing/2014/main" id="{2C32DB56-D3BD-46FB-A9C9-C34FB377E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3330"/>
              <a:ext cx="197" cy="170"/>
            </a:xfrm>
            <a:custGeom>
              <a:avLst/>
              <a:gdLst>
                <a:gd name="T0" fmla="*/ 1164 w 108"/>
                <a:gd name="T1" fmla="*/ 515 h 93"/>
                <a:gd name="T2" fmla="*/ 832 w 108"/>
                <a:gd name="T3" fmla="*/ 1038 h 93"/>
                <a:gd name="T4" fmla="*/ 0 w 108"/>
                <a:gd name="T5" fmla="*/ 728 h 93"/>
                <a:gd name="T6" fmla="*/ 509 w 108"/>
                <a:gd name="T7" fmla="*/ 0 h 93"/>
                <a:gd name="T8" fmla="*/ 1164 w 108"/>
                <a:gd name="T9" fmla="*/ 515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8" h="93">
                  <a:moveTo>
                    <a:pt x="105" y="46"/>
                  </a:moveTo>
                  <a:cubicBezTo>
                    <a:pt x="105" y="67"/>
                    <a:pt x="108" y="93"/>
                    <a:pt x="75" y="93"/>
                  </a:cubicBezTo>
                  <a:cubicBezTo>
                    <a:pt x="41" y="93"/>
                    <a:pt x="0" y="87"/>
                    <a:pt x="0" y="65"/>
                  </a:cubicBezTo>
                  <a:cubicBezTo>
                    <a:pt x="0" y="44"/>
                    <a:pt x="13" y="0"/>
                    <a:pt x="46" y="0"/>
                  </a:cubicBezTo>
                  <a:cubicBezTo>
                    <a:pt x="79" y="0"/>
                    <a:pt x="105" y="24"/>
                    <a:pt x="105" y="46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1" name="Freeform 403">
              <a:extLst>
                <a:ext uri="{FF2B5EF4-FFF2-40B4-BE49-F238E27FC236}">
                  <a16:creationId xmlns:a16="http://schemas.microsoft.com/office/drawing/2014/main" id="{0B679F0A-BFED-4FDE-A260-58876865F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423"/>
              <a:ext cx="203" cy="141"/>
            </a:xfrm>
            <a:custGeom>
              <a:avLst/>
              <a:gdLst>
                <a:gd name="T0" fmla="*/ 1240 w 111"/>
                <a:gd name="T1" fmla="*/ 348 h 77"/>
                <a:gd name="T2" fmla="*/ 448 w 111"/>
                <a:gd name="T3" fmla="*/ 864 h 77"/>
                <a:gd name="T4" fmla="*/ 0 w 111"/>
                <a:gd name="T5" fmla="*/ 436 h 77"/>
                <a:gd name="T6" fmla="*/ 759 w 111"/>
                <a:gd name="T7" fmla="*/ 0 h 77"/>
                <a:gd name="T8" fmla="*/ 1240 w 111"/>
                <a:gd name="T9" fmla="*/ 348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77">
                  <a:moveTo>
                    <a:pt x="111" y="31"/>
                  </a:moveTo>
                  <a:cubicBezTo>
                    <a:pt x="111" y="53"/>
                    <a:pt x="78" y="77"/>
                    <a:pt x="40" y="77"/>
                  </a:cubicBezTo>
                  <a:cubicBezTo>
                    <a:pt x="3" y="77"/>
                    <a:pt x="0" y="61"/>
                    <a:pt x="0" y="39"/>
                  </a:cubicBezTo>
                  <a:cubicBezTo>
                    <a:pt x="0" y="17"/>
                    <a:pt x="30" y="0"/>
                    <a:pt x="68" y="0"/>
                  </a:cubicBezTo>
                  <a:cubicBezTo>
                    <a:pt x="105" y="0"/>
                    <a:pt x="111" y="10"/>
                    <a:pt x="111" y="31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2" name="Freeform 404">
              <a:extLst>
                <a:ext uri="{FF2B5EF4-FFF2-40B4-BE49-F238E27FC236}">
                  <a16:creationId xmlns:a16="http://schemas.microsoft.com/office/drawing/2014/main" id="{C91C69CA-D62D-487A-88F4-5655916CF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3277"/>
              <a:ext cx="227" cy="140"/>
            </a:xfrm>
            <a:custGeom>
              <a:avLst/>
              <a:gdLst>
                <a:gd name="T0" fmla="*/ 1395 w 124"/>
                <a:gd name="T1" fmla="*/ 573 h 77"/>
                <a:gd name="T2" fmla="*/ 701 w 124"/>
                <a:gd name="T3" fmla="*/ 844 h 77"/>
                <a:gd name="T4" fmla="*/ 0 w 124"/>
                <a:gd name="T5" fmla="*/ 427 h 77"/>
                <a:gd name="T6" fmla="*/ 701 w 124"/>
                <a:gd name="T7" fmla="*/ 0 h 77"/>
                <a:gd name="T8" fmla="*/ 1395 w 124"/>
                <a:gd name="T9" fmla="*/ 57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77">
                  <a:moveTo>
                    <a:pt x="124" y="52"/>
                  </a:moveTo>
                  <a:cubicBezTo>
                    <a:pt x="124" y="73"/>
                    <a:pt x="96" y="77"/>
                    <a:pt x="62" y="77"/>
                  </a:cubicBezTo>
                  <a:cubicBezTo>
                    <a:pt x="28" y="77"/>
                    <a:pt x="0" y="60"/>
                    <a:pt x="0" y="39"/>
                  </a:cubicBezTo>
                  <a:cubicBezTo>
                    <a:pt x="0" y="17"/>
                    <a:pt x="28" y="0"/>
                    <a:pt x="62" y="0"/>
                  </a:cubicBezTo>
                  <a:cubicBezTo>
                    <a:pt x="96" y="0"/>
                    <a:pt x="124" y="31"/>
                    <a:pt x="124" y="52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3" name="Freeform 405">
              <a:extLst>
                <a:ext uri="{FF2B5EF4-FFF2-40B4-BE49-F238E27FC236}">
                  <a16:creationId xmlns:a16="http://schemas.microsoft.com/office/drawing/2014/main" id="{C1E46743-5510-4F40-94A0-1A3687C7A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3249"/>
              <a:ext cx="210" cy="126"/>
            </a:xfrm>
            <a:custGeom>
              <a:avLst/>
              <a:gdLst>
                <a:gd name="T0" fmla="*/ 1276 w 115"/>
                <a:gd name="T1" fmla="*/ 433 h 69"/>
                <a:gd name="T2" fmla="*/ 634 w 115"/>
                <a:gd name="T3" fmla="*/ 767 h 69"/>
                <a:gd name="T4" fmla="*/ 0 w 115"/>
                <a:gd name="T5" fmla="*/ 433 h 69"/>
                <a:gd name="T6" fmla="*/ 488 w 115"/>
                <a:gd name="T7" fmla="*/ 0 h 69"/>
                <a:gd name="T8" fmla="*/ 1276 w 115"/>
                <a:gd name="T9" fmla="*/ 433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9">
                  <a:moveTo>
                    <a:pt x="115" y="39"/>
                  </a:moveTo>
                  <a:cubicBezTo>
                    <a:pt x="115" y="55"/>
                    <a:pt x="89" y="69"/>
                    <a:pt x="57" y="69"/>
                  </a:cubicBezTo>
                  <a:cubicBezTo>
                    <a:pt x="26" y="69"/>
                    <a:pt x="0" y="55"/>
                    <a:pt x="0" y="39"/>
                  </a:cubicBezTo>
                  <a:cubicBezTo>
                    <a:pt x="0" y="22"/>
                    <a:pt x="12" y="0"/>
                    <a:pt x="44" y="0"/>
                  </a:cubicBezTo>
                  <a:cubicBezTo>
                    <a:pt x="76" y="0"/>
                    <a:pt x="115" y="22"/>
                    <a:pt x="115" y="39"/>
                  </a:cubicBezTo>
                  <a:close/>
                </a:path>
              </a:pathLst>
            </a:custGeom>
            <a:solidFill>
              <a:srgbClr val="7AC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4" name="Freeform 406">
              <a:extLst>
                <a:ext uri="{FF2B5EF4-FFF2-40B4-BE49-F238E27FC236}">
                  <a16:creationId xmlns:a16="http://schemas.microsoft.com/office/drawing/2014/main" id="{E4D124C2-F9D1-45BA-BB1F-4D74527A0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3359"/>
              <a:ext cx="206" cy="141"/>
            </a:xfrm>
            <a:custGeom>
              <a:avLst/>
              <a:gdLst>
                <a:gd name="T0" fmla="*/ 1249 w 113"/>
                <a:gd name="T1" fmla="*/ 326 h 77"/>
                <a:gd name="T2" fmla="*/ 848 w 113"/>
                <a:gd name="T3" fmla="*/ 864 h 77"/>
                <a:gd name="T4" fmla="*/ 0 w 113"/>
                <a:gd name="T5" fmla="*/ 504 h 77"/>
                <a:gd name="T6" fmla="*/ 496 w 113"/>
                <a:gd name="T7" fmla="*/ 0 h 77"/>
                <a:gd name="T8" fmla="*/ 1249 w 113"/>
                <a:gd name="T9" fmla="*/ 326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77">
                  <a:moveTo>
                    <a:pt x="113" y="29"/>
                  </a:moveTo>
                  <a:cubicBezTo>
                    <a:pt x="113" y="50"/>
                    <a:pt x="108" y="77"/>
                    <a:pt x="77" y="77"/>
                  </a:cubicBezTo>
                  <a:cubicBezTo>
                    <a:pt x="45" y="77"/>
                    <a:pt x="0" y="67"/>
                    <a:pt x="0" y="45"/>
                  </a:cubicBezTo>
                  <a:cubicBezTo>
                    <a:pt x="0" y="24"/>
                    <a:pt x="14" y="0"/>
                    <a:pt x="45" y="0"/>
                  </a:cubicBezTo>
                  <a:cubicBezTo>
                    <a:pt x="77" y="0"/>
                    <a:pt x="113" y="8"/>
                    <a:pt x="113" y="29"/>
                  </a:cubicBezTo>
                  <a:close/>
                </a:path>
              </a:pathLst>
            </a:custGeom>
            <a:solidFill>
              <a:srgbClr val="7AC5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5" name="Freeform 407">
              <a:extLst>
                <a:ext uri="{FF2B5EF4-FFF2-40B4-BE49-F238E27FC236}">
                  <a16:creationId xmlns:a16="http://schemas.microsoft.com/office/drawing/2014/main" id="{0C0EF49A-4460-4058-9ACC-2EAC5FEE3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" y="3483"/>
              <a:ext cx="181" cy="134"/>
            </a:xfrm>
            <a:custGeom>
              <a:avLst/>
              <a:gdLst>
                <a:gd name="T0" fmla="*/ 1082 w 99"/>
                <a:gd name="T1" fmla="*/ 274 h 73"/>
                <a:gd name="T2" fmla="*/ 457 w 99"/>
                <a:gd name="T3" fmla="*/ 830 h 73"/>
                <a:gd name="T4" fmla="*/ 0 w 99"/>
                <a:gd name="T5" fmla="*/ 503 h 73"/>
                <a:gd name="T6" fmla="*/ 715 w 99"/>
                <a:gd name="T7" fmla="*/ 0 h 73"/>
                <a:gd name="T8" fmla="*/ 1082 w 99"/>
                <a:gd name="T9" fmla="*/ 274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9" h="73">
                  <a:moveTo>
                    <a:pt x="97" y="24"/>
                  </a:moveTo>
                  <a:cubicBezTo>
                    <a:pt x="97" y="49"/>
                    <a:pt x="76" y="73"/>
                    <a:pt x="41" y="73"/>
                  </a:cubicBezTo>
                  <a:cubicBezTo>
                    <a:pt x="6" y="73"/>
                    <a:pt x="0" y="68"/>
                    <a:pt x="0" y="44"/>
                  </a:cubicBezTo>
                  <a:cubicBezTo>
                    <a:pt x="0" y="19"/>
                    <a:pt x="29" y="0"/>
                    <a:pt x="64" y="0"/>
                  </a:cubicBezTo>
                  <a:cubicBezTo>
                    <a:pt x="99" y="0"/>
                    <a:pt x="97" y="0"/>
                    <a:pt x="97" y="24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6" name="Freeform 408">
              <a:extLst>
                <a:ext uri="{FF2B5EF4-FFF2-40B4-BE49-F238E27FC236}">
                  <a16:creationId xmlns:a16="http://schemas.microsoft.com/office/drawing/2014/main" id="{44152229-9B6D-4E87-AD59-8A779AA15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98" y="3339"/>
              <a:ext cx="212" cy="194"/>
            </a:xfrm>
            <a:custGeom>
              <a:avLst/>
              <a:gdLst>
                <a:gd name="T0" fmla="*/ 1292 w 116"/>
                <a:gd name="T1" fmla="*/ 503 h 106"/>
                <a:gd name="T2" fmla="*/ 605 w 116"/>
                <a:gd name="T3" fmla="*/ 1029 h 106"/>
                <a:gd name="T4" fmla="*/ 0 w 116"/>
                <a:gd name="T5" fmla="*/ 895 h 106"/>
                <a:gd name="T6" fmla="*/ 848 w 116"/>
                <a:gd name="T7" fmla="*/ 0 h 106"/>
                <a:gd name="T8" fmla="*/ 1292 w 116"/>
                <a:gd name="T9" fmla="*/ 503 h 1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06">
                  <a:moveTo>
                    <a:pt x="116" y="45"/>
                  </a:moveTo>
                  <a:cubicBezTo>
                    <a:pt x="116" y="71"/>
                    <a:pt x="88" y="92"/>
                    <a:pt x="54" y="92"/>
                  </a:cubicBezTo>
                  <a:cubicBezTo>
                    <a:pt x="20" y="92"/>
                    <a:pt x="0" y="106"/>
                    <a:pt x="0" y="80"/>
                  </a:cubicBezTo>
                  <a:cubicBezTo>
                    <a:pt x="0" y="54"/>
                    <a:pt x="41" y="0"/>
                    <a:pt x="76" y="0"/>
                  </a:cubicBezTo>
                  <a:cubicBezTo>
                    <a:pt x="110" y="0"/>
                    <a:pt x="116" y="19"/>
                    <a:pt x="116" y="45"/>
                  </a:cubicBezTo>
                  <a:close/>
                </a:path>
              </a:pathLst>
            </a:custGeom>
            <a:solidFill>
              <a:srgbClr val="76B6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7" name="Freeform 409">
              <a:extLst>
                <a:ext uri="{FF2B5EF4-FFF2-40B4-BE49-F238E27FC236}">
                  <a16:creationId xmlns:a16="http://schemas.microsoft.com/office/drawing/2014/main" id="{F7497DDE-34C2-42FC-A757-38BE36630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95"/>
              <a:ext cx="216" cy="161"/>
            </a:xfrm>
            <a:custGeom>
              <a:avLst/>
              <a:gdLst>
                <a:gd name="T0" fmla="*/ 1323 w 118"/>
                <a:gd name="T1" fmla="*/ 582 h 88"/>
                <a:gd name="T2" fmla="*/ 663 w 118"/>
                <a:gd name="T3" fmla="*/ 961 h 88"/>
                <a:gd name="T4" fmla="*/ 148 w 118"/>
                <a:gd name="T5" fmla="*/ 606 h 88"/>
                <a:gd name="T6" fmla="*/ 730 w 118"/>
                <a:gd name="T7" fmla="*/ 0 h 88"/>
                <a:gd name="T8" fmla="*/ 1323 w 118"/>
                <a:gd name="T9" fmla="*/ 58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8">
                  <a:moveTo>
                    <a:pt x="118" y="52"/>
                  </a:moveTo>
                  <a:cubicBezTo>
                    <a:pt x="118" y="73"/>
                    <a:pt x="108" y="88"/>
                    <a:pt x="59" y="86"/>
                  </a:cubicBezTo>
                  <a:cubicBezTo>
                    <a:pt x="24" y="84"/>
                    <a:pt x="20" y="75"/>
                    <a:pt x="13" y="54"/>
                  </a:cubicBezTo>
                  <a:cubicBezTo>
                    <a:pt x="0" y="15"/>
                    <a:pt x="31" y="0"/>
                    <a:pt x="65" y="0"/>
                  </a:cubicBezTo>
                  <a:cubicBezTo>
                    <a:pt x="100" y="0"/>
                    <a:pt x="118" y="30"/>
                    <a:pt x="118" y="52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8" name="Freeform 410">
              <a:extLst>
                <a:ext uri="{FF2B5EF4-FFF2-40B4-BE49-F238E27FC236}">
                  <a16:creationId xmlns:a16="http://schemas.microsoft.com/office/drawing/2014/main" id="{34E18213-116B-4ECD-8139-20F719B2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167"/>
              <a:ext cx="214" cy="159"/>
            </a:xfrm>
            <a:custGeom>
              <a:avLst/>
              <a:gdLst>
                <a:gd name="T0" fmla="*/ 1094 w 117"/>
                <a:gd name="T1" fmla="*/ 444 h 87"/>
                <a:gd name="T2" fmla="*/ 488 w 117"/>
                <a:gd name="T3" fmla="*/ 972 h 87"/>
                <a:gd name="T4" fmla="*/ 0 w 117"/>
                <a:gd name="T5" fmla="*/ 501 h 87"/>
                <a:gd name="T6" fmla="*/ 929 w 117"/>
                <a:gd name="T7" fmla="*/ 0 h 87"/>
                <a:gd name="T8" fmla="*/ 1094 w 117"/>
                <a:gd name="T9" fmla="*/ 444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7">
                  <a:moveTo>
                    <a:pt x="98" y="40"/>
                  </a:moveTo>
                  <a:cubicBezTo>
                    <a:pt x="98" y="61"/>
                    <a:pt x="77" y="87"/>
                    <a:pt x="44" y="87"/>
                  </a:cubicBezTo>
                  <a:cubicBezTo>
                    <a:pt x="10" y="87"/>
                    <a:pt x="0" y="67"/>
                    <a:pt x="0" y="45"/>
                  </a:cubicBezTo>
                  <a:cubicBezTo>
                    <a:pt x="0" y="24"/>
                    <a:pt x="49" y="0"/>
                    <a:pt x="83" y="0"/>
                  </a:cubicBezTo>
                  <a:cubicBezTo>
                    <a:pt x="117" y="0"/>
                    <a:pt x="98" y="19"/>
                    <a:pt x="98" y="40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39" name="Freeform 411">
              <a:extLst>
                <a:ext uri="{FF2B5EF4-FFF2-40B4-BE49-F238E27FC236}">
                  <a16:creationId xmlns:a16="http://schemas.microsoft.com/office/drawing/2014/main" id="{84D9300E-4B22-4D4E-8B48-E17F284E1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97"/>
              <a:ext cx="194" cy="150"/>
            </a:xfrm>
            <a:custGeom>
              <a:avLst/>
              <a:gdLst>
                <a:gd name="T0" fmla="*/ 1025 w 106"/>
                <a:gd name="T1" fmla="*/ 428 h 82"/>
                <a:gd name="T2" fmla="*/ 932 w 106"/>
                <a:gd name="T3" fmla="*/ 916 h 82"/>
                <a:gd name="T4" fmla="*/ 0 w 106"/>
                <a:gd name="T5" fmla="*/ 488 h 82"/>
                <a:gd name="T6" fmla="*/ 606 w 106"/>
                <a:gd name="T7" fmla="*/ 0 h 82"/>
                <a:gd name="T8" fmla="*/ 1025 w 106"/>
                <a:gd name="T9" fmla="*/ 428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82">
                  <a:moveTo>
                    <a:pt x="91" y="38"/>
                  </a:moveTo>
                  <a:cubicBezTo>
                    <a:pt x="91" y="58"/>
                    <a:pt x="106" y="82"/>
                    <a:pt x="83" y="82"/>
                  </a:cubicBezTo>
                  <a:cubicBezTo>
                    <a:pt x="60" y="82"/>
                    <a:pt x="0" y="64"/>
                    <a:pt x="0" y="44"/>
                  </a:cubicBezTo>
                  <a:cubicBezTo>
                    <a:pt x="0" y="24"/>
                    <a:pt x="31" y="0"/>
                    <a:pt x="54" y="0"/>
                  </a:cubicBezTo>
                  <a:cubicBezTo>
                    <a:pt x="77" y="0"/>
                    <a:pt x="91" y="17"/>
                    <a:pt x="91" y="38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0" name="Freeform 412">
              <a:extLst>
                <a:ext uri="{FF2B5EF4-FFF2-40B4-BE49-F238E27FC236}">
                  <a16:creationId xmlns:a16="http://schemas.microsoft.com/office/drawing/2014/main" id="{12243239-734B-447F-BF5D-54E626586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105"/>
              <a:ext cx="209" cy="166"/>
            </a:xfrm>
            <a:custGeom>
              <a:avLst/>
              <a:gdLst>
                <a:gd name="T0" fmla="*/ 1287 w 114"/>
                <a:gd name="T1" fmla="*/ 633 h 91"/>
                <a:gd name="T2" fmla="*/ 501 w 114"/>
                <a:gd name="T3" fmla="*/ 1009 h 91"/>
                <a:gd name="T4" fmla="*/ 0 w 114"/>
                <a:gd name="T5" fmla="*/ 443 h 91"/>
                <a:gd name="T6" fmla="*/ 689 w 114"/>
                <a:gd name="T7" fmla="*/ 0 h 91"/>
                <a:gd name="T8" fmla="*/ 1287 w 114"/>
                <a:gd name="T9" fmla="*/ 633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1">
                  <a:moveTo>
                    <a:pt x="114" y="57"/>
                  </a:moveTo>
                  <a:cubicBezTo>
                    <a:pt x="114" y="79"/>
                    <a:pt x="73" y="91"/>
                    <a:pt x="44" y="91"/>
                  </a:cubicBezTo>
                  <a:cubicBezTo>
                    <a:pt x="15" y="91"/>
                    <a:pt x="0" y="62"/>
                    <a:pt x="0" y="40"/>
                  </a:cubicBezTo>
                  <a:cubicBezTo>
                    <a:pt x="0" y="18"/>
                    <a:pt x="32" y="0"/>
                    <a:pt x="61" y="0"/>
                  </a:cubicBezTo>
                  <a:cubicBezTo>
                    <a:pt x="90" y="0"/>
                    <a:pt x="114" y="35"/>
                    <a:pt x="114" y="57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1" name="Freeform 413">
              <a:extLst>
                <a:ext uri="{FF2B5EF4-FFF2-40B4-BE49-F238E27FC236}">
                  <a16:creationId xmlns:a16="http://schemas.microsoft.com/office/drawing/2014/main" id="{142A65D1-EA77-4DB0-ACD1-99BC482D5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297"/>
              <a:ext cx="196" cy="170"/>
            </a:xfrm>
            <a:custGeom>
              <a:avLst/>
              <a:gdLst>
                <a:gd name="T0" fmla="*/ 1174 w 107"/>
                <a:gd name="T1" fmla="*/ 515 h 93"/>
                <a:gd name="T2" fmla="*/ 835 w 107"/>
                <a:gd name="T3" fmla="*/ 1038 h 93"/>
                <a:gd name="T4" fmla="*/ 0 w 107"/>
                <a:gd name="T5" fmla="*/ 738 h 93"/>
                <a:gd name="T6" fmla="*/ 517 w 107"/>
                <a:gd name="T7" fmla="*/ 0 h 93"/>
                <a:gd name="T8" fmla="*/ 1174 w 107"/>
                <a:gd name="T9" fmla="*/ 515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93">
                  <a:moveTo>
                    <a:pt x="104" y="46"/>
                  </a:moveTo>
                  <a:cubicBezTo>
                    <a:pt x="104" y="68"/>
                    <a:pt x="107" y="93"/>
                    <a:pt x="74" y="93"/>
                  </a:cubicBezTo>
                  <a:cubicBezTo>
                    <a:pt x="41" y="93"/>
                    <a:pt x="0" y="87"/>
                    <a:pt x="0" y="66"/>
                  </a:cubicBezTo>
                  <a:cubicBezTo>
                    <a:pt x="0" y="44"/>
                    <a:pt x="12" y="0"/>
                    <a:pt x="46" y="0"/>
                  </a:cubicBezTo>
                  <a:cubicBezTo>
                    <a:pt x="79" y="0"/>
                    <a:pt x="104" y="24"/>
                    <a:pt x="104" y="46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2" name="Freeform 414">
              <a:extLst>
                <a:ext uri="{FF2B5EF4-FFF2-40B4-BE49-F238E27FC236}">
                  <a16:creationId xmlns:a16="http://schemas.microsoft.com/office/drawing/2014/main" id="{DCBA3581-B0AE-4F61-B9DC-A49DE4281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3390"/>
              <a:ext cx="203" cy="141"/>
            </a:xfrm>
            <a:custGeom>
              <a:avLst/>
              <a:gdLst>
                <a:gd name="T0" fmla="*/ 1240 w 111"/>
                <a:gd name="T1" fmla="*/ 363 h 77"/>
                <a:gd name="T2" fmla="*/ 448 w 111"/>
                <a:gd name="T3" fmla="*/ 864 h 77"/>
                <a:gd name="T4" fmla="*/ 0 w 111"/>
                <a:gd name="T5" fmla="*/ 436 h 77"/>
                <a:gd name="T6" fmla="*/ 752 w 111"/>
                <a:gd name="T7" fmla="*/ 0 h 77"/>
                <a:gd name="T8" fmla="*/ 1240 w 111"/>
                <a:gd name="T9" fmla="*/ 36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77">
                  <a:moveTo>
                    <a:pt x="111" y="32"/>
                  </a:moveTo>
                  <a:cubicBezTo>
                    <a:pt x="111" y="53"/>
                    <a:pt x="78" y="77"/>
                    <a:pt x="40" y="77"/>
                  </a:cubicBezTo>
                  <a:cubicBezTo>
                    <a:pt x="3" y="77"/>
                    <a:pt x="0" y="61"/>
                    <a:pt x="0" y="39"/>
                  </a:cubicBezTo>
                  <a:cubicBezTo>
                    <a:pt x="0" y="18"/>
                    <a:pt x="30" y="0"/>
                    <a:pt x="67" y="0"/>
                  </a:cubicBezTo>
                  <a:cubicBezTo>
                    <a:pt x="105" y="0"/>
                    <a:pt x="111" y="10"/>
                    <a:pt x="111" y="32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3" name="Freeform 415">
              <a:extLst>
                <a:ext uri="{FF2B5EF4-FFF2-40B4-BE49-F238E27FC236}">
                  <a16:creationId xmlns:a16="http://schemas.microsoft.com/office/drawing/2014/main" id="{019ED202-E57A-4AAD-B47F-34DDF563C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" y="3072"/>
              <a:ext cx="70" cy="38"/>
            </a:xfrm>
            <a:custGeom>
              <a:avLst/>
              <a:gdLst>
                <a:gd name="T0" fmla="*/ 424 w 38"/>
                <a:gd name="T1" fmla="*/ 161 h 21"/>
                <a:gd name="T2" fmla="*/ 193 w 38"/>
                <a:gd name="T3" fmla="*/ 203 h 21"/>
                <a:gd name="T4" fmla="*/ 13 w 38"/>
                <a:gd name="T5" fmla="*/ 65 h 21"/>
                <a:gd name="T6" fmla="*/ 245 w 38"/>
                <a:gd name="T7" fmla="*/ 24 h 21"/>
                <a:gd name="T8" fmla="*/ 424 w 38"/>
                <a:gd name="T9" fmla="*/ 161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21">
                  <a:moveTo>
                    <a:pt x="37" y="15"/>
                  </a:moveTo>
                  <a:cubicBezTo>
                    <a:pt x="36" y="19"/>
                    <a:pt x="27" y="21"/>
                    <a:pt x="17" y="19"/>
                  </a:cubicBezTo>
                  <a:cubicBezTo>
                    <a:pt x="7" y="16"/>
                    <a:pt x="0" y="11"/>
                    <a:pt x="1" y="6"/>
                  </a:cubicBezTo>
                  <a:cubicBezTo>
                    <a:pt x="2" y="2"/>
                    <a:pt x="11" y="0"/>
                    <a:pt x="21" y="2"/>
                  </a:cubicBezTo>
                  <a:cubicBezTo>
                    <a:pt x="31" y="5"/>
                    <a:pt x="38" y="10"/>
                    <a:pt x="37" y="15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4" name="Freeform 416">
              <a:extLst>
                <a:ext uri="{FF2B5EF4-FFF2-40B4-BE49-F238E27FC236}">
                  <a16:creationId xmlns:a16="http://schemas.microsoft.com/office/drawing/2014/main" id="{A5BD65D0-E642-4D79-A07B-DE86702E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163"/>
              <a:ext cx="52" cy="29"/>
            </a:xfrm>
            <a:custGeom>
              <a:avLst/>
              <a:gdLst>
                <a:gd name="T0" fmla="*/ 321 w 28"/>
                <a:gd name="T1" fmla="*/ 118 h 16"/>
                <a:gd name="T2" fmla="*/ 156 w 28"/>
                <a:gd name="T3" fmla="*/ 161 h 16"/>
                <a:gd name="T4" fmla="*/ 13 w 28"/>
                <a:gd name="T5" fmla="*/ 65 h 16"/>
                <a:gd name="T6" fmla="*/ 180 w 28"/>
                <a:gd name="T7" fmla="*/ 24 h 16"/>
                <a:gd name="T8" fmla="*/ 321 w 28"/>
                <a:gd name="T9" fmla="*/ 11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16">
                  <a:moveTo>
                    <a:pt x="27" y="11"/>
                  </a:moveTo>
                  <a:cubicBezTo>
                    <a:pt x="27" y="14"/>
                    <a:pt x="20" y="16"/>
                    <a:pt x="13" y="15"/>
                  </a:cubicBezTo>
                  <a:cubicBezTo>
                    <a:pt x="5" y="13"/>
                    <a:pt x="0" y="9"/>
                    <a:pt x="1" y="6"/>
                  </a:cubicBezTo>
                  <a:cubicBezTo>
                    <a:pt x="1" y="2"/>
                    <a:pt x="8" y="0"/>
                    <a:pt x="15" y="2"/>
                  </a:cubicBezTo>
                  <a:cubicBezTo>
                    <a:pt x="23" y="3"/>
                    <a:pt x="28" y="7"/>
                    <a:pt x="27" y="11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5" name="Freeform 417">
              <a:extLst>
                <a:ext uri="{FF2B5EF4-FFF2-40B4-BE49-F238E27FC236}">
                  <a16:creationId xmlns:a16="http://schemas.microsoft.com/office/drawing/2014/main" id="{6E117164-CDCD-4F8A-9165-00DC24562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147"/>
              <a:ext cx="70" cy="58"/>
            </a:xfrm>
            <a:custGeom>
              <a:avLst/>
              <a:gdLst>
                <a:gd name="T0" fmla="*/ 400 w 38"/>
                <a:gd name="T1" fmla="*/ 303 h 32"/>
                <a:gd name="T2" fmla="*/ 149 w 38"/>
                <a:gd name="T3" fmla="*/ 250 h 32"/>
                <a:gd name="T4" fmla="*/ 37 w 38"/>
                <a:gd name="T5" fmla="*/ 44 h 32"/>
                <a:gd name="T6" fmla="*/ 274 w 38"/>
                <a:gd name="T7" fmla="*/ 96 h 32"/>
                <a:gd name="T8" fmla="*/ 400 w 38"/>
                <a:gd name="T9" fmla="*/ 303 h 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" h="32">
                  <a:moveTo>
                    <a:pt x="35" y="28"/>
                  </a:moveTo>
                  <a:cubicBezTo>
                    <a:pt x="32" y="32"/>
                    <a:pt x="22" y="30"/>
                    <a:pt x="13" y="23"/>
                  </a:cubicBezTo>
                  <a:cubicBezTo>
                    <a:pt x="5" y="16"/>
                    <a:pt x="0" y="8"/>
                    <a:pt x="3" y="4"/>
                  </a:cubicBezTo>
                  <a:cubicBezTo>
                    <a:pt x="6" y="0"/>
                    <a:pt x="16" y="2"/>
                    <a:pt x="24" y="9"/>
                  </a:cubicBezTo>
                  <a:cubicBezTo>
                    <a:pt x="33" y="15"/>
                    <a:pt x="38" y="24"/>
                    <a:pt x="35" y="28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6" name="Freeform 418">
              <a:extLst>
                <a:ext uri="{FF2B5EF4-FFF2-40B4-BE49-F238E27FC236}">
                  <a16:creationId xmlns:a16="http://schemas.microsoft.com/office/drawing/2014/main" id="{11A3CF6F-C511-4D86-AE9C-38F46DE21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" y="3441"/>
              <a:ext cx="53" cy="39"/>
            </a:xfrm>
            <a:custGeom>
              <a:avLst/>
              <a:gdLst>
                <a:gd name="T0" fmla="*/ 300 w 29"/>
                <a:gd name="T1" fmla="*/ 225 h 21"/>
                <a:gd name="T2" fmla="*/ 124 w 29"/>
                <a:gd name="T3" fmla="*/ 193 h 21"/>
                <a:gd name="T4" fmla="*/ 13 w 29"/>
                <a:gd name="T5" fmla="*/ 37 h 21"/>
                <a:gd name="T6" fmla="*/ 190 w 29"/>
                <a:gd name="T7" fmla="*/ 69 h 21"/>
                <a:gd name="T8" fmla="*/ 300 w 29"/>
                <a:gd name="T9" fmla="*/ 22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21">
                  <a:moveTo>
                    <a:pt x="27" y="19"/>
                  </a:moveTo>
                  <a:cubicBezTo>
                    <a:pt x="25" y="21"/>
                    <a:pt x="18" y="20"/>
                    <a:pt x="11" y="16"/>
                  </a:cubicBezTo>
                  <a:cubicBezTo>
                    <a:pt x="4" y="12"/>
                    <a:pt x="0" y="6"/>
                    <a:pt x="1" y="3"/>
                  </a:cubicBezTo>
                  <a:cubicBezTo>
                    <a:pt x="3" y="0"/>
                    <a:pt x="10" y="2"/>
                    <a:pt x="17" y="6"/>
                  </a:cubicBezTo>
                  <a:cubicBezTo>
                    <a:pt x="24" y="10"/>
                    <a:pt x="29" y="16"/>
                    <a:pt x="27" y="19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7" name="Oval 419">
              <a:extLst>
                <a:ext uri="{FF2B5EF4-FFF2-40B4-BE49-F238E27FC236}">
                  <a16:creationId xmlns:a16="http://schemas.microsoft.com/office/drawing/2014/main" id="{97633FAD-0C2C-452D-B0FF-B6E5BC345D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1" y="3342"/>
              <a:ext cx="66" cy="39"/>
            </a:xfrm>
            <a:prstGeom prst="ellipse">
              <a:avLst/>
            </a:pr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48" name="Freeform 420">
              <a:extLst>
                <a:ext uri="{FF2B5EF4-FFF2-40B4-BE49-F238E27FC236}">
                  <a16:creationId xmlns:a16="http://schemas.microsoft.com/office/drawing/2014/main" id="{0AB90419-9456-43E5-8E5F-2D1FD5FA8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240"/>
              <a:ext cx="62" cy="38"/>
            </a:xfrm>
            <a:custGeom>
              <a:avLst/>
              <a:gdLst>
                <a:gd name="T0" fmla="*/ 352 w 34"/>
                <a:gd name="T1" fmla="*/ 197 h 21"/>
                <a:gd name="T2" fmla="*/ 157 w 34"/>
                <a:gd name="T3" fmla="*/ 170 h 21"/>
                <a:gd name="T4" fmla="*/ 13 w 34"/>
                <a:gd name="T5" fmla="*/ 29 h 21"/>
                <a:gd name="T6" fmla="*/ 219 w 34"/>
                <a:gd name="T7" fmla="*/ 52 h 21"/>
                <a:gd name="T8" fmla="*/ 352 w 34"/>
                <a:gd name="T9" fmla="*/ 197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21">
                  <a:moveTo>
                    <a:pt x="32" y="18"/>
                  </a:moveTo>
                  <a:cubicBezTo>
                    <a:pt x="31" y="21"/>
                    <a:pt x="23" y="20"/>
                    <a:pt x="14" y="16"/>
                  </a:cubicBezTo>
                  <a:cubicBezTo>
                    <a:pt x="6" y="12"/>
                    <a:pt x="0" y="7"/>
                    <a:pt x="1" y="3"/>
                  </a:cubicBezTo>
                  <a:cubicBezTo>
                    <a:pt x="3" y="0"/>
                    <a:pt x="11" y="1"/>
                    <a:pt x="20" y="5"/>
                  </a:cubicBezTo>
                  <a:cubicBezTo>
                    <a:pt x="28" y="9"/>
                    <a:pt x="34" y="14"/>
                    <a:pt x="32" y="18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49" name="Freeform 421">
              <a:extLst>
                <a:ext uri="{FF2B5EF4-FFF2-40B4-BE49-F238E27FC236}">
                  <a16:creationId xmlns:a16="http://schemas.microsoft.com/office/drawing/2014/main" id="{52B3A277-3D30-4D7B-84D5-DB962BDBC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95"/>
              <a:ext cx="148" cy="157"/>
            </a:xfrm>
            <a:custGeom>
              <a:avLst/>
              <a:gdLst>
                <a:gd name="T0" fmla="*/ 415 w 81"/>
                <a:gd name="T1" fmla="*/ 602 h 86"/>
                <a:gd name="T2" fmla="*/ 835 w 81"/>
                <a:gd name="T3" fmla="*/ 13 h 86"/>
                <a:gd name="T4" fmla="*/ 724 w 81"/>
                <a:gd name="T5" fmla="*/ 0 h 86"/>
                <a:gd name="T6" fmla="*/ 146 w 81"/>
                <a:gd name="T7" fmla="*/ 602 h 86"/>
                <a:gd name="T8" fmla="*/ 658 w 81"/>
                <a:gd name="T9" fmla="*/ 957 h 86"/>
                <a:gd name="T10" fmla="*/ 901 w 81"/>
                <a:gd name="T11" fmla="*/ 957 h 86"/>
                <a:gd name="T12" fmla="*/ 415 w 81"/>
                <a:gd name="T13" fmla="*/ 602 h 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86">
                  <a:moveTo>
                    <a:pt x="37" y="54"/>
                  </a:moveTo>
                  <a:cubicBezTo>
                    <a:pt x="26" y="21"/>
                    <a:pt x="47" y="4"/>
                    <a:pt x="75" y="1"/>
                  </a:cubicBezTo>
                  <a:cubicBezTo>
                    <a:pt x="72" y="0"/>
                    <a:pt x="69" y="0"/>
                    <a:pt x="65" y="0"/>
                  </a:cubicBezTo>
                  <a:cubicBezTo>
                    <a:pt x="31" y="0"/>
                    <a:pt x="0" y="15"/>
                    <a:pt x="13" y="54"/>
                  </a:cubicBezTo>
                  <a:cubicBezTo>
                    <a:pt x="20" y="75"/>
                    <a:pt x="24" y="84"/>
                    <a:pt x="59" y="86"/>
                  </a:cubicBezTo>
                  <a:cubicBezTo>
                    <a:pt x="67" y="86"/>
                    <a:pt x="75" y="86"/>
                    <a:pt x="81" y="86"/>
                  </a:cubicBezTo>
                  <a:cubicBezTo>
                    <a:pt x="48" y="83"/>
                    <a:pt x="44" y="74"/>
                    <a:pt x="37" y="54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0" name="Freeform 422">
              <a:extLst>
                <a:ext uri="{FF2B5EF4-FFF2-40B4-BE49-F238E27FC236}">
                  <a16:creationId xmlns:a16="http://schemas.microsoft.com/office/drawing/2014/main" id="{74FDB321-2D5D-4F4A-B1E2-F57F3B5BE3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167"/>
              <a:ext cx="172" cy="159"/>
            </a:xfrm>
            <a:custGeom>
              <a:avLst/>
              <a:gdLst>
                <a:gd name="T0" fmla="*/ 271 w 94"/>
                <a:gd name="T1" fmla="*/ 501 h 87"/>
                <a:gd name="T2" fmla="*/ 1054 w 94"/>
                <a:gd name="T3" fmla="*/ 13 h 87"/>
                <a:gd name="T4" fmla="*/ 931 w 94"/>
                <a:gd name="T5" fmla="*/ 0 h 87"/>
                <a:gd name="T6" fmla="*/ 0 w 94"/>
                <a:gd name="T7" fmla="*/ 501 h 87"/>
                <a:gd name="T8" fmla="*/ 496 w 94"/>
                <a:gd name="T9" fmla="*/ 972 h 87"/>
                <a:gd name="T10" fmla="*/ 620 w 94"/>
                <a:gd name="T11" fmla="*/ 959 h 87"/>
                <a:gd name="T12" fmla="*/ 271 w 94"/>
                <a:gd name="T13" fmla="*/ 501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4" h="87">
                  <a:moveTo>
                    <a:pt x="24" y="45"/>
                  </a:moveTo>
                  <a:cubicBezTo>
                    <a:pt x="24" y="27"/>
                    <a:pt x="62" y="5"/>
                    <a:pt x="94" y="1"/>
                  </a:cubicBezTo>
                  <a:cubicBezTo>
                    <a:pt x="91" y="0"/>
                    <a:pt x="87" y="0"/>
                    <a:pt x="83" y="0"/>
                  </a:cubicBezTo>
                  <a:cubicBezTo>
                    <a:pt x="49" y="0"/>
                    <a:pt x="0" y="24"/>
                    <a:pt x="0" y="45"/>
                  </a:cubicBezTo>
                  <a:cubicBezTo>
                    <a:pt x="0" y="67"/>
                    <a:pt x="10" y="87"/>
                    <a:pt x="44" y="87"/>
                  </a:cubicBezTo>
                  <a:cubicBezTo>
                    <a:pt x="48" y="87"/>
                    <a:pt x="51" y="87"/>
                    <a:pt x="55" y="86"/>
                  </a:cubicBezTo>
                  <a:cubicBezTo>
                    <a:pt x="31" y="82"/>
                    <a:pt x="24" y="64"/>
                    <a:pt x="24" y="45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1" name="Freeform 423">
              <a:extLst>
                <a:ext uri="{FF2B5EF4-FFF2-40B4-BE49-F238E27FC236}">
                  <a16:creationId xmlns:a16="http://schemas.microsoft.com/office/drawing/2014/main" id="{AD657DBA-F25A-4AA4-BAD9-07E56E88A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97"/>
              <a:ext cx="167" cy="150"/>
            </a:xfrm>
            <a:custGeom>
              <a:avLst/>
              <a:gdLst>
                <a:gd name="T0" fmla="*/ 273 w 91"/>
                <a:gd name="T1" fmla="*/ 488 h 82"/>
                <a:gd name="T2" fmla="*/ 762 w 91"/>
                <a:gd name="T3" fmla="*/ 24 h 82"/>
                <a:gd name="T4" fmla="*/ 613 w 91"/>
                <a:gd name="T5" fmla="*/ 0 h 82"/>
                <a:gd name="T6" fmla="*/ 0 w 91"/>
                <a:gd name="T7" fmla="*/ 488 h 82"/>
                <a:gd name="T8" fmla="*/ 940 w 91"/>
                <a:gd name="T9" fmla="*/ 916 h 82"/>
                <a:gd name="T10" fmla="*/ 1031 w 91"/>
                <a:gd name="T11" fmla="*/ 893 h 82"/>
                <a:gd name="T12" fmla="*/ 273 w 91"/>
                <a:gd name="T13" fmla="*/ 488 h 8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1" h="82">
                  <a:moveTo>
                    <a:pt x="24" y="44"/>
                  </a:moveTo>
                  <a:cubicBezTo>
                    <a:pt x="24" y="27"/>
                    <a:pt x="46" y="8"/>
                    <a:pt x="67" y="2"/>
                  </a:cubicBezTo>
                  <a:cubicBezTo>
                    <a:pt x="63" y="0"/>
                    <a:pt x="59" y="0"/>
                    <a:pt x="54" y="0"/>
                  </a:cubicBezTo>
                  <a:cubicBezTo>
                    <a:pt x="31" y="0"/>
                    <a:pt x="0" y="24"/>
                    <a:pt x="0" y="44"/>
                  </a:cubicBezTo>
                  <a:cubicBezTo>
                    <a:pt x="0" y="64"/>
                    <a:pt x="60" y="82"/>
                    <a:pt x="83" y="82"/>
                  </a:cubicBezTo>
                  <a:cubicBezTo>
                    <a:pt x="87" y="82"/>
                    <a:pt x="89" y="81"/>
                    <a:pt x="91" y="80"/>
                  </a:cubicBezTo>
                  <a:cubicBezTo>
                    <a:pt x="64" y="75"/>
                    <a:pt x="24" y="61"/>
                    <a:pt x="24" y="44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2" name="Freeform 424">
              <a:extLst>
                <a:ext uri="{FF2B5EF4-FFF2-40B4-BE49-F238E27FC236}">
                  <a16:creationId xmlns:a16="http://schemas.microsoft.com/office/drawing/2014/main" id="{57EA3A87-FB76-4345-9AAF-4C7180F2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105"/>
              <a:ext cx="130" cy="166"/>
            </a:xfrm>
            <a:custGeom>
              <a:avLst/>
              <a:gdLst>
                <a:gd name="T0" fmla="*/ 271 w 71"/>
                <a:gd name="T1" fmla="*/ 443 h 91"/>
                <a:gd name="T2" fmla="*/ 798 w 71"/>
                <a:gd name="T3" fmla="*/ 13 h 91"/>
                <a:gd name="T4" fmla="*/ 687 w 71"/>
                <a:gd name="T5" fmla="*/ 0 h 91"/>
                <a:gd name="T6" fmla="*/ 0 w 71"/>
                <a:gd name="T7" fmla="*/ 443 h 91"/>
                <a:gd name="T8" fmla="*/ 496 w 71"/>
                <a:gd name="T9" fmla="*/ 1009 h 91"/>
                <a:gd name="T10" fmla="*/ 665 w 71"/>
                <a:gd name="T11" fmla="*/ 994 h 91"/>
                <a:gd name="T12" fmla="*/ 271 w 71"/>
                <a:gd name="T13" fmla="*/ 443 h 9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91">
                  <a:moveTo>
                    <a:pt x="24" y="40"/>
                  </a:moveTo>
                  <a:cubicBezTo>
                    <a:pt x="24" y="22"/>
                    <a:pt x="46" y="6"/>
                    <a:pt x="71" y="1"/>
                  </a:cubicBezTo>
                  <a:cubicBezTo>
                    <a:pt x="68" y="0"/>
                    <a:pt x="64" y="0"/>
                    <a:pt x="61" y="0"/>
                  </a:cubicBezTo>
                  <a:cubicBezTo>
                    <a:pt x="32" y="0"/>
                    <a:pt x="0" y="18"/>
                    <a:pt x="0" y="40"/>
                  </a:cubicBezTo>
                  <a:cubicBezTo>
                    <a:pt x="0" y="62"/>
                    <a:pt x="15" y="91"/>
                    <a:pt x="44" y="91"/>
                  </a:cubicBezTo>
                  <a:cubicBezTo>
                    <a:pt x="49" y="91"/>
                    <a:pt x="54" y="91"/>
                    <a:pt x="59" y="90"/>
                  </a:cubicBezTo>
                  <a:cubicBezTo>
                    <a:pt x="36" y="85"/>
                    <a:pt x="24" y="59"/>
                    <a:pt x="24" y="40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3" name="Freeform 425">
              <a:extLst>
                <a:ext uri="{FF2B5EF4-FFF2-40B4-BE49-F238E27FC236}">
                  <a16:creationId xmlns:a16="http://schemas.microsoft.com/office/drawing/2014/main" id="{4AC2D608-0526-4AAB-AF62-7BE788636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297"/>
              <a:ext cx="148" cy="170"/>
            </a:xfrm>
            <a:custGeom>
              <a:avLst/>
              <a:gdLst>
                <a:gd name="T0" fmla="*/ 267 w 81"/>
                <a:gd name="T1" fmla="*/ 738 h 93"/>
                <a:gd name="T2" fmla="*/ 658 w 81"/>
                <a:gd name="T3" fmla="*/ 24 h 93"/>
                <a:gd name="T4" fmla="*/ 512 w 81"/>
                <a:gd name="T5" fmla="*/ 0 h 93"/>
                <a:gd name="T6" fmla="*/ 0 w 81"/>
                <a:gd name="T7" fmla="*/ 738 h 93"/>
                <a:gd name="T8" fmla="*/ 824 w 81"/>
                <a:gd name="T9" fmla="*/ 1038 h 93"/>
                <a:gd name="T10" fmla="*/ 901 w 81"/>
                <a:gd name="T11" fmla="*/ 1038 h 93"/>
                <a:gd name="T12" fmla="*/ 267 w 81"/>
                <a:gd name="T13" fmla="*/ 738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93">
                  <a:moveTo>
                    <a:pt x="24" y="66"/>
                  </a:moveTo>
                  <a:cubicBezTo>
                    <a:pt x="24" y="46"/>
                    <a:pt x="34" y="10"/>
                    <a:pt x="59" y="2"/>
                  </a:cubicBezTo>
                  <a:cubicBezTo>
                    <a:pt x="55" y="1"/>
                    <a:pt x="50" y="0"/>
                    <a:pt x="46" y="0"/>
                  </a:cubicBezTo>
                  <a:cubicBezTo>
                    <a:pt x="12" y="0"/>
                    <a:pt x="0" y="44"/>
                    <a:pt x="0" y="66"/>
                  </a:cubicBezTo>
                  <a:cubicBezTo>
                    <a:pt x="0" y="87"/>
                    <a:pt x="41" y="93"/>
                    <a:pt x="74" y="93"/>
                  </a:cubicBezTo>
                  <a:cubicBezTo>
                    <a:pt x="77" y="93"/>
                    <a:pt x="79" y="93"/>
                    <a:pt x="81" y="93"/>
                  </a:cubicBezTo>
                  <a:cubicBezTo>
                    <a:pt x="53" y="91"/>
                    <a:pt x="24" y="84"/>
                    <a:pt x="24" y="66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4" name="Freeform 426">
              <a:extLst>
                <a:ext uri="{FF2B5EF4-FFF2-40B4-BE49-F238E27FC236}">
                  <a16:creationId xmlns:a16="http://schemas.microsoft.com/office/drawing/2014/main" id="{BE01CB8A-2B7B-4922-8C4B-2C0C4878E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3390"/>
              <a:ext cx="148" cy="141"/>
            </a:xfrm>
            <a:custGeom>
              <a:avLst/>
              <a:gdLst>
                <a:gd name="T0" fmla="*/ 267 w 81"/>
                <a:gd name="T1" fmla="*/ 436 h 77"/>
                <a:gd name="T2" fmla="*/ 901 w 81"/>
                <a:gd name="T3" fmla="*/ 13 h 77"/>
                <a:gd name="T4" fmla="*/ 744 w 81"/>
                <a:gd name="T5" fmla="*/ 0 h 77"/>
                <a:gd name="T6" fmla="*/ 0 w 81"/>
                <a:gd name="T7" fmla="*/ 436 h 77"/>
                <a:gd name="T8" fmla="*/ 444 w 81"/>
                <a:gd name="T9" fmla="*/ 864 h 77"/>
                <a:gd name="T10" fmla="*/ 568 w 81"/>
                <a:gd name="T11" fmla="*/ 864 h 77"/>
                <a:gd name="T12" fmla="*/ 267 w 81"/>
                <a:gd name="T13" fmla="*/ 436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77">
                  <a:moveTo>
                    <a:pt x="24" y="39"/>
                  </a:moveTo>
                  <a:cubicBezTo>
                    <a:pt x="24" y="20"/>
                    <a:pt x="48" y="4"/>
                    <a:pt x="81" y="1"/>
                  </a:cubicBezTo>
                  <a:cubicBezTo>
                    <a:pt x="77" y="1"/>
                    <a:pt x="72" y="0"/>
                    <a:pt x="67" y="0"/>
                  </a:cubicBezTo>
                  <a:cubicBezTo>
                    <a:pt x="30" y="0"/>
                    <a:pt x="0" y="18"/>
                    <a:pt x="0" y="39"/>
                  </a:cubicBezTo>
                  <a:cubicBezTo>
                    <a:pt x="0" y="61"/>
                    <a:pt x="3" y="77"/>
                    <a:pt x="40" y="77"/>
                  </a:cubicBezTo>
                  <a:cubicBezTo>
                    <a:pt x="44" y="77"/>
                    <a:pt x="48" y="77"/>
                    <a:pt x="51" y="77"/>
                  </a:cubicBezTo>
                  <a:cubicBezTo>
                    <a:pt x="26" y="73"/>
                    <a:pt x="24" y="58"/>
                    <a:pt x="24" y="39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5" name="Freeform 427">
              <a:extLst>
                <a:ext uri="{FF2B5EF4-FFF2-40B4-BE49-F238E27FC236}">
                  <a16:creationId xmlns:a16="http://schemas.microsoft.com/office/drawing/2014/main" id="{9BE6E14C-3568-47C5-AB54-DE4C2548C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0" y="2995"/>
              <a:ext cx="216" cy="161"/>
            </a:xfrm>
            <a:custGeom>
              <a:avLst/>
              <a:gdLst>
                <a:gd name="T0" fmla="*/ 1323 w 118"/>
                <a:gd name="T1" fmla="*/ 582 h 88"/>
                <a:gd name="T2" fmla="*/ 663 w 118"/>
                <a:gd name="T3" fmla="*/ 961 h 88"/>
                <a:gd name="T4" fmla="*/ 148 w 118"/>
                <a:gd name="T5" fmla="*/ 606 h 88"/>
                <a:gd name="T6" fmla="*/ 730 w 118"/>
                <a:gd name="T7" fmla="*/ 0 h 88"/>
                <a:gd name="T8" fmla="*/ 1323 w 118"/>
                <a:gd name="T9" fmla="*/ 582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8" h="88">
                  <a:moveTo>
                    <a:pt x="118" y="52"/>
                  </a:moveTo>
                  <a:cubicBezTo>
                    <a:pt x="118" y="73"/>
                    <a:pt x="108" y="88"/>
                    <a:pt x="59" y="86"/>
                  </a:cubicBezTo>
                  <a:cubicBezTo>
                    <a:pt x="24" y="84"/>
                    <a:pt x="20" y="75"/>
                    <a:pt x="13" y="54"/>
                  </a:cubicBezTo>
                  <a:cubicBezTo>
                    <a:pt x="0" y="15"/>
                    <a:pt x="31" y="0"/>
                    <a:pt x="65" y="0"/>
                  </a:cubicBezTo>
                  <a:cubicBezTo>
                    <a:pt x="100" y="0"/>
                    <a:pt x="118" y="30"/>
                    <a:pt x="118" y="5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6" name="Freeform 428">
              <a:extLst>
                <a:ext uri="{FF2B5EF4-FFF2-40B4-BE49-F238E27FC236}">
                  <a16:creationId xmlns:a16="http://schemas.microsoft.com/office/drawing/2014/main" id="{6D5E24F5-9DB8-46C6-88BF-190C16155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3097"/>
              <a:ext cx="194" cy="150"/>
            </a:xfrm>
            <a:custGeom>
              <a:avLst/>
              <a:gdLst>
                <a:gd name="T0" fmla="*/ 1025 w 106"/>
                <a:gd name="T1" fmla="*/ 428 h 82"/>
                <a:gd name="T2" fmla="*/ 932 w 106"/>
                <a:gd name="T3" fmla="*/ 916 h 82"/>
                <a:gd name="T4" fmla="*/ 0 w 106"/>
                <a:gd name="T5" fmla="*/ 488 h 82"/>
                <a:gd name="T6" fmla="*/ 606 w 106"/>
                <a:gd name="T7" fmla="*/ 0 h 82"/>
                <a:gd name="T8" fmla="*/ 1025 w 106"/>
                <a:gd name="T9" fmla="*/ 428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82">
                  <a:moveTo>
                    <a:pt x="91" y="38"/>
                  </a:moveTo>
                  <a:cubicBezTo>
                    <a:pt x="91" y="58"/>
                    <a:pt x="106" y="82"/>
                    <a:pt x="83" y="82"/>
                  </a:cubicBezTo>
                  <a:cubicBezTo>
                    <a:pt x="60" y="82"/>
                    <a:pt x="0" y="64"/>
                    <a:pt x="0" y="44"/>
                  </a:cubicBezTo>
                  <a:cubicBezTo>
                    <a:pt x="0" y="24"/>
                    <a:pt x="31" y="0"/>
                    <a:pt x="54" y="0"/>
                  </a:cubicBezTo>
                  <a:cubicBezTo>
                    <a:pt x="77" y="0"/>
                    <a:pt x="91" y="17"/>
                    <a:pt x="91" y="3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7" name="Freeform 429">
              <a:extLst>
                <a:ext uri="{FF2B5EF4-FFF2-40B4-BE49-F238E27FC236}">
                  <a16:creationId xmlns:a16="http://schemas.microsoft.com/office/drawing/2014/main" id="{C49A767D-D35D-40BA-94E7-14C5DEC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167"/>
              <a:ext cx="214" cy="159"/>
            </a:xfrm>
            <a:custGeom>
              <a:avLst/>
              <a:gdLst>
                <a:gd name="T0" fmla="*/ 1094 w 117"/>
                <a:gd name="T1" fmla="*/ 444 h 87"/>
                <a:gd name="T2" fmla="*/ 488 w 117"/>
                <a:gd name="T3" fmla="*/ 972 h 87"/>
                <a:gd name="T4" fmla="*/ 0 w 117"/>
                <a:gd name="T5" fmla="*/ 501 h 87"/>
                <a:gd name="T6" fmla="*/ 929 w 117"/>
                <a:gd name="T7" fmla="*/ 0 h 87"/>
                <a:gd name="T8" fmla="*/ 1094 w 117"/>
                <a:gd name="T9" fmla="*/ 444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87">
                  <a:moveTo>
                    <a:pt x="98" y="40"/>
                  </a:moveTo>
                  <a:cubicBezTo>
                    <a:pt x="98" y="61"/>
                    <a:pt x="77" y="87"/>
                    <a:pt x="44" y="87"/>
                  </a:cubicBezTo>
                  <a:cubicBezTo>
                    <a:pt x="10" y="87"/>
                    <a:pt x="0" y="67"/>
                    <a:pt x="0" y="45"/>
                  </a:cubicBezTo>
                  <a:cubicBezTo>
                    <a:pt x="0" y="24"/>
                    <a:pt x="49" y="0"/>
                    <a:pt x="83" y="0"/>
                  </a:cubicBezTo>
                  <a:cubicBezTo>
                    <a:pt x="117" y="0"/>
                    <a:pt x="98" y="19"/>
                    <a:pt x="98" y="40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8" name="Freeform 430">
              <a:extLst>
                <a:ext uri="{FF2B5EF4-FFF2-40B4-BE49-F238E27FC236}">
                  <a16:creationId xmlns:a16="http://schemas.microsoft.com/office/drawing/2014/main" id="{98D52258-E9EB-47DC-8E20-A64FD68BC4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2" y="3297"/>
              <a:ext cx="196" cy="170"/>
            </a:xfrm>
            <a:custGeom>
              <a:avLst/>
              <a:gdLst>
                <a:gd name="T0" fmla="*/ 1174 w 107"/>
                <a:gd name="T1" fmla="*/ 515 h 93"/>
                <a:gd name="T2" fmla="*/ 835 w 107"/>
                <a:gd name="T3" fmla="*/ 1038 h 93"/>
                <a:gd name="T4" fmla="*/ 0 w 107"/>
                <a:gd name="T5" fmla="*/ 738 h 93"/>
                <a:gd name="T6" fmla="*/ 517 w 107"/>
                <a:gd name="T7" fmla="*/ 0 h 93"/>
                <a:gd name="T8" fmla="*/ 1174 w 107"/>
                <a:gd name="T9" fmla="*/ 515 h 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93">
                  <a:moveTo>
                    <a:pt x="104" y="46"/>
                  </a:moveTo>
                  <a:cubicBezTo>
                    <a:pt x="104" y="68"/>
                    <a:pt x="107" y="93"/>
                    <a:pt x="74" y="93"/>
                  </a:cubicBezTo>
                  <a:cubicBezTo>
                    <a:pt x="41" y="93"/>
                    <a:pt x="0" y="87"/>
                    <a:pt x="0" y="66"/>
                  </a:cubicBezTo>
                  <a:cubicBezTo>
                    <a:pt x="0" y="44"/>
                    <a:pt x="12" y="0"/>
                    <a:pt x="46" y="0"/>
                  </a:cubicBezTo>
                  <a:cubicBezTo>
                    <a:pt x="79" y="0"/>
                    <a:pt x="104" y="24"/>
                    <a:pt x="104" y="46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59" name="Freeform 431">
              <a:extLst>
                <a:ext uri="{FF2B5EF4-FFF2-40B4-BE49-F238E27FC236}">
                  <a16:creationId xmlns:a16="http://schemas.microsoft.com/office/drawing/2014/main" id="{0A7E7A81-3950-4BCE-9ED1-E7BFF275C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3390"/>
              <a:ext cx="203" cy="141"/>
            </a:xfrm>
            <a:custGeom>
              <a:avLst/>
              <a:gdLst>
                <a:gd name="T0" fmla="*/ 1240 w 111"/>
                <a:gd name="T1" fmla="*/ 363 h 77"/>
                <a:gd name="T2" fmla="*/ 448 w 111"/>
                <a:gd name="T3" fmla="*/ 864 h 77"/>
                <a:gd name="T4" fmla="*/ 0 w 111"/>
                <a:gd name="T5" fmla="*/ 436 h 77"/>
                <a:gd name="T6" fmla="*/ 752 w 111"/>
                <a:gd name="T7" fmla="*/ 0 h 77"/>
                <a:gd name="T8" fmla="*/ 1240 w 111"/>
                <a:gd name="T9" fmla="*/ 363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1" h="77">
                  <a:moveTo>
                    <a:pt x="111" y="32"/>
                  </a:moveTo>
                  <a:cubicBezTo>
                    <a:pt x="111" y="53"/>
                    <a:pt x="78" y="77"/>
                    <a:pt x="40" y="77"/>
                  </a:cubicBezTo>
                  <a:cubicBezTo>
                    <a:pt x="3" y="77"/>
                    <a:pt x="0" y="61"/>
                    <a:pt x="0" y="39"/>
                  </a:cubicBezTo>
                  <a:cubicBezTo>
                    <a:pt x="0" y="18"/>
                    <a:pt x="30" y="0"/>
                    <a:pt x="67" y="0"/>
                  </a:cubicBezTo>
                  <a:cubicBezTo>
                    <a:pt x="105" y="0"/>
                    <a:pt x="111" y="10"/>
                    <a:pt x="111" y="32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0" name="Freeform 432">
              <a:extLst>
                <a:ext uri="{FF2B5EF4-FFF2-40B4-BE49-F238E27FC236}">
                  <a16:creationId xmlns:a16="http://schemas.microsoft.com/office/drawing/2014/main" id="{292E7FD2-93BC-43D6-AD34-D7EDECF3D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3105"/>
              <a:ext cx="209" cy="166"/>
            </a:xfrm>
            <a:custGeom>
              <a:avLst/>
              <a:gdLst>
                <a:gd name="T0" fmla="*/ 1287 w 114"/>
                <a:gd name="T1" fmla="*/ 633 h 91"/>
                <a:gd name="T2" fmla="*/ 501 w 114"/>
                <a:gd name="T3" fmla="*/ 1009 h 91"/>
                <a:gd name="T4" fmla="*/ 0 w 114"/>
                <a:gd name="T5" fmla="*/ 443 h 91"/>
                <a:gd name="T6" fmla="*/ 689 w 114"/>
                <a:gd name="T7" fmla="*/ 0 h 91"/>
                <a:gd name="T8" fmla="*/ 1287 w 114"/>
                <a:gd name="T9" fmla="*/ 633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91">
                  <a:moveTo>
                    <a:pt x="114" y="57"/>
                  </a:moveTo>
                  <a:cubicBezTo>
                    <a:pt x="114" y="79"/>
                    <a:pt x="73" y="91"/>
                    <a:pt x="44" y="91"/>
                  </a:cubicBezTo>
                  <a:cubicBezTo>
                    <a:pt x="15" y="91"/>
                    <a:pt x="0" y="62"/>
                    <a:pt x="0" y="40"/>
                  </a:cubicBezTo>
                  <a:cubicBezTo>
                    <a:pt x="0" y="18"/>
                    <a:pt x="32" y="0"/>
                    <a:pt x="61" y="0"/>
                  </a:cubicBezTo>
                  <a:cubicBezTo>
                    <a:pt x="90" y="0"/>
                    <a:pt x="114" y="35"/>
                    <a:pt x="114" y="57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1" name="Freeform 433">
              <a:extLst>
                <a:ext uri="{FF2B5EF4-FFF2-40B4-BE49-F238E27FC236}">
                  <a16:creationId xmlns:a16="http://schemas.microsoft.com/office/drawing/2014/main" id="{1EED5A6E-3D8B-4EA1-A908-8B1DE205A1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45"/>
              <a:ext cx="225" cy="141"/>
            </a:xfrm>
            <a:custGeom>
              <a:avLst/>
              <a:gdLst>
                <a:gd name="T0" fmla="*/ 1379 w 123"/>
                <a:gd name="T1" fmla="*/ 569 h 77"/>
                <a:gd name="T2" fmla="*/ 693 w 123"/>
                <a:gd name="T3" fmla="*/ 864 h 77"/>
                <a:gd name="T4" fmla="*/ 0 w 123"/>
                <a:gd name="T5" fmla="*/ 428 h 77"/>
                <a:gd name="T6" fmla="*/ 693 w 123"/>
                <a:gd name="T7" fmla="*/ 0 h 77"/>
                <a:gd name="T8" fmla="*/ 1379 w 123"/>
                <a:gd name="T9" fmla="*/ 56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77">
                  <a:moveTo>
                    <a:pt x="123" y="51"/>
                  </a:moveTo>
                  <a:cubicBezTo>
                    <a:pt x="123" y="73"/>
                    <a:pt x="96" y="77"/>
                    <a:pt x="62" y="77"/>
                  </a:cubicBezTo>
                  <a:cubicBezTo>
                    <a:pt x="28" y="77"/>
                    <a:pt x="0" y="59"/>
                    <a:pt x="0" y="38"/>
                  </a:cubicBezTo>
                  <a:cubicBezTo>
                    <a:pt x="0" y="17"/>
                    <a:pt x="28" y="0"/>
                    <a:pt x="62" y="0"/>
                  </a:cubicBezTo>
                  <a:cubicBezTo>
                    <a:pt x="96" y="0"/>
                    <a:pt x="123" y="30"/>
                    <a:pt x="123" y="51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2" name="Freeform 434">
              <a:extLst>
                <a:ext uri="{FF2B5EF4-FFF2-40B4-BE49-F238E27FC236}">
                  <a16:creationId xmlns:a16="http://schemas.microsoft.com/office/drawing/2014/main" id="{6B7C839A-9729-4E86-9DC2-1ADF7B3F79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45"/>
              <a:ext cx="142" cy="141"/>
            </a:xfrm>
            <a:custGeom>
              <a:avLst/>
              <a:gdLst>
                <a:gd name="T0" fmla="*/ 266 w 78"/>
                <a:gd name="T1" fmla="*/ 428 h 77"/>
                <a:gd name="T2" fmla="*/ 788 w 78"/>
                <a:gd name="T3" fmla="*/ 13 h 77"/>
                <a:gd name="T4" fmla="*/ 683 w 78"/>
                <a:gd name="T5" fmla="*/ 0 h 77"/>
                <a:gd name="T6" fmla="*/ 0 w 78"/>
                <a:gd name="T7" fmla="*/ 428 h 77"/>
                <a:gd name="T8" fmla="*/ 683 w 78"/>
                <a:gd name="T9" fmla="*/ 864 h 77"/>
                <a:gd name="T10" fmla="*/ 859 w 78"/>
                <a:gd name="T11" fmla="*/ 855 h 77"/>
                <a:gd name="T12" fmla="*/ 266 w 78"/>
                <a:gd name="T13" fmla="*/ 428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8" h="77">
                  <a:moveTo>
                    <a:pt x="24" y="38"/>
                  </a:moveTo>
                  <a:cubicBezTo>
                    <a:pt x="24" y="20"/>
                    <a:pt x="45" y="5"/>
                    <a:pt x="72" y="1"/>
                  </a:cubicBezTo>
                  <a:cubicBezTo>
                    <a:pt x="69" y="0"/>
                    <a:pt x="65" y="0"/>
                    <a:pt x="62" y="0"/>
                  </a:cubicBezTo>
                  <a:cubicBezTo>
                    <a:pt x="28" y="0"/>
                    <a:pt x="0" y="17"/>
                    <a:pt x="0" y="38"/>
                  </a:cubicBezTo>
                  <a:cubicBezTo>
                    <a:pt x="0" y="59"/>
                    <a:pt x="28" y="77"/>
                    <a:pt x="62" y="77"/>
                  </a:cubicBezTo>
                  <a:cubicBezTo>
                    <a:pt x="67" y="77"/>
                    <a:pt x="73" y="77"/>
                    <a:pt x="78" y="76"/>
                  </a:cubicBezTo>
                  <a:cubicBezTo>
                    <a:pt x="47" y="74"/>
                    <a:pt x="24" y="58"/>
                    <a:pt x="24" y="38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3" name="Freeform 435">
              <a:extLst>
                <a:ext uri="{FF2B5EF4-FFF2-40B4-BE49-F238E27FC236}">
                  <a16:creationId xmlns:a16="http://schemas.microsoft.com/office/drawing/2014/main" id="{1C8DF78F-2925-4B65-A3B5-5FDF64F83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6" y="3245"/>
              <a:ext cx="225" cy="141"/>
            </a:xfrm>
            <a:custGeom>
              <a:avLst/>
              <a:gdLst>
                <a:gd name="T0" fmla="*/ 1379 w 123"/>
                <a:gd name="T1" fmla="*/ 569 h 77"/>
                <a:gd name="T2" fmla="*/ 693 w 123"/>
                <a:gd name="T3" fmla="*/ 864 h 77"/>
                <a:gd name="T4" fmla="*/ 0 w 123"/>
                <a:gd name="T5" fmla="*/ 428 h 77"/>
                <a:gd name="T6" fmla="*/ 693 w 123"/>
                <a:gd name="T7" fmla="*/ 0 h 77"/>
                <a:gd name="T8" fmla="*/ 1379 w 123"/>
                <a:gd name="T9" fmla="*/ 56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3" h="77">
                  <a:moveTo>
                    <a:pt x="123" y="51"/>
                  </a:moveTo>
                  <a:cubicBezTo>
                    <a:pt x="123" y="73"/>
                    <a:pt x="96" y="77"/>
                    <a:pt x="62" y="77"/>
                  </a:cubicBezTo>
                  <a:cubicBezTo>
                    <a:pt x="28" y="77"/>
                    <a:pt x="0" y="59"/>
                    <a:pt x="0" y="38"/>
                  </a:cubicBezTo>
                  <a:cubicBezTo>
                    <a:pt x="0" y="17"/>
                    <a:pt x="28" y="0"/>
                    <a:pt x="62" y="0"/>
                  </a:cubicBezTo>
                  <a:cubicBezTo>
                    <a:pt x="96" y="0"/>
                    <a:pt x="123" y="30"/>
                    <a:pt x="123" y="51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4" name="Freeform 436">
              <a:extLst>
                <a:ext uri="{FF2B5EF4-FFF2-40B4-BE49-F238E27FC236}">
                  <a16:creationId xmlns:a16="http://schemas.microsoft.com/office/drawing/2014/main" id="{C2DE5D07-EC8F-45DF-A348-93186C33C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1" y="3317"/>
              <a:ext cx="77" cy="40"/>
            </a:xfrm>
            <a:custGeom>
              <a:avLst/>
              <a:gdLst>
                <a:gd name="T0" fmla="*/ 451 w 42"/>
                <a:gd name="T1" fmla="*/ 162 h 22"/>
                <a:gd name="T2" fmla="*/ 215 w 42"/>
                <a:gd name="T3" fmla="*/ 211 h 22"/>
                <a:gd name="T4" fmla="*/ 13 w 42"/>
                <a:gd name="T5" fmla="*/ 65 h 22"/>
                <a:gd name="T6" fmla="*/ 259 w 42"/>
                <a:gd name="T7" fmla="*/ 29 h 22"/>
                <a:gd name="T8" fmla="*/ 451 w 42"/>
                <a:gd name="T9" fmla="*/ 16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2">
                  <a:moveTo>
                    <a:pt x="40" y="15"/>
                  </a:moveTo>
                  <a:cubicBezTo>
                    <a:pt x="39" y="20"/>
                    <a:pt x="30" y="22"/>
                    <a:pt x="19" y="19"/>
                  </a:cubicBezTo>
                  <a:cubicBezTo>
                    <a:pt x="8" y="17"/>
                    <a:pt x="0" y="11"/>
                    <a:pt x="1" y="6"/>
                  </a:cubicBezTo>
                  <a:cubicBezTo>
                    <a:pt x="2" y="2"/>
                    <a:pt x="12" y="0"/>
                    <a:pt x="23" y="3"/>
                  </a:cubicBezTo>
                  <a:cubicBezTo>
                    <a:pt x="34" y="5"/>
                    <a:pt x="42" y="11"/>
                    <a:pt x="40" y="15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5" name="Freeform 437">
              <a:extLst>
                <a:ext uri="{FF2B5EF4-FFF2-40B4-BE49-F238E27FC236}">
                  <a16:creationId xmlns:a16="http://schemas.microsoft.com/office/drawing/2014/main" id="{7ABCA6FA-10E9-4702-9B3F-B2AB8FB9F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218"/>
              <a:ext cx="210" cy="124"/>
            </a:xfrm>
            <a:custGeom>
              <a:avLst/>
              <a:gdLst>
                <a:gd name="T0" fmla="*/ 1276 w 115"/>
                <a:gd name="T1" fmla="*/ 419 h 68"/>
                <a:gd name="T2" fmla="*/ 634 w 115"/>
                <a:gd name="T3" fmla="*/ 751 h 68"/>
                <a:gd name="T4" fmla="*/ 0 w 115"/>
                <a:gd name="T5" fmla="*/ 419 h 68"/>
                <a:gd name="T6" fmla="*/ 488 w 115"/>
                <a:gd name="T7" fmla="*/ 0 h 68"/>
                <a:gd name="T8" fmla="*/ 1276 w 115"/>
                <a:gd name="T9" fmla="*/ 41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8">
                  <a:moveTo>
                    <a:pt x="115" y="38"/>
                  </a:moveTo>
                  <a:cubicBezTo>
                    <a:pt x="115" y="55"/>
                    <a:pt x="89" y="68"/>
                    <a:pt x="57" y="68"/>
                  </a:cubicBezTo>
                  <a:cubicBezTo>
                    <a:pt x="25" y="68"/>
                    <a:pt x="0" y="55"/>
                    <a:pt x="0" y="38"/>
                  </a:cubicBezTo>
                  <a:cubicBezTo>
                    <a:pt x="0" y="22"/>
                    <a:pt x="12" y="0"/>
                    <a:pt x="44" y="0"/>
                  </a:cubicBezTo>
                  <a:cubicBezTo>
                    <a:pt x="75" y="0"/>
                    <a:pt x="115" y="22"/>
                    <a:pt x="115" y="38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6" name="Freeform 438">
              <a:extLst>
                <a:ext uri="{FF2B5EF4-FFF2-40B4-BE49-F238E27FC236}">
                  <a16:creationId xmlns:a16="http://schemas.microsoft.com/office/drawing/2014/main" id="{24BFFED2-C068-4E6C-94FA-F48973AA9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" y="3275"/>
              <a:ext cx="42" cy="38"/>
            </a:xfrm>
            <a:custGeom>
              <a:avLst/>
              <a:gdLst>
                <a:gd name="T0" fmla="*/ 243 w 23"/>
                <a:gd name="T1" fmla="*/ 24 h 21"/>
                <a:gd name="T2" fmla="*/ 157 w 23"/>
                <a:gd name="T3" fmla="*/ 147 h 21"/>
                <a:gd name="T4" fmla="*/ 13 w 23"/>
                <a:gd name="T5" fmla="*/ 203 h 21"/>
                <a:gd name="T6" fmla="*/ 97 w 23"/>
                <a:gd name="T7" fmla="*/ 78 h 21"/>
                <a:gd name="T8" fmla="*/ 243 w 23"/>
                <a:gd name="T9" fmla="*/ 24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1">
                  <a:moveTo>
                    <a:pt x="22" y="2"/>
                  </a:moveTo>
                  <a:cubicBezTo>
                    <a:pt x="23" y="4"/>
                    <a:pt x="20" y="10"/>
                    <a:pt x="14" y="14"/>
                  </a:cubicBezTo>
                  <a:cubicBezTo>
                    <a:pt x="9" y="19"/>
                    <a:pt x="3" y="21"/>
                    <a:pt x="1" y="19"/>
                  </a:cubicBezTo>
                  <a:cubicBezTo>
                    <a:pt x="0" y="17"/>
                    <a:pt x="3" y="11"/>
                    <a:pt x="9" y="7"/>
                  </a:cubicBezTo>
                  <a:cubicBezTo>
                    <a:pt x="14" y="2"/>
                    <a:pt x="20" y="0"/>
                    <a:pt x="22" y="2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7" name="Freeform 439">
              <a:extLst>
                <a:ext uri="{FF2B5EF4-FFF2-40B4-BE49-F238E27FC236}">
                  <a16:creationId xmlns:a16="http://schemas.microsoft.com/office/drawing/2014/main" id="{6075ED74-306F-418A-B42D-2D7DB93FF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218"/>
              <a:ext cx="126" cy="124"/>
            </a:xfrm>
            <a:custGeom>
              <a:avLst/>
              <a:gdLst>
                <a:gd name="T0" fmla="*/ 267 w 69"/>
                <a:gd name="T1" fmla="*/ 419 h 68"/>
                <a:gd name="T2" fmla="*/ 621 w 69"/>
                <a:gd name="T3" fmla="*/ 13 h 68"/>
                <a:gd name="T4" fmla="*/ 488 w 69"/>
                <a:gd name="T5" fmla="*/ 0 h 68"/>
                <a:gd name="T6" fmla="*/ 0 w 69"/>
                <a:gd name="T7" fmla="*/ 419 h 68"/>
                <a:gd name="T8" fmla="*/ 634 w 69"/>
                <a:gd name="T9" fmla="*/ 751 h 68"/>
                <a:gd name="T10" fmla="*/ 767 w 69"/>
                <a:gd name="T11" fmla="*/ 751 h 68"/>
                <a:gd name="T12" fmla="*/ 267 w 69"/>
                <a:gd name="T13" fmla="*/ 419 h 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68">
                  <a:moveTo>
                    <a:pt x="24" y="38"/>
                  </a:moveTo>
                  <a:cubicBezTo>
                    <a:pt x="24" y="24"/>
                    <a:pt x="33" y="5"/>
                    <a:pt x="56" y="1"/>
                  </a:cubicBezTo>
                  <a:cubicBezTo>
                    <a:pt x="52" y="0"/>
                    <a:pt x="48" y="0"/>
                    <a:pt x="44" y="0"/>
                  </a:cubicBezTo>
                  <a:cubicBezTo>
                    <a:pt x="12" y="0"/>
                    <a:pt x="0" y="22"/>
                    <a:pt x="0" y="38"/>
                  </a:cubicBezTo>
                  <a:cubicBezTo>
                    <a:pt x="0" y="55"/>
                    <a:pt x="25" y="68"/>
                    <a:pt x="57" y="68"/>
                  </a:cubicBezTo>
                  <a:cubicBezTo>
                    <a:pt x="61" y="68"/>
                    <a:pt x="65" y="68"/>
                    <a:pt x="69" y="68"/>
                  </a:cubicBezTo>
                  <a:cubicBezTo>
                    <a:pt x="43" y="65"/>
                    <a:pt x="24" y="53"/>
                    <a:pt x="24" y="38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8" name="Freeform 440">
              <a:extLst>
                <a:ext uri="{FF2B5EF4-FFF2-40B4-BE49-F238E27FC236}">
                  <a16:creationId xmlns:a16="http://schemas.microsoft.com/office/drawing/2014/main" id="{3DC53E8B-2D46-43F6-A31B-A824D25A8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3218"/>
              <a:ext cx="210" cy="124"/>
            </a:xfrm>
            <a:custGeom>
              <a:avLst/>
              <a:gdLst>
                <a:gd name="T0" fmla="*/ 1276 w 115"/>
                <a:gd name="T1" fmla="*/ 419 h 68"/>
                <a:gd name="T2" fmla="*/ 634 w 115"/>
                <a:gd name="T3" fmla="*/ 751 h 68"/>
                <a:gd name="T4" fmla="*/ 0 w 115"/>
                <a:gd name="T5" fmla="*/ 419 h 68"/>
                <a:gd name="T6" fmla="*/ 488 w 115"/>
                <a:gd name="T7" fmla="*/ 0 h 68"/>
                <a:gd name="T8" fmla="*/ 1276 w 115"/>
                <a:gd name="T9" fmla="*/ 419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5" h="68">
                  <a:moveTo>
                    <a:pt x="115" y="38"/>
                  </a:moveTo>
                  <a:cubicBezTo>
                    <a:pt x="115" y="55"/>
                    <a:pt x="89" y="68"/>
                    <a:pt x="57" y="68"/>
                  </a:cubicBezTo>
                  <a:cubicBezTo>
                    <a:pt x="25" y="68"/>
                    <a:pt x="0" y="55"/>
                    <a:pt x="0" y="38"/>
                  </a:cubicBezTo>
                  <a:cubicBezTo>
                    <a:pt x="0" y="22"/>
                    <a:pt x="12" y="0"/>
                    <a:pt x="44" y="0"/>
                  </a:cubicBezTo>
                  <a:cubicBezTo>
                    <a:pt x="75" y="0"/>
                    <a:pt x="115" y="22"/>
                    <a:pt x="115" y="38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69" name="Freeform 441">
              <a:extLst>
                <a:ext uri="{FF2B5EF4-FFF2-40B4-BE49-F238E27FC236}">
                  <a16:creationId xmlns:a16="http://schemas.microsoft.com/office/drawing/2014/main" id="{82B4E994-8647-4976-8AF1-6D5DB0D1E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326"/>
              <a:ext cx="209" cy="141"/>
            </a:xfrm>
            <a:custGeom>
              <a:avLst/>
              <a:gdLst>
                <a:gd name="T0" fmla="*/ 1287 w 114"/>
                <a:gd name="T1" fmla="*/ 326 h 77"/>
                <a:gd name="T2" fmla="*/ 871 w 114"/>
                <a:gd name="T3" fmla="*/ 864 h 77"/>
                <a:gd name="T4" fmla="*/ 0 w 114"/>
                <a:gd name="T5" fmla="*/ 516 h 77"/>
                <a:gd name="T6" fmla="*/ 517 w 114"/>
                <a:gd name="T7" fmla="*/ 0 h 77"/>
                <a:gd name="T8" fmla="*/ 1287 w 114"/>
                <a:gd name="T9" fmla="*/ 326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77">
                  <a:moveTo>
                    <a:pt x="114" y="29"/>
                  </a:moveTo>
                  <a:cubicBezTo>
                    <a:pt x="114" y="51"/>
                    <a:pt x="109" y="77"/>
                    <a:pt x="77" y="77"/>
                  </a:cubicBezTo>
                  <a:cubicBezTo>
                    <a:pt x="46" y="77"/>
                    <a:pt x="0" y="67"/>
                    <a:pt x="0" y="46"/>
                  </a:cubicBezTo>
                  <a:cubicBezTo>
                    <a:pt x="0" y="24"/>
                    <a:pt x="14" y="0"/>
                    <a:pt x="46" y="0"/>
                  </a:cubicBezTo>
                  <a:cubicBezTo>
                    <a:pt x="78" y="0"/>
                    <a:pt x="114" y="8"/>
                    <a:pt x="114" y="29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0" name="Freeform 442">
              <a:extLst>
                <a:ext uri="{FF2B5EF4-FFF2-40B4-BE49-F238E27FC236}">
                  <a16:creationId xmlns:a16="http://schemas.microsoft.com/office/drawing/2014/main" id="{5F660E19-D5D2-4275-B26F-1407D91E0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" y="3348"/>
              <a:ext cx="40" cy="33"/>
            </a:xfrm>
            <a:custGeom>
              <a:avLst/>
              <a:gdLst>
                <a:gd name="T0" fmla="*/ 227 w 22"/>
                <a:gd name="T1" fmla="*/ 37 h 18"/>
                <a:gd name="T2" fmla="*/ 162 w 22"/>
                <a:gd name="T3" fmla="*/ 172 h 18"/>
                <a:gd name="T4" fmla="*/ 24 w 22"/>
                <a:gd name="T5" fmla="*/ 172 h 18"/>
                <a:gd name="T6" fmla="*/ 89 w 22"/>
                <a:gd name="T7" fmla="*/ 37 h 18"/>
                <a:gd name="T8" fmla="*/ 227 w 22"/>
                <a:gd name="T9" fmla="*/ 37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18">
                  <a:moveTo>
                    <a:pt x="21" y="3"/>
                  </a:moveTo>
                  <a:cubicBezTo>
                    <a:pt x="22" y="6"/>
                    <a:pt x="20" y="11"/>
                    <a:pt x="15" y="15"/>
                  </a:cubicBezTo>
                  <a:cubicBezTo>
                    <a:pt x="9" y="18"/>
                    <a:pt x="4" y="18"/>
                    <a:pt x="2" y="15"/>
                  </a:cubicBezTo>
                  <a:cubicBezTo>
                    <a:pt x="0" y="12"/>
                    <a:pt x="2" y="7"/>
                    <a:pt x="8" y="3"/>
                  </a:cubicBezTo>
                  <a:cubicBezTo>
                    <a:pt x="13" y="0"/>
                    <a:pt x="19" y="0"/>
                    <a:pt x="21" y="3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1" name="Freeform 443">
              <a:extLst>
                <a:ext uri="{FF2B5EF4-FFF2-40B4-BE49-F238E27FC236}">
                  <a16:creationId xmlns:a16="http://schemas.microsoft.com/office/drawing/2014/main" id="{211C8984-39C2-4025-A131-1609DB8B6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326"/>
              <a:ext cx="157" cy="141"/>
            </a:xfrm>
            <a:custGeom>
              <a:avLst/>
              <a:gdLst>
                <a:gd name="T0" fmla="*/ 267 w 86"/>
                <a:gd name="T1" fmla="*/ 516 h 77"/>
                <a:gd name="T2" fmla="*/ 686 w 86"/>
                <a:gd name="T3" fmla="*/ 13 h 77"/>
                <a:gd name="T4" fmla="*/ 509 w 86"/>
                <a:gd name="T5" fmla="*/ 0 h 77"/>
                <a:gd name="T6" fmla="*/ 0 w 86"/>
                <a:gd name="T7" fmla="*/ 516 h 77"/>
                <a:gd name="T8" fmla="*/ 856 w 86"/>
                <a:gd name="T9" fmla="*/ 864 h 77"/>
                <a:gd name="T10" fmla="*/ 957 w 86"/>
                <a:gd name="T11" fmla="*/ 855 h 77"/>
                <a:gd name="T12" fmla="*/ 267 w 86"/>
                <a:gd name="T13" fmla="*/ 516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6" h="77">
                  <a:moveTo>
                    <a:pt x="24" y="46"/>
                  </a:moveTo>
                  <a:cubicBezTo>
                    <a:pt x="24" y="26"/>
                    <a:pt x="36" y="5"/>
                    <a:pt x="62" y="1"/>
                  </a:cubicBezTo>
                  <a:cubicBezTo>
                    <a:pt x="56" y="0"/>
                    <a:pt x="51" y="0"/>
                    <a:pt x="46" y="0"/>
                  </a:cubicBezTo>
                  <a:cubicBezTo>
                    <a:pt x="14" y="0"/>
                    <a:pt x="0" y="24"/>
                    <a:pt x="0" y="46"/>
                  </a:cubicBezTo>
                  <a:cubicBezTo>
                    <a:pt x="0" y="67"/>
                    <a:pt x="46" y="77"/>
                    <a:pt x="77" y="77"/>
                  </a:cubicBezTo>
                  <a:cubicBezTo>
                    <a:pt x="80" y="77"/>
                    <a:pt x="83" y="77"/>
                    <a:pt x="86" y="76"/>
                  </a:cubicBezTo>
                  <a:cubicBezTo>
                    <a:pt x="57" y="74"/>
                    <a:pt x="24" y="64"/>
                    <a:pt x="24" y="46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2" name="Freeform 444">
              <a:extLst>
                <a:ext uri="{FF2B5EF4-FFF2-40B4-BE49-F238E27FC236}">
                  <a16:creationId xmlns:a16="http://schemas.microsoft.com/office/drawing/2014/main" id="{D03B4886-B6B9-4762-8420-04EFAE22F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326"/>
              <a:ext cx="209" cy="141"/>
            </a:xfrm>
            <a:custGeom>
              <a:avLst/>
              <a:gdLst>
                <a:gd name="T0" fmla="*/ 1287 w 114"/>
                <a:gd name="T1" fmla="*/ 326 h 77"/>
                <a:gd name="T2" fmla="*/ 871 w 114"/>
                <a:gd name="T3" fmla="*/ 864 h 77"/>
                <a:gd name="T4" fmla="*/ 0 w 114"/>
                <a:gd name="T5" fmla="*/ 516 h 77"/>
                <a:gd name="T6" fmla="*/ 517 w 114"/>
                <a:gd name="T7" fmla="*/ 0 h 77"/>
                <a:gd name="T8" fmla="*/ 1287 w 114"/>
                <a:gd name="T9" fmla="*/ 326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4" h="77">
                  <a:moveTo>
                    <a:pt x="114" y="29"/>
                  </a:moveTo>
                  <a:cubicBezTo>
                    <a:pt x="114" y="51"/>
                    <a:pt x="109" y="77"/>
                    <a:pt x="77" y="77"/>
                  </a:cubicBezTo>
                  <a:cubicBezTo>
                    <a:pt x="46" y="77"/>
                    <a:pt x="0" y="67"/>
                    <a:pt x="0" y="46"/>
                  </a:cubicBezTo>
                  <a:cubicBezTo>
                    <a:pt x="0" y="24"/>
                    <a:pt x="14" y="0"/>
                    <a:pt x="46" y="0"/>
                  </a:cubicBezTo>
                  <a:cubicBezTo>
                    <a:pt x="78" y="0"/>
                    <a:pt x="114" y="8"/>
                    <a:pt x="114" y="29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3" name="Freeform 445">
              <a:extLst>
                <a:ext uri="{FF2B5EF4-FFF2-40B4-BE49-F238E27FC236}">
                  <a16:creationId xmlns:a16="http://schemas.microsoft.com/office/drawing/2014/main" id="{6A31B9B1-E310-4CEB-8A09-9FC085220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450"/>
              <a:ext cx="180" cy="134"/>
            </a:xfrm>
            <a:custGeom>
              <a:avLst/>
              <a:gdLst>
                <a:gd name="T0" fmla="*/ 1104 w 98"/>
                <a:gd name="T1" fmla="*/ 283 h 73"/>
                <a:gd name="T2" fmla="*/ 465 w 98"/>
                <a:gd name="T3" fmla="*/ 830 h 73"/>
                <a:gd name="T4" fmla="*/ 0 w 98"/>
                <a:gd name="T5" fmla="*/ 503 h 73"/>
                <a:gd name="T6" fmla="*/ 718 w 98"/>
                <a:gd name="T7" fmla="*/ 0 h 73"/>
                <a:gd name="T8" fmla="*/ 1104 w 98"/>
                <a:gd name="T9" fmla="*/ 28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3">
                  <a:moveTo>
                    <a:pt x="97" y="25"/>
                  </a:moveTo>
                  <a:cubicBezTo>
                    <a:pt x="97" y="49"/>
                    <a:pt x="76" y="73"/>
                    <a:pt x="41" y="73"/>
                  </a:cubicBezTo>
                  <a:cubicBezTo>
                    <a:pt x="6" y="73"/>
                    <a:pt x="0" y="69"/>
                    <a:pt x="0" y="44"/>
                  </a:cubicBezTo>
                  <a:cubicBezTo>
                    <a:pt x="0" y="20"/>
                    <a:pt x="28" y="0"/>
                    <a:pt x="63" y="0"/>
                  </a:cubicBezTo>
                  <a:cubicBezTo>
                    <a:pt x="98" y="0"/>
                    <a:pt x="97" y="0"/>
                    <a:pt x="97" y="25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4" name="Freeform 446">
              <a:extLst>
                <a:ext uri="{FF2B5EF4-FFF2-40B4-BE49-F238E27FC236}">
                  <a16:creationId xmlns:a16="http://schemas.microsoft.com/office/drawing/2014/main" id="{1C696F74-1D6A-415A-9554-2B65D7642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1" y="3522"/>
              <a:ext cx="46" cy="29"/>
            </a:xfrm>
            <a:custGeom>
              <a:avLst/>
              <a:gdLst>
                <a:gd name="T0" fmla="*/ 274 w 25"/>
                <a:gd name="T1" fmla="*/ 145 h 16"/>
                <a:gd name="T2" fmla="*/ 125 w 25"/>
                <a:gd name="T3" fmla="*/ 145 h 16"/>
                <a:gd name="T4" fmla="*/ 24 w 25"/>
                <a:gd name="T5" fmla="*/ 29 h 16"/>
                <a:gd name="T6" fmla="*/ 177 w 25"/>
                <a:gd name="T7" fmla="*/ 29 h 16"/>
                <a:gd name="T8" fmla="*/ 274 w 25"/>
                <a:gd name="T9" fmla="*/ 145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6">
                  <a:moveTo>
                    <a:pt x="24" y="13"/>
                  </a:moveTo>
                  <a:cubicBezTo>
                    <a:pt x="23" y="16"/>
                    <a:pt x="17" y="15"/>
                    <a:pt x="11" y="13"/>
                  </a:cubicBezTo>
                  <a:cubicBezTo>
                    <a:pt x="5" y="10"/>
                    <a:pt x="0" y="6"/>
                    <a:pt x="2" y="3"/>
                  </a:cubicBezTo>
                  <a:cubicBezTo>
                    <a:pt x="3" y="0"/>
                    <a:pt x="9" y="0"/>
                    <a:pt x="15" y="3"/>
                  </a:cubicBezTo>
                  <a:cubicBezTo>
                    <a:pt x="21" y="6"/>
                    <a:pt x="25" y="10"/>
                    <a:pt x="24" y="13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5" name="Freeform 447">
              <a:extLst>
                <a:ext uri="{FF2B5EF4-FFF2-40B4-BE49-F238E27FC236}">
                  <a16:creationId xmlns:a16="http://schemas.microsoft.com/office/drawing/2014/main" id="{3BC423A7-3B6E-4CE0-BCBE-B8FDFE460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450"/>
              <a:ext cx="149" cy="134"/>
            </a:xfrm>
            <a:custGeom>
              <a:avLst/>
              <a:gdLst>
                <a:gd name="T0" fmla="*/ 274 w 81"/>
                <a:gd name="T1" fmla="*/ 503 h 73"/>
                <a:gd name="T2" fmla="*/ 927 w 81"/>
                <a:gd name="T3" fmla="*/ 0 h 73"/>
                <a:gd name="T4" fmla="*/ 721 w 81"/>
                <a:gd name="T5" fmla="*/ 0 h 73"/>
                <a:gd name="T6" fmla="*/ 0 w 81"/>
                <a:gd name="T7" fmla="*/ 503 h 73"/>
                <a:gd name="T8" fmla="*/ 467 w 81"/>
                <a:gd name="T9" fmla="*/ 830 h 73"/>
                <a:gd name="T10" fmla="*/ 561 w 81"/>
                <a:gd name="T11" fmla="*/ 830 h 73"/>
                <a:gd name="T12" fmla="*/ 274 w 81"/>
                <a:gd name="T13" fmla="*/ 503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73">
                  <a:moveTo>
                    <a:pt x="24" y="44"/>
                  </a:moveTo>
                  <a:cubicBezTo>
                    <a:pt x="24" y="21"/>
                    <a:pt x="49" y="3"/>
                    <a:pt x="81" y="0"/>
                  </a:cubicBezTo>
                  <a:cubicBezTo>
                    <a:pt x="76" y="0"/>
                    <a:pt x="71" y="0"/>
                    <a:pt x="63" y="0"/>
                  </a:cubicBezTo>
                  <a:cubicBezTo>
                    <a:pt x="28" y="0"/>
                    <a:pt x="0" y="20"/>
                    <a:pt x="0" y="44"/>
                  </a:cubicBezTo>
                  <a:cubicBezTo>
                    <a:pt x="0" y="69"/>
                    <a:pt x="6" y="73"/>
                    <a:pt x="41" y="73"/>
                  </a:cubicBezTo>
                  <a:cubicBezTo>
                    <a:pt x="43" y="73"/>
                    <a:pt x="46" y="73"/>
                    <a:pt x="49" y="73"/>
                  </a:cubicBezTo>
                  <a:cubicBezTo>
                    <a:pt x="28" y="71"/>
                    <a:pt x="24" y="65"/>
                    <a:pt x="24" y="44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6" name="Freeform 448">
              <a:extLst>
                <a:ext uri="{FF2B5EF4-FFF2-40B4-BE49-F238E27FC236}">
                  <a16:creationId xmlns:a16="http://schemas.microsoft.com/office/drawing/2014/main" id="{DB440775-3F87-41C7-B155-E5393A5B2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9" y="3450"/>
              <a:ext cx="180" cy="134"/>
            </a:xfrm>
            <a:custGeom>
              <a:avLst/>
              <a:gdLst>
                <a:gd name="T0" fmla="*/ 1104 w 98"/>
                <a:gd name="T1" fmla="*/ 283 h 73"/>
                <a:gd name="T2" fmla="*/ 465 w 98"/>
                <a:gd name="T3" fmla="*/ 830 h 73"/>
                <a:gd name="T4" fmla="*/ 0 w 98"/>
                <a:gd name="T5" fmla="*/ 503 h 73"/>
                <a:gd name="T6" fmla="*/ 718 w 98"/>
                <a:gd name="T7" fmla="*/ 0 h 73"/>
                <a:gd name="T8" fmla="*/ 1104 w 98"/>
                <a:gd name="T9" fmla="*/ 283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8" h="73">
                  <a:moveTo>
                    <a:pt x="97" y="25"/>
                  </a:moveTo>
                  <a:cubicBezTo>
                    <a:pt x="97" y="49"/>
                    <a:pt x="76" y="73"/>
                    <a:pt x="41" y="73"/>
                  </a:cubicBezTo>
                  <a:cubicBezTo>
                    <a:pt x="6" y="73"/>
                    <a:pt x="0" y="69"/>
                    <a:pt x="0" y="44"/>
                  </a:cubicBezTo>
                  <a:cubicBezTo>
                    <a:pt x="0" y="20"/>
                    <a:pt x="28" y="0"/>
                    <a:pt x="63" y="0"/>
                  </a:cubicBezTo>
                  <a:cubicBezTo>
                    <a:pt x="98" y="0"/>
                    <a:pt x="97" y="0"/>
                    <a:pt x="97" y="25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7" name="Freeform 449">
              <a:extLst>
                <a:ext uri="{FF2B5EF4-FFF2-40B4-BE49-F238E27FC236}">
                  <a16:creationId xmlns:a16="http://schemas.microsoft.com/office/drawing/2014/main" id="{A19AEF31-BBF7-4551-BB91-64EBB80D5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308"/>
              <a:ext cx="212" cy="192"/>
            </a:xfrm>
            <a:custGeom>
              <a:avLst/>
              <a:gdLst>
                <a:gd name="T0" fmla="*/ 1292 w 116"/>
                <a:gd name="T1" fmla="*/ 488 h 105"/>
                <a:gd name="T2" fmla="*/ 605 w 116"/>
                <a:gd name="T3" fmla="*/ 1017 h 105"/>
                <a:gd name="T4" fmla="*/ 0 w 116"/>
                <a:gd name="T5" fmla="*/ 880 h 105"/>
                <a:gd name="T6" fmla="*/ 835 w 116"/>
                <a:gd name="T7" fmla="*/ 0 h 105"/>
                <a:gd name="T8" fmla="*/ 1292 w 116"/>
                <a:gd name="T9" fmla="*/ 488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05">
                  <a:moveTo>
                    <a:pt x="116" y="44"/>
                  </a:moveTo>
                  <a:cubicBezTo>
                    <a:pt x="116" y="70"/>
                    <a:pt x="88" y="91"/>
                    <a:pt x="54" y="91"/>
                  </a:cubicBezTo>
                  <a:cubicBezTo>
                    <a:pt x="20" y="91"/>
                    <a:pt x="0" y="105"/>
                    <a:pt x="0" y="79"/>
                  </a:cubicBezTo>
                  <a:cubicBezTo>
                    <a:pt x="0" y="53"/>
                    <a:pt x="41" y="0"/>
                    <a:pt x="75" y="0"/>
                  </a:cubicBezTo>
                  <a:cubicBezTo>
                    <a:pt x="110" y="0"/>
                    <a:pt x="116" y="18"/>
                    <a:pt x="116" y="44"/>
                  </a:cubicBezTo>
                  <a:close/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8" name="Freeform 450">
              <a:extLst>
                <a:ext uri="{FF2B5EF4-FFF2-40B4-BE49-F238E27FC236}">
                  <a16:creationId xmlns:a16="http://schemas.microsoft.com/office/drawing/2014/main" id="{EF9E8EB1-8709-42FE-9F89-D7BF41F0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0" y="3386"/>
              <a:ext cx="54" cy="35"/>
            </a:xfrm>
            <a:custGeom>
              <a:avLst/>
              <a:gdLst>
                <a:gd name="T0" fmla="*/ 292 w 30"/>
                <a:gd name="T1" fmla="*/ 177 h 19"/>
                <a:gd name="T2" fmla="*/ 130 w 30"/>
                <a:gd name="T3" fmla="*/ 181 h 19"/>
                <a:gd name="T4" fmla="*/ 23 w 30"/>
                <a:gd name="T5" fmla="*/ 44 h 19"/>
                <a:gd name="T6" fmla="*/ 187 w 30"/>
                <a:gd name="T7" fmla="*/ 37 h 19"/>
                <a:gd name="T8" fmla="*/ 292 w 30"/>
                <a:gd name="T9" fmla="*/ 177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28" y="15"/>
                  </a:moveTo>
                  <a:cubicBezTo>
                    <a:pt x="27" y="19"/>
                    <a:pt x="20" y="19"/>
                    <a:pt x="12" y="16"/>
                  </a:cubicBezTo>
                  <a:cubicBezTo>
                    <a:pt x="5" y="13"/>
                    <a:pt x="0" y="8"/>
                    <a:pt x="2" y="4"/>
                  </a:cubicBezTo>
                  <a:cubicBezTo>
                    <a:pt x="3" y="0"/>
                    <a:pt x="10" y="0"/>
                    <a:pt x="18" y="3"/>
                  </a:cubicBezTo>
                  <a:cubicBezTo>
                    <a:pt x="25" y="6"/>
                    <a:pt x="30" y="11"/>
                    <a:pt x="28" y="15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79" name="Freeform 451">
              <a:extLst>
                <a:ext uri="{FF2B5EF4-FFF2-40B4-BE49-F238E27FC236}">
                  <a16:creationId xmlns:a16="http://schemas.microsoft.com/office/drawing/2014/main" id="{5C9A1A77-46AD-4BEE-BDE7-80BF64FB8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308"/>
              <a:ext cx="165" cy="179"/>
            </a:xfrm>
            <a:custGeom>
              <a:avLst/>
              <a:gdLst>
                <a:gd name="T0" fmla="*/ 273 w 90"/>
                <a:gd name="T1" fmla="*/ 877 h 98"/>
                <a:gd name="T2" fmla="*/ 1019 w 90"/>
                <a:gd name="T3" fmla="*/ 13 h 98"/>
                <a:gd name="T4" fmla="*/ 851 w 90"/>
                <a:gd name="T5" fmla="*/ 0 h 98"/>
                <a:gd name="T6" fmla="*/ 0 w 90"/>
                <a:gd name="T7" fmla="*/ 877 h 98"/>
                <a:gd name="T8" fmla="*/ 326 w 90"/>
                <a:gd name="T9" fmla="*/ 1037 h 98"/>
                <a:gd name="T10" fmla="*/ 273 w 90"/>
                <a:gd name="T11" fmla="*/ 877 h 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98">
                  <a:moveTo>
                    <a:pt x="24" y="79"/>
                  </a:moveTo>
                  <a:cubicBezTo>
                    <a:pt x="24" y="56"/>
                    <a:pt x="58" y="10"/>
                    <a:pt x="90" y="1"/>
                  </a:cubicBezTo>
                  <a:cubicBezTo>
                    <a:pt x="85" y="0"/>
                    <a:pt x="81" y="0"/>
                    <a:pt x="75" y="0"/>
                  </a:cubicBezTo>
                  <a:cubicBezTo>
                    <a:pt x="41" y="0"/>
                    <a:pt x="0" y="53"/>
                    <a:pt x="0" y="79"/>
                  </a:cubicBezTo>
                  <a:cubicBezTo>
                    <a:pt x="0" y="98"/>
                    <a:pt x="10" y="96"/>
                    <a:pt x="29" y="93"/>
                  </a:cubicBezTo>
                  <a:cubicBezTo>
                    <a:pt x="25" y="91"/>
                    <a:pt x="24" y="87"/>
                    <a:pt x="24" y="79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0" name="Freeform 452">
              <a:extLst>
                <a:ext uri="{FF2B5EF4-FFF2-40B4-BE49-F238E27FC236}">
                  <a16:creationId xmlns:a16="http://schemas.microsoft.com/office/drawing/2014/main" id="{A60F5DBD-C0C4-45E7-A17B-DC57FAFF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972" y="3308"/>
              <a:ext cx="212" cy="192"/>
            </a:xfrm>
            <a:custGeom>
              <a:avLst/>
              <a:gdLst>
                <a:gd name="T0" fmla="*/ 1292 w 116"/>
                <a:gd name="T1" fmla="*/ 488 h 105"/>
                <a:gd name="T2" fmla="*/ 605 w 116"/>
                <a:gd name="T3" fmla="*/ 1017 h 105"/>
                <a:gd name="T4" fmla="*/ 0 w 116"/>
                <a:gd name="T5" fmla="*/ 880 h 105"/>
                <a:gd name="T6" fmla="*/ 835 w 116"/>
                <a:gd name="T7" fmla="*/ 0 h 105"/>
                <a:gd name="T8" fmla="*/ 1292 w 116"/>
                <a:gd name="T9" fmla="*/ 488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6" h="105">
                  <a:moveTo>
                    <a:pt x="116" y="44"/>
                  </a:moveTo>
                  <a:cubicBezTo>
                    <a:pt x="116" y="70"/>
                    <a:pt x="88" y="91"/>
                    <a:pt x="54" y="91"/>
                  </a:cubicBezTo>
                  <a:cubicBezTo>
                    <a:pt x="20" y="91"/>
                    <a:pt x="0" y="105"/>
                    <a:pt x="0" y="79"/>
                  </a:cubicBezTo>
                  <a:cubicBezTo>
                    <a:pt x="0" y="53"/>
                    <a:pt x="41" y="0"/>
                    <a:pt x="75" y="0"/>
                  </a:cubicBezTo>
                  <a:cubicBezTo>
                    <a:pt x="110" y="0"/>
                    <a:pt x="116" y="18"/>
                    <a:pt x="116" y="44"/>
                  </a:cubicBezTo>
                  <a:close/>
                </a:path>
              </a:pathLst>
            </a:custGeom>
            <a:noFill/>
            <a:ln w="6350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1" name="Freeform 453">
              <a:extLst>
                <a:ext uri="{FF2B5EF4-FFF2-40B4-BE49-F238E27FC236}">
                  <a16:creationId xmlns:a16="http://schemas.microsoft.com/office/drawing/2014/main" id="{BBEC1F55-15AB-49FA-8F14-84359F219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" y="2997"/>
              <a:ext cx="80" cy="98"/>
            </a:xfrm>
            <a:custGeom>
              <a:avLst/>
              <a:gdLst>
                <a:gd name="T0" fmla="*/ 0 w 44"/>
                <a:gd name="T1" fmla="*/ 96 h 54"/>
                <a:gd name="T2" fmla="*/ 318 w 44"/>
                <a:gd name="T3" fmla="*/ 263 h 54"/>
                <a:gd name="T4" fmla="*/ 404 w 44"/>
                <a:gd name="T5" fmla="*/ 401 h 54"/>
                <a:gd name="T6" fmla="*/ 469 w 44"/>
                <a:gd name="T7" fmla="*/ 586 h 54"/>
                <a:gd name="T8" fmla="*/ 336 w 44"/>
                <a:gd name="T9" fmla="*/ 162 h 54"/>
                <a:gd name="T10" fmla="*/ 24 w 44"/>
                <a:gd name="T11" fmla="*/ 65 h 5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54">
                  <a:moveTo>
                    <a:pt x="0" y="9"/>
                  </a:moveTo>
                  <a:cubicBezTo>
                    <a:pt x="14" y="6"/>
                    <a:pt x="22" y="13"/>
                    <a:pt x="29" y="24"/>
                  </a:cubicBezTo>
                  <a:cubicBezTo>
                    <a:pt x="32" y="28"/>
                    <a:pt x="35" y="32"/>
                    <a:pt x="37" y="37"/>
                  </a:cubicBezTo>
                  <a:cubicBezTo>
                    <a:pt x="40" y="42"/>
                    <a:pt x="40" y="50"/>
                    <a:pt x="43" y="54"/>
                  </a:cubicBezTo>
                  <a:cubicBezTo>
                    <a:pt x="44" y="37"/>
                    <a:pt x="42" y="27"/>
                    <a:pt x="31" y="15"/>
                  </a:cubicBezTo>
                  <a:cubicBezTo>
                    <a:pt x="24" y="6"/>
                    <a:pt x="12" y="0"/>
                    <a:pt x="2" y="6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2" name="Freeform 454">
              <a:extLst>
                <a:ext uri="{FF2B5EF4-FFF2-40B4-BE49-F238E27FC236}">
                  <a16:creationId xmlns:a16="http://schemas.microsoft.com/office/drawing/2014/main" id="{C47B9110-0382-493E-AAE8-756872578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" y="3180"/>
              <a:ext cx="22" cy="84"/>
            </a:xfrm>
            <a:custGeom>
              <a:avLst/>
              <a:gdLst>
                <a:gd name="T0" fmla="*/ 13 w 12"/>
                <a:gd name="T1" fmla="*/ 0 h 46"/>
                <a:gd name="T2" fmla="*/ 81 w 12"/>
                <a:gd name="T3" fmla="*/ 214 h 46"/>
                <a:gd name="T4" fmla="*/ 44 w 12"/>
                <a:gd name="T5" fmla="*/ 509 h 46"/>
                <a:gd name="T6" fmla="*/ 13 w 12"/>
                <a:gd name="T7" fmla="*/ 226 h 46"/>
                <a:gd name="T8" fmla="*/ 24 w 12"/>
                <a:gd name="T9" fmla="*/ 29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46">
                  <a:moveTo>
                    <a:pt x="1" y="0"/>
                  </a:moveTo>
                  <a:cubicBezTo>
                    <a:pt x="12" y="0"/>
                    <a:pt x="8" y="11"/>
                    <a:pt x="7" y="19"/>
                  </a:cubicBezTo>
                  <a:cubicBezTo>
                    <a:pt x="6" y="27"/>
                    <a:pt x="8" y="39"/>
                    <a:pt x="4" y="46"/>
                  </a:cubicBezTo>
                  <a:cubicBezTo>
                    <a:pt x="3" y="37"/>
                    <a:pt x="2" y="28"/>
                    <a:pt x="1" y="20"/>
                  </a:cubicBezTo>
                  <a:cubicBezTo>
                    <a:pt x="0" y="14"/>
                    <a:pt x="5" y="8"/>
                    <a:pt x="2" y="3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3" name="Freeform 455">
              <a:extLst>
                <a:ext uri="{FF2B5EF4-FFF2-40B4-BE49-F238E27FC236}">
                  <a16:creationId xmlns:a16="http://schemas.microsoft.com/office/drawing/2014/main" id="{D1FFF6C0-12E3-4992-B4B5-070D4C5A4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" y="3311"/>
              <a:ext cx="58" cy="112"/>
            </a:xfrm>
            <a:custGeom>
              <a:avLst/>
              <a:gdLst>
                <a:gd name="T0" fmla="*/ 0 w 32"/>
                <a:gd name="T1" fmla="*/ 105 h 61"/>
                <a:gd name="T2" fmla="*/ 198 w 32"/>
                <a:gd name="T3" fmla="*/ 94 h 61"/>
                <a:gd name="T4" fmla="*/ 303 w 32"/>
                <a:gd name="T5" fmla="*/ 310 h 61"/>
                <a:gd name="T6" fmla="*/ 335 w 32"/>
                <a:gd name="T7" fmla="*/ 512 h 61"/>
                <a:gd name="T8" fmla="*/ 198 w 32"/>
                <a:gd name="T9" fmla="*/ 694 h 61"/>
                <a:gd name="T10" fmla="*/ 214 w 32"/>
                <a:gd name="T11" fmla="*/ 246 h 61"/>
                <a:gd name="T12" fmla="*/ 65 w 32"/>
                <a:gd name="T13" fmla="*/ 10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61">
                  <a:moveTo>
                    <a:pt x="0" y="9"/>
                  </a:moveTo>
                  <a:cubicBezTo>
                    <a:pt x="6" y="7"/>
                    <a:pt x="12" y="4"/>
                    <a:pt x="18" y="8"/>
                  </a:cubicBezTo>
                  <a:cubicBezTo>
                    <a:pt x="22" y="11"/>
                    <a:pt x="26" y="22"/>
                    <a:pt x="28" y="27"/>
                  </a:cubicBezTo>
                  <a:cubicBezTo>
                    <a:pt x="30" y="32"/>
                    <a:pt x="32" y="39"/>
                    <a:pt x="31" y="45"/>
                  </a:cubicBezTo>
                  <a:cubicBezTo>
                    <a:pt x="29" y="53"/>
                    <a:pt x="22" y="55"/>
                    <a:pt x="18" y="61"/>
                  </a:cubicBezTo>
                  <a:cubicBezTo>
                    <a:pt x="19" y="46"/>
                    <a:pt x="24" y="36"/>
                    <a:pt x="20" y="22"/>
                  </a:cubicBezTo>
                  <a:cubicBezTo>
                    <a:pt x="19" y="18"/>
                    <a:pt x="13" y="0"/>
                    <a:pt x="6" y="9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4" name="Freeform 456">
              <a:extLst>
                <a:ext uri="{FF2B5EF4-FFF2-40B4-BE49-F238E27FC236}">
                  <a16:creationId xmlns:a16="http://schemas.microsoft.com/office/drawing/2014/main" id="{52E05FA6-46C1-436A-AC5A-3C78B26CB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3337"/>
              <a:ext cx="71" cy="88"/>
            </a:xfrm>
            <a:custGeom>
              <a:avLst/>
              <a:gdLst>
                <a:gd name="T0" fmla="*/ 0 w 39"/>
                <a:gd name="T1" fmla="*/ 44 h 48"/>
                <a:gd name="T2" fmla="*/ 360 w 39"/>
                <a:gd name="T3" fmla="*/ 178 h 48"/>
                <a:gd name="T4" fmla="*/ 351 w 39"/>
                <a:gd name="T5" fmla="*/ 541 h 48"/>
                <a:gd name="T6" fmla="*/ 286 w 39"/>
                <a:gd name="T7" fmla="*/ 193 h 48"/>
                <a:gd name="T8" fmla="*/ 53 w 39"/>
                <a:gd name="T9" fmla="*/ 8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" h="48">
                  <a:moveTo>
                    <a:pt x="0" y="4"/>
                  </a:moveTo>
                  <a:cubicBezTo>
                    <a:pt x="7" y="0"/>
                    <a:pt x="28" y="10"/>
                    <a:pt x="33" y="16"/>
                  </a:cubicBezTo>
                  <a:cubicBezTo>
                    <a:pt x="39" y="24"/>
                    <a:pt x="37" y="40"/>
                    <a:pt x="32" y="48"/>
                  </a:cubicBezTo>
                  <a:cubicBezTo>
                    <a:pt x="31" y="37"/>
                    <a:pt x="34" y="26"/>
                    <a:pt x="26" y="17"/>
                  </a:cubicBezTo>
                  <a:cubicBezTo>
                    <a:pt x="20" y="10"/>
                    <a:pt x="12" y="12"/>
                    <a:pt x="5" y="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5" name="Freeform 457">
              <a:extLst>
                <a:ext uri="{FF2B5EF4-FFF2-40B4-BE49-F238E27FC236}">
                  <a16:creationId xmlns:a16="http://schemas.microsoft.com/office/drawing/2014/main" id="{72409417-EE04-440B-A387-DE08907D5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" y="3454"/>
              <a:ext cx="38" cy="88"/>
            </a:xfrm>
            <a:custGeom>
              <a:avLst/>
              <a:gdLst>
                <a:gd name="T0" fmla="*/ 0 w 21"/>
                <a:gd name="T1" fmla="*/ 37 h 48"/>
                <a:gd name="T2" fmla="*/ 161 w 21"/>
                <a:gd name="T3" fmla="*/ 24 h 48"/>
                <a:gd name="T4" fmla="*/ 214 w 21"/>
                <a:gd name="T5" fmla="*/ 193 h 48"/>
                <a:gd name="T6" fmla="*/ 81 w 21"/>
                <a:gd name="T7" fmla="*/ 541 h 48"/>
                <a:gd name="T8" fmla="*/ 197 w 21"/>
                <a:gd name="T9" fmla="*/ 193 h 48"/>
                <a:gd name="T10" fmla="*/ 52 w 21"/>
                <a:gd name="T11" fmla="*/ 81 h 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48">
                  <a:moveTo>
                    <a:pt x="0" y="3"/>
                  </a:moveTo>
                  <a:cubicBezTo>
                    <a:pt x="4" y="3"/>
                    <a:pt x="11" y="0"/>
                    <a:pt x="15" y="2"/>
                  </a:cubicBezTo>
                  <a:cubicBezTo>
                    <a:pt x="18" y="4"/>
                    <a:pt x="20" y="13"/>
                    <a:pt x="20" y="17"/>
                  </a:cubicBezTo>
                  <a:cubicBezTo>
                    <a:pt x="21" y="29"/>
                    <a:pt x="14" y="39"/>
                    <a:pt x="8" y="48"/>
                  </a:cubicBezTo>
                  <a:cubicBezTo>
                    <a:pt x="12" y="40"/>
                    <a:pt x="18" y="27"/>
                    <a:pt x="18" y="17"/>
                  </a:cubicBezTo>
                  <a:cubicBezTo>
                    <a:pt x="19" y="6"/>
                    <a:pt x="13" y="10"/>
                    <a:pt x="5" y="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6" name="Freeform 458">
              <a:extLst>
                <a:ext uri="{FF2B5EF4-FFF2-40B4-BE49-F238E27FC236}">
                  <a16:creationId xmlns:a16="http://schemas.microsoft.com/office/drawing/2014/main" id="{52CAE328-0661-4F8A-9F47-83AADADD0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4" y="3234"/>
              <a:ext cx="73" cy="81"/>
            </a:xfrm>
            <a:custGeom>
              <a:avLst/>
              <a:gdLst>
                <a:gd name="T0" fmla="*/ 0 w 40"/>
                <a:gd name="T1" fmla="*/ 0 h 44"/>
                <a:gd name="T2" fmla="*/ 376 w 40"/>
                <a:gd name="T3" fmla="*/ 245 h 44"/>
                <a:gd name="T4" fmla="*/ 190 w 40"/>
                <a:gd name="T5" fmla="*/ 504 h 44"/>
                <a:gd name="T6" fmla="*/ 279 w 40"/>
                <a:gd name="T7" fmla="*/ 206 h 44"/>
                <a:gd name="T8" fmla="*/ 13 w 40"/>
                <a:gd name="T9" fmla="*/ 13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4">
                  <a:moveTo>
                    <a:pt x="0" y="0"/>
                  </a:moveTo>
                  <a:cubicBezTo>
                    <a:pt x="9" y="4"/>
                    <a:pt x="30" y="10"/>
                    <a:pt x="34" y="21"/>
                  </a:cubicBezTo>
                  <a:cubicBezTo>
                    <a:pt x="40" y="34"/>
                    <a:pt x="24" y="38"/>
                    <a:pt x="17" y="44"/>
                  </a:cubicBezTo>
                  <a:cubicBezTo>
                    <a:pt x="23" y="35"/>
                    <a:pt x="34" y="30"/>
                    <a:pt x="25" y="18"/>
                  </a:cubicBezTo>
                  <a:cubicBezTo>
                    <a:pt x="18" y="9"/>
                    <a:pt x="9" y="6"/>
                    <a:pt x="1" y="1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7" name="Freeform 459">
              <a:extLst>
                <a:ext uri="{FF2B5EF4-FFF2-40B4-BE49-F238E27FC236}">
                  <a16:creationId xmlns:a16="http://schemas.microsoft.com/office/drawing/2014/main" id="{0E8FBC54-AF1B-4EC3-80A6-5B7C44013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6" y="3105"/>
              <a:ext cx="55" cy="140"/>
            </a:xfrm>
            <a:custGeom>
              <a:avLst/>
              <a:gdLst>
                <a:gd name="T0" fmla="*/ 0 w 30"/>
                <a:gd name="T1" fmla="*/ 80 h 77"/>
                <a:gd name="T2" fmla="*/ 229 w 30"/>
                <a:gd name="T3" fmla="*/ 456 h 77"/>
                <a:gd name="T4" fmla="*/ 125 w 30"/>
                <a:gd name="T5" fmla="*/ 711 h 77"/>
                <a:gd name="T6" fmla="*/ 172 w 30"/>
                <a:gd name="T7" fmla="*/ 413 h 77"/>
                <a:gd name="T8" fmla="*/ 37 w 30"/>
                <a:gd name="T9" fmla="*/ 89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77">
                  <a:moveTo>
                    <a:pt x="0" y="7"/>
                  </a:moveTo>
                  <a:cubicBezTo>
                    <a:pt x="18" y="0"/>
                    <a:pt x="18" y="33"/>
                    <a:pt x="20" y="42"/>
                  </a:cubicBezTo>
                  <a:cubicBezTo>
                    <a:pt x="23" y="50"/>
                    <a:pt x="28" y="77"/>
                    <a:pt x="11" y="65"/>
                  </a:cubicBezTo>
                  <a:cubicBezTo>
                    <a:pt x="30" y="65"/>
                    <a:pt x="16" y="49"/>
                    <a:pt x="15" y="38"/>
                  </a:cubicBezTo>
                  <a:cubicBezTo>
                    <a:pt x="15" y="25"/>
                    <a:pt x="15" y="15"/>
                    <a:pt x="3" y="8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8" name="Freeform 460">
              <a:extLst>
                <a:ext uri="{FF2B5EF4-FFF2-40B4-BE49-F238E27FC236}">
                  <a16:creationId xmlns:a16="http://schemas.microsoft.com/office/drawing/2014/main" id="{677A6AB7-8316-44BB-B41A-F9B63A42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3116"/>
              <a:ext cx="78" cy="102"/>
            </a:xfrm>
            <a:custGeom>
              <a:avLst/>
              <a:gdLst>
                <a:gd name="T0" fmla="*/ 0 w 43"/>
                <a:gd name="T1" fmla="*/ 29 h 56"/>
                <a:gd name="T2" fmla="*/ 336 w 43"/>
                <a:gd name="T3" fmla="*/ 286 h 56"/>
                <a:gd name="T4" fmla="*/ 453 w 43"/>
                <a:gd name="T5" fmla="*/ 441 h 56"/>
                <a:gd name="T6" fmla="*/ 375 w 43"/>
                <a:gd name="T7" fmla="*/ 617 h 56"/>
                <a:gd name="T8" fmla="*/ 307 w 43"/>
                <a:gd name="T9" fmla="*/ 279 h 56"/>
                <a:gd name="T10" fmla="*/ 24 w 43"/>
                <a:gd name="T11" fmla="*/ 24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6">
                  <a:moveTo>
                    <a:pt x="0" y="3"/>
                  </a:moveTo>
                  <a:cubicBezTo>
                    <a:pt x="15" y="3"/>
                    <a:pt x="22" y="15"/>
                    <a:pt x="31" y="26"/>
                  </a:cubicBezTo>
                  <a:cubicBezTo>
                    <a:pt x="34" y="30"/>
                    <a:pt x="41" y="35"/>
                    <a:pt x="42" y="40"/>
                  </a:cubicBezTo>
                  <a:cubicBezTo>
                    <a:pt x="43" y="45"/>
                    <a:pt x="38" y="53"/>
                    <a:pt x="35" y="56"/>
                  </a:cubicBezTo>
                  <a:cubicBezTo>
                    <a:pt x="37" y="42"/>
                    <a:pt x="38" y="35"/>
                    <a:pt x="28" y="25"/>
                  </a:cubicBezTo>
                  <a:cubicBezTo>
                    <a:pt x="23" y="18"/>
                    <a:pt x="12" y="0"/>
                    <a:pt x="2" y="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89" name="Freeform 461">
              <a:extLst>
                <a:ext uri="{FF2B5EF4-FFF2-40B4-BE49-F238E27FC236}">
                  <a16:creationId xmlns:a16="http://schemas.microsoft.com/office/drawing/2014/main" id="{F281025C-78E6-4486-B829-8CEB37AA6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3" y="3264"/>
              <a:ext cx="91" cy="97"/>
            </a:xfrm>
            <a:custGeom>
              <a:avLst/>
              <a:gdLst>
                <a:gd name="T0" fmla="*/ 0 w 50"/>
                <a:gd name="T1" fmla="*/ 0 h 53"/>
                <a:gd name="T2" fmla="*/ 453 w 50"/>
                <a:gd name="T3" fmla="*/ 245 h 53"/>
                <a:gd name="T4" fmla="*/ 550 w 50"/>
                <a:gd name="T5" fmla="*/ 415 h 53"/>
                <a:gd name="T6" fmla="*/ 440 w 50"/>
                <a:gd name="T7" fmla="*/ 597 h 53"/>
                <a:gd name="T8" fmla="*/ 375 w 50"/>
                <a:gd name="T9" fmla="*/ 245 h 53"/>
                <a:gd name="T10" fmla="*/ 66 w 50"/>
                <a:gd name="T11" fmla="*/ 2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53">
                  <a:moveTo>
                    <a:pt x="0" y="0"/>
                  </a:moveTo>
                  <a:cubicBezTo>
                    <a:pt x="21" y="0"/>
                    <a:pt x="27" y="9"/>
                    <a:pt x="41" y="22"/>
                  </a:cubicBezTo>
                  <a:cubicBezTo>
                    <a:pt x="45" y="26"/>
                    <a:pt x="49" y="30"/>
                    <a:pt x="50" y="37"/>
                  </a:cubicBezTo>
                  <a:cubicBezTo>
                    <a:pt x="50" y="42"/>
                    <a:pt x="47" y="53"/>
                    <a:pt x="40" y="53"/>
                  </a:cubicBezTo>
                  <a:cubicBezTo>
                    <a:pt x="49" y="40"/>
                    <a:pt x="45" y="32"/>
                    <a:pt x="34" y="22"/>
                  </a:cubicBezTo>
                  <a:cubicBezTo>
                    <a:pt x="25" y="14"/>
                    <a:pt x="21" y="1"/>
                    <a:pt x="6" y="2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0" name="Freeform 462">
              <a:extLst>
                <a:ext uri="{FF2B5EF4-FFF2-40B4-BE49-F238E27FC236}">
                  <a16:creationId xmlns:a16="http://schemas.microsoft.com/office/drawing/2014/main" id="{741451F0-17A2-4B37-B415-B890C16A0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" y="3375"/>
              <a:ext cx="93" cy="95"/>
            </a:xfrm>
            <a:custGeom>
              <a:avLst/>
              <a:gdLst>
                <a:gd name="T0" fmla="*/ 0 w 51"/>
                <a:gd name="T1" fmla="*/ 214 h 52"/>
                <a:gd name="T2" fmla="*/ 352 w 51"/>
                <a:gd name="T3" fmla="*/ 581 h 52"/>
                <a:gd name="T4" fmla="*/ 346 w 51"/>
                <a:gd name="T5" fmla="*/ 258 h 52"/>
                <a:gd name="T6" fmla="*/ 80 w 51"/>
                <a:gd name="T7" fmla="*/ 190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1" h="52">
                  <a:moveTo>
                    <a:pt x="0" y="19"/>
                  </a:moveTo>
                  <a:cubicBezTo>
                    <a:pt x="22" y="0"/>
                    <a:pt x="51" y="30"/>
                    <a:pt x="32" y="52"/>
                  </a:cubicBezTo>
                  <a:cubicBezTo>
                    <a:pt x="37" y="44"/>
                    <a:pt x="39" y="30"/>
                    <a:pt x="31" y="23"/>
                  </a:cubicBezTo>
                  <a:cubicBezTo>
                    <a:pt x="24" y="18"/>
                    <a:pt x="16" y="19"/>
                    <a:pt x="7" y="17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1" name="Freeform 463">
              <a:extLst>
                <a:ext uri="{FF2B5EF4-FFF2-40B4-BE49-F238E27FC236}">
                  <a16:creationId xmlns:a16="http://schemas.microsoft.com/office/drawing/2014/main" id="{4E371405-1F0C-471E-9EC7-DCD629712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3" y="3383"/>
              <a:ext cx="38" cy="73"/>
            </a:xfrm>
            <a:custGeom>
              <a:avLst/>
              <a:gdLst>
                <a:gd name="T0" fmla="*/ 0 w 21"/>
                <a:gd name="T1" fmla="*/ 400 h 40"/>
                <a:gd name="T2" fmla="*/ 214 w 21"/>
                <a:gd name="T3" fmla="*/ 257 h 40"/>
                <a:gd name="T4" fmla="*/ 226 w 21"/>
                <a:gd name="T5" fmla="*/ 0 h 40"/>
                <a:gd name="T6" fmla="*/ 24 w 21"/>
                <a:gd name="T7" fmla="*/ 367 h 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" h="40">
                  <a:moveTo>
                    <a:pt x="0" y="36"/>
                  </a:moveTo>
                  <a:cubicBezTo>
                    <a:pt x="9" y="40"/>
                    <a:pt x="19" y="32"/>
                    <a:pt x="20" y="23"/>
                  </a:cubicBezTo>
                  <a:cubicBezTo>
                    <a:pt x="21" y="16"/>
                    <a:pt x="21" y="7"/>
                    <a:pt x="21" y="0"/>
                  </a:cubicBezTo>
                  <a:cubicBezTo>
                    <a:pt x="19" y="10"/>
                    <a:pt x="18" y="35"/>
                    <a:pt x="2" y="33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2" name="Oval 464">
              <a:extLst>
                <a:ext uri="{FF2B5EF4-FFF2-40B4-BE49-F238E27FC236}">
                  <a16:creationId xmlns:a16="http://schemas.microsoft.com/office/drawing/2014/main" id="{4E02AD78-44E5-40E0-9910-91DAA1DF1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" y="2834"/>
              <a:ext cx="1340" cy="861"/>
            </a:xfrm>
            <a:prstGeom prst="ellipse">
              <a:avLst/>
            </a:prstGeom>
            <a:noFill/>
            <a:ln w="9525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3" name="Freeform 465">
              <a:extLst>
                <a:ext uri="{FF2B5EF4-FFF2-40B4-BE49-F238E27FC236}">
                  <a16:creationId xmlns:a16="http://schemas.microsoft.com/office/drawing/2014/main" id="{8DC310CE-C6FB-4236-A403-A7236248E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" y="3459"/>
              <a:ext cx="1228" cy="291"/>
            </a:xfrm>
            <a:custGeom>
              <a:avLst/>
              <a:gdLst>
                <a:gd name="T0" fmla="*/ 0 w 672"/>
                <a:gd name="T1" fmla="*/ 110 h 159"/>
                <a:gd name="T2" fmla="*/ 4057 w 672"/>
                <a:gd name="T3" fmla="*/ 1514 h 159"/>
                <a:gd name="T4" fmla="*/ 7494 w 672"/>
                <a:gd name="T5" fmla="*/ 0 h 159"/>
                <a:gd name="T6" fmla="*/ 4040 w 672"/>
                <a:gd name="T7" fmla="*/ 1675 h 159"/>
                <a:gd name="T8" fmla="*/ 0 w 672"/>
                <a:gd name="T9" fmla="*/ 11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2" h="159">
                  <a:moveTo>
                    <a:pt x="0" y="10"/>
                  </a:moveTo>
                  <a:cubicBezTo>
                    <a:pt x="0" y="10"/>
                    <a:pt x="91" y="141"/>
                    <a:pt x="364" y="135"/>
                  </a:cubicBezTo>
                  <a:cubicBezTo>
                    <a:pt x="582" y="130"/>
                    <a:pt x="672" y="0"/>
                    <a:pt x="672" y="0"/>
                  </a:cubicBezTo>
                  <a:cubicBezTo>
                    <a:pt x="672" y="0"/>
                    <a:pt x="648" y="120"/>
                    <a:pt x="362" y="149"/>
                  </a:cubicBezTo>
                  <a:cubicBezTo>
                    <a:pt x="261" y="159"/>
                    <a:pt x="75" y="127"/>
                    <a:pt x="0" y="10"/>
                  </a:cubicBezTo>
                  <a:close/>
                </a:path>
              </a:pathLst>
            </a:custGeom>
            <a:solidFill>
              <a:srgbClr val="D1EC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94" name="Oval 466">
              <a:extLst>
                <a:ext uri="{FF2B5EF4-FFF2-40B4-BE49-F238E27FC236}">
                  <a16:creationId xmlns:a16="http://schemas.microsoft.com/office/drawing/2014/main" id="{9A80AB1D-326E-4DCD-BB85-9BAC6D127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2871"/>
              <a:ext cx="31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5" name="Oval 467">
              <a:extLst>
                <a:ext uri="{FF2B5EF4-FFF2-40B4-BE49-F238E27FC236}">
                  <a16:creationId xmlns:a16="http://schemas.microsoft.com/office/drawing/2014/main" id="{43EE49E5-716C-4202-8931-9228E12D2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6" y="2874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6" name="Oval 468">
              <a:extLst>
                <a:ext uri="{FF2B5EF4-FFF2-40B4-BE49-F238E27FC236}">
                  <a16:creationId xmlns:a16="http://schemas.microsoft.com/office/drawing/2014/main" id="{47B68411-F46F-4CDA-8A38-BD1C103E1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5" y="3646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7" name="Oval 469">
              <a:extLst>
                <a:ext uri="{FF2B5EF4-FFF2-40B4-BE49-F238E27FC236}">
                  <a16:creationId xmlns:a16="http://schemas.microsoft.com/office/drawing/2014/main" id="{97B5C61C-9DFA-48B5-A05E-33C67E0B5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" y="3664"/>
              <a:ext cx="20" cy="2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8" name="Oval 470">
              <a:extLst>
                <a:ext uri="{FF2B5EF4-FFF2-40B4-BE49-F238E27FC236}">
                  <a16:creationId xmlns:a16="http://schemas.microsoft.com/office/drawing/2014/main" id="{C47E8345-02BF-4882-AA75-C211B4ACC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" y="3646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99" name="Freeform 471">
              <a:extLst>
                <a:ext uri="{FF2B5EF4-FFF2-40B4-BE49-F238E27FC236}">
                  <a16:creationId xmlns:a16="http://schemas.microsoft.com/office/drawing/2014/main" id="{03375164-E340-47EF-ABAC-A9DBDE44C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3379"/>
              <a:ext cx="115" cy="282"/>
            </a:xfrm>
            <a:custGeom>
              <a:avLst/>
              <a:gdLst>
                <a:gd name="T0" fmla="*/ 0 w 63"/>
                <a:gd name="T1" fmla="*/ 864 h 154"/>
                <a:gd name="T2" fmla="*/ 537 w 63"/>
                <a:gd name="T3" fmla="*/ 0 h 154"/>
                <a:gd name="T4" fmla="*/ 53 w 63"/>
                <a:gd name="T5" fmla="*/ 1730 h 154"/>
                <a:gd name="T6" fmla="*/ 487 w 63"/>
                <a:gd name="T7" fmla="*/ 258 h 154"/>
                <a:gd name="T8" fmla="*/ 0 w 63"/>
                <a:gd name="T9" fmla="*/ 864 h 1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3" h="154">
                  <a:moveTo>
                    <a:pt x="0" y="77"/>
                  </a:moveTo>
                  <a:cubicBezTo>
                    <a:pt x="0" y="77"/>
                    <a:pt x="37" y="36"/>
                    <a:pt x="48" y="0"/>
                  </a:cubicBezTo>
                  <a:cubicBezTo>
                    <a:pt x="48" y="0"/>
                    <a:pt x="63" y="80"/>
                    <a:pt x="5" y="154"/>
                  </a:cubicBezTo>
                  <a:cubicBezTo>
                    <a:pt x="5" y="154"/>
                    <a:pt x="49" y="95"/>
                    <a:pt x="44" y="23"/>
                  </a:cubicBezTo>
                  <a:cubicBezTo>
                    <a:pt x="44" y="23"/>
                    <a:pt x="22" y="60"/>
                    <a:pt x="0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0" name="Freeform 472">
              <a:extLst>
                <a:ext uri="{FF2B5EF4-FFF2-40B4-BE49-F238E27FC236}">
                  <a16:creationId xmlns:a16="http://schemas.microsoft.com/office/drawing/2014/main" id="{3D0A821C-5489-4E19-8952-EE098C923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" y="2878"/>
              <a:ext cx="542" cy="296"/>
            </a:xfrm>
            <a:custGeom>
              <a:avLst/>
              <a:gdLst>
                <a:gd name="T0" fmla="*/ 0 w 296"/>
                <a:gd name="T1" fmla="*/ 1805 h 162"/>
                <a:gd name="T2" fmla="*/ 3325 w 296"/>
                <a:gd name="T3" fmla="*/ 0 h 162"/>
                <a:gd name="T4" fmla="*/ 0 w 296"/>
                <a:gd name="T5" fmla="*/ 1805 h 1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96" h="162">
                  <a:moveTo>
                    <a:pt x="0" y="162"/>
                  </a:moveTo>
                  <a:cubicBezTo>
                    <a:pt x="0" y="162"/>
                    <a:pt x="56" y="24"/>
                    <a:pt x="296" y="0"/>
                  </a:cubicBezTo>
                  <a:cubicBezTo>
                    <a:pt x="296" y="0"/>
                    <a:pt x="65" y="9"/>
                    <a:pt x="0" y="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601" name="Freeform 473">
              <a:extLst>
                <a:ext uri="{FF2B5EF4-FFF2-40B4-BE49-F238E27FC236}">
                  <a16:creationId xmlns:a16="http://schemas.microsoft.com/office/drawing/2014/main" id="{B4BE141D-0107-4472-B378-E4BF8710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3615"/>
              <a:ext cx="656" cy="174"/>
            </a:xfrm>
            <a:custGeom>
              <a:avLst/>
              <a:gdLst>
                <a:gd name="T0" fmla="*/ 0 w 359"/>
                <a:gd name="T1" fmla="*/ 0 h 95"/>
                <a:gd name="T2" fmla="*/ 4004 w 359"/>
                <a:gd name="T3" fmla="*/ 487 h 95"/>
                <a:gd name="T4" fmla="*/ 0 w 359"/>
                <a:gd name="T5" fmla="*/ 0 h 9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9" h="95">
                  <a:moveTo>
                    <a:pt x="0" y="0"/>
                  </a:moveTo>
                  <a:cubicBezTo>
                    <a:pt x="0" y="0"/>
                    <a:pt x="129" y="82"/>
                    <a:pt x="359" y="43"/>
                  </a:cubicBezTo>
                  <a:cubicBezTo>
                    <a:pt x="359" y="43"/>
                    <a:pt x="130" y="9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4" name="Group 474">
            <a:extLst>
              <a:ext uri="{FF2B5EF4-FFF2-40B4-BE49-F238E27FC236}">
                <a16:creationId xmlns:a16="http://schemas.microsoft.com/office/drawing/2014/main" id="{84EAB03A-1F0D-491F-90D0-5D1DD34877B2}"/>
              </a:ext>
            </a:extLst>
          </p:cNvPr>
          <p:cNvGrpSpPr>
            <a:grpSpLocks/>
          </p:cNvGrpSpPr>
          <p:nvPr/>
        </p:nvGrpSpPr>
        <p:grpSpPr bwMode="auto">
          <a:xfrm>
            <a:off x="7097713" y="4235450"/>
            <a:ext cx="460375" cy="338138"/>
            <a:chOff x="2110" y="2853"/>
            <a:chExt cx="348" cy="255"/>
          </a:xfrm>
        </p:grpSpPr>
        <p:sp>
          <p:nvSpPr>
            <p:cNvPr id="55509" name="Freeform 475">
              <a:extLst>
                <a:ext uri="{FF2B5EF4-FFF2-40B4-BE49-F238E27FC236}">
                  <a16:creationId xmlns:a16="http://schemas.microsoft.com/office/drawing/2014/main" id="{1C7C4812-339A-48B6-B12D-CF112E528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853"/>
              <a:ext cx="348" cy="255"/>
            </a:xfrm>
            <a:custGeom>
              <a:avLst/>
              <a:gdLst>
                <a:gd name="T0" fmla="*/ 56 w 180"/>
                <a:gd name="T1" fmla="*/ 1314 h 132"/>
                <a:gd name="T2" fmla="*/ 1170 w 180"/>
                <a:gd name="T3" fmla="*/ 448 h 132"/>
                <a:gd name="T4" fmla="*/ 2378 w 180"/>
                <a:gd name="T5" fmla="*/ 750 h 132"/>
                <a:gd name="T6" fmla="*/ 1317 w 180"/>
                <a:gd name="T7" fmla="*/ 1810 h 132"/>
                <a:gd name="T8" fmla="*/ 56 w 180"/>
                <a:gd name="T9" fmla="*/ 1314 h 1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132">
                  <a:moveTo>
                    <a:pt x="4" y="94"/>
                  </a:moveTo>
                  <a:cubicBezTo>
                    <a:pt x="0" y="60"/>
                    <a:pt x="36" y="54"/>
                    <a:pt x="84" y="32"/>
                  </a:cubicBezTo>
                  <a:cubicBezTo>
                    <a:pt x="132" y="10"/>
                    <a:pt x="160" y="0"/>
                    <a:pt x="170" y="54"/>
                  </a:cubicBezTo>
                  <a:cubicBezTo>
                    <a:pt x="180" y="108"/>
                    <a:pt x="154" y="128"/>
                    <a:pt x="94" y="130"/>
                  </a:cubicBezTo>
                  <a:cubicBezTo>
                    <a:pt x="34" y="132"/>
                    <a:pt x="8" y="128"/>
                    <a:pt x="4" y="94"/>
                  </a:cubicBezTo>
                </a:path>
              </a:pathLst>
            </a:custGeom>
            <a:solidFill>
              <a:srgbClr val="B04D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0" name="Freeform 476">
              <a:extLst>
                <a:ext uri="{FF2B5EF4-FFF2-40B4-BE49-F238E27FC236}">
                  <a16:creationId xmlns:a16="http://schemas.microsoft.com/office/drawing/2014/main" id="{EC7F4905-A4BF-4F5C-A8A9-26CF4991A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969"/>
              <a:ext cx="317" cy="139"/>
            </a:xfrm>
            <a:custGeom>
              <a:avLst/>
              <a:gdLst>
                <a:gd name="T0" fmla="*/ 1438 w 164"/>
                <a:gd name="T1" fmla="*/ 898 h 72"/>
                <a:gd name="T2" fmla="*/ 153 w 164"/>
                <a:gd name="T3" fmla="*/ 388 h 72"/>
                <a:gd name="T4" fmla="*/ 280 w 164"/>
                <a:gd name="T5" fmla="*/ 0 h 72"/>
                <a:gd name="T6" fmla="*/ 29 w 164"/>
                <a:gd name="T7" fmla="*/ 473 h 72"/>
                <a:gd name="T8" fmla="*/ 1285 w 164"/>
                <a:gd name="T9" fmla="*/ 973 h 72"/>
                <a:gd name="T10" fmla="*/ 2291 w 164"/>
                <a:gd name="T11" fmla="*/ 581 h 72"/>
                <a:gd name="T12" fmla="*/ 1438 w 164"/>
                <a:gd name="T13" fmla="*/ 898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72">
                  <a:moveTo>
                    <a:pt x="103" y="65"/>
                  </a:moveTo>
                  <a:cubicBezTo>
                    <a:pt x="43" y="67"/>
                    <a:pt x="15" y="62"/>
                    <a:pt x="11" y="28"/>
                  </a:cubicBezTo>
                  <a:cubicBezTo>
                    <a:pt x="10" y="21"/>
                    <a:pt x="18" y="5"/>
                    <a:pt x="20" y="0"/>
                  </a:cubicBezTo>
                  <a:cubicBezTo>
                    <a:pt x="7" y="8"/>
                    <a:pt x="0" y="18"/>
                    <a:pt x="2" y="34"/>
                  </a:cubicBezTo>
                  <a:cubicBezTo>
                    <a:pt x="6" y="68"/>
                    <a:pt x="32" y="72"/>
                    <a:pt x="92" y="70"/>
                  </a:cubicBezTo>
                  <a:cubicBezTo>
                    <a:pt x="129" y="69"/>
                    <a:pt x="153" y="61"/>
                    <a:pt x="164" y="42"/>
                  </a:cubicBezTo>
                  <a:cubicBezTo>
                    <a:pt x="151" y="50"/>
                    <a:pt x="128" y="64"/>
                    <a:pt x="103" y="65"/>
                  </a:cubicBezTo>
                  <a:close/>
                </a:path>
              </a:pathLst>
            </a:custGeom>
            <a:solidFill>
              <a:srgbClr val="A03C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1" name="Freeform 477">
              <a:extLst>
                <a:ext uri="{FF2B5EF4-FFF2-40B4-BE49-F238E27FC236}">
                  <a16:creationId xmlns:a16="http://schemas.microsoft.com/office/drawing/2014/main" id="{B64A73DF-6544-4248-ACEB-3FBC64D7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988"/>
              <a:ext cx="97" cy="66"/>
            </a:xfrm>
            <a:custGeom>
              <a:avLst/>
              <a:gdLst>
                <a:gd name="T0" fmla="*/ 677 w 50"/>
                <a:gd name="T1" fmla="*/ 365 h 34"/>
                <a:gd name="T2" fmla="*/ 285 w 50"/>
                <a:gd name="T3" fmla="*/ 412 h 34"/>
                <a:gd name="T4" fmla="*/ 31 w 50"/>
                <a:gd name="T5" fmla="*/ 116 h 34"/>
                <a:gd name="T6" fmla="*/ 425 w 50"/>
                <a:gd name="T7" fmla="*/ 72 h 34"/>
                <a:gd name="T8" fmla="*/ 677 w 50"/>
                <a:gd name="T9" fmla="*/ 36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4">
                  <a:moveTo>
                    <a:pt x="48" y="26"/>
                  </a:moveTo>
                  <a:cubicBezTo>
                    <a:pt x="45" y="33"/>
                    <a:pt x="33" y="34"/>
                    <a:pt x="20" y="29"/>
                  </a:cubicBezTo>
                  <a:cubicBezTo>
                    <a:pt x="8" y="24"/>
                    <a:pt x="0" y="14"/>
                    <a:pt x="2" y="8"/>
                  </a:cubicBezTo>
                  <a:cubicBezTo>
                    <a:pt x="5" y="1"/>
                    <a:pt x="17" y="0"/>
                    <a:pt x="30" y="5"/>
                  </a:cubicBezTo>
                  <a:cubicBezTo>
                    <a:pt x="43" y="10"/>
                    <a:pt x="50" y="20"/>
                    <a:pt x="48" y="26"/>
                  </a:cubicBezTo>
                  <a:close/>
                </a:path>
              </a:pathLst>
            </a:custGeom>
            <a:solidFill>
              <a:srgbClr val="721E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2" name="Freeform 478">
              <a:extLst>
                <a:ext uri="{FF2B5EF4-FFF2-40B4-BE49-F238E27FC236}">
                  <a16:creationId xmlns:a16="http://schemas.microsoft.com/office/drawing/2014/main" id="{6C291E2D-D0A6-4F4C-A4E3-44AAEDEB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878"/>
              <a:ext cx="332" cy="230"/>
            </a:xfrm>
            <a:custGeom>
              <a:avLst/>
              <a:gdLst>
                <a:gd name="T0" fmla="*/ 29 w 172"/>
                <a:gd name="T1" fmla="*/ 1133 h 119"/>
                <a:gd name="T2" fmla="*/ 44 w 172"/>
                <a:gd name="T3" fmla="*/ 1133 h 119"/>
                <a:gd name="T4" fmla="*/ 44 w 172"/>
                <a:gd name="T5" fmla="*/ 1061 h 119"/>
                <a:gd name="T6" fmla="*/ 124 w 172"/>
                <a:gd name="T7" fmla="*/ 821 h 119"/>
                <a:gd name="T8" fmla="*/ 510 w 172"/>
                <a:gd name="T9" fmla="*/ 557 h 119"/>
                <a:gd name="T10" fmla="*/ 1150 w 172"/>
                <a:gd name="T11" fmla="*/ 296 h 119"/>
                <a:gd name="T12" fmla="*/ 1894 w 172"/>
                <a:gd name="T13" fmla="*/ 44 h 119"/>
                <a:gd name="T14" fmla="*/ 2150 w 172"/>
                <a:gd name="T15" fmla="*/ 164 h 119"/>
                <a:gd name="T16" fmla="*/ 2318 w 172"/>
                <a:gd name="T17" fmla="*/ 586 h 119"/>
                <a:gd name="T18" fmla="*/ 2343 w 172"/>
                <a:gd name="T19" fmla="*/ 866 h 119"/>
                <a:gd name="T20" fmla="*/ 2087 w 172"/>
                <a:gd name="T21" fmla="*/ 1423 h 119"/>
                <a:gd name="T22" fmla="*/ 1282 w 172"/>
                <a:gd name="T23" fmla="*/ 1618 h 119"/>
                <a:gd name="T24" fmla="*/ 973 w 172"/>
                <a:gd name="T25" fmla="*/ 1618 h 119"/>
                <a:gd name="T26" fmla="*/ 293 w 172"/>
                <a:gd name="T27" fmla="*/ 1525 h 119"/>
                <a:gd name="T28" fmla="*/ 124 w 172"/>
                <a:gd name="T29" fmla="*/ 1378 h 119"/>
                <a:gd name="T30" fmla="*/ 44 w 172"/>
                <a:gd name="T31" fmla="*/ 1133 h 119"/>
                <a:gd name="T32" fmla="*/ 29 w 172"/>
                <a:gd name="T33" fmla="*/ 1133 h 119"/>
                <a:gd name="T34" fmla="*/ 15 w 172"/>
                <a:gd name="T35" fmla="*/ 1138 h 119"/>
                <a:gd name="T36" fmla="*/ 100 w 172"/>
                <a:gd name="T37" fmla="*/ 1394 h 119"/>
                <a:gd name="T38" fmla="*/ 401 w 172"/>
                <a:gd name="T39" fmla="*/ 1618 h 119"/>
                <a:gd name="T40" fmla="*/ 973 w 172"/>
                <a:gd name="T41" fmla="*/ 1662 h 119"/>
                <a:gd name="T42" fmla="*/ 1282 w 172"/>
                <a:gd name="T43" fmla="*/ 1662 h 119"/>
                <a:gd name="T44" fmla="*/ 2094 w 172"/>
                <a:gd name="T45" fmla="*/ 1465 h 119"/>
                <a:gd name="T46" fmla="*/ 2388 w 172"/>
                <a:gd name="T47" fmla="*/ 866 h 119"/>
                <a:gd name="T48" fmla="*/ 2343 w 172"/>
                <a:gd name="T49" fmla="*/ 572 h 119"/>
                <a:gd name="T50" fmla="*/ 2179 w 172"/>
                <a:gd name="T51" fmla="*/ 139 h 119"/>
                <a:gd name="T52" fmla="*/ 1894 w 172"/>
                <a:gd name="T53" fmla="*/ 0 h 119"/>
                <a:gd name="T54" fmla="*/ 1121 w 172"/>
                <a:gd name="T55" fmla="*/ 253 h 119"/>
                <a:gd name="T56" fmla="*/ 332 w 172"/>
                <a:gd name="T57" fmla="*/ 597 h 119"/>
                <a:gd name="T58" fmla="*/ 100 w 172"/>
                <a:gd name="T59" fmla="*/ 796 h 119"/>
                <a:gd name="T60" fmla="*/ 0 w 172"/>
                <a:gd name="T61" fmla="*/ 1061 h 119"/>
                <a:gd name="T62" fmla="*/ 15 w 172"/>
                <a:gd name="T63" fmla="*/ 1138 h 119"/>
                <a:gd name="T64" fmla="*/ 29 w 172"/>
                <a:gd name="T65" fmla="*/ 1133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72" h="119">
                  <a:moveTo>
                    <a:pt x="2" y="81"/>
                  </a:moveTo>
                  <a:cubicBezTo>
                    <a:pt x="3" y="81"/>
                    <a:pt x="3" y="81"/>
                    <a:pt x="3" y="81"/>
                  </a:cubicBezTo>
                  <a:cubicBezTo>
                    <a:pt x="3" y="80"/>
                    <a:pt x="3" y="78"/>
                    <a:pt x="3" y="76"/>
                  </a:cubicBezTo>
                  <a:cubicBezTo>
                    <a:pt x="3" y="69"/>
                    <a:pt x="5" y="64"/>
                    <a:pt x="9" y="59"/>
                  </a:cubicBezTo>
                  <a:cubicBezTo>
                    <a:pt x="15" y="51"/>
                    <a:pt x="24" y="46"/>
                    <a:pt x="37" y="40"/>
                  </a:cubicBezTo>
                  <a:cubicBezTo>
                    <a:pt x="50" y="34"/>
                    <a:pt x="65" y="29"/>
                    <a:pt x="83" y="21"/>
                  </a:cubicBezTo>
                  <a:cubicBezTo>
                    <a:pt x="105" y="11"/>
                    <a:pt x="122" y="3"/>
                    <a:pt x="136" y="3"/>
                  </a:cubicBezTo>
                  <a:cubicBezTo>
                    <a:pt x="143" y="3"/>
                    <a:pt x="150" y="6"/>
                    <a:pt x="155" y="12"/>
                  </a:cubicBezTo>
                  <a:cubicBezTo>
                    <a:pt x="160" y="18"/>
                    <a:pt x="164" y="27"/>
                    <a:pt x="167" y="42"/>
                  </a:cubicBezTo>
                  <a:cubicBezTo>
                    <a:pt x="168" y="49"/>
                    <a:pt x="169" y="56"/>
                    <a:pt x="169" y="62"/>
                  </a:cubicBezTo>
                  <a:cubicBezTo>
                    <a:pt x="169" y="81"/>
                    <a:pt x="162" y="94"/>
                    <a:pt x="150" y="102"/>
                  </a:cubicBezTo>
                  <a:cubicBezTo>
                    <a:pt x="137" y="111"/>
                    <a:pt x="118" y="115"/>
                    <a:pt x="92" y="116"/>
                  </a:cubicBezTo>
                  <a:cubicBezTo>
                    <a:pt x="84" y="116"/>
                    <a:pt x="77" y="116"/>
                    <a:pt x="70" y="116"/>
                  </a:cubicBezTo>
                  <a:cubicBezTo>
                    <a:pt x="48" y="116"/>
                    <a:pt x="32" y="115"/>
                    <a:pt x="21" y="109"/>
                  </a:cubicBezTo>
                  <a:cubicBezTo>
                    <a:pt x="16" y="107"/>
                    <a:pt x="12" y="103"/>
                    <a:pt x="9" y="99"/>
                  </a:cubicBezTo>
                  <a:cubicBezTo>
                    <a:pt x="6" y="94"/>
                    <a:pt x="4" y="88"/>
                    <a:pt x="3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1" y="82"/>
                    <a:pt x="1" y="82"/>
                    <a:pt x="1" y="82"/>
                  </a:cubicBezTo>
                  <a:cubicBezTo>
                    <a:pt x="1" y="89"/>
                    <a:pt x="3" y="95"/>
                    <a:pt x="7" y="100"/>
                  </a:cubicBezTo>
                  <a:cubicBezTo>
                    <a:pt x="11" y="108"/>
                    <a:pt x="19" y="113"/>
                    <a:pt x="29" y="116"/>
                  </a:cubicBezTo>
                  <a:cubicBezTo>
                    <a:pt x="40" y="118"/>
                    <a:pt x="53" y="119"/>
                    <a:pt x="70" y="119"/>
                  </a:cubicBezTo>
                  <a:cubicBezTo>
                    <a:pt x="77" y="119"/>
                    <a:pt x="84" y="119"/>
                    <a:pt x="92" y="119"/>
                  </a:cubicBezTo>
                  <a:cubicBezTo>
                    <a:pt x="118" y="118"/>
                    <a:pt x="138" y="114"/>
                    <a:pt x="151" y="105"/>
                  </a:cubicBezTo>
                  <a:cubicBezTo>
                    <a:pt x="165" y="96"/>
                    <a:pt x="172" y="82"/>
                    <a:pt x="172" y="62"/>
                  </a:cubicBezTo>
                  <a:cubicBezTo>
                    <a:pt x="172" y="56"/>
                    <a:pt x="171" y="49"/>
                    <a:pt x="169" y="41"/>
                  </a:cubicBezTo>
                  <a:cubicBezTo>
                    <a:pt x="167" y="26"/>
                    <a:pt x="163" y="16"/>
                    <a:pt x="157" y="10"/>
                  </a:cubicBezTo>
                  <a:cubicBezTo>
                    <a:pt x="151" y="3"/>
                    <a:pt x="144" y="0"/>
                    <a:pt x="136" y="0"/>
                  </a:cubicBezTo>
                  <a:cubicBezTo>
                    <a:pt x="121" y="0"/>
                    <a:pt x="103" y="8"/>
                    <a:pt x="81" y="18"/>
                  </a:cubicBezTo>
                  <a:cubicBezTo>
                    <a:pt x="59" y="28"/>
                    <a:pt x="39" y="35"/>
                    <a:pt x="24" y="43"/>
                  </a:cubicBezTo>
                  <a:cubicBezTo>
                    <a:pt x="17" y="47"/>
                    <a:pt x="11" y="52"/>
                    <a:pt x="7" y="57"/>
                  </a:cubicBezTo>
                  <a:cubicBezTo>
                    <a:pt x="2" y="62"/>
                    <a:pt x="0" y="69"/>
                    <a:pt x="0" y="76"/>
                  </a:cubicBezTo>
                  <a:cubicBezTo>
                    <a:pt x="0" y="78"/>
                    <a:pt x="0" y="80"/>
                    <a:pt x="1" y="82"/>
                  </a:cubicBezTo>
                  <a:cubicBezTo>
                    <a:pt x="2" y="81"/>
                    <a:pt x="2" y="81"/>
                    <a:pt x="2" y="81"/>
                  </a:cubicBezTo>
                </a:path>
              </a:pathLst>
            </a:custGeom>
            <a:solidFill>
              <a:srgbClr val="343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3" name="Freeform 479">
              <a:extLst>
                <a:ext uri="{FF2B5EF4-FFF2-40B4-BE49-F238E27FC236}">
                  <a16:creationId xmlns:a16="http://schemas.microsoft.com/office/drawing/2014/main" id="{19A1C5CA-7A98-4982-98E9-6BFCF1FD2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9" y="2888"/>
              <a:ext cx="182" cy="174"/>
            </a:xfrm>
            <a:custGeom>
              <a:avLst/>
              <a:gdLst>
                <a:gd name="T0" fmla="*/ 0 w 94"/>
                <a:gd name="T1" fmla="*/ 333 h 90"/>
                <a:gd name="T2" fmla="*/ 124 w 94"/>
                <a:gd name="T3" fmla="*/ 296 h 90"/>
                <a:gd name="T4" fmla="*/ 285 w 94"/>
                <a:gd name="T5" fmla="*/ 240 h 90"/>
                <a:gd name="T6" fmla="*/ 521 w 94"/>
                <a:gd name="T7" fmla="*/ 124 h 90"/>
                <a:gd name="T8" fmla="*/ 869 w 94"/>
                <a:gd name="T9" fmla="*/ 15 h 90"/>
                <a:gd name="T10" fmla="*/ 1197 w 94"/>
                <a:gd name="T11" fmla="*/ 209 h 90"/>
                <a:gd name="T12" fmla="*/ 1293 w 94"/>
                <a:gd name="T13" fmla="*/ 464 h 90"/>
                <a:gd name="T14" fmla="*/ 1320 w 94"/>
                <a:gd name="T15" fmla="*/ 729 h 90"/>
                <a:gd name="T16" fmla="*/ 1249 w 94"/>
                <a:gd name="T17" fmla="*/ 1032 h 90"/>
                <a:gd name="T18" fmla="*/ 1140 w 94"/>
                <a:gd name="T19" fmla="*/ 1170 h 90"/>
                <a:gd name="T20" fmla="*/ 1038 w 94"/>
                <a:gd name="T21" fmla="*/ 1257 h 90"/>
                <a:gd name="T22" fmla="*/ 1169 w 94"/>
                <a:gd name="T23" fmla="*/ 1005 h 90"/>
                <a:gd name="T24" fmla="*/ 1218 w 94"/>
                <a:gd name="T25" fmla="*/ 752 h 90"/>
                <a:gd name="T26" fmla="*/ 1094 w 94"/>
                <a:gd name="T27" fmla="*/ 296 h 90"/>
                <a:gd name="T28" fmla="*/ 970 w 94"/>
                <a:gd name="T29" fmla="*/ 108 h 90"/>
                <a:gd name="T30" fmla="*/ 745 w 94"/>
                <a:gd name="T31" fmla="*/ 124 h 90"/>
                <a:gd name="T32" fmla="*/ 629 w 94"/>
                <a:gd name="T33" fmla="*/ 195 h 90"/>
                <a:gd name="T34" fmla="*/ 509 w 94"/>
                <a:gd name="T35" fmla="*/ 240 h 90"/>
                <a:gd name="T36" fmla="*/ 312 w 94"/>
                <a:gd name="T37" fmla="*/ 280 h 90"/>
                <a:gd name="T38" fmla="*/ 139 w 94"/>
                <a:gd name="T39" fmla="*/ 296 h 90"/>
                <a:gd name="T40" fmla="*/ 15 w 94"/>
                <a:gd name="T41" fmla="*/ 317 h 90"/>
                <a:gd name="T42" fmla="*/ 0 w 94"/>
                <a:gd name="T43" fmla="*/ 333 h 9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94" h="90">
                  <a:moveTo>
                    <a:pt x="0" y="24"/>
                  </a:moveTo>
                  <a:cubicBezTo>
                    <a:pt x="2" y="23"/>
                    <a:pt x="6" y="22"/>
                    <a:pt x="9" y="21"/>
                  </a:cubicBezTo>
                  <a:cubicBezTo>
                    <a:pt x="13" y="20"/>
                    <a:pt x="16" y="18"/>
                    <a:pt x="20" y="17"/>
                  </a:cubicBezTo>
                  <a:cubicBezTo>
                    <a:pt x="26" y="15"/>
                    <a:pt x="31" y="12"/>
                    <a:pt x="37" y="9"/>
                  </a:cubicBezTo>
                  <a:cubicBezTo>
                    <a:pt x="44" y="5"/>
                    <a:pt x="54" y="2"/>
                    <a:pt x="62" y="1"/>
                  </a:cubicBezTo>
                  <a:cubicBezTo>
                    <a:pt x="72" y="0"/>
                    <a:pt x="80" y="7"/>
                    <a:pt x="85" y="15"/>
                  </a:cubicBezTo>
                  <a:cubicBezTo>
                    <a:pt x="88" y="20"/>
                    <a:pt x="90" y="27"/>
                    <a:pt x="92" y="33"/>
                  </a:cubicBezTo>
                  <a:cubicBezTo>
                    <a:pt x="94" y="39"/>
                    <a:pt x="94" y="45"/>
                    <a:pt x="94" y="52"/>
                  </a:cubicBezTo>
                  <a:cubicBezTo>
                    <a:pt x="94" y="60"/>
                    <a:pt x="93" y="67"/>
                    <a:pt x="89" y="74"/>
                  </a:cubicBezTo>
                  <a:cubicBezTo>
                    <a:pt x="87" y="78"/>
                    <a:pt x="84" y="81"/>
                    <a:pt x="81" y="84"/>
                  </a:cubicBezTo>
                  <a:cubicBezTo>
                    <a:pt x="79" y="86"/>
                    <a:pt x="76" y="88"/>
                    <a:pt x="74" y="90"/>
                  </a:cubicBezTo>
                  <a:cubicBezTo>
                    <a:pt x="78" y="86"/>
                    <a:pt x="80" y="78"/>
                    <a:pt x="83" y="72"/>
                  </a:cubicBezTo>
                  <a:cubicBezTo>
                    <a:pt x="85" y="66"/>
                    <a:pt x="86" y="60"/>
                    <a:pt x="87" y="54"/>
                  </a:cubicBezTo>
                  <a:cubicBezTo>
                    <a:pt x="88" y="42"/>
                    <a:pt x="84" y="31"/>
                    <a:pt x="78" y="21"/>
                  </a:cubicBezTo>
                  <a:cubicBezTo>
                    <a:pt x="76" y="17"/>
                    <a:pt x="73" y="10"/>
                    <a:pt x="69" y="8"/>
                  </a:cubicBezTo>
                  <a:cubicBezTo>
                    <a:pt x="64" y="6"/>
                    <a:pt x="58" y="7"/>
                    <a:pt x="53" y="9"/>
                  </a:cubicBezTo>
                  <a:cubicBezTo>
                    <a:pt x="50" y="10"/>
                    <a:pt x="48" y="12"/>
                    <a:pt x="45" y="14"/>
                  </a:cubicBezTo>
                  <a:cubicBezTo>
                    <a:pt x="42" y="15"/>
                    <a:pt x="39" y="16"/>
                    <a:pt x="36" y="17"/>
                  </a:cubicBezTo>
                  <a:cubicBezTo>
                    <a:pt x="32" y="18"/>
                    <a:pt x="27" y="19"/>
                    <a:pt x="22" y="20"/>
                  </a:cubicBezTo>
                  <a:cubicBezTo>
                    <a:pt x="18" y="20"/>
                    <a:pt x="14" y="20"/>
                    <a:pt x="10" y="21"/>
                  </a:cubicBezTo>
                  <a:cubicBezTo>
                    <a:pt x="7" y="22"/>
                    <a:pt x="3" y="24"/>
                    <a:pt x="1" y="23"/>
                  </a:cubicBezTo>
                  <a:cubicBezTo>
                    <a:pt x="0" y="24"/>
                    <a:pt x="0" y="24"/>
                    <a:pt x="0" y="24"/>
                  </a:cubicBezTo>
                </a:path>
              </a:pathLst>
            </a:custGeom>
            <a:solidFill>
              <a:srgbClr val="C678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4" name="Freeform 480">
              <a:extLst>
                <a:ext uri="{FF2B5EF4-FFF2-40B4-BE49-F238E27FC236}">
                  <a16:creationId xmlns:a16="http://schemas.microsoft.com/office/drawing/2014/main" id="{0611ADC6-D53C-4C90-BBE7-71303D79C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901"/>
              <a:ext cx="77" cy="81"/>
            </a:xfrm>
            <a:custGeom>
              <a:avLst/>
              <a:gdLst>
                <a:gd name="T0" fmla="*/ 237 w 40"/>
                <a:gd name="T1" fmla="*/ 0 h 42"/>
                <a:gd name="T2" fmla="*/ 85 w 40"/>
                <a:gd name="T3" fmla="*/ 29 h 42"/>
                <a:gd name="T4" fmla="*/ 0 w 40"/>
                <a:gd name="T5" fmla="*/ 85 h 42"/>
                <a:gd name="T6" fmla="*/ 208 w 40"/>
                <a:gd name="T7" fmla="*/ 152 h 42"/>
                <a:gd name="T8" fmla="*/ 356 w 40"/>
                <a:gd name="T9" fmla="*/ 332 h 42"/>
                <a:gd name="T10" fmla="*/ 456 w 40"/>
                <a:gd name="T11" fmla="*/ 581 h 42"/>
                <a:gd name="T12" fmla="*/ 477 w 40"/>
                <a:gd name="T13" fmla="*/ 565 h 42"/>
                <a:gd name="T14" fmla="*/ 464 w 40"/>
                <a:gd name="T15" fmla="*/ 293 h 42"/>
                <a:gd name="T16" fmla="*/ 464 w 40"/>
                <a:gd name="T17" fmla="*/ 264 h 42"/>
                <a:gd name="T18" fmla="*/ 429 w 40"/>
                <a:gd name="T19" fmla="*/ 193 h 42"/>
                <a:gd name="T20" fmla="*/ 300 w 40"/>
                <a:gd name="T21" fmla="*/ 15 h 42"/>
                <a:gd name="T22" fmla="*/ 237 w 40"/>
                <a:gd name="T23" fmla="*/ 0 h 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0" h="42">
                  <a:moveTo>
                    <a:pt x="17" y="0"/>
                  </a:moveTo>
                  <a:cubicBezTo>
                    <a:pt x="13" y="0"/>
                    <a:pt x="9" y="1"/>
                    <a:pt x="6" y="2"/>
                  </a:cubicBezTo>
                  <a:cubicBezTo>
                    <a:pt x="4" y="3"/>
                    <a:pt x="2" y="4"/>
                    <a:pt x="0" y="6"/>
                  </a:cubicBezTo>
                  <a:cubicBezTo>
                    <a:pt x="0" y="12"/>
                    <a:pt x="11" y="10"/>
                    <a:pt x="15" y="11"/>
                  </a:cubicBezTo>
                  <a:cubicBezTo>
                    <a:pt x="22" y="13"/>
                    <a:pt x="24" y="18"/>
                    <a:pt x="26" y="24"/>
                  </a:cubicBezTo>
                  <a:cubicBezTo>
                    <a:pt x="27" y="27"/>
                    <a:pt x="29" y="42"/>
                    <a:pt x="33" y="42"/>
                  </a:cubicBezTo>
                  <a:cubicBezTo>
                    <a:pt x="34" y="42"/>
                    <a:pt x="34" y="42"/>
                    <a:pt x="35" y="41"/>
                  </a:cubicBezTo>
                  <a:cubicBezTo>
                    <a:pt x="40" y="39"/>
                    <a:pt x="35" y="25"/>
                    <a:pt x="34" y="21"/>
                  </a:cubicBezTo>
                  <a:cubicBezTo>
                    <a:pt x="34" y="20"/>
                    <a:pt x="34" y="19"/>
                    <a:pt x="34" y="19"/>
                  </a:cubicBezTo>
                  <a:cubicBezTo>
                    <a:pt x="33" y="17"/>
                    <a:pt x="32" y="15"/>
                    <a:pt x="31" y="14"/>
                  </a:cubicBezTo>
                  <a:cubicBezTo>
                    <a:pt x="29" y="10"/>
                    <a:pt x="26" y="3"/>
                    <a:pt x="22" y="1"/>
                  </a:cubicBezTo>
                  <a:cubicBezTo>
                    <a:pt x="20" y="0"/>
                    <a:pt x="19" y="0"/>
                    <a:pt x="17" y="0"/>
                  </a:cubicBezTo>
                </a:path>
              </a:pathLst>
            </a:custGeom>
            <a:solidFill>
              <a:srgbClr val="BC6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5" name="Freeform 481">
              <a:extLst>
                <a:ext uri="{FF2B5EF4-FFF2-40B4-BE49-F238E27FC236}">
                  <a16:creationId xmlns:a16="http://schemas.microsoft.com/office/drawing/2014/main" id="{F0BE4C68-C55E-4B37-9179-58A6F9A6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0" y="2895"/>
              <a:ext cx="66" cy="43"/>
            </a:xfrm>
            <a:custGeom>
              <a:avLst/>
              <a:gdLst>
                <a:gd name="T0" fmla="*/ 196 w 34"/>
                <a:gd name="T1" fmla="*/ 0 h 22"/>
                <a:gd name="T2" fmla="*/ 16 w 34"/>
                <a:gd name="T3" fmla="*/ 61 h 22"/>
                <a:gd name="T4" fmla="*/ 16 w 34"/>
                <a:gd name="T5" fmla="*/ 76 h 22"/>
                <a:gd name="T6" fmla="*/ 0 w 34"/>
                <a:gd name="T7" fmla="*/ 104 h 22"/>
                <a:gd name="T8" fmla="*/ 0 w 34"/>
                <a:gd name="T9" fmla="*/ 133 h 22"/>
                <a:gd name="T10" fmla="*/ 87 w 34"/>
                <a:gd name="T11" fmla="*/ 76 h 22"/>
                <a:gd name="T12" fmla="*/ 241 w 34"/>
                <a:gd name="T13" fmla="*/ 45 h 22"/>
                <a:gd name="T14" fmla="*/ 313 w 34"/>
                <a:gd name="T15" fmla="*/ 61 h 22"/>
                <a:gd name="T16" fmla="*/ 437 w 34"/>
                <a:gd name="T17" fmla="*/ 248 h 22"/>
                <a:gd name="T18" fmla="*/ 481 w 34"/>
                <a:gd name="T19" fmla="*/ 321 h 22"/>
                <a:gd name="T20" fmla="*/ 396 w 34"/>
                <a:gd name="T21" fmla="*/ 119 h 22"/>
                <a:gd name="T22" fmla="*/ 196 w 34"/>
                <a:gd name="T23" fmla="*/ 0 h 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" h="22">
                  <a:moveTo>
                    <a:pt x="14" y="0"/>
                  </a:moveTo>
                  <a:cubicBezTo>
                    <a:pt x="10" y="0"/>
                    <a:pt x="5" y="2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8"/>
                    <a:pt x="0" y="8"/>
                    <a:pt x="0" y="9"/>
                  </a:cubicBezTo>
                  <a:cubicBezTo>
                    <a:pt x="2" y="7"/>
                    <a:pt x="4" y="6"/>
                    <a:pt x="6" y="5"/>
                  </a:cubicBezTo>
                  <a:cubicBezTo>
                    <a:pt x="9" y="4"/>
                    <a:pt x="13" y="3"/>
                    <a:pt x="17" y="3"/>
                  </a:cubicBezTo>
                  <a:cubicBezTo>
                    <a:pt x="19" y="3"/>
                    <a:pt x="20" y="3"/>
                    <a:pt x="22" y="4"/>
                  </a:cubicBezTo>
                  <a:cubicBezTo>
                    <a:pt x="26" y="6"/>
                    <a:pt x="29" y="13"/>
                    <a:pt x="31" y="17"/>
                  </a:cubicBezTo>
                  <a:cubicBezTo>
                    <a:pt x="32" y="18"/>
                    <a:pt x="33" y="20"/>
                    <a:pt x="34" y="22"/>
                  </a:cubicBezTo>
                  <a:cubicBezTo>
                    <a:pt x="33" y="17"/>
                    <a:pt x="32" y="12"/>
                    <a:pt x="28" y="8"/>
                  </a:cubicBezTo>
                  <a:cubicBezTo>
                    <a:pt x="24" y="3"/>
                    <a:pt x="19" y="0"/>
                    <a:pt x="14" y="0"/>
                  </a:cubicBezTo>
                </a:path>
              </a:pathLst>
            </a:custGeom>
            <a:solidFill>
              <a:srgbClr val="CF9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16" name="Oval 482">
              <a:extLst>
                <a:ext uri="{FF2B5EF4-FFF2-40B4-BE49-F238E27FC236}">
                  <a16:creationId xmlns:a16="http://schemas.microsoft.com/office/drawing/2014/main" id="{0F9B1522-6964-4E08-AF92-EEFBE2AC3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2899"/>
              <a:ext cx="14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17" name="Oval 483">
              <a:extLst>
                <a:ext uri="{FF2B5EF4-FFF2-40B4-BE49-F238E27FC236}">
                  <a16:creationId xmlns:a16="http://schemas.microsoft.com/office/drawing/2014/main" id="{ED241BE7-8F7B-4461-B5F3-FA042C9F3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71" y="2899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55305" name="Group 484">
            <a:extLst>
              <a:ext uri="{FF2B5EF4-FFF2-40B4-BE49-F238E27FC236}">
                <a16:creationId xmlns:a16="http://schemas.microsoft.com/office/drawing/2014/main" id="{BF24AF7C-B505-4105-B309-AA477F7374A3}"/>
              </a:ext>
            </a:extLst>
          </p:cNvPr>
          <p:cNvGrpSpPr>
            <a:grpSpLocks/>
          </p:cNvGrpSpPr>
          <p:nvPr/>
        </p:nvGrpSpPr>
        <p:grpSpPr bwMode="auto">
          <a:xfrm>
            <a:off x="2906713" y="1263650"/>
            <a:ext cx="152400" cy="692150"/>
            <a:chOff x="1154" y="720"/>
            <a:chExt cx="191" cy="868"/>
          </a:xfrm>
        </p:grpSpPr>
        <p:sp>
          <p:nvSpPr>
            <p:cNvPr id="55496" name="Freeform 485">
              <a:extLst>
                <a:ext uri="{FF2B5EF4-FFF2-40B4-BE49-F238E27FC236}">
                  <a16:creationId xmlns:a16="http://schemas.microsoft.com/office/drawing/2014/main" id="{C4E008AB-A675-494E-9379-8012B9F05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20"/>
              <a:ext cx="171" cy="868"/>
            </a:xfrm>
            <a:custGeom>
              <a:avLst/>
              <a:gdLst>
                <a:gd name="T0" fmla="*/ 2004 w 68"/>
                <a:gd name="T1" fmla="*/ 9123 h 347"/>
                <a:gd name="T2" fmla="*/ 1524 w 68"/>
                <a:gd name="T3" fmla="*/ 8452 h 347"/>
                <a:gd name="T4" fmla="*/ 998 w 68"/>
                <a:gd name="T5" fmla="*/ 6809 h 347"/>
                <a:gd name="T6" fmla="*/ 2004 w 68"/>
                <a:gd name="T7" fmla="*/ 4663 h 347"/>
                <a:gd name="T8" fmla="*/ 684 w 68"/>
                <a:gd name="T9" fmla="*/ 1688 h 347"/>
                <a:gd name="T10" fmla="*/ 1720 w 68"/>
                <a:gd name="T11" fmla="*/ 0 h 347"/>
                <a:gd name="T12" fmla="*/ 443 w 68"/>
                <a:gd name="T13" fmla="*/ 1646 h 347"/>
                <a:gd name="T14" fmla="*/ 1607 w 68"/>
                <a:gd name="T15" fmla="*/ 4588 h 347"/>
                <a:gd name="T16" fmla="*/ 526 w 68"/>
                <a:gd name="T17" fmla="*/ 6776 h 347"/>
                <a:gd name="T18" fmla="*/ 998 w 68"/>
                <a:gd name="T19" fmla="*/ 8527 h 347"/>
                <a:gd name="T20" fmla="*/ 684 w 68"/>
                <a:gd name="T21" fmla="*/ 9123 h 347"/>
                <a:gd name="T22" fmla="*/ 0 w 68"/>
                <a:gd name="T23" fmla="*/ 11194 h 347"/>
                <a:gd name="T24" fmla="*/ 1365 w 68"/>
                <a:gd name="T25" fmla="*/ 13585 h 347"/>
                <a:gd name="T26" fmla="*/ 2718 w 68"/>
                <a:gd name="T27" fmla="*/ 11194 h 347"/>
                <a:gd name="T28" fmla="*/ 2004 w 68"/>
                <a:gd name="T29" fmla="*/ 9123 h 3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8" h="347">
                  <a:moveTo>
                    <a:pt x="50" y="233"/>
                  </a:moveTo>
                  <a:cubicBezTo>
                    <a:pt x="49" y="224"/>
                    <a:pt x="44" y="218"/>
                    <a:pt x="38" y="216"/>
                  </a:cubicBezTo>
                  <a:cubicBezTo>
                    <a:pt x="31" y="208"/>
                    <a:pt x="23" y="194"/>
                    <a:pt x="25" y="174"/>
                  </a:cubicBezTo>
                  <a:cubicBezTo>
                    <a:pt x="28" y="149"/>
                    <a:pt x="48" y="148"/>
                    <a:pt x="50" y="119"/>
                  </a:cubicBezTo>
                  <a:cubicBezTo>
                    <a:pt x="51" y="86"/>
                    <a:pt x="18" y="73"/>
                    <a:pt x="17" y="43"/>
                  </a:cubicBezTo>
                  <a:cubicBezTo>
                    <a:pt x="17" y="9"/>
                    <a:pt x="43" y="0"/>
                    <a:pt x="43" y="0"/>
                  </a:cubicBezTo>
                  <a:cubicBezTo>
                    <a:pt x="43" y="0"/>
                    <a:pt x="13" y="3"/>
                    <a:pt x="11" y="42"/>
                  </a:cubicBezTo>
                  <a:cubicBezTo>
                    <a:pt x="10" y="72"/>
                    <a:pt x="42" y="84"/>
                    <a:pt x="40" y="117"/>
                  </a:cubicBezTo>
                  <a:cubicBezTo>
                    <a:pt x="39" y="146"/>
                    <a:pt x="16" y="148"/>
                    <a:pt x="13" y="173"/>
                  </a:cubicBezTo>
                  <a:cubicBezTo>
                    <a:pt x="10" y="196"/>
                    <a:pt x="20" y="212"/>
                    <a:pt x="25" y="218"/>
                  </a:cubicBezTo>
                  <a:cubicBezTo>
                    <a:pt x="21" y="221"/>
                    <a:pt x="18" y="227"/>
                    <a:pt x="17" y="233"/>
                  </a:cubicBezTo>
                  <a:cubicBezTo>
                    <a:pt x="7" y="243"/>
                    <a:pt x="0" y="263"/>
                    <a:pt x="0" y="286"/>
                  </a:cubicBezTo>
                  <a:cubicBezTo>
                    <a:pt x="0" y="320"/>
                    <a:pt x="15" y="347"/>
                    <a:pt x="34" y="347"/>
                  </a:cubicBezTo>
                  <a:cubicBezTo>
                    <a:pt x="53" y="347"/>
                    <a:pt x="68" y="320"/>
                    <a:pt x="68" y="286"/>
                  </a:cubicBezTo>
                  <a:cubicBezTo>
                    <a:pt x="68" y="263"/>
                    <a:pt x="61" y="243"/>
                    <a:pt x="50" y="233"/>
                  </a:cubicBezTo>
                  <a:close/>
                </a:path>
              </a:pathLst>
            </a:custGeom>
            <a:solidFill>
              <a:srgbClr val="2DA8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7" name="Freeform 486">
              <a:extLst>
                <a:ext uri="{FF2B5EF4-FFF2-40B4-BE49-F238E27FC236}">
                  <a16:creationId xmlns:a16="http://schemas.microsoft.com/office/drawing/2014/main" id="{CB23323B-66C4-41DF-9AD1-4434C73F5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20"/>
              <a:ext cx="113" cy="868"/>
            </a:xfrm>
            <a:custGeom>
              <a:avLst/>
              <a:gdLst>
                <a:gd name="T0" fmla="*/ 284 w 45"/>
                <a:gd name="T1" fmla="*/ 11194 h 347"/>
                <a:gd name="T2" fmla="*/ 997 w 45"/>
                <a:gd name="T3" fmla="*/ 9123 h 347"/>
                <a:gd name="T4" fmla="*/ 1155 w 45"/>
                <a:gd name="T5" fmla="*/ 8577 h 347"/>
                <a:gd name="T6" fmla="*/ 681 w 45"/>
                <a:gd name="T7" fmla="*/ 6776 h 347"/>
                <a:gd name="T8" fmla="*/ 1740 w 45"/>
                <a:gd name="T9" fmla="*/ 4618 h 347"/>
                <a:gd name="T10" fmla="*/ 1155 w 45"/>
                <a:gd name="T11" fmla="*/ 3054 h 347"/>
                <a:gd name="T12" fmla="*/ 555 w 45"/>
                <a:gd name="T13" fmla="*/ 1721 h 347"/>
                <a:gd name="T14" fmla="*/ 1710 w 45"/>
                <a:gd name="T15" fmla="*/ 0 h 347"/>
                <a:gd name="T16" fmla="*/ 442 w 45"/>
                <a:gd name="T17" fmla="*/ 1646 h 347"/>
                <a:gd name="T18" fmla="*/ 1582 w 45"/>
                <a:gd name="T19" fmla="*/ 4588 h 347"/>
                <a:gd name="T20" fmla="*/ 522 w 45"/>
                <a:gd name="T21" fmla="*/ 6776 h 347"/>
                <a:gd name="T22" fmla="*/ 997 w 45"/>
                <a:gd name="T23" fmla="*/ 8527 h 347"/>
                <a:gd name="T24" fmla="*/ 681 w 45"/>
                <a:gd name="T25" fmla="*/ 9123 h 347"/>
                <a:gd name="T26" fmla="*/ 0 w 45"/>
                <a:gd name="T27" fmla="*/ 11194 h 347"/>
                <a:gd name="T28" fmla="*/ 1343 w 45"/>
                <a:gd name="T29" fmla="*/ 13585 h 347"/>
                <a:gd name="T30" fmla="*/ 1507 w 45"/>
                <a:gd name="T31" fmla="*/ 13585 h 347"/>
                <a:gd name="T32" fmla="*/ 284 w 45"/>
                <a:gd name="T33" fmla="*/ 11194 h 3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5" h="347">
                  <a:moveTo>
                    <a:pt x="7" y="286"/>
                  </a:moveTo>
                  <a:cubicBezTo>
                    <a:pt x="7" y="263"/>
                    <a:pt x="14" y="243"/>
                    <a:pt x="25" y="233"/>
                  </a:cubicBezTo>
                  <a:cubicBezTo>
                    <a:pt x="26" y="227"/>
                    <a:pt x="25" y="222"/>
                    <a:pt x="29" y="219"/>
                  </a:cubicBezTo>
                  <a:cubicBezTo>
                    <a:pt x="24" y="213"/>
                    <a:pt x="14" y="196"/>
                    <a:pt x="17" y="173"/>
                  </a:cubicBezTo>
                  <a:cubicBezTo>
                    <a:pt x="20" y="148"/>
                    <a:pt x="43" y="147"/>
                    <a:pt x="44" y="118"/>
                  </a:cubicBezTo>
                  <a:cubicBezTo>
                    <a:pt x="45" y="101"/>
                    <a:pt x="37" y="89"/>
                    <a:pt x="29" y="78"/>
                  </a:cubicBezTo>
                  <a:cubicBezTo>
                    <a:pt x="21" y="68"/>
                    <a:pt x="14" y="58"/>
                    <a:pt x="14" y="44"/>
                  </a:cubicBezTo>
                  <a:cubicBezTo>
                    <a:pt x="13" y="11"/>
                    <a:pt x="43" y="0"/>
                    <a:pt x="43" y="0"/>
                  </a:cubicBezTo>
                  <a:cubicBezTo>
                    <a:pt x="43" y="0"/>
                    <a:pt x="13" y="3"/>
                    <a:pt x="11" y="42"/>
                  </a:cubicBezTo>
                  <a:cubicBezTo>
                    <a:pt x="10" y="72"/>
                    <a:pt x="42" y="84"/>
                    <a:pt x="40" y="117"/>
                  </a:cubicBezTo>
                  <a:cubicBezTo>
                    <a:pt x="39" y="146"/>
                    <a:pt x="16" y="148"/>
                    <a:pt x="13" y="173"/>
                  </a:cubicBezTo>
                  <a:cubicBezTo>
                    <a:pt x="10" y="196"/>
                    <a:pt x="20" y="212"/>
                    <a:pt x="25" y="218"/>
                  </a:cubicBezTo>
                  <a:cubicBezTo>
                    <a:pt x="21" y="221"/>
                    <a:pt x="18" y="227"/>
                    <a:pt x="17" y="233"/>
                  </a:cubicBezTo>
                  <a:cubicBezTo>
                    <a:pt x="7" y="243"/>
                    <a:pt x="0" y="263"/>
                    <a:pt x="0" y="286"/>
                  </a:cubicBezTo>
                  <a:cubicBezTo>
                    <a:pt x="0" y="320"/>
                    <a:pt x="15" y="347"/>
                    <a:pt x="34" y="347"/>
                  </a:cubicBezTo>
                  <a:cubicBezTo>
                    <a:pt x="35" y="347"/>
                    <a:pt x="36" y="347"/>
                    <a:pt x="38" y="347"/>
                  </a:cubicBezTo>
                  <a:cubicBezTo>
                    <a:pt x="20" y="344"/>
                    <a:pt x="7" y="318"/>
                    <a:pt x="7" y="286"/>
                  </a:cubicBezTo>
                  <a:close/>
                </a:path>
              </a:pathLst>
            </a:custGeom>
            <a:solidFill>
              <a:srgbClr val="AA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8" name="Freeform 487">
              <a:extLst>
                <a:ext uri="{FF2B5EF4-FFF2-40B4-BE49-F238E27FC236}">
                  <a16:creationId xmlns:a16="http://schemas.microsoft.com/office/drawing/2014/main" id="{3D5F8DB1-26A6-4784-9470-74585E0B2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720"/>
              <a:ext cx="171" cy="868"/>
            </a:xfrm>
            <a:custGeom>
              <a:avLst/>
              <a:gdLst>
                <a:gd name="T0" fmla="*/ 2004 w 68"/>
                <a:gd name="T1" fmla="*/ 9123 h 347"/>
                <a:gd name="T2" fmla="*/ 1524 w 68"/>
                <a:gd name="T3" fmla="*/ 8452 h 347"/>
                <a:gd name="T4" fmla="*/ 998 w 68"/>
                <a:gd name="T5" fmla="*/ 6809 h 347"/>
                <a:gd name="T6" fmla="*/ 2004 w 68"/>
                <a:gd name="T7" fmla="*/ 4663 h 347"/>
                <a:gd name="T8" fmla="*/ 684 w 68"/>
                <a:gd name="T9" fmla="*/ 1688 h 347"/>
                <a:gd name="T10" fmla="*/ 1720 w 68"/>
                <a:gd name="T11" fmla="*/ 0 h 347"/>
                <a:gd name="T12" fmla="*/ 443 w 68"/>
                <a:gd name="T13" fmla="*/ 1646 h 347"/>
                <a:gd name="T14" fmla="*/ 1607 w 68"/>
                <a:gd name="T15" fmla="*/ 4588 h 347"/>
                <a:gd name="T16" fmla="*/ 526 w 68"/>
                <a:gd name="T17" fmla="*/ 6776 h 347"/>
                <a:gd name="T18" fmla="*/ 998 w 68"/>
                <a:gd name="T19" fmla="*/ 8527 h 347"/>
                <a:gd name="T20" fmla="*/ 684 w 68"/>
                <a:gd name="T21" fmla="*/ 9123 h 347"/>
                <a:gd name="T22" fmla="*/ 0 w 68"/>
                <a:gd name="T23" fmla="*/ 11194 h 347"/>
                <a:gd name="T24" fmla="*/ 1365 w 68"/>
                <a:gd name="T25" fmla="*/ 13585 h 347"/>
                <a:gd name="T26" fmla="*/ 2718 w 68"/>
                <a:gd name="T27" fmla="*/ 11194 h 347"/>
                <a:gd name="T28" fmla="*/ 2004 w 68"/>
                <a:gd name="T29" fmla="*/ 9123 h 34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8" h="347">
                  <a:moveTo>
                    <a:pt x="50" y="233"/>
                  </a:moveTo>
                  <a:cubicBezTo>
                    <a:pt x="49" y="224"/>
                    <a:pt x="44" y="218"/>
                    <a:pt x="38" y="216"/>
                  </a:cubicBezTo>
                  <a:cubicBezTo>
                    <a:pt x="31" y="208"/>
                    <a:pt x="23" y="194"/>
                    <a:pt x="25" y="174"/>
                  </a:cubicBezTo>
                  <a:cubicBezTo>
                    <a:pt x="28" y="149"/>
                    <a:pt x="48" y="148"/>
                    <a:pt x="50" y="119"/>
                  </a:cubicBezTo>
                  <a:cubicBezTo>
                    <a:pt x="51" y="86"/>
                    <a:pt x="18" y="73"/>
                    <a:pt x="17" y="43"/>
                  </a:cubicBezTo>
                  <a:cubicBezTo>
                    <a:pt x="17" y="9"/>
                    <a:pt x="43" y="0"/>
                    <a:pt x="43" y="0"/>
                  </a:cubicBezTo>
                  <a:cubicBezTo>
                    <a:pt x="43" y="0"/>
                    <a:pt x="13" y="3"/>
                    <a:pt x="11" y="42"/>
                  </a:cubicBezTo>
                  <a:cubicBezTo>
                    <a:pt x="10" y="72"/>
                    <a:pt x="42" y="84"/>
                    <a:pt x="40" y="117"/>
                  </a:cubicBezTo>
                  <a:cubicBezTo>
                    <a:pt x="39" y="146"/>
                    <a:pt x="16" y="148"/>
                    <a:pt x="13" y="173"/>
                  </a:cubicBezTo>
                  <a:cubicBezTo>
                    <a:pt x="10" y="196"/>
                    <a:pt x="20" y="212"/>
                    <a:pt x="25" y="218"/>
                  </a:cubicBezTo>
                  <a:cubicBezTo>
                    <a:pt x="21" y="221"/>
                    <a:pt x="18" y="227"/>
                    <a:pt x="17" y="233"/>
                  </a:cubicBezTo>
                  <a:cubicBezTo>
                    <a:pt x="7" y="243"/>
                    <a:pt x="0" y="263"/>
                    <a:pt x="0" y="286"/>
                  </a:cubicBezTo>
                  <a:cubicBezTo>
                    <a:pt x="0" y="320"/>
                    <a:pt x="15" y="347"/>
                    <a:pt x="34" y="347"/>
                  </a:cubicBezTo>
                  <a:cubicBezTo>
                    <a:pt x="53" y="347"/>
                    <a:pt x="68" y="320"/>
                    <a:pt x="68" y="286"/>
                  </a:cubicBezTo>
                  <a:cubicBezTo>
                    <a:pt x="68" y="263"/>
                    <a:pt x="61" y="243"/>
                    <a:pt x="50" y="233"/>
                  </a:cubicBezTo>
                  <a:close/>
                </a:path>
              </a:pathLst>
            </a:custGeom>
            <a:noFill/>
            <a:ln w="11113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9" name="Freeform 488">
              <a:extLst>
                <a:ext uri="{FF2B5EF4-FFF2-40B4-BE49-F238E27FC236}">
                  <a16:creationId xmlns:a16="http://schemas.microsoft.com/office/drawing/2014/main" id="{8215B02E-39A8-474C-8F2D-3F7A691CA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7" y="1280"/>
              <a:ext cx="65" cy="45"/>
            </a:xfrm>
            <a:custGeom>
              <a:avLst/>
              <a:gdLst>
                <a:gd name="T0" fmla="*/ 0 w 26"/>
                <a:gd name="T1" fmla="*/ 708 h 18"/>
                <a:gd name="T2" fmla="*/ 1020 w 26"/>
                <a:gd name="T3" fmla="*/ 438 h 18"/>
                <a:gd name="T4" fmla="*/ 550 w 26"/>
                <a:gd name="T5" fmla="*/ 363 h 18"/>
                <a:gd name="T6" fmla="*/ 283 w 26"/>
                <a:gd name="T7" fmla="*/ 0 h 18"/>
                <a:gd name="T8" fmla="*/ 238 w 26"/>
                <a:gd name="T9" fmla="*/ 283 h 18"/>
                <a:gd name="T10" fmla="*/ 83 w 26"/>
                <a:gd name="T11" fmla="*/ 520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8">
                  <a:moveTo>
                    <a:pt x="0" y="18"/>
                  </a:moveTo>
                  <a:cubicBezTo>
                    <a:pt x="5" y="10"/>
                    <a:pt x="17" y="9"/>
                    <a:pt x="26" y="11"/>
                  </a:cubicBezTo>
                  <a:cubicBezTo>
                    <a:pt x="22" y="9"/>
                    <a:pt x="18" y="9"/>
                    <a:pt x="14" y="9"/>
                  </a:cubicBezTo>
                  <a:cubicBezTo>
                    <a:pt x="9" y="8"/>
                    <a:pt x="9" y="4"/>
                    <a:pt x="7" y="0"/>
                  </a:cubicBezTo>
                  <a:cubicBezTo>
                    <a:pt x="7" y="2"/>
                    <a:pt x="6" y="5"/>
                    <a:pt x="6" y="7"/>
                  </a:cubicBezTo>
                  <a:cubicBezTo>
                    <a:pt x="5" y="9"/>
                    <a:pt x="2" y="11"/>
                    <a:pt x="2" y="13"/>
                  </a:cubicBezTo>
                </a:path>
              </a:pathLst>
            </a:custGeom>
            <a:solidFill>
              <a:srgbClr val="AA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0" name="Freeform 489">
              <a:extLst>
                <a:ext uri="{FF2B5EF4-FFF2-40B4-BE49-F238E27FC236}">
                  <a16:creationId xmlns:a16="http://schemas.microsoft.com/office/drawing/2014/main" id="{D8F44670-28D0-4AAE-903A-AAEF64554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5" y="1253"/>
              <a:ext cx="27" cy="17"/>
            </a:xfrm>
            <a:custGeom>
              <a:avLst/>
              <a:gdLst>
                <a:gd name="T0" fmla="*/ 103 w 11"/>
                <a:gd name="T1" fmla="*/ 243 h 7"/>
                <a:gd name="T2" fmla="*/ 398 w 11"/>
                <a:gd name="T3" fmla="*/ 141 h 7"/>
                <a:gd name="T4" fmla="*/ 174 w 11"/>
                <a:gd name="T5" fmla="*/ 100 h 7"/>
                <a:gd name="T6" fmla="*/ 0 w 11"/>
                <a:gd name="T7" fmla="*/ 0 h 7"/>
                <a:gd name="T8" fmla="*/ 103 w 11"/>
                <a:gd name="T9" fmla="*/ 170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7">
                  <a:moveTo>
                    <a:pt x="3" y="7"/>
                  </a:moveTo>
                  <a:cubicBezTo>
                    <a:pt x="4" y="5"/>
                    <a:pt x="9" y="4"/>
                    <a:pt x="11" y="4"/>
                  </a:cubicBezTo>
                  <a:cubicBezTo>
                    <a:pt x="9" y="4"/>
                    <a:pt x="7" y="4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1" y="1"/>
                    <a:pt x="3" y="3"/>
                    <a:pt x="3" y="5"/>
                  </a:cubicBezTo>
                </a:path>
              </a:pathLst>
            </a:custGeom>
            <a:solidFill>
              <a:srgbClr val="AADC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1" name="Freeform 490">
              <a:extLst>
                <a:ext uri="{FF2B5EF4-FFF2-40B4-BE49-F238E27FC236}">
                  <a16:creationId xmlns:a16="http://schemas.microsoft.com/office/drawing/2014/main" id="{C8A30544-2F9C-4FC6-AACE-13F80E533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1310"/>
              <a:ext cx="100" cy="268"/>
            </a:xfrm>
            <a:custGeom>
              <a:avLst/>
              <a:gdLst>
                <a:gd name="T0" fmla="*/ 50 w 40"/>
                <a:gd name="T1" fmla="*/ 0 h 107"/>
                <a:gd name="T2" fmla="*/ 833 w 40"/>
                <a:gd name="T3" fmla="*/ 471 h 107"/>
                <a:gd name="T4" fmla="*/ 208 w 40"/>
                <a:gd name="T5" fmla="*/ 4210 h 107"/>
                <a:gd name="T6" fmla="*/ 908 w 40"/>
                <a:gd name="T7" fmla="*/ 1889 h 107"/>
                <a:gd name="T8" fmla="*/ 438 w 40"/>
                <a:gd name="T9" fmla="*/ 283 h 107"/>
                <a:gd name="T10" fmla="*/ 50 w 40"/>
                <a:gd name="T11" fmla="*/ 0 h 10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107">
                  <a:moveTo>
                    <a:pt x="1" y="0"/>
                  </a:moveTo>
                  <a:cubicBezTo>
                    <a:pt x="1" y="0"/>
                    <a:pt x="15" y="1"/>
                    <a:pt x="21" y="12"/>
                  </a:cubicBezTo>
                  <a:cubicBezTo>
                    <a:pt x="27" y="24"/>
                    <a:pt x="40" y="80"/>
                    <a:pt x="5" y="107"/>
                  </a:cubicBezTo>
                  <a:cubicBezTo>
                    <a:pt x="5" y="107"/>
                    <a:pt x="28" y="88"/>
                    <a:pt x="23" y="48"/>
                  </a:cubicBezTo>
                  <a:cubicBezTo>
                    <a:pt x="21" y="37"/>
                    <a:pt x="23" y="13"/>
                    <a:pt x="11" y="7"/>
                  </a:cubicBezTo>
                  <a:cubicBezTo>
                    <a:pt x="0" y="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25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2" name="Freeform 491">
              <a:extLst>
                <a:ext uri="{FF2B5EF4-FFF2-40B4-BE49-F238E27FC236}">
                  <a16:creationId xmlns:a16="http://schemas.microsoft.com/office/drawing/2014/main" id="{7724CA2C-5590-493B-8093-489FD3AE3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0" y="1268"/>
              <a:ext cx="32" cy="35"/>
            </a:xfrm>
            <a:custGeom>
              <a:avLst/>
              <a:gdLst>
                <a:gd name="T0" fmla="*/ 0 w 13"/>
                <a:gd name="T1" fmla="*/ 0 h 14"/>
                <a:gd name="T2" fmla="*/ 327 w 13"/>
                <a:gd name="T3" fmla="*/ 158 h 14"/>
                <a:gd name="T4" fmla="*/ 478 w 13"/>
                <a:gd name="T5" fmla="*/ 550 h 14"/>
                <a:gd name="T6" fmla="*/ 0 w 13"/>
                <a:gd name="T7" fmla="*/ 438 h 14"/>
                <a:gd name="T8" fmla="*/ 298 w 13"/>
                <a:gd name="T9" fmla="*/ 283 h 14"/>
                <a:gd name="T10" fmla="*/ 103 w 13"/>
                <a:gd name="T11" fmla="*/ 0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" h="14">
                  <a:moveTo>
                    <a:pt x="0" y="0"/>
                  </a:moveTo>
                  <a:cubicBezTo>
                    <a:pt x="5" y="0"/>
                    <a:pt x="7" y="1"/>
                    <a:pt x="9" y="4"/>
                  </a:cubicBezTo>
                  <a:cubicBezTo>
                    <a:pt x="11" y="7"/>
                    <a:pt x="12" y="11"/>
                    <a:pt x="13" y="14"/>
                  </a:cubicBezTo>
                  <a:cubicBezTo>
                    <a:pt x="9" y="12"/>
                    <a:pt x="2" y="13"/>
                    <a:pt x="0" y="11"/>
                  </a:cubicBezTo>
                  <a:cubicBezTo>
                    <a:pt x="2" y="11"/>
                    <a:pt x="8" y="10"/>
                    <a:pt x="8" y="7"/>
                  </a:cubicBezTo>
                  <a:cubicBezTo>
                    <a:pt x="7" y="4"/>
                    <a:pt x="4" y="3"/>
                    <a:pt x="3" y="0"/>
                  </a:cubicBezTo>
                </a:path>
              </a:pathLst>
            </a:custGeom>
            <a:solidFill>
              <a:srgbClr val="25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3" name="Freeform 492">
              <a:extLst>
                <a:ext uri="{FF2B5EF4-FFF2-40B4-BE49-F238E27FC236}">
                  <a16:creationId xmlns:a16="http://schemas.microsoft.com/office/drawing/2014/main" id="{76C1A08E-9752-4A97-A53D-E8A7F5B70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1103"/>
              <a:ext cx="65" cy="142"/>
            </a:xfrm>
            <a:custGeom>
              <a:avLst/>
              <a:gdLst>
                <a:gd name="T0" fmla="*/ 1020 w 26"/>
                <a:gd name="T1" fmla="*/ 0 h 57"/>
                <a:gd name="T2" fmla="*/ 988 w 26"/>
                <a:gd name="T3" fmla="*/ 2197 h 57"/>
                <a:gd name="T4" fmla="*/ 1020 w 26"/>
                <a:gd name="T5" fmla="*/ 0 h 5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57">
                  <a:moveTo>
                    <a:pt x="26" y="0"/>
                  </a:moveTo>
                  <a:cubicBezTo>
                    <a:pt x="26" y="0"/>
                    <a:pt x="5" y="28"/>
                    <a:pt x="25" y="57"/>
                  </a:cubicBezTo>
                  <a:cubicBezTo>
                    <a:pt x="25" y="57"/>
                    <a:pt x="0" y="34"/>
                    <a:pt x="26" y="0"/>
                  </a:cubicBezTo>
                  <a:close/>
                </a:path>
              </a:pathLst>
            </a:custGeom>
            <a:solidFill>
              <a:srgbClr val="25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4" name="Freeform 493">
              <a:extLst>
                <a:ext uri="{FF2B5EF4-FFF2-40B4-BE49-F238E27FC236}">
                  <a16:creationId xmlns:a16="http://schemas.microsoft.com/office/drawing/2014/main" id="{6C20BBB4-40EA-443D-B108-10A693D47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975"/>
              <a:ext cx="25" cy="90"/>
            </a:xfrm>
            <a:custGeom>
              <a:avLst/>
              <a:gdLst>
                <a:gd name="T0" fmla="*/ 83 w 10"/>
                <a:gd name="T1" fmla="*/ 0 h 36"/>
                <a:gd name="T2" fmla="*/ 0 w 10"/>
                <a:gd name="T3" fmla="*/ 1408 h 36"/>
                <a:gd name="T4" fmla="*/ 83 w 10"/>
                <a:gd name="T5" fmla="*/ 0 h 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36">
                  <a:moveTo>
                    <a:pt x="2" y="0"/>
                  </a:moveTo>
                  <a:cubicBezTo>
                    <a:pt x="2" y="0"/>
                    <a:pt x="10" y="21"/>
                    <a:pt x="0" y="36"/>
                  </a:cubicBezTo>
                  <a:cubicBezTo>
                    <a:pt x="0" y="36"/>
                    <a:pt x="7" y="23"/>
                    <a:pt x="2" y="0"/>
                  </a:cubicBezTo>
                  <a:close/>
                </a:path>
              </a:pathLst>
            </a:custGeom>
            <a:solidFill>
              <a:srgbClr val="25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5" name="Freeform 494">
              <a:extLst>
                <a:ext uri="{FF2B5EF4-FFF2-40B4-BE49-F238E27FC236}">
                  <a16:creationId xmlns:a16="http://schemas.microsoft.com/office/drawing/2014/main" id="{B33B2CD6-2653-474D-868F-84C166486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273"/>
              <a:ext cx="42" cy="80"/>
            </a:xfrm>
            <a:custGeom>
              <a:avLst/>
              <a:gdLst>
                <a:gd name="T0" fmla="*/ 605 w 17"/>
                <a:gd name="T1" fmla="*/ 470 h 32"/>
                <a:gd name="T2" fmla="*/ 30 w 17"/>
                <a:gd name="T3" fmla="*/ 1250 h 32"/>
                <a:gd name="T4" fmla="*/ 329 w 17"/>
                <a:gd name="T5" fmla="*/ 550 h 32"/>
                <a:gd name="T6" fmla="*/ 482 w 17"/>
                <a:gd name="T7" fmla="*/ 363 h 32"/>
                <a:gd name="T8" fmla="*/ 556 w 17"/>
                <a:gd name="T9" fmla="*/ 0 h 32"/>
                <a:gd name="T10" fmla="*/ 635 w 17"/>
                <a:gd name="T11" fmla="*/ 520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2">
                  <a:moveTo>
                    <a:pt x="16" y="12"/>
                  </a:moveTo>
                  <a:cubicBezTo>
                    <a:pt x="7" y="14"/>
                    <a:pt x="6" y="25"/>
                    <a:pt x="1" y="32"/>
                  </a:cubicBezTo>
                  <a:cubicBezTo>
                    <a:pt x="0" y="26"/>
                    <a:pt x="5" y="18"/>
                    <a:pt x="9" y="14"/>
                  </a:cubicBezTo>
                  <a:cubicBezTo>
                    <a:pt x="11" y="12"/>
                    <a:pt x="12" y="11"/>
                    <a:pt x="13" y="9"/>
                  </a:cubicBezTo>
                  <a:cubicBezTo>
                    <a:pt x="13" y="5"/>
                    <a:pt x="13" y="3"/>
                    <a:pt x="15" y="0"/>
                  </a:cubicBezTo>
                  <a:cubicBezTo>
                    <a:pt x="14" y="4"/>
                    <a:pt x="11" y="11"/>
                    <a:pt x="17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6" name="Oval 495">
              <a:extLst>
                <a:ext uri="{FF2B5EF4-FFF2-40B4-BE49-F238E27FC236}">
                  <a16:creationId xmlns:a16="http://schemas.microsoft.com/office/drawing/2014/main" id="{B64DFEE6-5241-4BD3-964D-EE96983F5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" y="1553"/>
              <a:ext cx="35" cy="25"/>
            </a:xfrm>
            <a:prstGeom prst="ellipse">
              <a:avLst/>
            </a:prstGeom>
            <a:solidFill>
              <a:srgbClr val="3FB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507" name="Freeform 496">
              <a:extLst>
                <a:ext uri="{FF2B5EF4-FFF2-40B4-BE49-F238E27FC236}">
                  <a16:creationId xmlns:a16="http://schemas.microsoft.com/office/drawing/2014/main" id="{54D5E632-D99C-488D-9A34-BE189D634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1533"/>
              <a:ext cx="23" cy="22"/>
            </a:xfrm>
            <a:custGeom>
              <a:avLst/>
              <a:gdLst>
                <a:gd name="T0" fmla="*/ 386 w 9"/>
                <a:gd name="T1" fmla="*/ 220 h 9"/>
                <a:gd name="T2" fmla="*/ 215 w 9"/>
                <a:gd name="T3" fmla="*/ 323 h 9"/>
                <a:gd name="T4" fmla="*/ 51 w 9"/>
                <a:gd name="T5" fmla="*/ 220 h 9"/>
                <a:gd name="T6" fmla="*/ 84 w 9"/>
                <a:gd name="T7" fmla="*/ 0 h 9"/>
                <a:gd name="T8" fmla="*/ 386 w 9"/>
                <a:gd name="T9" fmla="*/ 22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9" y="6"/>
                  </a:moveTo>
                  <a:cubicBezTo>
                    <a:pt x="9" y="8"/>
                    <a:pt x="7" y="9"/>
                    <a:pt x="5" y="9"/>
                  </a:cubicBezTo>
                  <a:cubicBezTo>
                    <a:pt x="3" y="9"/>
                    <a:pt x="1" y="8"/>
                    <a:pt x="1" y="6"/>
                  </a:cubicBezTo>
                  <a:cubicBezTo>
                    <a:pt x="1" y="4"/>
                    <a:pt x="0" y="0"/>
                    <a:pt x="2" y="0"/>
                  </a:cubicBezTo>
                  <a:cubicBezTo>
                    <a:pt x="5" y="0"/>
                    <a:pt x="9" y="4"/>
                    <a:pt x="9" y="6"/>
                  </a:cubicBezTo>
                  <a:close/>
                </a:path>
              </a:pathLst>
            </a:custGeom>
            <a:solidFill>
              <a:srgbClr val="3FB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508" name="Freeform 497">
              <a:extLst>
                <a:ext uri="{FF2B5EF4-FFF2-40B4-BE49-F238E27FC236}">
                  <a16:creationId xmlns:a16="http://schemas.microsoft.com/office/drawing/2014/main" id="{0BBBC77D-8D06-47CE-945A-7618AEC20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" y="1270"/>
              <a:ext cx="18" cy="30"/>
            </a:xfrm>
            <a:custGeom>
              <a:avLst/>
              <a:gdLst>
                <a:gd name="T0" fmla="*/ 139 w 7"/>
                <a:gd name="T1" fmla="*/ 50 h 12"/>
                <a:gd name="T2" fmla="*/ 219 w 7"/>
                <a:gd name="T3" fmla="*/ 313 h 12"/>
                <a:gd name="T4" fmla="*/ 257 w 7"/>
                <a:gd name="T5" fmla="*/ 50 h 12"/>
                <a:gd name="T6" fmla="*/ 172 w 7"/>
                <a:gd name="T7" fmla="*/ 5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12">
                  <a:moveTo>
                    <a:pt x="3" y="1"/>
                  </a:moveTo>
                  <a:cubicBezTo>
                    <a:pt x="0" y="1"/>
                    <a:pt x="1" y="12"/>
                    <a:pt x="5" y="8"/>
                  </a:cubicBezTo>
                  <a:cubicBezTo>
                    <a:pt x="7" y="6"/>
                    <a:pt x="7" y="2"/>
                    <a:pt x="6" y="1"/>
                  </a:cubicBezTo>
                  <a:cubicBezTo>
                    <a:pt x="5" y="0"/>
                    <a:pt x="5" y="0"/>
                    <a:pt x="4" y="1"/>
                  </a:cubicBezTo>
                </a:path>
              </a:pathLst>
            </a:custGeom>
            <a:solidFill>
              <a:srgbClr val="3FB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6" name="Group 498">
            <a:extLst>
              <a:ext uri="{FF2B5EF4-FFF2-40B4-BE49-F238E27FC236}">
                <a16:creationId xmlns:a16="http://schemas.microsoft.com/office/drawing/2014/main" id="{738C4A28-7878-44E8-A7AF-57453FDA1C50}"/>
              </a:ext>
            </a:extLst>
          </p:cNvPr>
          <p:cNvGrpSpPr>
            <a:grpSpLocks/>
          </p:cNvGrpSpPr>
          <p:nvPr/>
        </p:nvGrpSpPr>
        <p:grpSpPr bwMode="auto">
          <a:xfrm>
            <a:off x="2449513" y="3473450"/>
            <a:ext cx="477837" cy="365125"/>
            <a:chOff x="599" y="1237"/>
            <a:chExt cx="715" cy="691"/>
          </a:xfrm>
        </p:grpSpPr>
        <p:sp>
          <p:nvSpPr>
            <p:cNvPr id="55486" name="Freeform 499">
              <a:extLst>
                <a:ext uri="{FF2B5EF4-FFF2-40B4-BE49-F238E27FC236}">
                  <a16:creationId xmlns:a16="http://schemas.microsoft.com/office/drawing/2014/main" id="{02BFF08A-3C1B-4117-A44A-77B034F98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2345 w 286"/>
                <a:gd name="T1" fmla="*/ 1310 h 259"/>
                <a:gd name="T2" fmla="*/ 708 w 286"/>
                <a:gd name="T3" fmla="*/ 6990 h 259"/>
                <a:gd name="T4" fmla="*/ 5708 w 286"/>
                <a:gd name="T5" fmla="*/ 12209 h 259"/>
                <a:gd name="T6" fmla="*/ 9970 w 286"/>
                <a:gd name="T7" fmla="*/ 10029 h 259"/>
                <a:gd name="T8" fmla="*/ 2345 w 286"/>
                <a:gd name="T9" fmla="*/ 1310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7" name="Freeform 500">
              <a:extLst>
                <a:ext uri="{FF2B5EF4-FFF2-40B4-BE49-F238E27FC236}">
                  <a16:creationId xmlns:a16="http://schemas.microsoft.com/office/drawing/2014/main" id="{FBF1CB49-293F-4D3F-A9A2-1CF233A03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264"/>
              <a:ext cx="533" cy="621"/>
            </a:xfrm>
            <a:custGeom>
              <a:avLst/>
              <a:gdLst>
                <a:gd name="T0" fmla="*/ 0 w 213"/>
                <a:gd name="T1" fmla="*/ 909 h 233"/>
                <a:gd name="T2" fmla="*/ 6894 w 213"/>
                <a:gd name="T3" fmla="*/ 9427 h 233"/>
                <a:gd name="T4" fmla="*/ 4860 w 213"/>
                <a:gd name="T5" fmla="*/ 11756 h 233"/>
                <a:gd name="T6" fmla="*/ 7177 w 213"/>
                <a:gd name="T7" fmla="*/ 9390 h 233"/>
                <a:gd name="T8" fmla="*/ 0 w 213"/>
                <a:gd name="T9" fmla="*/ 909 h 2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3" h="233">
                  <a:moveTo>
                    <a:pt x="0" y="18"/>
                  </a:moveTo>
                  <a:cubicBezTo>
                    <a:pt x="87" y="8"/>
                    <a:pt x="204" y="120"/>
                    <a:pt x="176" y="187"/>
                  </a:cubicBezTo>
                  <a:cubicBezTo>
                    <a:pt x="166" y="209"/>
                    <a:pt x="151" y="227"/>
                    <a:pt x="124" y="233"/>
                  </a:cubicBezTo>
                  <a:cubicBezTo>
                    <a:pt x="156" y="229"/>
                    <a:pt x="173" y="209"/>
                    <a:pt x="183" y="186"/>
                  </a:cubicBezTo>
                  <a:cubicBezTo>
                    <a:pt x="213" y="116"/>
                    <a:pt x="87" y="0"/>
                    <a:pt x="0" y="1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8" name="Freeform 501">
              <a:extLst>
                <a:ext uri="{FF2B5EF4-FFF2-40B4-BE49-F238E27FC236}">
                  <a16:creationId xmlns:a16="http://schemas.microsoft.com/office/drawing/2014/main" id="{871142F6-60D3-41B3-B7CE-0D5F9919D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1339"/>
              <a:ext cx="340" cy="525"/>
            </a:xfrm>
            <a:custGeom>
              <a:avLst/>
              <a:gdLst>
                <a:gd name="T0" fmla="*/ 5313 w 136"/>
                <a:gd name="T1" fmla="*/ 9935 h 197"/>
                <a:gd name="T2" fmla="*/ 938 w 136"/>
                <a:gd name="T3" fmla="*/ 4752 h 197"/>
                <a:gd name="T4" fmla="*/ 1533 w 136"/>
                <a:gd name="T5" fmla="*/ 0 h 197"/>
                <a:gd name="T6" fmla="*/ 595 w 136"/>
                <a:gd name="T7" fmla="*/ 5034 h 197"/>
                <a:gd name="T8" fmla="*/ 5313 w 136"/>
                <a:gd name="T9" fmla="*/ 9935 h 197"/>
                <a:gd name="T10" fmla="*/ 5313 w 136"/>
                <a:gd name="T11" fmla="*/ 9935 h 19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197">
                  <a:moveTo>
                    <a:pt x="136" y="197"/>
                  </a:moveTo>
                  <a:cubicBezTo>
                    <a:pt x="84" y="183"/>
                    <a:pt x="41" y="139"/>
                    <a:pt x="24" y="94"/>
                  </a:cubicBezTo>
                  <a:cubicBezTo>
                    <a:pt x="11" y="58"/>
                    <a:pt x="14" y="22"/>
                    <a:pt x="39" y="0"/>
                  </a:cubicBezTo>
                  <a:cubicBezTo>
                    <a:pt x="6" y="21"/>
                    <a:pt x="0" y="60"/>
                    <a:pt x="15" y="100"/>
                  </a:cubicBezTo>
                  <a:cubicBezTo>
                    <a:pt x="32" y="146"/>
                    <a:pt x="84" y="183"/>
                    <a:pt x="136" y="197"/>
                  </a:cubicBezTo>
                  <a:cubicBezTo>
                    <a:pt x="136" y="197"/>
                    <a:pt x="136" y="197"/>
                    <a:pt x="136" y="197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9" name="Freeform 502">
              <a:extLst>
                <a:ext uri="{FF2B5EF4-FFF2-40B4-BE49-F238E27FC236}">
                  <a16:creationId xmlns:a16="http://schemas.microsoft.com/office/drawing/2014/main" id="{05F0298D-9421-4640-A82B-18B3FDFA7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1392"/>
              <a:ext cx="448" cy="405"/>
            </a:xfrm>
            <a:custGeom>
              <a:avLst/>
              <a:gdLst>
                <a:gd name="T0" fmla="*/ 6114 w 179"/>
                <a:gd name="T1" fmla="*/ 5750 h 152"/>
                <a:gd name="T2" fmla="*/ 1334 w 179"/>
                <a:gd name="T3" fmla="*/ 4330 h 152"/>
                <a:gd name="T4" fmla="*/ 1647 w 179"/>
                <a:gd name="T5" fmla="*/ 205 h 152"/>
                <a:gd name="T6" fmla="*/ 6114 w 179"/>
                <a:gd name="T7" fmla="*/ 5750 h 1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9" h="152">
                  <a:moveTo>
                    <a:pt x="156" y="114"/>
                  </a:moveTo>
                  <a:cubicBezTo>
                    <a:pt x="132" y="152"/>
                    <a:pt x="64" y="122"/>
                    <a:pt x="34" y="86"/>
                  </a:cubicBezTo>
                  <a:cubicBezTo>
                    <a:pt x="4" y="50"/>
                    <a:pt x="0" y="8"/>
                    <a:pt x="42" y="4"/>
                  </a:cubicBezTo>
                  <a:cubicBezTo>
                    <a:pt x="89" y="0"/>
                    <a:pt x="179" y="74"/>
                    <a:pt x="156" y="114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0" name="Freeform 503">
              <a:extLst>
                <a:ext uri="{FF2B5EF4-FFF2-40B4-BE49-F238E27FC236}">
                  <a16:creationId xmlns:a16="http://schemas.microsoft.com/office/drawing/2014/main" id="{9E469487-685E-4D01-A157-236BE8DE3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" y="1421"/>
              <a:ext cx="385" cy="376"/>
            </a:xfrm>
            <a:custGeom>
              <a:avLst/>
              <a:gdLst>
                <a:gd name="T0" fmla="*/ 1533 w 154"/>
                <a:gd name="T1" fmla="*/ 3277 h 141"/>
                <a:gd name="T2" fmla="*/ 708 w 154"/>
                <a:gd name="T3" fmla="*/ 0 h 141"/>
                <a:gd name="T4" fmla="*/ 1220 w 154"/>
                <a:gd name="T5" fmla="*/ 3789 h 141"/>
                <a:gd name="T6" fmla="*/ 5988 w 154"/>
                <a:gd name="T7" fmla="*/ 5213 h 141"/>
                <a:gd name="T8" fmla="*/ 6020 w 154"/>
                <a:gd name="T9" fmla="*/ 5155 h 141"/>
                <a:gd name="T10" fmla="*/ 1533 w 154"/>
                <a:gd name="T11" fmla="*/ 3277 h 1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4" h="141">
                  <a:moveTo>
                    <a:pt x="39" y="65"/>
                  </a:moveTo>
                  <a:cubicBezTo>
                    <a:pt x="20" y="42"/>
                    <a:pt x="11" y="17"/>
                    <a:pt x="18" y="0"/>
                  </a:cubicBezTo>
                  <a:cubicBezTo>
                    <a:pt x="0" y="14"/>
                    <a:pt x="7" y="46"/>
                    <a:pt x="31" y="75"/>
                  </a:cubicBezTo>
                  <a:cubicBezTo>
                    <a:pt x="61" y="111"/>
                    <a:pt x="129" y="141"/>
                    <a:pt x="153" y="103"/>
                  </a:cubicBezTo>
                  <a:cubicBezTo>
                    <a:pt x="153" y="103"/>
                    <a:pt x="154" y="102"/>
                    <a:pt x="154" y="102"/>
                  </a:cubicBezTo>
                  <a:cubicBezTo>
                    <a:pt x="125" y="126"/>
                    <a:pt x="66" y="98"/>
                    <a:pt x="39" y="65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1" name="Freeform 504">
              <a:extLst>
                <a:ext uri="{FF2B5EF4-FFF2-40B4-BE49-F238E27FC236}">
                  <a16:creationId xmlns:a16="http://schemas.microsoft.com/office/drawing/2014/main" id="{8768E799-DC5F-4464-A800-69754EA4A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1" y="1416"/>
              <a:ext cx="213" cy="235"/>
            </a:xfrm>
            <a:custGeom>
              <a:avLst/>
              <a:gdLst>
                <a:gd name="T0" fmla="*/ 0 w 85"/>
                <a:gd name="T1" fmla="*/ 0 h 88"/>
                <a:gd name="T2" fmla="*/ 3353 w 85"/>
                <a:gd name="T3" fmla="*/ 4478 h 88"/>
                <a:gd name="T4" fmla="*/ 0 w 85"/>
                <a:gd name="T5" fmla="*/ 0 h 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88">
                  <a:moveTo>
                    <a:pt x="0" y="0"/>
                  </a:moveTo>
                  <a:cubicBezTo>
                    <a:pt x="31" y="14"/>
                    <a:pt x="83" y="51"/>
                    <a:pt x="85" y="88"/>
                  </a:cubicBezTo>
                  <a:cubicBezTo>
                    <a:pt x="82" y="75"/>
                    <a:pt x="44" y="24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2" name="Freeform 505">
              <a:extLst>
                <a:ext uri="{FF2B5EF4-FFF2-40B4-BE49-F238E27FC236}">
                  <a16:creationId xmlns:a16="http://schemas.microsoft.com/office/drawing/2014/main" id="{C5B318F6-7E03-473B-9DC4-527758A40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" y="1435"/>
              <a:ext cx="180" cy="224"/>
            </a:xfrm>
            <a:custGeom>
              <a:avLst/>
              <a:gdLst>
                <a:gd name="T0" fmla="*/ 0 w 72"/>
                <a:gd name="T1" fmla="*/ 0 h 84"/>
                <a:gd name="T2" fmla="*/ 2708 w 72"/>
                <a:gd name="T3" fmla="*/ 4245 h 84"/>
                <a:gd name="T4" fmla="*/ 0 w 72"/>
                <a:gd name="T5" fmla="*/ 0 h 8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2" h="84">
                  <a:moveTo>
                    <a:pt x="0" y="0"/>
                  </a:moveTo>
                  <a:cubicBezTo>
                    <a:pt x="22" y="10"/>
                    <a:pt x="72" y="48"/>
                    <a:pt x="69" y="84"/>
                  </a:cubicBezTo>
                  <a:cubicBezTo>
                    <a:pt x="70" y="64"/>
                    <a:pt x="66" y="27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3" name="Freeform 506">
              <a:extLst>
                <a:ext uri="{FF2B5EF4-FFF2-40B4-BE49-F238E27FC236}">
                  <a16:creationId xmlns:a16="http://schemas.microsoft.com/office/drawing/2014/main" id="{51569648-88DC-4A59-A51F-330480C8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" y="1579"/>
              <a:ext cx="255" cy="181"/>
            </a:xfrm>
            <a:custGeom>
              <a:avLst/>
              <a:gdLst>
                <a:gd name="T0" fmla="*/ 0 w 102"/>
                <a:gd name="T1" fmla="*/ 0 h 68"/>
                <a:gd name="T2" fmla="*/ 3988 w 102"/>
                <a:gd name="T3" fmla="*/ 3317 h 68"/>
                <a:gd name="T4" fmla="*/ 0 w 102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2" h="68">
                  <a:moveTo>
                    <a:pt x="0" y="0"/>
                  </a:moveTo>
                  <a:cubicBezTo>
                    <a:pt x="4" y="18"/>
                    <a:pt x="50" y="68"/>
                    <a:pt x="102" y="66"/>
                  </a:cubicBezTo>
                  <a:cubicBezTo>
                    <a:pt x="82" y="64"/>
                    <a:pt x="30" y="4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4" name="Freeform 507">
              <a:extLst>
                <a:ext uri="{FF2B5EF4-FFF2-40B4-BE49-F238E27FC236}">
                  <a16:creationId xmlns:a16="http://schemas.microsoft.com/office/drawing/2014/main" id="{9DDC3A80-1171-4B9D-8175-542654CF7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1237"/>
              <a:ext cx="715" cy="691"/>
            </a:xfrm>
            <a:custGeom>
              <a:avLst/>
              <a:gdLst>
                <a:gd name="T0" fmla="*/ 2345 w 286"/>
                <a:gd name="T1" fmla="*/ 1310 h 259"/>
                <a:gd name="T2" fmla="*/ 708 w 286"/>
                <a:gd name="T3" fmla="*/ 6990 h 259"/>
                <a:gd name="T4" fmla="*/ 5708 w 286"/>
                <a:gd name="T5" fmla="*/ 12209 h 259"/>
                <a:gd name="T6" fmla="*/ 9970 w 286"/>
                <a:gd name="T7" fmla="*/ 10029 h 259"/>
                <a:gd name="T8" fmla="*/ 2345 w 286"/>
                <a:gd name="T9" fmla="*/ 1310 h 2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6" h="259">
                  <a:moveTo>
                    <a:pt x="60" y="26"/>
                  </a:moveTo>
                  <a:cubicBezTo>
                    <a:pt x="12" y="44"/>
                    <a:pt x="0" y="90"/>
                    <a:pt x="18" y="138"/>
                  </a:cubicBezTo>
                  <a:cubicBezTo>
                    <a:pt x="36" y="186"/>
                    <a:pt x="92" y="226"/>
                    <a:pt x="146" y="241"/>
                  </a:cubicBezTo>
                  <a:cubicBezTo>
                    <a:pt x="210" y="259"/>
                    <a:pt x="240" y="232"/>
                    <a:pt x="255" y="198"/>
                  </a:cubicBezTo>
                  <a:cubicBezTo>
                    <a:pt x="286" y="124"/>
                    <a:pt x="150" y="0"/>
                    <a:pt x="60" y="2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95" name="Freeform 508">
              <a:extLst>
                <a:ext uri="{FF2B5EF4-FFF2-40B4-BE49-F238E27FC236}">
                  <a16:creationId xmlns:a16="http://schemas.microsoft.com/office/drawing/2014/main" id="{6C8840B4-00DA-4ED7-8DDB-F522E0617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03"/>
              <a:ext cx="377" cy="349"/>
            </a:xfrm>
            <a:custGeom>
              <a:avLst/>
              <a:gdLst>
                <a:gd name="T0" fmla="*/ 262 w 151"/>
                <a:gd name="T1" fmla="*/ 908 h 131"/>
                <a:gd name="T2" fmla="*/ 1091 w 151"/>
                <a:gd name="T3" fmla="*/ 4124 h 131"/>
                <a:gd name="T4" fmla="*/ 4669 w 151"/>
                <a:gd name="T5" fmla="*/ 6500 h 131"/>
                <a:gd name="T6" fmla="*/ 5865 w 151"/>
                <a:gd name="T7" fmla="*/ 5544 h 131"/>
                <a:gd name="T8" fmla="*/ 5865 w 151"/>
                <a:gd name="T9" fmla="*/ 5544 h 131"/>
                <a:gd name="T10" fmla="*/ 4669 w 151"/>
                <a:gd name="T11" fmla="*/ 6389 h 131"/>
                <a:gd name="T12" fmla="*/ 1121 w 151"/>
                <a:gd name="T13" fmla="*/ 4081 h 131"/>
                <a:gd name="T14" fmla="*/ 342 w 151"/>
                <a:gd name="T15" fmla="*/ 908 h 131"/>
                <a:gd name="T16" fmla="*/ 1433 w 151"/>
                <a:gd name="T17" fmla="*/ 0 h 131"/>
                <a:gd name="T18" fmla="*/ 1433 w 151"/>
                <a:gd name="T19" fmla="*/ 0 h 131"/>
                <a:gd name="T20" fmla="*/ 262 w 151"/>
                <a:gd name="T21" fmla="*/ 908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1" h="131">
                  <a:moveTo>
                    <a:pt x="7" y="18"/>
                  </a:moveTo>
                  <a:cubicBezTo>
                    <a:pt x="0" y="34"/>
                    <a:pt x="8" y="59"/>
                    <a:pt x="28" y="82"/>
                  </a:cubicBezTo>
                  <a:cubicBezTo>
                    <a:pt x="48" y="107"/>
                    <a:pt x="88" y="131"/>
                    <a:pt x="120" y="129"/>
                  </a:cubicBezTo>
                  <a:cubicBezTo>
                    <a:pt x="134" y="128"/>
                    <a:pt x="144" y="121"/>
                    <a:pt x="151" y="110"/>
                  </a:cubicBezTo>
                  <a:cubicBezTo>
                    <a:pt x="151" y="110"/>
                    <a:pt x="151" y="110"/>
                    <a:pt x="151" y="110"/>
                  </a:cubicBezTo>
                  <a:cubicBezTo>
                    <a:pt x="144" y="121"/>
                    <a:pt x="134" y="126"/>
                    <a:pt x="120" y="127"/>
                  </a:cubicBezTo>
                  <a:cubicBezTo>
                    <a:pt x="89" y="129"/>
                    <a:pt x="50" y="105"/>
                    <a:pt x="29" y="81"/>
                  </a:cubicBezTo>
                  <a:cubicBezTo>
                    <a:pt x="10" y="58"/>
                    <a:pt x="2" y="34"/>
                    <a:pt x="9" y="18"/>
                  </a:cubicBezTo>
                  <a:cubicBezTo>
                    <a:pt x="13" y="9"/>
                    <a:pt x="22" y="2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22" y="2"/>
                    <a:pt x="11" y="7"/>
                    <a:pt x="7" y="18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7" name="Group 509">
            <a:extLst>
              <a:ext uri="{FF2B5EF4-FFF2-40B4-BE49-F238E27FC236}">
                <a16:creationId xmlns:a16="http://schemas.microsoft.com/office/drawing/2014/main" id="{F03BF4D8-97BA-4672-B5B6-A773633C7DF5}"/>
              </a:ext>
            </a:extLst>
          </p:cNvPr>
          <p:cNvGrpSpPr>
            <a:grpSpLocks/>
          </p:cNvGrpSpPr>
          <p:nvPr/>
        </p:nvGrpSpPr>
        <p:grpSpPr bwMode="auto">
          <a:xfrm>
            <a:off x="2830513" y="3321050"/>
            <a:ext cx="458787" cy="481013"/>
            <a:chOff x="2143" y="1274"/>
            <a:chExt cx="1397" cy="1464"/>
          </a:xfrm>
        </p:grpSpPr>
        <p:sp>
          <p:nvSpPr>
            <p:cNvPr id="55476" name="Freeform 510">
              <a:extLst>
                <a:ext uri="{FF2B5EF4-FFF2-40B4-BE49-F238E27FC236}">
                  <a16:creationId xmlns:a16="http://schemas.microsoft.com/office/drawing/2014/main" id="{1B625FAE-F91A-44CF-AC29-BD697ECCE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274"/>
              <a:ext cx="1397" cy="1464"/>
            </a:xfrm>
            <a:custGeom>
              <a:avLst/>
              <a:gdLst>
                <a:gd name="T0" fmla="*/ 108140 w 274"/>
                <a:gd name="T1" fmla="*/ 18363 h 269"/>
                <a:gd name="T2" fmla="*/ 58047 w 274"/>
                <a:gd name="T3" fmla="*/ 5334 h 269"/>
                <a:gd name="T4" fmla="*/ 35119 w 274"/>
                <a:gd name="T5" fmla="*/ 159739 h 269"/>
                <a:gd name="T6" fmla="*/ 152696 w 274"/>
                <a:gd name="T7" fmla="*/ 215839 h 269"/>
                <a:gd name="T8" fmla="*/ 177077 w 274"/>
                <a:gd name="T9" fmla="*/ 132516 h 269"/>
                <a:gd name="T10" fmla="*/ 139827 w 274"/>
                <a:gd name="T11" fmla="*/ 64955 h 269"/>
                <a:gd name="T12" fmla="*/ 108140 w 274"/>
                <a:gd name="T13" fmla="*/ 18363 h 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69">
                  <a:moveTo>
                    <a:pt x="160" y="21"/>
                  </a:moveTo>
                  <a:cubicBezTo>
                    <a:pt x="135" y="6"/>
                    <a:pt x="110" y="0"/>
                    <a:pt x="86" y="6"/>
                  </a:cubicBezTo>
                  <a:cubicBezTo>
                    <a:pt x="2" y="23"/>
                    <a:pt x="0" y="114"/>
                    <a:pt x="52" y="182"/>
                  </a:cubicBezTo>
                  <a:cubicBezTo>
                    <a:pt x="104" y="250"/>
                    <a:pt x="189" y="269"/>
                    <a:pt x="226" y="246"/>
                  </a:cubicBezTo>
                  <a:cubicBezTo>
                    <a:pt x="264" y="223"/>
                    <a:pt x="274" y="189"/>
                    <a:pt x="262" y="151"/>
                  </a:cubicBezTo>
                  <a:cubicBezTo>
                    <a:pt x="252" y="118"/>
                    <a:pt x="222" y="90"/>
                    <a:pt x="207" y="74"/>
                  </a:cubicBezTo>
                  <a:cubicBezTo>
                    <a:pt x="191" y="56"/>
                    <a:pt x="177" y="31"/>
                    <a:pt x="160" y="21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7" name="Freeform 511">
              <a:extLst>
                <a:ext uri="{FF2B5EF4-FFF2-40B4-BE49-F238E27FC236}">
                  <a16:creationId xmlns:a16="http://schemas.microsoft.com/office/drawing/2014/main" id="{3262A612-5CA7-43F8-8334-686893987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8" y="1323"/>
              <a:ext cx="846" cy="1246"/>
            </a:xfrm>
            <a:custGeom>
              <a:avLst/>
              <a:gdLst>
                <a:gd name="T0" fmla="*/ 104568 w 166"/>
                <a:gd name="T1" fmla="*/ 122745 h 229"/>
                <a:gd name="T2" fmla="*/ 69505 w 166"/>
                <a:gd name="T3" fmla="*/ 60396 h 229"/>
                <a:gd name="T4" fmla="*/ 39191 w 166"/>
                <a:gd name="T5" fmla="*/ 17558 h 229"/>
                <a:gd name="T6" fmla="*/ 0 w 166"/>
                <a:gd name="T7" fmla="*/ 2574 h 229"/>
                <a:gd name="T8" fmla="*/ 33091 w 166"/>
                <a:gd name="T9" fmla="*/ 18353 h 229"/>
                <a:gd name="T10" fmla="*/ 63399 w 166"/>
                <a:gd name="T11" fmla="*/ 61370 h 229"/>
                <a:gd name="T12" fmla="*/ 98488 w 166"/>
                <a:gd name="T13" fmla="*/ 123539 h 229"/>
                <a:gd name="T14" fmla="*/ 81012 w 166"/>
                <a:gd name="T15" fmla="*/ 199893 h 229"/>
                <a:gd name="T16" fmla="*/ 81659 w 166"/>
                <a:gd name="T17" fmla="*/ 200720 h 229"/>
                <a:gd name="T18" fmla="*/ 104568 w 166"/>
                <a:gd name="T19" fmla="*/ 122745 h 2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6" h="229">
                  <a:moveTo>
                    <a:pt x="155" y="140"/>
                  </a:moveTo>
                  <a:cubicBezTo>
                    <a:pt x="146" y="110"/>
                    <a:pt x="117" y="84"/>
                    <a:pt x="103" y="69"/>
                  </a:cubicBezTo>
                  <a:cubicBezTo>
                    <a:pt x="88" y="53"/>
                    <a:pt x="74" y="30"/>
                    <a:pt x="58" y="20"/>
                  </a:cubicBezTo>
                  <a:cubicBezTo>
                    <a:pt x="37" y="8"/>
                    <a:pt x="21" y="0"/>
                    <a:pt x="0" y="3"/>
                  </a:cubicBezTo>
                  <a:cubicBezTo>
                    <a:pt x="18" y="3"/>
                    <a:pt x="31" y="10"/>
                    <a:pt x="49" y="21"/>
                  </a:cubicBezTo>
                  <a:cubicBezTo>
                    <a:pt x="65" y="30"/>
                    <a:pt x="79" y="53"/>
                    <a:pt x="94" y="70"/>
                  </a:cubicBezTo>
                  <a:cubicBezTo>
                    <a:pt x="108" y="85"/>
                    <a:pt x="137" y="111"/>
                    <a:pt x="146" y="141"/>
                  </a:cubicBezTo>
                  <a:cubicBezTo>
                    <a:pt x="157" y="177"/>
                    <a:pt x="156" y="206"/>
                    <a:pt x="120" y="228"/>
                  </a:cubicBezTo>
                  <a:cubicBezTo>
                    <a:pt x="119" y="229"/>
                    <a:pt x="119" y="229"/>
                    <a:pt x="121" y="229"/>
                  </a:cubicBezTo>
                  <a:cubicBezTo>
                    <a:pt x="157" y="207"/>
                    <a:pt x="166" y="176"/>
                    <a:pt x="155" y="14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8" name="Freeform 512">
              <a:extLst>
                <a:ext uri="{FF2B5EF4-FFF2-40B4-BE49-F238E27FC236}">
                  <a16:creationId xmlns:a16="http://schemas.microsoft.com/office/drawing/2014/main" id="{061D7BFD-3631-4B28-9ED8-34FAA8FA6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3" y="1329"/>
              <a:ext cx="969" cy="1338"/>
            </a:xfrm>
            <a:custGeom>
              <a:avLst/>
              <a:gdLst>
                <a:gd name="T0" fmla="*/ 39275 w 190"/>
                <a:gd name="T1" fmla="*/ 147854 h 246"/>
                <a:gd name="T2" fmla="*/ 60889 w 190"/>
                <a:gd name="T3" fmla="*/ 0 h 246"/>
                <a:gd name="T4" fmla="*/ 62215 w 190"/>
                <a:gd name="T5" fmla="*/ 0 h 246"/>
                <a:gd name="T6" fmla="*/ 54126 w 190"/>
                <a:gd name="T7" fmla="*/ 1773 h 246"/>
                <a:gd name="T8" fmla="*/ 32512 w 190"/>
                <a:gd name="T9" fmla="*/ 148833 h 246"/>
                <a:gd name="T10" fmla="*/ 128540 w 190"/>
                <a:gd name="T11" fmla="*/ 208206 h 246"/>
                <a:gd name="T12" fmla="*/ 39275 w 190"/>
                <a:gd name="T13" fmla="*/ 147854 h 2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0" h="246">
                  <a:moveTo>
                    <a:pt x="58" y="169"/>
                  </a:moveTo>
                  <a:cubicBezTo>
                    <a:pt x="10" y="104"/>
                    <a:pt x="12" y="17"/>
                    <a:pt x="90" y="0"/>
                  </a:cubicBezTo>
                  <a:cubicBezTo>
                    <a:pt x="91" y="0"/>
                    <a:pt x="92" y="0"/>
                    <a:pt x="92" y="0"/>
                  </a:cubicBezTo>
                  <a:cubicBezTo>
                    <a:pt x="88" y="0"/>
                    <a:pt x="84" y="1"/>
                    <a:pt x="80" y="2"/>
                  </a:cubicBezTo>
                  <a:cubicBezTo>
                    <a:pt x="3" y="18"/>
                    <a:pt x="0" y="105"/>
                    <a:pt x="48" y="170"/>
                  </a:cubicBezTo>
                  <a:cubicBezTo>
                    <a:pt x="89" y="224"/>
                    <a:pt x="151" y="246"/>
                    <a:pt x="190" y="238"/>
                  </a:cubicBezTo>
                  <a:cubicBezTo>
                    <a:pt x="151" y="241"/>
                    <a:pt x="96" y="219"/>
                    <a:pt x="58" y="169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9" name="Freeform 513">
              <a:extLst>
                <a:ext uri="{FF2B5EF4-FFF2-40B4-BE49-F238E27FC236}">
                  <a16:creationId xmlns:a16="http://schemas.microsoft.com/office/drawing/2014/main" id="{2AF3ACEF-4098-4034-A571-FFA8B9E2F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617"/>
              <a:ext cx="749" cy="827"/>
            </a:xfrm>
            <a:custGeom>
              <a:avLst/>
              <a:gdLst>
                <a:gd name="T0" fmla="*/ 87567 w 147"/>
                <a:gd name="T1" fmla="*/ 112102 h 152"/>
                <a:gd name="T2" fmla="*/ 16147 w 147"/>
                <a:gd name="T3" fmla="*/ 61367 h 152"/>
                <a:gd name="T4" fmla="*/ 30948 w 147"/>
                <a:gd name="T5" fmla="*/ 5327 h 152"/>
                <a:gd name="T6" fmla="*/ 73417 w 147"/>
                <a:gd name="T7" fmla="*/ 49941 h 152"/>
                <a:gd name="T8" fmla="*/ 87567 w 147"/>
                <a:gd name="T9" fmla="*/ 112102 h 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7" h="152">
                  <a:moveTo>
                    <a:pt x="130" y="128"/>
                  </a:moveTo>
                  <a:cubicBezTo>
                    <a:pt x="96" y="152"/>
                    <a:pt x="48" y="114"/>
                    <a:pt x="24" y="70"/>
                  </a:cubicBezTo>
                  <a:cubicBezTo>
                    <a:pt x="0" y="26"/>
                    <a:pt x="20" y="0"/>
                    <a:pt x="46" y="6"/>
                  </a:cubicBezTo>
                  <a:cubicBezTo>
                    <a:pt x="70" y="12"/>
                    <a:pt x="85" y="26"/>
                    <a:pt x="109" y="57"/>
                  </a:cubicBezTo>
                  <a:cubicBezTo>
                    <a:pt x="133" y="88"/>
                    <a:pt x="147" y="117"/>
                    <a:pt x="130" y="12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0" name="Freeform 514">
              <a:extLst>
                <a:ext uri="{FF2B5EF4-FFF2-40B4-BE49-F238E27FC236}">
                  <a16:creationId xmlns:a16="http://schemas.microsoft.com/office/drawing/2014/main" id="{676AA414-F51A-4350-BEA2-EDEF2689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1650"/>
              <a:ext cx="637" cy="789"/>
            </a:xfrm>
            <a:custGeom>
              <a:avLst/>
              <a:gdLst>
                <a:gd name="T0" fmla="*/ 20904 w 125"/>
                <a:gd name="T1" fmla="*/ 51726 h 145"/>
                <a:gd name="T2" fmla="*/ 20257 w 125"/>
                <a:gd name="T3" fmla="*/ 0 h 145"/>
                <a:gd name="T4" fmla="*/ 13504 w 125"/>
                <a:gd name="T5" fmla="*/ 56079 h 145"/>
                <a:gd name="T6" fmla="*/ 84298 w 125"/>
                <a:gd name="T7" fmla="*/ 107777 h 145"/>
                <a:gd name="T8" fmla="*/ 20904 w 125"/>
                <a:gd name="T9" fmla="*/ 51726 h 1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" h="145">
                  <a:moveTo>
                    <a:pt x="31" y="59"/>
                  </a:moveTo>
                  <a:cubicBezTo>
                    <a:pt x="15" y="31"/>
                    <a:pt x="18" y="9"/>
                    <a:pt x="30" y="0"/>
                  </a:cubicBezTo>
                  <a:cubicBezTo>
                    <a:pt x="11" y="3"/>
                    <a:pt x="0" y="28"/>
                    <a:pt x="20" y="64"/>
                  </a:cubicBezTo>
                  <a:cubicBezTo>
                    <a:pt x="44" y="108"/>
                    <a:pt x="91" y="145"/>
                    <a:pt x="125" y="123"/>
                  </a:cubicBezTo>
                  <a:cubicBezTo>
                    <a:pt x="92" y="132"/>
                    <a:pt x="52" y="98"/>
                    <a:pt x="31" y="59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1" name="Freeform 515">
              <a:extLst>
                <a:ext uri="{FF2B5EF4-FFF2-40B4-BE49-F238E27FC236}">
                  <a16:creationId xmlns:a16="http://schemas.microsoft.com/office/drawing/2014/main" id="{9742EDA0-72A0-4D8D-B70B-0C4161354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2" y="1737"/>
              <a:ext cx="311" cy="489"/>
            </a:xfrm>
            <a:custGeom>
              <a:avLst/>
              <a:gdLst>
                <a:gd name="T0" fmla="*/ 0 w 61"/>
                <a:gd name="T1" fmla="*/ 0 h 90"/>
                <a:gd name="T2" fmla="*/ 41225 w 61"/>
                <a:gd name="T3" fmla="*/ 78436 h 90"/>
                <a:gd name="T4" fmla="*/ 19624 w 61"/>
                <a:gd name="T5" fmla="*/ 34007 h 90"/>
                <a:gd name="T6" fmla="*/ 0 w 61"/>
                <a:gd name="T7" fmla="*/ 0 h 9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90">
                  <a:moveTo>
                    <a:pt x="0" y="0"/>
                  </a:moveTo>
                  <a:cubicBezTo>
                    <a:pt x="25" y="19"/>
                    <a:pt x="61" y="57"/>
                    <a:pt x="61" y="90"/>
                  </a:cubicBezTo>
                  <a:cubicBezTo>
                    <a:pt x="55" y="75"/>
                    <a:pt x="40" y="52"/>
                    <a:pt x="29" y="39"/>
                  </a:cubicBezTo>
                  <a:cubicBezTo>
                    <a:pt x="15" y="23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2" name="Freeform 516">
              <a:extLst>
                <a:ext uri="{FF2B5EF4-FFF2-40B4-BE49-F238E27FC236}">
                  <a16:creationId xmlns:a16="http://schemas.microsoft.com/office/drawing/2014/main" id="{9465CCD9-B199-44D0-AFF8-A4C221C8A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1786"/>
              <a:ext cx="296" cy="478"/>
            </a:xfrm>
            <a:custGeom>
              <a:avLst/>
              <a:gdLst>
                <a:gd name="T0" fmla="*/ 25783 w 58"/>
                <a:gd name="T1" fmla="*/ 32222 h 88"/>
                <a:gd name="T2" fmla="*/ 0 w 58"/>
                <a:gd name="T3" fmla="*/ 0 h 88"/>
                <a:gd name="T4" fmla="*/ 31228 w 58"/>
                <a:gd name="T5" fmla="*/ 76594 h 88"/>
                <a:gd name="T6" fmla="*/ 25783 w 58"/>
                <a:gd name="T7" fmla="*/ 32222 h 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88">
                  <a:moveTo>
                    <a:pt x="38" y="37"/>
                  </a:moveTo>
                  <a:cubicBezTo>
                    <a:pt x="30" y="25"/>
                    <a:pt x="20" y="13"/>
                    <a:pt x="0" y="0"/>
                  </a:cubicBezTo>
                  <a:cubicBezTo>
                    <a:pt x="16" y="12"/>
                    <a:pt x="58" y="64"/>
                    <a:pt x="46" y="88"/>
                  </a:cubicBezTo>
                  <a:cubicBezTo>
                    <a:pt x="50" y="80"/>
                    <a:pt x="50" y="59"/>
                    <a:pt x="38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3" name="Freeform 517">
              <a:extLst>
                <a:ext uri="{FF2B5EF4-FFF2-40B4-BE49-F238E27FC236}">
                  <a16:creationId xmlns:a16="http://schemas.microsoft.com/office/drawing/2014/main" id="{D8B1C0EA-A6E6-40F9-A8C1-3B3A72211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862"/>
              <a:ext cx="392" cy="495"/>
            </a:xfrm>
            <a:custGeom>
              <a:avLst/>
              <a:gdLst>
                <a:gd name="T0" fmla="*/ 0 w 77"/>
                <a:gd name="T1" fmla="*/ 0 h 91"/>
                <a:gd name="T2" fmla="*/ 51729 w 77"/>
                <a:gd name="T3" fmla="*/ 79684 h 91"/>
                <a:gd name="T4" fmla="*/ 0 w 77"/>
                <a:gd name="T5" fmla="*/ 0 h 9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91">
                  <a:moveTo>
                    <a:pt x="0" y="0"/>
                  </a:moveTo>
                  <a:cubicBezTo>
                    <a:pt x="2" y="19"/>
                    <a:pt x="32" y="72"/>
                    <a:pt x="77" y="91"/>
                  </a:cubicBezTo>
                  <a:cubicBezTo>
                    <a:pt x="61" y="90"/>
                    <a:pt x="5" y="5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4" name="Freeform 518">
              <a:extLst>
                <a:ext uri="{FF2B5EF4-FFF2-40B4-BE49-F238E27FC236}">
                  <a16:creationId xmlns:a16="http://schemas.microsoft.com/office/drawing/2014/main" id="{D70F121F-7AE1-4C97-A452-46EDB8766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3" y="1274"/>
              <a:ext cx="1397" cy="1464"/>
            </a:xfrm>
            <a:custGeom>
              <a:avLst/>
              <a:gdLst>
                <a:gd name="T0" fmla="*/ 108140 w 274"/>
                <a:gd name="T1" fmla="*/ 18363 h 269"/>
                <a:gd name="T2" fmla="*/ 58047 w 274"/>
                <a:gd name="T3" fmla="*/ 5334 h 269"/>
                <a:gd name="T4" fmla="*/ 35119 w 274"/>
                <a:gd name="T5" fmla="*/ 159739 h 269"/>
                <a:gd name="T6" fmla="*/ 152696 w 274"/>
                <a:gd name="T7" fmla="*/ 215839 h 269"/>
                <a:gd name="T8" fmla="*/ 177077 w 274"/>
                <a:gd name="T9" fmla="*/ 132516 h 269"/>
                <a:gd name="T10" fmla="*/ 139827 w 274"/>
                <a:gd name="T11" fmla="*/ 64955 h 269"/>
                <a:gd name="T12" fmla="*/ 108140 w 274"/>
                <a:gd name="T13" fmla="*/ 18363 h 2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4" h="269">
                  <a:moveTo>
                    <a:pt x="160" y="21"/>
                  </a:moveTo>
                  <a:cubicBezTo>
                    <a:pt x="135" y="6"/>
                    <a:pt x="110" y="0"/>
                    <a:pt x="86" y="6"/>
                  </a:cubicBezTo>
                  <a:cubicBezTo>
                    <a:pt x="2" y="23"/>
                    <a:pt x="0" y="114"/>
                    <a:pt x="52" y="182"/>
                  </a:cubicBezTo>
                  <a:cubicBezTo>
                    <a:pt x="104" y="250"/>
                    <a:pt x="189" y="269"/>
                    <a:pt x="226" y="246"/>
                  </a:cubicBezTo>
                  <a:cubicBezTo>
                    <a:pt x="264" y="223"/>
                    <a:pt x="274" y="189"/>
                    <a:pt x="262" y="151"/>
                  </a:cubicBezTo>
                  <a:cubicBezTo>
                    <a:pt x="252" y="118"/>
                    <a:pt x="222" y="90"/>
                    <a:pt x="207" y="74"/>
                  </a:cubicBezTo>
                  <a:cubicBezTo>
                    <a:pt x="191" y="56"/>
                    <a:pt x="177" y="31"/>
                    <a:pt x="160" y="21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85" name="Freeform 519">
              <a:extLst>
                <a:ext uri="{FF2B5EF4-FFF2-40B4-BE49-F238E27FC236}">
                  <a16:creationId xmlns:a16="http://schemas.microsoft.com/office/drawing/2014/main" id="{B53AE154-2E6C-4347-BDED-2FD990DDD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639"/>
              <a:ext cx="617" cy="734"/>
            </a:xfrm>
            <a:custGeom>
              <a:avLst/>
              <a:gdLst>
                <a:gd name="T0" fmla="*/ 6109 w 121"/>
                <a:gd name="T1" fmla="*/ 8688 h 135"/>
                <a:gd name="T2" fmla="*/ 9413 w 121"/>
                <a:gd name="T3" fmla="*/ 58503 h 135"/>
                <a:gd name="T4" fmla="*/ 58217 w 121"/>
                <a:gd name="T5" fmla="*/ 114433 h 135"/>
                <a:gd name="T6" fmla="*/ 81801 w 121"/>
                <a:gd name="T7" fmla="*/ 108344 h 135"/>
                <a:gd name="T8" fmla="*/ 81801 w 121"/>
                <a:gd name="T9" fmla="*/ 108344 h 135"/>
                <a:gd name="T10" fmla="*/ 58870 w 121"/>
                <a:gd name="T11" fmla="*/ 113634 h 135"/>
                <a:gd name="T12" fmla="*/ 10866 w 121"/>
                <a:gd name="T13" fmla="*/ 57703 h 135"/>
                <a:gd name="T14" fmla="*/ 7435 w 121"/>
                <a:gd name="T15" fmla="*/ 10434 h 135"/>
                <a:gd name="T16" fmla="*/ 25068 w 121"/>
                <a:gd name="T17" fmla="*/ 1772 h 135"/>
                <a:gd name="T18" fmla="*/ 25068 w 121"/>
                <a:gd name="T19" fmla="*/ 1772 h 135"/>
                <a:gd name="T20" fmla="*/ 6109 w 121"/>
                <a:gd name="T21" fmla="*/ 8688 h 1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1" h="135">
                  <a:moveTo>
                    <a:pt x="9" y="10"/>
                  </a:moveTo>
                  <a:cubicBezTo>
                    <a:pt x="0" y="23"/>
                    <a:pt x="2" y="44"/>
                    <a:pt x="14" y="67"/>
                  </a:cubicBezTo>
                  <a:cubicBezTo>
                    <a:pt x="32" y="100"/>
                    <a:pt x="61" y="126"/>
                    <a:pt x="86" y="131"/>
                  </a:cubicBezTo>
                  <a:cubicBezTo>
                    <a:pt x="99" y="135"/>
                    <a:pt x="111" y="132"/>
                    <a:pt x="121" y="124"/>
                  </a:cubicBezTo>
                  <a:cubicBezTo>
                    <a:pt x="121" y="124"/>
                    <a:pt x="121" y="124"/>
                    <a:pt x="121" y="124"/>
                  </a:cubicBezTo>
                  <a:cubicBezTo>
                    <a:pt x="111" y="131"/>
                    <a:pt x="99" y="132"/>
                    <a:pt x="87" y="130"/>
                  </a:cubicBezTo>
                  <a:cubicBezTo>
                    <a:pt x="62" y="124"/>
                    <a:pt x="34" y="98"/>
                    <a:pt x="16" y="66"/>
                  </a:cubicBezTo>
                  <a:cubicBezTo>
                    <a:pt x="4" y="44"/>
                    <a:pt x="2" y="23"/>
                    <a:pt x="11" y="12"/>
                  </a:cubicBezTo>
                  <a:cubicBezTo>
                    <a:pt x="17" y="4"/>
                    <a:pt x="26" y="0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26" y="0"/>
                    <a:pt x="16" y="2"/>
                    <a:pt x="9" y="1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08" name="Group 520">
            <a:extLst>
              <a:ext uri="{FF2B5EF4-FFF2-40B4-BE49-F238E27FC236}">
                <a16:creationId xmlns:a16="http://schemas.microsoft.com/office/drawing/2014/main" id="{E16F72B7-03FC-480C-8DD6-7298BE1084D7}"/>
              </a:ext>
            </a:extLst>
          </p:cNvPr>
          <p:cNvGrpSpPr>
            <a:grpSpLocks/>
          </p:cNvGrpSpPr>
          <p:nvPr/>
        </p:nvGrpSpPr>
        <p:grpSpPr bwMode="auto">
          <a:xfrm>
            <a:off x="2678113" y="3168650"/>
            <a:ext cx="457200" cy="449263"/>
            <a:chOff x="763" y="2751"/>
            <a:chExt cx="1397" cy="1371"/>
          </a:xfrm>
        </p:grpSpPr>
        <p:sp>
          <p:nvSpPr>
            <p:cNvPr id="55467" name="Freeform 521">
              <a:extLst>
                <a:ext uri="{FF2B5EF4-FFF2-40B4-BE49-F238E27FC236}">
                  <a16:creationId xmlns:a16="http://schemas.microsoft.com/office/drawing/2014/main" id="{56FC5416-435D-40A6-907D-574129E20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46662 w 274"/>
                <a:gd name="T1" fmla="*/ 36881 h 252"/>
                <a:gd name="T2" fmla="*/ 3304 w 274"/>
                <a:gd name="T3" fmla="*/ 98059 h 252"/>
                <a:gd name="T4" fmla="*/ 13516 w 274"/>
                <a:gd name="T5" fmla="*/ 171674 h 252"/>
                <a:gd name="T6" fmla="*/ 147236 w 274"/>
                <a:gd name="T7" fmla="*/ 159417 h 252"/>
                <a:gd name="T8" fmla="*/ 137824 w 274"/>
                <a:gd name="T9" fmla="*/ 13998 h 252"/>
                <a:gd name="T10" fmla="*/ 46662 w 274"/>
                <a:gd name="T11" fmla="*/ 36881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solidFill>
              <a:srgbClr val="F576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8" name="Freeform 522">
              <a:extLst>
                <a:ext uri="{FF2B5EF4-FFF2-40B4-BE49-F238E27FC236}">
                  <a16:creationId xmlns:a16="http://schemas.microsoft.com/office/drawing/2014/main" id="{00525828-A814-4C95-824C-107B84BD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8" y="2822"/>
              <a:ext cx="847" cy="1180"/>
            </a:xfrm>
            <a:custGeom>
              <a:avLst/>
              <a:gdLst>
                <a:gd name="T0" fmla="*/ 67740 w 166"/>
                <a:gd name="T1" fmla="*/ 7069 h 217"/>
                <a:gd name="T2" fmla="*/ 37982 w 166"/>
                <a:gd name="T3" fmla="*/ 799 h 217"/>
                <a:gd name="T4" fmla="*/ 60974 w 166"/>
                <a:gd name="T5" fmla="*/ 7069 h 217"/>
                <a:gd name="T6" fmla="*/ 69878 w 166"/>
                <a:gd name="T7" fmla="*/ 145189 h 217"/>
                <a:gd name="T8" fmla="*/ 0 w 166"/>
                <a:gd name="T9" fmla="*/ 188920 h 217"/>
                <a:gd name="T10" fmla="*/ 76643 w 166"/>
                <a:gd name="T11" fmla="*/ 145189 h 217"/>
                <a:gd name="T12" fmla="*/ 67740 w 166"/>
                <a:gd name="T13" fmla="*/ 7069 h 2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6" h="217">
                  <a:moveTo>
                    <a:pt x="100" y="8"/>
                  </a:moveTo>
                  <a:cubicBezTo>
                    <a:pt x="83" y="3"/>
                    <a:pt x="70" y="0"/>
                    <a:pt x="56" y="1"/>
                  </a:cubicBezTo>
                  <a:cubicBezTo>
                    <a:pt x="67" y="1"/>
                    <a:pt x="77" y="4"/>
                    <a:pt x="90" y="8"/>
                  </a:cubicBezTo>
                  <a:cubicBezTo>
                    <a:pt x="136" y="29"/>
                    <a:pt x="156" y="106"/>
                    <a:pt x="103" y="166"/>
                  </a:cubicBezTo>
                  <a:cubicBezTo>
                    <a:pt x="76" y="198"/>
                    <a:pt x="37" y="215"/>
                    <a:pt x="0" y="216"/>
                  </a:cubicBezTo>
                  <a:cubicBezTo>
                    <a:pt x="39" y="217"/>
                    <a:pt x="83" y="201"/>
                    <a:pt x="113" y="166"/>
                  </a:cubicBezTo>
                  <a:cubicBezTo>
                    <a:pt x="166" y="106"/>
                    <a:pt x="145" y="29"/>
                    <a:pt x="100" y="8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9" name="Freeform 523">
              <a:extLst>
                <a:ext uri="{FF2B5EF4-FFF2-40B4-BE49-F238E27FC236}">
                  <a16:creationId xmlns:a16="http://schemas.microsoft.com/office/drawing/2014/main" id="{35B84547-77BA-447E-819B-37F0473B7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828"/>
              <a:ext cx="791" cy="1180"/>
            </a:xfrm>
            <a:custGeom>
              <a:avLst/>
              <a:gdLst>
                <a:gd name="T0" fmla="*/ 19663 w 155"/>
                <a:gd name="T1" fmla="*/ 155657 h 217"/>
                <a:gd name="T2" fmla="*/ 10237 w 155"/>
                <a:gd name="T3" fmla="*/ 85694 h 217"/>
                <a:gd name="T4" fmla="*/ 51563 w 155"/>
                <a:gd name="T5" fmla="*/ 28771 h 217"/>
                <a:gd name="T6" fmla="*/ 105137 w 155"/>
                <a:gd name="T7" fmla="*/ 0 h 217"/>
                <a:gd name="T8" fmla="*/ 44796 w 155"/>
                <a:gd name="T9" fmla="*/ 28771 h 217"/>
                <a:gd name="T10" fmla="*/ 4113 w 155"/>
                <a:gd name="T11" fmla="*/ 85694 h 217"/>
                <a:gd name="T12" fmla="*/ 13569 w 155"/>
                <a:gd name="T13" fmla="*/ 155657 h 217"/>
                <a:gd name="T14" fmla="*/ 74563 w 155"/>
                <a:gd name="T15" fmla="*/ 187174 h 217"/>
                <a:gd name="T16" fmla="*/ 19663 w 155"/>
                <a:gd name="T17" fmla="*/ 155657 h 2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5" h="217">
                  <a:moveTo>
                    <a:pt x="29" y="178"/>
                  </a:moveTo>
                  <a:cubicBezTo>
                    <a:pt x="11" y="153"/>
                    <a:pt x="10" y="124"/>
                    <a:pt x="15" y="98"/>
                  </a:cubicBezTo>
                  <a:cubicBezTo>
                    <a:pt x="22" y="67"/>
                    <a:pt x="46" y="50"/>
                    <a:pt x="76" y="33"/>
                  </a:cubicBezTo>
                  <a:cubicBezTo>
                    <a:pt x="111" y="13"/>
                    <a:pt x="134" y="3"/>
                    <a:pt x="155" y="0"/>
                  </a:cubicBezTo>
                  <a:cubicBezTo>
                    <a:pt x="130" y="0"/>
                    <a:pt x="107" y="11"/>
                    <a:pt x="66" y="33"/>
                  </a:cubicBezTo>
                  <a:cubicBezTo>
                    <a:pt x="37" y="50"/>
                    <a:pt x="12" y="67"/>
                    <a:pt x="6" y="98"/>
                  </a:cubicBezTo>
                  <a:cubicBezTo>
                    <a:pt x="0" y="125"/>
                    <a:pt x="2" y="154"/>
                    <a:pt x="20" y="178"/>
                  </a:cubicBezTo>
                  <a:cubicBezTo>
                    <a:pt x="40" y="205"/>
                    <a:pt x="74" y="217"/>
                    <a:pt x="110" y="214"/>
                  </a:cubicBezTo>
                  <a:cubicBezTo>
                    <a:pt x="78" y="214"/>
                    <a:pt x="48" y="202"/>
                    <a:pt x="29" y="178"/>
                  </a:cubicBezTo>
                  <a:close/>
                </a:path>
              </a:pathLst>
            </a:custGeom>
            <a:solidFill>
              <a:srgbClr val="F9BB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0" name="Freeform 524">
              <a:extLst>
                <a:ext uri="{FF2B5EF4-FFF2-40B4-BE49-F238E27FC236}">
                  <a16:creationId xmlns:a16="http://schemas.microsoft.com/office/drawing/2014/main" id="{499694C3-A27C-454A-9B2E-27CA5A80A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3067"/>
              <a:ext cx="821" cy="756"/>
            </a:xfrm>
            <a:custGeom>
              <a:avLst/>
              <a:gdLst>
                <a:gd name="T0" fmla="*/ 66960 w 161"/>
                <a:gd name="T1" fmla="*/ 0 h 139"/>
                <a:gd name="T2" fmla="*/ 62850 w 161"/>
                <a:gd name="T3" fmla="*/ 93624 h 139"/>
                <a:gd name="T4" fmla="*/ 1326 w 161"/>
                <a:gd name="T5" fmla="*/ 62090 h 139"/>
                <a:gd name="T6" fmla="*/ 66960 w 161"/>
                <a:gd name="T7" fmla="*/ 0 h 13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1" h="139">
                  <a:moveTo>
                    <a:pt x="99" y="0"/>
                  </a:moveTo>
                  <a:cubicBezTo>
                    <a:pt x="161" y="2"/>
                    <a:pt x="159" y="75"/>
                    <a:pt x="93" y="107"/>
                  </a:cubicBezTo>
                  <a:cubicBezTo>
                    <a:pt x="27" y="139"/>
                    <a:pt x="0" y="97"/>
                    <a:pt x="2" y="71"/>
                  </a:cubicBezTo>
                  <a:cubicBezTo>
                    <a:pt x="4" y="37"/>
                    <a:pt x="62" y="1"/>
                    <a:pt x="99" y="0"/>
                  </a:cubicBezTo>
                  <a:close/>
                </a:path>
              </a:pathLst>
            </a:custGeom>
            <a:solidFill>
              <a:srgbClr val="F44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1" name="Freeform 525">
              <a:extLst>
                <a:ext uri="{FF2B5EF4-FFF2-40B4-BE49-F238E27FC236}">
                  <a16:creationId xmlns:a16="http://schemas.microsoft.com/office/drawing/2014/main" id="{591EEF3F-536F-4624-B083-03F85AD48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9" y="3121"/>
              <a:ext cx="745" cy="642"/>
            </a:xfrm>
            <a:custGeom>
              <a:avLst/>
              <a:gdLst>
                <a:gd name="T0" fmla="*/ 79312 w 146"/>
                <a:gd name="T1" fmla="*/ 0 h 118"/>
                <a:gd name="T2" fmla="*/ 49553 w 146"/>
                <a:gd name="T3" fmla="*/ 77938 h 118"/>
                <a:gd name="T4" fmla="*/ 0 w 146"/>
                <a:gd name="T5" fmla="*/ 79717 h 118"/>
                <a:gd name="T6" fmla="*/ 54860 w 146"/>
                <a:gd name="T7" fmla="*/ 85043 h 118"/>
                <a:gd name="T8" fmla="*/ 79312 w 146"/>
                <a:gd name="T9" fmla="*/ 0 h 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118">
                  <a:moveTo>
                    <a:pt x="117" y="0"/>
                  </a:moveTo>
                  <a:cubicBezTo>
                    <a:pt x="134" y="24"/>
                    <a:pt x="120" y="66"/>
                    <a:pt x="73" y="89"/>
                  </a:cubicBezTo>
                  <a:cubicBezTo>
                    <a:pt x="38" y="106"/>
                    <a:pt x="14" y="102"/>
                    <a:pt x="0" y="91"/>
                  </a:cubicBezTo>
                  <a:cubicBezTo>
                    <a:pt x="13" y="108"/>
                    <a:pt x="39" y="118"/>
                    <a:pt x="81" y="97"/>
                  </a:cubicBezTo>
                  <a:cubicBezTo>
                    <a:pt x="134" y="72"/>
                    <a:pt x="146" y="21"/>
                    <a:pt x="11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2" name="Freeform 526">
              <a:extLst>
                <a:ext uri="{FF2B5EF4-FFF2-40B4-BE49-F238E27FC236}">
                  <a16:creationId xmlns:a16="http://schemas.microsoft.com/office/drawing/2014/main" id="{F1657324-C271-4851-A3F1-AD6A8DA8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4" y="3083"/>
              <a:ext cx="342" cy="267"/>
            </a:xfrm>
            <a:custGeom>
              <a:avLst/>
              <a:gdLst>
                <a:gd name="T0" fmla="*/ 45491 w 67"/>
                <a:gd name="T1" fmla="*/ 0 h 49"/>
                <a:gd name="T2" fmla="*/ 0 w 67"/>
                <a:gd name="T3" fmla="*/ 43200 h 49"/>
                <a:gd name="T4" fmla="*/ 45491 w 67"/>
                <a:gd name="T5" fmla="*/ 0 h 4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7" h="49">
                  <a:moveTo>
                    <a:pt x="67" y="0"/>
                  </a:moveTo>
                  <a:cubicBezTo>
                    <a:pt x="41" y="5"/>
                    <a:pt x="8" y="30"/>
                    <a:pt x="0" y="49"/>
                  </a:cubicBezTo>
                  <a:cubicBezTo>
                    <a:pt x="13" y="36"/>
                    <a:pt x="42" y="10"/>
                    <a:pt x="67" y="0"/>
                  </a:cubicBezTo>
                  <a:close/>
                </a:path>
              </a:pathLst>
            </a:custGeom>
            <a:solidFill>
              <a:srgbClr val="E12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3" name="Freeform 527">
              <a:extLst>
                <a:ext uri="{FF2B5EF4-FFF2-40B4-BE49-F238E27FC236}">
                  <a16:creationId xmlns:a16="http://schemas.microsoft.com/office/drawing/2014/main" id="{01B73C73-C140-4C3A-83B4-CDB28B1C5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8" y="3284"/>
              <a:ext cx="510" cy="452"/>
            </a:xfrm>
            <a:custGeom>
              <a:avLst/>
              <a:gdLst>
                <a:gd name="T0" fmla="*/ 0 w 100"/>
                <a:gd name="T1" fmla="*/ 71236 h 83"/>
                <a:gd name="T2" fmla="*/ 64194 w 100"/>
                <a:gd name="T3" fmla="*/ 0 h 83"/>
                <a:gd name="T4" fmla="*/ 0 w 100"/>
                <a:gd name="T5" fmla="*/ 712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83">
                  <a:moveTo>
                    <a:pt x="0" y="81"/>
                  </a:moveTo>
                  <a:cubicBezTo>
                    <a:pt x="20" y="83"/>
                    <a:pt x="94" y="57"/>
                    <a:pt x="95" y="0"/>
                  </a:cubicBezTo>
                  <a:cubicBezTo>
                    <a:pt x="100" y="24"/>
                    <a:pt x="70" y="83"/>
                    <a:pt x="0" y="8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4" name="Freeform 528">
              <a:extLst>
                <a:ext uri="{FF2B5EF4-FFF2-40B4-BE49-F238E27FC236}">
                  <a16:creationId xmlns:a16="http://schemas.microsoft.com/office/drawing/2014/main" id="{E8722763-36F9-4628-A210-286C6D5ED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751"/>
              <a:ext cx="1397" cy="1371"/>
            </a:xfrm>
            <a:custGeom>
              <a:avLst/>
              <a:gdLst>
                <a:gd name="T0" fmla="*/ 46662 w 274"/>
                <a:gd name="T1" fmla="*/ 36881 h 252"/>
                <a:gd name="T2" fmla="*/ 3304 w 274"/>
                <a:gd name="T3" fmla="*/ 98059 h 252"/>
                <a:gd name="T4" fmla="*/ 13516 w 274"/>
                <a:gd name="T5" fmla="*/ 171674 h 252"/>
                <a:gd name="T6" fmla="*/ 147236 w 274"/>
                <a:gd name="T7" fmla="*/ 159417 h 252"/>
                <a:gd name="T8" fmla="*/ 137824 w 274"/>
                <a:gd name="T9" fmla="*/ 13998 h 252"/>
                <a:gd name="T10" fmla="*/ 46662 w 274"/>
                <a:gd name="T11" fmla="*/ 36881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4" h="252">
                  <a:moveTo>
                    <a:pt x="69" y="42"/>
                  </a:moveTo>
                  <a:cubicBezTo>
                    <a:pt x="38" y="61"/>
                    <a:pt x="12" y="78"/>
                    <a:pt x="5" y="112"/>
                  </a:cubicBezTo>
                  <a:cubicBezTo>
                    <a:pt x="0" y="140"/>
                    <a:pt x="1" y="171"/>
                    <a:pt x="20" y="196"/>
                  </a:cubicBezTo>
                  <a:cubicBezTo>
                    <a:pt x="62" y="252"/>
                    <a:pt x="162" y="246"/>
                    <a:pt x="218" y="182"/>
                  </a:cubicBezTo>
                  <a:cubicBezTo>
                    <a:pt x="274" y="118"/>
                    <a:pt x="252" y="38"/>
                    <a:pt x="204" y="16"/>
                  </a:cubicBezTo>
                  <a:cubicBezTo>
                    <a:pt x="157" y="0"/>
                    <a:pt x="133" y="8"/>
                    <a:pt x="69" y="42"/>
                  </a:cubicBezTo>
                  <a:close/>
                </a:path>
              </a:pathLst>
            </a:custGeom>
            <a:noFill/>
            <a:ln w="158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75" name="Freeform 529">
              <a:extLst>
                <a:ext uri="{FF2B5EF4-FFF2-40B4-BE49-F238E27FC236}">
                  <a16:creationId xmlns:a16="http://schemas.microsoft.com/office/drawing/2014/main" id="{5F2ADD17-5EBE-4DEC-8A96-1D87B7E88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3067"/>
              <a:ext cx="755" cy="685"/>
            </a:xfrm>
            <a:custGeom>
              <a:avLst/>
              <a:gdLst>
                <a:gd name="T0" fmla="*/ 66389 w 148"/>
                <a:gd name="T1" fmla="*/ 0 h 126"/>
                <a:gd name="T2" fmla="*/ 95456 w 148"/>
                <a:gd name="T3" fmla="*/ 27960 h 126"/>
                <a:gd name="T4" fmla="*/ 62277 w 148"/>
                <a:gd name="T5" fmla="*/ 92540 h 126"/>
                <a:gd name="T6" fmla="*/ 14207 w 148"/>
                <a:gd name="T7" fmla="*/ 96085 h 126"/>
                <a:gd name="T8" fmla="*/ 678 w 148"/>
                <a:gd name="T9" fmla="*/ 62009 h 126"/>
                <a:gd name="T10" fmla="*/ 678 w 148"/>
                <a:gd name="T11" fmla="*/ 62009 h 126"/>
                <a:gd name="T12" fmla="*/ 13534 w 148"/>
                <a:gd name="T13" fmla="*/ 96884 h 126"/>
                <a:gd name="T14" fmla="*/ 62925 w 148"/>
                <a:gd name="T15" fmla="*/ 94313 h 126"/>
                <a:gd name="T16" fmla="*/ 96783 w 148"/>
                <a:gd name="T17" fmla="*/ 27161 h 126"/>
                <a:gd name="T18" fmla="*/ 66389 w 148"/>
                <a:gd name="T19" fmla="*/ 0 h 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8" h="126">
                  <a:moveTo>
                    <a:pt x="98" y="0"/>
                  </a:moveTo>
                  <a:cubicBezTo>
                    <a:pt x="122" y="1"/>
                    <a:pt x="137" y="13"/>
                    <a:pt x="141" y="32"/>
                  </a:cubicBezTo>
                  <a:cubicBezTo>
                    <a:pt x="146" y="54"/>
                    <a:pt x="133" y="86"/>
                    <a:pt x="92" y="106"/>
                  </a:cubicBezTo>
                  <a:cubicBezTo>
                    <a:pt x="55" y="124"/>
                    <a:pt x="33" y="118"/>
                    <a:pt x="21" y="110"/>
                  </a:cubicBezTo>
                  <a:cubicBezTo>
                    <a:pt x="7" y="100"/>
                    <a:pt x="0" y="83"/>
                    <a:pt x="1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84"/>
                    <a:pt x="5" y="101"/>
                    <a:pt x="20" y="111"/>
                  </a:cubicBezTo>
                  <a:cubicBezTo>
                    <a:pt x="33" y="120"/>
                    <a:pt x="55" y="126"/>
                    <a:pt x="93" y="108"/>
                  </a:cubicBezTo>
                  <a:cubicBezTo>
                    <a:pt x="134" y="88"/>
                    <a:pt x="148" y="54"/>
                    <a:pt x="143" y="31"/>
                  </a:cubicBezTo>
                  <a:cubicBezTo>
                    <a:pt x="139" y="12"/>
                    <a:pt x="122" y="1"/>
                    <a:pt x="98" y="0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309" name="Freeform 530">
            <a:extLst>
              <a:ext uri="{FF2B5EF4-FFF2-40B4-BE49-F238E27FC236}">
                <a16:creationId xmlns:a16="http://schemas.microsoft.com/office/drawing/2014/main" id="{6C465AB2-F50E-4522-8C5C-6D86CA2D005D}"/>
              </a:ext>
            </a:extLst>
          </p:cNvPr>
          <p:cNvSpPr>
            <a:spLocks/>
          </p:cNvSpPr>
          <p:nvPr/>
        </p:nvSpPr>
        <p:spPr bwMode="auto">
          <a:xfrm rot="-5526301">
            <a:off x="3749675" y="17160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5310" name="Group 531">
            <a:extLst>
              <a:ext uri="{FF2B5EF4-FFF2-40B4-BE49-F238E27FC236}">
                <a16:creationId xmlns:a16="http://schemas.microsoft.com/office/drawing/2014/main" id="{FFFB6DEF-456A-455D-ABD7-4BEF386CED47}"/>
              </a:ext>
            </a:extLst>
          </p:cNvPr>
          <p:cNvGrpSpPr>
            <a:grpSpLocks/>
          </p:cNvGrpSpPr>
          <p:nvPr/>
        </p:nvGrpSpPr>
        <p:grpSpPr bwMode="auto">
          <a:xfrm rot="-6232943">
            <a:off x="2732882" y="4028281"/>
            <a:ext cx="522288" cy="1241425"/>
            <a:chOff x="814" y="1146"/>
            <a:chExt cx="1063" cy="2525"/>
          </a:xfrm>
        </p:grpSpPr>
        <p:sp>
          <p:nvSpPr>
            <p:cNvPr id="55434" name="Freeform 532">
              <a:extLst>
                <a:ext uri="{FF2B5EF4-FFF2-40B4-BE49-F238E27FC236}">
                  <a16:creationId xmlns:a16="http://schemas.microsoft.com/office/drawing/2014/main" id="{BC862ED9-950A-4599-A049-33478D25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147"/>
              <a:ext cx="1012" cy="2524"/>
            </a:xfrm>
            <a:custGeom>
              <a:avLst/>
              <a:gdLst>
                <a:gd name="T0" fmla="*/ 831 w 828"/>
                <a:gd name="T1" fmla="*/ 34 h 2082"/>
                <a:gd name="T2" fmla="*/ 687 w 828"/>
                <a:gd name="T3" fmla="*/ 618 h 2082"/>
                <a:gd name="T4" fmla="*/ 791 w 828"/>
                <a:gd name="T5" fmla="*/ 3693 h 2082"/>
                <a:gd name="T6" fmla="*/ 952 w 828"/>
                <a:gd name="T7" fmla="*/ 4445 h 2082"/>
                <a:gd name="T8" fmla="*/ 1111 w 828"/>
                <a:gd name="T9" fmla="*/ 4438 h 2082"/>
                <a:gd name="T10" fmla="*/ 1192 w 828"/>
                <a:gd name="T11" fmla="*/ 3733 h 2082"/>
                <a:gd name="T12" fmla="*/ 1165 w 828"/>
                <a:gd name="T13" fmla="*/ 622 h 2082"/>
                <a:gd name="T14" fmla="*/ 1017 w 828"/>
                <a:gd name="T15" fmla="*/ 28 h 2082"/>
                <a:gd name="T16" fmla="*/ 831 w 828"/>
                <a:gd name="T17" fmla="*/ 34 h 208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8" h="2082">
                  <a:moveTo>
                    <a:pt x="372" y="16"/>
                  </a:moveTo>
                  <a:cubicBezTo>
                    <a:pt x="372" y="16"/>
                    <a:pt x="366" y="152"/>
                    <a:pt x="308" y="286"/>
                  </a:cubicBezTo>
                  <a:cubicBezTo>
                    <a:pt x="230" y="468"/>
                    <a:pt x="0" y="1134"/>
                    <a:pt x="354" y="1710"/>
                  </a:cubicBezTo>
                  <a:cubicBezTo>
                    <a:pt x="444" y="1857"/>
                    <a:pt x="426" y="2058"/>
                    <a:pt x="426" y="2058"/>
                  </a:cubicBezTo>
                  <a:cubicBezTo>
                    <a:pt x="426" y="2058"/>
                    <a:pt x="462" y="2082"/>
                    <a:pt x="498" y="2055"/>
                  </a:cubicBezTo>
                  <a:cubicBezTo>
                    <a:pt x="498" y="2055"/>
                    <a:pt x="478" y="1832"/>
                    <a:pt x="534" y="1728"/>
                  </a:cubicBezTo>
                  <a:cubicBezTo>
                    <a:pt x="615" y="1579"/>
                    <a:pt x="828" y="962"/>
                    <a:pt x="522" y="288"/>
                  </a:cubicBezTo>
                  <a:cubicBezTo>
                    <a:pt x="468" y="170"/>
                    <a:pt x="464" y="63"/>
                    <a:pt x="456" y="13"/>
                  </a:cubicBezTo>
                  <a:cubicBezTo>
                    <a:pt x="456" y="13"/>
                    <a:pt x="423" y="0"/>
                    <a:pt x="372" y="16"/>
                  </a:cubicBezTo>
                  <a:close/>
                </a:path>
              </a:pathLst>
            </a:custGeom>
            <a:solidFill>
              <a:srgbClr val="ED99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5" name="Freeform 533">
              <a:extLst>
                <a:ext uri="{FF2B5EF4-FFF2-40B4-BE49-F238E27FC236}">
                  <a16:creationId xmlns:a16="http://schemas.microsoft.com/office/drawing/2014/main" id="{38F4691D-710E-488D-85A6-7A28636E7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" y="1540"/>
              <a:ext cx="442" cy="1719"/>
            </a:xfrm>
            <a:custGeom>
              <a:avLst/>
              <a:gdLst>
                <a:gd name="T0" fmla="*/ 636 w 362"/>
                <a:gd name="T1" fmla="*/ 0 h 1418"/>
                <a:gd name="T2" fmla="*/ 805 w 362"/>
                <a:gd name="T3" fmla="*/ 3062 h 1418"/>
                <a:gd name="T4" fmla="*/ 636 w 362"/>
                <a:gd name="T5" fmla="*/ 0 h 14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2" h="1418">
                  <a:moveTo>
                    <a:pt x="287" y="0"/>
                  </a:moveTo>
                  <a:cubicBezTo>
                    <a:pt x="287" y="0"/>
                    <a:pt x="0" y="810"/>
                    <a:pt x="362" y="1418"/>
                  </a:cubicBezTo>
                  <a:cubicBezTo>
                    <a:pt x="362" y="1418"/>
                    <a:pt x="69" y="782"/>
                    <a:pt x="287" y="0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6" name="Freeform 534">
              <a:extLst>
                <a:ext uri="{FF2B5EF4-FFF2-40B4-BE49-F238E27FC236}">
                  <a16:creationId xmlns:a16="http://schemas.microsoft.com/office/drawing/2014/main" id="{8568A7F8-4637-4725-B58C-EDDA76894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7" y="1511"/>
              <a:ext cx="154" cy="1796"/>
            </a:xfrm>
            <a:custGeom>
              <a:avLst/>
              <a:gdLst>
                <a:gd name="T0" fmla="*/ 40 w 126"/>
                <a:gd name="T1" fmla="*/ 3197 h 1482"/>
                <a:gd name="T2" fmla="*/ 0 w 126"/>
                <a:gd name="T3" fmla="*/ 0 h 1482"/>
                <a:gd name="T4" fmla="*/ 40 w 126"/>
                <a:gd name="T5" fmla="*/ 3197 h 14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482">
                  <a:moveTo>
                    <a:pt x="18" y="1482"/>
                  </a:moveTo>
                  <a:cubicBezTo>
                    <a:pt x="18" y="1482"/>
                    <a:pt x="126" y="566"/>
                    <a:pt x="0" y="0"/>
                  </a:cubicBezTo>
                  <a:cubicBezTo>
                    <a:pt x="0" y="0"/>
                    <a:pt x="49" y="73"/>
                    <a:pt x="18" y="1482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7" name="Freeform 535">
              <a:extLst>
                <a:ext uri="{FF2B5EF4-FFF2-40B4-BE49-F238E27FC236}">
                  <a16:creationId xmlns:a16="http://schemas.microsoft.com/office/drawing/2014/main" id="{B84133B4-608D-4A96-9E2F-99C625E00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6" y="1557"/>
              <a:ext cx="441" cy="1676"/>
            </a:xfrm>
            <a:custGeom>
              <a:avLst/>
              <a:gdLst>
                <a:gd name="T0" fmla="*/ 0 w 361"/>
                <a:gd name="T1" fmla="*/ 0 h 1383"/>
                <a:gd name="T2" fmla="*/ 29 w 361"/>
                <a:gd name="T3" fmla="*/ 2982 h 1383"/>
                <a:gd name="T4" fmla="*/ 0 w 361"/>
                <a:gd name="T5" fmla="*/ 0 h 13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1" h="1383">
                  <a:moveTo>
                    <a:pt x="0" y="0"/>
                  </a:moveTo>
                  <a:cubicBezTo>
                    <a:pt x="0" y="0"/>
                    <a:pt x="361" y="646"/>
                    <a:pt x="13" y="1383"/>
                  </a:cubicBezTo>
                  <a:cubicBezTo>
                    <a:pt x="13" y="1383"/>
                    <a:pt x="301" y="807"/>
                    <a:pt x="0" y="0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8" name="Freeform 536">
              <a:extLst>
                <a:ext uri="{FF2B5EF4-FFF2-40B4-BE49-F238E27FC236}">
                  <a16:creationId xmlns:a16="http://schemas.microsoft.com/office/drawing/2014/main" id="{E7941956-5E49-4481-B540-49BCE6525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1738"/>
              <a:ext cx="215" cy="1354"/>
            </a:xfrm>
            <a:custGeom>
              <a:avLst/>
              <a:gdLst>
                <a:gd name="T0" fmla="*/ 0 w 176"/>
                <a:gd name="T1" fmla="*/ 0 h 1117"/>
                <a:gd name="T2" fmla="*/ 0 w 176"/>
                <a:gd name="T3" fmla="*/ 2411 h 1117"/>
                <a:gd name="T4" fmla="*/ 0 w 176"/>
                <a:gd name="T5" fmla="*/ 0 h 1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6" h="1117">
                  <a:moveTo>
                    <a:pt x="0" y="0"/>
                  </a:moveTo>
                  <a:cubicBezTo>
                    <a:pt x="0" y="0"/>
                    <a:pt x="176" y="365"/>
                    <a:pt x="0" y="1117"/>
                  </a:cubicBezTo>
                  <a:cubicBezTo>
                    <a:pt x="0" y="1117"/>
                    <a:pt x="111" y="332"/>
                    <a:pt x="0" y="0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9" name="Freeform 537">
              <a:extLst>
                <a:ext uri="{FF2B5EF4-FFF2-40B4-BE49-F238E27FC236}">
                  <a16:creationId xmlns:a16="http://schemas.microsoft.com/office/drawing/2014/main" id="{6B06AAF7-9F2B-47E4-AD06-57E4BA7CB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662"/>
              <a:ext cx="216" cy="1455"/>
            </a:xfrm>
            <a:custGeom>
              <a:avLst/>
              <a:gdLst>
                <a:gd name="T0" fmla="*/ 317 w 176"/>
                <a:gd name="T1" fmla="*/ 0 h 1200"/>
                <a:gd name="T2" fmla="*/ 399 w 176"/>
                <a:gd name="T3" fmla="*/ 2594 h 1200"/>
                <a:gd name="T4" fmla="*/ 317 w 176"/>
                <a:gd name="T5" fmla="*/ 0 h 12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6" h="1200">
                  <a:moveTo>
                    <a:pt x="139" y="0"/>
                  </a:moveTo>
                  <a:cubicBezTo>
                    <a:pt x="139" y="0"/>
                    <a:pt x="47" y="469"/>
                    <a:pt x="176" y="1200"/>
                  </a:cubicBezTo>
                  <a:cubicBezTo>
                    <a:pt x="176" y="1200"/>
                    <a:pt x="0" y="521"/>
                    <a:pt x="139" y="0"/>
                  </a:cubicBezTo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0" name="Freeform 538">
              <a:extLst>
                <a:ext uri="{FF2B5EF4-FFF2-40B4-BE49-F238E27FC236}">
                  <a16:creationId xmlns:a16="http://schemas.microsoft.com/office/drawing/2014/main" id="{1EDCD251-CFF0-4B7A-AC2F-5E22ACC0E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2" y="1812"/>
              <a:ext cx="76" cy="1076"/>
            </a:xfrm>
            <a:custGeom>
              <a:avLst/>
              <a:gdLst>
                <a:gd name="T0" fmla="*/ 113 w 62"/>
                <a:gd name="T1" fmla="*/ 0 h 888"/>
                <a:gd name="T2" fmla="*/ 140 w 62"/>
                <a:gd name="T3" fmla="*/ 1915 h 888"/>
                <a:gd name="T4" fmla="*/ 113 w 62"/>
                <a:gd name="T5" fmla="*/ 0 h 88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88">
                  <a:moveTo>
                    <a:pt x="50" y="0"/>
                  </a:moveTo>
                  <a:cubicBezTo>
                    <a:pt x="50" y="0"/>
                    <a:pt x="0" y="256"/>
                    <a:pt x="62" y="888"/>
                  </a:cubicBezTo>
                  <a:cubicBezTo>
                    <a:pt x="62" y="888"/>
                    <a:pt x="60" y="242"/>
                    <a:pt x="50" y="0"/>
                  </a:cubicBezTo>
                  <a:close/>
                </a:path>
              </a:pathLst>
            </a:custGeom>
            <a:solidFill>
              <a:srgbClr val="DD7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1" name="Freeform 539">
              <a:extLst>
                <a:ext uri="{FF2B5EF4-FFF2-40B4-BE49-F238E27FC236}">
                  <a16:creationId xmlns:a16="http://schemas.microsoft.com/office/drawing/2014/main" id="{CBA02C30-0FE7-4E15-A3D2-02EFE9474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3" y="1146"/>
              <a:ext cx="157" cy="285"/>
            </a:xfrm>
            <a:custGeom>
              <a:avLst/>
              <a:gdLst>
                <a:gd name="T0" fmla="*/ 67 w 128"/>
                <a:gd name="T1" fmla="*/ 34 h 235"/>
                <a:gd name="T2" fmla="*/ 48 w 128"/>
                <a:gd name="T3" fmla="*/ 193 h 235"/>
                <a:gd name="T4" fmla="*/ 25 w 128"/>
                <a:gd name="T5" fmla="*/ 344 h 235"/>
                <a:gd name="T6" fmla="*/ 22 w 128"/>
                <a:gd name="T7" fmla="*/ 506 h 235"/>
                <a:gd name="T8" fmla="*/ 81 w 128"/>
                <a:gd name="T9" fmla="*/ 388 h 235"/>
                <a:gd name="T10" fmla="*/ 131 w 128"/>
                <a:gd name="T11" fmla="*/ 277 h 235"/>
                <a:gd name="T12" fmla="*/ 186 w 128"/>
                <a:gd name="T13" fmla="*/ 475 h 235"/>
                <a:gd name="T14" fmla="*/ 201 w 128"/>
                <a:gd name="T15" fmla="*/ 388 h 235"/>
                <a:gd name="T16" fmla="*/ 201 w 128"/>
                <a:gd name="T17" fmla="*/ 283 h 235"/>
                <a:gd name="T18" fmla="*/ 212 w 128"/>
                <a:gd name="T19" fmla="*/ 153 h 235"/>
                <a:gd name="T20" fmla="*/ 261 w 128"/>
                <a:gd name="T21" fmla="*/ 313 h 235"/>
                <a:gd name="T22" fmla="*/ 267 w 128"/>
                <a:gd name="T23" fmla="*/ 205 h 235"/>
                <a:gd name="T24" fmla="*/ 261 w 128"/>
                <a:gd name="T25" fmla="*/ 120 h 235"/>
                <a:gd name="T26" fmla="*/ 256 w 128"/>
                <a:gd name="T27" fmla="*/ 59 h 235"/>
                <a:gd name="T28" fmla="*/ 253 w 128"/>
                <a:gd name="T29" fmla="*/ 30 h 235"/>
                <a:gd name="T30" fmla="*/ 67 w 128"/>
                <a:gd name="T31" fmla="*/ 33 h 2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28" h="235">
                  <a:moveTo>
                    <a:pt x="30" y="16"/>
                  </a:moveTo>
                  <a:cubicBezTo>
                    <a:pt x="30" y="41"/>
                    <a:pt x="24" y="64"/>
                    <a:pt x="21" y="89"/>
                  </a:cubicBezTo>
                  <a:cubicBezTo>
                    <a:pt x="19" y="113"/>
                    <a:pt x="16" y="136"/>
                    <a:pt x="11" y="159"/>
                  </a:cubicBezTo>
                  <a:cubicBezTo>
                    <a:pt x="9" y="169"/>
                    <a:pt x="0" y="233"/>
                    <a:pt x="10" y="234"/>
                  </a:cubicBezTo>
                  <a:cubicBezTo>
                    <a:pt x="18" y="235"/>
                    <a:pt x="33" y="187"/>
                    <a:pt x="36" y="180"/>
                  </a:cubicBezTo>
                  <a:cubicBezTo>
                    <a:pt x="42" y="164"/>
                    <a:pt x="47" y="142"/>
                    <a:pt x="58" y="128"/>
                  </a:cubicBezTo>
                  <a:cubicBezTo>
                    <a:pt x="65" y="132"/>
                    <a:pt x="64" y="233"/>
                    <a:pt x="82" y="219"/>
                  </a:cubicBezTo>
                  <a:cubicBezTo>
                    <a:pt x="89" y="213"/>
                    <a:pt x="88" y="188"/>
                    <a:pt x="89" y="180"/>
                  </a:cubicBezTo>
                  <a:cubicBezTo>
                    <a:pt x="90" y="164"/>
                    <a:pt x="89" y="147"/>
                    <a:pt x="89" y="130"/>
                  </a:cubicBezTo>
                  <a:cubicBezTo>
                    <a:pt x="89" y="114"/>
                    <a:pt x="85" y="85"/>
                    <a:pt x="94" y="71"/>
                  </a:cubicBezTo>
                  <a:cubicBezTo>
                    <a:pt x="104" y="90"/>
                    <a:pt x="93" y="133"/>
                    <a:pt x="116" y="145"/>
                  </a:cubicBezTo>
                  <a:cubicBezTo>
                    <a:pt x="128" y="137"/>
                    <a:pt x="120" y="107"/>
                    <a:pt x="118" y="95"/>
                  </a:cubicBezTo>
                  <a:cubicBezTo>
                    <a:pt x="116" y="83"/>
                    <a:pt x="117" y="69"/>
                    <a:pt x="116" y="56"/>
                  </a:cubicBezTo>
                  <a:cubicBezTo>
                    <a:pt x="115" y="47"/>
                    <a:pt x="114" y="35"/>
                    <a:pt x="113" y="27"/>
                  </a:cubicBezTo>
                  <a:cubicBezTo>
                    <a:pt x="112" y="20"/>
                    <a:pt x="114" y="20"/>
                    <a:pt x="112" y="14"/>
                  </a:cubicBezTo>
                  <a:cubicBezTo>
                    <a:pt x="107" y="0"/>
                    <a:pt x="38" y="2"/>
                    <a:pt x="30" y="15"/>
                  </a:cubicBezTo>
                </a:path>
              </a:pathLst>
            </a:custGeom>
            <a:solidFill>
              <a:srgbClr val="F0E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2" name="Freeform 540">
              <a:extLst>
                <a:ext uri="{FF2B5EF4-FFF2-40B4-BE49-F238E27FC236}">
                  <a16:creationId xmlns:a16="http://schemas.microsoft.com/office/drawing/2014/main" id="{2B4C8E32-50C5-435B-B443-E0FDEE558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" y="3349"/>
              <a:ext cx="94" cy="315"/>
            </a:xfrm>
            <a:custGeom>
              <a:avLst/>
              <a:gdLst>
                <a:gd name="T0" fmla="*/ 13 w 77"/>
                <a:gd name="T1" fmla="*/ 522 h 260"/>
                <a:gd name="T2" fmla="*/ 16 w 77"/>
                <a:gd name="T3" fmla="*/ 345 h 260"/>
                <a:gd name="T4" fmla="*/ 1 w 77"/>
                <a:gd name="T5" fmla="*/ 166 h 260"/>
                <a:gd name="T6" fmla="*/ 39 w 77"/>
                <a:gd name="T7" fmla="*/ 304 h 260"/>
                <a:gd name="T8" fmla="*/ 73 w 77"/>
                <a:gd name="T9" fmla="*/ 460 h 260"/>
                <a:gd name="T10" fmla="*/ 68 w 77"/>
                <a:gd name="T11" fmla="*/ 359 h 260"/>
                <a:gd name="T12" fmla="*/ 56 w 77"/>
                <a:gd name="T13" fmla="*/ 201 h 260"/>
                <a:gd name="T14" fmla="*/ 59 w 77"/>
                <a:gd name="T15" fmla="*/ 0 h 260"/>
                <a:gd name="T16" fmla="*/ 88 w 77"/>
                <a:gd name="T17" fmla="*/ 151 h 260"/>
                <a:gd name="T18" fmla="*/ 109 w 77"/>
                <a:gd name="T19" fmla="*/ 317 h 260"/>
                <a:gd name="T20" fmla="*/ 131 w 77"/>
                <a:gd name="T21" fmla="*/ 194 h 260"/>
                <a:gd name="T22" fmla="*/ 162 w 77"/>
                <a:gd name="T23" fmla="*/ 367 h 260"/>
                <a:gd name="T24" fmla="*/ 171 w 77"/>
                <a:gd name="T25" fmla="*/ 521 h 260"/>
                <a:gd name="T26" fmla="*/ 13 w 77"/>
                <a:gd name="T27" fmla="*/ 521 h 26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77" h="260">
                  <a:moveTo>
                    <a:pt x="6" y="243"/>
                  </a:moveTo>
                  <a:cubicBezTo>
                    <a:pt x="10" y="215"/>
                    <a:pt x="7" y="182"/>
                    <a:pt x="7" y="160"/>
                  </a:cubicBezTo>
                  <a:cubicBezTo>
                    <a:pt x="7" y="132"/>
                    <a:pt x="0" y="105"/>
                    <a:pt x="1" y="77"/>
                  </a:cubicBezTo>
                  <a:cubicBezTo>
                    <a:pt x="15" y="78"/>
                    <a:pt x="15" y="130"/>
                    <a:pt x="17" y="141"/>
                  </a:cubicBezTo>
                  <a:cubicBezTo>
                    <a:pt x="19" y="158"/>
                    <a:pt x="16" y="205"/>
                    <a:pt x="33" y="214"/>
                  </a:cubicBezTo>
                  <a:cubicBezTo>
                    <a:pt x="39" y="202"/>
                    <a:pt x="32" y="180"/>
                    <a:pt x="31" y="166"/>
                  </a:cubicBezTo>
                  <a:cubicBezTo>
                    <a:pt x="29" y="142"/>
                    <a:pt x="27" y="118"/>
                    <a:pt x="25" y="93"/>
                  </a:cubicBezTo>
                  <a:cubicBezTo>
                    <a:pt x="23" y="62"/>
                    <a:pt x="25" y="31"/>
                    <a:pt x="26" y="0"/>
                  </a:cubicBezTo>
                  <a:cubicBezTo>
                    <a:pt x="37" y="16"/>
                    <a:pt x="37" y="50"/>
                    <a:pt x="39" y="70"/>
                  </a:cubicBezTo>
                  <a:cubicBezTo>
                    <a:pt x="42" y="96"/>
                    <a:pt x="44" y="122"/>
                    <a:pt x="49" y="147"/>
                  </a:cubicBezTo>
                  <a:cubicBezTo>
                    <a:pt x="53" y="135"/>
                    <a:pt x="49" y="94"/>
                    <a:pt x="59" y="90"/>
                  </a:cubicBezTo>
                  <a:cubicBezTo>
                    <a:pt x="60" y="103"/>
                    <a:pt x="59" y="165"/>
                    <a:pt x="73" y="170"/>
                  </a:cubicBezTo>
                  <a:cubicBezTo>
                    <a:pt x="75" y="194"/>
                    <a:pt x="77" y="219"/>
                    <a:pt x="77" y="242"/>
                  </a:cubicBezTo>
                  <a:cubicBezTo>
                    <a:pt x="65" y="249"/>
                    <a:pt x="35" y="260"/>
                    <a:pt x="6" y="242"/>
                  </a:cubicBezTo>
                </a:path>
              </a:pathLst>
            </a:custGeom>
            <a:solidFill>
              <a:srgbClr val="F0E6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3" name="Freeform 541">
              <a:extLst>
                <a:ext uri="{FF2B5EF4-FFF2-40B4-BE49-F238E27FC236}">
                  <a16:creationId xmlns:a16="http://schemas.microsoft.com/office/drawing/2014/main" id="{B5EB0C49-C63B-49DA-9C9C-248B74FE5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528"/>
              <a:ext cx="443" cy="1708"/>
            </a:xfrm>
            <a:custGeom>
              <a:avLst/>
              <a:gdLst>
                <a:gd name="T0" fmla="*/ 661 w 362"/>
                <a:gd name="T1" fmla="*/ 0 h 1409"/>
                <a:gd name="T2" fmla="*/ 811 w 362"/>
                <a:gd name="T3" fmla="*/ 3041 h 1409"/>
                <a:gd name="T4" fmla="*/ 661 w 362"/>
                <a:gd name="T5" fmla="*/ 0 h 140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2" h="1409">
                  <a:moveTo>
                    <a:pt x="294" y="0"/>
                  </a:moveTo>
                  <a:cubicBezTo>
                    <a:pt x="294" y="0"/>
                    <a:pt x="0" y="801"/>
                    <a:pt x="362" y="1409"/>
                  </a:cubicBezTo>
                  <a:cubicBezTo>
                    <a:pt x="362" y="1409"/>
                    <a:pt x="21" y="851"/>
                    <a:pt x="294" y="0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4" name="Freeform 542">
              <a:extLst>
                <a:ext uri="{FF2B5EF4-FFF2-40B4-BE49-F238E27FC236}">
                  <a16:creationId xmlns:a16="http://schemas.microsoft.com/office/drawing/2014/main" id="{AB0298F0-FA48-4348-901A-FEFB332CB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6" y="1488"/>
              <a:ext cx="90" cy="1796"/>
            </a:xfrm>
            <a:custGeom>
              <a:avLst/>
              <a:gdLst>
                <a:gd name="T0" fmla="*/ 41 w 74"/>
                <a:gd name="T1" fmla="*/ 3197 h 1482"/>
                <a:gd name="T2" fmla="*/ 0 w 74"/>
                <a:gd name="T3" fmla="*/ 0 h 1482"/>
                <a:gd name="T4" fmla="*/ 41 w 74"/>
                <a:gd name="T5" fmla="*/ 3197 h 14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4" h="1482">
                  <a:moveTo>
                    <a:pt x="19" y="1482"/>
                  </a:moveTo>
                  <a:cubicBezTo>
                    <a:pt x="19" y="1482"/>
                    <a:pt x="74" y="466"/>
                    <a:pt x="0" y="0"/>
                  </a:cubicBezTo>
                  <a:cubicBezTo>
                    <a:pt x="0" y="0"/>
                    <a:pt x="49" y="73"/>
                    <a:pt x="19" y="1482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5" name="Freeform 543">
              <a:extLst>
                <a:ext uri="{FF2B5EF4-FFF2-40B4-BE49-F238E27FC236}">
                  <a16:creationId xmlns:a16="http://schemas.microsoft.com/office/drawing/2014/main" id="{2EECB62C-FAA6-41F9-807F-9216FBCDC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6" y="1534"/>
              <a:ext cx="406" cy="1676"/>
            </a:xfrm>
            <a:custGeom>
              <a:avLst/>
              <a:gdLst>
                <a:gd name="T0" fmla="*/ 0 w 332"/>
                <a:gd name="T1" fmla="*/ 0 h 1383"/>
                <a:gd name="T2" fmla="*/ 27 w 332"/>
                <a:gd name="T3" fmla="*/ 2982 h 1383"/>
                <a:gd name="T4" fmla="*/ 0 w 332"/>
                <a:gd name="T5" fmla="*/ 0 h 13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2" h="1383">
                  <a:moveTo>
                    <a:pt x="0" y="0"/>
                  </a:moveTo>
                  <a:cubicBezTo>
                    <a:pt x="0" y="0"/>
                    <a:pt x="332" y="636"/>
                    <a:pt x="12" y="1383"/>
                  </a:cubicBezTo>
                  <a:cubicBezTo>
                    <a:pt x="12" y="1383"/>
                    <a:pt x="301" y="807"/>
                    <a:pt x="0" y="0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6" name="Freeform 544">
              <a:extLst>
                <a:ext uri="{FF2B5EF4-FFF2-40B4-BE49-F238E27FC236}">
                  <a16:creationId xmlns:a16="http://schemas.microsoft.com/office/drawing/2014/main" id="{75B43039-7E56-4387-95B3-C207262B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4" y="1715"/>
              <a:ext cx="166" cy="1354"/>
            </a:xfrm>
            <a:custGeom>
              <a:avLst/>
              <a:gdLst>
                <a:gd name="T0" fmla="*/ 0 w 136"/>
                <a:gd name="T1" fmla="*/ 0 h 1117"/>
                <a:gd name="T2" fmla="*/ 0 w 136"/>
                <a:gd name="T3" fmla="*/ 2411 h 1117"/>
                <a:gd name="T4" fmla="*/ 0 w 136"/>
                <a:gd name="T5" fmla="*/ 0 h 111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1117">
                  <a:moveTo>
                    <a:pt x="0" y="0"/>
                  </a:moveTo>
                  <a:cubicBezTo>
                    <a:pt x="0" y="0"/>
                    <a:pt x="136" y="338"/>
                    <a:pt x="0" y="1117"/>
                  </a:cubicBezTo>
                  <a:cubicBezTo>
                    <a:pt x="0" y="1117"/>
                    <a:pt x="112" y="332"/>
                    <a:pt x="0" y="0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7" name="Freeform 545">
              <a:extLst>
                <a:ext uri="{FF2B5EF4-FFF2-40B4-BE49-F238E27FC236}">
                  <a16:creationId xmlns:a16="http://schemas.microsoft.com/office/drawing/2014/main" id="{9D908A18-AD30-411F-98A5-1B2C65E35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" y="1655"/>
              <a:ext cx="231" cy="1439"/>
            </a:xfrm>
            <a:custGeom>
              <a:avLst/>
              <a:gdLst>
                <a:gd name="T0" fmla="*/ 361 w 189"/>
                <a:gd name="T1" fmla="*/ 12 h 1187"/>
                <a:gd name="T2" fmla="*/ 422 w 189"/>
                <a:gd name="T3" fmla="*/ 2563 h 1187"/>
                <a:gd name="T4" fmla="*/ 364 w 189"/>
                <a:gd name="T5" fmla="*/ 0 h 11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9" h="1187">
                  <a:moveTo>
                    <a:pt x="161" y="6"/>
                  </a:moveTo>
                  <a:cubicBezTo>
                    <a:pt x="161" y="6"/>
                    <a:pt x="0" y="434"/>
                    <a:pt x="189" y="1187"/>
                  </a:cubicBezTo>
                  <a:cubicBezTo>
                    <a:pt x="189" y="1187"/>
                    <a:pt x="25" y="521"/>
                    <a:pt x="164" y="0"/>
                  </a:cubicBezTo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8" name="Freeform 546">
              <a:extLst>
                <a:ext uri="{FF2B5EF4-FFF2-40B4-BE49-F238E27FC236}">
                  <a16:creationId xmlns:a16="http://schemas.microsoft.com/office/drawing/2014/main" id="{C4B33EE2-651F-4609-992A-E4816B90E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1801"/>
              <a:ext cx="76" cy="1064"/>
            </a:xfrm>
            <a:custGeom>
              <a:avLst/>
              <a:gdLst>
                <a:gd name="T0" fmla="*/ 127 w 62"/>
                <a:gd name="T1" fmla="*/ 0 h 878"/>
                <a:gd name="T2" fmla="*/ 140 w 62"/>
                <a:gd name="T3" fmla="*/ 1893 h 878"/>
                <a:gd name="T4" fmla="*/ 127 w 62"/>
                <a:gd name="T5" fmla="*/ 0 h 8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" h="878">
                  <a:moveTo>
                    <a:pt x="56" y="0"/>
                  </a:moveTo>
                  <a:cubicBezTo>
                    <a:pt x="56" y="0"/>
                    <a:pt x="0" y="245"/>
                    <a:pt x="62" y="878"/>
                  </a:cubicBezTo>
                  <a:cubicBezTo>
                    <a:pt x="62" y="878"/>
                    <a:pt x="22" y="174"/>
                    <a:pt x="56" y="0"/>
                  </a:cubicBezTo>
                  <a:close/>
                </a:path>
              </a:pathLst>
            </a:custGeom>
            <a:solidFill>
              <a:srgbClr val="AB4E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49" name="Freeform 547">
              <a:extLst>
                <a:ext uri="{FF2B5EF4-FFF2-40B4-BE49-F238E27FC236}">
                  <a16:creationId xmlns:a16="http://schemas.microsoft.com/office/drawing/2014/main" id="{A1710A43-D9FE-4FF9-B2C5-AF3620FE0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740"/>
              <a:ext cx="248" cy="1303"/>
            </a:xfrm>
            <a:custGeom>
              <a:avLst/>
              <a:gdLst>
                <a:gd name="T0" fmla="*/ 363 w 203"/>
                <a:gd name="T1" fmla="*/ 0 h 1075"/>
                <a:gd name="T2" fmla="*/ 452 w 203"/>
                <a:gd name="T3" fmla="*/ 2320 h 1075"/>
                <a:gd name="T4" fmla="*/ 363 w 203"/>
                <a:gd name="T5" fmla="*/ 0 h 107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075">
                  <a:moveTo>
                    <a:pt x="163" y="0"/>
                  </a:moveTo>
                  <a:cubicBezTo>
                    <a:pt x="163" y="0"/>
                    <a:pt x="6" y="539"/>
                    <a:pt x="203" y="1075"/>
                  </a:cubicBezTo>
                  <a:cubicBezTo>
                    <a:pt x="203" y="1075"/>
                    <a:pt x="0" y="694"/>
                    <a:pt x="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0" name="Freeform 548">
              <a:extLst>
                <a:ext uri="{FF2B5EF4-FFF2-40B4-BE49-F238E27FC236}">
                  <a16:creationId xmlns:a16="http://schemas.microsoft.com/office/drawing/2014/main" id="{E2E2A7FB-0829-4489-81FE-1E073E891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8" y="1747"/>
              <a:ext cx="150" cy="1116"/>
            </a:xfrm>
            <a:custGeom>
              <a:avLst/>
              <a:gdLst>
                <a:gd name="T0" fmla="*/ 255 w 123"/>
                <a:gd name="T1" fmla="*/ 0 h 920"/>
                <a:gd name="T2" fmla="*/ 272 w 123"/>
                <a:gd name="T3" fmla="*/ 1992 h 920"/>
                <a:gd name="T4" fmla="*/ 255 w 123"/>
                <a:gd name="T5" fmla="*/ 0 h 9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3" h="920">
                  <a:moveTo>
                    <a:pt x="115" y="0"/>
                  </a:moveTo>
                  <a:cubicBezTo>
                    <a:pt x="115" y="0"/>
                    <a:pt x="16" y="344"/>
                    <a:pt x="123" y="920"/>
                  </a:cubicBezTo>
                  <a:cubicBezTo>
                    <a:pt x="123" y="920"/>
                    <a:pt x="0" y="522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1" name="Freeform 549">
              <a:extLst>
                <a:ext uri="{FF2B5EF4-FFF2-40B4-BE49-F238E27FC236}">
                  <a16:creationId xmlns:a16="http://schemas.microsoft.com/office/drawing/2014/main" id="{3BF7F0A4-8582-4755-917A-F302A86D3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9" y="1692"/>
              <a:ext cx="84" cy="876"/>
            </a:xfrm>
            <a:custGeom>
              <a:avLst/>
              <a:gdLst>
                <a:gd name="T0" fmla="*/ 151 w 69"/>
                <a:gd name="T1" fmla="*/ 0 h 723"/>
                <a:gd name="T2" fmla="*/ 105 w 69"/>
                <a:gd name="T3" fmla="*/ 1558 h 723"/>
                <a:gd name="T4" fmla="*/ 151 w 69"/>
                <a:gd name="T5" fmla="*/ 0 h 7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723">
                  <a:moveTo>
                    <a:pt x="69" y="0"/>
                  </a:moveTo>
                  <a:cubicBezTo>
                    <a:pt x="69" y="0"/>
                    <a:pt x="10" y="472"/>
                    <a:pt x="48" y="723"/>
                  </a:cubicBezTo>
                  <a:cubicBezTo>
                    <a:pt x="48" y="723"/>
                    <a:pt x="0" y="256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2" name="Freeform 550">
              <a:extLst>
                <a:ext uri="{FF2B5EF4-FFF2-40B4-BE49-F238E27FC236}">
                  <a16:creationId xmlns:a16="http://schemas.microsoft.com/office/drawing/2014/main" id="{737BB2D2-70D8-4427-96ED-F7404E41C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" y="1841"/>
              <a:ext cx="15" cy="1293"/>
            </a:xfrm>
            <a:custGeom>
              <a:avLst/>
              <a:gdLst>
                <a:gd name="T0" fmla="*/ 2 w 13"/>
                <a:gd name="T1" fmla="*/ 0 h 1067"/>
                <a:gd name="T2" fmla="*/ 0 w 13"/>
                <a:gd name="T3" fmla="*/ 2301 h 1067"/>
                <a:gd name="T4" fmla="*/ 2 w 13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" h="1067">
                  <a:moveTo>
                    <a:pt x="2" y="0"/>
                  </a:moveTo>
                  <a:cubicBezTo>
                    <a:pt x="2" y="0"/>
                    <a:pt x="13" y="592"/>
                    <a:pt x="0" y="1067"/>
                  </a:cubicBezTo>
                  <a:cubicBezTo>
                    <a:pt x="0" y="1067"/>
                    <a:pt x="0" y="53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3" name="Freeform 551">
              <a:extLst>
                <a:ext uri="{FF2B5EF4-FFF2-40B4-BE49-F238E27FC236}">
                  <a16:creationId xmlns:a16="http://schemas.microsoft.com/office/drawing/2014/main" id="{D74C20DF-39FE-4ADC-BAB6-35121F66B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641"/>
              <a:ext cx="137" cy="933"/>
            </a:xfrm>
            <a:custGeom>
              <a:avLst/>
              <a:gdLst>
                <a:gd name="T0" fmla="*/ 0 w 112"/>
                <a:gd name="T1" fmla="*/ 0 h 770"/>
                <a:gd name="T2" fmla="*/ 138 w 112"/>
                <a:gd name="T3" fmla="*/ 1660 h 770"/>
                <a:gd name="T4" fmla="*/ 0 w 112"/>
                <a:gd name="T5" fmla="*/ 0 h 77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2" h="770">
                  <a:moveTo>
                    <a:pt x="0" y="0"/>
                  </a:moveTo>
                  <a:cubicBezTo>
                    <a:pt x="0" y="0"/>
                    <a:pt x="112" y="325"/>
                    <a:pt x="61" y="770"/>
                  </a:cubicBezTo>
                  <a:cubicBezTo>
                    <a:pt x="61" y="770"/>
                    <a:pt x="82" y="26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4" name="Freeform 552">
              <a:extLst>
                <a:ext uri="{FF2B5EF4-FFF2-40B4-BE49-F238E27FC236}">
                  <a16:creationId xmlns:a16="http://schemas.microsoft.com/office/drawing/2014/main" id="{5C7C2C00-17BF-4A12-8A33-60B644FB68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0" y="2254"/>
              <a:ext cx="209" cy="954"/>
            </a:xfrm>
            <a:custGeom>
              <a:avLst/>
              <a:gdLst>
                <a:gd name="T0" fmla="*/ 280 w 171"/>
                <a:gd name="T1" fmla="*/ 0 h 787"/>
                <a:gd name="T2" fmla="*/ 0 w 171"/>
                <a:gd name="T3" fmla="*/ 1698 h 787"/>
                <a:gd name="T4" fmla="*/ 280 w 171"/>
                <a:gd name="T5" fmla="*/ 0 h 78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787">
                  <a:moveTo>
                    <a:pt x="125" y="0"/>
                  </a:moveTo>
                  <a:cubicBezTo>
                    <a:pt x="125" y="0"/>
                    <a:pt x="171" y="443"/>
                    <a:pt x="0" y="787"/>
                  </a:cubicBezTo>
                  <a:cubicBezTo>
                    <a:pt x="0" y="787"/>
                    <a:pt x="144" y="518"/>
                    <a:pt x="1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5" name="Freeform 553">
              <a:extLst>
                <a:ext uri="{FF2B5EF4-FFF2-40B4-BE49-F238E27FC236}">
                  <a16:creationId xmlns:a16="http://schemas.microsoft.com/office/drawing/2014/main" id="{2F90D3DD-6C8F-4C58-B199-E7A921966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0" y="1375"/>
              <a:ext cx="170" cy="418"/>
            </a:xfrm>
            <a:custGeom>
              <a:avLst/>
              <a:gdLst>
                <a:gd name="T0" fmla="*/ 83 w 139"/>
                <a:gd name="T1" fmla="*/ 126 h 345"/>
                <a:gd name="T2" fmla="*/ 73 w 139"/>
                <a:gd name="T3" fmla="*/ 275 h 345"/>
                <a:gd name="T4" fmla="*/ 82 w 139"/>
                <a:gd name="T5" fmla="*/ 396 h 345"/>
                <a:gd name="T6" fmla="*/ 2 w 139"/>
                <a:gd name="T7" fmla="*/ 743 h 345"/>
                <a:gd name="T8" fmla="*/ 56 w 139"/>
                <a:gd name="T9" fmla="*/ 631 h 345"/>
                <a:gd name="T10" fmla="*/ 93 w 139"/>
                <a:gd name="T11" fmla="*/ 515 h 345"/>
                <a:gd name="T12" fmla="*/ 170 w 139"/>
                <a:gd name="T13" fmla="*/ 417 h 345"/>
                <a:gd name="T14" fmla="*/ 170 w 139"/>
                <a:gd name="T15" fmla="*/ 515 h 345"/>
                <a:gd name="T16" fmla="*/ 153 w 139"/>
                <a:gd name="T17" fmla="*/ 624 h 345"/>
                <a:gd name="T18" fmla="*/ 214 w 139"/>
                <a:gd name="T19" fmla="*/ 509 h 345"/>
                <a:gd name="T20" fmla="*/ 237 w 139"/>
                <a:gd name="T21" fmla="*/ 567 h 345"/>
                <a:gd name="T22" fmla="*/ 270 w 139"/>
                <a:gd name="T23" fmla="*/ 664 h 345"/>
                <a:gd name="T24" fmla="*/ 269 w 139"/>
                <a:gd name="T25" fmla="*/ 436 h 345"/>
                <a:gd name="T26" fmla="*/ 237 w 139"/>
                <a:gd name="T27" fmla="*/ 141 h 345"/>
                <a:gd name="T28" fmla="*/ 214 w 139"/>
                <a:gd name="T29" fmla="*/ 0 h 345"/>
                <a:gd name="T30" fmla="*/ 166 w 139"/>
                <a:gd name="T31" fmla="*/ 102 h 345"/>
                <a:gd name="T32" fmla="*/ 83 w 139"/>
                <a:gd name="T33" fmla="*/ 134 h 34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39" h="345">
                  <a:moveTo>
                    <a:pt x="38" y="59"/>
                  </a:moveTo>
                  <a:cubicBezTo>
                    <a:pt x="39" y="84"/>
                    <a:pt x="18" y="101"/>
                    <a:pt x="33" y="127"/>
                  </a:cubicBezTo>
                  <a:cubicBezTo>
                    <a:pt x="45" y="148"/>
                    <a:pt x="42" y="159"/>
                    <a:pt x="37" y="184"/>
                  </a:cubicBezTo>
                  <a:cubicBezTo>
                    <a:pt x="24" y="235"/>
                    <a:pt x="0" y="292"/>
                    <a:pt x="2" y="345"/>
                  </a:cubicBezTo>
                  <a:cubicBezTo>
                    <a:pt x="15" y="337"/>
                    <a:pt x="19" y="307"/>
                    <a:pt x="25" y="293"/>
                  </a:cubicBezTo>
                  <a:cubicBezTo>
                    <a:pt x="31" y="275"/>
                    <a:pt x="35" y="257"/>
                    <a:pt x="42" y="239"/>
                  </a:cubicBezTo>
                  <a:cubicBezTo>
                    <a:pt x="46" y="231"/>
                    <a:pt x="62" y="178"/>
                    <a:pt x="76" y="193"/>
                  </a:cubicBezTo>
                  <a:cubicBezTo>
                    <a:pt x="82" y="199"/>
                    <a:pt x="77" y="231"/>
                    <a:pt x="76" y="239"/>
                  </a:cubicBezTo>
                  <a:cubicBezTo>
                    <a:pt x="74" y="255"/>
                    <a:pt x="65" y="274"/>
                    <a:pt x="68" y="290"/>
                  </a:cubicBezTo>
                  <a:cubicBezTo>
                    <a:pt x="79" y="278"/>
                    <a:pt x="82" y="243"/>
                    <a:pt x="96" y="236"/>
                  </a:cubicBezTo>
                  <a:cubicBezTo>
                    <a:pt x="111" y="229"/>
                    <a:pt x="106" y="252"/>
                    <a:pt x="106" y="263"/>
                  </a:cubicBezTo>
                  <a:cubicBezTo>
                    <a:pt x="106" y="271"/>
                    <a:pt x="106" y="318"/>
                    <a:pt x="121" y="308"/>
                  </a:cubicBezTo>
                  <a:cubicBezTo>
                    <a:pt x="139" y="296"/>
                    <a:pt x="122" y="220"/>
                    <a:pt x="120" y="202"/>
                  </a:cubicBezTo>
                  <a:cubicBezTo>
                    <a:pt x="116" y="156"/>
                    <a:pt x="108" y="111"/>
                    <a:pt x="106" y="65"/>
                  </a:cubicBezTo>
                  <a:cubicBezTo>
                    <a:pt x="105" y="44"/>
                    <a:pt x="104" y="19"/>
                    <a:pt x="96" y="0"/>
                  </a:cubicBezTo>
                  <a:cubicBezTo>
                    <a:pt x="87" y="2"/>
                    <a:pt x="80" y="37"/>
                    <a:pt x="74" y="47"/>
                  </a:cubicBezTo>
                  <a:cubicBezTo>
                    <a:pt x="66" y="61"/>
                    <a:pt x="53" y="70"/>
                    <a:pt x="38" y="63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6" name="Freeform 554">
              <a:extLst>
                <a:ext uri="{FF2B5EF4-FFF2-40B4-BE49-F238E27FC236}">
                  <a16:creationId xmlns:a16="http://schemas.microsoft.com/office/drawing/2014/main" id="{0AC134AD-A5DE-49D9-B18C-67B704767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9" y="1344"/>
              <a:ext cx="97" cy="315"/>
            </a:xfrm>
            <a:custGeom>
              <a:avLst/>
              <a:gdLst>
                <a:gd name="T0" fmla="*/ 59 w 79"/>
                <a:gd name="T1" fmla="*/ 0 h 260"/>
                <a:gd name="T2" fmla="*/ 7 w 79"/>
                <a:gd name="T3" fmla="*/ 2 h 260"/>
                <a:gd name="T4" fmla="*/ 22 w 79"/>
                <a:gd name="T5" fmla="*/ 303 h 260"/>
                <a:gd name="T6" fmla="*/ 48 w 79"/>
                <a:gd name="T7" fmla="*/ 420 h 260"/>
                <a:gd name="T8" fmla="*/ 75 w 79"/>
                <a:gd name="T9" fmla="*/ 552 h 260"/>
                <a:gd name="T10" fmla="*/ 87 w 79"/>
                <a:gd name="T11" fmla="*/ 430 h 260"/>
                <a:gd name="T12" fmla="*/ 167 w 79"/>
                <a:gd name="T13" fmla="*/ 561 h 260"/>
                <a:gd name="T14" fmla="*/ 97 w 79"/>
                <a:gd name="T15" fmla="*/ 244 h 260"/>
                <a:gd name="T16" fmla="*/ 150 w 79"/>
                <a:gd name="T17" fmla="*/ 285 h 260"/>
                <a:gd name="T18" fmla="*/ 87 w 79"/>
                <a:gd name="T19" fmla="*/ 111 h 260"/>
                <a:gd name="T20" fmla="*/ 58 w 79"/>
                <a:gd name="T21" fmla="*/ 15 h 2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9" h="260">
                  <a:moveTo>
                    <a:pt x="26" y="0"/>
                  </a:moveTo>
                  <a:cubicBezTo>
                    <a:pt x="20" y="10"/>
                    <a:pt x="11" y="3"/>
                    <a:pt x="3" y="2"/>
                  </a:cubicBezTo>
                  <a:cubicBezTo>
                    <a:pt x="1" y="46"/>
                    <a:pt x="0" y="97"/>
                    <a:pt x="10" y="140"/>
                  </a:cubicBezTo>
                  <a:cubicBezTo>
                    <a:pt x="14" y="158"/>
                    <a:pt x="18" y="176"/>
                    <a:pt x="21" y="195"/>
                  </a:cubicBezTo>
                  <a:cubicBezTo>
                    <a:pt x="23" y="214"/>
                    <a:pt x="20" y="241"/>
                    <a:pt x="33" y="256"/>
                  </a:cubicBezTo>
                  <a:cubicBezTo>
                    <a:pt x="39" y="242"/>
                    <a:pt x="25" y="209"/>
                    <a:pt x="38" y="200"/>
                  </a:cubicBezTo>
                  <a:cubicBezTo>
                    <a:pt x="55" y="212"/>
                    <a:pt x="51" y="258"/>
                    <a:pt x="73" y="260"/>
                  </a:cubicBezTo>
                  <a:cubicBezTo>
                    <a:pt x="79" y="217"/>
                    <a:pt x="17" y="156"/>
                    <a:pt x="42" y="113"/>
                  </a:cubicBezTo>
                  <a:cubicBezTo>
                    <a:pt x="51" y="118"/>
                    <a:pt x="57" y="128"/>
                    <a:pt x="66" y="132"/>
                  </a:cubicBezTo>
                  <a:cubicBezTo>
                    <a:pt x="58" y="105"/>
                    <a:pt x="44" y="80"/>
                    <a:pt x="38" y="52"/>
                  </a:cubicBezTo>
                  <a:cubicBezTo>
                    <a:pt x="34" y="37"/>
                    <a:pt x="33" y="20"/>
                    <a:pt x="25" y="7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7" name="Freeform 555">
              <a:extLst>
                <a:ext uri="{FF2B5EF4-FFF2-40B4-BE49-F238E27FC236}">
                  <a16:creationId xmlns:a16="http://schemas.microsoft.com/office/drawing/2014/main" id="{3C90FE55-4F73-4061-89A3-58C4AB5D4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821"/>
              <a:ext cx="74" cy="970"/>
            </a:xfrm>
            <a:custGeom>
              <a:avLst/>
              <a:gdLst>
                <a:gd name="T0" fmla="*/ 0 w 60"/>
                <a:gd name="T1" fmla="*/ 0 h 800"/>
                <a:gd name="T2" fmla="*/ 41 w 60"/>
                <a:gd name="T3" fmla="*/ 888 h 800"/>
                <a:gd name="T4" fmla="*/ 57 w 60"/>
                <a:gd name="T5" fmla="*/ 1284 h 800"/>
                <a:gd name="T6" fmla="*/ 38 w 60"/>
                <a:gd name="T7" fmla="*/ 1729 h 800"/>
                <a:gd name="T8" fmla="*/ 86 w 60"/>
                <a:gd name="T9" fmla="*/ 1459 h 800"/>
                <a:gd name="T10" fmla="*/ 111 w 60"/>
                <a:gd name="T11" fmla="*/ 1222 h 800"/>
                <a:gd name="T12" fmla="*/ 122 w 60"/>
                <a:gd name="T13" fmla="*/ 711 h 800"/>
                <a:gd name="T14" fmla="*/ 86 w 60"/>
                <a:gd name="T15" fmla="*/ 293 h 800"/>
                <a:gd name="T16" fmla="*/ 19 w 60"/>
                <a:gd name="T17" fmla="*/ 28 h 8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800">
                  <a:moveTo>
                    <a:pt x="0" y="0"/>
                  </a:moveTo>
                  <a:cubicBezTo>
                    <a:pt x="27" y="135"/>
                    <a:pt x="12" y="274"/>
                    <a:pt x="18" y="411"/>
                  </a:cubicBezTo>
                  <a:cubicBezTo>
                    <a:pt x="21" y="471"/>
                    <a:pt x="24" y="532"/>
                    <a:pt x="24" y="594"/>
                  </a:cubicBezTo>
                  <a:cubicBezTo>
                    <a:pt x="24" y="663"/>
                    <a:pt x="12" y="731"/>
                    <a:pt x="16" y="800"/>
                  </a:cubicBezTo>
                  <a:cubicBezTo>
                    <a:pt x="45" y="788"/>
                    <a:pt x="34" y="702"/>
                    <a:pt x="37" y="675"/>
                  </a:cubicBezTo>
                  <a:cubicBezTo>
                    <a:pt x="41" y="638"/>
                    <a:pt x="43" y="601"/>
                    <a:pt x="48" y="565"/>
                  </a:cubicBezTo>
                  <a:cubicBezTo>
                    <a:pt x="57" y="486"/>
                    <a:pt x="60" y="407"/>
                    <a:pt x="53" y="328"/>
                  </a:cubicBezTo>
                  <a:cubicBezTo>
                    <a:pt x="48" y="264"/>
                    <a:pt x="43" y="200"/>
                    <a:pt x="37" y="136"/>
                  </a:cubicBezTo>
                  <a:cubicBezTo>
                    <a:pt x="34" y="108"/>
                    <a:pt x="33" y="27"/>
                    <a:pt x="8" y="13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8" name="Freeform 556">
              <a:extLst>
                <a:ext uri="{FF2B5EF4-FFF2-40B4-BE49-F238E27FC236}">
                  <a16:creationId xmlns:a16="http://schemas.microsoft.com/office/drawing/2014/main" id="{D99535CA-564E-47E0-8A70-4F57CBDED1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923"/>
              <a:ext cx="122" cy="472"/>
            </a:xfrm>
            <a:custGeom>
              <a:avLst/>
              <a:gdLst>
                <a:gd name="T0" fmla="*/ 93 w 100"/>
                <a:gd name="T1" fmla="*/ 0 h 389"/>
                <a:gd name="T2" fmla="*/ 43 w 100"/>
                <a:gd name="T3" fmla="*/ 295 h 389"/>
                <a:gd name="T4" fmla="*/ 40 w 100"/>
                <a:gd name="T5" fmla="*/ 522 h 389"/>
                <a:gd name="T6" fmla="*/ 61 w 100"/>
                <a:gd name="T7" fmla="*/ 843 h 389"/>
                <a:gd name="T8" fmla="*/ 88 w 100"/>
                <a:gd name="T9" fmla="*/ 681 h 389"/>
                <a:gd name="T10" fmla="*/ 143 w 100"/>
                <a:gd name="T11" fmla="*/ 555 h 389"/>
                <a:gd name="T12" fmla="*/ 93 w 100"/>
                <a:gd name="T13" fmla="*/ 570 h 389"/>
                <a:gd name="T14" fmla="*/ 211 w 100"/>
                <a:gd name="T15" fmla="*/ 144 h 389"/>
                <a:gd name="T16" fmla="*/ 173 w 100"/>
                <a:gd name="T17" fmla="*/ 243 h 389"/>
                <a:gd name="T18" fmla="*/ 115 w 100"/>
                <a:gd name="T19" fmla="*/ 346 h 389"/>
                <a:gd name="T20" fmla="*/ 100 w 100"/>
                <a:gd name="T21" fmla="*/ 346 h 389"/>
                <a:gd name="T22" fmla="*/ 88 w 100"/>
                <a:gd name="T23" fmla="*/ 41 h 38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0" h="389">
                  <a:moveTo>
                    <a:pt x="42" y="0"/>
                  </a:moveTo>
                  <a:cubicBezTo>
                    <a:pt x="22" y="24"/>
                    <a:pt x="24" y="103"/>
                    <a:pt x="20" y="136"/>
                  </a:cubicBezTo>
                  <a:cubicBezTo>
                    <a:pt x="16" y="170"/>
                    <a:pt x="18" y="206"/>
                    <a:pt x="18" y="241"/>
                  </a:cubicBezTo>
                  <a:cubicBezTo>
                    <a:pt x="18" y="277"/>
                    <a:pt x="0" y="365"/>
                    <a:pt x="28" y="389"/>
                  </a:cubicBezTo>
                  <a:cubicBezTo>
                    <a:pt x="35" y="366"/>
                    <a:pt x="32" y="338"/>
                    <a:pt x="39" y="314"/>
                  </a:cubicBezTo>
                  <a:cubicBezTo>
                    <a:pt x="45" y="293"/>
                    <a:pt x="63" y="278"/>
                    <a:pt x="65" y="256"/>
                  </a:cubicBezTo>
                  <a:cubicBezTo>
                    <a:pt x="58" y="258"/>
                    <a:pt x="49" y="259"/>
                    <a:pt x="42" y="263"/>
                  </a:cubicBezTo>
                  <a:cubicBezTo>
                    <a:pt x="9" y="220"/>
                    <a:pt x="100" y="121"/>
                    <a:pt x="95" y="67"/>
                  </a:cubicBezTo>
                  <a:cubicBezTo>
                    <a:pt x="80" y="77"/>
                    <a:pt x="84" y="97"/>
                    <a:pt x="78" y="112"/>
                  </a:cubicBezTo>
                  <a:cubicBezTo>
                    <a:pt x="72" y="128"/>
                    <a:pt x="60" y="146"/>
                    <a:pt x="52" y="160"/>
                  </a:cubicBezTo>
                  <a:cubicBezTo>
                    <a:pt x="51" y="160"/>
                    <a:pt x="46" y="160"/>
                    <a:pt x="45" y="160"/>
                  </a:cubicBezTo>
                  <a:cubicBezTo>
                    <a:pt x="42" y="112"/>
                    <a:pt x="46" y="65"/>
                    <a:pt x="39" y="19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59" name="Freeform 557">
              <a:extLst>
                <a:ext uri="{FF2B5EF4-FFF2-40B4-BE49-F238E27FC236}">
                  <a16:creationId xmlns:a16="http://schemas.microsoft.com/office/drawing/2014/main" id="{F2418532-B2C2-4FC4-B54E-67E881D6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0" y="2867"/>
              <a:ext cx="79" cy="506"/>
            </a:xfrm>
            <a:custGeom>
              <a:avLst/>
              <a:gdLst>
                <a:gd name="T0" fmla="*/ 41 w 65"/>
                <a:gd name="T1" fmla="*/ 90 h 417"/>
                <a:gd name="T2" fmla="*/ 115 w 65"/>
                <a:gd name="T3" fmla="*/ 246 h 417"/>
                <a:gd name="T4" fmla="*/ 135 w 65"/>
                <a:gd name="T5" fmla="*/ 536 h 417"/>
                <a:gd name="T6" fmla="*/ 132 w 65"/>
                <a:gd name="T7" fmla="*/ 904 h 417"/>
                <a:gd name="T8" fmla="*/ 94 w 65"/>
                <a:gd name="T9" fmla="*/ 669 h 417"/>
                <a:gd name="T10" fmla="*/ 13 w 65"/>
                <a:gd name="T11" fmla="*/ 420 h 417"/>
                <a:gd name="T12" fmla="*/ 60 w 65"/>
                <a:gd name="T13" fmla="*/ 457 h 417"/>
                <a:gd name="T14" fmla="*/ 41 w 65"/>
                <a:gd name="T15" fmla="*/ 95 h 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417">
                  <a:moveTo>
                    <a:pt x="19" y="41"/>
                  </a:moveTo>
                  <a:cubicBezTo>
                    <a:pt x="49" y="0"/>
                    <a:pt x="51" y="98"/>
                    <a:pt x="53" y="114"/>
                  </a:cubicBezTo>
                  <a:cubicBezTo>
                    <a:pt x="59" y="158"/>
                    <a:pt x="64" y="202"/>
                    <a:pt x="62" y="247"/>
                  </a:cubicBezTo>
                  <a:cubicBezTo>
                    <a:pt x="59" y="303"/>
                    <a:pt x="65" y="361"/>
                    <a:pt x="61" y="417"/>
                  </a:cubicBezTo>
                  <a:cubicBezTo>
                    <a:pt x="37" y="397"/>
                    <a:pt x="44" y="337"/>
                    <a:pt x="43" y="308"/>
                  </a:cubicBezTo>
                  <a:cubicBezTo>
                    <a:pt x="41" y="268"/>
                    <a:pt x="5" y="235"/>
                    <a:pt x="6" y="194"/>
                  </a:cubicBezTo>
                  <a:cubicBezTo>
                    <a:pt x="10" y="203"/>
                    <a:pt x="17" y="210"/>
                    <a:pt x="27" y="211"/>
                  </a:cubicBezTo>
                  <a:cubicBezTo>
                    <a:pt x="36" y="159"/>
                    <a:pt x="0" y="95"/>
                    <a:pt x="19" y="44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0" name="Freeform 558">
              <a:extLst>
                <a:ext uri="{FF2B5EF4-FFF2-40B4-BE49-F238E27FC236}">
                  <a16:creationId xmlns:a16="http://schemas.microsoft.com/office/drawing/2014/main" id="{E75C9E1E-A825-419A-956C-E02E8F6A73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054"/>
              <a:ext cx="35" cy="455"/>
            </a:xfrm>
            <a:custGeom>
              <a:avLst/>
              <a:gdLst>
                <a:gd name="T0" fmla="*/ 0 w 29"/>
                <a:gd name="T1" fmla="*/ 0 h 375"/>
                <a:gd name="T2" fmla="*/ 30 w 29"/>
                <a:gd name="T3" fmla="*/ 434 h 375"/>
                <a:gd name="T4" fmla="*/ 34 w 29"/>
                <a:gd name="T5" fmla="*/ 619 h 375"/>
                <a:gd name="T6" fmla="*/ 34 w 29"/>
                <a:gd name="T7" fmla="*/ 813 h 375"/>
                <a:gd name="T8" fmla="*/ 48 w 29"/>
                <a:gd name="T9" fmla="*/ 254 h 375"/>
                <a:gd name="T10" fmla="*/ 7 w 29"/>
                <a:gd name="T11" fmla="*/ 0 h 3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" h="375">
                  <a:moveTo>
                    <a:pt x="0" y="0"/>
                  </a:moveTo>
                  <a:cubicBezTo>
                    <a:pt x="19" y="60"/>
                    <a:pt x="11" y="138"/>
                    <a:pt x="14" y="200"/>
                  </a:cubicBezTo>
                  <a:cubicBezTo>
                    <a:pt x="16" y="228"/>
                    <a:pt x="16" y="257"/>
                    <a:pt x="16" y="285"/>
                  </a:cubicBezTo>
                  <a:cubicBezTo>
                    <a:pt x="16" y="311"/>
                    <a:pt x="8" y="353"/>
                    <a:pt x="16" y="375"/>
                  </a:cubicBezTo>
                  <a:cubicBezTo>
                    <a:pt x="29" y="292"/>
                    <a:pt x="21" y="202"/>
                    <a:pt x="22" y="117"/>
                  </a:cubicBezTo>
                  <a:cubicBezTo>
                    <a:pt x="22" y="84"/>
                    <a:pt x="22" y="26"/>
                    <a:pt x="3" y="0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1" name="Freeform 559">
              <a:extLst>
                <a:ext uri="{FF2B5EF4-FFF2-40B4-BE49-F238E27FC236}">
                  <a16:creationId xmlns:a16="http://schemas.microsoft.com/office/drawing/2014/main" id="{9DD0B5F5-55DE-45A7-BF8A-0C840A6E4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4" y="2069"/>
              <a:ext cx="43" cy="402"/>
            </a:xfrm>
            <a:custGeom>
              <a:avLst/>
              <a:gdLst>
                <a:gd name="T0" fmla="*/ 33 w 35"/>
                <a:gd name="T1" fmla="*/ 15 h 332"/>
                <a:gd name="T2" fmla="*/ 33 w 35"/>
                <a:gd name="T3" fmla="*/ 0 h 332"/>
                <a:gd name="T4" fmla="*/ 17 w 35"/>
                <a:gd name="T5" fmla="*/ 446 h 332"/>
                <a:gd name="T6" fmla="*/ 47 w 35"/>
                <a:gd name="T7" fmla="*/ 714 h 332"/>
                <a:gd name="T8" fmla="*/ 39 w 35"/>
                <a:gd name="T9" fmla="*/ 479 h 332"/>
                <a:gd name="T10" fmla="*/ 66 w 35"/>
                <a:gd name="T11" fmla="*/ 253 h 332"/>
                <a:gd name="T12" fmla="*/ 52 w 35"/>
                <a:gd name="T13" fmla="*/ 8 h 3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332">
                  <a:moveTo>
                    <a:pt x="15" y="7"/>
                  </a:moveTo>
                  <a:cubicBezTo>
                    <a:pt x="15" y="4"/>
                    <a:pt x="15" y="2"/>
                    <a:pt x="15" y="0"/>
                  </a:cubicBezTo>
                  <a:cubicBezTo>
                    <a:pt x="18" y="68"/>
                    <a:pt x="5" y="137"/>
                    <a:pt x="7" y="207"/>
                  </a:cubicBezTo>
                  <a:cubicBezTo>
                    <a:pt x="8" y="232"/>
                    <a:pt x="0" y="315"/>
                    <a:pt x="20" y="332"/>
                  </a:cubicBezTo>
                  <a:cubicBezTo>
                    <a:pt x="22" y="295"/>
                    <a:pt x="13" y="259"/>
                    <a:pt x="17" y="223"/>
                  </a:cubicBezTo>
                  <a:cubicBezTo>
                    <a:pt x="21" y="188"/>
                    <a:pt x="27" y="153"/>
                    <a:pt x="29" y="118"/>
                  </a:cubicBezTo>
                  <a:cubicBezTo>
                    <a:pt x="30" y="85"/>
                    <a:pt x="35" y="33"/>
                    <a:pt x="23" y="4"/>
                  </a:cubicBezTo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2" name="Freeform 560">
              <a:extLst>
                <a:ext uri="{FF2B5EF4-FFF2-40B4-BE49-F238E27FC236}">
                  <a16:creationId xmlns:a16="http://schemas.microsoft.com/office/drawing/2014/main" id="{80398766-1434-4009-AEEB-41721638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" y="1885"/>
              <a:ext cx="167" cy="987"/>
            </a:xfrm>
            <a:custGeom>
              <a:avLst/>
              <a:gdLst>
                <a:gd name="T0" fmla="*/ 259 w 136"/>
                <a:gd name="T1" fmla="*/ 0 h 814"/>
                <a:gd name="T2" fmla="*/ 309 w 136"/>
                <a:gd name="T3" fmla="*/ 1759 h 814"/>
                <a:gd name="T4" fmla="*/ 259 w 136"/>
                <a:gd name="T5" fmla="*/ 0 h 8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6" h="814">
                  <a:moveTo>
                    <a:pt x="114" y="0"/>
                  </a:moveTo>
                  <a:cubicBezTo>
                    <a:pt x="114" y="0"/>
                    <a:pt x="0" y="443"/>
                    <a:pt x="136" y="814"/>
                  </a:cubicBezTo>
                  <a:cubicBezTo>
                    <a:pt x="136" y="814"/>
                    <a:pt x="58" y="176"/>
                    <a:pt x="114" y="0"/>
                  </a:cubicBezTo>
                  <a:close/>
                </a:path>
              </a:pathLst>
            </a:custGeom>
            <a:solidFill>
              <a:srgbClr val="F1A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3" name="Freeform 561">
              <a:extLst>
                <a:ext uri="{FF2B5EF4-FFF2-40B4-BE49-F238E27FC236}">
                  <a16:creationId xmlns:a16="http://schemas.microsoft.com/office/drawing/2014/main" id="{F0D31198-D8CB-4178-93AE-719B882F0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" y="1165"/>
              <a:ext cx="456" cy="2475"/>
            </a:xfrm>
            <a:custGeom>
              <a:avLst/>
              <a:gdLst>
                <a:gd name="T0" fmla="*/ 93 w 373"/>
                <a:gd name="T1" fmla="*/ 4413 h 2041"/>
                <a:gd name="T2" fmla="*/ 177 w 373"/>
                <a:gd name="T3" fmla="*/ 3706 h 2041"/>
                <a:gd name="T4" fmla="*/ 149 w 373"/>
                <a:gd name="T5" fmla="*/ 593 h 2041"/>
                <a:gd name="T6" fmla="*/ 0 w 373"/>
                <a:gd name="T7" fmla="*/ 0 h 20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73" h="2041">
                  <a:moveTo>
                    <a:pt x="42" y="2041"/>
                  </a:moveTo>
                  <a:cubicBezTo>
                    <a:pt x="42" y="2041"/>
                    <a:pt x="23" y="1819"/>
                    <a:pt x="79" y="1714"/>
                  </a:cubicBezTo>
                  <a:cubicBezTo>
                    <a:pt x="160" y="1565"/>
                    <a:pt x="373" y="948"/>
                    <a:pt x="67" y="274"/>
                  </a:cubicBezTo>
                  <a:cubicBezTo>
                    <a:pt x="13" y="156"/>
                    <a:pt x="9" y="50"/>
                    <a:pt x="0" y="0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4" name="Freeform 562">
              <a:extLst>
                <a:ext uri="{FF2B5EF4-FFF2-40B4-BE49-F238E27FC236}">
                  <a16:creationId xmlns:a16="http://schemas.microsoft.com/office/drawing/2014/main" id="{934DDD5B-D971-4C45-B450-D464055FB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4" y="1168"/>
              <a:ext cx="543" cy="2475"/>
            </a:xfrm>
            <a:custGeom>
              <a:avLst/>
              <a:gdLst>
                <a:gd name="T0" fmla="*/ 832 w 444"/>
                <a:gd name="T1" fmla="*/ 0 h 2042"/>
                <a:gd name="T2" fmla="*/ 690 w 444"/>
                <a:gd name="T3" fmla="*/ 582 h 2042"/>
                <a:gd name="T4" fmla="*/ 792 w 444"/>
                <a:gd name="T5" fmla="*/ 3656 h 2042"/>
                <a:gd name="T6" fmla="*/ 953 w 444"/>
                <a:gd name="T7" fmla="*/ 4407 h 20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4" h="2042">
                  <a:moveTo>
                    <a:pt x="372" y="0"/>
                  </a:moveTo>
                  <a:cubicBezTo>
                    <a:pt x="372" y="0"/>
                    <a:pt x="365" y="136"/>
                    <a:pt x="308" y="270"/>
                  </a:cubicBezTo>
                  <a:cubicBezTo>
                    <a:pt x="230" y="452"/>
                    <a:pt x="0" y="1118"/>
                    <a:pt x="354" y="1694"/>
                  </a:cubicBezTo>
                  <a:cubicBezTo>
                    <a:pt x="444" y="1841"/>
                    <a:pt x="426" y="2042"/>
                    <a:pt x="426" y="2042"/>
                  </a:cubicBezTo>
                </a:path>
              </a:pathLst>
            </a:custGeom>
            <a:noFill/>
            <a:ln w="7938" cap="rnd">
              <a:solidFill>
                <a:srgbClr val="494E4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5" name="Freeform 563">
              <a:extLst>
                <a:ext uri="{FF2B5EF4-FFF2-40B4-BE49-F238E27FC236}">
                  <a16:creationId xmlns:a16="http://schemas.microsoft.com/office/drawing/2014/main" id="{17F71299-9796-4660-9A41-2FECF6567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" y="3540"/>
              <a:ext cx="41" cy="107"/>
            </a:xfrm>
            <a:custGeom>
              <a:avLst/>
              <a:gdLst>
                <a:gd name="T0" fmla="*/ 71 w 34"/>
                <a:gd name="T1" fmla="*/ 47 h 88"/>
                <a:gd name="T2" fmla="*/ 17 w 34"/>
                <a:gd name="T3" fmla="*/ 1 h 88"/>
                <a:gd name="T4" fmla="*/ 19 w 34"/>
                <a:gd name="T5" fmla="*/ 98 h 88"/>
                <a:gd name="T6" fmla="*/ 14 w 34"/>
                <a:gd name="T7" fmla="*/ 165 h 88"/>
                <a:gd name="T8" fmla="*/ 51 w 34"/>
                <a:gd name="T9" fmla="*/ 162 h 88"/>
                <a:gd name="T10" fmla="*/ 58 w 34"/>
                <a:gd name="T11" fmla="*/ 43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4" h="88">
                  <a:moveTo>
                    <a:pt x="34" y="21"/>
                  </a:moveTo>
                  <a:cubicBezTo>
                    <a:pt x="23" y="26"/>
                    <a:pt x="18" y="0"/>
                    <a:pt x="8" y="1"/>
                  </a:cubicBezTo>
                  <a:cubicBezTo>
                    <a:pt x="0" y="1"/>
                    <a:pt x="9" y="37"/>
                    <a:pt x="9" y="45"/>
                  </a:cubicBezTo>
                  <a:cubicBezTo>
                    <a:pt x="9" y="55"/>
                    <a:pt x="5" y="67"/>
                    <a:pt x="7" y="76"/>
                  </a:cubicBezTo>
                  <a:cubicBezTo>
                    <a:pt x="9" y="88"/>
                    <a:pt x="18" y="81"/>
                    <a:pt x="24" y="74"/>
                  </a:cubicBezTo>
                  <a:cubicBezTo>
                    <a:pt x="34" y="60"/>
                    <a:pt x="32" y="34"/>
                    <a:pt x="27" y="20"/>
                  </a:cubicBezTo>
                </a:path>
              </a:pathLst>
            </a:custGeom>
            <a:solidFill>
              <a:srgbClr val="F7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66" name="Freeform 564">
              <a:extLst>
                <a:ext uri="{FF2B5EF4-FFF2-40B4-BE49-F238E27FC236}">
                  <a16:creationId xmlns:a16="http://schemas.microsoft.com/office/drawing/2014/main" id="{1E280E23-0ED5-45FE-8FDD-F9A7CE73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1" y="1161"/>
              <a:ext cx="110" cy="194"/>
            </a:xfrm>
            <a:custGeom>
              <a:avLst/>
              <a:gdLst>
                <a:gd name="T0" fmla="*/ 188 w 90"/>
                <a:gd name="T1" fmla="*/ 15 h 160"/>
                <a:gd name="T2" fmla="*/ 109 w 90"/>
                <a:gd name="T3" fmla="*/ 10 h 160"/>
                <a:gd name="T4" fmla="*/ 60 w 90"/>
                <a:gd name="T5" fmla="*/ 42 h 160"/>
                <a:gd name="T6" fmla="*/ 35 w 90"/>
                <a:gd name="T7" fmla="*/ 166 h 160"/>
                <a:gd name="T8" fmla="*/ 18 w 90"/>
                <a:gd name="T9" fmla="*/ 263 h 160"/>
                <a:gd name="T10" fmla="*/ 24 w 90"/>
                <a:gd name="T11" fmla="*/ 319 h 160"/>
                <a:gd name="T12" fmla="*/ 59 w 90"/>
                <a:gd name="T13" fmla="*/ 229 h 160"/>
                <a:gd name="T14" fmla="*/ 97 w 90"/>
                <a:gd name="T15" fmla="*/ 182 h 160"/>
                <a:gd name="T16" fmla="*/ 123 w 90"/>
                <a:gd name="T17" fmla="*/ 217 h 160"/>
                <a:gd name="T18" fmla="*/ 156 w 90"/>
                <a:gd name="T19" fmla="*/ 92 h 160"/>
                <a:gd name="T20" fmla="*/ 194 w 90"/>
                <a:gd name="T21" fmla="*/ 91 h 160"/>
                <a:gd name="T22" fmla="*/ 183 w 90"/>
                <a:gd name="T23" fmla="*/ 19 h 16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90" h="160">
                  <a:moveTo>
                    <a:pt x="84" y="7"/>
                  </a:moveTo>
                  <a:cubicBezTo>
                    <a:pt x="75" y="0"/>
                    <a:pt x="59" y="4"/>
                    <a:pt x="49" y="5"/>
                  </a:cubicBezTo>
                  <a:cubicBezTo>
                    <a:pt x="35" y="6"/>
                    <a:pt x="31" y="6"/>
                    <a:pt x="27" y="20"/>
                  </a:cubicBezTo>
                  <a:cubicBezTo>
                    <a:pt x="22" y="39"/>
                    <a:pt x="20" y="59"/>
                    <a:pt x="16" y="77"/>
                  </a:cubicBezTo>
                  <a:cubicBezTo>
                    <a:pt x="12" y="92"/>
                    <a:pt x="10" y="107"/>
                    <a:pt x="8" y="122"/>
                  </a:cubicBezTo>
                  <a:cubicBezTo>
                    <a:pt x="8" y="128"/>
                    <a:pt x="0" y="160"/>
                    <a:pt x="11" y="148"/>
                  </a:cubicBezTo>
                  <a:cubicBezTo>
                    <a:pt x="20" y="139"/>
                    <a:pt x="21" y="118"/>
                    <a:pt x="26" y="106"/>
                  </a:cubicBezTo>
                  <a:cubicBezTo>
                    <a:pt x="28" y="102"/>
                    <a:pt x="36" y="83"/>
                    <a:pt x="43" y="84"/>
                  </a:cubicBezTo>
                  <a:cubicBezTo>
                    <a:pt x="47" y="85"/>
                    <a:pt x="49" y="122"/>
                    <a:pt x="56" y="101"/>
                  </a:cubicBezTo>
                  <a:cubicBezTo>
                    <a:pt x="60" y="87"/>
                    <a:pt x="50" y="50"/>
                    <a:pt x="70" y="43"/>
                  </a:cubicBezTo>
                  <a:cubicBezTo>
                    <a:pt x="78" y="41"/>
                    <a:pt x="82" y="52"/>
                    <a:pt x="87" y="42"/>
                  </a:cubicBezTo>
                  <a:cubicBezTo>
                    <a:pt x="90" y="35"/>
                    <a:pt x="86" y="15"/>
                    <a:pt x="83" y="9"/>
                  </a:cubicBezTo>
                </a:path>
              </a:pathLst>
            </a:custGeom>
            <a:solidFill>
              <a:srgbClr val="F7F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11" name="Group 565">
            <a:extLst>
              <a:ext uri="{FF2B5EF4-FFF2-40B4-BE49-F238E27FC236}">
                <a16:creationId xmlns:a16="http://schemas.microsoft.com/office/drawing/2014/main" id="{B90BC479-E094-4E20-90AB-E81ABF450ADE}"/>
              </a:ext>
            </a:extLst>
          </p:cNvPr>
          <p:cNvGrpSpPr>
            <a:grpSpLocks/>
          </p:cNvGrpSpPr>
          <p:nvPr/>
        </p:nvGrpSpPr>
        <p:grpSpPr bwMode="auto">
          <a:xfrm>
            <a:off x="2449513" y="5422900"/>
            <a:ext cx="300037" cy="869950"/>
            <a:chOff x="248" y="2479"/>
            <a:chExt cx="419" cy="1214"/>
          </a:xfrm>
        </p:grpSpPr>
        <p:sp>
          <p:nvSpPr>
            <p:cNvPr id="55406" name="Oval 566">
              <a:extLst>
                <a:ext uri="{FF2B5EF4-FFF2-40B4-BE49-F238E27FC236}">
                  <a16:creationId xmlns:a16="http://schemas.microsoft.com/office/drawing/2014/main" id="{BDB56432-BB5E-46B4-93BB-2772E19A7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" y="3071"/>
              <a:ext cx="7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07" name="Freeform 567">
              <a:extLst>
                <a:ext uri="{FF2B5EF4-FFF2-40B4-BE49-F238E27FC236}">
                  <a16:creationId xmlns:a16="http://schemas.microsoft.com/office/drawing/2014/main" id="{3DD85191-6636-4723-A9A6-FF076920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2961"/>
              <a:ext cx="164" cy="268"/>
            </a:xfrm>
            <a:custGeom>
              <a:avLst/>
              <a:gdLst>
                <a:gd name="T0" fmla="*/ 125 w 146"/>
                <a:gd name="T1" fmla="*/ 8 h 225"/>
                <a:gd name="T2" fmla="*/ 12 w 146"/>
                <a:gd name="T3" fmla="*/ 283 h 225"/>
                <a:gd name="T4" fmla="*/ 119 w 146"/>
                <a:gd name="T5" fmla="*/ 450 h 225"/>
                <a:gd name="T6" fmla="*/ 224 w 146"/>
                <a:gd name="T7" fmla="*/ 239 h 225"/>
                <a:gd name="T8" fmla="*/ 125 w 146"/>
                <a:gd name="T9" fmla="*/ 8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225">
                  <a:moveTo>
                    <a:pt x="78" y="4"/>
                  </a:moveTo>
                  <a:cubicBezTo>
                    <a:pt x="65" y="0"/>
                    <a:pt x="0" y="92"/>
                    <a:pt x="8" y="141"/>
                  </a:cubicBezTo>
                  <a:cubicBezTo>
                    <a:pt x="17" y="190"/>
                    <a:pt x="64" y="221"/>
                    <a:pt x="75" y="223"/>
                  </a:cubicBezTo>
                  <a:cubicBezTo>
                    <a:pt x="87" y="225"/>
                    <a:pt x="135" y="170"/>
                    <a:pt x="141" y="119"/>
                  </a:cubicBezTo>
                  <a:cubicBezTo>
                    <a:pt x="146" y="68"/>
                    <a:pt x="92" y="7"/>
                    <a:pt x="78" y="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8" name="Freeform 568">
              <a:extLst>
                <a:ext uri="{FF2B5EF4-FFF2-40B4-BE49-F238E27FC236}">
                  <a16:creationId xmlns:a16="http://schemas.microsoft.com/office/drawing/2014/main" id="{0222E5CC-98C4-4D91-9BF0-CF28D1D43B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3058"/>
              <a:ext cx="92" cy="99"/>
            </a:xfrm>
            <a:custGeom>
              <a:avLst/>
              <a:gdLst>
                <a:gd name="T0" fmla="*/ 1 w 82"/>
                <a:gd name="T1" fmla="*/ 88 h 83"/>
                <a:gd name="T2" fmla="*/ 62 w 82"/>
                <a:gd name="T3" fmla="*/ 2 h 83"/>
                <a:gd name="T4" fmla="*/ 128 w 82"/>
                <a:gd name="T5" fmla="*/ 80 h 83"/>
                <a:gd name="T6" fmla="*/ 68 w 82"/>
                <a:gd name="T7" fmla="*/ 165 h 83"/>
                <a:gd name="T8" fmla="*/ 1 w 82"/>
                <a:gd name="T9" fmla="*/ 88 h 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83">
                  <a:moveTo>
                    <a:pt x="1" y="44"/>
                  </a:moveTo>
                  <a:cubicBezTo>
                    <a:pt x="0" y="22"/>
                    <a:pt x="17" y="3"/>
                    <a:pt x="39" y="2"/>
                  </a:cubicBezTo>
                  <a:cubicBezTo>
                    <a:pt x="61" y="0"/>
                    <a:pt x="79" y="17"/>
                    <a:pt x="81" y="39"/>
                  </a:cubicBezTo>
                  <a:cubicBezTo>
                    <a:pt x="82" y="61"/>
                    <a:pt x="65" y="80"/>
                    <a:pt x="43" y="81"/>
                  </a:cubicBezTo>
                  <a:cubicBezTo>
                    <a:pt x="21" y="83"/>
                    <a:pt x="2" y="66"/>
                    <a:pt x="1" y="44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9" name="Freeform 569">
              <a:extLst>
                <a:ext uri="{FF2B5EF4-FFF2-40B4-BE49-F238E27FC236}">
                  <a16:creationId xmlns:a16="http://schemas.microsoft.com/office/drawing/2014/main" id="{DC94A958-CF64-4F5F-9307-834A5B36C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3063"/>
              <a:ext cx="58" cy="75"/>
            </a:xfrm>
            <a:custGeom>
              <a:avLst/>
              <a:gdLst>
                <a:gd name="T0" fmla="*/ 10 w 52"/>
                <a:gd name="T1" fmla="*/ 87 h 63"/>
                <a:gd name="T2" fmla="*/ 65 w 52"/>
                <a:gd name="T3" fmla="*/ 7 h 63"/>
                <a:gd name="T4" fmla="*/ 81 w 52"/>
                <a:gd name="T5" fmla="*/ 7 h 63"/>
                <a:gd name="T6" fmla="*/ 56 w 52"/>
                <a:gd name="T7" fmla="*/ 1 h 63"/>
                <a:gd name="T8" fmla="*/ 1 w 52"/>
                <a:gd name="T9" fmla="*/ 77 h 63"/>
                <a:gd name="T10" fmla="*/ 19 w 52"/>
                <a:gd name="T11" fmla="*/ 126 h 63"/>
                <a:gd name="T12" fmla="*/ 10 w 52"/>
                <a:gd name="T13" fmla="*/ 87 h 6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63">
                  <a:moveTo>
                    <a:pt x="6" y="43"/>
                  </a:moveTo>
                  <a:cubicBezTo>
                    <a:pt x="4" y="22"/>
                    <a:pt x="21" y="4"/>
                    <a:pt x="42" y="3"/>
                  </a:cubicBezTo>
                  <a:cubicBezTo>
                    <a:pt x="45" y="2"/>
                    <a:pt x="49" y="3"/>
                    <a:pt x="52" y="3"/>
                  </a:cubicBezTo>
                  <a:cubicBezTo>
                    <a:pt x="47" y="1"/>
                    <a:pt x="41" y="0"/>
                    <a:pt x="36" y="1"/>
                  </a:cubicBezTo>
                  <a:cubicBezTo>
                    <a:pt x="16" y="2"/>
                    <a:pt x="0" y="19"/>
                    <a:pt x="1" y="39"/>
                  </a:cubicBezTo>
                  <a:cubicBezTo>
                    <a:pt x="2" y="49"/>
                    <a:pt x="6" y="57"/>
                    <a:pt x="12" y="63"/>
                  </a:cubicBezTo>
                  <a:cubicBezTo>
                    <a:pt x="8" y="58"/>
                    <a:pt x="6" y="51"/>
                    <a:pt x="6" y="43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0" name="Freeform 570">
              <a:extLst>
                <a:ext uri="{FF2B5EF4-FFF2-40B4-BE49-F238E27FC236}">
                  <a16:creationId xmlns:a16="http://schemas.microsoft.com/office/drawing/2014/main" id="{AA4E0700-D793-4CA7-BD41-6B0FC7220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" y="3089"/>
              <a:ext cx="26" cy="25"/>
            </a:xfrm>
            <a:custGeom>
              <a:avLst/>
              <a:gdLst>
                <a:gd name="T0" fmla="*/ 1 w 23"/>
                <a:gd name="T1" fmla="*/ 20 h 22"/>
                <a:gd name="T2" fmla="*/ 18 w 23"/>
                <a:gd name="T3" fmla="*/ 0 h 22"/>
                <a:gd name="T4" fmla="*/ 36 w 23"/>
                <a:gd name="T5" fmla="*/ 17 h 22"/>
                <a:gd name="T6" fmla="*/ 20 w 23"/>
                <a:gd name="T7" fmla="*/ 36 h 22"/>
                <a:gd name="T8" fmla="*/ 1 w 23"/>
                <a:gd name="T9" fmla="*/ 20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2">
                  <a:moveTo>
                    <a:pt x="1" y="12"/>
                  </a:moveTo>
                  <a:cubicBezTo>
                    <a:pt x="0" y="6"/>
                    <a:pt x="5" y="0"/>
                    <a:pt x="11" y="0"/>
                  </a:cubicBezTo>
                  <a:cubicBezTo>
                    <a:pt x="17" y="0"/>
                    <a:pt x="22" y="4"/>
                    <a:pt x="22" y="10"/>
                  </a:cubicBezTo>
                  <a:cubicBezTo>
                    <a:pt x="23" y="16"/>
                    <a:pt x="18" y="22"/>
                    <a:pt x="12" y="22"/>
                  </a:cubicBezTo>
                  <a:cubicBezTo>
                    <a:pt x="6" y="22"/>
                    <a:pt x="1" y="18"/>
                    <a:pt x="1" y="12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1" name="Freeform 571">
              <a:extLst>
                <a:ext uri="{FF2B5EF4-FFF2-40B4-BE49-F238E27FC236}">
                  <a16:creationId xmlns:a16="http://schemas.microsoft.com/office/drawing/2014/main" id="{234ADF55-A2BE-4D60-BBD1-EC51AC205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" y="3072"/>
              <a:ext cx="69" cy="79"/>
            </a:xfrm>
            <a:custGeom>
              <a:avLst/>
              <a:gdLst>
                <a:gd name="T0" fmla="*/ 98 w 61"/>
                <a:gd name="T1" fmla="*/ 55 h 67"/>
                <a:gd name="T2" fmla="*/ 69 w 61"/>
                <a:gd name="T3" fmla="*/ 0 h 67"/>
                <a:gd name="T4" fmla="*/ 88 w 61"/>
                <a:gd name="T5" fmla="*/ 46 h 67"/>
                <a:gd name="T6" fmla="*/ 33 w 61"/>
                <a:gd name="T7" fmla="*/ 119 h 67"/>
                <a:gd name="T8" fmla="*/ 0 w 61"/>
                <a:gd name="T9" fmla="*/ 110 h 67"/>
                <a:gd name="T10" fmla="*/ 42 w 61"/>
                <a:gd name="T11" fmla="*/ 130 h 67"/>
                <a:gd name="T12" fmla="*/ 98 w 61"/>
                <a:gd name="T13" fmla="*/ 55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1" h="67">
                  <a:moveTo>
                    <a:pt x="60" y="29"/>
                  </a:moveTo>
                  <a:cubicBezTo>
                    <a:pt x="60" y="16"/>
                    <a:pt x="53" y="6"/>
                    <a:pt x="42" y="0"/>
                  </a:cubicBezTo>
                  <a:cubicBezTo>
                    <a:pt x="49" y="6"/>
                    <a:pt x="54" y="15"/>
                    <a:pt x="54" y="24"/>
                  </a:cubicBezTo>
                  <a:cubicBezTo>
                    <a:pt x="55" y="44"/>
                    <a:pt x="40" y="61"/>
                    <a:pt x="20" y="62"/>
                  </a:cubicBezTo>
                  <a:cubicBezTo>
                    <a:pt x="13" y="63"/>
                    <a:pt x="6" y="61"/>
                    <a:pt x="0" y="57"/>
                  </a:cubicBezTo>
                  <a:cubicBezTo>
                    <a:pt x="7" y="64"/>
                    <a:pt x="16" y="67"/>
                    <a:pt x="26" y="67"/>
                  </a:cubicBezTo>
                  <a:cubicBezTo>
                    <a:pt x="46" y="66"/>
                    <a:pt x="61" y="49"/>
                    <a:pt x="60" y="29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2" name="Oval 572">
              <a:extLst>
                <a:ext uri="{FF2B5EF4-FFF2-40B4-BE49-F238E27FC236}">
                  <a16:creationId xmlns:a16="http://schemas.microsoft.com/office/drawing/2014/main" id="{D8E912E7-97B5-49A5-B113-B3A0205C2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" y="3059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13" name="Oval 573">
              <a:extLst>
                <a:ext uri="{FF2B5EF4-FFF2-40B4-BE49-F238E27FC236}">
                  <a16:creationId xmlns:a16="http://schemas.microsoft.com/office/drawing/2014/main" id="{2B216E9E-2F0F-4B6C-8795-5B50CC622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" y="3057"/>
              <a:ext cx="6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414" name="Freeform 574">
              <a:extLst>
                <a:ext uri="{FF2B5EF4-FFF2-40B4-BE49-F238E27FC236}">
                  <a16:creationId xmlns:a16="http://schemas.microsoft.com/office/drawing/2014/main" id="{A5ED3D8D-3F7B-45BB-9E84-9EABCC36D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2982"/>
              <a:ext cx="112" cy="162"/>
            </a:xfrm>
            <a:custGeom>
              <a:avLst/>
              <a:gdLst>
                <a:gd name="T0" fmla="*/ 101 w 100"/>
                <a:gd name="T1" fmla="*/ 0 h 136"/>
                <a:gd name="T2" fmla="*/ 39 w 100"/>
                <a:gd name="T3" fmla="*/ 112 h 136"/>
                <a:gd name="T4" fmla="*/ 15 w 100"/>
                <a:gd name="T5" fmla="*/ 274 h 136"/>
                <a:gd name="T6" fmla="*/ 35 w 100"/>
                <a:gd name="T7" fmla="*/ 149 h 136"/>
                <a:gd name="T8" fmla="*/ 80 w 100"/>
                <a:gd name="T9" fmla="*/ 62 h 136"/>
                <a:gd name="T10" fmla="*/ 102 w 100"/>
                <a:gd name="T11" fmla="*/ 60 h 136"/>
                <a:gd name="T12" fmla="*/ 109 w 100"/>
                <a:gd name="T13" fmla="*/ 61 h 136"/>
                <a:gd name="T14" fmla="*/ 116 w 100"/>
                <a:gd name="T15" fmla="*/ 51 h 136"/>
                <a:gd name="T16" fmla="*/ 149 w 100"/>
                <a:gd name="T17" fmla="*/ 71 h 136"/>
                <a:gd name="T18" fmla="*/ 136 w 100"/>
                <a:gd name="T19" fmla="*/ 14 h 136"/>
                <a:gd name="T20" fmla="*/ 105 w 100"/>
                <a:gd name="T21" fmla="*/ 0 h 1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0" h="136">
                  <a:moveTo>
                    <a:pt x="63" y="0"/>
                  </a:moveTo>
                  <a:cubicBezTo>
                    <a:pt x="47" y="14"/>
                    <a:pt x="36" y="37"/>
                    <a:pt x="25" y="55"/>
                  </a:cubicBezTo>
                  <a:cubicBezTo>
                    <a:pt x="11" y="78"/>
                    <a:pt x="0" y="109"/>
                    <a:pt x="10" y="136"/>
                  </a:cubicBezTo>
                  <a:cubicBezTo>
                    <a:pt x="11" y="115"/>
                    <a:pt x="14" y="94"/>
                    <a:pt x="22" y="74"/>
                  </a:cubicBezTo>
                  <a:cubicBezTo>
                    <a:pt x="26" y="60"/>
                    <a:pt x="37" y="39"/>
                    <a:pt x="50" y="31"/>
                  </a:cubicBezTo>
                  <a:cubicBezTo>
                    <a:pt x="55" y="28"/>
                    <a:pt x="59" y="29"/>
                    <a:pt x="64" y="29"/>
                  </a:cubicBezTo>
                  <a:cubicBezTo>
                    <a:pt x="66" y="29"/>
                    <a:pt x="68" y="31"/>
                    <a:pt x="70" y="30"/>
                  </a:cubicBezTo>
                  <a:cubicBezTo>
                    <a:pt x="73" y="30"/>
                    <a:pt x="73" y="26"/>
                    <a:pt x="74" y="25"/>
                  </a:cubicBezTo>
                  <a:cubicBezTo>
                    <a:pt x="87" y="16"/>
                    <a:pt x="86" y="29"/>
                    <a:pt x="95" y="35"/>
                  </a:cubicBezTo>
                  <a:cubicBezTo>
                    <a:pt x="100" y="27"/>
                    <a:pt x="91" y="13"/>
                    <a:pt x="86" y="7"/>
                  </a:cubicBezTo>
                  <a:cubicBezTo>
                    <a:pt x="80" y="1"/>
                    <a:pt x="75" y="0"/>
                    <a:pt x="67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5" name="Freeform 575">
              <a:extLst>
                <a:ext uri="{FF2B5EF4-FFF2-40B4-BE49-F238E27FC236}">
                  <a16:creationId xmlns:a16="http://schemas.microsoft.com/office/drawing/2014/main" id="{02B00E7F-0FEF-40C2-883A-78D8D3EBE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3110"/>
              <a:ext cx="109" cy="106"/>
            </a:xfrm>
            <a:custGeom>
              <a:avLst/>
              <a:gdLst>
                <a:gd name="T0" fmla="*/ 10 w 98"/>
                <a:gd name="T1" fmla="*/ 133 h 89"/>
                <a:gd name="T2" fmla="*/ 46 w 98"/>
                <a:gd name="T3" fmla="*/ 176 h 89"/>
                <a:gd name="T4" fmla="*/ 97 w 98"/>
                <a:gd name="T5" fmla="*/ 129 h 89"/>
                <a:gd name="T6" fmla="*/ 150 w 98"/>
                <a:gd name="T7" fmla="*/ 0 h 89"/>
                <a:gd name="T8" fmla="*/ 121 w 98"/>
                <a:gd name="T9" fmla="*/ 54 h 89"/>
                <a:gd name="T10" fmla="*/ 86 w 98"/>
                <a:gd name="T11" fmla="*/ 112 h 89"/>
                <a:gd name="T12" fmla="*/ 40 w 98"/>
                <a:gd name="T13" fmla="*/ 148 h 89"/>
                <a:gd name="T14" fmla="*/ 0 w 98"/>
                <a:gd name="T15" fmla="*/ 124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89">
                  <a:moveTo>
                    <a:pt x="6" y="66"/>
                  </a:moveTo>
                  <a:cubicBezTo>
                    <a:pt x="16" y="72"/>
                    <a:pt x="18" y="86"/>
                    <a:pt x="30" y="87"/>
                  </a:cubicBezTo>
                  <a:cubicBezTo>
                    <a:pt x="45" y="89"/>
                    <a:pt x="55" y="74"/>
                    <a:pt x="63" y="64"/>
                  </a:cubicBezTo>
                  <a:cubicBezTo>
                    <a:pt x="77" y="48"/>
                    <a:pt x="98" y="22"/>
                    <a:pt x="98" y="0"/>
                  </a:cubicBezTo>
                  <a:cubicBezTo>
                    <a:pt x="90" y="6"/>
                    <a:pt x="84" y="18"/>
                    <a:pt x="79" y="27"/>
                  </a:cubicBezTo>
                  <a:cubicBezTo>
                    <a:pt x="72" y="37"/>
                    <a:pt x="64" y="46"/>
                    <a:pt x="56" y="55"/>
                  </a:cubicBezTo>
                  <a:cubicBezTo>
                    <a:pt x="47" y="66"/>
                    <a:pt x="41" y="73"/>
                    <a:pt x="26" y="73"/>
                  </a:cubicBezTo>
                  <a:cubicBezTo>
                    <a:pt x="15" y="73"/>
                    <a:pt x="11" y="64"/>
                    <a:pt x="0" y="61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6" name="Freeform 576">
              <a:extLst>
                <a:ext uri="{FF2B5EF4-FFF2-40B4-BE49-F238E27FC236}">
                  <a16:creationId xmlns:a16="http://schemas.microsoft.com/office/drawing/2014/main" id="{D9C447BD-CC89-4DD6-8610-7FEA2CC4E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" y="2961"/>
              <a:ext cx="164" cy="268"/>
            </a:xfrm>
            <a:custGeom>
              <a:avLst/>
              <a:gdLst>
                <a:gd name="T0" fmla="*/ 125 w 146"/>
                <a:gd name="T1" fmla="*/ 8 h 225"/>
                <a:gd name="T2" fmla="*/ 12 w 146"/>
                <a:gd name="T3" fmla="*/ 283 h 225"/>
                <a:gd name="T4" fmla="*/ 119 w 146"/>
                <a:gd name="T5" fmla="*/ 450 h 225"/>
                <a:gd name="T6" fmla="*/ 224 w 146"/>
                <a:gd name="T7" fmla="*/ 239 h 225"/>
                <a:gd name="T8" fmla="*/ 125 w 146"/>
                <a:gd name="T9" fmla="*/ 8 h 2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6" h="225">
                  <a:moveTo>
                    <a:pt x="78" y="4"/>
                  </a:moveTo>
                  <a:cubicBezTo>
                    <a:pt x="65" y="0"/>
                    <a:pt x="0" y="92"/>
                    <a:pt x="8" y="141"/>
                  </a:cubicBezTo>
                  <a:cubicBezTo>
                    <a:pt x="17" y="190"/>
                    <a:pt x="64" y="221"/>
                    <a:pt x="75" y="223"/>
                  </a:cubicBezTo>
                  <a:cubicBezTo>
                    <a:pt x="87" y="225"/>
                    <a:pt x="135" y="170"/>
                    <a:pt x="141" y="119"/>
                  </a:cubicBezTo>
                  <a:cubicBezTo>
                    <a:pt x="146" y="68"/>
                    <a:pt x="92" y="7"/>
                    <a:pt x="78" y="4"/>
                  </a:cubicBezTo>
                  <a:close/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7" name="Freeform 577">
              <a:extLst>
                <a:ext uri="{FF2B5EF4-FFF2-40B4-BE49-F238E27FC236}">
                  <a16:creationId xmlns:a16="http://schemas.microsoft.com/office/drawing/2014/main" id="{F3FF73C3-3DE9-4A38-97B5-D6101AA51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" y="2577"/>
              <a:ext cx="31" cy="389"/>
            </a:xfrm>
            <a:custGeom>
              <a:avLst/>
              <a:gdLst>
                <a:gd name="T0" fmla="*/ 14 w 28"/>
                <a:gd name="T1" fmla="*/ 0 h 326"/>
                <a:gd name="T2" fmla="*/ 14 w 28"/>
                <a:gd name="T3" fmla="*/ 178 h 326"/>
                <a:gd name="T4" fmla="*/ 12 w 28"/>
                <a:gd name="T5" fmla="*/ 401 h 326"/>
                <a:gd name="T6" fmla="*/ 34 w 28"/>
                <a:gd name="T7" fmla="*/ 566 h 326"/>
                <a:gd name="T8" fmla="*/ 33 w 28"/>
                <a:gd name="T9" fmla="*/ 661 h 3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" h="326">
                  <a:moveTo>
                    <a:pt x="10" y="0"/>
                  </a:moveTo>
                  <a:cubicBezTo>
                    <a:pt x="0" y="31"/>
                    <a:pt x="4" y="57"/>
                    <a:pt x="10" y="88"/>
                  </a:cubicBezTo>
                  <a:cubicBezTo>
                    <a:pt x="18" y="126"/>
                    <a:pt x="7" y="161"/>
                    <a:pt x="8" y="198"/>
                  </a:cubicBezTo>
                  <a:cubicBezTo>
                    <a:pt x="9" y="226"/>
                    <a:pt x="22" y="251"/>
                    <a:pt x="23" y="279"/>
                  </a:cubicBezTo>
                  <a:cubicBezTo>
                    <a:pt x="24" y="292"/>
                    <a:pt x="28" y="319"/>
                    <a:pt x="22" y="32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8" name="Freeform 578">
              <a:extLst>
                <a:ext uri="{FF2B5EF4-FFF2-40B4-BE49-F238E27FC236}">
                  <a16:creationId xmlns:a16="http://schemas.microsoft.com/office/drawing/2014/main" id="{38F06939-BFA1-43B6-86B9-600E959D5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" y="3229"/>
              <a:ext cx="24" cy="385"/>
            </a:xfrm>
            <a:custGeom>
              <a:avLst/>
              <a:gdLst>
                <a:gd name="T0" fmla="*/ 12 w 22"/>
                <a:gd name="T1" fmla="*/ 0 h 324"/>
                <a:gd name="T2" fmla="*/ 14 w 22"/>
                <a:gd name="T3" fmla="*/ 160 h 324"/>
                <a:gd name="T4" fmla="*/ 25 w 22"/>
                <a:gd name="T5" fmla="*/ 347 h 324"/>
                <a:gd name="T6" fmla="*/ 4 w 22"/>
                <a:gd name="T7" fmla="*/ 519 h 324"/>
                <a:gd name="T8" fmla="*/ 11 w 22"/>
                <a:gd name="T9" fmla="*/ 645 h 3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24">
                  <a:moveTo>
                    <a:pt x="8" y="0"/>
                  </a:moveTo>
                  <a:cubicBezTo>
                    <a:pt x="19" y="21"/>
                    <a:pt x="14" y="58"/>
                    <a:pt x="10" y="81"/>
                  </a:cubicBezTo>
                  <a:cubicBezTo>
                    <a:pt x="4" y="114"/>
                    <a:pt x="22" y="143"/>
                    <a:pt x="17" y="174"/>
                  </a:cubicBezTo>
                  <a:cubicBezTo>
                    <a:pt x="12" y="205"/>
                    <a:pt x="0" y="227"/>
                    <a:pt x="4" y="261"/>
                  </a:cubicBezTo>
                  <a:cubicBezTo>
                    <a:pt x="7" y="280"/>
                    <a:pt x="14" y="306"/>
                    <a:pt x="7" y="324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19" name="Freeform 579">
              <a:extLst>
                <a:ext uri="{FF2B5EF4-FFF2-40B4-BE49-F238E27FC236}">
                  <a16:creationId xmlns:a16="http://schemas.microsoft.com/office/drawing/2014/main" id="{99B1E24B-0993-4509-8AE4-8EA1CE207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" y="2499"/>
              <a:ext cx="415" cy="80"/>
            </a:xfrm>
            <a:custGeom>
              <a:avLst/>
              <a:gdLst>
                <a:gd name="T0" fmla="*/ 0 w 371"/>
                <a:gd name="T1" fmla="*/ 0 h 67"/>
                <a:gd name="T2" fmla="*/ 91 w 371"/>
                <a:gd name="T3" fmla="*/ 36 h 67"/>
                <a:gd name="T4" fmla="*/ 172 w 371"/>
                <a:gd name="T5" fmla="*/ 86 h 67"/>
                <a:gd name="T6" fmla="*/ 292 w 371"/>
                <a:gd name="T7" fmla="*/ 137 h 67"/>
                <a:gd name="T8" fmla="*/ 341 w 371"/>
                <a:gd name="T9" fmla="*/ 63 h 67"/>
                <a:gd name="T10" fmla="*/ 423 w 371"/>
                <a:gd name="T11" fmla="*/ 60 h 67"/>
                <a:gd name="T12" fmla="*/ 516 w 371"/>
                <a:gd name="T13" fmla="*/ 56 h 67"/>
                <a:gd name="T14" fmla="*/ 581 w 371"/>
                <a:gd name="T15" fmla="*/ 51 h 6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1" h="67">
                  <a:moveTo>
                    <a:pt x="0" y="0"/>
                  </a:moveTo>
                  <a:cubicBezTo>
                    <a:pt x="17" y="23"/>
                    <a:pt x="33" y="13"/>
                    <a:pt x="57" y="18"/>
                  </a:cubicBezTo>
                  <a:cubicBezTo>
                    <a:pt x="76" y="23"/>
                    <a:pt x="90" y="39"/>
                    <a:pt x="110" y="42"/>
                  </a:cubicBezTo>
                  <a:cubicBezTo>
                    <a:pt x="135" y="46"/>
                    <a:pt x="178" y="33"/>
                    <a:pt x="186" y="67"/>
                  </a:cubicBezTo>
                  <a:cubicBezTo>
                    <a:pt x="190" y="58"/>
                    <a:pt x="204" y="40"/>
                    <a:pt x="218" y="31"/>
                  </a:cubicBezTo>
                  <a:cubicBezTo>
                    <a:pt x="235" y="21"/>
                    <a:pt x="252" y="29"/>
                    <a:pt x="270" y="29"/>
                  </a:cubicBezTo>
                  <a:cubicBezTo>
                    <a:pt x="289" y="29"/>
                    <a:pt x="309" y="24"/>
                    <a:pt x="329" y="28"/>
                  </a:cubicBezTo>
                  <a:cubicBezTo>
                    <a:pt x="349" y="31"/>
                    <a:pt x="352" y="37"/>
                    <a:pt x="371" y="2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0" name="Freeform 580">
              <a:extLst>
                <a:ext uri="{FF2B5EF4-FFF2-40B4-BE49-F238E27FC236}">
                  <a16:creationId xmlns:a16="http://schemas.microsoft.com/office/drawing/2014/main" id="{06FA801F-4B39-46A8-91C1-A2801A766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" y="2479"/>
              <a:ext cx="13" cy="42"/>
            </a:xfrm>
            <a:custGeom>
              <a:avLst/>
              <a:gdLst>
                <a:gd name="T0" fmla="*/ 16 w 12"/>
                <a:gd name="T1" fmla="*/ 67 h 36"/>
                <a:gd name="T2" fmla="*/ 1 w 12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36">
                  <a:moveTo>
                    <a:pt x="12" y="36"/>
                  </a:moveTo>
                  <a:cubicBezTo>
                    <a:pt x="0" y="28"/>
                    <a:pt x="7" y="11"/>
                    <a:pt x="1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1" name="Freeform 581">
              <a:extLst>
                <a:ext uri="{FF2B5EF4-FFF2-40B4-BE49-F238E27FC236}">
                  <a16:creationId xmlns:a16="http://schemas.microsoft.com/office/drawing/2014/main" id="{719D7E2F-C46D-44AC-AD75-D2F2DA615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" y="2479"/>
              <a:ext cx="27" cy="71"/>
            </a:xfrm>
            <a:custGeom>
              <a:avLst/>
              <a:gdLst>
                <a:gd name="T0" fmla="*/ 38 w 24"/>
                <a:gd name="T1" fmla="*/ 117 h 60"/>
                <a:gd name="T2" fmla="*/ 11 w 24"/>
                <a:gd name="T3" fmla="*/ 54 h 60"/>
                <a:gd name="T4" fmla="*/ 0 w 24"/>
                <a:gd name="T5" fmla="*/ 0 h 6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60">
                  <a:moveTo>
                    <a:pt x="24" y="60"/>
                  </a:moveTo>
                  <a:cubicBezTo>
                    <a:pt x="9" y="57"/>
                    <a:pt x="5" y="41"/>
                    <a:pt x="7" y="28"/>
                  </a:cubicBezTo>
                  <a:cubicBezTo>
                    <a:pt x="8" y="15"/>
                    <a:pt x="11" y="10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2" name="Freeform 582">
              <a:extLst>
                <a:ext uri="{FF2B5EF4-FFF2-40B4-BE49-F238E27FC236}">
                  <a16:creationId xmlns:a16="http://schemas.microsoft.com/office/drawing/2014/main" id="{BC99BFA6-EE82-4586-8C66-1698471B3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" y="2482"/>
              <a:ext cx="40" cy="39"/>
            </a:xfrm>
            <a:custGeom>
              <a:avLst/>
              <a:gdLst>
                <a:gd name="T0" fmla="*/ 0 w 36"/>
                <a:gd name="T1" fmla="*/ 64 h 33"/>
                <a:gd name="T2" fmla="*/ 46 w 36"/>
                <a:gd name="T3" fmla="*/ 0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6" h="33">
                  <a:moveTo>
                    <a:pt x="0" y="33"/>
                  </a:moveTo>
                  <a:cubicBezTo>
                    <a:pt x="5" y="16"/>
                    <a:pt x="36" y="25"/>
                    <a:pt x="3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3" name="Freeform 583">
              <a:extLst>
                <a:ext uri="{FF2B5EF4-FFF2-40B4-BE49-F238E27FC236}">
                  <a16:creationId xmlns:a16="http://schemas.microsoft.com/office/drawing/2014/main" id="{AB5A45E5-1D48-4F90-B174-8621F3CE5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2488"/>
              <a:ext cx="15" cy="47"/>
            </a:xfrm>
            <a:custGeom>
              <a:avLst/>
              <a:gdLst>
                <a:gd name="T0" fmla="*/ 6 w 14"/>
                <a:gd name="T1" fmla="*/ 0 h 39"/>
                <a:gd name="T2" fmla="*/ 0 w 14"/>
                <a:gd name="T3" fmla="*/ 83 h 3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4" h="39">
                  <a:moveTo>
                    <a:pt x="6" y="0"/>
                  </a:moveTo>
                  <a:cubicBezTo>
                    <a:pt x="10" y="13"/>
                    <a:pt x="14" y="30"/>
                    <a:pt x="0" y="39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4" name="Freeform 584">
              <a:extLst>
                <a:ext uri="{FF2B5EF4-FFF2-40B4-BE49-F238E27FC236}">
                  <a16:creationId xmlns:a16="http://schemas.microsoft.com/office/drawing/2014/main" id="{659496DE-2B9F-4828-B02F-681B6E668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2485"/>
              <a:ext cx="36" cy="31"/>
            </a:xfrm>
            <a:custGeom>
              <a:avLst/>
              <a:gdLst>
                <a:gd name="T0" fmla="*/ 0 w 32"/>
                <a:gd name="T1" fmla="*/ 52 h 26"/>
                <a:gd name="T2" fmla="*/ 33 w 32"/>
                <a:gd name="T3" fmla="*/ 30 h 26"/>
                <a:gd name="T4" fmla="*/ 52 w 32"/>
                <a:gd name="T5" fmla="*/ 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6">
                  <a:moveTo>
                    <a:pt x="0" y="26"/>
                  </a:moveTo>
                  <a:cubicBezTo>
                    <a:pt x="7" y="19"/>
                    <a:pt x="13" y="19"/>
                    <a:pt x="20" y="15"/>
                  </a:cubicBezTo>
                  <a:cubicBezTo>
                    <a:pt x="28" y="11"/>
                    <a:pt x="26" y="6"/>
                    <a:pt x="32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5" name="Freeform 585">
              <a:extLst>
                <a:ext uri="{FF2B5EF4-FFF2-40B4-BE49-F238E27FC236}">
                  <a16:creationId xmlns:a16="http://schemas.microsoft.com/office/drawing/2014/main" id="{422AF063-27D6-4A9E-89C1-8BD875342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2488"/>
              <a:ext cx="34" cy="43"/>
            </a:xfrm>
            <a:custGeom>
              <a:avLst/>
              <a:gdLst>
                <a:gd name="T0" fmla="*/ 0 w 31"/>
                <a:gd name="T1" fmla="*/ 70 h 36"/>
                <a:gd name="T2" fmla="*/ 45 w 31"/>
                <a:gd name="T3" fmla="*/ 0 h 3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1" h="36">
                  <a:moveTo>
                    <a:pt x="0" y="34"/>
                  </a:moveTo>
                  <a:cubicBezTo>
                    <a:pt x="20" y="36"/>
                    <a:pt x="23" y="13"/>
                    <a:pt x="31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6" name="Freeform 586">
              <a:extLst>
                <a:ext uri="{FF2B5EF4-FFF2-40B4-BE49-F238E27FC236}">
                  <a16:creationId xmlns:a16="http://schemas.microsoft.com/office/drawing/2014/main" id="{BBC447F6-ED61-4084-8D3D-A94915865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" y="3613"/>
              <a:ext cx="369" cy="61"/>
            </a:xfrm>
            <a:custGeom>
              <a:avLst/>
              <a:gdLst>
                <a:gd name="T0" fmla="*/ 0 w 331"/>
                <a:gd name="T1" fmla="*/ 53 h 51"/>
                <a:gd name="T2" fmla="*/ 95 w 331"/>
                <a:gd name="T3" fmla="*/ 37 h 51"/>
                <a:gd name="T4" fmla="*/ 166 w 331"/>
                <a:gd name="T5" fmla="*/ 42 h 51"/>
                <a:gd name="T6" fmla="*/ 249 w 331"/>
                <a:gd name="T7" fmla="*/ 0 h 51"/>
                <a:gd name="T8" fmla="*/ 307 w 331"/>
                <a:gd name="T9" fmla="*/ 33 h 51"/>
                <a:gd name="T10" fmla="*/ 375 w 331"/>
                <a:gd name="T11" fmla="*/ 56 h 51"/>
                <a:gd name="T12" fmla="*/ 443 w 331"/>
                <a:gd name="T13" fmla="*/ 71 h 51"/>
                <a:gd name="T14" fmla="*/ 511 w 331"/>
                <a:gd name="T15" fmla="*/ 102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1" h="51">
                  <a:moveTo>
                    <a:pt x="0" y="26"/>
                  </a:moveTo>
                  <a:cubicBezTo>
                    <a:pt x="20" y="32"/>
                    <a:pt x="43" y="23"/>
                    <a:pt x="61" y="18"/>
                  </a:cubicBezTo>
                  <a:cubicBezTo>
                    <a:pt x="78" y="14"/>
                    <a:pt x="91" y="19"/>
                    <a:pt x="108" y="20"/>
                  </a:cubicBezTo>
                  <a:cubicBezTo>
                    <a:pt x="128" y="21"/>
                    <a:pt x="142" y="2"/>
                    <a:pt x="161" y="0"/>
                  </a:cubicBezTo>
                  <a:cubicBezTo>
                    <a:pt x="159" y="15"/>
                    <a:pt x="190" y="15"/>
                    <a:pt x="199" y="16"/>
                  </a:cubicBezTo>
                  <a:cubicBezTo>
                    <a:pt x="217" y="17"/>
                    <a:pt x="227" y="19"/>
                    <a:pt x="242" y="28"/>
                  </a:cubicBezTo>
                  <a:cubicBezTo>
                    <a:pt x="256" y="35"/>
                    <a:pt x="271" y="31"/>
                    <a:pt x="286" y="34"/>
                  </a:cubicBezTo>
                  <a:cubicBezTo>
                    <a:pt x="298" y="36"/>
                    <a:pt x="321" y="51"/>
                    <a:pt x="331" y="49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7" name="Freeform 587">
              <a:extLst>
                <a:ext uri="{FF2B5EF4-FFF2-40B4-BE49-F238E27FC236}">
                  <a16:creationId xmlns:a16="http://schemas.microsoft.com/office/drawing/2014/main" id="{F12DA996-2BF7-4EAA-9E9F-10AC6E27B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" y="3637"/>
              <a:ext cx="62" cy="36"/>
            </a:xfrm>
            <a:custGeom>
              <a:avLst/>
              <a:gdLst>
                <a:gd name="T0" fmla="*/ 0 w 55"/>
                <a:gd name="T1" fmla="*/ 62 h 30"/>
                <a:gd name="T2" fmla="*/ 23 w 55"/>
                <a:gd name="T3" fmla="*/ 31 h 30"/>
                <a:gd name="T4" fmla="*/ 56 w 55"/>
                <a:gd name="T5" fmla="*/ 24 h 30"/>
                <a:gd name="T6" fmla="*/ 89 w 55"/>
                <a:gd name="T7" fmla="*/ 0 h 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" h="30">
                  <a:moveTo>
                    <a:pt x="0" y="30"/>
                  </a:moveTo>
                  <a:cubicBezTo>
                    <a:pt x="4" y="25"/>
                    <a:pt x="8" y="18"/>
                    <a:pt x="14" y="15"/>
                  </a:cubicBezTo>
                  <a:cubicBezTo>
                    <a:pt x="21" y="12"/>
                    <a:pt x="29" y="14"/>
                    <a:pt x="35" y="12"/>
                  </a:cubicBezTo>
                  <a:cubicBezTo>
                    <a:pt x="41" y="10"/>
                    <a:pt x="51" y="4"/>
                    <a:pt x="55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8" name="Freeform 588">
              <a:extLst>
                <a:ext uri="{FF2B5EF4-FFF2-40B4-BE49-F238E27FC236}">
                  <a16:creationId xmlns:a16="http://schemas.microsoft.com/office/drawing/2014/main" id="{17267D73-1E79-4A51-84A8-31096DE44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" y="3614"/>
              <a:ext cx="46" cy="67"/>
            </a:xfrm>
            <a:custGeom>
              <a:avLst/>
              <a:gdLst>
                <a:gd name="T0" fmla="*/ 65 w 41"/>
                <a:gd name="T1" fmla="*/ 0 h 56"/>
                <a:gd name="T2" fmla="*/ 43 w 41"/>
                <a:gd name="T3" fmla="*/ 61 h 56"/>
                <a:gd name="T4" fmla="*/ 34 w 41"/>
                <a:gd name="T5" fmla="*/ 93 h 56"/>
                <a:gd name="T6" fmla="*/ 0 w 41"/>
                <a:gd name="T7" fmla="*/ 115 h 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1" h="56">
                  <a:moveTo>
                    <a:pt x="41" y="0"/>
                  </a:moveTo>
                  <a:cubicBezTo>
                    <a:pt x="39" y="11"/>
                    <a:pt x="30" y="18"/>
                    <a:pt x="27" y="30"/>
                  </a:cubicBezTo>
                  <a:cubicBezTo>
                    <a:pt x="26" y="37"/>
                    <a:pt x="27" y="40"/>
                    <a:pt x="21" y="45"/>
                  </a:cubicBezTo>
                  <a:cubicBezTo>
                    <a:pt x="14" y="50"/>
                    <a:pt x="6" y="49"/>
                    <a:pt x="0" y="5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29" name="Freeform 589">
              <a:extLst>
                <a:ext uri="{FF2B5EF4-FFF2-40B4-BE49-F238E27FC236}">
                  <a16:creationId xmlns:a16="http://schemas.microsoft.com/office/drawing/2014/main" id="{A670A099-E36E-4790-9A80-EC1C18021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" y="3646"/>
              <a:ext cx="49" cy="39"/>
            </a:xfrm>
            <a:custGeom>
              <a:avLst/>
              <a:gdLst>
                <a:gd name="T0" fmla="*/ 0 w 44"/>
                <a:gd name="T1" fmla="*/ 0 h 33"/>
                <a:gd name="T2" fmla="*/ 68 w 44"/>
                <a:gd name="T3" fmla="*/ 64 h 3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33">
                  <a:moveTo>
                    <a:pt x="0" y="0"/>
                  </a:moveTo>
                  <a:cubicBezTo>
                    <a:pt x="1" y="24"/>
                    <a:pt x="37" y="15"/>
                    <a:pt x="44" y="3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0" name="Freeform 590">
              <a:extLst>
                <a:ext uri="{FF2B5EF4-FFF2-40B4-BE49-F238E27FC236}">
                  <a16:creationId xmlns:a16="http://schemas.microsoft.com/office/drawing/2014/main" id="{F8074355-4D56-417E-A167-E6AC2E233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" y="3633"/>
              <a:ext cx="26" cy="58"/>
            </a:xfrm>
            <a:custGeom>
              <a:avLst/>
              <a:gdLst>
                <a:gd name="T0" fmla="*/ 0 w 24"/>
                <a:gd name="T1" fmla="*/ 0 h 48"/>
                <a:gd name="T2" fmla="*/ 28 w 24"/>
                <a:gd name="T3" fmla="*/ 48 h 48"/>
                <a:gd name="T4" fmla="*/ 31 w 24"/>
                <a:gd name="T5" fmla="*/ 79 h 48"/>
                <a:gd name="T6" fmla="*/ 20 w 24"/>
                <a:gd name="T7" fmla="*/ 103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11" y="3"/>
                    <a:pt x="17" y="13"/>
                    <a:pt x="20" y="22"/>
                  </a:cubicBezTo>
                  <a:cubicBezTo>
                    <a:pt x="22" y="26"/>
                    <a:pt x="24" y="33"/>
                    <a:pt x="23" y="37"/>
                  </a:cubicBezTo>
                  <a:cubicBezTo>
                    <a:pt x="21" y="42"/>
                    <a:pt x="16" y="43"/>
                    <a:pt x="15" y="48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1" name="Freeform 591">
              <a:extLst>
                <a:ext uri="{FF2B5EF4-FFF2-40B4-BE49-F238E27FC236}">
                  <a16:creationId xmlns:a16="http://schemas.microsoft.com/office/drawing/2014/main" id="{8ED52C37-E980-42E4-AD93-24D0943C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3662"/>
              <a:ext cx="63" cy="31"/>
            </a:xfrm>
            <a:custGeom>
              <a:avLst/>
              <a:gdLst>
                <a:gd name="T0" fmla="*/ 0 w 56"/>
                <a:gd name="T1" fmla="*/ 0 h 26"/>
                <a:gd name="T2" fmla="*/ 46 w 56"/>
                <a:gd name="T3" fmla="*/ 20 h 26"/>
                <a:gd name="T4" fmla="*/ 90 w 56"/>
                <a:gd name="T5" fmla="*/ 42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" h="26">
                  <a:moveTo>
                    <a:pt x="0" y="0"/>
                  </a:moveTo>
                  <a:cubicBezTo>
                    <a:pt x="7" y="8"/>
                    <a:pt x="19" y="6"/>
                    <a:pt x="28" y="10"/>
                  </a:cubicBezTo>
                  <a:cubicBezTo>
                    <a:pt x="37" y="15"/>
                    <a:pt x="45" y="26"/>
                    <a:pt x="56" y="2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2" name="Freeform 592">
              <a:extLst>
                <a:ext uri="{FF2B5EF4-FFF2-40B4-BE49-F238E27FC236}">
                  <a16:creationId xmlns:a16="http://schemas.microsoft.com/office/drawing/2014/main" id="{96452FF5-38C3-49DE-932A-B71773BA4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3644"/>
              <a:ext cx="49" cy="14"/>
            </a:xfrm>
            <a:custGeom>
              <a:avLst/>
              <a:gdLst>
                <a:gd name="T0" fmla="*/ 0 w 44"/>
                <a:gd name="T1" fmla="*/ 21 h 12"/>
                <a:gd name="T2" fmla="*/ 68 w 44"/>
                <a:gd name="T3" fmla="*/ 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4" h="12">
                  <a:moveTo>
                    <a:pt x="0" y="11"/>
                  </a:moveTo>
                  <a:cubicBezTo>
                    <a:pt x="15" y="12"/>
                    <a:pt x="31" y="0"/>
                    <a:pt x="44" y="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33" name="Freeform 593">
              <a:extLst>
                <a:ext uri="{FF2B5EF4-FFF2-40B4-BE49-F238E27FC236}">
                  <a16:creationId xmlns:a16="http://schemas.microsoft.com/office/drawing/2014/main" id="{61346335-5FBC-47BD-BC1A-982E1E354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" y="3644"/>
              <a:ext cx="17" cy="22"/>
            </a:xfrm>
            <a:custGeom>
              <a:avLst/>
              <a:gdLst>
                <a:gd name="T0" fmla="*/ 0 w 15"/>
                <a:gd name="T1" fmla="*/ 40 h 18"/>
                <a:gd name="T2" fmla="*/ 25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0" y="18"/>
                  </a:moveTo>
                  <a:cubicBezTo>
                    <a:pt x="0" y="10"/>
                    <a:pt x="8" y="1"/>
                    <a:pt x="15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12" name="Group 594">
            <a:extLst>
              <a:ext uri="{FF2B5EF4-FFF2-40B4-BE49-F238E27FC236}">
                <a16:creationId xmlns:a16="http://schemas.microsoft.com/office/drawing/2014/main" id="{1B54735A-B488-4F4D-B9AE-17B0F45727F9}"/>
              </a:ext>
            </a:extLst>
          </p:cNvPr>
          <p:cNvGrpSpPr>
            <a:grpSpLocks/>
          </p:cNvGrpSpPr>
          <p:nvPr/>
        </p:nvGrpSpPr>
        <p:grpSpPr bwMode="auto">
          <a:xfrm>
            <a:off x="2982913" y="5608638"/>
            <a:ext cx="287337" cy="679450"/>
            <a:chOff x="3009" y="2653"/>
            <a:chExt cx="401" cy="948"/>
          </a:xfrm>
        </p:grpSpPr>
        <p:sp>
          <p:nvSpPr>
            <p:cNvPr id="55365" name="Freeform 595">
              <a:extLst>
                <a:ext uri="{FF2B5EF4-FFF2-40B4-BE49-F238E27FC236}">
                  <a16:creationId xmlns:a16="http://schemas.microsoft.com/office/drawing/2014/main" id="{E1A35C9E-DE3F-4A36-9126-559E13D298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745"/>
              <a:ext cx="202" cy="292"/>
            </a:xfrm>
            <a:custGeom>
              <a:avLst/>
              <a:gdLst>
                <a:gd name="T0" fmla="*/ 4 w 181"/>
                <a:gd name="T1" fmla="*/ 157 h 245"/>
                <a:gd name="T2" fmla="*/ 129 w 181"/>
                <a:gd name="T3" fmla="*/ 0 h 245"/>
                <a:gd name="T4" fmla="*/ 180 w 181"/>
                <a:gd name="T5" fmla="*/ 117 h 245"/>
                <a:gd name="T6" fmla="*/ 271 w 181"/>
                <a:gd name="T7" fmla="*/ 131 h 245"/>
                <a:gd name="T8" fmla="*/ 223 w 181"/>
                <a:gd name="T9" fmla="*/ 250 h 245"/>
                <a:gd name="T10" fmla="*/ 280 w 181"/>
                <a:gd name="T11" fmla="*/ 379 h 245"/>
                <a:gd name="T12" fmla="*/ 147 w 181"/>
                <a:gd name="T13" fmla="*/ 356 h 245"/>
                <a:gd name="T14" fmla="*/ 100 w 181"/>
                <a:gd name="T15" fmla="*/ 495 h 245"/>
                <a:gd name="T16" fmla="*/ 64 w 181"/>
                <a:gd name="T17" fmla="*/ 316 h 245"/>
                <a:gd name="T18" fmla="*/ 0 w 181"/>
                <a:gd name="T19" fmla="*/ 302 h 245"/>
                <a:gd name="T20" fmla="*/ 4 w 181"/>
                <a:gd name="T21" fmla="*/ 15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245">
                  <a:moveTo>
                    <a:pt x="4" y="78"/>
                  </a:moveTo>
                  <a:cubicBezTo>
                    <a:pt x="45" y="79"/>
                    <a:pt x="67" y="33"/>
                    <a:pt x="83" y="0"/>
                  </a:cubicBezTo>
                  <a:cubicBezTo>
                    <a:pt x="87" y="9"/>
                    <a:pt x="106" y="51"/>
                    <a:pt x="116" y="58"/>
                  </a:cubicBezTo>
                  <a:cubicBezTo>
                    <a:pt x="136" y="74"/>
                    <a:pt x="150" y="68"/>
                    <a:pt x="175" y="65"/>
                  </a:cubicBezTo>
                  <a:cubicBezTo>
                    <a:pt x="163" y="81"/>
                    <a:pt x="142" y="104"/>
                    <a:pt x="143" y="124"/>
                  </a:cubicBezTo>
                  <a:cubicBezTo>
                    <a:pt x="146" y="148"/>
                    <a:pt x="173" y="168"/>
                    <a:pt x="181" y="188"/>
                  </a:cubicBezTo>
                  <a:cubicBezTo>
                    <a:pt x="164" y="170"/>
                    <a:pt x="118" y="161"/>
                    <a:pt x="95" y="177"/>
                  </a:cubicBezTo>
                  <a:cubicBezTo>
                    <a:pt x="72" y="194"/>
                    <a:pt x="57" y="220"/>
                    <a:pt x="65" y="245"/>
                  </a:cubicBezTo>
                  <a:cubicBezTo>
                    <a:pt x="40" y="206"/>
                    <a:pt x="52" y="167"/>
                    <a:pt x="41" y="156"/>
                  </a:cubicBezTo>
                  <a:cubicBezTo>
                    <a:pt x="30" y="145"/>
                    <a:pt x="13" y="152"/>
                    <a:pt x="0" y="149"/>
                  </a:cubicBezTo>
                  <a:cubicBezTo>
                    <a:pt x="6" y="133"/>
                    <a:pt x="39" y="97"/>
                    <a:pt x="4" y="78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6" name="Freeform 596">
              <a:extLst>
                <a:ext uri="{FF2B5EF4-FFF2-40B4-BE49-F238E27FC236}">
                  <a16:creationId xmlns:a16="http://schemas.microsoft.com/office/drawing/2014/main" id="{545695D7-8813-40FE-A8CA-09A415537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2835"/>
              <a:ext cx="84" cy="89"/>
            </a:xfrm>
            <a:custGeom>
              <a:avLst/>
              <a:gdLst>
                <a:gd name="T0" fmla="*/ 1 w 75"/>
                <a:gd name="T1" fmla="*/ 77 h 75"/>
                <a:gd name="T2" fmla="*/ 56 w 75"/>
                <a:gd name="T3" fmla="*/ 1 h 75"/>
                <a:gd name="T4" fmla="*/ 116 w 75"/>
                <a:gd name="T5" fmla="*/ 70 h 75"/>
                <a:gd name="T6" fmla="*/ 63 w 75"/>
                <a:gd name="T7" fmla="*/ 146 h 75"/>
                <a:gd name="T8" fmla="*/ 1 w 75"/>
                <a:gd name="T9" fmla="*/ 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75">
                  <a:moveTo>
                    <a:pt x="1" y="39"/>
                  </a:moveTo>
                  <a:cubicBezTo>
                    <a:pt x="0" y="19"/>
                    <a:pt x="16" y="2"/>
                    <a:pt x="36" y="1"/>
                  </a:cubicBezTo>
                  <a:cubicBezTo>
                    <a:pt x="56" y="0"/>
                    <a:pt x="73" y="15"/>
                    <a:pt x="74" y="35"/>
                  </a:cubicBezTo>
                  <a:cubicBezTo>
                    <a:pt x="75" y="56"/>
                    <a:pt x="60" y="73"/>
                    <a:pt x="40" y="74"/>
                  </a:cubicBezTo>
                  <a:cubicBezTo>
                    <a:pt x="20" y="75"/>
                    <a:pt x="2" y="59"/>
                    <a:pt x="1" y="39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7" name="Freeform 597">
              <a:extLst>
                <a:ext uri="{FF2B5EF4-FFF2-40B4-BE49-F238E27FC236}">
                  <a16:creationId xmlns:a16="http://schemas.microsoft.com/office/drawing/2014/main" id="{8A0D0F0E-132C-4CB4-AF21-C0BD1C057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2839"/>
              <a:ext cx="52" cy="69"/>
            </a:xfrm>
            <a:custGeom>
              <a:avLst/>
              <a:gdLst>
                <a:gd name="T0" fmla="*/ 8 w 46"/>
                <a:gd name="T1" fmla="*/ 81 h 58"/>
                <a:gd name="T2" fmla="*/ 62 w 46"/>
                <a:gd name="T3" fmla="*/ 7 h 58"/>
                <a:gd name="T4" fmla="*/ 76 w 46"/>
                <a:gd name="T5" fmla="*/ 7 h 58"/>
                <a:gd name="T6" fmla="*/ 52 w 46"/>
                <a:gd name="T7" fmla="*/ 1 h 58"/>
                <a:gd name="T8" fmla="*/ 1 w 46"/>
                <a:gd name="T9" fmla="*/ 73 h 58"/>
                <a:gd name="T10" fmla="*/ 18 w 46"/>
                <a:gd name="T11" fmla="*/ 117 h 58"/>
                <a:gd name="T12" fmla="*/ 8 w 46"/>
                <a:gd name="T13" fmla="*/ 81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" h="58">
                  <a:moveTo>
                    <a:pt x="4" y="40"/>
                  </a:moveTo>
                  <a:cubicBezTo>
                    <a:pt x="3" y="20"/>
                    <a:pt x="18" y="4"/>
                    <a:pt x="38" y="3"/>
                  </a:cubicBezTo>
                  <a:cubicBezTo>
                    <a:pt x="41" y="2"/>
                    <a:pt x="44" y="3"/>
                    <a:pt x="46" y="3"/>
                  </a:cubicBezTo>
                  <a:cubicBezTo>
                    <a:pt x="42" y="1"/>
                    <a:pt x="37" y="0"/>
                    <a:pt x="32" y="1"/>
                  </a:cubicBezTo>
                  <a:cubicBezTo>
                    <a:pt x="14" y="2"/>
                    <a:pt x="0" y="17"/>
                    <a:pt x="1" y="36"/>
                  </a:cubicBezTo>
                  <a:cubicBezTo>
                    <a:pt x="1" y="45"/>
                    <a:pt x="5" y="52"/>
                    <a:pt x="11" y="58"/>
                  </a:cubicBezTo>
                  <a:cubicBezTo>
                    <a:pt x="7" y="53"/>
                    <a:pt x="5" y="47"/>
                    <a:pt x="4" y="40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8" name="Freeform 598">
              <a:extLst>
                <a:ext uri="{FF2B5EF4-FFF2-40B4-BE49-F238E27FC236}">
                  <a16:creationId xmlns:a16="http://schemas.microsoft.com/office/drawing/2014/main" id="{465E95E7-8780-420F-950D-CFF5BD552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879"/>
              <a:ext cx="23" cy="24"/>
            </a:xfrm>
            <a:custGeom>
              <a:avLst/>
              <a:gdLst>
                <a:gd name="T0" fmla="*/ 0 w 21"/>
                <a:gd name="T1" fmla="*/ 20 h 20"/>
                <a:gd name="T2" fmla="*/ 14 w 21"/>
                <a:gd name="T3" fmla="*/ 0 h 20"/>
                <a:gd name="T4" fmla="*/ 28 w 21"/>
                <a:gd name="T5" fmla="*/ 19 h 20"/>
                <a:gd name="T6" fmla="*/ 15 w 21"/>
                <a:gd name="T7" fmla="*/ 42 h 20"/>
                <a:gd name="T8" fmla="*/ 0 w 21"/>
                <a:gd name="T9" fmla="*/ 2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0">
                  <a:moveTo>
                    <a:pt x="0" y="10"/>
                  </a:move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ubicBezTo>
                    <a:pt x="21" y="15"/>
                    <a:pt x="16" y="19"/>
                    <a:pt x="11" y="20"/>
                  </a:cubicBezTo>
                  <a:cubicBezTo>
                    <a:pt x="5" y="20"/>
                    <a:pt x="1" y="16"/>
                    <a:pt x="0" y="10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9" name="Freeform 599">
              <a:extLst>
                <a:ext uri="{FF2B5EF4-FFF2-40B4-BE49-F238E27FC236}">
                  <a16:creationId xmlns:a16="http://schemas.microsoft.com/office/drawing/2014/main" id="{46F74FE7-903E-4408-8FCF-12567CD63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9" y="2846"/>
              <a:ext cx="62" cy="74"/>
            </a:xfrm>
            <a:custGeom>
              <a:avLst/>
              <a:gdLst>
                <a:gd name="T0" fmla="*/ 83 w 56"/>
                <a:gd name="T1" fmla="*/ 54 h 62"/>
                <a:gd name="T2" fmla="*/ 59 w 56"/>
                <a:gd name="T3" fmla="*/ 0 h 62"/>
                <a:gd name="T4" fmla="*/ 73 w 56"/>
                <a:gd name="T5" fmla="*/ 45 h 62"/>
                <a:gd name="T6" fmla="*/ 28 w 56"/>
                <a:gd name="T7" fmla="*/ 116 h 62"/>
                <a:gd name="T8" fmla="*/ 0 w 56"/>
                <a:gd name="T9" fmla="*/ 107 h 62"/>
                <a:gd name="T10" fmla="*/ 37 w 56"/>
                <a:gd name="T11" fmla="*/ 124 h 62"/>
                <a:gd name="T12" fmla="*/ 83 w 56"/>
                <a:gd name="T13" fmla="*/ 54 h 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62">
                  <a:moveTo>
                    <a:pt x="55" y="27"/>
                  </a:moveTo>
                  <a:cubicBezTo>
                    <a:pt x="54" y="15"/>
                    <a:pt x="48" y="6"/>
                    <a:pt x="39" y="0"/>
                  </a:cubicBezTo>
                  <a:cubicBezTo>
                    <a:pt x="45" y="6"/>
                    <a:pt x="49" y="14"/>
                    <a:pt x="49" y="23"/>
                  </a:cubicBezTo>
                  <a:cubicBezTo>
                    <a:pt x="50" y="41"/>
                    <a:pt x="37" y="56"/>
                    <a:pt x="19" y="57"/>
                  </a:cubicBezTo>
                  <a:cubicBezTo>
                    <a:pt x="12" y="58"/>
                    <a:pt x="6" y="56"/>
                    <a:pt x="0" y="53"/>
                  </a:cubicBezTo>
                  <a:cubicBezTo>
                    <a:pt x="7" y="59"/>
                    <a:pt x="15" y="62"/>
                    <a:pt x="24" y="61"/>
                  </a:cubicBezTo>
                  <a:cubicBezTo>
                    <a:pt x="42" y="60"/>
                    <a:pt x="56" y="45"/>
                    <a:pt x="55" y="27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0" name="Oval 600">
              <a:extLst>
                <a:ext uri="{FF2B5EF4-FFF2-40B4-BE49-F238E27FC236}">
                  <a16:creationId xmlns:a16="http://schemas.microsoft.com/office/drawing/2014/main" id="{EED98B85-73C0-4B96-ADFE-89116EA7F8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6" y="2834"/>
              <a:ext cx="13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71" name="Oval 601">
              <a:extLst>
                <a:ext uri="{FF2B5EF4-FFF2-40B4-BE49-F238E27FC236}">
                  <a16:creationId xmlns:a16="http://schemas.microsoft.com/office/drawing/2014/main" id="{957D5E99-0610-4EE1-BAD4-40B875DD5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9" y="2849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72" name="Oval 602">
              <a:extLst>
                <a:ext uri="{FF2B5EF4-FFF2-40B4-BE49-F238E27FC236}">
                  <a16:creationId xmlns:a16="http://schemas.microsoft.com/office/drawing/2014/main" id="{49456CA9-3F9B-4ECF-BC45-82E0AEBA5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833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73" name="Freeform 603">
              <a:extLst>
                <a:ext uri="{FF2B5EF4-FFF2-40B4-BE49-F238E27FC236}">
                  <a16:creationId xmlns:a16="http://schemas.microsoft.com/office/drawing/2014/main" id="{43FD0C31-D37A-4D1F-BD3E-06461D714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2" y="2771"/>
              <a:ext cx="65" cy="74"/>
            </a:xfrm>
            <a:custGeom>
              <a:avLst/>
              <a:gdLst>
                <a:gd name="T0" fmla="*/ 0 w 58"/>
                <a:gd name="T1" fmla="*/ 123 h 62"/>
                <a:gd name="T2" fmla="*/ 62 w 58"/>
                <a:gd name="T3" fmla="*/ 86 h 62"/>
                <a:gd name="T4" fmla="*/ 91 w 58"/>
                <a:gd name="T5" fmla="*/ 0 h 62"/>
                <a:gd name="T6" fmla="*/ 27 w 58"/>
                <a:gd name="T7" fmla="*/ 104 h 6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8" h="62">
                  <a:moveTo>
                    <a:pt x="0" y="60"/>
                  </a:moveTo>
                  <a:cubicBezTo>
                    <a:pt x="12" y="62"/>
                    <a:pt x="31" y="51"/>
                    <a:pt x="39" y="42"/>
                  </a:cubicBezTo>
                  <a:cubicBezTo>
                    <a:pt x="49" y="32"/>
                    <a:pt x="58" y="14"/>
                    <a:pt x="57" y="0"/>
                  </a:cubicBezTo>
                  <a:cubicBezTo>
                    <a:pt x="46" y="19"/>
                    <a:pt x="35" y="39"/>
                    <a:pt x="17" y="51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4" name="Freeform 604">
              <a:extLst>
                <a:ext uri="{FF2B5EF4-FFF2-40B4-BE49-F238E27FC236}">
                  <a16:creationId xmlns:a16="http://schemas.microsoft.com/office/drawing/2014/main" id="{0AA774CA-0EA8-4970-8F2A-B5B57D6ED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772"/>
              <a:ext cx="73" cy="68"/>
            </a:xfrm>
            <a:custGeom>
              <a:avLst/>
              <a:gdLst>
                <a:gd name="T0" fmla="*/ 19 w 65"/>
                <a:gd name="T1" fmla="*/ 0 h 57"/>
                <a:gd name="T2" fmla="*/ 42 w 65"/>
                <a:gd name="T3" fmla="*/ 67 h 57"/>
                <a:gd name="T4" fmla="*/ 103 w 65"/>
                <a:gd name="T5" fmla="*/ 109 h 57"/>
                <a:gd name="T6" fmla="*/ 42 w 65"/>
                <a:gd name="T7" fmla="*/ 91 h 57"/>
                <a:gd name="T8" fmla="*/ 0 w 65"/>
                <a:gd name="T9" fmla="*/ 54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57">
                  <a:moveTo>
                    <a:pt x="12" y="0"/>
                  </a:moveTo>
                  <a:cubicBezTo>
                    <a:pt x="11" y="14"/>
                    <a:pt x="17" y="23"/>
                    <a:pt x="26" y="33"/>
                  </a:cubicBezTo>
                  <a:cubicBezTo>
                    <a:pt x="39" y="46"/>
                    <a:pt x="48" y="49"/>
                    <a:pt x="65" y="54"/>
                  </a:cubicBezTo>
                  <a:cubicBezTo>
                    <a:pt x="52" y="57"/>
                    <a:pt x="36" y="53"/>
                    <a:pt x="26" y="45"/>
                  </a:cubicBezTo>
                  <a:cubicBezTo>
                    <a:pt x="21" y="41"/>
                    <a:pt x="4" y="20"/>
                    <a:pt x="0" y="27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5" name="Freeform 605">
              <a:extLst>
                <a:ext uri="{FF2B5EF4-FFF2-40B4-BE49-F238E27FC236}">
                  <a16:creationId xmlns:a16="http://schemas.microsoft.com/office/drawing/2014/main" id="{5F17FB6C-4836-4C3A-BE28-06A261BE1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936"/>
              <a:ext cx="13" cy="62"/>
            </a:xfrm>
            <a:custGeom>
              <a:avLst/>
              <a:gdLst>
                <a:gd name="T0" fmla="*/ 2 w 11"/>
                <a:gd name="T1" fmla="*/ 0 h 52"/>
                <a:gd name="T2" fmla="*/ 9 w 11"/>
                <a:gd name="T3" fmla="*/ 105 h 52"/>
                <a:gd name="T4" fmla="*/ 7 w 11"/>
                <a:gd name="T5" fmla="*/ 1 h 5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52">
                  <a:moveTo>
                    <a:pt x="2" y="0"/>
                  </a:moveTo>
                  <a:cubicBezTo>
                    <a:pt x="0" y="19"/>
                    <a:pt x="1" y="34"/>
                    <a:pt x="5" y="52"/>
                  </a:cubicBezTo>
                  <a:cubicBezTo>
                    <a:pt x="11" y="39"/>
                    <a:pt x="3" y="16"/>
                    <a:pt x="3" y="1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6" name="Freeform 606">
              <a:extLst>
                <a:ext uri="{FF2B5EF4-FFF2-40B4-BE49-F238E27FC236}">
                  <a16:creationId xmlns:a16="http://schemas.microsoft.com/office/drawing/2014/main" id="{9A2798BC-7346-4D90-94FF-108E4F76D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2839"/>
              <a:ext cx="18" cy="58"/>
            </a:xfrm>
            <a:custGeom>
              <a:avLst/>
              <a:gdLst>
                <a:gd name="T0" fmla="*/ 1 w 16"/>
                <a:gd name="T1" fmla="*/ 7 h 49"/>
                <a:gd name="T2" fmla="*/ 0 w 16"/>
                <a:gd name="T3" fmla="*/ 97 h 49"/>
                <a:gd name="T4" fmla="*/ 21 w 16"/>
                <a:gd name="T5" fmla="*/ 43 h 49"/>
                <a:gd name="T6" fmla="*/ 26 w 16"/>
                <a:gd name="T7" fmla="*/ 0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9">
                  <a:moveTo>
                    <a:pt x="1" y="3"/>
                  </a:moveTo>
                  <a:cubicBezTo>
                    <a:pt x="11" y="17"/>
                    <a:pt x="5" y="35"/>
                    <a:pt x="0" y="49"/>
                  </a:cubicBezTo>
                  <a:cubicBezTo>
                    <a:pt x="7" y="40"/>
                    <a:pt x="11" y="34"/>
                    <a:pt x="13" y="21"/>
                  </a:cubicBezTo>
                  <a:cubicBezTo>
                    <a:pt x="14" y="15"/>
                    <a:pt x="13" y="6"/>
                    <a:pt x="16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7" name="Freeform 607">
              <a:extLst>
                <a:ext uri="{FF2B5EF4-FFF2-40B4-BE49-F238E27FC236}">
                  <a16:creationId xmlns:a16="http://schemas.microsoft.com/office/drawing/2014/main" id="{43662098-D5C1-4B7E-A7FD-616B2D2AE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851"/>
              <a:ext cx="101" cy="130"/>
            </a:xfrm>
            <a:custGeom>
              <a:avLst/>
              <a:gdLst>
                <a:gd name="T0" fmla="*/ 0 w 91"/>
                <a:gd name="T1" fmla="*/ 215 h 110"/>
                <a:gd name="T2" fmla="*/ 11 w 91"/>
                <a:gd name="T3" fmla="*/ 193 h 110"/>
                <a:gd name="T4" fmla="*/ 32 w 91"/>
                <a:gd name="T5" fmla="*/ 170 h 110"/>
                <a:gd name="T6" fmla="*/ 67 w 91"/>
                <a:gd name="T7" fmla="*/ 147 h 110"/>
                <a:gd name="T8" fmla="*/ 138 w 91"/>
                <a:gd name="T9" fmla="*/ 148 h 110"/>
                <a:gd name="T10" fmla="*/ 124 w 91"/>
                <a:gd name="T11" fmla="*/ 121 h 110"/>
                <a:gd name="T12" fmla="*/ 111 w 91"/>
                <a:gd name="T13" fmla="*/ 87 h 110"/>
                <a:gd name="T14" fmla="*/ 109 w 91"/>
                <a:gd name="T15" fmla="*/ 44 h 110"/>
                <a:gd name="T16" fmla="*/ 120 w 91"/>
                <a:gd name="T17" fmla="*/ 20 h 110"/>
                <a:gd name="T18" fmla="*/ 128 w 91"/>
                <a:gd name="T19" fmla="*/ 0 h 110"/>
                <a:gd name="T20" fmla="*/ 102 w 91"/>
                <a:gd name="T21" fmla="*/ 33 h 110"/>
                <a:gd name="T22" fmla="*/ 97 w 91"/>
                <a:gd name="T23" fmla="*/ 67 h 110"/>
                <a:gd name="T24" fmla="*/ 89 w 91"/>
                <a:gd name="T25" fmla="*/ 93 h 110"/>
                <a:gd name="T26" fmla="*/ 41 w 91"/>
                <a:gd name="T27" fmla="*/ 128 h 110"/>
                <a:gd name="T28" fmla="*/ 1 w 91"/>
                <a:gd name="T29" fmla="*/ 197 h 1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91" h="110">
                  <a:moveTo>
                    <a:pt x="0" y="110"/>
                  </a:moveTo>
                  <a:cubicBezTo>
                    <a:pt x="3" y="107"/>
                    <a:pt x="5" y="102"/>
                    <a:pt x="7" y="99"/>
                  </a:cubicBezTo>
                  <a:cubicBezTo>
                    <a:pt x="11" y="95"/>
                    <a:pt x="16" y="90"/>
                    <a:pt x="21" y="87"/>
                  </a:cubicBezTo>
                  <a:cubicBezTo>
                    <a:pt x="27" y="81"/>
                    <a:pt x="35" y="77"/>
                    <a:pt x="44" y="75"/>
                  </a:cubicBezTo>
                  <a:cubicBezTo>
                    <a:pt x="59" y="72"/>
                    <a:pt x="76" y="72"/>
                    <a:pt x="91" y="76"/>
                  </a:cubicBezTo>
                  <a:cubicBezTo>
                    <a:pt x="89" y="71"/>
                    <a:pt x="84" y="67"/>
                    <a:pt x="82" y="62"/>
                  </a:cubicBezTo>
                  <a:cubicBezTo>
                    <a:pt x="80" y="57"/>
                    <a:pt x="74" y="51"/>
                    <a:pt x="73" y="45"/>
                  </a:cubicBezTo>
                  <a:cubicBezTo>
                    <a:pt x="70" y="38"/>
                    <a:pt x="70" y="30"/>
                    <a:pt x="71" y="22"/>
                  </a:cubicBezTo>
                  <a:cubicBezTo>
                    <a:pt x="71" y="18"/>
                    <a:pt x="76" y="14"/>
                    <a:pt x="78" y="10"/>
                  </a:cubicBezTo>
                  <a:cubicBezTo>
                    <a:pt x="80" y="7"/>
                    <a:pt x="84" y="4"/>
                    <a:pt x="85" y="0"/>
                  </a:cubicBezTo>
                  <a:cubicBezTo>
                    <a:pt x="77" y="7"/>
                    <a:pt x="74" y="9"/>
                    <a:pt x="68" y="17"/>
                  </a:cubicBezTo>
                  <a:cubicBezTo>
                    <a:pt x="65" y="21"/>
                    <a:pt x="62" y="30"/>
                    <a:pt x="63" y="35"/>
                  </a:cubicBezTo>
                  <a:cubicBezTo>
                    <a:pt x="64" y="41"/>
                    <a:pt x="62" y="43"/>
                    <a:pt x="59" y="48"/>
                  </a:cubicBezTo>
                  <a:cubicBezTo>
                    <a:pt x="52" y="59"/>
                    <a:pt x="38" y="61"/>
                    <a:pt x="27" y="65"/>
                  </a:cubicBezTo>
                  <a:cubicBezTo>
                    <a:pt x="14" y="71"/>
                    <a:pt x="5" y="89"/>
                    <a:pt x="1" y="101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8" name="Freeform 608">
              <a:extLst>
                <a:ext uri="{FF2B5EF4-FFF2-40B4-BE49-F238E27FC236}">
                  <a16:creationId xmlns:a16="http://schemas.microsoft.com/office/drawing/2014/main" id="{584395A0-582B-4C94-8423-5F5AC798F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2745"/>
              <a:ext cx="202" cy="292"/>
            </a:xfrm>
            <a:custGeom>
              <a:avLst/>
              <a:gdLst>
                <a:gd name="T0" fmla="*/ 4 w 181"/>
                <a:gd name="T1" fmla="*/ 157 h 245"/>
                <a:gd name="T2" fmla="*/ 129 w 181"/>
                <a:gd name="T3" fmla="*/ 0 h 245"/>
                <a:gd name="T4" fmla="*/ 180 w 181"/>
                <a:gd name="T5" fmla="*/ 117 h 245"/>
                <a:gd name="T6" fmla="*/ 271 w 181"/>
                <a:gd name="T7" fmla="*/ 131 h 245"/>
                <a:gd name="T8" fmla="*/ 223 w 181"/>
                <a:gd name="T9" fmla="*/ 250 h 245"/>
                <a:gd name="T10" fmla="*/ 280 w 181"/>
                <a:gd name="T11" fmla="*/ 379 h 245"/>
                <a:gd name="T12" fmla="*/ 147 w 181"/>
                <a:gd name="T13" fmla="*/ 356 h 245"/>
                <a:gd name="T14" fmla="*/ 100 w 181"/>
                <a:gd name="T15" fmla="*/ 495 h 245"/>
                <a:gd name="T16" fmla="*/ 64 w 181"/>
                <a:gd name="T17" fmla="*/ 316 h 245"/>
                <a:gd name="T18" fmla="*/ 0 w 181"/>
                <a:gd name="T19" fmla="*/ 302 h 245"/>
                <a:gd name="T20" fmla="*/ 4 w 181"/>
                <a:gd name="T21" fmla="*/ 157 h 24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81" h="245">
                  <a:moveTo>
                    <a:pt x="4" y="78"/>
                  </a:moveTo>
                  <a:cubicBezTo>
                    <a:pt x="45" y="79"/>
                    <a:pt x="67" y="33"/>
                    <a:pt x="83" y="0"/>
                  </a:cubicBezTo>
                  <a:cubicBezTo>
                    <a:pt x="87" y="9"/>
                    <a:pt x="106" y="51"/>
                    <a:pt x="116" y="58"/>
                  </a:cubicBezTo>
                  <a:cubicBezTo>
                    <a:pt x="136" y="74"/>
                    <a:pt x="150" y="68"/>
                    <a:pt x="175" y="65"/>
                  </a:cubicBezTo>
                  <a:cubicBezTo>
                    <a:pt x="163" y="81"/>
                    <a:pt x="142" y="104"/>
                    <a:pt x="143" y="124"/>
                  </a:cubicBezTo>
                  <a:cubicBezTo>
                    <a:pt x="146" y="148"/>
                    <a:pt x="173" y="168"/>
                    <a:pt x="181" y="188"/>
                  </a:cubicBezTo>
                  <a:cubicBezTo>
                    <a:pt x="164" y="170"/>
                    <a:pt x="118" y="161"/>
                    <a:pt x="95" y="177"/>
                  </a:cubicBezTo>
                  <a:cubicBezTo>
                    <a:pt x="72" y="194"/>
                    <a:pt x="57" y="220"/>
                    <a:pt x="65" y="245"/>
                  </a:cubicBezTo>
                  <a:cubicBezTo>
                    <a:pt x="40" y="206"/>
                    <a:pt x="52" y="167"/>
                    <a:pt x="41" y="156"/>
                  </a:cubicBezTo>
                  <a:cubicBezTo>
                    <a:pt x="30" y="145"/>
                    <a:pt x="13" y="152"/>
                    <a:pt x="0" y="149"/>
                  </a:cubicBezTo>
                  <a:cubicBezTo>
                    <a:pt x="6" y="133"/>
                    <a:pt x="39" y="97"/>
                    <a:pt x="4" y="78"/>
                  </a:cubicBezTo>
                  <a:close/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79" name="Freeform 609">
              <a:extLst>
                <a:ext uri="{FF2B5EF4-FFF2-40B4-BE49-F238E27FC236}">
                  <a16:creationId xmlns:a16="http://schemas.microsoft.com/office/drawing/2014/main" id="{CF327FD3-FC93-4206-B2C2-A19CFC086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3" y="2654"/>
              <a:ext cx="18" cy="93"/>
            </a:xfrm>
            <a:custGeom>
              <a:avLst/>
              <a:gdLst>
                <a:gd name="T0" fmla="*/ 26 w 16"/>
                <a:gd name="T1" fmla="*/ 157 h 78"/>
                <a:gd name="T2" fmla="*/ 20 w 16"/>
                <a:gd name="T3" fmla="*/ 130 h 78"/>
                <a:gd name="T4" fmla="*/ 24 w 16"/>
                <a:gd name="T5" fmla="*/ 82 h 78"/>
                <a:gd name="T6" fmla="*/ 10 w 16"/>
                <a:gd name="T7" fmla="*/ 51 h 78"/>
                <a:gd name="T8" fmla="*/ 0 w 16"/>
                <a:gd name="T9" fmla="*/ 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8">
                  <a:moveTo>
                    <a:pt x="16" y="78"/>
                  </a:moveTo>
                  <a:cubicBezTo>
                    <a:pt x="16" y="72"/>
                    <a:pt x="13" y="69"/>
                    <a:pt x="12" y="64"/>
                  </a:cubicBezTo>
                  <a:cubicBezTo>
                    <a:pt x="11" y="55"/>
                    <a:pt x="16" y="49"/>
                    <a:pt x="15" y="41"/>
                  </a:cubicBezTo>
                  <a:cubicBezTo>
                    <a:pt x="14" y="33"/>
                    <a:pt x="9" y="31"/>
                    <a:pt x="6" y="25"/>
                  </a:cubicBezTo>
                  <a:cubicBezTo>
                    <a:pt x="2" y="17"/>
                    <a:pt x="2" y="8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0" name="Freeform 610">
              <a:extLst>
                <a:ext uri="{FF2B5EF4-FFF2-40B4-BE49-F238E27FC236}">
                  <a16:creationId xmlns:a16="http://schemas.microsoft.com/office/drawing/2014/main" id="{6C63DC2E-036C-4D85-A8C6-D41EC89A9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0" y="2653"/>
              <a:ext cx="36" cy="53"/>
            </a:xfrm>
            <a:custGeom>
              <a:avLst/>
              <a:gdLst>
                <a:gd name="T0" fmla="*/ 0 w 32"/>
                <a:gd name="T1" fmla="*/ 93 h 44"/>
                <a:gd name="T2" fmla="*/ 10 w 32"/>
                <a:gd name="T3" fmla="*/ 59 h 44"/>
                <a:gd name="T4" fmla="*/ 29 w 32"/>
                <a:gd name="T5" fmla="*/ 43 h 44"/>
                <a:gd name="T6" fmla="*/ 52 w 32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44">
                  <a:moveTo>
                    <a:pt x="0" y="44"/>
                  </a:moveTo>
                  <a:cubicBezTo>
                    <a:pt x="3" y="39"/>
                    <a:pt x="1" y="33"/>
                    <a:pt x="6" y="28"/>
                  </a:cubicBezTo>
                  <a:cubicBezTo>
                    <a:pt x="7" y="27"/>
                    <a:pt x="15" y="23"/>
                    <a:pt x="18" y="21"/>
                  </a:cubicBezTo>
                  <a:cubicBezTo>
                    <a:pt x="26" y="16"/>
                    <a:pt x="29" y="10"/>
                    <a:pt x="32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1" name="Freeform 611">
              <a:extLst>
                <a:ext uri="{FF2B5EF4-FFF2-40B4-BE49-F238E27FC236}">
                  <a16:creationId xmlns:a16="http://schemas.microsoft.com/office/drawing/2014/main" id="{96DB85DC-F1C8-48D9-A22D-69C6BD2EE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2654"/>
              <a:ext cx="36" cy="30"/>
            </a:xfrm>
            <a:custGeom>
              <a:avLst/>
              <a:gdLst>
                <a:gd name="T0" fmla="*/ 52 w 32"/>
                <a:gd name="T1" fmla="*/ 52 h 25"/>
                <a:gd name="T2" fmla="*/ 34 w 32"/>
                <a:gd name="T3" fmla="*/ 41 h 25"/>
                <a:gd name="T4" fmla="*/ 29 w 32"/>
                <a:gd name="T5" fmla="*/ 20 h 25"/>
                <a:gd name="T6" fmla="*/ 0 w 32"/>
                <a:gd name="T7" fmla="*/ 0 h 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" h="25">
                  <a:moveTo>
                    <a:pt x="32" y="25"/>
                  </a:moveTo>
                  <a:cubicBezTo>
                    <a:pt x="29" y="23"/>
                    <a:pt x="23" y="21"/>
                    <a:pt x="21" y="19"/>
                  </a:cubicBezTo>
                  <a:cubicBezTo>
                    <a:pt x="19" y="17"/>
                    <a:pt x="19" y="11"/>
                    <a:pt x="18" y="10"/>
                  </a:cubicBezTo>
                  <a:cubicBezTo>
                    <a:pt x="12" y="5"/>
                    <a:pt x="3" y="8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2" name="Freeform 612">
              <a:extLst>
                <a:ext uri="{FF2B5EF4-FFF2-40B4-BE49-F238E27FC236}">
                  <a16:creationId xmlns:a16="http://schemas.microsoft.com/office/drawing/2014/main" id="{8BF5F81D-FAA6-4B11-AC47-9878001ED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1" y="2656"/>
              <a:ext cx="18" cy="22"/>
            </a:xfrm>
            <a:custGeom>
              <a:avLst/>
              <a:gdLst>
                <a:gd name="T0" fmla="*/ 0 w 16"/>
                <a:gd name="T1" fmla="*/ 34 h 19"/>
                <a:gd name="T2" fmla="*/ 26 w 16"/>
                <a:gd name="T3" fmla="*/ 0 h 1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19">
                  <a:moveTo>
                    <a:pt x="0" y="19"/>
                  </a:moveTo>
                  <a:cubicBezTo>
                    <a:pt x="10" y="15"/>
                    <a:pt x="9" y="6"/>
                    <a:pt x="16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3" name="Freeform 613">
              <a:extLst>
                <a:ext uri="{FF2B5EF4-FFF2-40B4-BE49-F238E27FC236}">
                  <a16:creationId xmlns:a16="http://schemas.microsoft.com/office/drawing/2014/main" id="{15C8D119-3939-4FA0-ABB4-47B216A6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677"/>
              <a:ext cx="25" cy="14"/>
            </a:xfrm>
            <a:custGeom>
              <a:avLst/>
              <a:gdLst>
                <a:gd name="T0" fmla="*/ 0 w 23"/>
                <a:gd name="T1" fmla="*/ 0 h 12"/>
                <a:gd name="T2" fmla="*/ 32 w 23"/>
                <a:gd name="T3" fmla="*/ 22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2">
                  <a:moveTo>
                    <a:pt x="0" y="0"/>
                  </a:moveTo>
                  <a:cubicBezTo>
                    <a:pt x="9" y="3"/>
                    <a:pt x="14" y="10"/>
                    <a:pt x="23" y="1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4" name="Freeform 614">
              <a:extLst>
                <a:ext uri="{FF2B5EF4-FFF2-40B4-BE49-F238E27FC236}">
                  <a16:creationId xmlns:a16="http://schemas.microsoft.com/office/drawing/2014/main" id="{B8914699-26D1-4B42-B1E0-D3A2F6B52B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809"/>
              <a:ext cx="52" cy="31"/>
            </a:xfrm>
            <a:custGeom>
              <a:avLst/>
              <a:gdLst>
                <a:gd name="T0" fmla="*/ 71 w 47"/>
                <a:gd name="T1" fmla="*/ 52 h 26"/>
                <a:gd name="T2" fmla="*/ 55 w 47"/>
                <a:gd name="T3" fmla="*/ 43 h 26"/>
                <a:gd name="T4" fmla="*/ 45 w 47"/>
                <a:gd name="T5" fmla="*/ 42 h 26"/>
                <a:gd name="T6" fmla="*/ 39 w 47"/>
                <a:gd name="T7" fmla="*/ 29 h 26"/>
                <a:gd name="T8" fmla="*/ 21 w 47"/>
                <a:gd name="T9" fmla="*/ 20 h 26"/>
                <a:gd name="T10" fmla="*/ 0 w 47"/>
                <a:gd name="T11" fmla="*/ 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26">
                  <a:moveTo>
                    <a:pt x="47" y="26"/>
                  </a:moveTo>
                  <a:cubicBezTo>
                    <a:pt x="44" y="24"/>
                    <a:pt x="41" y="22"/>
                    <a:pt x="37" y="21"/>
                  </a:cubicBezTo>
                  <a:cubicBezTo>
                    <a:pt x="35" y="21"/>
                    <a:pt x="31" y="21"/>
                    <a:pt x="30" y="20"/>
                  </a:cubicBezTo>
                  <a:cubicBezTo>
                    <a:pt x="28" y="19"/>
                    <a:pt x="28" y="15"/>
                    <a:pt x="26" y="14"/>
                  </a:cubicBezTo>
                  <a:cubicBezTo>
                    <a:pt x="22" y="11"/>
                    <a:pt x="20" y="13"/>
                    <a:pt x="14" y="10"/>
                  </a:cubicBezTo>
                  <a:cubicBezTo>
                    <a:pt x="8" y="8"/>
                    <a:pt x="6" y="2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5" name="Freeform 615">
              <a:extLst>
                <a:ext uri="{FF2B5EF4-FFF2-40B4-BE49-F238E27FC236}">
                  <a16:creationId xmlns:a16="http://schemas.microsoft.com/office/drawing/2014/main" id="{7C3CBA36-D280-4486-8875-A62814813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9" y="2759"/>
              <a:ext cx="48" cy="61"/>
            </a:xfrm>
            <a:custGeom>
              <a:avLst/>
              <a:gdLst>
                <a:gd name="T0" fmla="*/ 0 w 43"/>
                <a:gd name="T1" fmla="*/ 96 h 51"/>
                <a:gd name="T2" fmla="*/ 15 w 43"/>
                <a:gd name="T3" fmla="*/ 102 h 51"/>
                <a:gd name="T4" fmla="*/ 36 w 43"/>
                <a:gd name="T5" fmla="*/ 97 h 51"/>
                <a:gd name="T6" fmla="*/ 64 w 43"/>
                <a:gd name="T7" fmla="*/ 87 h 51"/>
                <a:gd name="T8" fmla="*/ 64 w 43"/>
                <a:gd name="T9" fmla="*/ 51 h 51"/>
                <a:gd name="T10" fmla="*/ 63 w 43"/>
                <a:gd name="T11" fmla="*/ 0 h 5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3" h="51">
                  <a:moveTo>
                    <a:pt x="0" y="47"/>
                  </a:moveTo>
                  <a:cubicBezTo>
                    <a:pt x="3" y="51"/>
                    <a:pt x="6" y="50"/>
                    <a:pt x="10" y="49"/>
                  </a:cubicBezTo>
                  <a:cubicBezTo>
                    <a:pt x="14" y="49"/>
                    <a:pt x="19" y="48"/>
                    <a:pt x="23" y="48"/>
                  </a:cubicBezTo>
                  <a:cubicBezTo>
                    <a:pt x="30" y="47"/>
                    <a:pt x="33" y="42"/>
                    <a:pt x="41" y="43"/>
                  </a:cubicBezTo>
                  <a:cubicBezTo>
                    <a:pt x="41" y="35"/>
                    <a:pt x="39" y="33"/>
                    <a:pt x="41" y="25"/>
                  </a:cubicBezTo>
                  <a:cubicBezTo>
                    <a:pt x="43" y="16"/>
                    <a:pt x="42" y="9"/>
                    <a:pt x="4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6" name="Freeform 616">
              <a:extLst>
                <a:ext uri="{FF2B5EF4-FFF2-40B4-BE49-F238E27FC236}">
                  <a16:creationId xmlns:a16="http://schemas.microsoft.com/office/drawing/2014/main" id="{1DAC4D15-224A-49FD-9CFB-7E4CEA389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2781"/>
              <a:ext cx="21" cy="28"/>
            </a:xfrm>
            <a:custGeom>
              <a:avLst/>
              <a:gdLst>
                <a:gd name="T0" fmla="*/ 28 w 19"/>
                <a:gd name="T1" fmla="*/ 50 h 23"/>
                <a:gd name="T2" fmla="*/ 0 w 19"/>
                <a:gd name="T3" fmla="*/ 0 h 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9" h="23">
                  <a:moveTo>
                    <a:pt x="19" y="23"/>
                  </a:moveTo>
                  <a:cubicBezTo>
                    <a:pt x="10" y="20"/>
                    <a:pt x="6" y="8"/>
                    <a:pt x="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7" name="Freeform 617">
              <a:extLst>
                <a:ext uri="{FF2B5EF4-FFF2-40B4-BE49-F238E27FC236}">
                  <a16:creationId xmlns:a16="http://schemas.microsoft.com/office/drawing/2014/main" id="{BDF66383-FA89-4349-9FF7-18BFD7BF0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779"/>
              <a:ext cx="19" cy="9"/>
            </a:xfrm>
            <a:custGeom>
              <a:avLst/>
              <a:gdLst>
                <a:gd name="T0" fmla="*/ 0 w 17"/>
                <a:gd name="T1" fmla="*/ 19 h 7"/>
                <a:gd name="T2" fmla="*/ 26 w 1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7">
                  <a:moveTo>
                    <a:pt x="0" y="7"/>
                  </a:moveTo>
                  <a:cubicBezTo>
                    <a:pt x="5" y="5"/>
                    <a:pt x="14" y="5"/>
                    <a:pt x="17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8" name="Freeform 618">
              <a:extLst>
                <a:ext uri="{FF2B5EF4-FFF2-40B4-BE49-F238E27FC236}">
                  <a16:creationId xmlns:a16="http://schemas.microsoft.com/office/drawing/2014/main" id="{126B23FA-0708-4438-8933-04910B543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806"/>
              <a:ext cx="37" cy="17"/>
            </a:xfrm>
            <a:custGeom>
              <a:avLst/>
              <a:gdLst>
                <a:gd name="T0" fmla="*/ 0 w 33"/>
                <a:gd name="T1" fmla="*/ 25 h 15"/>
                <a:gd name="T2" fmla="*/ 27 w 33"/>
                <a:gd name="T3" fmla="*/ 11 h 15"/>
                <a:gd name="T4" fmla="*/ 52 w 3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15">
                  <a:moveTo>
                    <a:pt x="0" y="15"/>
                  </a:moveTo>
                  <a:cubicBezTo>
                    <a:pt x="5" y="10"/>
                    <a:pt x="11" y="8"/>
                    <a:pt x="17" y="7"/>
                  </a:cubicBezTo>
                  <a:cubicBezTo>
                    <a:pt x="24" y="5"/>
                    <a:pt x="27" y="3"/>
                    <a:pt x="33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89" name="Freeform 619">
              <a:extLst>
                <a:ext uri="{FF2B5EF4-FFF2-40B4-BE49-F238E27FC236}">
                  <a16:creationId xmlns:a16="http://schemas.microsoft.com/office/drawing/2014/main" id="{D1BAC4D6-6310-453D-8D10-5549E0AC2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769"/>
              <a:ext cx="18" cy="58"/>
            </a:xfrm>
            <a:custGeom>
              <a:avLst/>
              <a:gdLst>
                <a:gd name="T0" fmla="*/ 0 w 16"/>
                <a:gd name="T1" fmla="*/ 0 h 49"/>
                <a:gd name="T2" fmla="*/ 0 w 16"/>
                <a:gd name="T3" fmla="*/ 63 h 49"/>
                <a:gd name="T4" fmla="*/ 11 w 16"/>
                <a:gd name="T5" fmla="*/ 76 h 49"/>
                <a:gd name="T6" fmla="*/ 26 w 16"/>
                <a:gd name="T7" fmla="*/ 97 h 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49">
                  <a:moveTo>
                    <a:pt x="0" y="0"/>
                  </a:moveTo>
                  <a:cubicBezTo>
                    <a:pt x="2" y="13"/>
                    <a:pt x="4" y="20"/>
                    <a:pt x="0" y="32"/>
                  </a:cubicBezTo>
                  <a:cubicBezTo>
                    <a:pt x="6" y="30"/>
                    <a:pt x="4" y="36"/>
                    <a:pt x="7" y="39"/>
                  </a:cubicBezTo>
                  <a:cubicBezTo>
                    <a:pt x="10" y="43"/>
                    <a:pt x="12" y="45"/>
                    <a:pt x="16" y="49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0" name="Freeform 620">
              <a:extLst>
                <a:ext uri="{FF2B5EF4-FFF2-40B4-BE49-F238E27FC236}">
                  <a16:creationId xmlns:a16="http://schemas.microsoft.com/office/drawing/2014/main" id="{7BA4C34D-788F-4FCA-B5B9-6493D0F44B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777"/>
              <a:ext cx="29" cy="29"/>
            </a:xfrm>
            <a:custGeom>
              <a:avLst/>
              <a:gdLst>
                <a:gd name="T0" fmla="*/ 0 w 26"/>
                <a:gd name="T1" fmla="*/ 51 h 24"/>
                <a:gd name="T2" fmla="*/ 21 w 26"/>
                <a:gd name="T3" fmla="*/ 23 h 24"/>
                <a:gd name="T4" fmla="*/ 40 w 26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6" h="24">
                  <a:moveTo>
                    <a:pt x="0" y="24"/>
                  </a:moveTo>
                  <a:cubicBezTo>
                    <a:pt x="8" y="23"/>
                    <a:pt x="9" y="16"/>
                    <a:pt x="13" y="11"/>
                  </a:cubicBezTo>
                  <a:cubicBezTo>
                    <a:pt x="17" y="6"/>
                    <a:pt x="21" y="4"/>
                    <a:pt x="26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1" name="Freeform 621">
              <a:extLst>
                <a:ext uri="{FF2B5EF4-FFF2-40B4-BE49-F238E27FC236}">
                  <a16:creationId xmlns:a16="http://schemas.microsoft.com/office/drawing/2014/main" id="{F920DBF3-8954-4634-886E-813D71301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2791"/>
              <a:ext cx="16" cy="3"/>
            </a:xfrm>
            <a:custGeom>
              <a:avLst/>
              <a:gdLst>
                <a:gd name="T0" fmla="*/ 0 w 15"/>
                <a:gd name="T1" fmla="*/ 8 h 2"/>
                <a:gd name="T2" fmla="*/ 19 w 15"/>
                <a:gd name="T3" fmla="*/ 12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2">
                  <a:moveTo>
                    <a:pt x="0" y="1"/>
                  </a:moveTo>
                  <a:cubicBezTo>
                    <a:pt x="5" y="0"/>
                    <a:pt x="10" y="1"/>
                    <a:pt x="15" y="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2" name="Freeform 622">
              <a:extLst>
                <a:ext uri="{FF2B5EF4-FFF2-40B4-BE49-F238E27FC236}">
                  <a16:creationId xmlns:a16="http://schemas.microsoft.com/office/drawing/2014/main" id="{E10BD8B1-880E-4834-8240-B9DDF0267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964"/>
              <a:ext cx="19" cy="44"/>
            </a:xfrm>
            <a:custGeom>
              <a:avLst/>
              <a:gdLst>
                <a:gd name="T0" fmla="*/ 0 w 17"/>
                <a:gd name="T1" fmla="*/ 0 h 37"/>
                <a:gd name="T2" fmla="*/ 17 w 17"/>
                <a:gd name="T3" fmla="*/ 38 h 37"/>
                <a:gd name="T4" fmla="*/ 26 w 17"/>
                <a:gd name="T5" fmla="*/ 74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" h="37">
                  <a:moveTo>
                    <a:pt x="0" y="0"/>
                  </a:moveTo>
                  <a:cubicBezTo>
                    <a:pt x="6" y="6"/>
                    <a:pt x="10" y="12"/>
                    <a:pt x="11" y="19"/>
                  </a:cubicBezTo>
                  <a:cubicBezTo>
                    <a:pt x="12" y="26"/>
                    <a:pt x="10" y="32"/>
                    <a:pt x="17" y="37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3" name="Freeform 623">
              <a:extLst>
                <a:ext uri="{FF2B5EF4-FFF2-40B4-BE49-F238E27FC236}">
                  <a16:creationId xmlns:a16="http://schemas.microsoft.com/office/drawing/2014/main" id="{AD20DACE-9E07-4D4E-9EEB-187C56505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" y="2979"/>
              <a:ext cx="23" cy="13"/>
            </a:xfrm>
            <a:custGeom>
              <a:avLst/>
              <a:gdLst>
                <a:gd name="T0" fmla="*/ 0 w 20"/>
                <a:gd name="T1" fmla="*/ 7 h 10"/>
                <a:gd name="T2" fmla="*/ 35 w 20"/>
                <a:gd name="T3" fmla="*/ 21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10">
                  <a:moveTo>
                    <a:pt x="0" y="2"/>
                  </a:moveTo>
                  <a:cubicBezTo>
                    <a:pt x="6" y="10"/>
                    <a:pt x="16" y="0"/>
                    <a:pt x="20" y="7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4" name="Freeform 624">
              <a:extLst>
                <a:ext uri="{FF2B5EF4-FFF2-40B4-BE49-F238E27FC236}">
                  <a16:creationId xmlns:a16="http://schemas.microsoft.com/office/drawing/2014/main" id="{3071A1FB-F0FD-47C1-9E5F-9A2F4B24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" y="2922"/>
              <a:ext cx="56" cy="27"/>
            </a:xfrm>
            <a:custGeom>
              <a:avLst/>
              <a:gdLst>
                <a:gd name="T0" fmla="*/ 0 w 50"/>
                <a:gd name="T1" fmla="*/ 33 h 22"/>
                <a:gd name="T2" fmla="*/ 44 w 50"/>
                <a:gd name="T3" fmla="*/ 21 h 22"/>
                <a:gd name="T4" fmla="*/ 80 w 50"/>
                <a:gd name="T5" fmla="*/ 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22">
                  <a:moveTo>
                    <a:pt x="0" y="15"/>
                  </a:moveTo>
                  <a:cubicBezTo>
                    <a:pt x="13" y="22"/>
                    <a:pt x="16" y="14"/>
                    <a:pt x="28" y="9"/>
                  </a:cubicBezTo>
                  <a:cubicBezTo>
                    <a:pt x="35" y="5"/>
                    <a:pt x="44" y="2"/>
                    <a:pt x="5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5" name="Freeform 625">
              <a:extLst>
                <a:ext uri="{FF2B5EF4-FFF2-40B4-BE49-F238E27FC236}">
                  <a16:creationId xmlns:a16="http://schemas.microsoft.com/office/drawing/2014/main" id="{4148E82D-B831-46FA-8BAC-F7B2484A9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8" y="2922"/>
              <a:ext cx="20" cy="39"/>
            </a:xfrm>
            <a:custGeom>
              <a:avLst/>
              <a:gdLst>
                <a:gd name="T0" fmla="*/ 27 w 18"/>
                <a:gd name="T1" fmla="*/ 0 h 33"/>
                <a:gd name="T2" fmla="*/ 3 w 18"/>
                <a:gd name="T3" fmla="*/ 30 h 33"/>
                <a:gd name="T4" fmla="*/ 1 w 18"/>
                <a:gd name="T5" fmla="*/ 64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33">
                  <a:moveTo>
                    <a:pt x="18" y="0"/>
                  </a:moveTo>
                  <a:cubicBezTo>
                    <a:pt x="14" y="5"/>
                    <a:pt x="6" y="8"/>
                    <a:pt x="3" y="15"/>
                  </a:cubicBezTo>
                  <a:cubicBezTo>
                    <a:pt x="0" y="21"/>
                    <a:pt x="3" y="27"/>
                    <a:pt x="1" y="33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6" name="Freeform 626">
              <a:extLst>
                <a:ext uri="{FF2B5EF4-FFF2-40B4-BE49-F238E27FC236}">
                  <a16:creationId xmlns:a16="http://schemas.microsoft.com/office/drawing/2014/main" id="{811CDD75-8718-4AE4-AA73-7180A979F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912"/>
              <a:ext cx="16" cy="21"/>
            </a:xfrm>
            <a:custGeom>
              <a:avLst/>
              <a:gdLst>
                <a:gd name="T0" fmla="*/ 19 w 15"/>
                <a:gd name="T1" fmla="*/ 34 h 18"/>
                <a:gd name="T2" fmla="*/ 6 w 15"/>
                <a:gd name="T3" fmla="*/ 0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8">
                  <a:moveTo>
                    <a:pt x="15" y="18"/>
                  </a:moveTo>
                  <a:cubicBezTo>
                    <a:pt x="10" y="14"/>
                    <a:pt x="0" y="7"/>
                    <a:pt x="6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7" name="Freeform 627">
              <a:extLst>
                <a:ext uri="{FF2B5EF4-FFF2-40B4-BE49-F238E27FC236}">
                  <a16:creationId xmlns:a16="http://schemas.microsoft.com/office/drawing/2014/main" id="{9875AF6F-6E5E-4F11-B456-952F69F55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8" y="3035"/>
              <a:ext cx="25" cy="423"/>
            </a:xfrm>
            <a:custGeom>
              <a:avLst/>
              <a:gdLst>
                <a:gd name="T0" fmla="*/ 0 w 23"/>
                <a:gd name="T1" fmla="*/ 0 h 355"/>
                <a:gd name="T2" fmla="*/ 28 w 23"/>
                <a:gd name="T3" fmla="*/ 301 h 355"/>
                <a:gd name="T4" fmla="*/ 30 w 23"/>
                <a:gd name="T5" fmla="*/ 716 h 3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355">
                  <a:moveTo>
                    <a:pt x="0" y="0"/>
                  </a:moveTo>
                  <a:cubicBezTo>
                    <a:pt x="14" y="35"/>
                    <a:pt x="23" y="91"/>
                    <a:pt x="20" y="149"/>
                  </a:cubicBezTo>
                  <a:cubicBezTo>
                    <a:pt x="16" y="207"/>
                    <a:pt x="6" y="283"/>
                    <a:pt x="22" y="35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8" name="Freeform 628">
              <a:extLst>
                <a:ext uri="{FF2B5EF4-FFF2-40B4-BE49-F238E27FC236}">
                  <a16:creationId xmlns:a16="http://schemas.microsoft.com/office/drawing/2014/main" id="{BFAA77AE-3601-4679-B084-441AD9263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2" y="3458"/>
              <a:ext cx="378" cy="105"/>
            </a:xfrm>
            <a:custGeom>
              <a:avLst/>
              <a:gdLst>
                <a:gd name="T0" fmla="*/ 0 w 338"/>
                <a:gd name="T1" fmla="*/ 165 h 88"/>
                <a:gd name="T2" fmla="*/ 92 w 338"/>
                <a:gd name="T3" fmla="*/ 140 h 88"/>
                <a:gd name="T4" fmla="*/ 127 w 338"/>
                <a:gd name="T5" fmla="*/ 106 h 88"/>
                <a:gd name="T6" fmla="*/ 158 w 338"/>
                <a:gd name="T7" fmla="*/ 81 h 88"/>
                <a:gd name="T8" fmla="*/ 181 w 338"/>
                <a:gd name="T9" fmla="*/ 36 h 88"/>
                <a:gd name="T10" fmla="*/ 205 w 338"/>
                <a:gd name="T11" fmla="*/ 23 h 88"/>
                <a:gd name="T12" fmla="*/ 224 w 338"/>
                <a:gd name="T13" fmla="*/ 0 h 88"/>
                <a:gd name="T14" fmla="*/ 237 w 338"/>
                <a:gd name="T15" fmla="*/ 14 h 88"/>
                <a:gd name="T16" fmla="*/ 281 w 338"/>
                <a:gd name="T17" fmla="*/ 30 h 88"/>
                <a:gd name="T18" fmla="*/ 330 w 338"/>
                <a:gd name="T19" fmla="*/ 36 h 88"/>
                <a:gd name="T20" fmla="*/ 374 w 338"/>
                <a:gd name="T21" fmla="*/ 67 h 88"/>
                <a:gd name="T22" fmla="*/ 418 w 338"/>
                <a:gd name="T23" fmla="*/ 91 h 88"/>
                <a:gd name="T24" fmla="*/ 467 w 338"/>
                <a:gd name="T25" fmla="*/ 103 h 88"/>
                <a:gd name="T26" fmla="*/ 529 w 338"/>
                <a:gd name="T27" fmla="*/ 178 h 8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8" h="88">
                  <a:moveTo>
                    <a:pt x="0" y="81"/>
                  </a:moveTo>
                  <a:cubicBezTo>
                    <a:pt x="18" y="86"/>
                    <a:pt x="44" y="81"/>
                    <a:pt x="58" y="69"/>
                  </a:cubicBezTo>
                  <a:cubicBezTo>
                    <a:pt x="65" y="62"/>
                    <a:pt x="71" y="56"/>
                    <a:pt x="81" y="53"/>
                  </a:cubicBezTo>
                  <a:cubicBezTo>
                    <a:pt x="90" y="50"/>
                    <a:pt x="96" y="48"/>
                    <a:pt x="101" y="40"/>
                  </a:cubicBezTo>
                  <a:cubicBezTo>
                    <a:pt x="106" y="31"/>
                    <a:pt x="108" y="24"/>
                    <a:pt x="116" y="18"/>
                  </a:cubicBezTo>
                  <a:cubicBezTo>
                    <a:pt x="121" y="14"/>
                    <a:pt x="126" y="14"/>
                    <a:pt x="131" y="11"/>
                  </a:cubicBezTo>
                  <a:cubicBezTo>
                    <a:pt x="134" y="9"/>
                    <a:pt x="138" y="1"/>
                    <a:pt x="143" y="0"/>
                  </a:cubicBezTo>
                  <a:cubicBezTo>
                    <a:pt x="147" y="0"/>
                    <a:pt x="149" y="6"/>
                    <a:pt x="152" y="7"/>
                  </a:cubicBezTo>
                  <a:cubicBezTo>
                    <a:pt x="159" y="13"/>
                    <a:pt x="170" y="15"/>
                    <a:pt x="179" y="15"/>
                  </a:cubicBezTo>
                  <a:cubicBezTo>
                    <a:pt x="189" y="16"/>
                    <a:pt x="200" y="16"/>
                    <a:pt x="211" y="18"/>
                  </a:cubicBezTo>
                  <a:cubicBezTo>
                    <a:pt x="221" y="21"/>
                    <a:pt x="230" y="28"/>
                    <a:pt x="239" y="33"/>
                  </a:cubicBezTo>
                  <a:cubicBezTo>
                    <a:pt x="248" y="37"/>
                    <a:pt x="257" y="43"/>
                    <a:pt x="267" y="45"/>
                  </a:cubicBezTo>
                  <a:cubicBezTo>
                    <a:pt x="278" y="47"/>
                    <a:pt x="288" y="46"/>
                    <a:pt x="299" y="50"/>
                  </a:cubicBezTo>
                  <a:cubicBezTo>
                    <a:pt x="317" y="56"/>
                    <a:pt x="335" y="67"/>
                    <a:pt x="338" y="88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99" name="Freeform 629">
              <a:extLst>
                <a:ext uri="{FF2B5EF4-FFF2-40B4-BE49-F238E27FC236}">
                  <a16:creationId xmlns:a16="http://schemas.microsoft.com/office/drawing/2014/main" id="{C6C43516-9523-4371-882D-8EB06631B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3476"/>
              <a:ext cx="30" cy="101"/>
            </a:xfrm>
            <a:custGeom>
              <a:avLst/>
              <a:gdLst>
                <a:gd name="T0" fmla="*/ 41 w 27"/>
                <a:gd name="T1" fmla="*/ 0 h 85"/>
                <a:gd name="T2" fmla="*/ 32 w 27"/>
                <a:gd name="T3" fmla="*/ 86 h 85"/>
                <a:gd name="T4" fmla="*/ 11 w 27"/>
                <a:gd name="T5" fmla="*/ 125 h 85"/>
                <a:gd name="T6" fmla="*/ 0 w 27"/>
                <a:gd name="T7" fmla="*/ 17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85">
                  <a:moveTo>
                    <a:pt x="27" y="0"/>
                  </a:moveTo>
                  <a:cubicBezTo>
                    <a:pt x="12" y="11"/>
                    <a:pt x="23" y="28"/>
                    <a:pt x="21" y="43"/>
                  </a:cubicBezTo>
                  <a:cubicBezTo>
                    <a:pt x="20" y="54"/>
                    <a:pt x="14" y="55"/>
                    <a:pt x="7" y="62"/>
                  </a:cubicBezTo>
                  <a:cubicBezTo>
                    <a:pt x="2" y="68"/>
                    <a:pt x="0" y="77"/>
                    <a:pt x="0" y="8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0" name="Freeform 630">
              <a:extLst>
                <a:ext uri="{FF2B5EF4-FFF2-40B4-BE49-F238E27FC236}">
                  <a16:creationId xmlns:a16="http://schemas.microsoft.com/office/drawing/2014/main" id="{C25712A1-D013-4FD9-A5FA-8889A7127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3536"/>
              <a:ext cx="22" cy="65"/>
            </a:xfrm>
            <a:custGeom>
              <a:avLst/>
              <a:gdLst>
                <a:gd name="T0" fmla="*/ 2 w 20"/>
                <a:gd name="T1" fmla="*/ 0 h 55"/>
                <a:gd name="T2" fmla="*/ 11 w 20"/>
                <a:gd name="T3" fmla="*/ 37 h 55"/>
                <a:gd name="T4" fmla="*/ 23 w 20"/>
                <a:gd name="T5" fmla="*/ 108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" h="55">
                  <a:moveTo>
                    <a:pt x="2" y="0"/>
                  </a:moveTo>
                  <a:cubicBezTo>
                    <a:pt x="5" y="7"/>
                    <a:pt x="0" y="12"/>
                    <a:pt x="7" y="19"/>
                  </a:cubicBezTo>
                  <a:cubicBezTo>
                    <a:pt x="16" y="29"/>
                    <a:pt x="20" y="42"/>
                    <a:pt x="15" y="5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1" name="Freeform 631">
              <a:extLst>
                <a:ext uri="{FF2B5EF4-FFF2-40B4-BE49-F238E27FC236}">
                  <a16:creationId xmlns:a16="http://schemas.microsoft.com/office/drawing/2014/main" id="{0989888E-4888-49B8-9274-0BD4C0F6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3474"/>
              <a:ext cx="30" cy="126"/>
            </a:xfrm>
            <a:custGeom>
              <a:avLst/>
              <a:gdLst>
                <a:gd name="T0" fmla="*/ 20 w 27"/>
                <a:gd name="T1" fmla="*/ 0 h 106"/>
                <a:gd name="T2" fmla="*/ 13 w 27"/>
                <a:gd name="T3" fmla="*/ 89 h 106"/>
                <a:gd name="T4" fmla="*/ 9 w 27"/>
                <a:gd name="T5" fmla="*/ 155 h 106"/>
                <a:gd name="T6" fmla="*/ 13 w 27"/>
                <a:gd name="T7" fmla="*/ 212 h 10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106">
                  <a:moveTo>
                    <a:pt x="13" y="0"/>
                  </a:moveTo>
                  <a:cubicBezTo>
                    <a:pt x="27" y="11"/>
                    <a:pt x="16" y="33"/>
                    <a:pt x="9" y="45"/>
                  </a:cubicBezTo>
                  <a:cubicBezTo>
                    <a:pt x="3" y="56"/>
                    <a:pt x="0" y="65"/>
                    <a:pt x="5" y="77"/>
                  </a:cubicBezTo>
                  <a:cubicBezTo>
                    <a:pt x="8" y="88"/>
                    <a:pt x="10" y="94"/>
                    <a:pt x="9" y="10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2" name="Freeform 632">
              <a:extLst>
                <a:ext uri="{FF2B5EF4-FFF2-40B4-BE49-F238E27FC236}">
                  <a16:creationId xmlns:a16="http://schemas.microsoft.com/office/drawing/2014/main" id="{14DD6422-7A35-41CE-A83E-C63676F3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3" y="3514"/>
              <a:ext cx="74" cy="53"/>
            </a:xfrm>
            <a:custGeom>
              <a:avLst/>
              <a:gdLst>
                <a:gd name="T0" fmla="*/ 2 w 66"/>
                <a:gd name="T1" fmla="*/ 0 h 45"/>
                <a:gd name="T2" fmla="*/ 11 w 66"/>
                <a:gd name="T3" fmla="*/ 29 h 45"/>
                <a:gd name="T4" fmla="*/ 52 w 66"/>
                <a:gd name="T5" fmla="*/ 39 h 45"/>
                <a:gd name="T6" fmla="*/ 76 w 66"/>
                <a:gd name="T7" fmla="*/ 64 h 45"/>
                <a:gd name="T8" fmla="*/ 104 w 66"/>
                <a:gd name="T9" fmla="*/ 86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45">
                  <a:moveTo>
                    <a:pt x="2" y="0"/>
                  </a:moveTo>
                  <a:cubicBezTo>
                    <a:pt x="2" y="6"/>
                    <a:pt x="0" y="12"/>
                    <a:pt x="7" y="15"/>
                  </a:cubicBezTo>
                  <a:cubicBezTo>
                    <a:pt x="14" y="20"/>
                    <a:pt x="25" y="17"/>
                    <a:pt x="33" y="20"/>
                  </a:cubicBezTo>
                  <a:cubicBezTo>
                    <a:pt x="41" y="22"/>
                    <a:pt x="43" y="28"/>
                    <a:pt x="48" y="33"/>
                  </a:cubicBezTo>
                  <a:cubicBezTo>
                    <a:pt x="54" y="39"/>
                    <a:pt x="59" y="41"/>
                    <a:pt x="66" y="45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3" name="Freeform 633">
              <a:extLst>
                <a:ext uri="{FF2B5EF4-FFF2-40B4-BE49-F238E27FC236}">
                  <a16:creationId xmlns:a16="http://schemas.microsoft.com/office/drawing/2014/main" id="{C8979CF6-9041-4BC7-A890-C13FF526B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3509"/>
              <a:ext cx="23" cy="79"/>
            </a:xfrm>
            <a:custGeom>
              <a:avLst/>
              <a:gdLst>
                <a:gd name="T0" fmla="*/ 0 w 21"/>
                <a:gd name="T1" fmla="*/ 0 h 66"/>
                <a:gd name="T2" fmla="*/ 13 w 21"/>
                <a:gd name="T3" fmla="*/ 80 h 66"/>
                <a:gd name="T4" fmla="*/ 30 w 21"/>
                <a:gd name="T5" fmla="*/ 136 h 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" h="66">
                  <a:moveTo>
                    <a:pt x="0" y="0"/>
                  </a:moveTo>
                  <a:cubicBezTo>
                    <a:pt x="13" y="13"/>
                    <a:pt x="8" y="23"/>
                    <a:pt x="9" y="39"/>
                  </a:cubicBezTo>
                  <a:cubicBezTo>
                    <a:pt x="10" y="47"/>
                    <a:pt x="14" y="63"/>
                    <a:pt x="21" y="6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4" name="Freeform 634">
              <a:extLst>
                <a:ext uri="{FF2B5EF4-FFF2-40B4-BE49-F238E27FC236}">
                  <a16:creationId xmlns:a16="http://schemas.microsoft.com/office/drawing/2014/main" id="{FB4F8902-BD69-4464-A004-4F543E99A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7" y="3526"/>
              <a:ext cx="35" cy="62"/>
            </a:xfrm>
            <a:custGeom>
              <a:avLst/>
              <a:gdLst>
                <a:gd name="T0" fmla="*/ 51 w 31"/>
                <a:gd name="T1" fmla="*/ 0 h 52"/>
                <a:gd name="T2" fmla="*/ 29 w 31"/>
                <a:gd name="T3" fmla="*/ 56 h 52"/>
                <a:gd name="T4" fmla="*/ 27 w 31"/>
                <a:gd name="T5" fmla="*/ 81 h 52"/>
                <a:gd name="T6" fmla="*/ 0 w 31"/>
                <a:gd name="T7" fmla="*/ 105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1" h="52">
                  <a:moveTo>
                    <a:pt x="31" y="0"/>
                  </a:moveTo>
                  <a:cubicBezTo>
                    <a:pt x="19" y="5"/>
                    <a:pt x="19" y="18"/>
                    <a:pt x="18" y="28"/>
                  </a:cubicBezTo>
                  <a:cubicBezTo>
                    <a:pt x="17" y="34"/>
                    <a:pt x="20" y="35"/>
                    <a:pt x="17" y="40"/>
                  </a:cubicBezTo>
                  <a:cubicBezTo>
                    <a:pt x="13" y="46"/>
                    <a:pt x="4" y="46"/>
                    <a:pt x="0" y="5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405" name="Freeform 635">
              <a:extLst>
                <a:ext uri="{FF2B5EF4-FFF2-40B4-BE49-F238E27FC236}">
                  <a16:creationId xmlns:a16="http://schemas.microsoft.com/office/drawing/2014/main" id="{C2C9835E-4397-4CB4-936C-7ADD80E58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3475"/>
              <a:ext cx="25" cy="38"/>
            </a:xfrm>
            <a:custGeom>
              <a:avLst/>
              <a:gdLst>
                <a:gd name="T0" fmla="*/ 2 w 22"/>
                <a:gd name="T1" fmla="*/ 0 h 32"/>
                <a:gd name="T2" fmla="*/ 23 w 22"/>
                <a:gd name="T3" fmla="*/ 32 h 32"/>
                <a:gd name="T4" fmla="*/ 36 w 22"/>
                <a:gd name="T5" fmla="*/ 63 h 3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32">
                  <a:moveTo>
                    <a:pt x="2" y="0"/>
                  </a:moveTo>
                  <a:cubicBezTo>
                    <a:pt x="0" y="11"/>
                    <a:pt x="8" y="10"/>
                    <a:pt x="14" y="16"/>
                  </a:cubicBezTo>
                  <a:cubicBezTo>
                    <a:pt x="20" y="21"/>
                    <a:pt x="21" y="24"/>
                    <a:pt x="22" y="3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5313" name="Group 636">
            <a:extLst>
              <a:ext uri="{FF2B5EF4-FFF2-40B4-BE49-F238E27FC236}">
                <a16:creationId xmlns:a16="http://schemas.microsoft.com/office/drawing/2014/main" id="{B5D3EBBD-95C3-411C-9686-A63320C9F03A}"/>
              </a:ext>
            </a:extLst>
          </p:cNvPr>
          <p:cNvGrpSpPr>
            <a:grpSpLocks/>
          </p:cNvGrpSpPr>
          <p:nvPr/>
        </p:nvGrpSpPr>
        <p:grpSpPr bwMode="auto">
          <a:xfrm>
            <a:off x="2678113" y="5459413"/>
            <a:ext cx="255587" cy="696912"/>
            <a:chOff x="3698" y="2637"/>
            <a:chExt cx="357" cy="972"/>
          </a:xfrm>
        </p:grpSpPr>
        <p:sp>
          <p:nvSpPr>
            <p:cNvPr id="55329" name="Freeform 637">
              <a:extLst>
                <a:ext uri="{FF2B5EF4-FFF2-40B4-BE49-F238E27FC236}">
                  <a16:creationId xmlns:a16="http://schemas.microsoft.com/office/drawing/2014/main" id="{5E815895-6FCA-47A5-86E8-70A7652E9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708"/>
              <a:ext cx="212" cy="228"/>
            </a:xfrm>
            <a:custGeom>
              <a:avLst/>
              <a:gdLst>
                <a:gd name="T0" fmla="*/ 246 w 189"/>
                <a:gd name="T1" fmla="*/ 8 h 192"/>
                <a:gd name="T2" fmla="*/ 299 w 189"/>
                <a:gd name="T3" fmla="*/ 209 h 192"/>
                <a:gd name="T4" fmla="*/ 205 w 189"/>
                <a:gd name="T5" fmla="*/ 233 h 192"/>
                <a:gd name="T6" fmla="*/ 144 w 189"/>
                <a:gd name="T7" fmla="*/ 382 h 192"/>
                <a:gd name="T8" fmla="*/ 103 w 189"/>
                <a:gd name="T9" fmla="*/ 243 h 192"/>
                <a:gd name="T10" fmla="*/ 0 w 189"/>
                <a:gd name="T11" fmla="*/ 243 h 192"/>
                <a:gd name="T12" fmla="*/ 17 w 189"/>
                <a:gd name="T13" fmla="*/ 89 h 192"/>
                <a:gd name="T14" fmla="*/ 114 w 189"/>
                <a:gd name="T15" fmla="*/ 0 h 192"/>
                <a:gd name="T16" fmla="*/ 246 w 189"/>
                <a:gd name="T17" fmla="*/ 8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192">
                  <a:moveTo>
                    <a:pt x="155" y="4"/>
                  </a:moveTo>
                  <a:cubicBezTo>
                    <a:pt x="137" y="57"/>
                    <a:pt x="162" y="82"/>
                    <a:pt x="189" y="105"/>
                  </a:cubicBezTo>
                  <a:cubicBezTo>
                    <a:pt x="169" y="99"/>
                    <a:pt x="151" y="96"/>
                    <a:pt x="129" y="117"/>
                  </a:cubicBezTo>
                  <a:cubicBezTo>
                    <a:pt x="108" y="138"/>
                    <a:pt x="94" y="174"/>
                    <a:pt x="91" y="192"/>
                  </a:cubicBezTo>
                  <a:cubicBezTo>
                    <a:pt x="90" y="168"/>
                    <a:pt x="85" y="138"/>
                    <a:pt x="65" y="123"/>
                  </a:cubicBezTo>
                  <a:cubicBezTo>
                    <a:pt x="45" y="109"/>
                    <a:pt x="15" y="115"/>
                    <a:pt x="0" y="123"/>
                  </a:cubicBezTo>
                  <a:cubicBezTo>
                    <a:pt x="25" y="111"/>
                    <a:pt x="30" y="61"/>
                    <a:pt x="11" y="45"/>
                  </a:cubicBezTo>
                  <a:cubicBezTo>
                    <a:pt x="33" y="52"/>
                    <a:pt x="64" y="39"/>
                    <a:pt x="72" y="0"/>
                  </a:cubicBezTo>
                  <a:cubicBezTo>
                    <a:pt x="89" y="11"/>
                    <a:pt x="147" y="18"/>
                    <a:pt x="155" y="4"/>
                  </a:cubicBezTo>
                  <a:close/>
                </a:path>
              </a:pathLst>
            </a:custGeom>
            <a:solidFill>
              <a:srgbClr val="99CF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0" name="Freeform 638">
              <a:extLst>
                <a:ext uri="{FF2B5EF4-FFF2-40B4-BE49-F238E27FC236}">
                  <a16:creationId xmlns:a16="http://schemas.microsoft.com/office/drawing/2014/main" id="{66A8DF40-2E27-4CFF-AB76-2892F1776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759"/>
              <a:ext cx="77" cy="82"/>
            </a:xfrm>
            <a:custGeom>
              <a:avLst/>
              <a:gdLst>
                <a:gd name="T0" fmla="*/ 1 w 69"/>
                <a:gd name="T1" fmla="*/ 72 h 69"/>
                <a:gd name="T2" fmla="*/ 51 w 69"/>
                <a:gd name="T3" fmla="*/ 1 h 69"/>
                <a:gd name="T4" fmla="*/ 106 w 69"/>
                <a:gd name="T5" fmla="*/ 63 h 69"/>
                <a:gd name="T6" fmla="*/ 57 w 69"/>
                <a:gd name="T7" fmla="*/ 135 h 69"/>
                <a:gd name="T8" fmla="*/ 1 w 69"/>
                <a:gd name="T9" fmla="*/ 72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9">
                  <a:moveTo>
                    <a:pt x="1" y="36"/>
                  </a:moveTo>
                  <a:cubicBezTo>
                    <a:pt x="0" y="18"/>
                    <a:pt x="14" y="2"/>
                    <a:pt x="33" y="1"/>
                  </a:cubicBezTo>
                  <a:cubicBezTo>
                    <a:pt x="51" y="0"/>
                    <a:pt x="67" y="14"/>
                    <a:pt x="68" y="32"/>
                  </a:cubicBezTo>
                  <a:cubicBezTo>
                    <a:pt x="69" y="51"/>
                    <a:pt x="55" y="67"/>
                    <a:pt x="37" y="68"/>
                  </a:cubicBezTo>
                  <a:cubicBezTo>
                    <a:pt x="18" y="69"/>
                    <a:pt x="2" y="55"/>
                    <a:pt x="1" y="36"/>
                  </a:cubicBezTo>
                  <a:close/>
                </a:path>
              </a:pathLst>
            </a:custGeom>
            <a:solidFill>
              <a:srgbClr val="E02E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1" name="Freeform 639">
              <a:extLst>
                <a:ext uri="{FF2B5EF4-FFF2-40B4-BE49-F238E27FC236}">
                  <a16:creationId xmlns:a16="http://schemas.microsoft.com/office/drawing/2014/main" id="{0373B229-6383-45E1-91DA-BC75135B1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2762"/>
              <a:ext cx="49" cy="64"/>
            </a:xfrm>
            <a:custGeom>
              <a:avLst/>
              <a:gdLst>
                <a:gd name="T0" fmla="*/ 9 w 44"/>
                <a:gd name="T1" fmla="*/ 76 h 53"/>
                <a:gd name="T2" fmla="*/ 56 w 44"/>
                <a:gd name="T3" fmla="*/ 2 h 53"/>
                <a:gd name="T4" fmla="*/ 68 w 44"/>
                <a:gd name="T5" fmla="*/ 7 h 53"/>
                <a:gd name="T6" fmla="*/ 46 w 44"/>
                <a:gd name="T7" fmla="*/ 0 h 53"/>
                <a:gd name="T8" fmla="*/ 1 w 44"/>
                <a:gd name="T9" fmla="*/ 70 h 53"/>
                <a:gd name="T10" fmla="*/ 16 w 44"/>
                <a:gd name="T11" fmla="*/ 112 h 53"/>
                <a:gd name="T12" fmla="*/ 9 w 44"/>
                <a:gd name="T13" fmla="*/ 76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53">
                  <a:moveTo>
                    <a:pt x="5" y="36"/>
                  </a:moveTo>
                  <a:cubicBezTo>
                    <a:pt x="4" y="18"/>
                    <a:pt x="18" y="3"/>
                    <a:pt x="36" y="2"/>
                  </a:cubicBezTo>
                  <a:cubicBezTo>
                    <a:pt x="38" y="2"/>
                    <a:pt x="41" y="2"/>
                    <a:pt x="44" y="3"/>
                  </a:cubicBezTo>
                  <a:cubicBezTo>
                    <a:pt x="39" y="1"/>
                    <a:pt x="35" y="0"/>
                    <a:pt x="30" y="0"/>
                  </a:cubicBezTo>
                  <a:cubicBezTo>
                    <a:pt x="13" y="1"/>
                    <a:pt x="0" y="16"/>
                    <a:pt x="1" y="33"/>
                  </a:cubicBezTo>
                  <a:cubicBezTo>
                    <a:pt x="2" y="41"/>
                    <a:pt x="5" y="48"/>
                    <a:pt x="11" y="53"/>
                  </a:cubicBezTo>
                  <a:cubicBezTo>
                    <a:pt x="7" y="48"/>
                    <a:pt x="5" y="43"/>
                    <a:pt x="5" y="36"/>
                  </a:cubicBezTo>
                  <a:close/>
                </a:path>
              </a:pathLst>
            </a:custGeom>
            <a:solidFill>
              <a:srgbClr val="F4AF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2" name="Freeform 640">
              <a:extLst>
                <a:ext uri="{FF2B5EF4-FFF2-40B4-BE49-F238E27FC236}">
                  <a16:creationId xmlns:a16="http://schemas.microsoft.com/office/drawing/2014/main" id="{BB2E1AED-F182-430C-AC01-487A1637E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2792"/>
              <a:ext cx="21" cy="23"/>
            </a:xfrm>
            <a:custGeom>
              <a:avLst/>
              <a:gdLst>
                <a:gd name="T0" fmla="*/ 1 w 19"/>
                <a:gd name="T1" fmla="*/ 22 h 19"/>
                <a:gd name="T2" fmla="*/ 13 w 19"/>
                <a:gd name="T3" fmla="*/ 1 h 19"/>
                <a:gd name="T4" fmla="*/ 28 w 19"/>
                <a:gd name="T5" fmla="*/ 19 h 19"/>
                <a:gd name="T6" fmla="*/ 14 w 19"/>
                <a:gd name="T7" fmla="*/ 41 h 19"/>
                <a:gd name="T8" fmla="*/ 1 w 19"/>
                <a:gd name="T9" fmla="*/ 22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9">
                  <a:moveTo>
                    <a:pt x="1" y="10"/>
                  </a:moveTo>
                  <a:cubicBezTo>
                    <a:pt x="0" y="5"/>
                    <a:pt x="4" y="1"/>
                    <a:pt x="9" y="1"/>
                  </a:cubicBezTo>
                  <a:cubicBezTo>
                    <a:pt x="14" y="0"/>
                    <a:pt x="19" y="4"/>
                    <a:pt x="19" y="9"/>
                  </a:cubicBezTo>
                  <a:cubicBezTo>
                    <a:pt x="19" y="14"/>
                    <a:pt x="15" y="19"/>
                    <a:pt x="10" y="19"/>
                  </a:cubicBezTo>
                  <a:cubicBezTo>
                    <a:pt x="5" y="19"/>
                    <a:pt x="1" y="15"/>
                    <a:pt x="1" y="10"/>
                  </a:cubicBezTo>
                  <a:close/>
                </a:path>
              </a:pathLst>
            </a:custGeom>
            <a:solidFill>
              <a:srgbClr val="A301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3" name="Freeform 641">
              <a:extLst>
                <a:ext uri="{FF2B5EF4-FFF2-40B4-BE49-F238E27FC236}">
                  <a16:creationId xmlns:a16="http://schemas.microsoft.com/office/drawing/2014/main" id="{77640519-F409-478C-B52E-AF6F9623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2769"/>
              <a:ext cx="57" cy="67"/>
            </a:xfrm>
            <a:custGeom>
              <a:avLst/>
              <a:gdLst>
                <a:gd name="T0" fmla="*/ 78 w 51"/>
                <a:gd name="T1" fmla="*/ 47 h 57"/>
                <a:gd name="T2" fmla="*/ 55 w 51"/>
                <a:gd name="T3" fmla="*/ 0 h 57"/>
                <a:gd name="T4" fmla="*/ 70 w 51"/>
                <a:gd name="T5" fmla="*/ 40 h 57"/>
                <a:gd name="T6" fmla="*/ 26 w 51"/>
                <a:gd name="T7" fmla="*/ 101 h 57"/>
                <a:gd name="T8" fmla="*/ 0 w 51"/>
                <a:gd name="T9" fmla="*/ 94 h 57"/>
                <a:gd name="T10" fmla="*/ 35 w 51"/>
                <a:gd name="T11" fmla="*/ 109 h 57"/>
                <a:gd name="T12" fmla="*/ 78 w 51"/>
                <a:gd name="T13" fmla="*/ 47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57">
                  <a:moveTo>
                    <a:pt x="50" y="25"/>
                  </a:moveTo>
                  <a:cubicBezTo>
                    <a:pt x="50" y="14"/>
                    <a:pt x="44" y="5"/>
                    <a:pt x="35" y="0"/>
                  </a:cubicBezTo>
                  <a:cubicBezTo>
                    <a:pt x="41" y="6"/>
                    <a:pt x="45" y="13"/>
                    <a:pt x="45" y="21"/>
                  </a:cubicBezTo>
                  <a:cubicBezTo>
                    <a:pt x="46" y="38"/>
                    <a:pt x="33" y="52"/>
                    <a:pt x="17" y="53"/>
                  </a:cubicBezTo>
                  <a:cubicBezTo>
                    <a:pt x="11" y="53"/>
                    <a:pt x="5" y="52"/>
                    <a:pt x="0" y="49"/>
                  </a:cubicBezTo>
                  <a:cubicBezTo>
                    <a:pt x="6" y="54"/>
                    <a:pt x="14" y="57"/>
                    <a:pt x="22" y="57"/>
                  </a:cubicBezTo>
                  <a:cubicBezTo>
                    <a:pt x="39" y="56"/>
                    <a:pt x="51" y="42"/>
                    <a:pt x="50" y="25"/>
                  </a:cubicBezTo>
                  <a:close/>
                </a:path>
              </a:pathLst>
            </a:custGeom>
            <a:solidFill>
              <a:srgbClr val="C502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4" name="Oval 642">
              <a:extLst>
                <a:ext uri="{FF2B5EF4-FFF2-40B4-BE49-F238E27FC236}">
                  <a16:creationId xmlns:a16="http://schemas.microsoft.com/office/drawing/2014/main" id="{7CA1F834-A58B-4054-8D4D-3BE7CA72B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275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5" name="Oval 643">
              <a:extLst>
                <a:ext uri="{FF2B5EF4-FFF2-40B4-BE49-F238E27FC236}">
                  <a16:creationId xmlns:a16="http://schemas.microsoft.com/office/drawing/2014/main" id="{9E46178B-4494-484F-9AE8-657F20389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5" y="2771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6" name="Oval 644">
              <a:extLst>
                <a:ext uri="{FF2B5EF4-FFF2-40B4-BE49-F238E27FC236}">
                  <a16:creationId xmlns:a16="http://schemas.microsoft.com/office/drawing/2014/main" id="{49F502A4-E150-4242-A44B-CF0FCB782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9" y="2755"/>
              <a:ext cx="9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55337" name="Freeform 645">
              <a:extLst>
                <a:ext uri="{FF2B5EF4-FFF2-40B4-BE49-F238E27FC236}">
                  <a16:creationId xmlns:a16="http://schemas.microsoft.com/office/drawing/2014/main" id="{F8241596-26D3-409C-8CE4-9DCDD90C5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6" y="2718"/>
              <a:ext cx="119" cy="67"/>
            </a:xfrm>
            <a:custGeom>
              <a:avLst/>
              <a:gdLst>
                <a:gd name="T0" fmla="*/ 0 w 106"/>
                <a:gd name="T1" fmla="*/ 93 h 56"/>
                <a:gd name="T2" fmla="*/ 75 w 106"/>
                <a:gd name="T3" fmla="*/ 19 h 56"/>
                <a:gd name="T4" fmla="*/ 112 w 106"/>
                <a:gd name="T5" fmla="*/ 20 h 56"/>
                <a:gd name="T6" fmla="*/ 168 w 106"/>
                <a:gd name="T7" fmla="*/ 24 h 56"/>
                <a:gd name="T8" fmla="*/ 122 w 106"/>
                <a:gd name="T9" fmla="*/ 43 h 56"/>
                <a:gd name="T10" fmla="*/ 79 w 106"/>
                <a:gd name="T11" fmla="*/ 37 h 56"/>
                <a:gd name="T12" fmla="*/ 9 w 106"/>
                <a:gd name="T13" fmla="*/ 95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6" h="56">
                  <a:moveTo>
                    <a:pt x="0" y="45"/>
                  </a:moveTo>
                  <a:cubicBezTo>
                    <a:pt x="22" y="46"/>
                    <a:pt x="35" y="23"/>
                    <a:pt x="47" y="9"/>
                  </a:cubicBezTo>
                  <a:cubicBezTo>
                    <a:pt x="54" y="0"/>
                    <a:pt x="60" y="7"/>
                    <a:pt x="70" y="10"/>
                  </a:cubicBezTo>
                  <a:cubicBezTo>
                    <a:pt x="82" y="14"/>
                    <a:pt x="94" y="12"/>
                    <a:pt x="106" y="12"/>
                  </a:cubicBezTo>
                  <a:cubicBezTo>
                    <a:pt x="96" y="14"/>
                    <a:pt x="87" y="21"/>
                    <a:pt x="77" y="21"/>
                  </a:cubicBezTo>
                  <a:cubicBezTo>
                    <a:pt x="69" y="21"/>
                    <a:pt x="57" y="14"/>
                    <a:pt x="49" y="18"/>
                  </a:cubicBezTo>
                  <a:cubicBezTo>
                    <a:pt x="39" y="22"/>
                    <a:pt x="18" y="56"/>
                    <a:pt x="5" y="46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8" name="Freeform 646">
              <a:extLst>
                <a:ext uri="{FF2B5EF4-FFF2-40B4-BE49-F238E27FC236}">
                  <a16:creationId xmlns:a16="http://schemas.microsoft.com/office/drawing/2014/main" id="{A17D9EF4-EF70-4D81-9FF0-A4630F035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3" y="2765"/>
              <a:ext cx="29" cy="69"/>
            </a:xfrm>
            <a:custGeom>
              <a:avLst/>
              <a:gdLst>
                <a:gd name="T0" fmla="*/ 0 w 26"/>
                <a:gd name="T1" fmla="*/ 10 h 58"/>
                <a:gd name="T2" fmla="*/ 0 w 26"/>
                <a:gd name="T3" fmla="*/ 117 h 58"/>
                <a:gd name="T4" fmla="*/ 17 w 26"/>
                <a:gd name="T5" fmla="*/ 62 h 58"/>
                <a:gd name="T6" fmla="*/ 25 w 26"/>
                <a:gd name="T7" fmla="*/ 24 h 58"/>
                <a:gd name="T8" fmla="*/ 40 w 26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" h="58">
                  <a:moveTo>
                    <a:pt x="0" y="5"/>
                  </a:moveTo>
                  <a:cubicBezTo>
                    <a:pt x="1" y="21"/>
                    <a:pt x="11" y="42"/>
                    <a:pt x="0" y="58"/>
                  </a:cubicBezTo>
                  <a:cubicBezTo>
                    <a:pt x="10" y="49"/>
                    <a:pt x="9" y="43"/>
                    <a:pt x="11" y="31"/>
                  </a:cubicBezTo>
                  <a:cubicBezTo>
                    <a:pt x="12" y="26"/>
                    <a:pt x="13" y="17"/>
                    <a:pt x="16" y="12"/>
                  </a:cubicBezTo>
                  <a:cubicBezTo>
                    <a:pt x="19" y="7"/>
                    <a:pt x="24" y="6"/>
                    <a:pt x="26" y="0"/>
                  </a:cubicBezTo>
                </a:path>
              </a:pathLst>
            </a:custGeom>
            <a:solidFill>
              <a:srgbClr val="D9E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39" name="Freeform 647">
              <a:extLst>
                <a:ext uri="{FF2B5EF4-FFF2-40B4-BE49-F238E27FC236}">
                  <a16:creationId xmlns:a16="http://schemas.microsoft.com/office/drawing/2014/main" id="{1C6DE036-7B5E-4B18-988D-6BBA74D6E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9" y="2753"/>
              <a:ext cx="115" cy="148"/>
            </a:xfrm>
            <a:custGeom>
              <a:avLst/>
              <a:gdLst>
                <a:gd name="T0" fmla="*/ 21 w 103"/>
                <a:gd name="T1" fmla="*/ 175 h 124"/>
                <a:gd name="T2" fmla="*/ 26 w 103"/>
                <a:gd name="T3" fmla="*/ 191 h 124"/>
                <a:gd name="T4" fmla="*/ 32 w 103"/>
                <a:gd name="T5" fmla="*/ 221 h 124"/>
                <a:gd name="T6" fmla="*/ 39 w 103"/>
                <a:gd name="T7" fmla="*/ 252 h 124"/>
                <a:gd name="T8" fmla="*/ 52 w 103"/>
                <a:gd name="T9" fmla="*/ 202 h 124"/>
                <a:gd name="T10" fmla="*/ 76 w 103"/>
                <a:gd name="T11" fmla="*/ 158 h 124"/>
                <a:gd name="T12" fmla="*/ 109 w 103"/>
                <a:gd name="T13" fmla="*/ 125 h 124"/>
                <a:gd name="T14" fmla="*/ 160 w 103"/>
                <a:gd name="T15" fmla="*/ 116 h 124"/>
                <a:gd name="T16" fmla="*/ 130 w 103"/>
                <a:gd name="T17" fmla="*/ 69 h 124"/>
                <a:gd name="T18" fmla="*/ 122 w 103"/>
                <a:gd name="T19" fmla="*/ 30 h 124"/>
                <a:gd name="T20" fmla="*/ 121 w 103"/>
                <a:gd name="T21" fmla="*/ 0 h 124"/>
                <a:gd name="T22" fmla="*/ 107 w 103"/>
                <a:gd name="T23" fmla="*/ 64 h 124"/>
                <a:gd name="T24" fmla="*/ 103 w 103"/>
                <a:gd name="T25" fmla="*/ 94 h 124"/>
                <a:gd name="T26" fmla="*/ 92 w 103"/>
                <a:gd name="T27" fmla="*/ 116 h 124"/>
                <a:gd name="T28" fmla="*/ 73 w 103"/>
                <a:gd name="T29" fmla="*/ 140 h 124"/>
                <a:gd name="T30" fmla="*/ 46 w 103"/>
                <a:gd name="T31" fmla="*/ 161 h 124"/>
                <a:gd name="T32" fmla="*/ 19 w 103"/>
                <a:gd name="T33" fmla="*/ 165 h 124"/>
                <a:gd name="T34" fmla="*/ 0 w 103"/>
                <a:gd name="T35" fmla="*/ 160 h 12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03" h="124">
                  <a:moveTo>
                    <a:pt x="13" y="86"/>
                  </a:moveTo>
                  <a:cubicBezTo>
                    <a:pt x="14" y="89"/>
                    <a:pt x="16" y="91"/>
                    <a:pt x="17" y="94"/>
                  </a:cubicBezTo>
                  <a:cubicBezTo>
                    <a:pt x="19" y="99"/>
                    <a:pt x="20" y="104"/>
                    <a:pt x="21" y="109"/>
                  </a:cubicBezTo>
                  <a:cubicBezTo>
                    <a:pt x="23" y="114"/>
                    <a:pt x="24" y="119"/>
                    <a:pt x="25" y="124"/>
                  </a:cubicBezTo>
                  <a:cubicBezTo>
                    <a:pt x="29" y="116"/>
                    <a:pt x="30" y="108"/>
                    <a:pt x="34" y="100"/>
                  </a:cubicBezTo>
                  <a:cubicBezTo>
                    <a:pt x="38" y="92"/>
                    <a:pt x="44" y="85"/>
                    <a:pt x="49" y="78"/>
                  </a:cubicBezTo>
                  <a:cubicBezTo>
                    <a:pt x="56" y="72"/>
                    <a:pt x="63" y="66"/>
                    <a:pt x="71" y="62"/>
                  </a:cubicBezTo>
                  <a:cubicBezTo>
                    <a:pt x="79" y="58"/>
                    <a:pt x="95" y="59"/>
                    <a:pt x="103" y="57"/>
                  </a:cubicBezTo>
                  <a:cubicBezTo>
                    <a:pt x="96" y="52"/>
                    <a:pt x="84" y="42"/>
                    <a:pt x="83" y="34"/>
                  </a:cubicBezTo>
                  <a:cubicBezTo>
                    <a:pt x="81" y="28"/>
                    <a:pt x="80" y="21"/>
                    <a:pt x="79" y="15"/>
                  </a:cubicBezTo>
                  <a:cubicBezTo>
                    <a:pt x="79" y="10"/>
                    <a:pt x="79" y="4"/>
                    <a:pt x="78" y="0"/>
                  </a:cubicBezTo>
                  <a:cubicBezTo>
                    <a:pt x="71" y="7"/>
                    <a:pt x="70" y="22"/>
                    <a:pt x="69" y="32"/>
                  </a:cubicBezTo>
                  <a:cubicBezTo>
                    <a:pt x="68" y="37"/>
                    <a:pt x="66" y="42"/>
                    <a:pt x="65" y="46"/>
                  </a:cubicBezTo>
                  <a:cubicBezTo>
                    <a:pt x="63" y="50"/>
                    <a:pt x="60" y="53"/>
                    <a:pt x="58" y="57"/>
                  </a:cubicBezTo>
                  <a:cubicBezTo>
                    <a:pt x="55" y="62"/>
                    <a:pt x="52" y="65"/>
                    <a:pt x="47" y="69"/>
                  </a:cubicBezTo>
                  <a:cubicBezTo>
                    <a:pt x="42" y="72"/>
                    <a:pt x="36" y="78"/>
                    <a:pt x="30" y="80"/>
                  </a:cubicBezTo>
                  <a:cubicBezTo>
                    <a:pt x="25" y="82"/>
                    <a:pt x="17" y="81"/>
                    <a:pt x="12" y="81"/>
                  </a:cubicBezTo>
                  <a:cubicBezTo>
                    <a:pt x="7" y="81"/>
                    <a:pt x="4" y="80"/>
                    <a:pt x="0" y="79"/>
                  </a:cubicBezTo>
                </a:path>
              </a:pathLst>
            </a:custGeom>
            <a:solidFill>
              <a:srgbClr val="86B6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0" name="Freeform 648">
              <a:extLst>
                <a:ext uri="{FF2B5EF4-FFF2-40B4-BE49-F238E27FC236}">
                  <a16:creationId xmlns:a16="http://schemas.microsoft.com/office/drawing/2014/main" id="{D849B32C-AD22-45E1-B323-DF2FD21D0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2708"/>
              <a:ext cx="212" cy="228"/>
            </a:xfrm>
            <a:custGeom>
              <a:avLst/>
              <a:gdLst>
                <a:gd name="T0" fmla="*/ 246 w 189"/>
                <a:gd name="T1" fmla="*/ 8 h 192"/>
                <a:gd name="T2" fmla="*/ 299 w 189"/>
                <a:gd name="T3" fmla="*/ 209 h 192"/>
                <a:gd name="T4" fmla="*/ 205 w 189"/>
                <a:gd name="T5" fmla="*/ 233 h 192"/>
                <a:gd name="T6" fmla="*/ 144 w 189"/>
                <a:gd name="T7" fmla="*/ 382 h 192"/>
                <a:gd name="T8" fmla="*/ 103 w 189"/>
                <a:gd name="T9" fmla="*/ 243 h 192"/>
                <a:gd name="T10" fmla="*/ 0 w 189"/>
                <a:gd name="T11" fmla="*/ 243 h 192"/>
                <a:gd name="T12" fmla="*/ 17 w 189"/>
                <a:gd name="T13" fmla="*/ 89 h 192"/>
                <a:gd name="T14" fmla="*/ 114 w 189"/>
                <a:gd name="T15" fmla="*/ 0 h 192"/>
                <a:gd name="T16" fmla="*/ 246 w 189"/>
                <a:gd name="T17" fmla="*/ 8 h 1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9" h="192">
                  <a:moveTo>
                    <a:pt x="155" y="4"/>
                  </a:moveTo>
                  <a:cubicBezTo>
                    <a:pt x="137" y="57"/>
                    <a:pt x="162" y="82"/>
                    <a:pt x="189" y="105"/>
                  </a:cubicBezTo>
                  <a:cubicBezTo>
                    <a:pt x="169" y="99"/>
                    <a:pt x="151" y="96"/>
                    <a:pt x="129" y="117"/>
                  </a:cubicBezTo>
                  <a:cubicBezTo>
                    <a:pt x="108" y="138"/>
                    <a:pt x="94" y="174"/>
                    <a:pt x="91" y="192"/>
                  </a:cubicBezTo>
                  <a:cubicBezTo>
                    <a:pt x="90" y="168"/>
                    <a:pt x="85" y="138"/>
                    <a:pt x="65" y="123"/>
                  </a:cubicBezTo>
                  <a:cubicBezTo>
                    <a:pt x="45" y="109"/>
                    <a:pt x="15" y="115"/>
                    <a:pt x="0" y="123"/>
                  </a:cubicBezTo>
                  <a:cubicBezTo>
                    <a:pt x="25" y="111"/>
                    <a:pt x="30" y="61"/>
                    <a:pt x="11" y="45"/>
                  </a:cubicBezTo>
                  <a:cubicBezTo>
                    <a:pt x="33" y="52"/>
                    <a:pt x="64" y="39"/>
                    <a:pt x="72" y="0"/>
                  </a:cubicBezTo>
                  <a:cubicBezTo>
                    <a:pt x="89" y="11"/>
                    <a:pt x="147" y="18"/>
                    <a:pt x="155" y="4"/>
                  </a:cubicBezTo>
                  <a:close/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1" name="Freeform 649">
              <a:extLst>
                <a:ext uri="{FF2B5EF4-FFF2-40B4-BE49-F238E27FC236}">
                  <a16:creationId xmlns:a16="http://schemas.microsoft.com/office/drawing/2014/main" id="{7B74AE1D-023B-4D87-8ADC-D61C46BB8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2933"/>
              <a:ext cx="28" cy="494"/>
            </a:xfrm>
            <a:custGeom>
              <a:avLst/>
              <a:gdLst>
                <a:gd name="T0" fmla="*/ 39 w 25"/>
                <a:gd name="T1" fmla="*/ 0 h 414"/>
                <a:gd name="T2" fmla="*/ 0 w 25"/>
                <a:gd name="T3" fmla="*/ 384 h 414"/>
                <a:gd name="T4" fmla="*/ 34 w 25"/>
                <a:gd name="T5" fmla="*/ 839 h 4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414">
                  <a:moveTo>
                    <a:pt x="25" y="0"/>
                  </a:moveTo>
                  <a:cubicBezTo>
                    <a:pt x="21" y="27"/>
                    <a:pt x="0" y="122"/>
                    <a:pt x="0" y="189"/>
                  </a:cubicBezTo>
                  <a:cubicBezTo>
                    <a:pt x="0" y="256"/>
                    <a:pt x="21" y="346"/>
                    <a:pt x="21" y="414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2" name="Freeform 650">
              <a:extLst>
                <a:ext uri="{FF2B5EF4-FFF2-40B4-BE49-F238E27FC236}">
                  <a16:creationId xmlns:a16="http://schemas.microsoft.com/office/drawing/2014/main" id="{C1417630-949F-4805-A174-915DC49FD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429"/>
              <a:ext cx="322" cy="157"/>
            </a:xfrm>
            <a:custGeom>
              <a:avLst/>
              <a:gdLst>
                <a:gd name="T0" fmla="*/ 0 w 288"/>
                <a:gd name="T1" fmla="*/ 214 h 132"/>
                <a:gd name="T2" fmla="*/ 91 w 288"/>
                <a:gd name="T3" fmla="*/ 158 h 132"/>
                <a:gd name="T4" fmla="*/ 107 w 288"/>
                <a:gd name="T5" fmla="*/ 119 h 132"/>
                <a:gd name="T6" fmla="*/ 138 w 288"/>
                <a:gd name="T7" fmla="*/ 109 h 132"/>
                <a:gd name="T8" fmla="*/ 181 w 288"/>
                <a:gd name="T9" fmla="*/ 48 h 132"/>
                <a:gd name="T10" fmla="*/ 227 w 288"/>
                <a:gd name="T11" fmla="*/ 0 h 132"/>
                <a:gd name="T12" fmla="*/ 280 w 288"/>
                <a:gd name="T13" fmla="*/ 76 h 132"/>
                <a:gd name="T14" fmla="*/ 328 w 288"/>
                <a:gd name="T15" fmla="*/ 157 h 132"/>
                <a:gd name="T16" fmla="*/ 381 w 288"/>
                <a:gd name="T17" fmla="*/ 222 h 132"/>
                <a:gd name="T18" fmla="*/ 451 w 288"/>
                <a:gd name="T19" fmla="*/ 264 h 13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8" h="132">
                  <a:moveTo>
                    <a:pt x="0" y="107"/>
                  </a:moveTo>
                  <a:cubicBezTo>
                    <a:pt x="22" y="110"/>
                    <a:pt x="45" y="96"/>
                    <a:pt x="57" y="79"/>
                  </a:cubicBezTo>
                  <a:cubicBezTo>
                    <a:pt x="61" y="73"/>
                    <a:pt x="62" y="65"/>
                    <a:pt x="69" y="60"/>
                  </a:cubicBezTo>
                  <a:cubicBezTo>
                    <a:pt x="74" y="57"/>
                    <a:pt x="83" y="58"/>
                    <a:pt x="88" y="55"/>
                  </a:cubicBezTo>
                  <a:cubicBezTo>
                    <a:pt x="99" y="46"/>
                    <a:pt x="102" y="34"/>
                    <a:pt x="116" y="24"/>
                  </a:cubicBezTo>
                  <a:cubicBezTo>
                    <a:pt x="126" y="17"/>
                    <a:pt x="142" y="12"/>
                    <a:pt x="146" y="0"/>
                  </a:cubicBezTo>
                  <a:cubicBezTo>
                    <a:pt x="148" y="24"/>
                    <a:pt x="164" y="25"/>
                    <a:pt x="179" y="38"/>
                  </a:cubicBezTo>
                  <a:cubicBezTo>
                    <a:pt x="192" y="49"/>
                    <a:pt x="195" y="67"/>
                    <a:pt x="209" y="78"/>
                  </a:cubicBezTo>
                  <a:cubicBezTo>
                    <a:pt x="224" y="90"/>
                    <a:pt x="232" y="95"/>
                    <a:pt x="244" y="111"/>
                  </a:cubicBezTo>
                  <a:cubicBezTo>
                    <a:pt x="258" y="130"/>
                    <a:pt x="273" y="119"/>
                    <a:pt x="288" y="13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3" name="Freeform 651">
              <a:extLst>
                <a:ext uri="{FF2B5EF4-FFF2-40B4-BE49-F238E27FC236}">
                  <a16:creationId xmlns:a16="http://schemas.microsoft.com/office/drawing/2014/main" id="{47EC8878-39FF-419F-9580-E68329124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3430"/>
              <a:ext cx="56" cy="178"/>
            </a:xfrm>
            <a:custGeom>
              <a:avLst/>
              <a:gdLst>
                <a:gd name="T0" fmla="*/ 80 w 50"/>
                <a:gd name="T1" fmla="*/ 0 h 149"/>
                <a:gd name="T2" fmla="*/ 63 w 50"/>
                <a:gd name="T3" fmla="*/ 78 h 149"/>
                <a:gd name="T4" fmla="*/ 52 w 50"/>
                <a:gd name="T5" fmla="*/ 155 h 149"/>
                <a:gd name="T6" fmla="*/ 12 w 50"/>
                <a:gd name="T7" fmla="*/ 217 h 149"/>
                <a:gd name="T8" fmla="*/ 0 w 50"/>
                <a:gd name="T9" fmla="*/ 303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149">
                  <a:moveTo>
                    <a:pt x="50" y="0"/>
                  </a:moveTo>
                  <a:cubicBezTo>
                    <a:pt x="46" y="13"/>
                    <a:pt x="42" y="24"/>
                    <a:pt x="40" y="38"/>
                  </a:cubicBezTo>
                  <a:cubicBezTo>
                    <a:pt x="38" y="51"/>
                    <a:pt x="40" y="65"/>
                    <a:pt x="33" y="76"/>
                  </a:cubicBezTo>
                  <a:cubicBezTo>
                    <a:pt x="25" y="88"/>
                    <a:pt x="12" y="91"/>
                    <a:pt x="8" y="106"/>
                  </a:cubicBezTo>
                  <a:cubicBezTo>
                    <a:pt x="4" y="120"/>
                    <a:pt x="12" y="139"/>
                    <a:pt x="0" y="149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4" name="Freeform 652">
              <a:extLst>
                <a:ext uri="{FF2B5EF4-FFF2-40B4-BE49-F238E27FC236}">
                  <a16:creationId xmlns:a16="http://schemas.microsoft.com/office/drawing/2014/main" id="{A2548CA2-77FD-472D-AF04-54E580D67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3518"/>
              <a:ext cx="49" cy="91"/>
            </a:xfrm>
            <a:custGeom>
              <a:avLst/>
              <a:gdLst>
                <a:gd name="T0" fmla="*/ 0 w 44"/>
                <a:gd name="T1" fmla="*/ 0 h 76"/>
                <a:gd name="T2" fmla="*/ 4 w 44"/>
                <a:gd name="T3" fmla="*/ 41 h 76"/>
                <a:gd name="T4" fmla="*/ 32 w 44"/>
                <a:gd name="T5" fmla="*/ 75 h 76"/>
                <a:gd name="T6" fmla="*/ 43 w 44"/>
                <a:gd name="T7" fmla="*/ 128 h 76"/>
                <a:gd name="T8" fmla="*/ 68 w 44"/>
                <a:gd name="T9" fmla="*/ 157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76">
                  <a:moveTo>
                    <a:pt x="0" y="0"/>
                  </a:moveTo>
                  <a:cubicBezTo>
                    <a:pt x="0" y="7"/>
                    <a:pt x="0" y="14"/>
                    <a:pt x="4" y="19"/>
                  </a:cubicBezTo>
                  <a:cubicBezTo>
                    <a:pt x="10" y="27"/>
                    <a:pt x="20" y="27"/>
                    <a:pt x="21" y="37"/>
                  </a:cubicBezTo>
                  <a:cubicBezTo>
                    <a:pt x="23" y="46"/>
                    <a:pt x="20" y="55"/>
                    <a:pt x="28" y="62"/>
                  </a:cubicBezTo>
                  <a:cubicBezTo>
                    <a:pt x="33" y="67"/>
                    <a:pt x="44" y="67"/>
                    <a:pt x="44" y="7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5" name="Freeform 653">
              <a:extLst>
                <a:ext uri="{FF2B5EF4-FFF2-40B4-BE49-F238E27FC236}">
                  <a16:creationId xmlns:a16="http://schemas.microsoft.com/office/drawing/2014/main" id="{9B9EA586-51FF-4BCD-A190-6FD4093F8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3513"/>
              <a:ext cx="15" cy="84"/>
            </a:xfrm>
            <a:custGeom>
              <a:avLst/>
              <a:gdLst>
                <a:gd name="T0" fmla="*/ 12 w 13"/>
                <a:gd name="T1" fmla="*/ 0 h 70"/>
                <a:gd name="T2" fmla="*/ 9 w 13"/>
                <a:gd name="T3" fmla="*/ 64 h 70"/>
                <a:gd name="T4" fmla="*/ 1 w 13"/>
                <a:gd name="T5" fmla="*/ 94 h 70"/>
                <a:gd name="T6" fmla="*/ 0 w 13"/>
                <a:gd name="T7" fmla="*/ 145 h 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" h="70">
                  <a:moveTo>
                    <a:pt x="7" y="0"/>
                  </a:moveTo>
                  <a:cubicBezTo>
                    <a:pt x="13" y="12"/>
                    <a:pt x="11" y="19"/>
                    <a:pt x="5" y="31"/>
                  </a:cubicBezTo>
                  <a:cubicBezTo>
                    <a:pt x="3" y="36"/>
                    <a:pt x="1" y="40"/>
                    <a:pt x="1" y="45"/>
                  </a:cubicBezTo>
                  <a:cubicBezTo>
                    <a:pt x="0" y="54"/>
                    <a:pt x="4" y="62"/>
                    <a:pt x="0" y="7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6" name="Freeform 654">
              <a:extLst>
                <a:ext uri="{FF2B5EF4-FFF2-40B4-BE49-F238E27FC236}">
                  <a16:creationId xmlns:a16="http://schemas.microsoft.com/office/drawing/2014/main" id="{41C2EA88-C29D-4DC5-9619-9B5177A37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9" y="3492"/>
              <a:ext cx="31" cy="93"/>
            </a:xfrm>
            <a:custGeom>
              <a:avLst/>
              <a:gdLst>
                <a:gd name="T0" fmla="*/ 42 w 28"/>
                <a:gd name="T1" fmla="*/ 0 h 78"/>
                <a:gd name="T2" fmla="*/ 28 w 28"/>
                <a:gd name="T3" fmla="*/ 61 h 78"/>
                <a:gd name="T4" fmla="*/ 16 w 28"/>
                <a:gd name="T5" fmla="*/ 117 h 78"/>
                <a:gd name="T6" fmla="*/ 0 w 28"/>
                <a:gd name="T7" fmla="*/ 157 h 7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" h="78">
                  <a:moveTo>
                    <a:pt x="28" y="0"/>
                  </a:moveTo>
                  <a:cubicBezTo>
                    <a:pt x="21" y="10"/>
                    <a:pt x="18" y="17"/>
                    <a:pt x="19" y="30"/>
                  </a:cubicBezTo>
                  <a:cubicBezTo>
                    <a:pt x="20" y="40"/>
                    <a:pt x="17" y="49"/>
                    <a:pt x="11" y="58"/>
                  </a:cubicBezTo>
                  <a:cubicBezTo>
                    <a:pt x="7" y="65"/>
                    <a:pt x="4" y="72"/>
                    <a:pt x="0" y="78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7" name="Freeform 655">
              <a:extLst>
                <a:ext uri="{FF2B5EF4-FFF2-40B4-BE49-F238E27FC236}">
                  <a16:creationId xmlns:a16="http://schemas.microsoft.com/office/drawing/2014/main" id="{4381690A-592B-46A8-8331-518F68BF0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3508"/>
              <a:ext cx="46" cy="18"/>
            </a:xfrm>
            <a:custGeom>
              <a:avLst/>
              <a:gdLst>
                <a:gd name="T0" fmla="*/ 0 w 41"/>
                <a:gd name="T1" fmla="*/ 0 h 15"/>
                <a:gd name="T2" fmla="*/ 35 w 41"/>
                <a:gd name="T3" fmla="*/ 28 h 15"/>
                <a:gd name="T4" fmla="*/ 65 w 41"/>
                <a:gd name="T5" fmla="*/ 2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15">
                  <a:moveTo>
                    <a:pt x="0" y="0"/>
                  </a:moveTo>
                  <a:cubicBezTo>
                    <a:pt x="7" y="8"/>
                    <a:pt x="10" y="15"/>
                    <a:pt x="22" y="13"/>
                  </a:cubicBezTo>
                  <a:cubicBezTo>
                    <a:pt x="28" y="11"/>
                    <a:pt x="34" y="9"/>
                    <a:pt x="41" y="1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8" name="Freeform 656">
              <a:extLst>
                <a:ext uri="{FF2B5EF4-FFF2-40B4-BE49-F238E27FC236}">
                  <a16:creationId xmlns:a16="http://schemas.microsoft.com/office/drawing/2014/main" id="{C6208E53-3D89-4978-9884-39AE71EF3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473"/>
              <a:ext cx="159" cy="43"/>
            </a:xfrm>
            <a:custGeom>
              <a:avLst/>
              <a:gdLst>
                <a:gd name="T0" fmla="*/ 0 w 142"/>
                <a:gd name="T1" fmla="*/ 0 h 36"/>
                <a:gd name="T2" fmla="*/ 48 w 142"/>
                <a:gd name="T3" fmla="*/ 31 h 36"/>
                <a:gd name="T4" fmla="*/ 129 w 142"/>
                <a:gd name="T5" fmla="*/ 43 h 36"/>
                <a:gd name="T6" fmla="*/ 183 w 142"/>
                <a:gd name="T7" fmla="*/ 72 h 36"/>
                <a:gd name="T8" fmla="*/ 223 w 142"/>
                <a:gd name="T9" fmla="*/ 7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36">
                  <a:moveTo>
                    <a:pt x="0" y="0"/>
                  </a:moveTo>
                  <a:cubicBezTo>
                    <a:pt x="9" y="4"/>
                    <a:pt x="19" y="12"/>
                    <a:pt x="30" y="15"/>
                  </a:cubicBezTo>
                  <a:cubicBezTo>
                    <a:pt x="46" y="20"/>
                    <a:pt x="65" y="14"/>
                    <a:pt x="82" y="21"/>
                  </a:cubicBezTo>
                  <a:cubicBezTo>
                    <a:pt x="95" y="28"/>
                    <a:pt x="99" y="36"/>
                    <a:pt x="116" y="35"/>
                  </a:cubicBezTo>
                  <a:cubicBezTo>
                    <a:pt x="125" y="34"/>
                    <a:pt x="134" y="30"/>
                    <a:pt x="142" y="3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49" name="Freeform 657">
              <a:extLst>
                <a:ext uri="{FF2B5EF4-FFF2-40B4-BE49-F238E27FC236}">
                  <a16:creationId xmlns:a16="http://schemas.microsoft.com/office/drawing/2014/main" id="{AFC5095E-0122-404D-BC65-28E11FE64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3477"/>
              <a:ext cx="50" cy="18"/>
            </a:xfrm>
            <a:custGeom>
              <a:avLst/>
              <a:gdLst>
                <a:gd name="T0" fmla="*/ 0 w 45"/>
                <a:gd name="T1" fmla="*/ 29 h 15"/>
                <a:gd name="T2" fmla="*/ 36 w 45"/>
                <a:gd name="T3" fmla="*/ 24 h 15"/>
                <a:gd name="T4" fmla="*/ 44 w 45"/>
                <a:gd name="T5" fmla="*/ 2 h 15"/>
                <a:gd name="T6" fmla="*/ 69 w 45"/>
                <a:gd name="T7" fmla="*/ 1 h 1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5" h="15">
                  <a:moveTo>
                    <a:pt x="0" y="14"/>
                  </a:moveTo>
                  <a:cubicBezTo>
                    <a:pt x="7" y="12"/>
                    <a:pt x="17" y="15"/>
                    <a:pt x="23" y="12"/>
                  </a:cubicBezTo>
                  <a:cubicBezTo>
                    <a:pt x="26" y="10"/>
                    <a:pt x="27" y="4"/>
                    <a:pt x="29" y="2"/>
                  </a:cubicBezTo>
                  <a:cubicBezTo>
                    <a:pt x="34" y="0"/>
                    <a:pt x="39" y="1"/>
                    <a:pt x="45" y="1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0" name="Freeform 658">
              <a:extLst>
                <a:ext uri="{FF2B5EF4-FFF2-40B4-BE49-F238E27FC236}">
                  <a16:creationId xmlns:a16="http://schemas.microsoft.com/office/drawing/2014/main" id="{F668107B-7CB1-4E80-B621-177F6CE2A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3567"/>
              <a:ext cx="16" cy="27"/>
            </a:xfrm>
            <a:custGeom>
              <a:avLst/>
              <a:gdLst>
                <a:gd name="T0" fmla="*/ 0 w 14"/>
                <a:gd name="T1" fmla="*/ 45 h 23"/>
                <a:gd name="T2" fmla="*/ 21 w 14"/>
                <a:gd name="T3" fmla="*/ 21 h 23"/>
                <a:gd name="T4" fmla="*/ 24 w 14"/>
                <a:gd name="T5" fmla="*/ 0 h 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23">
                  <a:moveTo>
                    <a:pt x="0" y="23"/>
                  </a:moveTo>
                  <a:cubicBezTo>
                    <a:pt x="5" y="18"/>
                    <a:pt x="10" y="17"/>
                    <a:pt x="12" y="11"/>
                  </a:cubicBezTo>
                  <a:cubicBezTo>
                    <a:pt x="13" y="8"/>
                    <a:pt x="14" y="3"/>
                    <a:pt x="14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1" name="Freeform 659">
              <a:extLst>
                <a:ext uri="{FF2B5EF4-FFF2-40B4-BE49-F238E27FC236}">
                  <a16:creationId xmlns:a16="http://schemas.microsoft.com/office/drawing/2014/main" id="{B17D727A-1F04-4B67-A9BB-37EE68514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2843"/>
              <a:ext cx="65" cy="17"/>
            </a:xfrm>
            <a:custGeom>
              <a:avLst/>
              <a:gdLst>
                <a:gd name="T0" fmla="*/ 0 w 58"/>
                <a:gd name="T1" fmla="*/ 0 h 14"/>
                <a:gd name="T2" fmla="*/ 27 w 58"/>
                <a:gd name="T3" fmla="*/ 30 h 14"/>
                <a:gd name="T4" fmla="*/ 54 w 58"/>
                <a:gd name="T5" fmla="*/ 19 h 14"/>
                <a:gd name="T6" fmla="*/ 74 w 58"/>
                <a:gd name="T7" fmla="*/ 18 h 14"/>
                <a:gd name="T8" fmla="*/ 92 w 58"/>
                <a:gd name="T9" fmla="*/ 13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4">
                  <a:moveTo>
                    <a:pt x="0" y="0"/>
                  </a:moveTo>
                  <a:cubicBezTo>
                    <a:pt x="2" y="7"/>
                    <a:pt x="10" y="14"/>
                    <a:pt x="17" y="14"/>
                  </a:cubicBezTo>
                  <a:cubicBezTo>
                    <a:pt x="24" y="14"/>
                    <a:pt x="28" y="9"/>
                    <a:pt x="34" y="9"/>
                  </a:cubicBezTo>
                  <a:cubicBezTo>
                    <a:pt x="40" y="10"/>
                    <a:pt x="41" y="10"/>
                    <a:pt x="47" y="8"/>
                  </a:cubicBezTo>
                  <a:cubicBezTo>
                    <a:pt x="51" y="7"/>
                    <a:pt x="54" y="7"/>
                    <a:pt x="58" y="6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2" name="Freeform 660">
              <a:extLst>
                <a:ext uri="{FF2B5EF4-FFF2-40B4-BE49-F238E27FC236}">
                  <a16:creationId xmlns:a16="http://schemas.microsoft.com/office/drawing/2014/main" id="{1FD314F6-1012-4FE0-8365-D023A6D067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" y="2852"/>
              <a:ext cx="21" cy="25"/>
            </a:xfrm>
            <a:custGeom>
              <a:avLst/>
              <a:gdLst>
                <a:gd name="T0" fmla="*/ 34 w 18"/>
                <a:gd name="T1" fmla="*/ 0 h 21"/>
                <a:gd name="T2" fmla="*/ 11 w 18"/>
                <a:gd name="T3" fmla="*/ 14 h 21"/>
                <a:gd name="T4" fmla="*/ 0 w 18"/>
                <a:gd name="T5" fmla="*/ 4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8" h="21">
                  <a:moveTo>
                    <a:pt x="18" y="0"/>
                  </a:moveTo>
                  <a:cubicBezTo>
                    <a:pt x="13" y="1"/>
                    <a:pt x="8" y="2"/>
                    <a:pt x="6" y="7"/>
                  </a:cubicBezTo>
                  <a:cubicBezTo>
                    <a:pt x="4" y="12"/>
                    <a:pt x="7" y="17"/>
                    <a:pt x="0" y="21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3" name="Freeform 661">
              <a:extLst>
                <a:ext uri="{FF2B5EF4-FFF2-40B4-BE49-F238E27FC236}">
                  <a16:creationId xmlns:a16="http://schemas.microsoft.com/office/drawing/2014/main" id="{D2C2C0CF-34BB-40F1-8A2B-1E8434738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729"/>
              <a:ext cx="44" cy="33"/>
            </a:xfrm>
            <a:custGeom>
              <a:avLst/>
              <a:gdLst>
                <a:gd name="T0" fmla="*/ 0 w 39"/>
                <a:gd name="T1" fmla="*/ 0 h 28"/>
                <a:gd name="T2" fmla="*/ 20 w 39"/>
                <a:gd name="T3" fmla="*/ 21 h 28"/>
                <a:gd name="T4" fmla="*/ 38 w 39"/>
                <a:gd name="T5" fmla="*/ 37 h 28"/>
                <a:gd name="T6" fmla="*/ 63 w 39"/>
                <a:gd name="T7" fmla="*/ 54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28">
                  <a:moveTo>
                    <a:pt x="0" y="0"/>
                  </a:moveTo>
                  <a:cubicBezTo>
                    <a:pt x="0" y="6"/>
                    <a:pt x="7" y="9"/>
                    <a:pt x="12" y="11"/>
                  </a:cubicBezTo>
                  <a:cubicBezTo>
                    <a:pt x="19" y="14"/>
                    <a:pt x="20" y="13"/>
                    <a:pt x="24" y="19"/>
                  </a:cubicBezTo>
                  <a:cubicBezTo>
                    <a:pt x="28" y="25"/>
                    <a:pt x="34" y="24"/>
                    <a:pt x="39" y="28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4" name="Freeform 662">
              <a:extLst>
                <a:ext uri="{FF2B5EF4-FFF2-40B4-BE49-F238E27FC236}">
                  <a16:creationId xmlns:a16="http://schemas.microsoft.com/office/drawing/2014/main" id="{0674C7F4-6815-4F19-AD25-BE4A442A0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1" y="2712"/>
              <a:ext cx="4" cy="35"/>
            </a:xfrm>
            <a:custGeom>
              <a:avLst/>
              <a:gdLst>
                <a:gd name="T0" fmla="*/ 4 w 4"/>
                <a:gd name="T1" fmla="*/ 62 h 29"/>
                <a:gd name="T2" fmla="*/ 1 w 4"/>
                <a:gd name="T3" fmla="*/ 36 h 29"/>
                <a:gd name="T4" fmla="*/ 2 w 4"/>
                <a:gd name="T5" fmla="*/ 0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9">
                  <a:moveTo>
                    <a:pt x="4" y="29"/>
                  </a:moveTo>
                  <a:cubicBezTo>
                    <a:pt x="2" y="25"/>
                    <a:pt x="0" y="21"/>
                    <a:pt x="1" y="17"/>
                  </a:cubicBezTo>
                  <a:cubicBezTo>
                    <a:pt x="2" y="10"/>
                    <a:pt x="4" y="8"/>
                    <a:pt x="2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5" name="Freeform 663">
              <a:extLst>
                <a:ext uri="{FF2B5EF4-FFF2-40B4-BE49-F238E27FC236}">
                  <a16:creationId xmlns:a16="http://schemas.microsoft.com/office/drawing/2014/main" id="{ADC11E8C-4EC6-4614-AAE8-D6D1FE2E0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" y="2741"/>
              <a:ext cx="21" cy="8"/>
            </a:xfrm>
            <a:custGeom>
              <a:avLst/>
              <a:gdLst>
                <a:gd name="T0" fmla="*/ 0 w 19"/>
                <a:gd name="T1" fmla="*/ 3 h 7"/>
                <a:gd name="T2" fmla="*/ 14 w 19"/>
                <a:gd name="T3" fmla="*/ 1 h 7"/>
                <a:gd name="T4" fmla="*/ 28 w 19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" h="7">
                  <a:moveTo>
                    <a:pt x="0" y="3"/>
                  </a:moveTo>
                  <a:cubicBezTo>
                    <a:pt x="4" y="7"/>
                    <a:pt x="6" y="3"/>
                    <a:pt x="10" y="1"/>
                  </a:cubicBezTo>
                  <a:cubicBezTo>
                    <a:pt x="13" y="0"/>
                    <a:pt x="15" y="1"/>
                    <a:pt x="19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6" name="Freeform 664">
              <a:extLst>
                <a:ext uri="{FF2B5EF4-FFF2-40B4-BE49-F238E27FC236}">
                  <a16:creationId xmlns:a16="http://schemas.microsoft.com/office/drawing/2014/main" id="{2AAA3C4C-3C53-45BF-B0CE-E73C15649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0" y="2659"/>
              <a:ext cx="35" cy="50"/>
            </a:xfrm>
            <a:custGeom>
              <a:avLst/>
              <a:gdLst>
                <a:gd name="T0" fmla="*/ 0 w 31"/>
                <a:gd name="T1" fmla="*/ 0 h 42"/>
                <a:gd name="T2" fmla="*/ 26 w 31"/>
                <a:gd name="T3" fmla="*/ 20 h 42"/>
                <a:gd name="T4" fmla="*/ 30 w 31"/>
                <a:gd name="T5" fmla="*/ 51 h 42"/>
                <a:gd name="T6" fmla="*/ 43 w 31"/>
                <a:gd name="T7" fmla="*/ 68 h 42"/>
                <a:gd name="T8" fmla="*/ 51 w 31"/>
                <a:gd name="T9" fmla="*/ 85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42">
                  <a:moveTo>
                    <a:pt x="0" y="0"/>
                  </a:moveTo>
                  <a:cubicBezTo>
                    <a:pt x="4" y="5"/>
                    <a:pt x="13" y="3"/>
                    <a:pt x="16" y="10"/>
                  </a:cubicBezTo>
                  <a:cubicBezTo>
                    <a:pt x="19" y="14"/>
                    <a:pt x="16" y="20"/>
                    <a:pt x="19" y="25"/>
                  </a:cubicBezTo>
                  <a:cubicBezTo>
                    <a:pt x="21" y="28"/>
                    <a:pt x="25" y="31"/>
                    <a:pt x="27" y="34"/>
                  </a:cubicBezTo>
                  <a:cubicBezTo>
                    <a:pt x="28" y="37"/>
                    <a:pt x="29" y="39"/>
                    <a:pt x="31" y="4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7" name="Freeform 665">
              <a:extLst>
                <a:ext uri="{FF2B5EF4-FFF2-40B4-BE49-F238E27FC236}">
                  <a16:creationId xmlns:a16="http://schemas.microsoft.com/office/drawing/2014/main" id="{DC1C3461-24AE-400E-B885-B53F32C90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2637"/>
              <a:ext cx="11" cy="32"/>
            </a:xfrm>
            <a:custGeom>
              <a:avLst/>
              <a:gdLst>
                <a:gd name="T0" fmla="*/ 0 w 10"/>
                <a:gd name="T1" fmla="*/ 53 h 27"/>
                <a:gd name="T2" fmla="*/ 9 w 10"/>
                <a:gd name="T3" fmla="*/ 0 h 2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27">
                  <a:moveTo>
                    <a:pt x="0" y="27"/>
                  </a:moveTo>
                  <a:cubicBezTo>
                    <a:pt x="2" y="19"/>
                    <a:pt x="10" y="8"/>
                    <a:pt x="5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8" name="Freeform 666">
              <a:extLst>
                <a:ext uri="{FF2B5EF4-FFF2-40B4-BE49-F238E27FC236}">
                  <a16:creationId xmlns:a16="http://schemas.microsoft.com/office/drawing/2014/main" id="{6A4B4441-F083-4AA5-A68D-147205879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2674"/>
              <a:ext cx="14" cy="24"/>
            </a:xfrm>
            <a:custGeom>
              <a:avLst/>
              <a:gdLst>
                <a:gd name="T0" fmla="*/ 0 w 12"/>
                <a:gd name="T1" fmla="*/ 42 h 20"/>
                <a:gd name="T2" fmla="*/ 7 w 12"/>
                <a:gd name="T3" fmla="*/ 23 h 20"/>
                <a:gd name="T4" fmla="*/ 15 w 12"/>
                <a:gd name="T5" fmla="*/ 12 h 20"/>
                <a:gd name="T6" fmla="*/ 22 w 12"/>
                <a:gd name="T7" fmla="*/ 0 h 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" h="20">
                  <a:moveTo>
                    <a:pt x="0" y="20"/>
                  </a:moveTo>
                  <a:cubicBezTo>
                    <a:pt x="1" y="16"/>
                    <a:pt x="1" y="14"/>
                    <a:pt x="3" y="11"/>
                  </a:cubicBezTo>
                  <a:cubicBezTo>
                    <a:pt x="4" y="9"/>
                    <a:pt x="7" y="8"/>
                    <a:pt x="8" y="6"/>
                  </a:cubicBezTo>
                  <a:cubicBezTo>
                    <a:pt x="10" y="4"/>
                    <a:pt x="10" y="2"/>
                    <a:pt x="12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59" name="Freeform 667">
              <a:extLst>
                <a:ext uri="{FF2B5EF4-FFF2-40B4-BE49-F238E27FC236}">
                  <a16:creationId xmlns:a16="http://schemas.microsoft.com/office/drawing/2014/main" id="{B0A5BFC3-46B4-4FD3-A522-C66773F7D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663"/>
              <a:ext cx="22" cy="53"/>
            </a:xfrm>
            <a:custGeom>
              <a:avLst/>
              <a:gdLst>
                <a:gd name="T0" fmla="*/ 0 w 19"/>
                <a:gd name="T1" fmla="*/ 93 h 44"/>
                <a:gd name="T2" fmla="*/ 10 w 19"/>
                <a:gd name="T3" fmla="*/ 70 h 44"/>
                <a:gd name="T4" fmla="*/ 25 w 19"/>
                <a:gd name="T5" fmla="*/ 54 h 44"/>
                <a:gd name="T6" fmla="*/ 32 w 19"/>
                <a:gd name="T7" fmla="*/ 0 h 4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" h="44">
                  <a:moveTo>
                    <a:pt x="0" y="44"/>
                  </a:moveTo>
                  <a:cubicBezTo>
                    <a:pt x="3" y="41"/>
                    <a:pt x="3" y="36"/>
                    <a:pt x="6" y="33"/>
                  </a:cubicBezTo>
                  <a:cubicBezTo>
                    <a:pt x="8" y="29"/>
                    <a:pt x="11" y="29"/>
                    <a:pt x="14" y="26"/>
                  </a:cubicBezTo>
                  <a:cubicBezTo>
                    <a:pt x="19" y="18"/>
                    <a:pt x="11" y="7"/>
                    <a:pt x="18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0" name="Freeform 668">
              <a:extLst>
                <a:ext uri="{FF2B5EF4-FFF2-40B4-BE49-F238E27FC236}">
                  <a16:creationId xmlns:a16="http://schemas.microsoft.com/office/drawing/2014/main" id="{36AA278F-54D1-42D6-93BB-0EC508D6B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679"/>
              <a:ext cx="34" cy="14"/>
            </a:xfrm>
            <a:custGeom>
              <a:avLst/>
              <a:gdLst>
                <a:gd name="T0" fmla="*/ 0 w 30"/>
                <a:gd name="T1" fmla="*/ 22 h 12"/>
                <a:gd name="T2" fmla="*/ 22 w 30"/>
                <a:gd name="T3" fmla="*/ 13 h 12"/>
                <a:gd name="T4" fmla="*/ 35 w 30"/>
                <a:gd name="T5" fmla="*/ 15 h 12"/>
                <a:gd name="T6" fmla="*/ 50 w 30"/>
                <a:gd name="T7" fmla="*/ 0 h 1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2">
                  <a:moveTo>
                    <a:pt x="0" y="12"/>
                  </a:moveTo>
                  <a:cubicBezTo>
                    <a:pt x="4" y="11"/>
                    <a:pt x="9" y="7"/>
                    <a:pt x="13" y="7"/>
                  </a:cubicBezTo>
                  <a:cubicBezTo>
                    <a:pt x="16" y="7"/>
                    <a:pt x="18" y="9"/>
                    <a:pt x="21" y="8"/>
                  </a:cubicBezTo>
                  <a:cubicBezTo>
                    <a:pt x="26" y="8"/>
                    <a:pt x="28" y="4"/>
                    <a:pt x="30" y="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1" name="Freeform 669">
              <a:extLst>
                <a:ext uri="{FF2B5EF4-FFF2-40B4-BE49-F238E27FC236}">
                  <a16:creationId xmlns:a16="http://schemas.microsoft.com/office/drawing/2014/main" id="{E80F31A2-EF10-40C0-A25E-D01A805CF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690"/>
              <a:ext cx="15" cy="11"/>
            </a:xfrm>
            <a:custGeom>
              <a:avLst/>
              <a:gdLst>
                <a:gd name="T0" fmla="*/ 0 w 13"/>
                <a:gd name="T1" fmla="*/ 0 h 10"/>
                <a:gd name="T2" fmla="*/ 23 w 13"/>
                <a:gd name="T3" fmla="*/ 14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" h="10">
                  <a:moveTo>
                    <a:pt x="0" y="0"/>
                  </a:moveTo>
                  <a:cubicBezTo>
                    <a:pt x="3" y="5"/>
                    <a:pt x="9" y="5"/>
                    <a:pt x="13" y="10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2" name="Freeform 670">
              <a:extLst>
                <a:ext uri="{FF2B5EF4-FFF2-40B4-BE49-F238E27FC236}">
                  <a16:creationId xmlns:a16="http://schemas.microsoft.com/office/drawing/2014/main" id="{CEB7D933-40D1-42C9-A0CA-513C24A20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831"/>
              <a:ext cx="50" cy="39"/>
            </a:xfrm>
            <a:custGeom>
              <a:avLst/>
              <a:gdLst>
                <a:gd name="T0" fmla="*/ 0 w 44"/>
                <a:gd name="T1" fmla="*/ 0 h 32"/>
                <a:gd name="T2" fmla="*/ 36 w 44"/>
                <a:gd name="T3" fmla="*/ 29 h 32"/>
                <a:gd name="T4" fmla="*/ 51 w 44"/>
                <a:gd name="T5" fmla="*/ 61 h 32"/>
                <a:gd name="T6" fmla="*/ 74 w 44"/>
                <a:gd name="T7" fmla="*/ 72 h 3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4" h="32">
                  <a:moveTo>
                    <a:pt x="0" y="0"/>
                  </a:moveTo>
                  <a:cubicBezTo>
                    <a:pt x="8" y="7"/>
                    <a:pt x="18" y="2"/>
                    <a:pt x="22" y="13"/>
                  </a:cubicBezTo>
                  <a:cubicBezTo>
                    <a:pt x="25" y="19"/>
                    <a:pt x="25" y="24"/>
                    <a:pt x="31" y="28"/>
                  </a:cubicBezTo>
                  <a:cubicBezTo>
                    <a:pt x="35" y="30"/>
                    <a:pt x="40" y="30"/>
                    <a:pt x="44" y="3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3" name="Freeform 671">
              <a:extLst>
                <a:ext uri="{FF2B5EF4-FFF2-40B4-BE49-F238E27FC236}">
                  <a16:creationId xmlns:a16="http://schemas.microsoft.com/office/drawing/2014/main" id="{22C7E65C-85EE-4BAD-A261-A8D57A10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2837"/>
              <a:ext cx="33" cy="8"/>
            </a:xfrm>
            <a:custGeom>
              <a:avLst/>
              <a:gdLst>
                <a:gd name="T0" fmla="*/ 0 w 30"/>
                <a:gd name="T1" fmla="*/ 9 h 6"/>
                <a:gd name="T2" fmla="*/ 24 w 30"/>
                <a:gd name="T3" fmla="*/ 16 h 6"/>
                <a:gd name="T4" fmla="*/ 44 w 30"/>
                <a:gd name="T5" fmla="*/ 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0" h="6">
                  <a:moveTo>
                    <a:pt x="0" y="3"/>
                  </a:moveTo>
                  <a:cubicBezTo>
                    <a:pt x="5" y="4"/>
                    <a:pt x="10" y="6"/>
                    <a:pt x="16" y="5"/>
                  </a:cubicBezTo>
                  <a:cubicBezTo>
                    <a:pt x="21" y="3"/>
                    <a:pt x="24" y="0"/>
                    <a:pt x="30" y="2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5364" name="Freeform 672">
              <a:extLst>
                <a:ext uri="{FF2B5EF4-FFF2-40B4-BE49-F238E27FC236}">
                  <a16:creationId xmlns:a16="http://schemas.microsoft.com/office/drawing/2014/main" id="{ECA580F7-C60B-4E2D-81A1-C81077DF5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7" y="2864"/>
              <a:ext cx="9" cy="20"/>
            </a:xfrm>
            <a:custGeom>
              <a:avLst/>
              <a:gdLst>
                <a:gd name="T0" fmla="*/ 11 w 8"/>
                <a:gd name="T1" fmla="*/ 0 h 17"/>
                <a:gd name="T2" fmla="*/ 1 w 8"/>
                <a:gd name="T3" fmla="*/ 3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17">
                  <a:moveTo>
                    <a:pt x="7" y="0"/>
                  </a:moveTo>
                  <a:cubicBezTo>
                    <a:pt x="8" y="6"/>
                    <a:pt x="0" y="10"/>
                    <a:pt x="1" y="17"/>
                  </a:cubicBezTo>
                </a:path>
              </a:pathLst>
            </a:custGeom>
            <a:noFill/>
            <a:ln w="12700" cap="rnd">
              <a:solidFill>
                <a:schemeClr val="bg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5314" name="Freeform 673">
            <a:extLst>
              <a:ext uri="{FF2B5EF4-FFF2-40B4-BE49-F238E27FC236}">
                <a16:creationId xmlns:a16="http://schemas.microsoft.com/office/drawing/2014/main" id="{39FE439C-E5B4-4FBF-9728-8BDC9CA9B9FA}"/>
              </a:ext>
            </a:extLst>
          </p:cNvPr>
          <p:cNvSpPr>
            <a:spLocks/>
          </p:cNvSpPr>
          <p:nvPr/>
        </p:nvSpPr>
        <p:spPr bwMode="auto">
          <a:xfrm rot="-5526301">
            <a:off x="6111875" y="17160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5" name="Freeform 674">
            <a:extLst>
              <a:ext uri="{FF2B5EF4-FFF2-40B4-BE49-F238E27FC236}">
                <a16:creationId xmlns:a16="http://schemas.microsoft.com/office/drawing/2014/main" id="{5DCA67CB-BEFA-43E4-B670-EDB439C5A98E}"/>
              </a:ext>
            </a:extLst>
          </p:cNvPr>
          <p:cNvSpPr>
            <a:spLocks/>
          </p:cNvSpPr>
          <p:nvPr/>
        </p:nvSpPr>
        <p:spPr bwMode="auto">
          <a:xfrm rot="-2446082">
            <a:off x="8545513" y="2254250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6" name="Freeform 675">
            <a:extLst>
              <a:ext uri="{FF2B5EF4-FFF2-40B4-BE49-F238E27FC236}">
                <a16:creationId xmlns:a16="http://schemas.microsoft.com/office/drawing/2014/main" id="{364A8510-AF7A-477B-9478-A460EE922F96}"/>
              </a:ext>
            </a:extLst>
          </p:cNvPr>
          <p:cNvSpPr>
            <a:spLocks/>
          </p:cNvSpPr>
          <p:nvPr/>
        </p:nvSpPr>
        <p:spPr bwMode="auto">
          <a:xfrm rot="3942116">
            <a:off x="7483475" y="44592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7" name="Freeform 676">
            <a:extLst>
              <a:ext uri="{FF2B5EF4-FFF2-40B4-BE49-F238E27FC236}">
                <a16:creationId xmlns:a16="http://schemas.microsoft.com/office/drawing/2014/main" id="{C6263560-C2C7-414D-A083-460E4CBD7598}"/>
              </a:ext>
            </a:extLst>
          </p:cNvPr>
          <p:cNvSpPr>
            <a:spLocks/>
          </p:cNvSpPr>
          <p:nvPr/>
        </p:nvSpPr>
        <p:spPr bwMode="auto">
          <a:xfrm rot="3942116">
            <a:off x="4130675" y="54498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8" name="Freeform 677">
            <a:extLst>
              <a:ext uri="{FF2B5EF4-FFF2-40B4-BE49-F238E27FC236}">
                <a16:creationId xmlns:a16="http://schemas.microsoft.com/office/drawing/2014/main" id="{287F658D-75F4-4A14-B4A0-86B6570E6A0D}"/>
              </a:ext>
            </a:extLst>
          </p:cNvPr>
          <p:cNvSpPr>
            <a:spLocks/>
          </p:cNvSpPr>
          <p:nvPr/>
        </p:nvSpPr>
        <p:spPr bwMode="auto">
          <a:xfrm rot="6021550">
            <a:off x="4054475" y="46116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5319" name="Freeform 678">
            <a:extLst>
              <a:ext uri="{FF2B5EF4-FFF2-40B4-BE49-F238E27FC236}">
                <a16:creationId xmlns:a16="http://schemas.microsoft.com/office/drawing/2014/main" id="{4EA8B167-E12D-46E0-96D1-B74E66C2C66F}"/>
              </a:ext>
            </a:extLst>
          </p:cNvPr>
          <p:cNvSpPr>
            <a:spLocks/>
          </p:cNvSpPr>
          <p:nvPr/>
        </p:nvSpPr>
        <p:spPr bwMode="auto">
          <a:xfrm rot="7176497">
            <a:off x="4130675" y="3697288"/>
            <a:ext cx="257175" cy="723900"/>
          </a:xfrm>
          <a:custGeom>
            <a:avLst/>
            <a:gdLst>
              <a:gd name="T0" fmla="*/ 2147483646 w 213"/>
              <a:gd name="T1" fmla="*/ 2147483646 h 600"/>
              <a:gd name="T2" fmla="*/ 2147483646 w 213"/>
              <a:gd name="T3" fmla="*/ 0 h 600"/>
              <a:gd name="T4" fmla="*/ 2147483646 w 213"/>
              <a:gd name="T5" fmla="*/ 0 h 600"/>
              <a:gd name="T6" fmla="*/ 2147483646 w 213"/>
              <a:gd name="T7" fmla="*/ 2147483646 h 600"/>
              <a:gd name="T8" fmla="*/ 2147483646 w 213"/>
              <a:gd name="T9" fmla="*/ 2147483646 h 600"/>
              <a:gd name="T10" fmla="*/ 2147483646 w 213"/>
              <a:gd name="T11" fmla="*/ 2147483646 h 600"/>
              <a:gd name="T12" fmla="*/ 0 w 213"/>
              <a:gd name="T13" fmla="*/ 2147483646 h 600"/>
              <a:gd name="T14" fmla="*/ 2147483646 w 213"/>
              <a:gd name="T15" fmla="*/ 2147483646 h 6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13" h="600">
                <a:moveTo>
                  <a:pt x="59" y="415"/>
                </a:moveTo>
                <a:lnTo>
                  <a:pt x="107" y="0"/>
                </a:lnTo>
                <a:lnTo>
                  <a:pt x="154" y="415"/>
                </a:lnTo>
                <a:lnTo>
                  <a:pt x="213" y="415"/>
                </a:lnTo>
                <a:lnTo>
                  <a:pt x="107" y="600"/>
                </a:lnTo>
                <a:lnTo>
                  <a:pt x="0" y="415"/>
                </a:lnTo>
                <a:lnTo>
                  <a:pt x="59" y="415"/>
                </a:lnTo>
                <a:close/>
              </a:path>
            </a:pathLst>
          </a:custGeom>
          <a:solidFill>
            <a:srgbClr val="FFCC00"/>
          </a:solidFill>
          <a:ln w="6350" cap="rnd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28696" name="Text Box 679">
            <a:extLst>
              <a:ext uri="{FF2B5EF4-FFF2-40B4-BE49-F238E27FC236}">
                <a16:creationId xmlns:a16="http://schemas.microsoft.com/office/drawing/2014/main" id="{A2AE1869-3570-40DD-877E-2FE4DAC35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25713" y="2482850"/>
            <a:ext cx="10953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Fertilized egg</a:t>
            </a:r>
          </a:p>
        </p:txBody>
      </p:sp>
      <p:sp>
        <p:nvSpPr>
          <p:cNvPr id="28697" name="Text Box 680">
            <a:extLst>
              <a:ext uri="{FF2B5EF4-FFF2-40B4-BE49-F238E27FC236}">
                <a16:creationId xmlns:a16="http://schemas.microsoft.com/office/drawing/2014/main" id="{653EAD66-B1FF-4C54-847A-C75F3F9A9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26488" y="5226050"/>
            <a:ext cx="877887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Blastocyst</a:t>
            </a:r>
          </a:p>
        </p:txBody>
      </p:sp>
      <p:sp>
        <p:nvSpPr>
          <p:cNvPr id="28698" name="Text Box 681">
            <a:extLst>
              <a:ext uri="{FF2B5EF4-FFF2-40B4-BE49-F238E27FC236}">
                <a16:creationId xmlns:a16="http://schemas.microsoft.com/office/drawing/2014/main" id="{36B6CBBB-5200-4113-B6F0-EA95AB391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5759450"/>
            <a:ext cx="1846263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Cultured undifferentiated</a:t>
            </a:r>
          </a:p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stem cells</a:t>
            </a:r>
          </a:p>
        </p:txBody>
      </p:sp>
      <p:sp>
        <p:nvSpPr>
          <p:cNvPr id="28699" name="Text Box 682">
            <a:extLst>
              <a:ext uri="{FF2B5EF4-FFF2-40B4-BE49-F238E27FC236}">
                <a16:creationId xmlns:a16="http://schemas.microsoft.com/office/drawing/2014/main" id="{0AF5D6F5-557C-4204-B8FE-28837ABDDC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97313" y="4311650"/>
            <a:ext cx="11207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Differentiation</a:t>
            </a:r>
          </a:p>
        </p:txBody>
      </p:sp>
      <p:sp>
        <p:nvSpPr>
          <p:cNvPr id="28700" name="Text Box 683">
            <a:extLst>
              <a:ext uri="{FF2B5EF4-FFF2-40B4-BE49-F238E27FC236}">
                <a16:creationId xmlns:a16="http://schemas.microsoft.com/office/drawing/2014/main" id="{AF0C458F-6F60-4EC2-9B5E-B4F275AE45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5225" y="3930650"/>
            <a:ext cx="91757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Blood cells</a:t>
            </a:r>
          </a:p>
        </p:txBody>
      </p:sp>
      <p:sp>
        <p:nvSpPr>
          <p:cNvPr id="28701" name="Text Box 684">
            <a:extLst>
              <a:ext uri="{FF2B5EF4-FFF2-40B4-BE49-F238E27FC236}">
                <a16:creationId xmlns:a16="http://schemas.microsoft.com/office/drawing/2014/main" id="{2A79B76E-CA45-4351-9617-C1D0AF12A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5238" y="4921250"/>
            <a:ext cx="665162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Muscle</a:t>
            </a:r>
          </a:p>
        </p:txBody>
      </p:sp>
      <p:sp>
        <p:nvSpPr>
          <p:cNvPr id="28702" name="Text Box 685">
            <a:extLst>
              <a:ext uri="{FF2B5EF4-FFF2-40B4-BE49-F238E27FC236}">
                <a16:creationId xmlns:a16="http://schemas.microsoft.com/office/drawing/2014/main" id="{9239D8B8-28B0-4B35-9F6A-CC2E7FA254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6488" y="6323013"/>
            <a:ext cx="976312" cy="2746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Neural cells</a:t>
            </a:r>
          </a:p>
        </p:txBody>
      </p:sp>
      <p:sp>
        <p:nvSpPr>
          <p:cNvPr id="28703" name="Text Box 686">
            <a:extLst>
              <a:ext uri="{FF2B5EF4-FFF2-40B4-BE49-F238E27FC236}">
                <a16:creationId xmlns:a16="http://schemas.microsoft.com/office/drawing/2014/main" id="{3245CDFC-E19F-442A-B97C-7A2D54C116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05350" y="2711450"/>
            <a:ext cx="708025" cy="2746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Embryo</a:t>
            </a:r>
          </a:p>
        </p:txBody>
      </p:sp>
      <p:sp>
        <p:nvSpPr>
          <p:cNvPr id="28704" name="Text Box 687">
            <a:extLst>
              <a:ext uri="{FF2B5EF4-FFF2-40B4-BE49-F238E27FC236}">
                <a16:creationId xmlns:a16="http://schemas.microsoft.com/office/drawing/2014/main" id="{6AE40EBB-F6A2-4EE8-8946-1C1AD0114F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3625850"/>
            <a:ext cx="898525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Isolated</a:t>
            </a:r>
          </a:p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pluripotent</a:t>
            </a:r>
          </a:p>
          <a:p>
            <a:pPr algn="ctr" eaLnBrk="1" hangingPunct="1">
              <a:defRPr/>
            </a:pPr>
            <a:r>
              <a:rPr lang="fr-FR" altLang="x-none" sz="1200">
                <a:solidFill>
                  <a:srgbClr val="0070C0"/>
                </a:solidFill>
              </a:rPr>
              <a:t>stem cell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898BDC0C-635C-4C86-A99D-D1FDF1C22FC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 dirty="0"/>
              <a:t>Petri </a:t>
            </a:r>
            <a:r>
              <a:rPr lang="fr-FR" altLang="x-none" sz="5067" dirty="0" err="1"/>
              <a:t>dish</a:t>
            </a:r>
            <a:r>
              <a:rPr lang="fr-FR" altLang="x-none" sz="5067" dirty="0"/>
              <a:t> (1)</a:t>
            </a:r>
          </a:p>
        </p:txBody>
      </p:sp>
      <p:grpSp>
        <p:nvGrpSpPr>
          <p:cNvPr id="31747" name="Group 544">
            <a:extLst>
              <a:ext uri="{FF2B5EF4-FFF2-40B4-BE49-F238E27FC236}">
                <a16:creationId xmlns:a16="http://schemas.microsoft.com/office/drawing/2014/main" id="{B8575300-38EA-411E-8833-BCA0B3C5B9F3}"/>
              </a:ext>
            </a:extLst>
          </p:cNvPr>
          <p:cNvGrpSpPr>
            <a:grpSpLocks/>
          </p:cNvGrpSpPr>
          <p:nvPr/>
        </p:nvGrpSpPr>
        <p:grpSpPr bwMode="auto">
          <a:xfrm>
            <a:off x="4495800" y="2438400"/>
            <a:ext cx="3186113" cy="2316163"/>
            <a:chOff x="2182" y="1659"/>
            <a:chExt cx="1383" cy="1005"/>
          </a:xfrm>
        </p:grpSpPr>
        <p:sp>
          <p:nvSpPr>
            <p:cNvPr id="31748" name="Freeform 545">
              <a:extLst>
                <a:ext uri="{FF2B5EF4-FFF2-40B4-BE49-F238E27FC236}">
                  <a16:creationId xmlns:a16="http://schemas.microsoft.com/office/drawing/2014/main" id="{72283CC9-844C-4C2B-ABEA-0E21890EE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49" name="Freeform 546">
              <a:extLst>
                <a:ext uri="{FF2B5EF4-FFF2-40B4-BE49-F238E27FC236}">
                  <a16:creationId xmlns:a16="http://schemas.microsoft.com/office/drawing/2014/main" id="{96863328-158F-4B1E-BED2-166941070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056"/>
              <a:ext cx="1370" cy="608"/>
            </a:xfrm>
            <a:custGeom>
              <a:avLst/>
              <a:gdLst>
                <a:gd name="T0" fmla="*/ 21408 w 548"/>
                <a:gd name="T1" fmla="*/ 4040 h 228"/>
                <a:gd name="T2" fmla="*/ 10708 w 548"/>
                <a:gd name="T3" fmla="*/ 11528 h 228"/>
                <a:gd name="T4" fmla="*/ 0 w 548"/>
                <a:gd name="T5" fmla="*/ 4040 h 228"/>
                <a:gd name="T6" fmla="*/ 0 w 548"/>
                <a:gd name="T7" fmla="*/ 0 h 228"/>
                <a:gd name="T8" fmla="*/ 10708 w 548"/>
                <a:gd name="T9" fmla="*/ 7488 h 228"/>
                <a:gd name="T10" fmla="*/ 21408 w 548"/>
                <a:gd name="T11" fmla="*/ 0 h 228"/>
                <a:gd name="T12" fmla="*/ 21408 w 548"/>
                <a:gd name="T13" fmla="*/ 4040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28">
                  <a:moveTo>
                    <a:pt x="548" y="80"/>
                  </a:moveTo>
                  <a:cubicBezTo>
                    <a:pt x="548" y="162"/>
                    <a:pt x="425" y="228"/>
                    <a:pt x="274" y="228"/>
                  </a:cubicBezTo>
                  <a:cubicBezTo>
                    <a:pt x="122" y="228"/>
                    <a:pt x="0" y="162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2" y="148"/>
                    <a:pt x="274" y="148"/>
                  </a:cubicBezTo>
                  <a:cubicBezTo>
                    <a:pt x="425" y="148"/>
                    <a:pt x="548" y="82"/>
                    <a:pt x="548" y="0"/>
                  </a:cubicBezTo>
                  <a:lnTo>
                    <a:pt x="548" y="80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Oval 547">
              <a:extLst>
                <a:ext uri="{FF2B5EF4-FFF2-40B4-BE49-F238E27FC236}">
                  <a16:creationId xmlns:a16="http://schemas.microsoft.com/office/drawing/2014/main" id="{ACFB85AE-BEAC-45BD-A9E6-A15DA3099D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1659"/>
              <a:ext cx="1370" cy="792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51" name="Freeform 548">
              <a:extLst>
                <a:ext uri="{FF2B5EF4-FFF2-40B4-BE49-F238E27FC236}">
                  <a16:creationId xmlns:a16="http://schemas.microsoft.com/office/drawing/2014/main" id="{77633877-5A62-4BEA-9865-EB77F0905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Freeform 549">
              <a:extLst>
                <a:ext uri="{FF2B5EF4-FFF2-40B4-BE49-F238E27FC236}">
                  <a16:creationId xmlns:a16="http://schemas.microsoft.com/office/drawing/2014/main" id="{86509841-77C3-4642-AB1E-BEB5E7B49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504"/>
            </a:xfrm>
            <a:custGeom>
              <a:avLst/>
              <a:gdLst>
                <a:gd name="T0" fmla="*/ 708 w 530"/>
                <a:gd name="T1" fmla="*/ 9501 h 189"/>
                <a:gd name="T2" fmla="*/ 10363 w 530"/>
                <a:gd name="T3" fmla="*/ 3549 h 189"/>
                <a:gd name="T4" fmla="*/ 19970 w 530"/>
                <a:gd name="T5" fmla="*/ 9557 h 189"/>
                <a:gd name="T6" fmla="*/ 20708 w 530"/>
                <a:gd name="T7" fmla="*/ 7032 h 189"/>
                <a:gd name="T8" fmla="*/ 17738 w 530"/>
                <a:gd name="T9" fmla="*/ 2125 h 189"/>
                <a:gd name="T10" fmla="*/ 10363 w 530"/>
                <a:gd name="T11" fmla="*/ 0 h 189"/>
                <a:gd name="T12" fmla="*/ 2970 w 530"/>
                <a:gd name="T13" fmla="*/ 2125 h 189"/>
                <a:gd name="T14" fmla="*/ 0 w 530"/>
                <a:gd name="T15" fmla="*/ 7032 h 189"/>
                <a:gd name="T16" fmla="*/ 708 w 530"/>
                <a:gd name="T17" fmla="*/ 950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189">
                  <a:moveTo>
                    <a:pt x="18" y="188"/>
                  </a:moveTo>
                  <a:cubicBezTo>
                    <a:pt x="33" y="121"/>
                    <a:pt x="146" y="70"/>
                    <a:pt x="265" y="70"/>
                  </a:cubicBezTo>
                  <a:cubicBezTo>
                    <a:pt x="381" y="70"/>
                    <a:pt x="507" y="128"/>
                    <a:pt x="511" y="189"/>
                  </a:cubicBezTo>
                  <a:cubicBezTo>
                    <a:pt x="523" y="173"/>
                    <a:pt x="530" y="156"/>
                    <a:pt x="530" y="139"/>
                  </a:cubicBezTo>
                  <a:cubicBezTo>
                    <a:pt x="530" y="103"/>
                    <a:pt x="503" y="68"/>
                    <a:pt x="454" y="42"/>
                  </a:cubicBezTo>
                  <a:cubicBezTo>
                    <a:pt x="404" y="15"/>
                    <a:pt x="337" y="0"/>
                    <a:pt x="265" y="0"/>
                  </a:cubicBezTo>
                  <a:cubicBezTo>
                    <a:pt x="193" y="0"/>
                    <a:pt x="126" y="15"/>
                    <a:pt x="76" y="42"/>
                  </a:cubicBezTo>
                  <a:cubicBezTo>
                    <a:pt x="27" y="68"/>
                    <a:pt x="0" y="103"/>
                    <a:pt x="0" y="139"/>
                  </a:cubicBezTo>
                  <a:cubicBezTo>
                    <a:pt x="0" y="156"/>
                    <a:pt x="6" y="172"/>
                    <a:pt x="18" y="188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Freeform 550">
              <a:extLst>
                <a:ext uri="{FF2B5EF4-FFF2-40B4-BE49-F238E27FC236}">
                  <a16:creationId xmlns:a16="http://schemas.microsoft.com/office/drawing/2014/main" id="{AA2C35A7-3F6C-4CC5-9619-6DDF01BA9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2" y="1856"/>
              <a:ext cx="293" cy="304"/>
            </a:xfrm>
            <a:custGeom>
              <a:avLst/>
              <a:gdLst>
                <a:gd name="T0" fmla="*/ 4603 w 117"/>
                <a:gd name="T1" fmla="*/ 1821 h 114"/>
                <a:gd name="T2" fmla="*/ 1180 w 117"/>
                <a:gd name="T3" fmla="*/ 5768 h 114"/>
                <a:gd name="T4" fmla="*/ 2559 w 117"/>
                <a:gd name="T5" fmla="*/ 0 h 114"/>
                <a:gd name="T6" fmla="*/ 4603 w 117"/>
                <a:gd name="T7" fmla="*/ 182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3"/>
                    <a:pt x="30" y="114"/>
                  </a:cubicBezTo>
                  <a:cubicBezTo>
                    <a:pt x="0" y="69"/>
                    <a:pt x="36" y="26"/>
                    <a:pt x="65" y="0"/>
                  </a:cubicBezTo>
                  <a:cubicBezTo>
                    <a:pt x="58" y="20"/>
                    <a:pt x="47" y="52"/>
                    <a:pt x="117" y="36"/>
                  </a:cubicBezTo>
                  <a:close/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Freeform 551">
              <a:extLst>
                <a:ext uri="{FF2B5EF4-FFF2-40B4-BE49-F238E27FC236}">
                  <a16:creationId xmlns:a16="http://schemas.microsoft.com/office/drawing/2014/main" id="{FDE4D47F-2718-4229-8D2B-CC78CAE478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0" y="2019"/>
              <a:ext cx="77" cy="136"/>
            </a:xfrm>
            <a:custGeom>
              <a:avLst/>
              <a:gdLst>
                <a:gd name="T0" fmla="*/ 0 w 31"/>
                <a:gd name="T1" fmla="*/ 968 h 51"/>
                <a:gd name="T2" fmla="*/ 723 w 31"/>
                <a:gd name="T3" fmla="*/ 2581 h 51"/>
                <a:gd name="T4" fmla="*/ 1073 w 31"/>
                <a:gd name="T5" fmla="*/ 0 h 51"/>
                <a:gd name="T6" fmla="*/ 877 w 31"/>
                <a:gd name="T7" fmla="*/ 819 h 51"/>
                <a:gd name="T8" fmla="*/ 308 w 31"/>
                <a:gd name="T9" fmla="*/ 1059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51">
                  <a:moveTo>
                    <a:pt x="0" y="19"/>
                  </a:moveTo>
                  <a:cubicBezTo>
                    <a:pt x="11" y="25"/>
                    <a:pt x="16" y="40"/>
                    <a:pt x="19" y="51"/>
                  </a:cubicBezTo>
                  <a:cubicBezTo>
                    <a:pt x="30" y="49"/>
                    <a:pt x="31" y="7"/>
                    <a:pt x="28" y="0"/>
                  </a:cubicBezTo>
                  <a:cubicBezTo>
                    <a:pt x="28" y="6"/>
                    <a:pt x="25" y="10"/>
                    <a:pt x="23" y="16"/>
                  </a:cubicBezTo>
                  <a:cubicBezTo>
                    <a:pt x="19" y="26"/>
                    <a:pt x="17" y="21"/>
                    <a:pt x="8" y="21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Freeform 552">
              <a:extLst>
                <a:ext uri="{FF2B5EF4-FFF2-40B4-BE49-F238E27FC236}">
                  <a16:creationId xmlns:a16="http://schemas.microsoft.com/office/drawing/2014/main" id="{CEDC1583-529B-4280-90D4-5EE088A8D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7" y="2323"/>
              <a:ext cx="58" cy="200"/>
            </a:xfrm>
            <a:custGeom>
              <a:avLst/>
              <a:gdLst>
                <a:gd name="T0" fmla="*/ 0 w 23"/>
                <a:gd name="T1" fmla="*/ 3093 h 75"/>
                <a:gd name="T2" fmla="*/ 928 w 23"/>
                <a:gd name="T3" fmla="*/ 3789 h 75"/>
                <a:gd name="T4" fmla="*/ 928 w 23"/>
                <a:gd name="T5" fmla="*/ 704 h 75"/>
                <a:gd name="T6" fmla="*/ 0 w 23"/>
                <a:gd name="T7" fmla="*/ 0 h 75"/>
                <a:gd name="T8" fmla="*/ 0 w 23"/>
                <a:gd name="T9" fmla="*/ 309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5">
                  <a:moveTo>
                    <a:pt x="0" y="61"/>
                  </a:moveTo>
                  <a:cubicBezTo>
                    <a:pt x="7" y="66"/>
                    <a:pt x="15" y="70"/>
                    <a:pt x="23" y="7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5" y="10"/>
                    <a:pt x="7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3D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Freeform 553">
              <a:extLst>
                <a:ext uri="{FF2B5EF4-FFF2-40B4-BE49-F238E27FC236}">
                  <a16:creationId xmlns:a16="http://schemas.microsoft.com/office/drawing/2014/main" id="{9C62A19C-C9F7-4C58-BFDF-75BD8C2AF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373"/>
              <a:ext cx="40" cy="187"/>
            </a:xfrm>
            <a:custGeom>
              <a:avLst/>
              <a:gdLst>
                <a:gd name="T0" fmla="*/ 0 w 16"/>
                <a:gd name="T1" fmla="*/ 3203 h 70"/>
                <a:gd name="T2" fmla="*/ 625 w 16"/>
                <a:gd name="T3" fmla="*/ 3569 h 70"/>
                <a:gd name="T4" fmla="*/ 625 w 16"/>
                <a:gd name="T5" fmla="*/ 401 h 70"/>
                <a:gd name="T6" fmla="*/ 0 w 16"/>
                <a:gd name="T7" fmla="*/ 0 h 70"/>
                <a:gd name="T8" fmla="*/ 0 w 16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0" y="63"/>
                  </a:moveTo>
                  <a:cubicBezTo>
                    <a:pt x="5" y="65"/>
                    <a:pt x="11" y="68"/>
                    <a:pt x="16" y="70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7" name="Freeform 554">
              <a:extLst>
                <a:ext uri="{FF2B5EF4-FFF2-40B4-BE49-F238E27FC236}">
                  <a16:creationId xmlns:a16="http://schemas.microsoft.com/office/drawing/2014/main" id="{A96CBFAA-3DD5-4565-8DEE-F35AEF7D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2251"/>
              <a:ext cx="25" cy="200"/>
            </a:xfrm>
            <a:custGeom>
              <a:avLst/>
              <a:gdLst>
                <a:gd name="T0" fmla="*/ 0 w 10"/>
                <a:gd name="T1" fmla="*/ 3277 h 75"/>
                <a:gd name="T2" fmla="*/ 395 w 10"/>
                <a:gd name="T3" fmla="*/ 3789 h 75"/>
                <a:gd name="T4" fmla="*/ 395 w 10"/>
                <a:gd name="T5" fmla="*/ 512 h 75"/>
                <a:gd name="T6" fmla="*/ 0 w 10"/>
                <a:gd name="T7" fmla="*/ 0 h 75"/>
                <a:gd name="T8" fmla="*/ 0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6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6" y="7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8" name="Freeform 555">
              <a:extLst>
                <a:ext uri="{FF2B5EF4-FFF2-40B4-BE49-F238E27FC236}">
                  <a16:creationId xmlns:a16="http://schemas.microsoft.com/office/drawing/2014/main" id="{A95BA150-1E27-4ADB-AF98-C093FEFE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0" y="2357"/>
              <a:ext cx="10" cy="182"/>
            </a:xfrm>
            <a:custGeom>
              <a:avLst/>
              <a:gdLst>
                <a:gd name="T0" fmla="*/ 0 w 4"/>
                <a:gd name="T1" fmla="*/ 3396 h 68"/>
                <a:gd name="T2" fmla="*/ 158 w 4"/>
                <a:gd name="T3" fmla="*/ 3487 h 68"/>
                <a:gd name="T4" fmla="*/ 158 w 4"/>
                <a:gd name="T5" fmla="*/ 94 h 68"/>
                <a:gd name="T6" fmla="*/ 0 w 4"/>
                <a:gd name="T7" fmla="*/ 0 h 68"/>
                <a:gd name="T8" fmla="*/ 0 w 4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8">
                  <a:moveTo>
                    <a:pt x="0" y="66"/>
                  </a:moveTo>
                  <a:cubicBezTo>
                    <a:pt x="1" y="66"/>
                    <a:pt x="3" y="67"/>
                    <a:pt x="4" y="68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1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9" name="Freeform 556">
              <a:extLst>
                <a:ext uri="{FF2B5EF4-FFF2-40B4-BE49-F238E27FC236}">
                  <a16:creationId xmlns:a16="http://schemas.microsoft.com/office/drawing/2014/main" id="{B0870530-68E8-4060-8DB8-7A6E0D1ED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323"/>
              <a:ext cx="57" cy="200"/>
            </a:xfrm>
            <a:custGeom>
              <a:avLst/>
              <a:gdLst>
                <a:gd name="T0" fmla="*/ 865 w 23"/>
                <a:gd name="T1" fmla="*/ 3093 h 75"/>
                <a:gd name="T2" fmla="*/ 0 w 23"/>
                <a:gd name="T3" fmla="*/ 3789 h 75"/>
                <a:gd name="T4" fmla="*/ 0 w 23"/>
                <a:gd name="T5" fmla="*/ 704 h 75"/>
                <a:gd name="T6" fmla="*/ 865 w 23"/>
                <a:gd name="T7" fmla="*/ 0 h 75"/>
                <a:gd name="T8" fmla="*/ 865 w 23"/>
                <a:gd name="T9" fmla="*/ 3093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5">
                  <a:moveTo>
                    <a:pt x="23" y="61"/>
                  </a:moveTo>
                  <a:cubicBezTo>
                    <a:pt x="16" y="66"/>
                    <a:pt x="8" y="70"/>
                    <a:pt x="0" y="7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0" name="Freeform 557">
              <a:extLst>
                <a:ext uri="{FF2B5EF4-FFF2-40B4-BE49-F238E27FC236}">
                  <a16:creationId xmlns:a16="http://schemas.microsoft.com/office/drawing/2014/main" id="{2B486777-EDE5-4CB9-ABCA-D974930CF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373"/>
              <a:ext cx="40" cy="187"/>
            </a:xfrm>
            <a:custGeom>
              <a:avLst/>
              <a:gdLst>
                <a:gd name="T0" fmla="*/ 625 w 16"/>
                <a:gd name="T1" fmla="*/ 3203 h 70"/>
                <a:gd name="T2" fmla="*/ 0 w 16"/>
                <a:gd name="T3" fmla="*/ 3569 h 70"/>
                <a:gd name="T4" fmla="*/ 0 w 16"/>
                <a:gd name="T5" fmla="*/ 401 h 70"/>
                <a:gd name="T6" fmla="*/ 625 w 16"/>
                <a:gd name="T7" fmla="*/ 0 h 70"/>
                <a:gd name="T8" fmla="*/ 625 w 16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70">
                  <a:moveTo>
                    <a:pt x="16" y="63"/>
                  </a:moveTo>
                  <a:cubicBezTo>
                    <a:pt x="11" y="65"/>
                    <a:pt x="5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5"/>
                    <a:pt x="11" y="3"/>
                    <a:pt x="16" y="0"/>
                  </a:cubicBezTo>
                  <a:lnTo>
                    <a:pt x="16" y="63"/>
                  </a:ln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1" name="Freeform 558">
              <a:extLst>
                <a:ext uri="{FF2B5EF4-FFF2-40B4-BE49-F238E27FC236}">
                  <a16:creationId xmlns:a16="http://schemas.microsoft.com/office/drawing/2014/main" id="{94349C52-C544-4D07-BF69-AB07E51F8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5" y="2251"/>
              <a:ext cx="25" cy="200"/>
            </a:xfrm>
            <a:custGeom>
              <a:avLst/>
              <a:gdLst>
                <a:gd name="T0" fmla="*/ 395 w 10"/>
                <a:gd name="T1" fmla="*/ 3277 h 75"/>
                <a:gd name="T2" fmla="*/ 0 w 10"/>
                <a:gd name="T3" fmla="*/ 3789 h 75"/>
                <a:gd name="T4" fmla="*/ 0 w 10"/>
                <a:gd name="T5" fmla="*/ 512 h 75"/>
                <a:gd name="T6" fmla="*/ 395 w 10"/>
                <a:gd name="T7" fmla="*/ 0 h 75"/>
                <a:gd name="T8" fmla="*/ 395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4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7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A3D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2" name="Freeform 559">
              <a:extLst>
                <a:ext uri="{FF2B5EF4-FFF2-40B4-BE49-F238E27FC236}">
                  <a16:creationId xmlns:a16="http://schemas.microsoft.com/office/drawing/2014/main" id="{7C44DFB8-C313-42D8-835F-06A091AE7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2357"/>
              <a:ext cx="10" cy="182"/>
            </a:xfrm>
            <a:custGeom>
              <a:avLst/>
              <a:gdLst>
                <a:gd name="T0" fmla="*/ 158 w 4"/>
                <a:gd name="T1" fmla="*/ 3396 h 68"/>
                <a:gd name="T2" fmla="*/ 0 w 4"/>
                <a:gd name="T3" fmla="*/ 3487 h 68"/>
                <a:gd name="T4" fmla="*/ 0 w 4"/>
                <a:gd name="T5" fmla="*/ 94 h 68"/>
                <a:gd name="T6" fmla="*/ 158 w 4"/>
                <a:gd name="T7" fmla="*/ 0 h 68"/>
                <a:gd name="T8" fmla="*/ 158 w 4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8">
                  <a:moveTo>
                    <a:pt x="4" y="66"/>
                  </a:moveTo>
                  <a:cubicBezTo>
                    <a:pt x="3" y="66"/>
                    <a:pt x="1" y="67"/>
                    <a:pt x="0" y="6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lnTo>
                    <a:pt x="4" y="6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3" name="Freeform 560">
              <a:extLst>
                <a:ext uri="{FF2B5EF4-FFF2-40B4-BE49-F238E27FC236}">
                  <a16:creationId xmlns:a16="http://schemas.microsoft.com/office/drawing/2014/main" id="{498B7908-B895-4854-AC62-661C7898F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427"/>
              <a:ext cx="117" cy="202"/>
            </a:xfrm>
            <a:custGeom>
              <a:avLst/>
              <a:gdLst>
                <a:gd name="T0" fmla="*/ 0 w 47"/>
                <a:gd name="T1" fmla="*/ 3251 h 76"/>
                <a:gd name="T2" fmla="*/ 1802 w 47"/>
                <a:gd name="T3" fmla="*/ 3793 h 76"/>
                <a:gd name="T4" fmla="*/ 1802 w 47"/>
                <a:gd name="T5" fmla="*/ 545 h 76"/>
                <a:gd name="T6" fmla="*/ 0 w 47"/>
                <a:gd name="T7" fmla="*/ 0 h 76"/>
                <a:gd name="T8" fmla="*/ 0 w 47"/>
                <a:gd name="T9" fmla="*/ 3251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6">
                  <a:moveTo>
                    <a:pt x="0" y="65"/>
                  </a:moveTo>
                  <a:cubicBezTo>
                    <a:pt x="13" y="73"/>
                    <a:pt x="34" y="75"/>
                    <a:pt x="47" y="7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26" y="9"/>
                    <a:pt x="13" y="5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4" name="Freeform 561">
              <a:extLst>
                <a:ext uri="{FF2B5EF4-FFF2-40B4-BE49-F238E27FC236}">
                  <a16:creationId xmlns:a16="http://schemas.microsoft.com/office/drawing/2014/main" id="{3B18060D-4A68-4951-AA2A-8C06EE26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2459"/>
              <a:ext cx="33" cy="178"/>
            </a:xfrm>
            <a:custGeom>
              <a:avLst/>
              <a:gdLst>
                <a:gd name="T0" fmla="*/ 0 w 13"/>
                <a:gd name="T1" fmla="*/ 3281 h 67"/>
                <a:gd name="T2" fmla="*/ 541 w 13"/>
                <a:gd name="T3" fmla="*/ 3339 h 67"/>
                <a:gd name="T4" fmla="*/ 541 w 13"/>
                <a:gd name="T5" fmla="*/ 56 h 67"/>
                <a:gd name="T6" fmla="*/ 0 w 13"/>
                <a:gd name="T7" fmla="*/ 0 h 67"/>
                <a:gd name="T8" fmla="*/ 0 w 13"/>
                <a:gd name="T9" fmla="*/ 328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6"/>
                  </a:moveTo>
                  <a:cubicBezTo>
                    <a:pt x="4" y="66"/>
                    <a:pt x="9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A3DD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5" name="Freeform 562">
              <a:extLst>
                <a:ext uri="{FF2B5EF4-FFF2-40B4-BE49-F238E27FC236}">
                  <a16:creationId xmlns:a16="http://schemas.microsoft.com/office/drawing/2014/main" id="{FBDE164E-699B-4306-9D33-4C0E244A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2445"/>
              <a:ext cx="28" cy="182"/>
            </a:xfrm>
            <a:custGeom>
              <a:avLst/>
              <a:gdLst>
                <a:gd name="T0" fmla="*/ 0 w 11"/>
                <a:gd name="T1" fmla="*/ 3396 h 68"/>
                <a:gd name="T2" fmla="*/ 461 w 11"/>
                <a:gd name="T3" fmla="*/ 3487 h 68"/>
                <a:gd name="T4" fmla="*/ 461 w 11"/>
                <a:gd name="T5" fmla="*/ 94 h 68"/>
                <a:gd name="T6" fmla="*/ 0 w 11"/>
                <a:gd name="T7" fmla="*/ 0 h 68"/>
                <a:gd name="T8" fmla="*/ 0 w 11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8">
                  <a:moveTo>
                    <a:pt x="0" y="66"/>
                  </a:moveTo>
                  <a:cubicBezTo>
                    <a:pt x="4" y="67"/>
                    <a:pt x="8" y="67"/>
                    <a:pt x="11" y="68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4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6" name="Freeform 563">
              <a:extLst>
                <a:ext uri="{FF2B5EF4-FFF2-40B4-BE49-F238E27FC236}">
                  <a16:creationId xmlns:a16="http://schemas.microsoft.com/office/drawing/2014/main" id="{4918957A-8908-4538-8DD0-FF09A58D2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5" y="2056"/>
              <a:ext cx="1370" cy="608"/>
            </a:xfrm>
            <a:custGeom>
              <a:avLst/>
              <a:gdLst>
                <a:gd name="T0" fmla="*/ 21408 w 548"/>
                <a:gd name="T1" fmla="*/ 4040 h 228"/>
                <a:gd name="T2" fmla="*/ 10708 w 548"/>
                <a:gd name="T3" fmla="*/ 11528 h 228"/>
                <a:gd name="T4" fmla="*/ 0 w 548"/>
                <a:gd name="T5" fmla="*/ 4040 h 228"/>
                <a:gd name="T6" fmla="*/ 0 w 548"/>
                <a:gd name="T7" fmla="*/ 0 h 228"/>
                <a:gd name="T8" fmla="*/ 10708 w 548"/>
                <a:gd name="T9" fmla="*/ 7488 h 228"/>
                <a:gd name="T10" fmla="*/ 21408 w 548"/>
                <a:gd name="T11" fmla="*/ 0 h 228"/>
                <a:gd name="T12" fmla="*/ 21408 w 548"/>
                <a:gd name="T13" fmla="*/ 4040 h 22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8" h="228">
                  <a:moveTo>
                    <a:pt x="548" y="80"/>
                  </a:moveTo>
                  <a:cubicBezTo>
                    <a:pt x="548" y="162"/>
                    <a:pt x="425" y="228"/>
                    <a:pt x="274" y="228"/>
                  </a:cubicBezTo>
                  <a:cubicBezTo>
                    <a:pt x="122" y="228"/>
                    <a:pt x="0" y="162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2" y="148"/>
                    <a:pt x="274" y="148"/>
                  </a:cubicBezTo>
                  <a:cubicBezTo>
                    <a:pt x="425" y="148"/>
                    <a:pt x="548" y="82"/>
                    <a:pt x="548" y="0"/>
                  </a:cubicBezTo>
                  <a:lnTo>
                    <a:pt x="548" y="8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7" name="Freeform 564">
              <a:extLst>
                <a:ext uri="{FF2B5EF4-FFF2-40B4-BE49-F238E27FC236}">
                  <a16:creationId xmlns:a16="http://schemas.microsoft.com/office/drawing/2014/main" id="{FB6A7560-A5C1-4FF8-902B-1F38318D1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5" y="2469"/>
              <a:ext cx="960" cy="150"/>
            </a:xfrm>
            <a:custGeom>
              <a:avLst/>
              <a:gdLst>
                <a:gd name="T0" fmla="*/ 15000 w 384"/>
                <a:gd name="T1" fmla="*/ 1227 h 56"/>
                <a:gd name="T2" fmla="*/ 8363 w 384"/>
                <a:gd name="T3" fmla="*/ 2885 h 56"/>
                <a:gd name="T4" fmla="*/ 0 w 384"/>
                <a:gd name="T5" fmla="*/ 0 h 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84" h="56">
                  <a:moveTo>
                    <a:pt x="384" y="24"/>
                  </a:moveTo>
                  <a:cubicBezTo>
                    <a:pt x="338" y="44"/>
                    <a:pt x="278" y="56"/>
                    <a:pt x="214" y="56"/>
                  </a:cubicBezTo>
                  <a:cubicBezTo>
                    <a:pt x="127" y="56"/>
                    <a:pt x="50" y="34"/>
                    <a:pt x="0" y="0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68" name="Oval 565">
              <a:extLst>
                <a:ext uri="{FF2B5EF4-FFF2-40B4-BE49-F238E27FC236}">
                  <a16:creationId xmlns:a16="http://schemas.microsoft.com/office/drawing/2014/main" id="{91FF151C-0A92-45BB-ABD1-4A13CEC80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5" y="1659"/>
              <a:ext cx="1370" cy="79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69" name="Freeform 566">
              <a:extLst>
                <a:ext uri="{FF2B5EF4-FFF2-40B4-BE49-F238E27FC236}">
                  <a16:creationId xmlns:a16="http://schemas.microsoft.com/office/drawing/2014/main" id="{8D807169-D93C-499F-8F5E-8AEF1DCF69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0" name="Freeform 567">
              <a:extLst>
                <a:ext uri="{FF2B5EF4-FFF2-40B4-BE49-F238E27FC236}">
                  <a16:creationId xmlns:a16="http://schemas.microsoft.com/office/drawing/2014/main" id="{685C83D0-07D7-43FF-BCE6-256A151DE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1" name="Freeform 568">
              <a:extLst>
                <a:ext uri="{FF2B5EF4-FFF2-40B4-BE49-F238E27FC236}">
                  <a16:creationId xmlns:a16="http://schemas.microsoft.com/office/drawing/2014/main" id="{CD4AB3F3-6067-4494-96D4-A60C0A85D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739"/>
            </a:xfrm>
            <a:custGeom>
              <a:avLst/>
              <a:gdLst>
                <a:gd name="T0" fmla="*/ 2970 w 530"/>
                <a:gd name="T1" fmla="*/ 11907 h 277"/>
                <a:gd name="T2" fmla="*/ 0 w 530"/>
                <a:gd name="T3" fmla="*/ 7046 h 277"/>
                <a:gd name="T4" fmla="*/ 2970 w 530"/>
                <a:gd name="T5" fmla="*/ 2129 h 277"/>
                <a:gd name="T6" fmla="*/ 10363 w 530"/>
                <a:gd name="T7" fmla="*/ 0 h 277"/>
                <a:gd name="T8" fmla="*/ 17738 w 530"/>
                <a:gd name="T9" fmla="*/ 2129 h 277"/>
                <a:gd name="T10" fmla="*/ 20708 w 530"/>
                <a:gd name="T11" fmla="*/ 7046 h 277"/>
                <a:gd name="T12" fmla="*/ 17738 w 530"/>
                <a:gd name="T13" fmla="*/ 11907 h 277"/>
                <a:gd name="T14" fmla="*/ 10363 w 530"/>
                <a:gd name="T15" fmla="*/ 14036 h 277"/>
                <a:gd name="T16" fmla="*/ 2970 w 530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277">
                  <a:moveTo>
                    <a:pt x="76" y="235"/>
                  </a:moveTo>
                  <a:cubicBezTo>
                    <a:pt x="27" y="209"/>
                    <a:pt x="0" y="174"/>
                    <a:pt x="0" y="139"/>
                  </a:cubicBezTo>
                  <a:cubicBezTo>
                    <a:pt x="0" y="103"/>
                    <a:pt x="27" y="68"/>
                    <a:pt x="76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7" y="0"/>
                    <a:pt x="404" y="15"/>
                    <a:pt x="454" y="42"/>
                  </a:cubicBezTo>
                  <a:cubicBezTo>
                    <a:pt x="503" y="68"/>
                    <a:pt x="530" y="103"/>
                    <a:pt x="530" y="139"/>
                  </a:cubicBezTo>
                  <a:cubicBezTo>
                    <a:pt x="530" y="174"/>
                    <a:pt x="503" y="209"/>
                    <a:pt x="454" y="235"/>
                  </a:cubicBezTo>
                  <a:cubicBezTo>
                    <a:pt x="404" y="262"/>
                    <a:pt x="337" y="277"/>
                    <a:pt x="265" y="277"/>
                  </a:cubicBezTo>
                  <a:cubicBezTo>
                    <a:pt x="193" y="277"/>
                    <a:pt x="126" y="262"/>
                    <a:pt x="76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2" name="Freeform 569">
              <a:extLst>
                <a:ext uri="{FF2B5EF4-FFF2-40B4-BE49-F238E27FC236}">
                  <a16:creationId xmlns:a16="http://schemas.microsoft.com/office/drawing/2014/main" id="{C2CBAB3D-2DEA-4787-94C4-1577B88C8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7" y="1685"/>
              <a:ext cx="1325" cy="504"/>
            </a:xfrm>
            <a:custGeom>
              <a:avLst/>
              <a:gdLst>
                <a:gd name="T0" fmla="*/ 708 w 530"/>
                <a:gd name="T1" fmla="*/ 9501 h 189"/>
                <a:gd name="T2" fmla="*/ 10363 w 530"/>
                <a:gd name="T3" fmla="*/ 3549 h 189"/>
                <a:gd name="T4" fmla="*/ 19970 w 530"/>
                <a:gd name="T5" fmla="*/ 9557 h 189"/>
                <a:gd name="T6" fmla="*/ 20708 w 530"/>
                <a:gd name="T7" fmla="*/ 7032 h 189"/>
                <a:gd name="T8" fmla="*/ 17738 w 530"/>
                <a:gd name="T9" fmla="*/ 2125 h 189"/>
                <a:gd name="T10" fmla="*/ 10363 w 530"/>
                <a:gd name="T11" fmla="*/ 0 h 189"/>
                <a:gd name="T12" fmla="*/ 2970 w 530"/>
                <a:gd name="T13" fmla="*/ 2125 h 189"/>
                <a:gd name="T14" fmla="*/ 0 w 530"/>
                <a:gd name="T15" fmla="*/ 7032 h 189"/>
                <a:gd name="T16" fmla="*/ 708 w 530"/>
                <a:gd name="T17" fmla="*/ 950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0" h="189">
                  <a:moveTo>
                    <a:pt x="18" y="188"/>
                  </a:moveTo>
                  <a:cubicBezTo>
                    <a:pt x="33" y="121"/>
                    <a:pt x="146" y="70"/>
                    <a:pt x="265" y="70"/>
                  </a:cubicBezTo>
                  <a:cubicBezTo>
                    <a:pt x="381" y="70"/>
                    <a:pt x="507" y="128"/>
                    <a:pt x="511" y="189"/>
                  </a:cubicBezTo>
                  <a:cubicBezTo>
                    <a:pt x="523" y="173"/>
                    <a:pt x="530" y="156"/>
                    <a:pt x="530" y="139"/>
                  </a:cubicBezTo>
                  <a:cubicBezTo>
                    <a:pt x="530" y="103"/>
                    <a:pt x="503" y="68"/>
                    <a:pt x="454" y="42"/>
                  </a:cubicBezTo>
                  <a:cubicBezTo>
                    <a:pt x="404" y="15"/>
                    <a:pt x="337" y="0"/>
                    <a:pt x="265" y="0"/>
                  </a:cubicBezTo>
                  <a:cubicBezTo>
                    <a:pt x="193" y="0"/>
                    <a:pt x="126" y="15"/>
                    <a:pt x="76" y="42"/>
                  </a:cubicBezTo>
                  <a:cubicBezTo>
                    <a:pt x="27" y="68"/>
                    <a:pt x="0" y="103"/>
                    <a:pt x="0" y="139"/>
                  </a:cubicBezTo>
                  <a:cubicBezTo>
                    <a:pt x="0" y="156"/>
                    <a:pt x="6" y="172"/>
                    <a:pt x="18" y="18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3" name="Freeform 570">
              <a:extLst>
                <a:ext uri="{FF2B5EF4-FFF2-40B4-BE49-F238E27FC236}">
                  <a16:creationId xmlns:a16="http://schemas.microsoft.com/office/drawing/2014/main" id="{2CC14BAE-E35A-4181-80B8-5D603E33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5" y="1896"/>
              <a:ext cx="770" cy="293"/>
            </a:xfrm>
            <a:custGeom>
              <a:avLst/>
              <a:gdLst>
                <a:gd name="T0" fmla="*/ 0 w 308"/>
                <a:gd name="T1" fmla="*/ 5535 h 110"/>
                <a:gd name="T2" fmla="*/ 9033 w 308"/>
                <a:gd name="T3" fmla="*/ 56 h 110"/>
                <a:gd name="T4" fmla="*/ 12033 w 308"/>
                <a:gd name="T5" fmla="*/ 453 h 110"/>
                <a:gd name="T6" fmla="*/ 0 w 308"/>
                <a:gd name="T7" fmla="*/ 5535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1"/>
                    <a:pt x="231" y="1"/>
                  </a:cubicBezTo>
                  <a:cubicBezTo>
                    <a:pt x="257" y="1"/>
                    <a:pt x="283" y="4"/>
                    <a:pt x="308" y="9"/>
                  </a:cubicBezTo>
                  <a:cubicBezTo>
                    <a:pt x="254" y="0"/>
                    <a:pt x="49" y="7"/>
                    <a:pt x="0" y="11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4" name="Oval 571">
              <a:extLst>
                <a:ext uri="{FF2B5EF4-FFF2-40B4-BE49-F238E27FC236}">
                  <a16:creationId xmlns:a16="http://schemas.microsoft.com/office/drawing/2014/main" id="{72C9D591-5F77-4FA7-8DED-210569A48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0" y="1893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5" name="Oval 572">
              <a:extLst>
                <a:ext uri="{FF2B5EF4-FFF2-40B4-BE49-F238E27FC236}">
                  <a16:creationId xmlns:a16="http://schemas.microsoft.com/office/drawing/2014/main" id="{7198B5CF-5542-45EB-A232-AB5C79C41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5" y="1904"/>
              <a:ext cx="22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6" name="Oval 573">
              <a:extLst>
                <a:ext uri="{FF2B5EF4-FFF2-40B4-BE49-F238E27FC236}">
                  <a16:creationId xmlns:a16="http://schemas.microsoft.com/office/drawing/2014/main" id="{A109ACD9-139C-47AA-8A88-43C4EE8A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0" y="190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1777" name="Freeform 574">
              <a:extLst>
                <a:ext uri="{FF2B5EF4-FFF2-40B4-BE49-F238E27FC236}">
                  <a16:creationId xmlns:a16="http://schemas.microsoft.com/office/drawing/2014/main" id="{4316B995-E5F8-4B32-A0EC-567DBF7F8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187"/>
              <a:ext cx="630" cy="218"/>
            </a:xfrm>
            <a:custGeom>
              <a:avLst/>
              <a:gdLst>
                <a:gd name="T0" fmla="*/ 0 w 252"/>
                <a:gd name="T1" fmla="*/ 4099 h 82"/>
                <a:gd name="T2" fmla="*/ 9845 w 252"/>
                <a:gd name="T3" fmla="*/ 0 h 82"/>
                <a:gd name="T4" fmla="*/ 0 w 252"/>
                <a:gd name="T5" fmla="*/ 4099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82">
                  <a:moveTo>
                    <a:pt x="0" y="82"/>
                  </a:moveTo>
                  <a:cubicBezTo>
                    <a:pt x="57" y="82"/>
                    <a:pt x="193" y="71"/>
                    <a:pt x="252" y="0"/>
                  </a:cubicBezTo>
                  <a:cubicBezTo>
                    <a:pt x="232" y="15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D65425FD-1C5F-46B0-9D47-50FA53D587F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 dirty="0"/>
              <a:t>Petri </a:t>
            </a:r>
            <a:r>
              <a:rPr lang="fr-FR" altLang="x-none" sz="5067" dirty="0" err="1"/>
              <a:t>dish</a:t>
            </a:r>
            <a:r>
              <a:rPr lang="fr-FR" altLang="x-none" sz="5067" dirty="0"/>
              <a:t> (2)</a:t>
            </a:r>
          </a:p>
        </p:txBody>
      </p:sp>
      <p:grpSp>
        <p:nvGrpSpPr>
          <p:cNvPr id="32771" name="Group 3">
            <a:extLst>
              <a:ext uri="{FF2B5EF4-FFF2-40B4-BE49-F238E27FC236}">
                <a16:creationId xmlns:a16="http://schemas.microsoft.com/office/drawing/2014/main" id="{351E638C-1A21-475A-83A3-DFE6594B921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09800" y="1676400"/>
            <a:ext cx="2814638" cy="1574800"/>
            <a:chOff x="1649" y="1416"/>
            <a:chExt cx="2530" cy="1416"/>
          </a:xfrm>
        </p:grpSpPr>
        <p:sp>
          <p:nvSpPr>
            <p:cNvPr id="33108" name="Freeform 4">
              <a:extLst>
                <a:ext uri="{FF2B5EF4-FFF2-40B4-BE49-F238E27FC236}">
                  <a16:creationId xmlns:a16="http://schemas.microsoft.com/office/drawing/2014/main" id="{19FC48CF-7A70-433B-9B73-9359369FD4E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2336"/>
              <a:ext cx="1313" cy="360"/>
            </a:xfrm>
            <a:custGeom>
              <a:avLst/>
              <a:gdLst>
                <a:gd name="T0" fmla="*/ 10246 w 525"/>
                <a:gd name="T1" fmla="*/ 5368 h 135"/>
                <a:gd name="T2" fmla="*/ 0 w 525"/>
                <a:gd name="T3" fmla="*/ 0 h 135"/>
                <a:gd name="T4" fmla="*/ 10246 w 525"/>
                <a:gd name="T5" fmla="*/ 6827 h 135"/>
                <a:gd name="T6" fmla="*/ 20540 w 525"/>
                <a:gd name="T7" fmla="*/ 0 h 135"/>
                <a:gd name="T8" fmla="*/ 10246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9" name="Freeform 5">
              <a:extLst>
                <a:ext uri="{FF2B5EF4-FFF2-40B4-BE49-F238E27FC236}">
                  <a16:creationId xmlns:a16="http://schemas.microsoft.com/office/drawing/2014/main" id="{493C1C7D-51E5-4D7F-A070-0EBB9F7BB1B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1853"/>
              <a:ext cx="1323" cy="739"/>
            </a:xfrm>
            <a:custGeom>
              <a:avLst/>
              <a:gdLst>
                <a:gd name="T0" fmla="*/ 2939 w 529"/>
                <a:gd name="T1" fmla="*/ 11907 h 277"/>
                <a:gd name="T2" fmla="*/ 0 w 529"/>
                <a:gd name="T3" fmla="*/ 6990 h 277"/>
                <a:gd name="T4" fmla="*/ 2939 w 529"/>
                <a:gd name="T5" fmla="*/ 2129 h 277"/>
                <a:gd name="T6" fmla="*/ 10326 w 529"/>
                <a:gd name="T7" fmla="*/ 0 h 277"/>
                <a:gd name="T8" fmla="*/ 17757 w 529"/>
                <a:gd name="T9" fmla="*/ 2129 h 277"/>
                <a:gd name="T10" fmla="*/ 20698 w 529"/>
                <a:gd name="T11" fmla="*/ 6990 h 277"/>
                <a:gd name="T12" fmla="*/ 17757 w 529"/>
                <a:gd name="T13" fmla="*/ 11907 h 277"/>
                <a:gd name="T14" fmla="*/ 10326 w 529"/>
                <a:gd name="T15" fmla="*/ 14036 h 277"/>
                <a:gd name="T16" fmla="*/ 2939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0" name="Freeform 6">
              <a:extLst>
                <a:ext uri="{FF2B5EF4-FFF2-40B4-BE49-F238E27FC236}">
                  <a16:creationId xmlns:a16="http://schemas.microsoft.com/office/drawing/2014/main" id="{B7DC69B3-A07A-4F9A-A4D2-2C2EF3BA92E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61" y="2221"/>
              <a:ext cx="1373" cy="611"/>
            </a:xfrm>
            <a:custGeom>
              <a:avLst/>
              <a:gdLst>
                <a:gd name="T0" fmla="*/ 21478 w 549"/>
                <a:gd name="T1" fmla="*/ 4101 h 229"/>
                <a:gd name="T2" fmla="*/ 10714 w 549"/>
                <a:gd name="T3" fmla="*/ 11604 h 229"/>
                <a:gd name="T4" fmla="*/ 0 w 549"/>
                <a:gd name="T5" fmla="*/ 4101 h 229"/>
                <a:gd name="T6" fmla="*/ 0 w 549"/>
                <a:gd name="T7" fmla="*/ 0 h 229"/>
                <a:gd name="T8" fmla="*/ 10714 w 549"/>
                <a:gd name="T9" fmla="*/ 7561 h 229"/>
                <a:gd name="T10" fmla="*/ 21478 w 549"/>
                <a:gd name="T11" fmla="*/ 0 h 229"/>
                <a:gd name="T12" fmla="*/ 21478 w 549"/>
                <a:gd name="T13" fmla="*/ 410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1" name="Freeform 7">
              <a:extLst>
                <a:ext uri="{FF2B5EF4-FFF2-40B4-BE49-F238E27FC236}">
                  <a16:creationId xmlns:a16="http://schemas.microsoft.com/office/drawing/2014/main" id="{388659FA-66C1-42CF-A825-9495F24059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2328"/>
              <a:ext cx="1323" cy="456"/>
            </a:xfrm>
            <a:custGeom>
              <a:avLst/>
              <a:gdLst>
                <a:gd name="T0" fmla="*/ 20698 w 529"/>
                <a:gd name="T1" fmla="*/ 0 h 171"/>
                <a:gd name="T2" fmla="*/ 10326 w 529"/>
                <a:gd name="T3" fmla="*/ 5517 h 171"/>
                <a:gd name="T4" fmla="*/ 0 w 529"/>
                <a:gd name="T5" fmla="*/ 0 h 171"/>
                <a:gd name="T6" fmla="*/ 0 w 529"/>
                <a:gd name="T7" fmla="*/ 2027 h 171"/>
                <a:gd name="T8" fmla="*/ 10326 w 529"/>
                <a:gd name="T9" fmla="*/ 8648 h 171"/>
                <a:gd name="T10" fmla="*/ 20698 w 529"/>
                <a:gd name="T11" fmla="*/ 2027 h 171"/>
                <a:gd name="T12" fmla="*/ 20698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2" name="Freeform 8">
              <a:extLst>
                <a:ext uri="{FF2B5EF4-FFF2-40B4-BE49-F238E27FC236}">
                  <a16:creationId xmlns:a16="http://schemas.microsoft.com/office/drawing/2014/main" id="{BB430D17-1353-4A78-B99D-B488C411CD9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2336"/>
              <a:ext cx="1313" cy="360"/>
            </a:xfrm>
            <a:custGeom>
              <a:avLst/>
              <a:gdLst>
                <a:gd name="T0" fmla="*/ 10246 w 525"/>
                <a:gd name="T1" fmla="*/ 5368 h 135"/>
                <a:gd name="T2" fmla="*/ 0 w 525"/>
                <a:gd name="T3" fmla="*/ 0 h 135"/>
                <a:gd name="T4" fmla="*/ 10246 w 525"/>
                <a:gd name="T5" fmla="*/ 6827 h 135"/>
                <a:gd name="T6" fmla="*/ 20540 w 525"/>
                <a:gd name="T7" fmla="*/ 0 h 135"/>
                <a:gd name="T8" fmla="*/ 10246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3" name="Oval 9">
              <a:extLst>
                <a:ext uri="{FF2B5EF4-FFF2-40B4-BE49-F238E27FC236}">
                  <a16:creationId xmlns:a16="http://schemas.microsoft.com/office/drawing/2014/main" id="{A224A335-19EB-4029-AABB-CB3F33530C2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1" y="1827"/>
              <a:ext cx="1373" cy="792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14" name="Freeform 10">
              <a:extLst>
                <a:ext uri="{FF2B5EF4-FFF2-40B4-BE49-F238E27FC236}">
                  <a16:creationId xmlns:a16="http://schemas.microsoft.com/office/drawing/2014/main" id="{687484F1-5C87-46C5-BB64-6C3AB6BC5A9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1853"/>
              <a:ext cx="1323" cy="739"/>
            </a:xfrm>
            <a:custGeom>
              <a:avLst/>
              <a:gdLst>
                <a:gd name="T0" fmla="*/ 2939 w 529"/>
                <a:gd name="T1" fmla="*/ 11907 h 277"/>
                <a:gd name="T2" fmla="*/ 0 w 529"/>
                <a:gd name="T3" fmla="*/ 6990 h 277"/>
                <a:gd name="T4" fmla="*/ 2939 w 529"/>
                <a:gd name="T5" fmla="*/ 2129 h 277"/>
                <a:gd name="T6" fmla="*/ 10326 w 529"/>
                <a:gd name="T7" fmla="*/ 0 h 277"/>
                <a:gd name="T8" fmla="*/ 17757 w 529"/>
                <a:gd name="T9" fmla="*/ 2129 h 277"/>
                <a:gd name="T10" fmla="*/ 20698 w 529"/>
                <a:gd name="T11" fmla="*/ 6990 h 277"/>
                <a:gd name="T12" fmla="*/ 17757 w 529"/>
                <a:gd name="T13" fmla="*/ 11907 h 277"/>
                <a:gd name="T14" fmla="*/ 10326 w 529"/>
                <a:gd name="T15" fmla="*/ 14036 h 277"/>
                <a:gd name="T16" fmla="*/ 2939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5" name="Freeform 11">
              <a:extLst>
                <a:ext uri="{FF2B5EF4-FFF2-40B4-BE49-F238E27FC236}">
                  <a16:creationId xmlns:a16="http://schemas.microsoft.com/office/drawing/2014/main" id="{805EA56D-4ED1-494A-B828-CFB17AB48D8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1853"/>
              <a:ext cx="1323" cy="504"/>
            </a:xfrm>
            <a:custGeom>
              <a:avLst/>
              <a:gdLst>
                <a:gd name="T0" fmla="*/ 675 w 529"/>
                <a:gd name="T1" fmla="*/ 9501 h 189"/>
                <a:gd name="T2" fmla="*/ 10326 w 529"/>
                <a:gd name="T3" fmla="*/ 3549 h 189"/>
                <a:gd name="T4" fmla="*/ 19948 w 529"/>
                <a:gd name="T5" fmla="*/ 9557 h 189"/>
                <a:gd name="T6" fmla="*/ 20698 w 529"/>
                <a:gd name="T7" fmla="*/ 6976 h 189"/>
                <a:gd name="T8" fmla="*/ 17757 w 529"/>
                <a:gd name="T9" fmla="*/ 2125 h 189"/>
                <a:gd name="T10" fmla="*/ 10326 w 529"/>
                <a:gd name="T11" fmla="*/ 0 h 189"/>
                <a:gd name="T12" fmla="*/ 2939 w 529"/>
                <a:gd name="T13" fmla="*/ 2125 h 189"/>
                <a:gd name="T14" fmla="*/ 0 w 529"/>
                <a:gd name="T15" fmla="*/ 6976 h 189"/>
                <a:gd name="T16" fmla="*/ 675 w 529"/>
                <a:gd name="T17" fmla="*/ 950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5" y="70"/>
                    <a:pt x="264" y="70"/>
                  </a:cubicBezTo>
                  <a:cubicBezTo>
                    <a:pt x="380" y="70"/>
                    <a:pt x="506" y="128"/>
                    <a:pt x="510" y="189"/>
                  </a:cubicBezTo>
                  <a:cubicBezTo>
                    <a:pt x="522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2"/>
                  </a:cubicBezTo>
                  <a:cubicBezTo>
                    <a:pt x="26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6" name="Freeform 12">
              <a:extLst>
                <a:ext uri="{FF2B5EF4-FFF2-40B4-BE49-F238E27FC236}">
                  <a16:creationId xmlns:a16="http://schemas.microsoft.com/office/drawing/2014/main" id="{ED9EA09E-4E88-459F-B569-89E80A1DE6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49" y="2024"/>
              <a:ext cx="292" cy="304"/>
            </a:xfrm>
            <a:custGeom>
              <a:avLst/>
              <a:gdLst>
                <a:gd name="T0" fmla="*/ 4540 w 117"/>
                <a:gd name="T1" fmla="*/ 1821 h 114"/>
                <a:gd name="T2" fmla="*/ 1166 w 117"/>
                <a:gd name="T3" fmla="*/ 5768 h 114"/>
                <a:gd name="T4" fmla="*/ 2516 w 117"/>
                <a:gd name="T5" fmla="*/ 0 h 114"/>
                <a:gd name="T6" fmla="*/ 4540 w 117"/>
                <a:gd name="T7" fmla="*/ 182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9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7" name="Freeform 13">
              <a:extLst>
                <a:ext uri="{FF2B5EF4-FFF2-40B4-BE49-F238E27FC236}">
                  <a16:creationId xmlns:a16="http://schemas.microsoft.com/office/drawing/2014/main" id="{A0894D12-1E96-4265-8899-7A09C748A6C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6" y="2184"/>
              <a:ext cx="80" cy="139"/>
            </a:xfrm>
            <a:custGeom>
              <a:avLst/>
              <a:gdLst>
                <a:gd name="T0" fmla="*/ 0 w 32"/>
                <a:gd name="T1" fmla="*/ 973 h 52"/>
                <a:gd name="T2" fmla="*/ 750 w 32"/>
                <a:gd name="T3" fmla="*/ 2657 h 52"/>
                <a:gd name="T4" fmla="*/ 1145 w 32"/>
                <a:gd name="T5" fmla="*/ 0 h 52"/>
                <a:gd name="T6" fmla="*/ 908 w 32"/>
                <a:gd name="T7" fmla="*/ 858 h 52"/>
                <a:gd name="T8" fmla="*/ 313 w 32"/>
                <a:gd name="T9" fmla="*/ 112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8" name="Freeform 14">
              <a:extLst>
                <a:ext uri="{FF2B5EF4-FFF2-40B4-BE49-F238E27FC236}">
                  <a16:creationId xmlns:a16="http://schemas.microsoft.com/office/drawing/2014/main" id="{E3400589-6833-4BF8-9F54-0D6094EEF94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6" y="2491"/>
              <a:ext cx="55" cy="197"/>
            </a:xfrm>
            <a:custGeom>
              <a:avLst/>
              <a:gdLst>
                <a:gd name="T0" fmla="*/ 0 w 22"/>
                <a:gd name="T1" fmla="*/ 3054 h 74"/>
                <a:gd name="T2" fmla="*/ 863 w 22"/>
                <a:gd name="T3" fmla="*/ 3714 h 74"/>
                <a:gd name="T4" fmla="*/ 863 w 22"/>
                <a:gd name="T5" fmla="*/ 703 h 74"/>
                <a:gd name="T6" fmla="*/ 0 w 22"/>
                <a:gd name="T7" fmla="*/ 0 h 74"/>
                <a:gd name="T8" fmla="*/ 0 w 22"/>
                <a:gd name="T9" fmla="*/ 30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0" y="61"/>
                  </a:moveTo>
                  <a:cubicBezTo>
                    <a:pt x="7" y="65"/>
                    <a:pt x="14" y="70"/>
                    <a:pt x="22" y="7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19" name="Freeform 15">
              <a:extLst>
                <a:ext uri="{FF2B5EF4-FFF2-40B4-BE49-F238E27FC236}">
                  <a16:creationId xmlns:a16="http://schemas.microsoft.com/office/drawing/2014/main" id="{ED38CC0D-251C-4BFF-BD2D-F71DA18723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1" y="2541"/>
              <a:ext cx="43" cy="187"/>
            </a:xfrm>
            <a:custGeom>
              <a:avLst/>
              <a:gdLst>
                <a:gd name="T0" fmla="*/ 0 w 17"/>
                <a:gd name="T1" fmla="*/ 3203 h 70"/>
                <a:gd name="T2" fmla="*/ 698 w 17"/>
                <a:gd name="T3" fmla="*/ 3569 h 70"/>
                <a:gd name="T4" fmla="*/ 698 w 17"/>
                <a:gd name="T5" fmla="*/ 401 h 70"/>
                <a:gd name="T6" fmla="*/ 0 w 17"/>
                <a:gd name="T7" fmla="*/ 0 h 70"/>
                <a:gd name="T8" fmla="*/ 0 w 17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5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0" name="Freeform 16">
              <a:extLst>
                <a:ext uri="{FF2B5EF4-FFF2-40B4-BE49-F238E27FC236}">
                  <a16:creationId xmlns:a16="http://schemas.microsoft.com/office/drawing/2014/main" id="{D3B55767-6C52-4780-901D-0A1C5D4681C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31" y="2419"/>
              <a:ext cx="25" cy="200"/>
            </a:xfrm>
            <a:custGeom>
              <a:avLst/>
              <a:gdLst>
                <a:gd name="T0" fmla="*/ 0 w 10"/>
                <a:gd name="T1" fmla="*/ 3277 h 75"/>
                <a:gd name="T2" fmla="*/ 395 w 10"/>
                <a:gd name="T3" fmla="*/ 3789 h 75"/>
                <a:gd name="T4" fmla="*/ 395 w 10"/>
                <a:gd name="T5" fmla="*/ 512 h 75"/>
                <a:gd name="T6" fmla="*/ 0 w 10"/>
                <a:gd name="T7" fmla="*/ 0 h 75"/>
                <a:gd name="T8" fmla="*/ 0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7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1" name="Freeform 17">
              <a:extLst>
                <a:ext uri="{FF2B5EF4-FFF2-40B4-BE49-F238E27FC236}">
                  <a16:creationId xmlns:a16="http://schemas.microsoft.com/office/drawing/2014/main" id="{64DAD549-4C92-4501-8F58-01792875CB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66" y="2525"/>
              <a:ext cx="13" cy="179"/>
            </a:xfrm>
            <a:custGeom>
              <a:avLst/>
              <a:gdLst>
                <a:gd name="T0" fmla="*/ 0 w 5"/>
                <a:gd name="T1" fmla="*/ 3318 h 67"/>
                <a:gd name="T2" fmla="*/ 229 w 5"/>
                <a:gd name="T3" fmla="*/ 3412 h 67"/>
                <a:gd name="T4" fmla="*/ 229 w 5"/>
                <a:gd name="T5" fmla="*/ 94 h 67"/>
                <a:gd name="T6" fmla="*/ 0 w 5"/>
                <a:gd name="T7" fmla="*/ 0 h 67"/>
                <a:gd name="T8" fmla="*/ 0 w 5"/>
                <a:gd name="T9" fmla="*/ 331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3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2" name="Freeform 18">
              <a:extLst>
                <a:ext uri="{FF2B5EF4-FFF2-40B4-BE49-F238E27FC236}">
                  <a16:creationId xmlns:a16="http://schemas.microsoft.com/office/drawing/2014/main" id="{9361D0F9-B459-4A62-A990-0D0EACDA4A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6" y="2491"/>
              <a:ext cx="58" cy="197"/>
            </a:xfrm>
            <a:custGeom>
              <a:avLst/>
              <a:gdLst>
                <a:gd name="T0" fmla="*/ 928 w 23"/>
                <a:gd name="T1" fmla="*/ 3054 h 74"/>
                <a:gd name="T2" fmla="*/ 0 w 23"/>
                <a:gd name="T3" fmla="*/ 3714 h 74"/>
                <a:gd name="T4" fmla="*/ 0 w 23"/>
                <a:gd name="T5" fmla="*/ 703 h 74"/>
                <a:gd name="T6" fmla="*/ 928 w 23"/>
                <a:gd name="T7" fmla="*/ 0 h 74"/>
                <a:gd name="T8" fmla="*/ 928 w 23"/>
                <a:gd name="T9" fmla="*/ 30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23" y="61"/>
                  </a:moveTo>
                  <a:cubicBezTo>
                    <a:pt x="16" y="65"/>
                    <a:pt x="9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9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3" name="Freeform 19">
              <a:extLst>
                <a:ext uri="{FF2B5EF4-FFF2-40B4-BE49-F238E27FC236}">
                  <a16:creationId xmlns:a16="http://schemas.microsoft.com/office/drawing/2014/main" id="{BF0B6E6C-1779-4CFD-8B4F-32A654CC3A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6" y="2541"/>
              <a:ext cx="43" cy="187"/>
            </a:xfrm>
            <a:custGeom>
              <a:avLst/>
              <a:gdLst>
                <a:gd name="T0" fmla="*/ 698 w 17"/>
                <a:gd name="T1" fmla="*/ 3203 h 70"/>
                <a:gd name="T2" fmla="*/ 0 w 17"/>
                <a:gd name="T3" fmla="*/ 3569 h 70"/>
                <a:gd name="T4" fmla="*/ 0 w 17"/>
                <a:gd name="T5" fmla="*/ 401 h 70"/>
                <a:gd name="T6" fmla="*/ 698 w 17"/>
                <a:gd name="T7" fmla="*/ 0 h 70"/>
                <a:gd name="T8" fmla="*/ 698 w 17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1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4" name="Freeform 20">
              <a:extLst>
                <a:ext uri="{FF2B5EF4-FFF2-40B4-BE49-F238E27FC236}">
                  <a16:creationId xmlns:a16="http://schemas.microsoft.com/office/drawing/2014/main" id="{A7C15CEB-9C45-4D48-BEA3-964FC3EFAE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1" y="2419"/>
              <a:ext cx="25" cy="200"/>
            </a:xfrm>
            <a:custGeom>
              <a:avLst/>
              <a:gdLst>
                <a:gd name="T0" fmla="*/ 395 w 10"/>
                <a:gd name="T1" fmla="*/ 3277 h 75"/>
                <a:gd name="T2" fmla="*/ 0 w 10"/>
                <a:gd name="T3" fmla="*/ 3789 h 75"/>
                <a:gd name="T4" fmla="*/ 0 w 10"/>
                <a:gd name="T5" fmla="*/ 512 h 75"/>
                <a:gd name="T6" fmla="*/ 395 w 10"/>
                <a:gd name="T7" fmla="*/ 0 h 75"/>
                <a:gd name="T8" fmla="*/ 395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4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5" name="Freeform 21">
              <a:extLst>
                <a:ext uri="{FF2B5EF4-FFF2-40B4-BE49-F238E27FC236}">
                  <a16:creationId xmlns:a16="http://schemas.microsoft.com/office/drawing/2014/main" id="{F542F077-2612-4633-B21B-DC341B9A479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11" y="2525"/>
              <a:ext cx="13" cy="179"/>
            </a:xfrm>
            <a:custGeom>
              <a:avLst/>
              <a:gdLst>
                <a:gd name="T0" fmla="*/ 229 w 5"/>
                <a:gd name="T1" fmla="*/ 3318 h 67"/>
                <a:gd name="T2" fmla="*/ 0 w 5"/>
                <a:gd name="T3" fmla="*/ 3412 h 67"/>
                <a:gd name="T4" fmla="*/ 0 w 5"/>
                <a:gd name="T5" fmla="*/ 94 h 67"/>
                <a:gd name="T6" fmla="*/ 229 w 5"/>
                <a:gd name="T7" fmla="*/ 0 h 67"/>
                <a:gd name="T8" fmla="*/ 229 w 5"/>
                <a:gd name="T9" fmla="*/ 331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5" y="65"/>
                  </a:moveTo>
                  <a:cubicBezTo>
                    <a:pt x="3" y="66"/>
                    <a:pt x="1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5" y="0"/>
                  </a:cubicBezTo>
                  <a:lnTo>
                    <a:pt x="5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6" name="Freeform 22">
              <a:extLst>
                <a:ext uri="{FF2B5EF4-FFF2-40B4-BE49-F238E27FC236}">
                  <a16:creationId xmlns:a16="http://schemas.microsoft.com/office/drawing/2014/main" id="{A2B5B1FD-E990-42CB-88AB-F3E359A936D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39" y="2595"/>
              <a:ext cx="117" cy="202"/>
            </a:xfrm>
            <a:custGeom>
              <a:avLst/>
              <a:gdLst>
                <a:gd name="T0" fmla="*/ 0 w 47"/>
                <a:gd name="T1" fmla="*/ 3192 h 76"/>
                <a:gd name="T2" fmla="*/ 1802 w 47"/>
                <a:gd name="T3" fmla="*/ 3793 h 76"/>
                <a:gd name="T4" fmla="*/ 1802 w 47"/>
                <a:gd name="T5" fmla="*/ 545 h 76"/>
                <a:gd name="T6" fmla="*/ 0 w 47"/>
                <a:gd name="T7" fmla="*/ 0 h 76"/>
                <a:gd name="T8" fmla="*/ 0 w 47"/>
                <a:gd name="T9" fmla="*/ 319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6">
                  <a:moveTo>
                    <a:pt x="0" y="64"/>
                  </a:moveTo>
                  <a:cubicBezTo>
                    <a:pt x="12" y="72"/>
                    <a:pt x="34" y="75"/>
                    <a:pt x="47" y="7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7" name="Freeform 23">
              <a:extLst>
                <a:ext uri="{FF2B5EF4-FFF2-40B4-BE49-F238E27FC236}">
                  <a16:creationId xmlns:a16="http://schemas.microsoft.com/office/drawing/2014/main" id="{308B6C23-0652-4D64-9198-039FA0D75A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9" y="2627"/>
              <a:ext cx="32" cy="178"/>
            </a:xfrm>
            <a:custGeom>
              <a:avLst/>
              <a:gdLst>
                <a:gd name="T0" fmla="*/ 0 w 13"/>
                <a:gd name="T1" fmla="*/ 3247 h 67"/>
                <a:gd name="T2" fmla="*/ 478 w 13"/>
                <a:gd name="T3" fmla="*/ 3339 h 67"/>
                <a:gd name="T4" fmla="*/ 478 w 13"/>
                <a:gd name="T5" fmla="*/ 56 h 67"/>
                <a:gd name="T6" fmla="*/ 0 w 13"/>
                <a:gd name="T7" fmla="*/ 0 h 67"/>
                <a:gd name="T8" fmla="*/ 0 w 13"/>
                <a:gd name="T9" fmla="*/ 324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5"/>
                  </a:moveTo>
                  <a:cubicBezTo>
                    <a:pt x="5" y="66"/>
                    <a:pt x="9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8" name="Freeform 24">
              <a:extLst>
                <a:ext uri="{FF2B5EF4-FFF2-40B4-BE49-F238E27FC236}">
                  <a16:creationId xmlns:a16="http://schemas.microsoft.com/office/drawing/2014/main" id="{7F4A7BF4-EB37-4198-817B-66409FB3C4A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6" y="2613"/>
              <a:ext cx="28" cy="182"/>
            </a:xfrm>
            <a:custGeom>
              <a:avLst/>
              <a:gdLst>
                <a:gd name="T0" fmla="*/ 0 w 11"/>
                <a:gd name="T1" fmla="*/ 3396 h 68"/>
                <a:gd name="T2" fmla="*/ 461 w 11"/>
                <a:gd name="T3" fmla="*/ 3487 h 68"/>
                <a:gd name="T4" fmla="*/ 461 w 11"/>
                <a:gd name="T5" fmla="*/ 94 h 68"/>
                <a:gd name="T6" fmla="*/ 0 w 11"/>
                <a:gd name="T7" fmla="*/ 0 h 68"/>
                <a:gd name="T8" fmla="*/ 0 w 11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8">
                  <a:moveTo>
                    <a:pt x="0" y="66"/>
                  </a:moveTo>
                  <a:cubicBezTo>
                    <a:pt x="3" y="66"/>
                    <a:pt x="7" y="67"/>
                    <a:pt x="11" y="68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29" name="Freeform 25">
              <a:extLst>
                <a:ext uri="{FF2B5EF4-FFF2-40B4-BE49-F238E27FC236}">
                  <a16:creationId xmlns:a16="http://schemas.microsoft.com/office/drawing/2014/main" id="{9499A75D-06F3-4FF5-B41C-6B27237079F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6" y="2491"/>
              <a:ext cx="55" cy="176"/>
            </a:xfrm>
            <a:custGeom>
              <a:avLst/>
              <a:gdLst>
                <a:gd name="T0" fmla="*/ 0 w 22"/>
                <a:gd name="T1" fmla="*/ 2637 h 66"/>
                <a:gd name="T2" fmla="*/ 863 w 22"/>
                <a:gd name="T3" fmla="*/ 3336 h 66"/>
                <a:gd name="T4" fmla="*/ 863 w 22"/>
                <a:gd name="T5" fmla="*/ 704 h 66"/>
                <a:gd name="T6" fmla="*/ 0 w 22"/>
                <a:gd name="T7" fmla="*/ 0 h 66"/>
                <a:gd name="T8" fmla="*/ 0 w 22"/>
                <a:gd name="T9" fmla="*/ 263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6">
                  <a:moveTo>
                    <a:pt x="0" y="52"/>
                  </a:moveTo>
                  <a:cubicBezTo>
                    <a:pt x="7" y="56"/>
                    <a:pt x="14" y="61"/>
                    <a:pt x="22" y="6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0" name="Freeform 26">
              <a:extLst>
                <a:ext uri="{FF2B5EF4-FFF2-40B4-BE49-F238E27FC236}">
                  <a16:creationId xmlns:a16="http://schemas.microsoft.com/office/drawing/2014/main" id="{46B7FC7F-0010-4D91-837C-945099C9840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1" y="2541"/>
              <a:ext cx="43" cy="160"/>
            </a:xfrm>
            <a:custGeom>
              <a:avLst/>
              <a:gdLst>
                <a:gd name="T0" fmla="*/ 0 w 17"/>
                <a:gd name="T1" fmla="*/ 2675 h 60"/>
                <a:gd name="T2" fmla="*/ 698 w 17"/>
                <a:gd name="T3" fmla="*/ 3037 h 60"/>
                <a:gd name="T4" fmla="*/ 698 w 17"/>
                <a:gd name="T5" fmla="*/ 397 h 60"/>
                <a:gd name="T6" fmla="*/ 0 w 17"/>
                <a:gd name="T7" fmla="*/ 0 h 60"/>
                <a:gd name="T8" fmla="*/ 0 w 17"/>
                <a:gd name="T9" fmla="*/ 267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5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1" name="Freeform 27">
              <a:extLst>
                <a:ext uri="{FF2B5EF4-FFF2-40B4-BE49-F238E27FC236}">
                  <a16:creationId xmlns:a16="http://schemas.microsoft.com/office/drawing/2014/main" id="{C7340C00-F696-4B1E-8B02-57BD3B50BA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6" y="2491"/>
              <a:ext cx="58" cy="173"/>
            </a:xfrm>
            <a:custGeom>
              <a:avLst/>
              <a:gdLst>
                <a:gd name="T0" fmla="*/ 0 w 23"/>
                <a:gd name="T1" fmla="*/ 3258 h 65"/>
                <a:gd name="T2" fmla="*/ 928 w 23"/>
                <a:gd name="T3" fmla="*/ 2563 h 65"/>
                <a:gd name="T4" fmla="*/ 928 w 23"/>
                <a:gd name="T5" fmla="*/ 0 h 65"/>
                <a:gd name="T6" fmla="*/ 0 w 23"/>
                <a:gd name="T7" fmla="*/ 695 h 65"/>
                <a:gd name="T8" fmla="*/ 0 w 23"/>
                <a:gd name="T9" fmla="*/ 32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8" y="60"/>
                    <a:pt x="16" y="55"/>
                    <a:pt x="23" y="5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2" name="Freeform 28">
              <a:extLst>
                <a:ext uri="{FF2B5EF4-FFF2-40B4-BE49-F238E27FC236}">
                  <a16:creationId xmlns:a16="http://schemas.microsoft.com/office/drawing/2014/main" id="{111C07CD-AD67-4AE2-A08F-8FAD73C5A7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6" y="2541"/>
              <a:ext cx="43" cy="158"/>
            </a:xfrm>
            <a:custGeom>
              <a:avLst/>
              <a:gdLst>
                <a:gd name="T0" fmla="*/ 0 w 17"/>
                <a:gd name="T1" fmla="*/ 3034 h 59"/>
                <a:gd name="T2" fmla="*/ 698 w 17"/>
                <a:gd name="T3" fmla="*/ 2667 h 59"/>
                <a:gd name="T4" fmla="*/ 698 w 17"/>
                <a:gd name="T5" fmla="*/ 0 h 59"/>
                <a:gd name="T6" fmla="*/ 0 w 17"/>
                <a:gd name="T7" fmla="*/ 402 h 59"/>
                <a:gd name="T8" fmla="*/ 0 w 17"/>
                <a:gd name="T9" fmla="*/ 303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1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3" name="Freeform 29">
              <a:extLst>
                <a:ext uri="{FF2B5EF4-FFF2-40B4-BE49-F238E27FC236}">
                  <a16:creationId xmlns:a16="http://schemas.microsoft.com/office/drawing/2014/main" id="{F079E8AF-9D98-405C-AF72-53EA455712D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1" y="2419"/>
              <a:ext cx="25" cy="165"/>
            </a:xfrm>
            <a:custGeom>
              <a:avLst/>
              <a:gdLst>
                <a:gd name="T0" fmla="*/ 0 w 10"/>
                <a:gd name="T1" fmla="*/ 511 h 62"/>
                <a:gd name="T2" fmla="*/ 0 w 10"/>
                <a:gd name="T3" fmla="*/ 3108 h 62"/>
                <a:gd name="T4" fmla="*/ 395 w 10"/>
                <a:gd name="T5" fmla="*/ 2600 h 62"/>
                <a:gd name="T6" fmla="*/ 395 w 10"/>
                <a:gd name="T7" fmla="*/ 0 h 62"/>
                <a:gd name="T8" fmla="*/ 0 w 10"/>
                <a:gd name="T9" fmla="*/ 51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4" y="59"/>
                    <a:pt x="7" y="55"/>
                    <a:pt x="10" y="5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4" name="Freeform 30">
              <a:extLst>
                <a:ext uri="{FF2B5EF4-FFF2-40B4-BE49-F238E27FC236}">
                  <a16:creationId xmlns:a16="http://schemas.microsoft.com/office/drawing/2014/main" id="{F422CC36-24A4-481D-92B7-1EA37693231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9" y="2627"/>
              <a:ext cx="32" cy="149"/>
            </a:xfrm>
            <a:custGeom>
              <a:avLst/>
              <a:gdLst>
                <a:gd name="T0" fmla="*/ 0 w 13"/>
                <a:gd name="T1" fmla="*/ 2746 h 56"/>
                <a:gd name="T2" fmla="*/ 478 w 13"/>
                <a:gd name="T3" fmla="*/ 2804 h 56"/>
                <a:gd name="T4" fmla="*/ 478 w 13"/>
                <a:gd name="T5" fmla="*/ 56 h 56"/>
                <a:gd name="T6" fmla="*/ 0 w 13"/>
                <a:gd name="T7" fmla="*/ 0 h 56"/>
                <a:gd name="T8" fmla="*/ 0 w 13"/>
                <a:gd name="T9" fmla="*/ 274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6">
                  <a:moveTo>
                    <a:pt x="0" y="55"/>
                  </a:moveTo>
                  <a:cubicBezTo>
                    <a:pt x="5" y="55"/>
                    <a:pt x="9" y="56"/>
                    <a:pt x="13" y="5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5" name="Freeform 31">
              <a:extLst>
                <a:ext uri="{FF2B5EF4-FFF2-40B4-BE49-F238E27FC236}">
                  <a16:creationId xmlns:a16="http://schemas.microsoft.com/office/drawing/2014/main" id="{11049CD0-393A-4A89-9273-47B6F870EA8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6" y="2613"/>
              <a:ext cx="28" cy="150"/>
            </a:xfrm>
            <a:custGeom>
              <a:avLst/>
              <a:gdLst>
                <a:gd name="T0" fmla="*/ 0 w 11"/>
                <a:gd name="T1" fmla="*/ 2727 h 56"/>
                <a:gd name="T2" fmla="*/ 461 w 11"/>
                <a:gd name="T3" fmla="*/ 2885 h 56"/>
                <a:gd name="T4" fmla="*/ 461 w 11"/>
                <a:gd name="T5" fmla="*/ 94 h 56"/>
                <a:gd name="T6" fmla="*/ 0 w 11"/>
                <a:gd name="T7" fmla="*/ 0 h 56"/>
                <a:gd name="T8" fmla="*/ 0 w 11"/>
                <a:gd name="T9" fmla="*/ 272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6">
                  <a:moveTo>
                    <a:pt x="0" y="53"/>
                  </a:moveTo>
                  <a:cubicBezTo>
                    <a:pt x="3" y="54"/>
                    <a:pt x="7" y="55"/>
                    <a:pt x="11" y="5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6" name="Freeform 32">
              <a:extLst>
                <a:ext uri="{FF2B5EF4-FFF2-40B4-BE49-F238E27FC236}">
                  <a16:creationId xmlns:a16="http://schemas.microsoft.com/office/drawing/2014/main" id="{51186788-3F4B-4C07-884F-704903BA759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09" y="2355"/>
              <a:ext cx="632" cy="218"/>
            </a:xfrm>
            <a:custGeom>
              <a:avLst/>
              <a:gdLst>
                <a:gd name="T0" fmla="*/ 0 w 253"/>
                <a:gd name="T1" fmla="*/ 4099 h 82"/>
                <a:gd name="T2" fmla="*/ 9852 w 253"/>
                <a:gd name="T3" fmla="*/ 0 h 82"/>
                <a:gd name="T4" fmla="*/ 0 w 253"/>
                <a:gd name="T5" fmla="*/ 4099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2">
                  <a:moveTo>
                    <a:pt x="0" y="82"/>
                  </a:moveTo>
                  <a:cubicBezTo>
                    <a:pt x="57" y="82"/>
                    <a:pt x="193" y="71"/>
                    <a:pt x="253" y="0"/>
                  </a:cubicBezTo>
                  <a:cubicBezTo>
                    <a:pt x="233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7" name="Freeform 33">
              <a:extLst>
                <a:ext uri="{FF2B5EF4-FFF2-40B4-BE49-F238E27FC236}">
                  <a16:creationId xmlns:a16="http://schemas.microsoft.com/office/drawing/2014/main" id="{A5ABB7A0-74D4-4E95-B753-16D951997A8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6" y="2491"/>
              <a:ext cx="55" cy="88"/>
            </a:xfrm>
            <a:custGeom>
              <a:avLst/>
              <a:gdLst>
                <a:gd name="T0" fmla="*/ 0 w 22"/>
                <a:gd name="T1" fmla="*/ 909 h 33"/>
                <a:gd name="T2" fmla="*/ 863 w 22"/>
                <a:gd name="T3" fmla="*/ 1672 h 33"/>
                <a:gd name="T4" fmla="*/ 863 w 22"/>
                <a:gd name="T5" fmla="*/ 704 h 33"/>
                <a:gd name="T6" fmla="*/ 0 w 22"/>
                <a:gd name="T7" fmla="*/ 0 h 33"/>
                <a:gd name="T8" fmla="*/ 0 w 22"/>
                <a:gd name="T9" fmla="*/ 90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4"/>
                    <a:pt x="14" y="29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8" name="Freeform 34">
              <a:extLst>
                <a:ext uri="{FF2B5EF4-FFF2-40B4-BE49-F238E27FC236}">
                  <a16:creationId xmlns:a16="http://schemas.microsoft.com/office/drawing/2014/main" id="{7EED475A-3673-40E8-A7F2-34DDD945C6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1" y="2541"/>
              <a:ext cx="43" cy="75"/>
            </a:xfrm>
            <a:custGeom>
              <a:avLst/>
              <a:gdLst>
                <a:gd name="T0" fmla="*/ 0 w 17"/>
                <a:gd name="T1" fmla="*/ 1077 h 28"/>
                <a:gd name="T2" fmla="*/ 698 w 17"/>
                <a:gd name="T3" fmla="*/ 1441 h 28"/>
                <a:gd name="T4" fmla="*/ 698 w 17"/>
                <a:gd name="T5" fmla="*/ 402 h 28"/>
                <a:gd name="T6" fmla="*/ 0 w 17"/>
                <a:gd name="T7" fmla="*/ 0 h 28"/>
                <a:gd name="T8" fmla="*/ 0 w 17"/>
                <a:gd name="T9" fmla="*/ 107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39" name="Freeform 35">
              <a:extLst>
                <a:ext uri="{FF2B5EF4-FFF2-40B4-BE49-F238E27FC236}">
                  <a16:creationId xmlns:a16="http://schemas.microsoft.com/office/drawing/2014/main" id="{ACBECCE9-04E6-438B-B6A5-64DFDDCBB49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6" y="2491"/>
              <a:ext cx="58" cy="90"/>
            </a:xfrm>
            <a:custGeom>
              <a:avLst/>
              <a:gdLst>
                <a:gd name="T0" fmla="*/ 0 w 23"/>
                <a:gd name="T1" fmla="*/ 1668 h 34"/>
                <a:gd name="T2" fmla="*/ 928 w 23"/>
                <a:gd name="T3" fmla="*/ 982 h 34"/>
                <a:gd name="T4" fmla="*/ 928 w 23"/>
                <a:gd name="T5" fmla="*/ 0 h 34"/>
                <a:gd name="T6" fmla="*/ 0 w 23"/>
                <a:gd name="T7" fmla="*/ 686 h 34"/>
                <a:gd name="T8" fmla="*/ 0 w 23"/>
                <a:gd name="T9" fmla="*/ 166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0" name="Freeform 36">
              <a:extLst>
                <a:ext uri="{FF2B5EF4-FFF2-40B4-BE49-F238E27FC236}">
                  <a16:creationId xmlns:a16="http://schemas.microsoft.com/office/drawing/2014/main" id="{4580A535-825F-40FE-BC6F-490EB960FA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6" y="2541"/>
              <a:ext cx="43" cy="78"/>
            </a:xfrm>
            <a:custGeom>
              <a:avLst/>
              <a:gdLst>
                <a:gd name="T0" fmla="*/ 0 w 17"/>
                <a:gd name="T1" fmla="*/ 1520 h 29"/>
                <a:gd name="T2" fmla="*/ 698 w 17"/>
                <a:gd name="T3" fmla="*/ 1092 h 29"/>
                <a:gd name="T4" fmla="*/ 698 w 17"/>
                <a:gd name="T5" fmla="*/ 0 h 29"/>
                <a:gd name="T6" fmla="*/ 0 w 17"/>
                <a:gd name="T7" fmla="*/ 428 h 29"/>
                <a:gd name="T8" fmla="*/ 0 w 17"/>
                <a:gd name="T9" fmla="*/ 152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1" name="Freeform 37">
              <a:extLst>
                <a:ext uri="{FF2B5EF4-FFF2-40B4-BE49-F238E27FC236}">
                  <a16:creationId xmlns:a16="http://schemas.microsoft.com/office/drawing/2014/main" id="{B95026B9-15B7-4D58-8917-C1E014526E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1" y="2419"/>
              <a:ext cx="25" cy="77"/>
            </a:xfrm>
            <a:custGeom>
              <a:avLst/>
              <a:gdLst>
                <a:gd name="T0" fmla="*/ 395 w 10"/>
                <a:gd name="T1" fmla="*/ 895 h 29"/>
                <a:gd name="T2" fmla="*/ 395 w 10"/>
                <a:gd name="T3" fmla="*/ 0 h 29"/>
                <a:gd name="T4" fmla="*/ 0 w 10"/>
                <a:gd name="T5" fmla="*/ 507 h 29"/>
                <a:gd name="T6" fmla="*/ 0 w 10"/>
                <a:gd name="T7" fmla="*/ 1439 h 29"/>
                <a:gd name="T8" fmla="*/ 395 w 10"/>
                <a:gd name="T9" fmla="*/ 89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2" name="Freeform 38">
              <a:extLst>
                <a:ext uri="{FF2B5EF4-FFF2-40B4-BE49-F238E27FC236}">
                  <a16:creationId xmlns:a16="http://schemas.microsoft.com/office/drawing/2014/main" id="{A60CBE87-D178-4FF7-99A3-E0FE5878DA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79" y="2627"/>
              <a:ext cx="32" cy="61"/>
            </a:xfrm>
            <a:custGeom>
              <a:avLst/>
              <a:gdLst>
                <a:gd name="T0" fmla="*/ 0 w 13"/>
                <a:gd name="T1" fmla="*/ 1082 h 23"/>
                <a:gd name="T2" fmla="*/ 478 w 13"/>
                <a:gd name="T3" fmla="*/ 1140 h 23"/>
                <a:gd name="T4" fmla="*/ 478 w 13"/>
                <a:gd name="T5" fmla="*/ 56 h 23"/>
                <a:gd name="T6" fmla="*/ 0 w 13"/>
                <a:gd name="T7" fmla="*/ 0 h 23"/>
                <a:gd name="T8" fmla="*/ 0 w 13"/>
                <a:gd name="T9" fmla="*/ 108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5" y="22"/>
                    <a:pt x="9" y="23"/>
                    <a:pt x="13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3" name="Freeform 39">
              <a:extLst>
                <a:ext uri="{FF2B5EF4-FFF2-40B4-BE49-F238E27FC236}">
                  <a16:creationId xmlns:a16="http://schemas.microsoft.com/office/drawing/2014/main" id="{61DAC61F-EFC8-4880-BF57-16E72ACDC33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6" y="2613"/>
              <a:ext cx="28" cy="62"/>
            </a:xfrm>
            <a:custGeom>
              <a:avLst/>
              <a:gdLst>
                <a:gd name="T0" fmla="*/ 0 w 11"/>
                <a:gd name="T1" fmla="*/ 1119 h 23"/>
                <a:gd name="T2" fmla="*/ 461 w 11"/>
                <a:gd name="T3" fmla="*/ 1213 h 23"/>
                <a:gd name="T4" fmla="*/ 461 w 11"/>
                <a:gd name="T5" fmla="*/ 94 h 23"/>
                <a:gd name="T6" fmla="*/ 0 w 11"/>
                <a:gd name="T7" fmla="*/ 0 h 23"/>
                <a:gd name="T8" fmla="*/ 0 w 11"/>
                <a:gd name="T9" fmla="*/ 111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3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4" name="Freeform 40">
              <a:extLst>
                <a:ext uri="{FF2B5EF4-FFF2-40B4-BE49-F238E27FC236}">
                  <a16:creationId xmlns:a16="http://schemas.microsoft.com/office/drawing/2014/main" id="{08E99452-E78F-4722-AD16-9570F22C71A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89" y="1869"/>
              <a:ext cx="597" cy="304"/>
            </a:xfrm>
            <a:custGeom>
              <a:avLst/>
              <a:gdLst>
                <a:gd name="T0" fmla="*/ 0 w 239"/>
                <a:gd name="T1" fmla="*/ 0 h 114"/>
                <a:gd name="T2" fmla="*/ 9302 w 239"/>
                <a:gd name="T3" fmla="*/ 5768 h 114"/>
                <a:gd name="T4" fmla="*/ 105 w 239"/>
                <a:gd name="T5" fmla="*/ 1272 h 114"/>
                <a:gd name="T6" fmla="*/ 1634 w 239"/>
                <a:gd name="T7" fmla="*/ 760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5" name="Freeform 41">
              <a:extLst>
                <a:ext uri="{FF2B5EF4-FFF2-40B4-BE49-F238E27FC236}">
                  <a16:creationId xmlns:a16="http://schemas.microsoft.com/office/drawing/2014/main" id="{D78458FC-F293-4C5E-B09A-A1DD2DC2564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4" y="1997"/>
              <a:ext cx="222" cy="216"/>
            </a:xfrm>
            <a:custGeom>
              <a:avLst/>
              <a:gdLst>
                <a:gd name="T0" fmla="*/ 2327 w 89"/>
                <a:gd name="T1" fmla="*/ 0 h 81"/>
                <a:gd name="T2" fmla="*/ 0 w 89"/>
                <a:gd name="T3" fmla="*/ 4096 h 81"/>
                <a:gd name="T4" fmla="*/ 3447 w 89"/>
                <a:gd name="T5" fmla="*/ 456 h 81"/>
                <a:gd name="T6" fmla="*/ 2128 w 89"/>
                <a:gd name="T7" fmla="*/ 704 h 81"/>
                <a:gd name="T8" fmla="*/ 2327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6" y="30"/>
                    <a:pt x="89" y="9"/>
                  </a:cubicBezTo>
                  <a:cubicBezTo>
                    <a:pt x="69" y="16"/>
                    <a:pt x="57" y="17"/>
                    <a:pt x="55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6" name="Freeform 42">
              <a:extLst>
                <a:ext uri="{FF2B5EF4-FFF2-40B4-BE49-F238E27FC236}">
                  <a16:creationId xmlns:a16="http://schemas.microsoft.com/office/drawing/2014/main" id="{4B744018-C6F1-48CA-A4E5-5480A2987E6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2328"/>
              <a:ext cx="1323" cy="456"/>
            </a:xfrm>
            <a:custGeom>
              <a:avLst/>
              <a:gdLst>
                <a:gd name="T0" fmla="*/ 20698 w 529"/>
                <a:gd name="T1" fmla="*/ 0 h 171"/>
                <a:gd name="T2" fmla="*/ 10326 w 529"/>
                <a:gd name="T3" fmla="*/ 5517 h 171"/>
                <a:gd name="T4" fmla="*/ 0 w 529"/>
                <a:gd name="T5" fmla="*/ 0 h 171"/>
                <a:gd name="T6" fmla="*/ 0 w 529"/>
                <a:gd name="T7" fmla="*/ 2027 h 171"/>
                <a:gd name="T8" fmla="*/ 10326 w 529"/>
                <a:gd name="T9" fmla="*/ 8648 h 171"/>
                <a:gd name="T10" fmla="*/ 20698 w 529"/>
                <a:gd name="T11" fmla="*/ 2027 h 171"/>
                <a:gd name="T12" fmla="*/ 20698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7" name="Freeform 43">
              <a:extLst>
                <a:ext uri="{FF2B5EF4-FFF2-40B4-BE49-F238E27FC236}">
                  <a16:creationId xmlns:a16="http://schemas.microsoft.com/office/drawing/2014/main" id="{EED8D841-87BF-4452-8FAE-EBC00F04E3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2336"/>
              <a:ext cx="1313" cy="360"/>
            </a:xfrm>
            <a:custGeom>
              <a:avLst/>
              <a:gdLst>
                <a:gd name="T0" fmla="*/ 10246 w 525"/>
                <a:gd name="T1" fmla="*/ 5368 h 135"/>
                <a:gd name="T2" fmla="*/ 0 w 525"/>
                <a:gd name="T3" fmla="*/ 0 h 135"/>
                <a:gd name="T4" fmla="*/ 10246 w 525"/>
                <a:gd name="T5" fmla="*/ 6827 h 135"/>
                <a:gd name="T6" fmla="*/ 20540 w 525"/>
                <a:gd name="T7" fmla="*/ 0 h 135"/>
                <a:gd name="T8" fmla="*/ 10246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8" name="Freeform 44">
              <a:extLst>
                <a:ext uri="{FF2B5EF4-FFF2-40B4-BE49-F238E27FC236}">
                  <a16:creationId xmlns:a16="http://schemas.microsoft.com/office/drawing/2014/main" id="{B40A14AF-9F29-45C0-A2A7-A1F121B2C48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38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38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49" name="Freeform 45">
              <a:extLst>
                <a:ext uri="{FF2B5EF4-FFF2-40B4-BE49-F238E27FC236}">
                  <a16:creationId xmlns:a16="http://schemas.microsoft.com/office/drawing/2014/main" id="{46C361B4-7044-4D02-8799-8E702308315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38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38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0" name="Freeform 46">
              <a:extLst>
                <a:ext uri="{FF2B5EF4-FFF2-40B4-BE49-F238E27FC236}">
                  <a16:creationId xmlns:a16="http://schemas.microsoft.com/office/drawing/2014/main" id="{512D51E4-9E6E-4CC8-9DDB-5BFC55E8A0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29" y="2040"/>
              <a:ext cx="1232" cy="552"/>
            </a:xfrm>
            <a:custGeom>
              <a:avLst/>
              <a:gdLst>
                <a:gd name="T0" fmla="*/ 9629 w 493"/>
                <a:gd name="T1" fmla="*/ 0 h 207"/>
                <a:gd name="T2" fmla="*/ 0 w 493"/>
                <a:gd name="T3" fmla="*/ 5917 h 207"/>
                <a:gd name="T4" fmla="*/ 2262 w 493"/>
                <a:gd name="T5" fmla="*/ 8341 h 207"/>
                <a:gd name="T6" fmla="*/ 9629 w 493"/>
                <a:gd name="T7" fmla="*/ 10467 h 207"/>
                <a:gd name="T8" fmla="*/ 17043 w 493"/>
                <a:gd name="T9" fmla="*/ 8341 h 207"/>
                <a:gd name="T10" fmla="*/ 19227 w 493"/>
                <a:gd name="T11" fmla="*/ 6008 h 207"/>
                <a:gd name="T12" fmla="*/ 9629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6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1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1" name="Freeform 47">
              <a:extLst>
                <a:ext uri="{FF2B5EF4-FFF2-40B4-BE49-F238E27FC236}">
                  <a16:creationId xmlns:a16="http://schemas.microsoft.com/office/drawing/2014/main" id="{CA3AB840-8139-490F-AFB5-70D45DDEF8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11" y="1976"/>
              <a:ext cx="773" cy="293"/>
            </a:xfrm>
            <a:custGeom>
              <a:avLst/>
              <a:gdLst>
                <a:gd name="T0" fmla="*/ 0 w 309"/>
                <a:gd name="T1" fmla="*/ 5535 h 110"/>
                <a:gd name="T2" fmla="*/ 9048 w 309"/>
                <a:gd name="T3" fmla="*/ 0 h 110"/>
                <a:gd name="T4" fmla="*/ 12103 w 309"/>
                <a:gd name="T5" fmla="*/ 453 h 110"/>
                <a:gd name="T6" fmla="*/ 0 w 309"/>
                <a:gd name="T7" fmla="*/ 5535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9" y="9"/>
                  </a:cubicBezTo>
                  <a:cubicBezTo>
                    <a:pt x="254" y="0"/>
                    <a:pt x="50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2" name="Freeform 48">
              <a:extLst>
                <a:ext uri="{FF2B5EF4-FFF2-40B4-BE49-F238E27FC236}">
                  <a16:creationId xmlns:a16="http://schemas.microsoft.com/office/drawing/2014/main" id="{F0FBBE28-71D6-48E4-80EB-20AAEF51F4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76" y="2120"/>
              <a:ext cx="60" cy="61"/>
            </a:xfrm>
            <a:custGeom>
              <a:avLst/>
              <a:gdLst>
                <a:gd name="T0" fmla="*/ 83 w 24"/>
                <a:gd name="T1" fmla="*/ 745 h 23"/>
                <a:gd name="T2" fmla="*/ 363 w 24"/>
                <a:gd name="T3" fmla="*/ 90 h 23"/>
                <a:gd name="T4" fmla="*/ 863 w 24"/>
                <a:gd name="T5" fmla="*/ 395 h 23"/>
                <a:gd name="T6" fmla="*/ 625 w 24"/>
                <a:gd name="T7" fmla="*/ 1048 h 23"/>
                <a:gd name="T8" fmla="*/ 83 w 24"/>
                <a:gd name="T9" fmla="*/ 74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" y="15"/>
                  </a:moveTo>
                  <a:cubicBezTo>
                    <a:pt x="0" y="9"/>
                    <a:pt x="3" y="4"/>
                    <a:pt x="9" y="2"/>
                  </a:cubicBezTo>
                  <a:cubicBezTo>
                    <a:pt x="14" y="0"/>
                    <a:pt x="20" y="2"/>
                    <a:pt x="22" y="8"/>
                  </a:cubicBezTo>
                  <a:cubicBezTo>
                    <a:pt x="24" y="13"/>
                    <a:pt x="21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3" name="Freeform 49">
              <a:extLst>
                <a:ext uri="{FF2B5EF4-FFF2-40B4-BE49-F238E27FC236}">
                  <a16:creationId xmlns:a16="http://schemas.microsoft.com/office/drawing/2014/main" id="{00995298-212F-4AA1-9534-741D3A9B0D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4" y="2112"/>
              <a:ext cx="40" cy="43"/>
            </a:xfrm>
            <a:custGeom>
              <a:avLst/>
              <a:gdLst>
                <a:gd name="T0" fmla="*/ 83 w 16"/>
                <a:gd name="T1" fmla="*/ 527 h 16"/>
                <a:gd name="T2" fmla="*/ 238 w 16"/>
                <a:gd name="T3" fmla="*/ 59 h 16"/>
                <a:gd name="T4" fmla="*/ 595 w 16"/>
                <a:gd name="T5" fmla="*/ 253 h 16"/>
                <a:gd name="T6" fmla="*/ 438 w 16"/>
                <a:gd name="T7" fmla="*/ 736 h 16"/>
                <a:gd name="T8" fmla="*/ 83 w 16"/>
                <a:gd name="T9" fmla="*/ 52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4" y="1"/>
                    <a:pt x="15" y="5"/>
                  </a:cubicBezTo>
                  <a:cubicBezTo>
                    <a:pt x="16" y="9"/>
                    <a:pt x="15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4" name="Freeform 50">
              <a:extLst>
                <a:ext uri="{FF2B5EF4-FFF2-40B4-BE49-F238E27FC236}">
                  <a16:creationId xmlns:a16="http://schemas.microsoft.com/office/drawing/2014/main" id="{589D49EF-DDA1-4BE4-8AB1-CDE25E2B36B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41" y="2163"/>
              <a:ext cx="40" cy="42"/>
            </a:xfrm>
            <a:custGeom>
              <a:avLst/>
              <a:gdLst>
                <a:gd name="T0" fmla="*/ 83 w 16"/>
                <a:gd name="T1" fmla="*/ 470 h 16"/>
                <a:gd name="T2" fmla="*/ 238 w 16"/>
                <a:gd name="T3" fmla="*/ 55 h 16"/>
                <a:gd name="T4" fmla="*/ 595 w 16"/>
                <a:gd name="T5" fmla="*/ 234 h 16"/>
                <a:gd name="T6" fmla="*/ 438 w 16"/>
                <a:gd name="T7" fmla="*/ 669 h 16"/>
                <a:gd name="T8" fmla="*/ 83 w 16"/>
                <a:gd name="T9" fmla="*/ 47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4" y="1"/>
                    <a:pt x="15" y="5"/>
                  </a:cubicBezTo>
                  <a:cubicBezTo>
                    <a:pt x="16" y="9"/>
                    <a:pt x="15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5" name="Freeform 51">
              <a:extLst>
                <a:ext uri="{FF2B5EF4-FFF2-40B4-BE49-F238E27FC236}">
                  <a16:creationId xmlns:a16="http://schemas.microsoft.com/office/drawing/2014/main" id="{B98C4DFD-E366-4D3E-B751-5F687C7A33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1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38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38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6" name="Freeform 52">
              <a:extLst>
                <a:ext uri="{FF2B5EF4-FFF2-40B4-BE49-F238E27FC236}">
                  <a16:creationId xmlns:a16="http://schemas.microsoft.com/office/drawing/2014/main" id="{3F0A3371-334C-4C52-9AAA-9A654F859E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61" y="2221"/>
              <a:ext cx="1373" cy="611"/>
            </a:xfrm>
            <a:custGeom>
              <a:avLst/>
              <a:gdLst>
                <a:gd name="T0" fmla="*/ 21478 w 549"/>
                <a:gd name="T1" fmla="*/ 4101 h 229"/>
                <a:gd name="T2" fmla="*/ 10714 w 549"/>
                <a:gd name="T3" fmla="*/ 11604 h 229"/>
                <a:gd name="T4" fmla="*/ 0 w 549"/>
                <a:gd name="T5" fmla="*/ 4101 h 229"/>
                <a:gd name="T6" fmla="*/ 0 w 549"/>
                <a:gd name="T7" fmla="*/ 0 h 229"/>
                <a:gd name="T8" fmla="*/ 10714 w 549"/>
                <a:gd name="T9" fmla="*/ 7561 h 229"/>
                <a:gd name="T10" fmla="*/ 21478 w 549"/>
                <a:gd name="T11" fmla="*/ 0 h 229"/>
                <a:gd name="T12" fmla="*/ 21478 w 549"/>
                <a:gd name="T13" fmla="*/ 410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7" name="Oval 53">
              <a:extLst>
                <a:ext uri="{FF2B5EF4-FFF2-40B4-BE49-F238E27FC236}">
                  <a16:creationId xmlns:a16="http://schemas.microsoft.com/office/drawing/2014/main" id="{F8961174-C6B0-4CAB-88D2-9AA768905DC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1" y="1827"/>
              <a:ext cx="1373" cy="79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58" name="Freeform 54">
              <a:extLst>
                <a:ext uri="{FF2B5EF4-FFF2-40B4-BE49-F238E27FC236}">
                  <a16:creationId xmlns:a16="http://schemas.microsoft.com/office/drawing/2014/main" id="{7C8BF2E1-31EA-4729-8730-FFF4DD7AAB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6" y="1853"/>
              <a:ext cx="1323" cy="739"/>
            </a:xfrm>
            <a:custGeom>
              <a:avLst/>
              <a:gdLst>
                <a:gd name="T0" fmla="*/ 2939 w 529"/>
                <a:gd name="T1" fmla="*/ 11907 h 277"/>
                <a:gd name="T2" fmla="*/ 0 w 529"/>
                <a:gd name="T3" fmla="*/ 6990 h 277"/>
                <a:gd name="T4" fmla="*/ 2939 w 529"/>
                <a:gd name="T5" fmla="*/ 2129 h 277"/>
                <a:gd name="T6" fmla="*/ 10326 w 529"/>
                <a:gd name="T7" fmla="*/ 0 h 277"/>
                <a:gd name="T8" fmla="*/ 17757 w 529"/>
                <a:gd name="T9" fmla="*/ 2129 h 277"/>
                <a:gd name="T10" fmla="*/ 20698 w 529"/>
                <a:gd name="T11" fmla="*/ 6990 h 277"/>
                <a:gd name="T12" fmla="*/ 17757 w 529"/>
                <a:gd name="T13" fmla="*/ 11907 h 277"/>
                <a:gd name="T14" fmla="*/ 10326 w 529"/>
                <a:gd name="T15" fmla="*/ 14036 h 277"/>
                <a:gd name="T16" fmla="*/ 2939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59" name="Freeform 55">
              <a:extLst>
                <a:ext uri="{FF2B5EF4-FFF2-40B4-BE49-F238E27FC236}">
                  <a16:creationId xmlns:a16="http://schemas.microsoft.com/office/drawing/2014/main" id="{0F9CA861-4BAF-480D-83D3-7FE7E35101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81" y="2037"/>
              <a:ext cx="973" cy="160"/>
            </a:xfrm>
            <a:custGeom>
              <a:avLst/>
              <a:gdLst>
                <a:gd name="T0" fmla="*/ 0 w 389"/>
                <a:gd name="T1" fmla="*/ 2368 h 60"/>
                <a:gd name="T2" fmla="*/ 0 w 389"/>
                <a:gd name="T3" fmla="*/ 2368 h 60"/>
                <a:gd name="T4" fmla="*/ 7276 w 389"/>
                <a:gd name="T5" fmla="*/ 93 h 60"/>
                <a:gd name="T6" fmla="*/ 15228 w 389"/>
                <a:gd name="T7" fmla="*/ 3037 h 60"/>
                <a:gd name="T8" fmla="*/ 15228 w 389"/>
                <a:gd name="T9" fmla="*/ 3037 h 60"/>
                <a:gd name="T10" fmla="*/ 7276 w 389"/>
                <a:gd name="T11" fmla="*/ 0 h 60"/>
                <a:gd name="T12" fmla="*/ 0 w 389"/>
                <a:gd name="T13" fmla="*/ 236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9" y="0"/>
                    <a:pt x="186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0" name="Oval 56">
              <a:extLst>
                <a:ext uri="{FF2B5EF4-FFF2-40B4-BE49-F238E27FC236}">
                  <a16:creationId xmlns:a16="http://schemas.microsoft.com/office/drawing/2014/main" id="{AAC9CBAC-50CE-4CDC-B136-889AB66A6C3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46" y="2565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61" name="Oval 57">
              <a:extLst>
                <a:ext uri="{FF2B5EF4-FFF2-40B4-BE49-F238E27FC236}">
                  <a16:creationId xmlns:a16="http://schemas.microsoft.com/office/drawing/2014/main" id="{F44F0DB7-ABF0-491E-B6A9-53EB1522B3F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86" y="2592"/>
              <a:ext cx="25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62" name="Oval 58">
              <a:extLst>
                <a:ext uri="{FF2B5EF4-FFF2-40B4-BE49-F238E27FC236}">
                  <a16:creationId xmlns:a16="http://schemas.microsoft.com/office/drawing/2014/main" id="{C59DD510-8799-42E9-B1AC-9BD0CD8E700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24" y="2555"/>
              <a:ext cx="22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163" name="Freeform 59">
              <a:extLst>
                <a:ext uri="{FF2B5EF4-FFF2-40B4-BE49-F238E27FC236}">
                  <a16:creationId xmlns:a16="http://schemas.microsoft.com/office/drawing/2014/main" id="{34A06A2C-80A3-4D33-B447-221F54CFA5C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9" y="1587"/>
              <a:ext cx="1287" cy="1221"/>
            </a:xfrm>
            <a:custGeom>
              <a:avLst/>
              <a:gdLst>
                <a:gd name="T0" fmla="*/ 18918 w 515"/>
                <a:gd name="T1" fmla="*/ 19859 h 458"/>
                <a:gd name="T2" fmla="*/ 6745 w 515"/>
                <a:gd name="T3" fmla="*/ 16766 h 458"/>
                <a:gd name="T4" fmla="*/ 2104 w 515"/>
                <a:gd name="T5" fmla="*/ 1877 h 458"/>
                <a:gd name="T6" fmla="*/ 3279 w 515"/>
                <a:gd name="T7" fmla="*/ 0 h 458"/>
                <a:gd name="T8" fmla="*/ 7912 w 515"/>
                <a:gd name="T9" fmla="*/ 14889 h 458"/>
                <a:gd name="T10" fmla="*/ 20085 w 515"/>
                <a:gd name="T11" fmla="*/ 18038 h 458"/>
                <a:gd name="T12" fmla="*/ 18918 w 515"/>
                <a:gd name="T13" fmla="*/ 19859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3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1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3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4" name="Freeform 60">
              <a:extLst>
                <a:ext uri="{FF2B5EF4-FFF2-40B4-BE49-F238E27FC236}">
                  <a16:creationId xmlns:a16="http://schemas.microsoft.com/office/drawing/2014/main" id="{19B332C5-7BEA-4F82-8D36-C4A598380E1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36" y="1416"/>
              <a:ext cx="1343" cy="1296"/>
            </a:xfrm>
            <a:custGeom>
              <a:avLst/>
              <a:gdLst>
                <a:gd name="T0" fmla="*/ 2083 w 537"/>
                <a:gd name="T1" fmla="*/ 3243 h 486"/>
                <a:gd name="T2" fmla="*/ 14280 w 537"/>
                <a:gd name="T3" fmla="*/ 6371 h 486"/>
                <a:gd name="T4" fmla="*/ 18927 w 537"/>
                <a:gd name="T5" fmla="*/ 21299 h 486"/>
                <a:gd name="T6" fmla="*/ 6725 w 537"/>
                <a:gd name="T7" fmla="*/ 18147 h 486"/>
                <a:gd name="T8" fmla="*/ 2083 w 537"/>
                <a:gd name="T9" fmla="*/ 324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" h="486">
                  <a:moveTo>
                    <a:pt x="53" y="64"/>
                  </a:moveTo>
                  <a:cubicBezTo>
                    <a:pt x="106" y="0"/>
                    <a:pt x="246" y="27"/>
                    <a:pt x="365" y="126"/>
                  </a:cubicBezTo>
                  <a:cubicBezTo>
                    <a:pt x="484" y="225"/>
                    <a:pt x="537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5" name="Freeform 61">
              <a:extLst>
                <a:ext uri="{FF2B5EF4-FFF2-40B4-BE49-F238E27FC236}">
                  <a16:creationId xmlns:a16="http://schemas.microsoft.com/office/drawing/2014/main" id="{278517AF-C599-4D93-ACD2-6153B5B8A7D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69" y="1549"/>
              <a:ext cx="1077" cy="1030"/>
            </a:xfrm>
            <a:custGeom>
              <a:avLst/>
              <a:gdLst>
                <a:gd name="T0" fmla="*/ 730 w 431"/>
                <a:gd name="T1" fmla="*/ 7050 h 386"/>
                <a:gd name="T2" fmla="*/ 730 w 431"/>
                <a:gd name="T3" fmla="*/ 7050 h 386"/>
                <a:gd name="T4" fmla="*/ 780 w 431"/>
                <a:gd name="T5" fmla="*/ 1574 h 386"/>
                <a:gd name="T6" fmla="*/ 4915 w 431"/>
                <a:gd name="T7" fmla="*/ 456 h 386"/>
                <a:gd name="T8" fmla="*/ 11545 w 431"/>
                <a:gd name="T9" fmla="*/ 4864 h 386"/>
                <a:gd name="T10" fmla="*/ 16073 w 431"/>
                <a:gd name="T11" fmla="*/ 12461 h 386"/>
                <a:gd name="T12" fmla="*/ 16023 w 431"/>
                <a:gd name="T13" fmla="*/ 17993 h 386"/>
                <a:gd name="T14" fmla="*/ 11889 w 431"/>
                <a:gd name="T15" fmla="*/ 19055 h 386"/>
                <a:gd name="T16" fmla="*/ 5258 w 431"/>
                <a:gd name="T17" fmla="*/ 14647 h 386"/>
                <a:gd name="T18" fmla="*/ 730 w 431"/>
                <a:gd name="T19" fmla="*/ 7050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6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6" name="Freeform 62">
              <a:extLst>
                <a:ext uri="{FF2B5EF4-FFF2-40B4-BE49-F238E27FC236}">
                  <a16:creationId xmlns:a16="http://schemas.microsoft.com/office/drawing/2014/main" id="{2FA7647B-1149-4269-8F97-7A7677F306F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1" y="1549"/>
              <a:ext cx="1035" cy="955"/>
            </a:xfrm>
            <a:custGeom>
              <a:avLst/>
              <a:gdLst>
                <a:gd name="T0" fmla="*/ 15438 w 414"/>
                <a:gd name="T1" fmla="*/ 12452 h 358"/>
                <a:gd name="T2" fmla="*/ 10908 w 414"/>
                <a:gd name="T3" fmla="*/ 4860 h 358"/>
                <a:gd name="T4" fmla="*/ 4270 w 414"/>
                <a:gd name="T5" fmla="*/ 456 h 358"/>
                <a:gd name="T6" fmla="*/ 125 w 414"/>
                <a:gd name="T7" fmla="*/ 1574 h 358"/>
                <a:gd name="T8" fmla="*/ 0 w 414"/>
                <a:gd name="T9" fmla="*/ 1729 h 358"/>
                <a:gd name="T10" fmla="*/ 3438 w 414"/>
                <a:gd name="T11" fmla="*/ 1160 h 358"/>
                <a:gd name="T12" fmla="*/ 10395 w 414"/>
                <a:gd name="T13" fmla="*/ 5621 h 358"/>
                <a:gd name="T14" fmla="*/ 15083 w 414"/>
                <a:gd name="T15" fmla="*/ 13626 h 358"/>
                <a:gd name="T16" fmla="*/ 15283 w 414"/>
                <a:gd name="T17" fmla="*/ 18132 h 358"/>
                <a:gd name="T18" fmla="*/ 15395 w 414"/>
                <a:gd name="T19" fmla="*/ 17974 h 358"/>
                <a:gd name="T20" fmla="*/ 15438 w 414"/>
                <a:gd name="T21" fmla="*/ 12452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4" h="358">
                  <a:moveTo>
                    <a:pt x="395" y="246"/>
                  </a:moveTo>
                  <a:cubicBezTo>
                    <a:pt x="374" y="194"/>
                    <a:pt x="333" y="141"/>
                    <a:pt x="279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3" y="31"/>
                  </a:cubicBezTo>
                  <a:cubicBezTo>
                    <a:pt x="2" y="32"/>
                    <a:pt x="1" y="33"/>
                    <a:pt x="0" y="34"/>
                  </a:cubicBezTo>
                  <a:cubicBezTo>
                    <a:pt x="23" y="22"/>
                    <a:pt x="54" y="20"/>
                    <a:pt x="88" y="23"/>
                  </a:cubicBezTo>
                  <a:cubicBezTo>
                    <a:pt x="149" y="29"/>
                    <a:pt x="210" y="64"/>
                    <a:pt x="266" y="111"/>
                  </a:cubicBezTo>
                  <a:cubicBezTo>
                    <a:pt x="323" y="157"/>
                    <a:pt x="369" y="211"/>
                    <a:pt x="386" y="269"/>
                  </a:cubicBezTo>
                  <a:cubicBezTo>
                    <a:pt x="396" y="303"/>
                    <a:pt x="400" y="333"/>
                    <a:pt x="391" y="358"/>
                  </a:cubicBezTo>
                  <a:cubicBezTo>
                    <a:pt x="392" y="357"/>
                    <a:pt x="393" y="356"/>
                    <a:pt x="394" y="355"/>
                  </a:cubicBezTo>
                  <a:cubicBezTo>
                    <a:pt x="414" y="331"/>
                    <a:pt x="414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7" name="Freeform 63">
              <a:extLst>
                <a:ext uri="{FF2B5EF4-FFF2-40B4-BE49-F238E27FC236}">
                  <a16:creationId xmlns:a16="http://schemas.microsoft.com/office/drawing/2014/main" id="{F578F94C-6DF1-4E6E-9C5F-773DFC059F6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51" y="1845"/>
              <a:ext cx="83" cy="128"/>
            </a:xfrm>
            <a:custGeom>
              <a:avLst/>
              <a:gdLst>
                <a:gd name="T0" fmla="*/ 0 w 33"/>
                <a:gd name="T1" fmla="*/ 1821 h 48"/>
                <a:gd name="T2" fmla="*/ 126 w 33"/>
                <a:gd name="T3" fmla="*/ 2424 h 48"/>
                <a:gd name="T4" fmla="*/ 1323 w 33"/>
                <a:gd name="T5" fmla="*/ 605 h 48"/>
                <a:gd name="T6" fmla="*/ 1195 w 33"/>
                <a:gd name="T7" fmla="*/ 0 h 48"/>
                <a:gd name="T8" fmla="*/ 0 w 33"/>
                <a:gd name="T9" fmla="*/ 18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8" name="Freeform 64">
              <a:extLst>
                <a:ext uri="{FF2B5EF4-FFF2-40B4-BE49-F238E27FC236}">
                  <a16:creationId xmlns:a16="http://schemas.microsoft.com/office/drawing/2014/main" id="{AF1A7EAC-39B2-4F75-84E4-56BDE1860DD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64" y="1899"/>
              <a:ext cx="100" cy="168"/>
            </a:xfrm>
            <a:custGeom>
              <a:avLst/>
              <a:gdLst>
                <a:gd name="T0" fmla="*/ 0 w 40"/>
                <a:gd name="T1" fmla="*/ 1821 h 63"/>
                <a:gd name="T2" fmla="*/ 395 w 40"/>
                <a:gd name="T3" fmla="*/ 3187 h 63"/>
                <a:gd name="T4" fmla="*/ 1563 w 40"/>
                <a:gd name="T5" fmla="*/ 1365 h 63"/>
                <a:gd name="T6" fmla="*/ 1175 w 40"/>
                <a:gd name="T7" fmla="*/ 0 h 63"/>
                <a:gd name="T8" fmla="*/ 0 w 40"/>
                <a:gd name="T9" fmla="*/ 1821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36"/>
                  </a:moveTo>
                  <a:cubicBezTo>
                    <a:pt x="3" y="45"/>
                    <a:pt x="6" y="54"/>
                    <a:pt x="10" y="63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6" y="18"/>
                    <a:pt x="33" y="9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69" name="Freeform 65">
              <a:extLst>
                <a:ext uri="{FF2B5EF4-FFF2-40B4-BE49-F238E27FC236}">
                  <a16:creationId xmlns:a16="http://schemas.microsoft.com/office/drawing/2014/main" id="{3F6E6110-FBF0-4062-8E56-8B95CEDC321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71" y="2253"/>
              <a:ext cx="105" cy="131"/>
            </a:xfrm>
            <a:custGeom>
              <a:avLst/>
              <a:gdLst>
                <a:gd name="T0" fmla="*/ 0 w 42"/>
                <a:gd name="T1" fmla="*/ 1893 h 49"/>
                <a:gd name="T2" fmla="*/ 470 w 42"/>
                <a:gd name="T3" fmla="*/ 2502 h 49"/>
                <a:gd name="T4" fmla="*/ 1645 w 42"/>
                <a:gd name="T5" fmla="*/ 671 h 49"/>
                <a:gd name="T6" fmla="*/ 1175 w 42"/>
                <a:gd name="T7" fmla="*/ 0 h 49"/>
                <a:gd name="T8" fmla="*/ 0 w 42"/>
                <a:gd name="T9" fmla="*/ 189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4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0" name="Freeform 66">
              <a:extLst>
                <a:ext uri="{FF2B5EF4-FFF2-40B4-BE49-F238E27FC236}">
                  <a16:creationId xmlns:a16="http://schemas.microsoft.com/office/drawing/2014/main" id="{73A9183C-9A63-47F2-A607-8A116F722E5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09" y="2293"/>
              <a:ext cx="85" cy="110"/>
            </a:xfrm>
            <a:custGeom>
              <a:avLst/>
              <a:gdLst>
                <a:gd name="T0" fmla="*/ 0 w 34"/>
                <a:gd name="T1" fmla="*/ 1916 h 41"/>
                <a:gd name="T2" fmla="*/ 158 w 34"/>
                <a:gd name="T3" fmla="*/ 2122 h 41"/>
                <a:gd name="T4" fmla="*/ 1333 w 34"/>
                <a:gd name="T5" fmla="*/ 252 h 41"/>
                <a:gd name="T6" fmla="*/ 1175 w 34"/>
                <a:gd name="T7" fmla="*/ 0 h 41"/>
                <a:gd name="T8" fmla="*/ 0 w 34"/>
                <a:gd name="T9" fmla="*/ 191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37"/>
                  </a:moveTo>
                  <a:cubicBezTo>
                    <a:pt x="1" y="38"/>
                    <a:pt x="3" y="40"/>
                    <a:pt x="4" y="41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3"/>
                    <a:pt x="31" y="2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1" name="Freeform 67">
              <a:extLst>
                <a:ext uri="{FF2B5EF4-FFF2-40B4-BE49-F238E27FC236}">
                  <a16:creationId xmlns:a16="http://schemas.microsoft.com/office/drawing/2014/main" id="{95F88023-33C5-4A9E-B783-A3BCABF155E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41" y="2328"/>
              <a:ext cx="113" cy="131"/>
            </a:xfrm>
            <a:custGeom>
              <a:avLst/>
              <a:gdLst>
                <a:gd name="T0" fmla="*/ 0 w 45"/>
                <a:gd name="T1" fmla="*/ 1837 h 49"/>
                <a:gd name="T2" fmla="*/ 600 w 45"/>
                <a:gd name="T3" fmla="*/ 2502 h 49"/>
                <a:gd name="T4" fmla="*/ 1790 w 45"/>
                <a:gd name="T5" fmla="*/ 671 h 49"/>
                <a:gd name="T6" fmla="*/ 1185 w 45"/>
                <a:gd name="T7" fmla="*/ 0 h 49"/>
                <a:gd name="T8" fmla="*/ 0 w 45"/>
                <a:gd name="T9" fmla="*/ 18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2" name="Freeform 68">
              <a:extLst>
                <a:ext uri="{FF2B5EF4-FFF2-40B4-BE49-F238E27FC236}">
                  <a16:creationId xmlns:a16="http://schemas.microsoft.com/office/drawing/2014/main" id="{D0DAD631-FBF8-459E-B2B6-5F19370B4C8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61" y="2624"/>
              <a:ext cx="90" cy="99"/>
            </a:xfrm>
            <a:custGeom>
              <a:avLst/>
              <a:gdLst>
                <a:gd name="T0" fmla="*/ 0 w 36"/>
                <a:gd name="T1" fmla="*/ 1841 h 37"/>
                <a:gd name="T2" fmla="*/ 238 w 36"/>
                <a:gd name="T3" fmla="*/ 1897 h 37"/>
                <a:gd name="T4" fmla="*/ 1408 w 36"/>
                <a:gd name="T5" fmla="*/ 56 h 37"/>
                <a:gd name="T6" fmla="*/ 1175 w 36"/>
                <a:gd name="T7" fmla="*/ 0 h 37"/>
                <a:gd name="T8" fmla="*/ 0 w 36"/>
                <a:gd name="T9" fmla="*/ 184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3" name="Freeform 69">
              <a:extLst>
                <a:ext uri="{FF2B5EF4-FFF2-40B4-BE49-F238E27FC236}">
                  <a16:creationId xmlns:a16="http://schemas.microsoft.com/office/drawing/2014/main" id="{4FA3CAF7-6044-4A12-BB98-6384061EA2F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01" y="2629"/>
              <a:ext cx="135" cy="99"/>
            </a:xfrm>
            <a:custGeom>
              <a:avLst/>
              <a:gdLst>
                <a:gd name="T0" fmla="*/ 0 w 54"/>
                <a:gd name="T1" fmla="*/ 1841 h 37"/>
                <a:gd name="T2" fmla="*/ 938 w 54"/>
                <a:gd name="T3" fmla="*/ 1897 h 37"/>
                <a:gd name="T4" fmla="*/ 2113 w 54"/>
                <a:gd name="T5" fmla="*/ 56 h 37"/>
                <a:gd name="T6" fmla="*/ 1175 w 54"/>
                <a:gd name="T7" fmla="*/ 0 h 37"/>
                <a:gd name="T8" fmla="*/ 0 w 54"/>
                <a:gd name="T9" fmla="*/ 184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9" y="37"/>
                    <a:pt x="16" y="37"/>
                    <a:pt x="24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7" y="1"/>
                    <a:pt x="39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4" name="Freeform 70">
              <a:extLst>
                <a:ext uri="{FF2B5EF4-FFF2-40B4-BE49-F238E27FC236}">
                  <a16:creationId xmlns:a16="http://schemas.microsoft.com/office/drawing/2014/main" id="{09D1FB32-0011-4476-9FB7-5E99A2AC8F9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81" y="2627"/>
              <a:ext cx="100" cy="101"/>
            </a:xfrm>
            <a:custGeom>
              <a:avLst/>
              <a:gdLst>
                <a:gd name="T0" fmla="*/ 0 w 40"/>
                <a:gd name="T1" fmla="*/ 1892 h 38"/>
                <a:gd name="T2" fmla="*/ 395 w 40"/>
                <a:gd name="T3" fmla="*/ 1837 h 38"/>
                <a:gd name="T4" fmla="*/ 1563 w 40"/>
                <a:gd name="T5" fmla="*/ 0 h 38"/>
                <a:gd name="T6" fmla="*/ 1175 w 40"/>
                <a:gd name="T7" fmla="*/ 56 h 38"/>
                <a:gd name="T8" fmla="*/ 0 w 40"/>
                <a:gd name="T9" fmla="*/ 189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8">
                  <a:moveTo>
                    <a:pt x="0" y="38"/>
                  </a:moveTo>
                  <a:cubicBezTo>
                    <a:pt x="4" y="38"/>
                    <a:pt x="7" y="37"/>
                    <a:pt x="10" y="3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1"/>
                    <a:pt x="34" y="1"/>
                    <a:pt x="30" y="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5" name="Freeform 71">
              <a:extLst>
                <a:ext uri="{FF2B5EF4-FFF2-40B4-BE49-F238E27FC236}">
                  <a16:creationId xmlns:a16="http://schemas.microsoft.com/office/drawing/2014/main" id="{AE8888DE-FF66-463C-BD0D-4601B683B3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09" y="1901"/>
              <a:ext cx="995" cy="678"/>
            </a:xfrm>
            <a:custGeom>
              <a:avLst/>
              <a:gdLst>
                <a:gd name="T0" fmla="*/ 15550 w 398"/>
                <a:gd name="T1" fmla="*/ 11072 h 254"/>
                <a:gd name="T2" fmla="*/ 11533 w 398"/>
                <a:gd name="T3" fmla="*/ 11985 h 254"/>
                <a:gd name="T4" fmla="*/ 4925 w 398"/>
                <a:gd name="T5" fmla="*/ 7567 h 254"/>
                <a:gd name="T6" fmla="*/ 0 w 398"/>
                <a:gd name="T7" fmla="*/ 0 h 254"/>
                <a:gd name="T8" fmla="*/ 0 w 398"/>
                <a:gd name="T9" fmla="*/ 0 h 254"/>
                <a:gd name="T10" fmla="*/ 125 w 398"/>
                <a:gd name="T11" fmla="*/ 363 h 254"/>
                <a:gd name="T12" fmla="*/ 4658 w 398"/>
                <a:gd name="T13" fmla="*/ 7965 h 254"/>
                <a:gd name="T14" fmla="*/ 11300 w 398"/>
                <a:gd name="T15" fmla="*/ 12383 h 254"/>
                <a:gd name="T16" fmla="*/ 15438 w 398"/>
                <a:gd name="T17" fmla="*/ 11315 h 254"/>
                <a:gd name="T18" fmla="*/ 15550 w 398"/>
                <a:gd name="T19" fmla="*/ 11072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8" h="254">
                  <a:moveTo>
                    <a:pt x="398" y="218"/>
                  </a:moveTo>
                  <a:cubicBezTo>
                    <a:pt x="378" y="239"/>
                    <a:pt x="342" y="245"/>
                    <a:pt x="295" y="236"/>
                  </a:cubicBezTo>
                  <a:cubicBezTo>
                    <a:pt x="241" y="225"/>
                    <a:pt x="181" y="194"/>
                    <a:pt x="126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19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6" y="221"/>
                    <a:pt x="397" y="220"/>
                    <a:pt x="398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6" name="Freeform 72">
              <a:extLst>
                <a:ext uri="{FF2B5EF4-FFF2-40B4-BE49-F238E27FC236}">
                  <a16:creationId xmlns:a16="http://schemas.microsoft.com/office/drawing/2014/main" id="{74A52E41-5CDA-44ED-AE7D-18D66A6A3D9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1" y="1939"/>
              <a:ext cx="978" cy="672"/>
            </a:xfrm>
            <a:custGeom>
              <a:avLst/>
              <a:gdLst>
                <a:gd name="T0" fmla="*/ 15303 w 391"/>
                <a:gd name="T1" fmla="*/ 10923 h 252"/>
                <a:gd name="T2" fmla="*/ 11186 w 391"/>
                <a:gd name="T3" fmla="*/ 11891 h 252"/>
                <a:gd name="T4" fmla="*/ 4617 w 391"/>
                <a:gd name="T5" fmla="*/ 7680 h 252"/>
                <a:gd name="T6" fmla="*/ 0 w 391"/>
                <a:gd name="T7" fmla="*/ 0 h 252"/>
                <a:gd name="T8" fmla="*/ 0 w 391"/>
                <a:gd name="T9" fmla="*/ 0 h 252"/>
                <a:gd name="T10" fmla="*/ 125 w 391"/>
                <a:gd name="T11" fmla="*/ 363 h 252"/>
                <a:gd name="T12" fmla="*/ 4380 w 391"/>
                <a:gd name="T13" fmla="*/ 7829 h 252"/>
                <a:gd name="T14" fmla="*/ 10998 w 391"/>
                <a:gd name="T15" fmla="*/ 12232 h 252"/>
                <a:gd name="T16" fmla="*/ 15178 w 391"/>
                <a:gd name="T17" fmla="*/ 11171 h 252"/>
                <a:gd name="T18" fmla="*/ 15303 w 391"/>
                <a:gd name="T19" fmla="*/ 10923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1" y="237"/>
                    <a:pt x="332" y="244"/>
                    <a:pt x="286" y="235"/>
                  </a:cubicBezTo>
                  <a:cubicBezTo>
                    <a:pt x="231" y="224"/>
                    <a:pt x="173" y="197"/>
                    <a:pt x="118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58" y="110"/>
                    <a:pt x="112" y="155"/>
                  </a:cubicBezTo>
                  <a:cubicBezTo>
                    <a:pt x="166" y="200"/>
                    <a:pt x="226" y="231"/>
                    <a:pt x="281" y="242"/>
                  </a:cubicBezTo>
                  <a:cubicBezTo>
                    <a:pt x="330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7" name="Freeform 73">
              <a:extLst>
                <a:ext uri="{FF2B5EF4-FFF2-40B4-BE49-F238E27FC236}">
                  <a16:creationId xmlns:a16="http://schemas.microsoft.com/office/drawing/2014/main" id="{74CBFB90-BDE8-4D25-806D-E8EAED12A57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1" y="1603"/>
              <a:ext cx="1000" cy="901"/>
            </a:xfrm>
            <a:custGeom>
              <a:avLst/>
              <a:gdLst>
                <a:gd name="T0" fmla="*/ 0 w 400"/>
                <a:gd name="T1" fmla="*/ 704 h 338"/>
                <a:gd name="T2" fmla="*/ 3438 w 400"/>
                <a:gd name="T3" fmla="*/ 149 h 338"/>
                <a:gd name="T4" fmla="*/ 10395 w 400"/>
                <a:gd name="T5" fmla="*/ 4604 h 338"/>
                <a:gd name="T6" fmla="*/ 15083 w 400"/>
                <a:gd name="T7" fmla="*/ 12577 h 338"/>
                <a:gd name="T8" fmla="*/ 15283 w 400"/>
                <a:gd name="T9" fmla="*/ 17068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38">
                  <a:moveTo>
                    <a:pt x="0" y="14"/>
                  </a:moveTo>
                  <a:cubicBezTo>
                    <a:pt x="23" y="2"/>
                    <a:pt x="54" y="0"/>
                    <a:pt x="88" y="3"/>
                  </a:cubicBezTo>
                  <a:cubicBezTo>
                    <a:pt x="149" y="9"/>
                    <a:pt x="210" y="44"/>
                    <a:pt x="266" y="91"/>
                  </a:cubicBezTo>
                  <a:cubicBezTo>
                    <a:pt x="323" y="137"/>
                    <a:pt x="369" y="191"/>
                    <a:pt x="386" y="249"/>
                  </a:cubicBezTo>
                  <a:cubicBezTo>
                    <a:pt x="396" y="283"/>
                    <a:pt x="400" y="313"/>
                    <a:pt x="391" y="3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8" name="Freeform 74">
              <a:extLst>
                <a:ext uri="{FF2B5EF4-FFF2-40B4-BE49-F238E27FC236}">
                  <a16:creationId xmlns:a16="http://schemas.microsoft.com/office/drawing/2014/main" id="{60B197C1-54B4-4B09-9710-AE678E008F2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9" y="1587"/>
              <a:ext cx="1287" cy="1221"/>
            </a:xfrm>
            <a:custGeom>
              <a:avLst/>
              <a:gdLst>
                <a:gd name="T0" fmla="*/ 18918 w 515"/>
                <a:gd name="T1" fmla="*/ 19859 h 458"/>
                <a:gd name="T2" fmla="*/ 6745 w 515"/>
                <a:gd name="T3" fmla="*/ 16766 h 458"/>
                <a:gd name="T4" fmla="*/ 2104 w 515"/>
                <a:gd name="T5" fmla="*/ 1877 h 458"/>
                <a:gd name="T6" fmla="*/ 3279 w 515"/>
                <a:gd name="T7" fmla="*/ 0 h 458"/>
                <a:gd name="T8" fmla="*/ 7912 w 515"/>
                <a:gd name="T9" fmla="*/ 14889 h 458"/>
                <a:gd name="T10" fmla="*/ 20085 w 515"/>
                <a:gd name="T11" fmla="*/ 18038 h 458"/>
                <a:gd name="T12" fmla="*/ 18918 w 515"/>
                <a:gd name="T13" fmla="*/ 19859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3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1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79" name="Freeform 75">
              <a:extLst>
                <a:ext uri="{FF2B5EF4-FFF2-40B4-BE49-F238E27FC236}">
                  <a16:creationId xmlns:a16="http://schemas.microsoft.com/office/drawing/2014/main" id="{BD725296-E33B-4B04-AFC5-2C3F4FD87E0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36" y="1416"/>
              <a:ext cx="1343" cy="1296"/>
            </a:xfrm>
            <a:custGeom>
              <a:avLst/>
              <a:gdLst>
                <a:gd name="T0" fmla="*/ 2083 w 537"/>
                <a:gd name="T1" fmla="*/ 3243 h 486"/>
                <a:gd name="T2" fmla="*/ 14280 w 537"/>
                <a:gd name="T3" fmla="*/ 6371 h 486"/>
                <a:gd name="T4" fmla="*/ 18927 w 537"/>
                <a:gd name="T5" fmla="*/ 21299 h 486"/>
                <a:gd name="T6" fmla="*/ 6725 w 537"/>
                <a:gd name="T7" fmla="*/ 18147 h 486"/>
                <a:gd name="T8" fmla="*/ 2083 w 537"/>
                <a:gd name="T9" fmla="*/ 324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7" h="486">
                  <a:moveTo>
                    <a:pt x="53" y="64"/>
                  </a:moveTo>
                  <a:cubicBezTo>
                    <a:pt x="106" y="0"/>
                    <a:pt x="246" y="27"/>
                    <a:pt x="365" y="126"/>
                  </a:cubicBezTo>
                  <a:cubicBezTo>
                    <a:pt x="484" y="225"/>
                    <a:pt x="537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0" name="Freeform 76">
              <a:extLst>
                <a:ext uri="{FF2B5EF4-FFF2-40B4-BE49-F238E27FC236}">
                  <a16:creationId xmlns:a16="http://schemas.microsoft.com/office/drawing/2014/main" id="{B7D56B1B-49B5-411B-9A25-70D7C9531C3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69" y="1549"/>
              <a:ext cx="1077" cy="1030"/>
            </a:xfrm>
            <a:custGeom>
              <a:avLst/>
              <a:gdLst>
                <a:gd name="T0" fmla="*/ 730 w 431"/>
                <a:gd name="T1" fmla="*/ 7050 h 386"/>
                <a:gd name="T2" fmla="*/ 730 w 431"/>
                <a:gd name="T3" fmla="*/ 7050 h 386"/>
                <a:gd name="T4" fmla="*/ 780 w 431"/>
                <a:gd name="T5" fmla="*/ 1574 h 386"/>
                <a:gd name="T6" fmla="*/ 4915 w 431"/>
                <a:gd name="T7" fmla="*/ 456 h 386"/>
                <a:gd name="T8" fmla="*/ 11545 w 431"/>
                <a:gd name="T9" fmla="*/ 4864 h 386"/>
                <a:gd name="T10" fmla="*/ 16073 w 431"/>
                <a:gd name="T11" fmla="*/ 12461 h 386"/>
                <a:gd name="T12" fmla="*/ 16023 w 431"/>
                <a:gd name="T13" fmla="*/ 17993 h 386"/>
                <a:gd name="T14" fmla="*/ 11889 w 431"/>
                <a:gd name="T15" fmla="*/ 19055 h 386"/>
                <a:gd name="T16" fmla="*/ 5258 w 431"/>
                <a:gd name="T17" fmla="*/ 14647 h 386"/>
                <a:gd name="T18" fmla="*/ 730 w 431"/>
                <a:gd name="T19" fmla="*/ 7050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6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1" name="Freeform 77">
              <a:extLst>
                <a:ext uri="{FF2B5EF4-FFF2-40B4-BE49-F238E27FC236}">
                  <a16:creationId xmlns:a16="http://schemas.microsoft.com/office/drawing/2014/main" id="{A2563332-04CD-4AD7-BF15-2AFD49DFC4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51" y="2165"/>
              <a:ext cx="40" cy="67"/>
            </a:xfrm>
            <a:custGeom>
              <a:avLst/>
              <a:gdLst>
                <a:gd name="T0" fmla="*/ 625 w 16"/>
                <a:gd name="T1" fmla="*/ 1292 h 25"/>
                <a:gd name="T2" fmla="*/ 0 w 1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2" y="17"/>
                    <a:pt x="7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2" name="Line 78">
              <a:extLst>
                <a:ext uri="{FF2B5EF4-FFF2-40B4-BE49-F238E27FC236}">
                  <a16:creationId xmlns:a16="http://schemas.microsoft.com/office/drawing/2014/main" id="{9212F860-15C5-439A-B8AA-96E4B9D66CB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34" y="2221"/>
              <a:ext cx="1" cy="6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3" name="Freeform 79">
              <a:extLst>
                <a:ext uri="{FF2B5EF4-FFF2-40B4-BE49-F238E27FC236}">
                  <a16:creationId xmlns:a16="http://schemas.microsoft.com/office/drawing/2014/main" id="{FCD40B9B-255E-49D2-AA61-135A2622AF2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016"/>
              <a:ext cx="100" cy="261"/>
            </a:xfrm>
            <a:custGeom>
              <a:avLst/>
              <a:gdLst>
                <a:gd name="T0" fmla="*/ 0 w 40"/>
                <a:gd name="T1" fmla="*/ 0 h 98"/>
                <a:gd name="T2" fmla="*/ 1563 w 40"/>
                <a:gd name="T3" fmla="*/ 3872 h 98"/>
                <a:gd name="T4" fmla="*/ 1458 w 40"/>
                <a:gd name="T5" fmla="*/ 493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4" name="Freeform 80">
              <a:extLst>
                <a:ext uri="{FF2B5EF4-FFF2-40B4-BE49-F238E27FC236}">
                  <a16:creationId xmlns:a16="http://schemas.microsoft.com/office/drawing/2014/main" id="{2A1580A3-4D5E-44F8-A5CC-A8728C421A8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9" y="2037"/>
              <a:ext cx="90" cy="211"/>
            </a:xfrm>
            <a:custGeom>
              <a:avLst/>
              <a:gdLst>
                <a:gd name="T0" fmla="*/ 1375 w 36"/>
                <a:gd name="T1" fmla="*/ 4022 h 79"/>
                <a:gd name="T2" fmla="*/ 1408 w 36"/>
                <a:gd name="T3" fmla="*/ 3502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3" y="2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5" name="Freeform 81">
              <a:extLst>
                <a:ext uri="{FF2B5EF4-FFF2-40B4-BE49-F238E27FC236}">
                  <a16:creationId xmlns:a16="http://schemas.microsoft.com/office/drawing/2014/main" id="{F33E6E8B-5EF1-4403-AE07-BFC286E781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6" y="2035"/>
              <a:ext cx="28" cy="42"/>
            </a:xfrm>
            <a:custGeom>
              <a:avLst/>
              <a:gdLst>
                <a:gd name="T0" fmla="*/ 130 w 11"/>
                <a:gd name="T1" fmla="*/ 0 h 16"/>
                <a:gd name="T2" fmla="*/ 51 w 11"/>
                <a:gd name="T3" fmla="*/ 234 h 16"/>
                <a:gd name="T4" fmla="*/ 247 w 11"/>
                <a:gd name="T5" fmla="*/ 89 h 16"/>
                <a:gd name="T6" fmla="*/ 163 w 11"/>
                <a:gd name="T7" fmla="*/ 433 h 16"/>
                <a:gd name="T8" fmla="*/ 461 w 11"/>
                <a:gd name="T9" fmla="*/ 3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2" y="4"/>
                    <a:pt x="5" y="1"/>
                    <a:pt x="6" y="2"/>
                  </a:cubicBezTo>
                  <a:cubicBezTo>
                    <a:pt x="9" y="4"/>
                    <a:pt x="4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6" name="Freeform 82">
              <a:extLst>
                <a:ext uri="{FF2B5EF4-FFF2-40B4-BE49-F238E27FC236}">
                  <a16:creationId xmlns:a16="http://schemas.microsoft.com/office/drawing/2014/main" id="{704BA354-BF79-4B8E-A24A-33DBEED1CD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016"/>
              <a:ext cx="25" cy="24"/>
            </a:xfrm>
            <a:custGeom>
              <a:avLst/>
              <a:gdLst>
                <a:gd name="T0" fmla="*/ 0 w 10"/>
                <a:gd name="T1" fmla="*/ 149 h 9"/>
                <a:gd name="T2" fmla="*/ 158 w 10"/>
                <a:gd name="T3" fmla="*/ 56 h 9"/>
                <a:gd name="T4" fmla="*/ 125 w 10"/>
                <a:gd name="T5" fmla="*/ 397 h 9"/>
                <a:gd name="T6" fmla="*/ 395 w 10"/>
                <a:gd name="T7" fmla="*/ 20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4" y="3"/>
                    <a:pt x="1" y="7"/>
                    <a:pt x="3" y="8"/>
                  </a:cubicBezTo>
                  <a:cubicBezTo>
                    <a:pt x="5" y="9"/>
                    <a:pt x="9" y="5"/>
                    <a:pt x="10" y="4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7" name="Freeform 83">
              <a:extLst>
                <a:ext uri="{FF2B5EF4-FFF2-40B4-BE49-F238E27FC236}">
                  <a16:creationId xmlns:a16="http://schemas.microsoft.com/office/drawing/2014/main" id="{6B06F3D2-EA53-4FE8-A1DE-E6A1F28715B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51" y="2168"/>
              <a:ext cx="10" cy="16"/>
            </a:xfrm>
            <a:custGeom>
              <a:avLst/>
              <a:gdLst>
                <a:gd name="T0" fmla="*/ 0 w 4"/>
                <a:gd name="T1" fmla="*/ 93 h 6"/>
                <a:gd name="T2" fmla="*/ 158 w 4"/>
                <a:gd name="T3" fmla="*/ 56 h 6"/>
                <a:gd name="T4" fmla="*/ 83 w 4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4" y="3"/>
                    <a:pt x="3" y="4"/>
                    <a:pt x="2" y="6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8" name="Freeform 84">
              <a:extLst>
                <a:ext uri="{FF2B5EF4-FFF2-40B4-BE49-F238E27FC236}">
                  <a16:creationId xmlns:a16="http://schemas.microsoft.com/office/drawing/2014/main" id="{6B425787-4A19-498C-A4E8-17794BE8887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84" y="2219"/>
              <a:ext cx="10" cy="10"/>
            </a:xfrm>
            <a:custGeom>
              <a:avLst/>
              <a:gdLst>
                <a:gd name="T0" fmla="*/ 83 w 4"/>
                <a:gd name="T1" fmla="*/ 158 h 4"/>
                <a:gd name="T2" fmla="*/ 125 w 4"/>
                <a:gd name="T3" fmla="*/ 0 h 4"/>
                <a:gd name="T4" fmla="*/ 0 w 4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89" name="Freeform 85">
              <a:extLst>
                <a:ext uri="{FF2B5EF4-FFF2-40B4-BE49-F238E27FC236}">
                  <a16:creationId xmlns:a16="http://schemas.microsoft.com/office/drawing/2014/main" id="{B82AA0E4-DAD4-4F51-A82C-3B8292473FB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01" y="2229"/>
              <a:ext cx="18" cy="14"/>
            </a:xfrm>
            <a:custGeom>
              <a:avLst/>
              <a:gdLst>
                <a:gd name="T0" fmla="*/ 85 w 7"/>
                <a:gd name="T1" fmla="*/ 244 h 5"/>
                <a:gd name="T2" fmla="*/ 54 w 7"/>
                <a:gd name="T3" fmla="*/ 305 h 5"/>
                <a:gd name="T4" fmla="*/ 257 w 7"/>
                <a:gd name="T5" fmla="*/ 244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5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90" name="Freeform 86">
              <a:extLst>
                <a:ext uri="{FF2B5EF4-FFF2-40B4-BE49-F238E27FC236}">
                  <a16:creationId xmlns:a16="http://schemas.microsoft.com/office/drawing/2014/main" id="{2265D56A-599C-48AD-B639-7807EC8138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31" y="2280"/>
              <a:ext cx="8" cy="3"/>
            </a:xfrm>
            <a:custGeom>
              <a:avLst/>
              <a:gdLst>
                <a:gd name="T0" fmla="*/ 0 w 3"/>
                <a:gd name="T1" fmla="*/ 0 h 1"/>
                <a:gd name="T2" fmla="*/ 149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2" name="Group 87">
            <a:extLst>
              <a:ext uri="{FF2B5EF4-FFF2-40B4-BE49-F238E27FC236}">
                <a16:creationId xmlns:a16="http://schemas.microsoft.com/office/drawing/2014/main" id="{0DEC9067-BFA4-4425-AC02-959C06917B8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800600" y="2895600"/>
            <a:ext cx="2814638" cy="1574800"/>
            <a:chOff x="1652" y="1416"/>
            <a:chExt cx="2530" cy="1416"/>
          </a:xfrm>
        </p:grpSpPr>
        <p:sp>
          <p:nvSpPr>
            <p:cNvPr id="33025" name="Freeform 88">
              <a:extLst>
                <a:ext uri="{FF2B5EF4-FFF2-40B4-BE49-F238E27FC236}">
                  <a16:creationId xmlns:a16="http://schemas.microsoft.com/office/drawing/2014/main" id="{076ED8D8-7FD6-4EB0-BDE7-2F599C10E2A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2336"/>
              <a:ext cx="1312" cy="360"/>
            </a:xfrm>
            <a:custGeom>
              <a:avLst/>
              <a:gdLst>
                <a:gd name="T0" fmla="*/ 10254 w 525"/>
                <a:gd name="T1" fmla="*/ 5368 h 135"/>
                <a:gd name="T2" fmla="*/ 0 w 525"/>
                <a:gd name="T3" fmla="*/ 0 h 135"/>
                <a:gd name="T4" fmla="*/ 10254 w 525"/>
                <a:gd name="T5" fmla="*/ 6827 h 135"/>
                <a:gd name="T6" fmla="*/ 20477 w 525"/>
                <a:gd name="T7" fmla="*/ 0 h 135"/>
                <a:gd name="T8" fmla="*/ 10254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6" name="Freeform 89">
              <a:extLst>
                <a:ext uri="{FF2B5EF4-FFF2-40B4-BE49-F238E27FC236}">
                  <a16:creationId xmlns:a16="http://schemas.microsoft.com/office/drawing/2014/main" id="{3F0DC1DA-FBF0-40C9-9FAA-30B70ACE276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1853"/>
              <a:ext cx="1322" cy="739"/>
            </a:xfrm>
            <a:custGeom>
              <a:avLst/>
              <a:gdLst>
                <a:gd name="T0" fmla="*/ 2916 w 529"/>
                <a:gd name="T1" fmla="*/ 11907 h 277"/>
                <a:gd name="T2" fmla="*/ 0 w 529"/>
                <a:gd name="T3" fmla="*/ 6990 h 277"/>
                <a:gd name="T4" fmla="*/ 2916 w 529"/>
                <a:gd name="T5" fmla="*/ 2129 h 277"/>
                <a:gd name="T6" fmla="*/ 10329 w 529"/>
                <a:gd name="T7" fmla="*/ 0 h 277"/>
                <a:gd name="T8" fmla="*/ 17711 w 529"/>
                <a:gd name="T9" fmla="*/ 2129 h 277"/>
                <a:gd name="T10" fmla="*/ 20635 w 529"/>
                <a:gd name="T11" fmla="*/ 6990 h 277"/>
                <a:gd name="T12" fmla="*/ 17711 w 529"/>
                <a:gd name="T13" fmla="*/ 11907 h 277"/>
                <a:gd name="T14" fmla="*/ 10329 w 529"/>
                <a:gd name="T15" fmla="*/ 14036 h 277"/>
                <a:gd name="T16" fmla="*/ 2916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4" y="262"/>
                    <a:pt x="336" y="277"/>
                    <a:pt x="265" y="277"/>
                  </a:cubicBezTo>
                  <a:cubicBezTo>
                    <a:pt x="193" y="277"/>
                    <a:pt x="126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7" name="Freeform 90">
              <a:extLst>
                <a:ext uri="{FF2B5EF4-FFF2-40B4-BE49-F238E27FC236}">
                  <a16:creationId xmlns:a16="http://schemas.microsoft.com/office/drawing/2014/main" id="{99772CD7-8434-42E3-B5BE-70ECC7756BD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62" y="2221"/>
              <a:ext cx="1372" cy="611"/>
            </a:xfrm>
            <a:custGeom>
              <a:avLst/>
              <a:gdLst>
                <a:gd name="T0" fmla="*/ 21415 w 549"/>
                <a:gd name="T1" fmla="*/ 4101 h 229"/>
                <a:gd name="T2" fmla="*/ 10724 w 549"/>
                <a:gd name="T3" fmla="*/ 11604 h 229"/>
                <a:gd name="T4" fmla="*/ 0 w 549"/>
                <a:gd name="T5" fmla="*/ 4101 h 229"/>
                <a:gd name="T6" fmla="*/ 0 w 549"/>
                <a:gd name="T7" fmla="*/ 0 h 229"/>
                <a:gd name="T8" fmla="*/ 10724 w 549"/>
                <a:gd name="T9" fmla="*/ 7561 h 229"/>
                <a:gd name="T10" fmla="*/ 21415 w 549"/>
                <a:gd name="T11" fmla="*/ 0 h 229"/>
                <a:gd name="T12" fmla="*/ 21415 w 549"/>
                <a:gd name="T13" fmla="*/ 410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5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8" name="Freeform 91">
              <a:extLst>
                <a:ext uri="{FF2B5EF4-FFF2-40B4-BE49-F238E27FC236}">
                  <a16:creationId xmlns:a16="http://schemas.microsoft.com/office/drawing/2014/main" id="{160ED4BD-EAFE-4CA4-9CDE-ACADF83434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2328"/>
              <a:ext cx="1322" cy="456"/>
            </a:xfrm>
            <a:custGeom>
              <a:avLst/>
              <a:gdLst>
                <a:gd name="T0" fmla="*/ 20635 w 529"/>
                <a:gd name="T1" fmla="*/ 0 h 171"/>
                <a:gd name="T2" fmla="*/ 10329 w 529"/>
                <a:gd name="T3" fmla="*/ 5517 h 171"/>
                <a:gd name="T4" fmla="*/ 0 w 529"/>
                <a:gd name="T5" fmla="*/ 0 h 171"/>
                <a:gd name="T6" fmla="*/ 0 w 529"/>
                <a:gd name="T7" fmla="*/ 2027 h 171"/>
                <a:gd name="T8" fmla="*/ 10329 w 529"/>
                <a:gd name="T9" fmla="*/ 8648 h 171"/>
                <a:gd name="T10" fmla="*/ 20635 w 529"/>
                <a:gd name="T11" fmla="*/ 2027 h 171"/>
                <a:gd name="T12" fmla="*/ 20635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1" y="109"/>
                    <a:pt x="265" y="109"/>
                  </a:cubicBezTo>
                  <a:cubicBezTo>
                    <a:pt x="139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9" y="171"/>
                    <a:pt x="265" y="171"/>
                  </a:cubicBezTo>
                  <a:cubicBezTo>
                    <a:pt x="411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198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9" name="Freeform 92">
              <a:extLst>
                <a:ext uri="{FF2B5EF4-FFF2-40B4-BE49-F238E27FC236}">
                  <a16:creationId xmlns:a16="http://schemas.microsoft.com/office/drawing/2014/main" id="{80344DCD-6837-4244-8F26-1E2B0918200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2336"/>
              <a:ext cx="1312" cy="360"/>
            </a:xfrm>
            <a:custGeom>
              <a:avLst/>
              <a:gdLst>
                <a:gd name="T0" fmla="*/ 10254 w 525"/>
                <a:gd name="T1" fmla="*/ 5368 h 135"/>
                <a:gd name="T2" fmla="*/ 0 w 525"/>
                <a:gd name="T3" fmla="*/ 0 h 135"/>
                <a:gd name="T4" fmla="*/ 10254 w 525"/>
                <a:gd name="T5" fmla="*/ 6827 h 135"/>
                <a:gd name="T6" fmla="*/ 20477 w 525"/>
                <a:gd name="T7" fmla="*/ 0 h 135"/>
                <a:gd name="T8" fmla="*/ 10254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solidFill>
              <a:srgbClr val="539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0" name="Oval 93">
              <a:extLst>
                <a:ext uri="{FF2B5EF4-FFF2-40B4-BE49-F238E27FC236}">
                  <a16:creationId xmlns:a16="http://schemas.microsoft.com/office/drawing/2014/main" id="{4A5CBBA4-D282-4F21-9978-D3D95823443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2" y="1827"/>
              <a:ext cx="1372" cy="792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31" name="Freeform 94">
              <a:extLst>
                <a:ext uri="{FF2B5EF4-FFF2-40B4-BE49-F238E27FC236}">
                  <a16:creationId xmlns:a16="http://schemas.microsoft.com/office/drawing/2014/main" id="{92EE6EAA-D7E1-4B29-8E69-0FB7B42450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1853"/>
              <a:ext cx="1322" cy="739"/>
            </a:xfrm>
            <a:custGeom>
              <a:avLst/>
              <a:gdLst>
                <a:gd name="T0" fmla="*/ 2916 w 529"/>
                <a:gd name="T1" fmla="*/ 11907 h 277"/>
                <a:gd name="T2" fmla="*/ 0 w 529"/>
                <a:gd name="T3" fmla="*/ 6990 h 277"/>
                <a:gd name="T4" fmla="*/ 2916 w 529"/>
                <a:gd name="T5" fmla="*/ 2129 h 277"/>
                <a:gd name="T6" fmla="*/ 10329 w 529"/>
                <a:gd name="T7" fmla="*/ 0 h 277"/>
                <a:gd name="T8" fmla="*/ 17711 w 529"/>
                <a:gd name="T9" fmla="*/ 2129 h 277"/>
                <a:gd name="T10" fmla="*/ 20635 w 529"/>
                <a:gd name="T11" fmla="*/ 6990 h 277"/>
                <a:gd name="T12" fmla="*/ 17711 w 529"/>
                <a:gd name="T13" fmla="*/ 11907 h 277"/>
                <a:gd name="T14" fmla="*/ 10329 w 529"/>
                <a:gd name="T15" fmla="*/ 14036 h 277"/>
                <a:gd name="T16" fmla="*/ 2916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4" y="262"/>
                    <a:pt x="336" y="277"/>
                    <a:pt x="265" y="277"/>
                  </a:cubicBezTo>
                  <a:cubicBezTo>
                    <a:pt x="193" y="277"/>
                    <a:pt x="126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2" name="Freeform 95">
              <a:extLst>
                <a:ext uri="{FF2B5EF4-FFF2-40B4-BE49-F238E27FC236}">
                  <a16:creationId xmlns:a16="http://schemas.microsoft.com/office/drawing/2014/main" id="{9E6D1097-480E-4FA1-8B07-E284AA6647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1853"/>
              <a:ext cx="1322" cy="504"/>
            </a:xfrm>
            <a:custGeom>
              <a:avLst/>
              <a:gdLst>
                <a:gd name="T0" fmla="*/ 655 w 529"/>
                <a:gd name="T1" fmla="*/ 9501 h 189"/>
                <a:gd name="T2" fmla="*/ 10329 w 529"/>
                <a:gd name="T3" fmla="*/ 3549 h 189"/>
                <a:gd name="T4" fmla="*/ 19927 w 529"/>
                <a:gd name="T5" fmla="*/ 9557 h 189"/>
                <a:gd name="T6" fmla="*/ 20635 w 529"/>
                <a:gd name="T7" fmla="*/ 6976 h 189"/>
                <a:gd name="T8" fmla="*/ 17711 w 529"/>
                <a:gd name="T9" fmla="*/ 2125 h 189"/>
                <a:gd name="T10" fmla="*/ 10329 w 529"/>
                <a:gd name="T11" fmla="*/ 0 h 189"/>
                <a:gd name="T12" fmla="*/ 2916 w 529"/>
                <a:gd name="T13" fmla="*/ 2125 h 189"/>
                <a:gd name="T14" fmla="*/ 0 w 529"/>
                <a:gd name="T15" fmla="*/ 6976 h 189"/>
                <a:gd name="T16" fmla="*/ 655 w 529"/>
                <a:gd name="T17" fmla="*/ 950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6" y="70"/>
                    <a:pt x="265" y="70"/>
                  </a:cubicBezTo>
                  <a:cubicBezTo>
                    <a:pt x="380" y="70"/>
                    <a:pt x="507" y="128"/>
                    <a:pt x="511" y="189"/>
                  </a:cubicBezTo>
                  <a:cubicBezTo>
                    <a:pt x="523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2"/>
                  </a:cubicBezTo>
                  <a:cubicBezTo>
                    <a:pt x="27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3" name="Freeform 96">
              <a:extLst>
                <a:ext uri="{FF2B5EF4-FFF2-40B4-BE49-F238E27FC236}">
                  <a16:creationId xmlns:a16="http://schemas.microsoft.com/office/drawing/2014/main" id="{2C801F08-BB48-4B65-B5DE-1E1B82A82F2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52" y="2024"/>
              <a:ext cx="293" cy="304"/>
            </a:xfrm>
            <a:custGeom>
              <a:avLst/>
              <a:gdLst>
                <a:gd name="T0" fmla="*/ 4603 w 117"/>
                <a:gd name="T1" fmla="*/ 1821 h 114"/>
                <a:gd name="T2" fmla="*/ 1180 w 117"/>
                <a:gd name="T3" fmla="*/ 5768 h 114"/>
                <a:gd name="T4" fmla="*/ 2514 w 117"/>
                <a:gd name="T5" fmla="*/ 0 h 114"/>
                <a:gd name="T6" fmla="*/ 4603 w 117"/>
                <a:gd name="T7" fmla="*/ 182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6" y="26"/>
                    <a:pt x="64" y="0"/>
                  </a:cubicBezTo>
                  <a:cubicBezTo>
                    <a:pt x="58" y="20"/>
                    <a:pt x="47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4" name="Freeform 97">
              <a:extLst>
                <a:ext uri="{FF2B5EF4-FFF2-40B4-BE49-F238E27FC236}">
                  <a16:creationId xmlns:a16="http://schemas.microsoft.com/office/drawing/2014/main" id="{B0D7F33B-D5D8-4A47-BDFD-94AB5E569D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7" y="2184"/>
              <a:ext cx="80" cy="139"/>
            </a:xfrm>
            <a:custGeom>
              <a:avLst/>
              <a:gdLst>
                <a:gd name="T0" fmla="*/ 0 w 32"/>
                <a:gd name="T1" fmla="*/ 973 h 52"/>
                <a:gd name="T2" fmla="*/ 750 w 32"/>
                <a:gd name="T3" fmla="*/ 2657 h 52"/>
                <a:gd name="T4" fmla="*/ 1145 w 32"/>
                <a:gd name="T5" fmla="*/ 0 h 52"/>
                <a:gd name="T6" fmla="*/ 938 w 32"/>
                <a:gd name="T7" fmla="*/ 858 h 52"/>
                <a:gd name="T8" fmla="*/ 313 w 32"/>
                <a:gd name="T9" fmla="*/ 1128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2" y="26"/>
                    <a:pt x="16" y="41"/>
                    <a:pt x="19" y="52"/>
                  </a:cubicBezTo>
                  <a:cubicBezTo>
                    <a:pt x="31" y="49"/>
                    <a:pt x="32" y="8"/>
                    <a:pt x="29" y="0"/>
                  </a:cubicBezTo>
                  <a:cubicBezTo>
                    <a:pt x="29" y="7"/>
                    <a:pt x="26" y="11"/>
                    <a:pt x="24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5" name="Freeform 98">
              <a:extLst>
                <a:ext uri="{FF2B5EF4-FFF2-40B4-BE49-F238E27FC236}">
                  <a16:creationId xmlns:a16="http://schemas.microsoft.com/office/drawing/2014/main" id="{32721945-5EC4-466D-9EBE-0B9F1B6A425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7" y="2491"/>
              <a:ext cx="58" cy="197"/>
            </a:xfrm>
            <a:custGeom>
              <a:avLst/>
              <a:gdLst>
                <a:gd name="T0" fmla="*/ 0 w 23"/>
                <a:gd name="T1" fmla="*/ 3054 h 74"/>
                <a:gd name="T2" fmla="*/ 928 w 23"/>
                <a:gd name="T3" fmla="*/ 3714 h 74"/>
                <a:gd name="T4" fmla="*/ 928 w 23"/>
                <a:gd name="T5" fmla="*/ 703 h 74"/>
                <a:gd name="T6" fmla="*/ 0 w 23"/>
                <a:gd name="T7" fmla="*/ 0 h 74"/>
                <a:gd name="T8" fmla="*/ 0 w 23"/>
                <a:gd name="T9" fmla="*/ 30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0" y="61"/>
                  </a:moveTo>
                  <a:cubicBezTo>
                    <a:pt x="7" y="65"/>
                    <a:pt x="14" y="70"/>
                    <a:pt x="23" y="7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6" name="Freeform 99">
              <a:extLst>
                <a:ext uri="{FF2B5EF4-FFF2-40B4-BE49-F238E27FC236}">
                  <a16:creationId xmlns:a16="http://schemas.microsoft.com/office/drawing/2014/main" id="{1D103154-5445-42FB-A492-B5648D34D7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2" y="2541"/>
              <a:ext cx="43" cy="187"/>
            </a:xfrm>
            <a:custGeom>
              <a:avLst/>
              <a:gdLst>
                <a:gd name="T0" fmla="*/ 0 w 17"/>
                <a:gd name="T1" fmla="*/ 3203 h 70"/>
                <a:gd name="T2" fmla="*/ 698 w 17"/>
                <a:gd name="T3" fmla="*/ 3569 h 70"/>
                <a:gd name="T4" fmla="*/ 698 w 17"/>
                <a:gd name="T5" fmla="*/ 401 h 70"/>
                <a:gd name="T6" fmla="*/ 0 w 17"/>
                <a:gd name="T7" fmla="*/ 0 h 70"/>
                <a:gd name="T8" fmla="*/ 0 w 17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6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6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7" name="Freeform 100">
              <a:extLst>
                <a:ext uri="{FF2B5EF4-FFF2-40B4-BE49-F238E27FC236}">
                  <a16:creationId xmlns:a16="http://schemas.microsoft.com/office/drawing/2014/main" id="{1EFDACE9-A30C-4EDC-AC86-66B4882885E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35" y="2419"/>
              <a:ext cx="25" cy="200"/>
            </a:xfrm>
            <a:custGeom>
              <a:avLst/>
              <a:gdLst>
                <a:gd name="T0" fmla="*/ 0 w 10"/>
                <a:gd name="T1" fmla="*/ 3277 h 75"/>
                <a:gd name="T2" fmla="*/ 395 w 10"/>
                <a:gd name="T3" fmla="*/ 3789 h 75"/>
                <a:gd name="T4" fmla="*/ 395 w 10"/>
                <a:gd name="T5" fmla="*/ 512 h 75"/>
                <a:gd name="T6" fmla="*/ 0 w 10"/>
                <a:gd name="T7" fmla="*/ 0 h 75"/>
                <a:gd name="T8" fmla="*/ 0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6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6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8" name="Freeform 101">
              <a:extLst>
                <a:ext uri="{FF2B5EF4-FFF2-40B4-BE49-F238E27FC236}">
                  <a16:creationId xmlns:a16="http://schemas.microsoft.com/office/drawing/2014/main" id="{1B5FEC9F-D88A-42F1-A3A4-D3877FB0E93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67" y="2525"/>
              <a:ext cx="13" cy="179"/>
            </a:xfrm>
            <a:custGeom>
              <a:avLst/>
              <a:gdLst>
                <a:gd name="T0" fmla="*/ 0 w 5"/>
                <a:gd name="T1" fmla="*/ 3318 h 67"/>
                <a:gd name="T2" fmla="*/ 229 w 5"/>
                <a:gd name="T3" fmla="*/ 3412 h 67"/>
                <a:gd name="T4" fmla="*/ 229 w 5"/>
                <a:gd name="T5" fmla="*/ 94 h 67"/>
                <a:gd name="T6" fmla="*/ 0 w 5"/>
                <a:gd name="T7" fmla="*/ 0 h 67"/>
                <a:gd name="T8" fmla="*/ 0 w 5"/>
                <a:gd name="T9" fmla="*/ 331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4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39" name="Freeform 102">
              <a:extLst>
                <a:ext uri="{FF2B5EF4-FFF2-40B4-BE49-F238E27FC236}">
                  <a16:creationId xmlns:a16="http://schemas.microsoft.com/office/drawing/2014/main" id="{44A63718-5DB2-4EF8-9513-94080FAB7E4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9" y="2491"/>
              <a:ext cx="55" cy="197"/>
            </a:xfrm>
            <a:custGeom>
              <a:avLst/>
              <a:gdLst>
                <a:gd name="T0" fmla="*/ 863 w 22"/>
                <a:gd name="T1" fmla="*/ 3054 h 74"/>
                <a:gd name="T2" fmla="*/ 0 w 22"/>
                <a:gd name="T3" fmla="*/ 3714 h 74"/>
                <a:gd name="T4" fmla="*/ 0 w 22"/>
                <a:gd name="T5" fmla="*/ 703 h 74"/>
                <a:gd name="T6" fmla="*/ 863 w 22"/>
                <a:gd name="T7" fmla="*/ 0 h 74"/>
                <a:gd name="T8" fmla="*/ 863 w 22"/>
                <a:gd name="T9" fmla="*/ 3054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22" y="61"/>
                  </a:moveTo>
                  <a:cubicBezTo>
                    <a:pt x="15" y="65"/>
                    <a:pt x="8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0"/>
                    <a:pt x="15" y="5"/>
                    <a:pt x="22" y="0"/>
                  </a:cubicBezTo>
                  <a:lnTo>
                    <a:pt x="22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0" name="Freeform 103">
              <a:extLst>
                <a:ext uri="{FF2B5EF4-FFF2-40B4-BE49-F238E27FC236}">
                  <a16:creationId xmlns:a16="http://schemas.microsoft.com/office/drawing/2014/main" id="{10CECFD4-9ADB-4D1B-8851-B946BB5B11D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7" y="2541"/>
              <a:ext cx="42" cy="187"/>
            </a:xfrm>
            <a:custGeom>
              <a:avLst/>
              <a:gdLst>
                <a:gd name="T0" fmla="*/ 635 w 17"/>
                <a:gd name="T1" fmla="*/ 3203 h 70"/>
                <a:gd name="T2" fmla="*/ 0 w 17"/>
                <a:gd name="T3" fmla="*/ 3569 h 70"/>
                <a:gd name="T4" fmla="*/ 0 w 17"/>
                <a:gd name="T5" fmla="*/ 401 h 70"/>
                <a:gd name="T6" fmla="*/ 635 w 17"/>
                <a:gd name="T7" fmla="*/ 0 h 70"/>
                <a:gd name="T8" fmla="*/ 635 w 17"/>
                <a:gd name="T9" fmla="*/ 3203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2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2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1" name="Freeform 104">
              <a:extLst>
                <a:ext uri="{FF2B5EF4-FFF2-40B4-BE49-F238E27FC236}">
                  <a16:creationId xmlns:a16="http://schemas.microsoft.com/office/drawing/2014/main" id="{C61C7053-1915-4938-A02D-E76E993DB5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419"/>
              <a:ext cx="25" cy="200"/>
            </a:xfrm>
            <a:custGeom>
              <a:avLst/>
              <a:gdLst>
                <a:gd name="T0" fmla="*/ 395 w 10"/>
                <a:gd name="T1" fmla="*/ 3277 h 75"/>
                <a:gd name="T2" fmla="*/ 0 w 10"/>
                <a:gd name="T3" fmla="*/ 3789 h 75"/>
                <a:gd name="T4" fmla="*/ 0 w 10"/>
                <a:gd name="T5" fmla="*/ 512 h 75"/>
                <a:gd name="T6" fmla="*/ 395 w 10"/>
                <a:gd name="T7" fmla="*/ 0 h 75"/>
                <a:gd name="T8" fmla="*/ 395 w 10"/>
                <a:gd name="T9" fmla="*/ 3277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3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6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2" name="Freeform 105">
              <a:extLst>
                <a:ext uri="{FF2B5EF4-FFF2-40B4-BE49-F238E27FC236}">
                  <a16:creationId xmlns:a16="http://schemas.microsoft.com/office/drawing/2014/main" id="{89CF9E45-72AA-455A-8C97-527B81BF05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12" y="2525"/>
              <a:ext cx="12" cy="179"/>
            </a:xfrm>
            <a:custGeom>
              <a:avLst/>
              <a:gdLst>
                <a:gd name="T0" fmla="*/ 168 w 5"/>
                <a:gd name="T1" fmla="*/ 3318 h 67"/>
                <a:gd name="T2" fmla="*/ 0 w 5"/>
                <a:gd name="T3" fmla="*/ 3412 h 67"/>
                <a:gd name="T4" fmla="*/ 0 w 5"/>
                <a:gd name="T5" fmla="*/ 94 h 67"/>
                <a:gd name="T6" fmla="*/ 168 w 5"/>
                <a:gd name="T7" fmla="*/ 0 h 67"/>
                <a:gd name="T8" fmla="*/ 168 w 5"/>
                <a:gd name="T9" fmla="*/ 331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5" y="65"/>
                  </a:moveTo>
                  <a:cubicBezTo>
                    <a:pt x="3" y="66"/>
                    <a:pt x="2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lnTo>
                    <a:pt x="5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3" name="Freeform 106">
              <a:extLst>
                <a:ext uri="{FF2B5EF4-FFF2-40B4-BE49-F238E27FC236}">
                  <a16:creationId xmlns:a16="http://schemas.microsoft.com/office/drawing/2014/main" id="{E1102EAC-1377-4BCC-9C6C-66595AB288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40" y="2595"/>
              <a:ext cx="117" cy="202"/>
            </a:xfrm>
            <a:custGeom>
              <a:avLst/>
              <a:gdLst>
                <a:gd name="T0" fmla="*/ 0 w 47"/>
                <a:gd name="T1" fmla="*/ 3192 h 76"/>
                <a:gd name="T2" fmla="*/ 1802 w 47"/>
                <a:gd name="T3" fmla="*/ 3793 h 76"/>
                <a:gd name="T4" fmla="*/ 1802 w 47"/>
                <a:gd name="T5" fmla="*/ 545 h 76"/>
                <a:gd name="T6" fmla="*/ 0 w 47"/>
                <a:gd name="T7" fmla="*/ 0 h 76"/>
                <a:gd name="T8" fmla="*/ 0 w 47"/>
                <a:gd name="T9" fmla="*/ 3192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6">
                  <a:moveTo>
                    <a:pt x="0" y="64"/>
                  </a:moveTo>
                  <a:cubicBezTo>
                    <a:pt x="13" y="72"/>
                    <a:pt x="34" y="75"/>
                    <a:pt x="47" y="7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4" name="Freeform 107">
              <a:extLst>
                <a:ext uri="{FF2B5EF4-FFF2-40B4-BE49-F238E27FC236}">
                  <a16:creationId xmlns:a16="http://schemas.microsoft.com/office/drawing/2014/main" id="{1D119579-79DC-4CFD-A781-1631B41453E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2" y="2627"/>
              <a:ext cx="33" cy="178"/>
            </a:xfrm>
            <a:custGeom>
              <a:avLst/>
              <a:gdLst>
                <a:gd name="T0" fmla="*/ 0 w 13"/>
                <a:gd name="T1" fmla="*/ 3247 h 67"/>
                <a:gd name="T2" fmla="*/ 541 w 13"/>
                <a:gd name="T3" fmla="*/ 3339 h 67"/>
                <a:gd name="T4" fmla="*/ 541 w 13"/>
                <a:gd name="T5" fmla="*/ 56 h 67"/>
                <a:gd name="T6" fmla="*/ 0 w 13"/>
                <a:gd name="T7" fmla="*/ 0 h 67"/>
                <a:gd name="T8" fmla="*/ 0 w 13"/>
                <a:gd name="T9" fmla="*/ 324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5"/>
                  </a:moveTo>
                  <a:cubicBezTo>
                    <a:pt x="4" y="66"/>
                    <a:pt x="8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8" y="1"/>
                    <a:pt x="4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5" name="Freeform 108">
              <a:extLst>
                <a:ext uri="{FF2B5EF4-FFF2-40B4-BE49-F238E27FC236}">
                  <a16:creationId xmlns:a16="http://schemas.microsoft.com/office/drawing/2014/main" id="{F364C50A-44C8-4B3E-BF92-EB25B4845D4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7" y="2613"/>
              <a:ext cx="28" cy="182"/>
            </a:xfrm>
            <a:custGeom>
              <a:avLst/>
              <a:gdLst>
                <a:gd name="T0" fmla="*/ 0 w 11"/>
                <a:gd name="T1" fmla="*/ 3396 h 68"/>
                <a:gd name="T2" fmla="*/ 461 w 11"/>
                <a:gd name="T3" fmla="*/ 3487 h 68"/>
                <a:gd name="T4" fmla="*/ 461 w 11"/>
                <a:gd name="T5" fmla="*/ 94 h 68"/>
                <a:gd name="T6" fmla="*/ 0 w 11"/>
                <a:gd name="T7" fmla="*/ 0 h 68"/>
                <a:gd name="T8" fmla="*/ 0 w 11"/>
                <a:gd name="T9" fmla="*/ 339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8">
                  <a:moveTo>
                    <a:pt x="0" y="66"/>
                  </a:moveTo>
                  <a:cubicBezTo>
                    <a:pt x="4" y="66"/>
                    <a:pt x="7" y="67"/>
                    <a:pt x="11" y="68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6" name="Freeform 109">
              <a:extLst>
                <a:ext uri="{FF2B5EF4-FFF2-40B4-BE49-F238E27FC236}">
                  <a16:creationId xmlns:a16="http://schemas.microsoft.com/office/drawing/2014/main" id="{4878A3A1-95D9-4802-A1DC-AEC5952D7E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7" y="2491"/>
              <a:ext cx="58" cy="176"/>
            </a:xfrm>
            <a:custGeom>
              <a:avLst/>
              <a:gdLst>
                <a:gd name="T0" fmla="*/ 0 w 23"/>
                <a:gd name="T1" fmla="*/ 2637 h 66"/>
                <a:gd name="T2" fmla="*/ 928 w 23"/>
                <a:gd name="T3" fmla="*/ 3336 h 66"/>
                <a:gd name="T4" fmla="*/ 928 w 23"/>
                <a:gd name="T5" fmla="*/ 704 h 66"/>
                <a:gd name="T6" fmla="*/ 0 w 23"/>
                <a:gd name="T7" fmla="*/ 0 h 66"/>
                <a:gd name="T8" fmla="*/ 0 w 23"/>
                <a:gd name="T9" fmla="*/ 263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6">
                  <a:moveTo>
                    <a:pt x="0" y="52"/>
                  </a:moveTo>
                  <a:cubicBezTo>
                    <a:pt x="7" y="56"/>
                    <a:pt x="15" y="61"/>
                    <a:pt x="23" y="66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7" name="Freeform 110">
              <a:extLst>
                <a:ext uri="{FF2B5EF4-FFF2-40B4-BE49-F238E27FC236}">
                  <a16:creationId xmlns:a16="http://schemas.microsoft.com/office/drawing/2014/main" id="{A515A497-C8CA-45E8-B0CA-28A701C2863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2" y="2541"/>
              <a:ext cx="43" cy="160"/>
            </a:xfrm>
            <a:custGeom>
              <a:avLst/>
              <a:gdLst>
                <a:gd name="T0" fmla="*/ 0 w 17"/>
                <a:gd name="T1" fmla="*/ 2675 h 60"/>
                <a:gd name="T2" fmla="*/ 698 w 17"/>
                <a:gd name="T3" fmla="*/ 3037 h 60"/>
                <a:gd name="T4" fmla="*/ 698 w 17"/>
                <a:gd name="T5" fmla="*/ 397 h 60"/>
                <a:gd name="T6" fmla="*/ 0 w 17"/>
                <a:gd name="T7" fmla="*/ 0 h 60"/>
                <a:gd name="T8" fmla="*/ 0 w 17"/>
                <a:gd name="T9" fmla="*/ 2675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6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6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8" name="Freeform 111">
              <a:extLst>
                <a:ext uri="{FF2B5EF4-FFF2-40B4-BE49-F238E27FC236}">
                  <a16:creationId xmlns:a16="http://schemas.microsoft.com/office/drawing/2014/main" id="{88168190-05BF-42EE-9B76-1120603EE5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9" y="2491"/>
              <a:ext cx="55" cy="173"/>
            </a:xfrm>
            <a:custGeom>
              <a:avLst/>
              <a:gdLst>
                <a:gd name="T0" fmla="*/ 0 w 22"/>
                <a:gd name="T1" fmla="*/ 3258 h 65"/>
                <a:gd name="T2" fmla="*/ 863 w 22"/>
                <a:gd name="T3" fmla="*/ 2563 h 65"/>
                <a:gd name="T4" fmla="*/ 863 w 22"/>
                <a:gd name="T5" fmla="*/ 0 h 65"/>
                <a:gd name="T6" fmla="*/ 0 w 22"/>
                <a:gd name="T7" fmla="*/ 695 h 65"/>
                <a:gd name="T8" fmla="*/ 0 w 22"/>
                <a:gd name="T9" fmla="*/ 3258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5">
                  <a:moveTo>
                    <a:pt x="0" y="65"/>
                  </a:moveTo>
                  <a:cubicBezTo>
                    <a:pt x="8" y="60"/>
                    <a:pt x="15" y="55"/>
                    <a:pt x="22" y="5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5"/>
                    <a:pt x="8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49" name="Freeform 112">
              <a:extLst>
                <a:ext uri="{FF2B5EF4-FFF2-40B4-BE49-F238E27FC236}">
                  <a16:creationId xmlns:a16="http://schemas.microsoft.com/office/drawing/2014/main" id="{0037DC15-E4C4-46CD-8D19-7125740C783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7" y="2541"/>
              <a:ext cx="42" cy="158"/>
            </a:xfrm>
            <a:custGeom>
              <a:avLst/>
              <a:gdLst>
                <a:gd name="T0" fmla="*/ 0 w 17"/>
                <a:gd name="T1" fmla="*/ 3034 h 59"/>
                <a:gd name="T2" fmla="*/ 635 w 17"/>
                <a:gd name="T3" fmla="*/ 2667 h 59"/>
                <a:gd name="T4" fmla="*/ 635 w 17"/>
                <a:gd name="T5" fmla="*/ 0 h 59"/>
                <a:gd name="T6" fmla="*/ 0 w 17"/>
                <a:gd name="T7" fmla="*/ 402 h 59"/>
                <a:gd name="T8" fmla="*/ 0 w 17"/>
                <a:gd name="T9" fmla="*/ 3034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2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0" name="Freeform 113">
              <a:extLst>
                <a:ext uri="{FF2B5EF4-FFF2-40B4-BE49-F238E27FC236}">
                  <a16:creationId xmlns:a16="http://schemas.microsoft.com/office/drawing/2014/main" id="{7FE99CDA-C394-4A02-8ADE-3D201BE0CD5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419"/>
              <a:ext cx="25" cy="165"/>
            </a:xfrm>
            <a:custGeom>
              <a:avLst/>
              <a:gdLst>
                <a:gd name="T0" fmla="*/ 0 w 10"/>
                <a:gd name="T1" fmla="*/ 511 h 62"/>
                <a:gd name="T2" fmla="*/ 0 w 10"/>
                <a:gd name="T3" fmla="*/ 3108 h 62"/>
                <a:gd name="T4" fmla="*/ 395 w 10"/>
                <a:gd name="T5" fmla="*/ 2600 h 62"/>
                <a:gd name="T6" fmla="*/ 395 w 10"/>
                <a:gd name="T7" fmla="*/ 0 h 62"/>
                <a:gd name="T8" fmla="*/ 0 w 10"/>
                <a:gd name="T9" fmla="*/ 511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3" y="59"/>
                    <a:pt x="7" y="55"/>
                    <a:pt x="10" y="5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10"/>
                  </a:cubicBez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1" name="Freeform 114">
              <a:extLst>
                <a:ext uri="{FF2B5EF4-FFF2-40B4-BE49-F238E27FC236}">
                  <a16:creationId xmlns:a16="http://schemas.microsoft.com/office/drawing/2014/main" id="{4D9DD648-2842-46E5-8DE8-AEE8647EBBA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2" y="2627"/>
              <a:ext cx="33" cy="149"/>
            </a:xfrm>
            <a:custGeom>
              <a:avLst/>
              <a:gdLst>
                <a:gd name="T0" fmla="*/ 0 w 13"/>
                <a:gd name="T1" fmla="*/ 2746 h 56"/>
                <a:gd name="T2" fmla="*/ 541 w 13"/>
                <a:gd name="T3" fmla="*/ 2804 h 56"/>
                <a:gd name="T4" fmla="*/ 541 w 13"/>
                <a:gd name="T5" fmla="*/ 56 h 56"/>
                <a:gd name="T6" fmla="*/ 0 w 13"/>
                <a:gd name="T7" fmla="*/ 0 h 56"/>
                <a:gd name="T8" fmla="*/ 0 w 13"/>
                <a:gd name="T9" fmla="*/ 2746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6">
                  <a:moveTo>
                    <a:pt x="0" y="55"/>
                  </a:moveTo>
                  <a:cubicBezTo>
                    <a:pt x="4" y="55"/>
                    <a:pt x="8" y="56"/>
                    <a:pt x="13" y="5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8" y="1"/>
                    <a:pt x="4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2" name="Freeform 115">
              <a:extLst>
                <a:ext uri="{FF2B5EF4-FFF2-40B4-BE49-F238E27FC236}">
                  <a16:creationId xmlns:a16="http://schemas.microsoft.com/office/drawing/2014/main" id="{C54CF7FD-F4BB-4476-AF31-44376E8BB61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7" y="2613"/>
              <a:ext cx="28" cy="150"/>
            </a:xfrm>
            <a:custGeom>
              <a:avLst/>
              <a:gdLst>
                <a:gd name="T0" fmla="*/ 0 w 11"/>
                <a:gd name="T1" fmla="*/ 2727 h 56"/>
                <a:gd name="T2" fmla="*/ 461 w 11"/>
                <a:gd name="T3" fmla="*/ 2885 h 56"/>
                <a:gd name="T4" fmla="*/ 461 w 11"/>
                <a:gd name="T5" fmla="*/ 94 h 56"/>
                <a:gd name="T6" fmla="*/ 0 w 11"/>
                <a:gd name="T7" fmla="*/ 0 h 56"/>
                <a:gd name="T8" fmla="*/ 0 w 11"/>
                <a:gd name="T9" fmla="*/ 2727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6">
                  <a:moveTo>
                    <a:pt x="0" y="53"/>
                  </a:moveTo>
                  <a:cubicBezTo>
                    <a:pt x="4" y="54"/>
                    <a:pt x="7" y="55"/>
                    <a:pt x="11" y="5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3" name="Freeform 116">
              <a:extLst>
                <a:ext uri="{FF2B5EF4-FFF2-40B4-BE49-F238E27FC236}">
                  <a16:creationId xmlns:a16="http://schemas.microsoft.com/office/drawing/2014/main" id="{93901BC0-AE0C-45B2-9592-C04A215120C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12" y="2355"/>
              <a:ext cx="630" cy="218"/>
            </a:xfrm>
            <a:custGeom>
              <a:avLst/>
              <a:gdLst>
                <a:gd name="T0" fmla="*/ 0 w 252"/>
                <a:gd name="T1" fmla="*/ 4099 h 82"/>
                <a:gd name="T2" fmla="*/ 9845 w 252"/>
                <a:gd name="T3" fmla="*/ 0 h 82"/>
                <a:gd name="T4" fmla="*/ 0 w 252"/>
                <a:gd name="T5" fmla="*/ 4099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82">
                  <a:moveTo>
                    <a:pt x="0" y="82"/>
                  </a:moveTo>
                  <a:cubicBezTo>
                    <a:pt x="57" y="82"/>
                    <a:pt x="192" y="71"/>
                    <a:pt x="252" y="0"/>
                  </a:cubicBezTo>
                  <a:cubicBezTo>
                    <a:pt x="232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4" name="Freeform 117">
              <a:extLst>
                <a:ext uri="{FF2B5EF4-FFF2-40B4-BE49-F238E27FC236}">
                  <a16:creationId xmlns:a16="http://schemas.microsoft.com/office/drawing/2014/main" id="{8C0F1006-2593-4983-B75E-CC05E642691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07" y="2491"/>
              <a:ext cx="58" cy="88"/>
            </a:xfrm>
            <a:custGeom>
              <a:avLst/>
              <a:gdLst>
                <a:gd name="T0" fmla="*/ 0 w 23"/>
                <a:gd name="T1" fmla="*/ 909 h 33"/>
                <a:gd name="T2" fmla="*/ 928 w 23"/>
                <a:gd name="T3" fmla="*/ 1672 h 33"/>
                <a:gd name="T4" fmla="*/ 928 w 23"/>
                <a:gd name="T5" fmla="*/ 704 h 33"/>
                <a:gd name="T6" fmla="*/ 0 w 23"/>
                <a:gd name="T7" fmla="*/ 0 h 33"/>
                <a:gd name="T8" fmla="*/ 0 w 23"/>
                <a:gd name="T9" fmla="*/ 90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3">
                  <a:moveTo>
                    <a:pt x="0" y="18"/>
                  </a:moveTo>
                  <a:cubicBezTo>
                    <a:pt x="7" y="24"/>
                    <a:pt x="14" y="29"/>
                    <a:pt x="23" y="3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5" name="Freeform 118">
              <a:extLst>
                <a:ext uri="{FF2B5EF4-FFF2-40B4-BE49-F238E27FC236}">
                  <a16:creationId xmlns:a16="http://schemas.microsoft.com/office/drawing/2014/main" id="{73C79B84-C00C-421A-8C92-4000AF02B07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92" y="2541"/>
              <a:ext cx="43" cy="75"/>
            </a:xfrm>
            <a:custGeom>
              <a:avLst/>
              <a:gdLst>
                <a:gd name="T0" fmla="*/ 0 w 17"/>
                <a:gd name="T1" fmla="*/ 1077 h 28"/>
                <a:gd name="T2" fmla="*/ 698 w 17"/>
                <a:gd name="T3" fmla="*/ 1441 h 28"/>
                <a:gd name="T4" fmla="*/ 698 w 17"/>
                <a:gd name="T5" fmla="*/ 402 h 28"/>
                <a:gd name="T6" fmla="*/ 0 w 17"/>
                <a:gd name="T7" fmla="*/ 0 h 28"/>
                <a:gd name="T8" fmla="*/ 0 w 17"/>
                <a:gd name="T9" fmla="*/ 107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6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6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6" name="Freeform 119">
              <a:extLst>
                <a:ext uri="{FF2B5EF4-FFF2-40B4-BE49-F238E27FC236}">
                  <a16:creationId xmlns:a16="http://schemas.microsoft.com/office/drawing/2014/main" id="{E4500500-008D-4682-A387-2D49F19B13D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29" y="2491"/>
              <a:ext cx="55" cy="90"/>
            </a:xfrm>
            <a:custGeom>
              <a:avLst/>
              <a:gdLst>
                <a:gd name="T0" fmla="*/ 0 w 22"/>
                <a:gd name="T1" fmla="*/ 1668 h 34"/>
                <a:gd name="T2" fmla="*/ 863 w 22"/>
                <a:gd name="T3" fmla="*/ 982 h 34"/>
                <a:gd name="T4" fmla="*/ 863 w 22"/>
                <a:gd name="T5" fmla="*/ 0 h 34"/>
                <a:gd name="T6" fmla="*/ 0 w 22"/>
                <a:gd name="T7" fmla="*/ 686 h 34"/>
                <a:gd name="T8" fmla="*/ 0 w 22"/>
                <a:gd name="T9" fmla="*/ 1668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0" y="34"/>
                  </a:moveTo>
                  <a:cubicBezTo>
                    <a:pt x="8" y="30"/>
                    <a:pt x="15" y="25"/>
                    <a:pt x="22" y="2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7" name="Freeform 120">
              <a:extLst>
                <a:ext uri="{FF2B5EF4-FFF2-40B4-BE49-F238E27FC236}">
                  <a16:creationId xmlns:a16="http://schemas.microsoft.com/office/drawing/2014/main" id="{7659F7EF-21D2-4159-99D1-022993230B8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57" y="2541"/>
              <a:ext cx="42" cy="78"/>
            </a:xfrm>
            <a:custGeom>
              <a:avLst/>
              <a:gdLst>
                <a:gd name="T0" fmla="*/ 0 w 17"/>
                <a:gd name="T1" fmla="*/ 1520 h 29"/>
                <a:gd name="T2" fmla="*/ 635 w 17"/>
                <a:gd name="T3" fmla="*/ 1092 h 29"/>
                <a:gd name="T4" fmla="*/ 635 w 17"/>
                <a:gd name="T5" fmla="*/ 0 h 29"/>
                <a:gd name="T6" fmla="*/ 0 w 17"/>
                <a:gd name="T7" fmla="*/ 428 h 29"/>
                <a:gd name="T8" fmla="*/ 0 w 17"/>
                <a:gd name="T9" fmla="*/ 152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2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8" name="Freeform 121">
              <a:extLst>
                <a:ext uri="{FF2B5EF4-FFF2-40B4-BE49-F238E27FC236}">
                  <a16:creationId xmlns:a16="http://schemas.microsoft.com/office/drawing/2014/main" id="{C6D4995E-BE59-42A4-BFAD-101FFEAAB1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419"/>
              <a:ext cx="25" cy="77"/>
            </a:xfrm>
            <a:custGeom>
              <a:avLst/>
              <a:gdLst>
                <a:gd name="T0" fmla="*/ 395 w 10"/>
                <a:gd name="T1" fmla="*/ 895 h 29"/>
                <a:gd name="T2" fmla="*/ 395 w 10"/>
                <a:gd name="T3" fmla="*/ 0 h 29"/>
                <a:gd name="T4" fmla="*/ 0 w 10"/>
                <a:gd name="T5" fmla="*/ 507 h 29"/>
                <a:gd name="T6" fmla="*/ 0 w 10"/>
                <a:gd name="T7" fmla="*/ 1439 h 29"/>
                <a:gd name="T8" fmla="*/ 395 w 10"/>
                <a:gd name="T9" fmla="*/ 895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59" name="Freeform 122">
              <a:extLst>
                <a:ext uri="{FF2B5EF4-FFF2-40B4-BE49-F238E27FC236}">
                  <a16:creationId xmlns:a16="http://schemas.microsoft.com/office/drawing/2014/main" id="{69B510DF-FD50-4D9C-AF67-2588F23269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82" y="2627"/>
              <a:ext cx="33" cy="61"/>
            </a:xfrm>
            <a:custGeom>
              <a:avLst/>
              <a:gdLst>
                <a:gd name="T0" fmla="*/ 0 w 13"/>
                <a:gd name="T1" fmla="*/ 1082 h 23"/>
                <a:gd name="T2" fmla="*/ 541 w 13"/>
                <a:gd name="T3" fmla="*/ 1140 h 23"/>
                <a:gd name="T4" fmla="*/ 541 w 13"/>
                <a:gd name="T5" fmla="*/ 56 h 23"/>
                <a:gd name="T6" fmla="*/ 0 w 13"/>
                <a:gd name="T7" fmla="*/ 0 h 23"/>
                <a:gd name="T8" fmla="*/ 0 w 13"/>
                <a:gd name="T9" fmla="*/ 1082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4" y="22"/>
                    <a:pt x="8" y="23"/>
                    <a:pt x="13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8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0" name="Freeform 123">
              <a:extLst>
                <a:ext uri="{FF2B5EF4-FFF2-40B4-BE49-F238E27FC236}">
                  <a16:creationId xmlns:a16="http://schemas.microsoft.com/office/drawing/2014/main" id="{46C0D3F7-5FF2-4169-8224-F2FB938AE7B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097" y="2613"/>
              <a:ext cx="28" cy="62"/>
            </a:xfrm>
            <a:custGeom>
              <a:avLst/>
              <a:gdLst>
                <a:gd name="T0" fmla="*/ 0 w 11"/>
                <a:gd name="T1" fmla="*/ 1119 h 23"/>
                <a:gd name="T2" fmla="*/ 461 w 11"/>
                <a:gd name="T3" fmla="*/ 1213 h 23"/>
                <a:gd name="T4" fmla="*/ 461 w 11"/>
                <a:gd name="T5" fmla="*/ 94 h 23"/>
                <a:gd name="T6" fmla="*/ 0 w 11"/>
                <a:gd name="T7" fmla="*/ 0 h 23"/>
                <a:gd name="T8" fmla="*/ 0 w 11"/>
                <a:gd name="T9" fmla="*/ 111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4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447B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1" name="Freeform 124">
              <a:extLst>
                <a:ext uri="{FF2B5EF4-FFF2-40B4-BE49-F238E27FC236}">
                  <a16:creationId xmlns:a16="http://schemas.microsoft.com/office/drawing/2014/main" id="{CDD6769B-E16A-4692-A5FB-88EF6477FE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390" y="1869"/>
              <a:ext cx="597" cy="304"/>
            </a:xfrm>
            <a:custGeom>
              <a:avLst/>
              <a:gdLst>
                <a:gd name="T0" fmla="*/ 0 w 239"/>
                <a:gd name="T1" fmla="*/ 0 h 114"/>
                <a:gd name="T2" fmla="*/ 9302 w 239"/>
                <a:gd name="T3" fmla="*/ 5768 h 114"/>
                <a:gd name="T4" fmla="*/ 105 w 239"/>
                <a:gd name="T5" fmla="*/ 1272 h 114"/>
                <a:gd name="T6" fmla="*/ 1634 w 239"/>
                <a:gd name="T7" fmla="*/ 760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2" name="Freeform 125">
              <a:extLst>
                <a:ext uri="{FF2B5EF4-FFF2-40B4-BE49-F238E27FC236}">
                  <a16:creationId xmlns:a16="http://schemas.microsoft.com/office/drawing/2014/main" id="{451F510B-2ECE-41D5-B53E-A40435F6244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7" y="1997"/>
              <a:ext cx="223" cy="216"/>
            </a:xfrm>
            <a:custGeom>
              <a:avLst/>
              <a:gdLst>
                <a:gd name="T0" fmla="*/ 2330 w 89"/>
                <a:gd name="T1" fmla="*/ 0 h 81"/>
                <a:gd name="T2" fmla="*/ 0 w 89"/>
                <a:gd name="T3" fmla="*/ 4096 h 81"/>
                <a:gd name="T4" fmla="*/ 3510 w 89"/>
                <a:gd name="T5" fmla="*/ 456 h 81"/>
                <a:gd name="T6" fmla="*/ 2122 w 89"/>
                <a:gd name="T7" fmla="*/ 704 h 81"/>
                <a:gd name="T8" fmla="*/ 2330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59" y="0"/>
                  </a:moveTo>
                  <a:cubicBezTo>
                    <a:pt x="40" y="10"/>
                    <a:pt x="0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8" y="16"/>
                    <a:pt x="57" y="17"/>
                    <a:pt x="54" y="14"/>
                  </a:cubicBezTo>
                  <a:cubicBezTo>
                    <a:pt x="51" y="11"/>
                    <a:pt x="53" y="3"/>
                    <a:pt x="59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3" name="Freeform 126">
              <a:extLst>
                <a:ext uri="{FF2B5EF4-FFF2-40B4-BE49-F238E27FC236}">
                  <a16:creationId xmlns:a16="http://schemas.microsoft.com/office/drawing/2014/main" id="{4FA3547D-921A-4C66-B831-4EF1370330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2328"/>
              <a:ext cx="1322" cy="456"/>
            </a:xfrm>
            <a:custGeom>
              <a:avLst/>
              <a:gdLst>
                <a:gd name="T0" fmla="*/ 20635 w 529"/>
                <a:gd name="T1" fmla="*/ 0 h 171"/>
                <a:gd name="T2" fmla="*/ 10329 w 529"/>
                <a:gd name="T3" fmla="*/ 5517 h 171"/>
                <a:gd name="T4" fmla="*/ 0 w 529"/>
                <a:gd name="T5" fmla="*/ 0 h 171"/>
                <a:gd name="T6" fmla="*/ 0 w 529"/>
                <a:gd name="T7" fmla="*/ 2027 h 171"/>
                <a:gd name="T8" fmla="*/ 10329 w 529"/>
                <a:gd name="T9" fmla="*/ 8648 h 171"/>
                <a:gd name="T10" fmla="*/ 20635 w 529"/>
                <a:gd name="T11" fmla="*/ 2027 h 171"/>
                <a:gd name="T12" fmla="*/ 20635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1" y="109"/>
                    <a:pt x="265" y="109"/>
                  </a:cubicBezTo>
                  <a:cubicBezTo>
                    <a:pt x="139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9" y="171"/>
                    <a:pt x="265" y="171"/>
                  </a:cubicBezTo>
                  <a:cubicBezTo>
                    <a:pt x="411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4" name="Freeform 127">
              <a:extLst>
                <a:ext uri="{FF2B5EF4-FFF2-40B4-BE49-F238E27FC236}">
                  <a16:creationId xmlns:a16="http://schemas.microsoft.com/office/drawing/2014/main" id="{8AC90F21-505A-4DCC-9729-FB76A25F3C0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2336"/>
              <a:ext cx="1312" cy="360"/>
            </a:xfrm>
            <a:custGeom>
              <a:avLst/>
              <a:gdLst>
                <a:gd name="T0" fmla="*/ 10254 w 525"/>
                <a:gd name="T1" fmla="*/ 5368 h 135"/>
                <a:gd name="T2" fmla="*/ 0 w 525"/>
                <a:gd name="T3" fmla="*/ 0 h 135"/>
                <a:gd name="T4" fmla="*/ 10254 w 525"/>
                <a:gd name="T5" fmla="*/ 6827 h 135"/>
                <a:gd name="T6" fmla="*/ 20477 w 525"/>
                <a:gd name="T7" fmla="*/ 0 h 135"/>
                <a:gd name="T8" fmla="*/ 10254 w 525"/>
                <a:gd name="T9" fmla="*/ 5368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5" name="Freeform 128">
              <a:extLst>
                <a:ext uri="{FF2B5EF4-FFF2-40B4-BE49-F238E27FC236}">
                  <a16:creationId xmlns:a16="http://schemas.microsoft.com/office/drawing/2014/main" id="{33215F15-77A0-4582-80FD-29D2427AACF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83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83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6" name="Freeform 129">
              <a:extLst>
                <a:ext uri="{FF2B5EF4-FFF2-40B4-BE49-F238E27FC236}">
                  <a16:creationId xmlns:a16="http://schemas.microsoft.com/office/drawing/2014/main" id="{82694785-CA3A-4815-8FDC-957B67F179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83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83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A0D5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7" name="Freeform 130">
              <a:extLst>
                <a:ext uri="{FF2B5EF4-FFF2-40B4-BE49-F238E27FC236}">
                  <a16:creationId xmlns:a16="http://schemas.microsoft.com/office/drawing/2014/main" id="{1B93E135-D57B-47AD-8196-F6852277CA5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30" y="2040"/>
              <a:ext cx="1234" cy="552"/>
            </a:xfrm>
            <a:custGeom>
              <a:avLst/>
              <a:gdLst>
                <a:gd name="T0" fmla="*/ 9647 w 494"/>
                <a:gd name="T1" fmla="*/ 0 h 207"/>
                <a:gd name="T2" fmla="*/ 0 w 494"/>
                <a:gd name="T3" fmla="*/ 5917 h 207"/>
                <a:gd name="T4" fmla="*/ 2258 w 494"/>
                <a:gd name="T5" fmla="*/ 8341 h 207"/>
                <a:gd name="T6" fmla="*/ 9647 w 494"/>
                <a:gd name="T7" fmla="*/ 10467 h 207"/>
                <a:gd name="T8" fmla="*/ 17021 w 494"/>
                <a:gd name="T9" fmla="*/ 8341 h 207"/>
                <a:gd name="T10" fmla="*/ 19237 w 494"/>
                <a:gd name="T11" fmla="*/ 6008 h 207"/>
                <a:gd name="T12" fmla="*/ 9647 w 494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4" h="207">
                  <a:moveTo>
                    <a:pt x="248" y="0"/>
                  </a:moveTo>
                  <a:cubicBezTo>
                    <a:pt x="129" y="0"/>
                    <a:pt x="15" y="51"/>
                    <a:pt x="0" y="117"/>
                  </a:cubicBezTo>
                  <a:cubicBezTo>
                    <a:pt x="13" y="135"/>
                    <a:pt x="33" y="151"/>
                    <a:pt x="58" y="165"/>
                  </a:cubicBezTo>
                  <a:cubicBezTo>
                    <a:pt x="109" y="192"/>
                    <a:pt x="176" y="207"/>
                    <a:pt x="248" y="207"/>
                  </a:cubicBezTo>
                  <a:cubicBezTo>
                    <a:pt x="319" y="207"/>
                    <a:pt x="387" y="192"/>
                    <a:pt x="437" y="165"/>
                  </a:cubicBezTo>
                  <a:cubicBezTo>
                    <a:pt x="462" y="151"/>
                    <a:pt x="481" y="136"/>
                    <a:pt x="494" y="119"/>
                  </a:cubicBezTo>
                  <a:cubicBezTo>
                    <a:pt x="490" y="58"/>
                    <a:pt x="363" y="0"/>
                    <a:pt x="248" y="0"/>
                  </a:cubicBezTo>
                  <a:close/>
                </a:path>
              </a:pathLst>
            </a:custGeom>
            <a:solidFill>
              <a:srgbClr val="7FC3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8" name="Freeform 131">
              <a:extLst>
                <a:ext uri="{FF2B5EF4-FFF2-40B4-BE49-F238E27FC236}">
                  <a16:creationId xmlns:a16="http://schemas.microsoft.com/office/drawing/2014/main" id="{C02DBD89-A52E-4361-9F9F-558FC1C7555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715" y="1976"/>
              <a:ext cx="770" cy="293"/>
            </a:xfrm>
            <a:custGeom>
              <a:avLst/>
              <a:gdLst>
                <a:gd name="T0" fmla="*/ 0 w 308"/>
                <a:gd name="T1" fmla="*/ 5535 h 110"/>
                <a:gd name="T2" fmla="*/ 8988 w 308"/>
                <a:gd name="T3" fmla="*/ 0 h 110"/>
                <a:gd name="T4" fmla="*/ 12033 w 308"/>
                <a:gd name="T5" fmla="*/ 453 h 110"/>
                <a:gd name="T6" fmla="*/ 0 w 308"/>
                <a:gd name="T7" fmla="*/ 5535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19" y="0"/>
                    <a:pt x="230" y="0"/>
                  </a:cubicBezTo>
                  <a:cubicBezTo>
                    <a:pt x="256" y="0"/>
                    <a:pt x="283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69" name="Freeform 132">
              <a:extLst>
                <a:ext uri="{FF2B5EF4-FFF2-40B4-BE49-F238E27FC236}">
                  <a16:creationId xmlns:a16="http://schemas.microsoft.com/office/drawing/2014/main" id="{27740CE3-A457-4082-8182-B28C77FA1A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92" y="1952"/>
              <a:ext cx="1310" cy="640"/>
            </a:xfrm>
            <a:custGeom>
              <a:avLst/>
              <a:gdLst>
                <a:gd name="T0" fmla="*/ 20470 w 524"/>
                <a:gd name="T1" fmla="*/ 6123 h 240"/>
                <a:gd name="T2" fmla="*/ 10283 w 524"/>
                <a:gd name="T3" fmla="*/ 0 h 240"/>
                <a:gd name="T4" fmla="*/ 0 w 524"/>
                <a:gd name="T5" fmla="*/ 5973 h 240"/>
                <a:gd name="T6" fmla="*/ 2863 w 524"/>
                <a:gd name="T7" fmla="*/ 10013 h 240"/>
                <a:gd name="T8" fmla="*/ 10283 w 524"/>
                <a:gd name="T9" fmla="*/ 12139 h 240"/>
                <a:gd name="T10" fmla="*/ 17658 w 524"/>
                <a:gd name="T11" fmla="*/ 10013 h 240"/>
                <a:gd name="T12" fmla="*/ 20470 w 524"/>
                <a:gd name="T13" fmla="*/ 612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0" name="Freeform 133">
              <a:extLst>
                <a:ext uri="{FF2B5EF4-FFF2-40B4-BE49-F238E27FC236}">
                  <a16:creationId xmlns:a16="http://schemas.microsoft.com/office/drawing/2014/main" id="{BC522980-CC91-4CDC-BDAB-EC366007087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62" y="2221"/>
              <a:ext cx="1372" cy="611"/>
            </a:xfrm>
            <a:custGeom>
              <a:avLst/>
              <a:gdLst>
                <a:gd name="T0" fmla="*/ 21415 w 549"/>
                <a:gd name="T1" fmla="*/ 4101 h 229"/>
                <a:gd name="T2" fmla="*/ 10724 w 549"/>
                <a:gd name="T3" fmla="*/ 11604 h 229"/>
                <a:gd name="T4" fmla="*/ 0 w 549"/>
                <a:gd name="T5" fmla="*/ 4101 h 229"/>
                <a:gd name="T6" fmla="*/ 0 w 549"/>
                <a:gd name="T7" fmla="*/ 0 h 229"/>
                <a:gd name="T8" fmla="*/ 10724 w 549"/>
                <a:gd name="T9" fmla="*/ 7561 h 229"/>
                <a:gd name="T10" fmla="*/ 21415 w 549"/>
                <a:gd name="T11" fmla="*/ 0 h 229"/>
                <a:gd name="T12" fmla="*/ 21415 w 549"/>
                <a:gd name="T13" fmla="*/ 410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5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1" name="Oval 134">
              <a:extLst>
                <a:ext uri="{FF2B5EF4-FFF2-40B4-BE49-F238E27FC236}">
                  <a16:creationId xmlns:a16="http://schemas.microsoft.com/office/drawing/2014/main" id="{8798D1B3-2A19-4C0B-BB19-F79A87C68ED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662" y="1827"/>
              <a:ext cx="1372" cy="792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72" name="Freeform 135">
              <a:extLst>
                <a:ext uri="{FF2B5EF4-FFF2-40B4-BE49-F238E27FC236}">
                  <a16:creationId xmlns:a16="http://schemas.microsoft.com/office/drawing/2014/main" id="{F10DD5B5-E74C-40E5-BDDD-31A37555AA2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687" y="1853"/>
              <a:ext cx="1322" cy="739"/>
            </a:xfrm>
            <a:custGeom>
              <a:avLst/>
              <a:gdLst>
                <a:gd name="T0" fmla="*/ 2916 w 529"/>
                <a:gd name="T1" fmla="*/ 11907 h 277"/>
                <a:gd name="T2" fmla="*/ 0 w 529"/>
                <a:gd name="T3" fmla="*/ 6990 h 277"/>
                <a:gd name="T4" fmla="*/ 2916 w 529"/>
                <a:gd name="T5" fmla="*/ 2129 h 277"/>
                <a:gd name="T6" fmla="*/ 10329 w 529"/>
                <a:gd name="T7" fmla="*/ 0 h 277"/>
                <a:gd name="T8" fmla="*/ 17711 w 529"/>
                <a:gd name="T9" fmla="*/ 2129 h 277"/>
                <a:gd name="T10" fmla="*/ 20635 w 529"/>
                <a:gd name="T11" fmla="*/ 6990 h 277"/>
                <a:gd name="T12" fmla="*/ 17711 w 529"/>
                <a:gd name="T13" fmla="*/ 11907 h 277"/>
                <a:gd name="T14" fmla="*/ 10329 w 529"/>
                <a:gd name="T15" fmla="*/ 14036 h 277"/>
                <a:gd name="T16" fmla="*/ 2916 w 529"/>
                <a:gd name="T17" fmla="*/ 11907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4" y="262"/>
                    <a:pt x="336" y="277"/>
                    <a:pt x="265" y="277"/>
                  </a:cubicBezTo>
                  <a:cubicBezTo>
                    <a:pt x="193" y="277"/>
                    <a:pt x="126" y="262"/>
                    <a:pt x="75" y="23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3" name="Freeform 136">
              <a:extLst>
                <a:ext uri="{FF2B5EF4-FFF2-40B4-BE49-F238E27FC236}">
                  <a16:creationId xmlns:a16="http://schemas.microsoft.com/office/drawing/2014/main" id="{33C4CAFD-8293-4A35-B2D9-C3DD796B64E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82" y="2037"/>
              <a:ext cx="972" cy="160"/>
            </a:xfrm>
            <a:custGeom>
              <a:avLst/>
              <a:gdLst>
                <a:gd name="T0" fmla="*/ 0 w 389"/>
                <a:gd name="T1" fmla="*/ 2368 h 60"/>
                <a:gd name="T2" fmla="*/ 0 w 389"/>
                <a:gd name="T3" fmla="*/ 2368 h 60"/>
                <a:gd name="T4" fmla="*/ 7286 w 389"/>
                <a:gd name="T5" fmla="*/ 93 h 60"/>
                <a:gd name="T6" fmla="*/ 15165 w 389"/>
                <a:gd name="T7" fmla="*/ 3037 h 60"/>
                <a:gd name="T8" fmla="*/ 15165 w 389"/>
                <a:gd name="T9" fmla="*/ 3037 h 60"/>
                <a:gd name="T10" fmla="*/ 7286 w 389"/>
                <a:gd name="T11" fmla="*/ 0 h 60"/>
                <a:gd name="T12" fmla="*/ 0 w 389"/>
                <a:gd name="T13" fmla="*/ 2368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9" y="18"/>
                    <a:pt x="118" y="2"/>
                    <a:pt x="187" y="2"/>
                  </a:cubicBezTo>
                  <a:cubicBezTo>
                    <a:pt x="259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9" y="0"/>
                    <a:pt x="187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D5EE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4" name="Oval 137">
              <a:extLst>
                <a:ext uri="{FF2B5EF4-FFF2-40B4-BE49-F238E27FC236}">
                  <a16:creationId xmlns:a16="http://schemas.microsoft.com/office/drawing/2014/main" id="{E2A39337-62D7-4E38-B951-F1336341EEF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50" y="2565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75" name="Oval 138">
              <a:extLst>
                <a:ext uri="{FF2B5EF4-FFF2-40B4-BE49-F238E27FC236}">
                  <a16:creationId xmlns:a16="http://schemas.microsoft.com/office/drawing/2014/main" id="{5E2E73D0-F2B0-45DE-ABCA-E4361EE9925F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90" y="2592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76" name="Oval 139">
              <a:extLst>
                <a:ext uri="{FF2B5EF4-FFF2-40B4-BE49-F238E27FC236}">
                  <a16:creationId xmlns:a16="http://schemas.microsoft.com/office/drawing/2014/main" id="{02EC49ED-9B34-4BA1-9AF1-DB93A85C36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825" y="2555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077" name="Freeform 140">
              <a:extLst>
                <a:ext uri="{FF2B5EF4-FFF2-40B4-BE49-F238E27FC236}">
                  <a16:creationId xmlns:a16="http://schemas.microsoft.com/office/drawing/2014/main" id="{DDC380CE-AD55-4278-AAF8-A2B9D77A2F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72" y="2120"/>
              <a:ext cx="60" cy="61"/>
            </a:xfrm>
            <a:custGeom>
              <a:avLst/>
              <a:gdLst>
                <a:gd name="T0" fmla="*/ 83 w 24"/>
                <a:gd name="T1" fmla="*/ 745 h 23"/>
                <a:gd name="T2" fmla="*/ 313 w 24"/>
                <a:gd name="T3" fmla="*/ 90 h 23"/>
                <a:gd name="T4" fmla="*/ 863 w 24"/>
                <a:gd name="T5" fmla="*/ 395 h 23"/>
                <a:gd name="T6" fmla="*/ 595 w 24"/>
                <a:gd name="T7" fmla="*/ 1048 h 23"/>
                <a:gd name="T8" fmla="*/ 83 w 24"/>
                <a:gd name="T9" fmla="*/ 745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" y="15"/>
                  </a:moveTo>
                  <a:cubicBezTo>
                    <a:pt x="0" y="9"/>
                    <a:pt x="3" y="4"/>
                    <a:pt x="8" y="2"/>
                  </a:cubicBezTo>
                  <a:cubicBezTo>
                    <a:pt x="14" y="0"/>
                    <a:pt x="20" y="2"/>
                    <a:pt x="22" y="8"/>
                  </a:cubicBezTo>
                  <a:cubicBezTo>
                    <a:pt x="24" y="13"/>
                    <a:pt x="21" y="19"/>
                    <a:pt x="15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8" name="Freeform 141">
              <a:extLst>
                <a:ext uri="{FF2B5EF4-FFF2-40B4-BE49-F238E27FC236}">
                  <a16:creationId xmlns:a16="http://schemas.microsoft.com/office/drawing/2014/main" id="{68CA48BA-544C-490C-B279-5359C78D86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930" y="2112"/>
              <a:ext cx="40" cy="43"/>
            </a:xfrm>
            <a:custGeom>
              <a:avLst/>
              <a:gdLst>
                <a:gd name="T0" fmla="*/ 50 w 16"/>
                <a:gd name="T1" fmla="*/ 527 h 16"/>
                <a:gd name="T2" fmla="*/ 238 w 16"/>
                <a:gd name="T3" fmla="*/ 59 h 16"/>
                <a:gd name="T4" fmla="*/ 595 w 16"/>
                <a:gd name="T5" fmla="*/ 253 h 16"/>
                <a:gd name="T6" fmla="*/ 438 w 16"/>
                <a:gd name="T7" fmla="*/ 736 h 16"/>
                <a:gd name="T8" fmla="*/ 50 w 16"/>
                <a:gd name="T9" fmla="*/ 52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5" y="5"/>
                  </a:cubicBezTo>
                  <a:cubicBezTo>
                    <a:pt x="16" y="9"/>
                    <a:pt x="14" y="13"/>
                    <a:pt x="11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79" name="Freeform 142">
              <a:extLst>
                <a:ext uri="{FF2B5EF4-FFF2-40B4-BE49-F238E27FC236}">
                  <a16:creationId xmlns:a16="http://schemas.microsoft.com/office/drawing/2014/main" id="{BC4A022D-0F56-4B7E-B665-7899399B846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1837" y="2163"/>
              <a:ext cx="40" cy="42"/>
            </a:xfrm>
            <a:custGeom>
              <a:avLst/>
              <a:gdLst>
                <a:gd name="T0" fmla="*/ 83 w 16"/>
                <a:gd name="T1" fmla="*/ 470 h 16"/>
                <a:gd name="T2" fmla="*/ 238 w 16"/>
                <a:gd name="T3" fmla="*/ 55 h 16"/>
                <a:gd name="T4" fmla="*/ 595 w 16"/>
                <a:gd name="T5" fmla="*/ 234 h 16"/>
                <a:gd name="T6" fmla="*/ 438 w 16"/>
                <a:gd name="T7" fmla="*/ 669 h 16"/>
                <a:gd name="T8" fmla="*/ 83 w 16"/>
                <a:gd name="T9" fmla="*/ 47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5" y="5"/>
                  </a:cubicBezTo>
                  <a:cubicBezTo>
                    <a:pt x="16" y="9"/>
                    <a:pt x="14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0" name="Freeform 143">
              <a:extLst>
                <a:ext uri="{FF2B5EF4-FFF2-40B4-BE49-F238E27FC236}">
                  <a16:creationId xmlns:a16="http://schemas.microsoft.com/office/drawing/2014/main" id="{CE97F61D-2698-46E9-BD9C-D12B8A47F95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62" y="1587"/>
              <a:ext cx="1285" cy="1221"/>
            </a:xfrm>
            <a:custGeom>
              <a:avLst/>
              <a:gdLst>
                <a:gd name="T0" fmla="*/ 18908 w 514"/>
                <a:gd name="T1" fmla="*/ 19859 h 458"/>
                <a:gd name="T2" fmla="*/ 6720 w 514"/>
                <a:gd name="T3" fmla="*/ 16766 h 458"/>
                <a:gd name="T4" fmla="*/ 2083 w 514"/>
                <a:gd name="T5" fmla="*/ 1877 h 458"/>
                <a:gd name="T6" fmla="*/ 3250 w 514"/>
                <a:gd name="T7" fmla="*/ 0 h 458"/>
                <a:gd name="T8" fmla="*/ 7895 w 514"/>
                <a:gd name="T9" fmla="*/ 14889 h 458"/>
                <a:gd name="T10" fmla="*/ 20083 w 514"/>
                <a:gd name="T11" fmla="*/ 18038 h 458"/>
                <a:gd name="T12" fmla="*/ 18908 w 514"/>
                <a:gd name="T13" fmla="*/ 19859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58">
                  <a:moveTo>
                    <a:pt x="484" y="393"/>
                  </a:moveTo>
                  <a:cubicBezTo>
                    <a:pt x="431" y="458"/>
                    <a:pt x="291" y="430"/>
                    <a:pt x="172" y="332"/>
                  </a:cubicBezTo>
                  <a:cubicBezTo>
                    <a:pt x="53" y="233"/>
                    <a:pt x="0" y="101"/>
                    <a:pt x="53" y="37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30" y="65"/>
                    <a:pt x="83" y="197"/>
                    <a:pt x="202" y="295"/>
                  </a:cubicBezTo>
                  <a:cubicBezTo>
                    <a:pt x="321" y="394"/>
                    <a:pt x="461" y="422"/>
                    <a:pt x="514" y="357"/>
                  </a:cubicBezTo>
                  <a:lnTo>
                    <a:pt x="484" y="393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1" name="Freeform 144">
              <a:extLst>
                <a:ext uri="{FF2B5EF4-FFF2-40B4-BE49-F238E27FC236}">
                  <a16:creationId xmlns:a16="http://schemas.microsoft.com/office/drawing/2014/main" id="{5A5C0A0E-0A84-43AC-B24C-92C75E9016E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37" y="1416"/>
              <a:ext cx="1345" cy="1296"/>
            </a:xfrm>
            <a:custGeom>
              <a:avLst/>
              <a:gdLst>
                <a:gd name="T0" fmla="*/ 2083 w 538"/>
                <a:gd name="T1" fmla="*/ 3243 h 486"/>
                <a:gd name="T2" fmla="*/ 14270 w 538"/>
                <a:gd name="T3" fmla="*/ 6371 h 486"/>
                <a:gd name="T4" fmla="*/ 18908 w 538"/>
                <a:gd name="T5" fmla="*/ 21299 h 486"/>
                <a:gd name="T6" fmla="*/ 6720 w 538"/>
                <a:gd name="T7" fmla="*/ 18147 h 486"/>
                <a:gd name="T8" fmla="*/ 2083 w 538"/>
                <a:gd name="T9" fmla="*/ 324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3" y="64"/>
                  </a:moveTo>
                  <a:cubicBezTo>
                    <a:pt x="107" y="0"/>
                    <a:pt x="246" y="27"/>
                    <a:pt x="365" y="126"/>
                  </a:cubicBezTo>
                  <a:cubicBezTo>
                    <a:pt x="485" y="225"/>
                    <a:pt x="538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2" name="Freeform 145">
              <a:extLst>
                <a:ext uri="{FF2B5EF4-FFF2-40B4-BE49-F238E27FC236}">
                  <a16:creationId xmlns:a16="http://schemas.microsoft.com/office/drawing/2014/main" id="{52AAAD7C-4596-49A7-B1C9-322D45F6A57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69" y="1549"/>
              <a:ext cx="1078" cy="1030"/>
            </a:xfrm>
            <a:custGeom>
              <a:avLst/>
              <a:gdLst>
                <a:gd name="T0" fmla="*/ 750 w 431"/>
                <a:gd name="T1" fmla="*/ 7050 h 386"/>
                <a:gd name="T2" fmla="*/ 750 w 431"/>
                <a:gd name="T3" fmla="*/ 7050 h 386"/>
                <a:gd name="T4" fmla="*/ 783 w 431"/>
                <a:gd name="T5" fmla="*/ 1574 h 386"/>
                <a:gd name="T6" fmla="*/ 4972 w 431"/>
                <a:gd name="T7" fmla="*/ 456 h 386"/>
                <a:gd name="T8" fmla="*/ 11580 w 431"/>
                <a:gd name="T9" fmla="*/ 4864 h 386"/>
                <a:gd name="T10" fmla="*/ 16165 w 431"/>
                <a:gd name="T11" fmla="*/ 12461 h 386"/>
                <a:gd name="T12" fmla="*/ 16082 w 431"/>
                <a:gd name="T13" fmla="*/ 17993 h 386"/>
                <a:gd name="T14" fmla="*/ 11936 w 431"/>
                <a:gd name="T15" fmla="*/ 19055 h 386"/>
                <a:gd name="T16" fmla="*/ 5317 w 431"/>
                <a:gd name="T17" fmla="*/ 14647 h 386"/>
                <a:gd name="T18" fmla="*/ 750 w 431"/>
                <a:gd name="T19" fmla="*/ 7050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1" y="54"/>
                    <a:pt x="20" y="31"/>
                  </a:cubicBezTo>
                  <a:cubicBezTo>
                    <a:pt x="40" y="7"/>
                    <a:pt x="78" y="0"/>
                    <a:pt x="127" y="9"/>
                  </a:cubicBezTo>
                  <a:cubicBezTo>
                    <a:pt x="182" y="20"/>
                    <a:pt x="242" y="51"/>
                    <a:pt x="296" y="96"/>
                  </a:cubicBezTo>
                  <a:cubicBezTo>
                    <a:pt x="350" y="141"/>
                    <a:pt x="392" y="194"/>
                    <a:pt x="413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6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3" name="Freeform 146">
              <a:extLst>
                <a:ext uri="{FF2B5EF4-FFF2-40B4-BE49-F238E27FC236}">
                  <a16:creationId xmlns:a16="http://schemas.microsoft.com/office/drawing/2014/main" id="{DEB88481-9C2B-471D-B1CB-DDF43FA4423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4" y="1549"/>
              <a:ext cx="1033" cy="955"/>
            </a:xfrm>
            <a:custGeom>
              <a:avLst/>
              <a:gdLst>
                <a:gd name="T0" fmla="*/ 15457 w 413"/>
                <a:gd name="T1" fmla="*/ 12452 h 358"/>
                <a:gd name="T2" fmla="*/ 10873 w 413"/>
                <a:gd name="T3" fmla="*/ 4860 h 358"/>
                <a:gd name="T4" fmla="*/ 4272 w 413"/>
                <a:gd name="T5" fmla="*/ 456 h 358"/>
                <a:gd name="T6" fmla="*/ 83 w 413"/>
                <a:gd name="T7" fmla="*/ 1574 h 358"/>
                <a:gd name="T8" fmla="*/ 0 w 413"/>
                <a:gd name="T9" fmla="*/ 1729 h 358"/>
                <a:gd name="T10" fmla="*/ 3442 w 413"/>
                <a:gd name="T11" fmla="*/ 1160 h 358"/>
                <a:gd name="T12" fmla="*/ 10405 w 413"/>
                <a:gd name="T13" fmla="*/ 5621 h 358"/>
                <a:gd name="T14" fmla="*/ 15070 w 413"/>
                <a:gd name="T15" fmla="*/ 13626 h 358"/>
                <a:gd name="T16" fmla="*/ 15302 w 413"/>
                <a:gd name="T17" fmla="*/ 18132 h 358"/>
                <a:gd name="T18" fmla="*/ 15382 w 413"/>
                <a:gd name="T19" fmla="*/ 17974 h 358"/>
                <a:gd name="T20" fmla="*/ 15457 w 413"/>
                <a:gd name="T21" fmla="*/ 12452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3" h="358">
                  <a:moveTo>
                    <a:pt x="395" y="246"/>
                  </a:moveTo>
                  <a:cubicBezTo>
                    <a:pt x="374" y="194"/>
                    <a:pt x="332" y="141"/>
                    <a:pt x="278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2" y="31"/>
                  </a:cubicBezTo>
                  <a:cubicBezTo>
                    <a:pt x="1" y="32"/>
                    <a:pt x="1" y="33"/>
                    <a:pt x="0" y="34"/>
                  </a:cubicBezTo>
                  <a:cubicBezTo>
                    <a:pt x="22" y="22"/>
                    <a:pt x="53" y="20"/>
                    <a:pt x="88" y="23"/>
                  </a:cubicBezTo>
                  <a:cubicBezTo>
                    <a:pt x="148" y="29"/>
                    <a:pt x="209" y="64"/>
                    <a:pt x="266" y="111"/>
                  </a:cubicBezTo>
                  <a:cubicBezTo>
                    <a:pt x="322" y="157"/>
                    <a:pt x="368" y="211"/>
                    <a:pt x="385" y="269"/>
                  </a:cubicBezTo>
                  <a:cubicBezTo>
                    <a:pt x="395" y="303"/>
                    <a:pt x="399" y="333"/>
                    <a:pt x="391" y="358"/>
                  </a:cubicBezTo>
                  <a:cubicBezTo>
                    <a:pt x="392" y="357"/>
                    <a:pt x="393" y="356"/>
                    <a:pt x="393" y="355"/>
                  </a:cubicBezTo>
                  <a:cubicBezTo>
                    <a:pt x="413" y="331"/>
                    <a:pt x="413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4" name="Freeform 147">
              <a:extLst>
                <a:ext uri="{FF2B5EF4-FFF2-40B4-BE49-F238E27FC236}">
                  <a16:creationId xmlns:a16="http://schemas.microsoft.com/office/drawing/2014/main" id="{0E105074-523A-4DCB-BEB6-E6E71D10410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52" y="1845"/>
              <a:ext cx="82" cy="128"/>
            </a:xfrm>
            <a:custGeom>
              <a:avLst/>
              <a:gdLst>
                <a:gd name="T0" fmla="*/ 0 w 33"/>
                <a:gd name="T1" fmla="*/ 1821 h 48"/>
                <a:gd name="T2" fmla="*/ 104 w 33"/>
                <a:gd name="T3" fmla="*/ 2424 h 48"/>
                <a:gd name="T4" fmla="*/ 1260 w 33"/>
                <a:gd name="T5" fmla="*/ 605 h 48"/>
                <a:gd name="T6" fmla="*/ 1148 w 33"/>
                <a:gd name="T7" fmla="*/ 0 h 48"/>
                <a:gd name="T8" fmla="*/ 0 w 33"/>
                <a:gd name="T9" fmla="*/ 1821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5" name="Freeform 148">
              <a:extLst>
                <a:ext uri="{FF2B5EF4-FFF2-40B4-BE49-F238E27FC236}">
                  <a16:creationId xmlns:a16="http://schemas.microsoft.com/office/drawing/2014/main" id="{214C28ED-C354-4D66-A059-EC479EE6FC7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64" y="1899"/>
              <a:ext cx="103" cy="168"/>
            </a:xfrm>
            <a:custGeom>
              <a:avLst/>
              <a:gdLst>
                <a:gd name="T0" fmla="*/ 0 w 41"/>
                <a:gd name="T1" fmla="*/ 1821 h 63"/>
                <a:gd name="T2" fmla="*/ 442 w 41"/>
                <a:gd name="T3" fmla="*/ 3187 h 63"/>
                <a:gd name="T4" fmla="*/ 1635 w 41"/>
                <a:gd name="T5" fmla="*/ 1365 h 63"/>
                <a:gd name="T6" fmla="*/ 1236 w 41"/>
                <a:gd name="T7" fmla="*/ 0 h 63"/>
                <a:gd name="T8" fmla="*/ 0 w 41"/>
                <a:gd name="T9" fmla="*/ 1821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3">
                  <a:moveTo>
                    <a:pt x="0" y="36"/>
                  </a:moveTo>
                  <a:cubicBezTo>
                    <a:pt x="3" y="45"/>
                    <a:pt x="7" y="54"/>
                    <a:pt x="11" y="63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7" y="18"/>
                    <a:pt x="33" y="9"/>
                    <a:pt x="31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6" name="Freeform 149">
              <a:extLst>
                <a:ext uri="{FF2B5EF4-FFF2-40B4-BE49-F238E27FC236}">
                  <a16:creationId xmlns:a16="http://schemas.microsoft.com/office/drawing/2014/main" id="{9966B77E-1FCB-4794-AAE5-7E465D0EDF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72" y="2253"/>
              <a:ext cx="105" cy="131"/>
            </a:xfrm>
            <a:custGeom>
              <a:avLst/>
              <a:gdLst>
                <a:gd name="T0" fmla="*/ 0 w 42"/>
                <a:gd name="T1" fmla="*/ 1893 h 49"/>
                <a:gd name="T2" fmla="*/ 470 w 42"/>
                <a:gd name="T3" fmla="*/ 2502 h 49"/>
                <a:gd name="T4" fmla="*/ 1645 w 42"/>
                <a:gd name="T5" fmla="*/ 671 h 49"/>
                <a:gd name="T6" fmla="*/ 1175 w 42"/>
                <a:gd name="T7" fmla="*/ 0 h 49"/>
                <a:gd name="T8" fmla="*/ 0 w 42"/>
                <a:gd name="T9" fmla="*/ 1893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4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7" name="Freeform 150">
              <a:extLst>
                <a:ext uri="{FF2B5EF4-FFF2-40B4-BE49-F238E27FC236}">
                  <a16:creationId xmlns:a16="http://schemas.microsoft.com/office/drawing/2014/main" id="{4A177FA5-EBAC-43C0-ABD1-7F367FA6A13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09" y="2293"/>
              <a:ext cx="85" cy="110"/>
            </a:xfrm>
            <a:custGeom>
              <a:avLst/>
              <a:gdLst>
                <a:gd name="T0" fmla="*/ 0 w 34"/>
                <a:gd name="T1" fmla="*/ 1916 h 41"/>
                <a:gd name="T2" fmla="*/ 158 w 34"/>
                <a:gd name="T3" fmla="*/ 2122 h 41"/>
                <a:gd name="T4" fmla="*/ 1333 w 34"/>
                <a:gd name="T5" fmla="*/ 252 h 41"/>
                <a:gd name="T6" fmla="*/ 1175 w 34"/>
                <a:gd name="T7" fmla="*/ 0 h 41"/>
                <a:gd name="T8" fmla="*/ 0 w 34"/>
                <a:gd name="T9" fmla="*/ 191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1">
                  <a:moveTo>
                    <a:pt x="0" y="37"/>
                  </a:moveTo>
                  <a:cubicBezTo>
                    <a:pt x="1" y="38"/>
                    <a:pt x="3" y="40"/>
                    <a:pt x="4" y="41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3" y="3"/>
                    <a:pt x="32" y="2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8" name="Freeform 151">
              <a:extLst>
                <a:ext uri="{FF2B5EF4-FFF2-40B4-BE49-F238E27FC236}">
                  <a16:creationId xmlns:a16="http://schemas.microsoft.com/office/drawing/2014/main" id="{4BBDFAF7-49AB-4AF1-871D-651AD40D8C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142" y="2328"/>
              <a:ext cx="112" cy="131"/>
            </a:xfrm>
            <a:custGeom>
              <a:avLst/>
              <a:gdLst>
                <a:gd name="T0" fmla="*/ 0 w 45"/>
                <a:gd name="T1" fmla="*/ 1837 h 49"/>
                <a:gd name="T2" fmla="*/ 570 w 45"/>
                <a:gd name="T3" fmla="*/ 2502 h 49"/>
                <a:gd name="T4" fmla="*/ 1727 w 45"/>
                <a:gd name="T5" fmla="*/ 671 h 49"/>
                <a:gd name="T6" fmla="*/ 1157 w 45"/>
                <a:gd name="T7" fmla="*/ 0 h 49"/>
                <a:gd name="T8" fmla="*/ 0 w 45"/>
                <a:gd name="T9" fmla="*/ 183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89" name="Freeform 152">
              <a:extLst>
                <a:ext uri="{FF2B5EF4-FFF2-40B4-BE49-F238E27FC236}">
                  <a16:creationId xmlns:a16="http://schemas.microsoft.com/office/drawing/2014/main" id="{A30B9F2E-0B55-406B-A5BA-90B3D3275D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62" y="2624"/>
              <a:ext cx="90" cy="99"/>
            </a:xfrm>
            <a:custGeom>
              <a:avLst/>
              <a:gdLst>
                <a:gd name="T0" fmla="*/ 0 w 36"/>
                <a:gd name="T1" fmla="*/ 1841 h 37"/>
                <a:gd name="T2" fmla="*/ 238 w 36"/>
                <a:gd name="T3" fmla="*/ 1897 h 37"/>
                <a:gd name="T4" fmla="*/ 1408 w 36"/>
                <a:gd name="T5" fmla="*/ 56 h 37"/>
                <a:gd name="T6" fmla="*/ 1175 w 36"/>
                <a:gd name="T7" fmla="*/ 0 h 37"/>
                <a:gd name="T8" fmla="*/ 0 w 36"/>
                <a:gd name="T9" fmla="*/ 184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0" name="Freeform 153">
              <a:extLst>
                <a:ext uri="{FF2B5EF4-FFF2-40B4-BE49-F238E27FC236}">
                  <a16:creationId xmlns:a16="http://schemas.microsoft.com/office/drawing/2014/main" id="{0062F1E9-F603-457C-BDC2-C966EEA6D2A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04" y="2629"/>
              <a:ext cx="135" cy="99"/>
            </a:xfrm>
            <a:custGeom>
              <a:avLst/>
              <a:gdLst>
                <a:gd name="T0" fmla="*/ 0 w 54"/>
                <a:gd name="T1" fmla="*/ 1841 h 37"/>
                <a:gd name="T2" fmla="*/ 908 w 54"/>
                <a:gd name="T3" fmla="*/ 1897 h 37"/>
                <a:gd name="T4" fmla="*/ 2113 w 54"/>
                <a:gd name="T5" fmla="*/ 56 h 37"/>
                <a:gd name="T6" fmla="*/ 1175 w 54"/>
                <a:gd name="T7" fmla="*/ 0 h 37"/>
                <a:gd name="T8" fmla="*/ 0 w 54"/>
                <a:gd name="T9" fmla="*/ 1841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8" y="37"/>
                    <a:pt x="16" y="37"/>
                    <a:pt x="23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6" y="1"/>
                    <a:pt x="38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1" name="Freeform 154">
              <a:extLst>
                <a:ext uri="{FF2B5EF4-FFF2-40B4-BE49-F238E27FC236}">
                  <a16:creationId xmlns:a16="http://schemas.microsoft.com/office/drawing/2014/main" id="{8922E7C6-84D7-4EB9-895A-2D59A29789C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784" y="2627"/>
              <a:ext cx="100" cy="101"/>
            </a:xfrm>
            <a:custGeom>
              <a:avLst/>
              <a:gdLst>
                <a:gd name="T0" fmla="*/ 0 w 40"/>
                <a:gd name="T1" fmla="*/ 1892 h 38"/>
                <a:gd name="T2" fmla="*/ 395 w 40"/>
                <a:gd name="T3" fmla="*/ 1837 h 38"/>
                <a:gd name="T4" fmla="*/ 1563 w 40"/>
                <a:gd name="T5" fmla="*/ 0 h 38"/>
                <a:gd name="T6" fmla="*/ 1175 w 40"/>
                <a:gd name="T7" fmla="*/ 56 h 38"/>
                <a:gd name="T8" fmla="*/ 0 w 40"/>
                <a:gd name="T9" fmla="*/ 1892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8">
                  <a:moveTo>
                    <a:pt x="0" y="38"/>
                  </a:moveTo>
                  <a:cubicBezTo>
                    <a:pt x="3" y="38"/>
                    <a:pt x="6" y="37"/>
                    <a:pt x="10" y="37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6" y="1"/>
                    <a:pt x="33" y="1"/>
                    <a:pt x="30" y="1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2" name="Freeform 155">
              <a:extLst>
                <a:ext uri="{FF2B5EF4-FFF2-40B4-BE49-F238E27FC236}">
                  <a16:creationId xmlns:a16="http://schemas.microsoft.com/office/drawing/2014/main" id="{DDAF3C01-1E13-4B9D-B46A-7A4BD268953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09" y="1901"/>
              <a:ext cx="998" cy="678"/>
            </a:xfrm>
            <a:custGeom>
              <a:avLst/>
              <a:gdLst>
                <a:gd name="T0" fmla="*/ 15615 w 399"/>
                <a:gd name="T1" fmla="*/ 11072 h 254"/>
                <a:gd name="T2" fmla="*/ 11581 w 399"/>
                <a:gd name="T3" fmla="*/ 11985 h 254"/>
                <a:gd name="T4" fmla="*/ 4972 w 399"/>
                <a:gd name="T5" fmla="*/ 7567 h 254"/>
                <a:gd name="T6" fmla="*/ 0 w 399"/>
                <a:gd name="T7" fmla="*/ 0 h 254"/>
                <a:gd name="T8" fmla="*/ 0 w 399"/>
                <a:gd name="T9" fmla="*/ 0 h 254"/>
                <a:gd name="T10" fmla="*/ 125 w 399"/>
                <a:gd name="T11" fmla="*/ 363 h 254"/>
                <a:gd name="T12" fmla="*/ 4692 w 399"/>
                <a:gd name="T13" fmla="*/ 7965 h 254"/>
                <a:gd name="T14" fmla="*/ 11311 w 399"/>
                <a:gd name="T15" fmla="*/ 12383 h 254"/>
                <a:gd name="T16" fmla="*/ 15460 w 399"/>
                <a:gd name="T17" fmla="*/ 11315 h 254"/>
                <a:gd name="T18" fmla="*/ 15615 w 399"/>
                <a:gd name="T19" fmla="*/ 11072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9" h="254">
                  <a:moveTo>
                    <a:pt x="399" y="218"/>
                  </a:moveTo>
                  <a:cubicBezTo>
                    <a:pt x="378" y="239"/>
                    <a:pt x="342" y="245"/>
                    <a:pt x="296" y="236"/>
                  </a:cubicBezTo>
                  <a:cubicBezTo>
                    <a:pt x="241" y="225"/>
                    <a:pt x="181" y="194"/>
                    <a:pt x="127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20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7" y="221"/>
                    <a:pt x="398" y="220"/>
                    <a:pt x="399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3" name="Freeform 156">
              <a:extLst>
                <a:ext uri="{FF2B5EF4-FFF2-40B4-BE49-F238E27FC236}">
                  <a16:creationId xmlns:a16="http://schemas.microsoft.com/office/drawing/2014/main" id="{3667E2A1-C84E-4CB8-9F22-479A93C98A4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2" y="1939"/>
              <a:ext cx="977" cy="672"/>
            </a:xfrm>
            <a:custGeom>
              <a:avLst/>
              <a:gdLst>
                <a:gd name="T0" fmla="*/ 15240 w 391"/>
                <a:gd name="T1" fmla="*/ 10923 h 252"/>
                <a:gd name="T2" fmla="*/ 11157 w 391"/>
                <a:gd name="T3" fmla="*/ 11891 h 252"/>
                <a:gd name="T4" fmla="*/ 4633 w 391"/>
                <a:gd name="T5" fmla="*/ 7680 h 252"/>
                <a:gd name="T6" fmla="*/ 0 w 391"/>
                <a:gd name="T7" fmla="*/ 0 h 252"/>
                <a:gd name="T8" fmla="*/ 0 w 391"/>
                <a:gd name="T9" fmla="*/ 0 h 252"/>
                <a:gd name="T10" fmla="*/ 105 w 391"/>
                <a:gd name="T11" fmla="*/ 363 h 252"/>
                <a:gd name="T12" fmla="*/ 4370 w 391"/>
                <a:gd name="T13" fmla="*/ 7829 h 252"/>
                <a:gd name="T14" fmla="*/ 10952 w 391"/>
                <a:gd name="T15" fmla="*/ 12232 h 252"/>
                <a:gd name="T16" fmla="*/ 15135 w 391"/>
                <a:gd name="T17" fmla="*/ 11171 h 252"/>
                <a:gd name="T18" fmla="*/ 15240 w 391"/>
                <a:gd name="T19" fmla="*/ 10923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1" y="237"/>
                    <a:pt x="332" y="244"/>
                    <a:pt x="286" y="235"/>
                  </a:cubicBezTo>
                  <a:cubicBezTo>
                    <a:pt x="231" y="224"/>
                    <a:pt x="173" y="197"/>
                    <a:pt x="119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58" y="110"/>
                    <a:pt x="112" y="155"/>
                  </a:cubicBezTo>
                  <a:cubicBezTo>
                    <a:pt x="167" y="200"/>
                    <a:pt x="227" y="231"/>
                    <a:pt x="281" y="242"/>
                  </a:cubicBezTo>
                  <a:cubicBezTo>
                    <a:pt x="331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4" name="Freeform 157">
              <a:extLst>
                <a:ext uri="{FF2B5EF4-FFF2-40B4-BE49-F238E27FC236}">
                  <a16:creationId xmlns:a16="http://schemas.microsoft.com/office/drawing/2014/main" id="{691A2B82-786B-442C-8ABD-BE98AD7927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14" y="1603"/>
              <a:ext cx="998" cy="901"/>
            </a:xfrm>
            <a:custGeom>
              <a:avLst/>
              <a:gdLst>
                <a:gd name="T0" fmla="*/ 0 w 399"/>
                <a:gd name="T1" fmla="*/ 704 h 338"/>
                <a:gd name="T2" fmla="*/ 3442 w 399"/>
                <a:gd name="T3" fmla="*/ 149 h 338"/>
                <a:gd name="T4" fmla="*/ 10405 w 399"/>
                <a:gd name="T5" fmla="*/ 4604 h 338"/>
                <a:gd name="T6" fmla="*/ 15073 w 399"/>
                <a:gd name="T7" fmla="*/ 12577 h 338"/>
                <a:gd name="T8" fmla="*/ 15303 w 399"/>
                <a:gd name="T9" fmla="*/ 17068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9" h="338">
                  <a:moveTo>
                    <a:pt x="0" y="14"/>
                  </a:moveTo>
                  <a:cubicBezTo>
                    <a:pt x="22" y="2"/>
                    <a:pt x="53" y="0"/>
                    <a:pt x="88" y="3"/>
                  </a:cubicBezTo>
                  <a:cubicBezTo>
                    <a:pt x="148" y="9"/>
                    <a:pt x="209" y="44"/>
                    <a:pt x="266" y="91"/>
                  </a:cubicBezTo>
                  <a:cubicBezTo>
                    <a:pt x="322" y="137"/>
                    <a:pt x="368" y="191"/>
                    <a:pt x="385" y="249"/>
                  </a:cubicBezTo>
                  <a:cubicBezTo>
                    <a:pt x="395" y="283"/>
                    <a:pt x="399" y="313"/>
                    <a:pt x="391" y="338"/>
                  </a:cubicBezTo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5" name="Freeform 158">
              <a:extLst>
                <a:ext uri="{FF2B5EF4-FFF2-40B4-BE49-F238E27FC236}">
                  <a16:creationId xmlns:a16="http://schemas.microsoft.com/office/drawing/2014/main" id="{4AA56439-408F-4A39-A24B-FE1D58921A4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762" y="1587"/>
              <a:ext cx="1285" cy="1221"/>
            </a:xfrm>
            <a:custGeom>
              <a:avLst/>
              <a:gdLst>
                <a:gd name="T0" fmla="*/ 18908 w 514"/>
                <a:gd name="T1" fmla="*/ 19859 h 458"/>
                <a:gd name="T2" fmla="*/ 6720 w 514"/>
                <a:gd name="T3" fmla="*/ 16766 h 458"/>
                <a:gd name="T4" fmla="*/ 2083 w 514"/>
                <a:gd name="T5" fmla="*/ 1877 h 458"/>
                <a:gd name="T6" fmla="*/ 3250 w 514"/>
                <a:gd name="T7" fmla="*/ 0 h 458"/>
                <a:gd name="T8" fmla="*/ 7895 w 514"/>
                <a:gd name="T9" fmla="*/ 14889 h 458"/>
                <a:gd name="T10" fmla="*/ 20083 w 514"/>
                <a:gd name="T11" fmla="*/ 18038 h 458"/>
                <a:gd name="T12" fmla="*/ 18908 w 514"/>
                <a:gd name="T13" fmla="*/ 19859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58">
                  <a:moveTo>
                    <a:pt x="484" y="393"/>
                  </a:moveTo>
                  <a:cubicBezTo>
                    <a:pt x="431" y="458"/>
                    <a:pt x="291" y="430"/>
                    <a:pt x="172" y="332"/>
                  </a:cubicBezTo>
                  <a:cubicBezTo>
                    <a:pt x="53" y="233"/>
                    <a:pt x="0" y="101"/>
                    <a:pt x="53" y="37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30" y="65"/>
                    <a:pt x="83" y="197"/>
                    <a:pt x="202" y="295"/>
                  </a:cubicBezTo>
                  <a:cubicBezTo>
                    <a:pt x="321" y="394"/>
                    <a:pt x="461" y="422"/>
                    <a:pt x="514" y="357"/>
                  </a:cubicBezTo>
                  <a:lnTo>
                    <a:pt x="484" y="39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6" name="Freeform 159">
              <a:extLst>
                <a:ext uri="{FF2B5EF4-FFF2-40B4-BE49-F238E27FC236}">
                  <a16:creationId xmlns:a16="http://schemas.microsoft.com/office/drawing/2014/main" id="{0C13B7AE-7CD4-420C-A27E-59540856697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837" y="1416"/>
              <a:ext cx="1345" cy="1296"/>
            </a:xfrm>
            <a:custGeom>
              <a:avLst/>
              <a:gdLst>
                <a:gd name="T0" fmla="*/ 2083 w 538"/>
                <a:gd name="T1" fmla="*/ 3243 h 486"/>
                <a:gd name="T2" fmla="*/ 14270 w 538"/>
                <a:gd name="T3" fmla="*/ 6371 h 486"/>
                <a:gd name="T4" fmla="*/ 18908 w 538"/>
                <a:gd name="T5" fmla="*/ 21299 h 486"/>
                <a:gd name="T6" fmla="*/ 6720 w 538"/>
                <a:gd name="T7" fmla="*/ 18147 h 486"/>
                <a:gd name="T8" fmla="*/ 2083 w 538"/>
                <a:gd name="T9" fmla="*/ 324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3" y="64"/>
                  </a:moveTo>
                  <a:cubicBezTo>
                    <a:pt x="107" y="0"/>
                    <a:pt x="246" y="27"/>
                    <a:pt x="365" y="126"/>
                  </a:cubicBezTo>
                  <a:cubicBezTo>
                    <a:pt x="485" y="225"/>
                    <a:pt x="538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7" name="Freeform 160">
              <a:extLst>
                <a:ext uri="{FF2B5EF4-FFF2-40B4-BE49-F238E27FC236}">
                  <a16:creationId xmlns:a16="http://schemas.microsoft.com/office/drawing/2014/main" id="{6052643F-81A3-45AA-A483-23F82B5F966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69" y="1549"/>
              <a:ext cx="1078" cy="1030"/>
            </a:xfrm>
            <a:custGeom>
              <a:avLst/>
              <a:gdLst>
                <a:gd name="T0" fmla="*/ 750 w 431"/>
                <a:gd name="T1" fmla="*/ 7050 h 386"/>
                <a:gd name="T2" fmla="*/ 750 w 431"/>
                <a:gd name="T3" fmla="*/ 7050 h 386"/>
                <a:gd name="T4" fmla="*/ 783 w 431"/>
                <a:gd name="T5" fmla="*/ 1574 h 386"/>
                <a:gd name="T6" fmla="*/ 4972 w 431"/>
                <a:gd name="T7" fmla="*/ 456 h 386"/>
                <a:gd name="T8" fmla="*/ 11580 w 431"/>
                <a:gd name="T9" fmla="*/ 4864 h 386"/>
                <a:gd name="T10" fmla="*/ 16165 w 431"/>
                <a:gd name="T11" fmla="*/ 12461 h 386"/>
                <a:gd name="T12" fmla="*/ 16082 w 431"/>
                <a:gd name="T13" fmla="*/ 17993 h 386"/>
                <a:gd name="T14" fmla="*/ 11936 w 431"/>
                <a:gd name="T15" fmla="*/ 19055 h 386"/>
                <a:gd name="T16" fmla="*/ 5317 w 431"/>
                <a:gd name="T17" fmla="*/ 14647 h 386"/>
                <a:gd name="T18" fmla="*/ 750 w 431"/>
                <a:gd name="T19" fmla="*/ 7050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1" y="54"/>
                    <a:pt x="20" y="31"/>
                  </a:cubicBezTo>
                  <a:cubicBezTo>
                    <a:pt x="40" y="7"/>
                    <a:pt x="78" y="0"/>
                    <a:pt x="127" y="9"/>
                  </a:cubicBezTo>
                  <a:cubicBezTo>
                    <a:pt x="182" y="20"/>
                    <a:pt x="242" y="51"/>
                    <a:pt x="296" y="96"/>
                  </a:cubicBezTo>
                  <a:cubicBezTo>
                    <a:pt x="350" y="141"/>
                    <a:pt x="392" y="194"/>
                    <a:pt x="413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6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7938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8" name="Freeform 161">
              <a:extLst>
                <a:ext uri="{FF2B5EF4-FFF2-40B4-BE49-F238E27FC236}">
                  <a16:creationId xmlns:a16="http://schemas.microsoft.com/office/drawing/2014/main" id="{1AAC33FE-0282-450F-B78D-DFFF9B34B0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52" y="2165"/>
              <a:ext cx="40" cy="67"/>
            </a:xfrm>
            <a:custGeom>
              <a:avLst/>
              <a:gdLst>
                <a:gd name="T0" fmla="*/ 625 w 16"/>
                <a:gd name="T1" fmla="*/ 1292 h 25"/>
                <a:gd name="T2" fmla="*/ 0 w 1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2" y="17"/>
                    <a:pt x="7" y="8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99" name="Line 162">
              <a:extLst>
                <a:ext uri="{FF2B5EF4-FFF2-40B4-BE49-F238E27FC236}">
                  <a16:creationId xmlns:a16="http://schemas.microsoft.com/office/drawing/2014/main" id="{43A98F2A-96A2-4E55-8D56-07D3FFB0DC1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034" y="2221"/>
              <a:ext cx="1" cy="6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0" name="Freeform 163">
              <a:extLst>
                <a:ext uri="{FF2B5EF4-FFF2-40B4-BE49-F238E27FC236}">
                  <a16:creationId xmlns:a16="http://schemas.microsoft.com/office/drawing/2014/main" id="{29F02DBB-0878-46AF-B3E7-26E7DF2DA28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016"/>
              <a:ext cx="100" cy="261"/>
            </a:xfrm>
            <a:custGeom>
              <a:avLst/>
              <a:gdLst>
                <a:gd name="T0" fmla="*/ 0 w 40"/>
                <a:gd name="T1" fmla="*/ 0 h 98"/>
                <a:gd name="T2" fmla="*/ 1563 w 40"/>
                <a:gd name="T3" fmla="*/ 3872 h 98"/>
                <a:gd name="T4" fmla="*/ 1458 w 40"/>
                <a:gd name="T5" fmla="*/ 4930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1" name="Freeform 164">
              <a:extLst>
                <a:ext uri="{FF2B5EF4-FFF2-40B4-BE49-F238E27FC236}">
                  <a16:creationId xmlns:a16="http://schemas.microsoft.com/office/drawing/2014/main" id="{E4B604D0-8C86-4747-A3BD-99A77A9A546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9" y="2037"/>
              <a:ext cx="90" cy="211"/>
            </a:xfrm>
            <a:custGeom>
              <a:avLst/>
              <a:gdLst>
                <a:gd name="T0" fmla="*/ 1375 w 36"/>
                <a:gd name="T1" fmla="*/ 4022 h 79"/>
                <a:gd name="T2" fmla="*/ 1408 w 36"/>
                <a:gd name="T3" fmla="*/ 3502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4" y="21"/>
                    <a:pt x="0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2" name="Freeform 165">
              <a:extLst>
                <a:ext uri="{FF2B5EF4-FFF2-40B4-BE49-F238E27FC236}">
                  <a16:creationId xmlns:a16="http://schemas.microsoft.com/office/drawing/2014/main" id="{CD804AA6-6063-473B-8153-3987F992F7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17" y="2035"/>
              <a:ext cx="27" cy="42"/>
            </a:xfrm>
            <a:custGeom>
              <a:avLst/>
              <a:gdLst>
                <a:gd name="T0" fmla="*/ 150 w 11"/>
                <a:gd name="T1" fmla="*/ 0 h 16"/>
                <a:gd name="T2" fmla="*/ 29 w 11"/>
                <a:gd name="T3" fmla="*/ 234 h 16"/>
                <a:gd name="T4" fmla="*/ 223 w 11"/>
                <a:gd name="T5" fmla="*/ 89 h 16"/>
                <a:gd name="T6" fmla="*/ 150 w 11"/>
                <a:gd name="T7" fmla="*/ 433 h 16"/>
                <a:gd name="T8" fmla="*/ 398 w 11"/>
                <a:gd name="T9" fmla="*/ 32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4" y="0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2" y="4"/>
                    <a:pt x="5" y="1"/>
                    <a:pt x="6" y="2"/>
                  </a:cubicBezTo>
                  <a:cubicBezTo>
                    <a:pt x="9" y="4"/>
                    <a:pt x="5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3" name="Freeform 166">
              <a:extLst>
                <a:ext uri="{FF2B5EF4-FFF2-40B4-BE49-F238E27FC236}">
                  <a16:creationId xmlns:a16="http://schemas.microsoft.com/office/drawing/2014/main" id="{EB5233F6-6E3B-4448-8D2E-212D55E42DA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34" y="2016"/>
              <a:ext cx="25" cy="24"/>
            </a:xfrm>
            <a:custGeom>
              <a:avLst/>
              <a:gdLst>
                <a:gd name="T0" fmla="*/ 0 w 10"/>
                <a:gd name="T1" fmla="*/ 149 h 9"/>
                <a:gd name="T2" fmla="*/ 208 w 10"/>
                <a:gd name="T3" fmla="*/ 56 h 9"/>
                <a:gd name="T4" fmla="*/ 158 w 10"/>
                <a:gd name="T5" fmla="*/ 397 h 9"/>
                <a:gd name="T6" fmla="*/ 395 w 10"/>
                <a:gd name="T7" fmla="*/ 205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4" y="3"/>
                    <a:pt x="1" y="7"/>
                    <a:pt x="4" y="8"/>
                  </a:cubicBezTo>
                  <a:cubicBezTo>
                    <a:pt x="6" y="9"/>
                    <a:pt x="9" y="5"/>
                    <a:pt x="10" y="4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4" name="Freeform 167">
              <a:extLst>
                <a:ext uri="{FF2B5EF4-FFF2-40B4-BE49-F238E27FC236}">
                  <a16:creationId xmlns:a16="http://schemas.microsoft.com/office/drawing/2014/main" id="{81739D08-4038-40BC-9C4F-FEAB3E6BE95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52" y="2168"/>
              <a:ext cx="12" cy="16"/>
            </a:xfrm>
            <a:custGeom>
              <a:avLst/>
              <a:gdLst>
                <a:gd name="T0" fmla="*/ 0 w 5"/>
                <a:gd name="T1" fmla="*/ 93 h 6"/>
                <a:gd name="T2" fmla="*/ 139 w 5"/>
                <a:gd name="T3" fmla="*/ 56 h 6"/>
                <a:gd name="T4" fmla="*/ 98 w 5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5" y="3"/>
                    <a:pt x="4" y="4"/>
                    <a:pt x="3" y="6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5" name="Freeform 168">
              <a:extLst>
                <a:ext uri="{FF2B5EF4-FFF2-40B4-BE49-F238E27FC236}">
                  <a16:creationId xmlns:a16="http://schemas.microsoft.com/office/drawing/2014/main" id="{FC240515-773C-448A-859F-9B292A3299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984" y="2219"/>
              <a:ext cx="13" cy="10"/>
            </a:xfrm>
            <a:custGeom>
              <a:avLst/>
              <a:gdLst>
                <a:gd name="T0" fmla="*/ 88 w 5"/>
                <a:gd name="T1" fmla="*/ 158 h 4"/>
                <a:gd name="T2" fmla="*/ 177 w 5"/>
                <a:gd name="T3" fmla="*/ 0 h 4"/>
                <a:gd name="T4" fmla="*/ 0 w 5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4" y="4"/>
                    <a:pt x="5" y="2"/>
                    <a:pt x="4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6" name="Freeform 169">
              <a:extLst>
                <a:ext uri="{FF2B5EF4-FFF2-40B4-BE49-F238E27FC236}">
                  <a16:creationId xmlns:a16="http://schemas.microsoft.com/office/drawing/2014/main" id="{6582B862-643E-4406-A6AF-0275B5C0E9C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02" y="2229"/>
              <a:ext cx="17" cy="14"/>
            </a:xfrm>
            <a:custGeom>
              <a:avLst/>
              <a:gdLst>
                <a:gd name="T0" fmla="*/ 70 w 7"/>
                <a:gd name="T1" fmla="*/ 244 h 5"/>
                <a:gd name="T2" fmla="*/ 70 w 7"/>
                <a:gd name="T3" fmla="*/ 305 h 5"/>
                <a:gd name="T4" fmla="*/ 211 w 7"/>
                <a:gd name="T5" fmla="*/ 244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2" y="5"/>
                  </a:cubicBezTo>
                  <a:cubicBezTo>
                    <a:pt x="3" y="5"/>
                    <a:pt x="6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107" name="Freeform 170">
              <a:extLst>
                <a:ext uri="{FF2B5EF4-FFF2-40B4-BE49-F238E27FC236}">
                  <a16:creationId xmlns:a16="http://schemas.microsoft.com/office/drawing/2014/main" id="{260813B0-78AC-427C-A946-D160EDB0E42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032" y="2280"/>
              <a:ext cx="10" cy="3"/>
            </a:xfrm>
            <a:custGeom>
              <a:avLst/>
              <a:gdLst>
                <a:gd name="T0" fmla="*/ 0 w 4"/>
                <a:gd name="T1" fmla="*/ 0 h 1"/>
                <a:gd name="T2" fmla="*/ 158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1"/>
                    <a:pt x="3" y="0"/>
                    <a:pt x="4" y="0"/>
                  </a:cubicBezTo>
                </a:path>
              </a:pathLst>
            </a:custGeom>
            <a:noFill/>
            <a:ln w="7938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3" name="Group 171">
            <a:extLst>
              <a:ext uri="{FF2B5EF4-FFF2-40B4-BE49-F238E27FC236}">
                <a16:creationId xmlns:a16="http://schemas.microsoft.com/office/drawing/2014/main" id="{8CCB5EF2-30A0-4EA1-B198-926CC35BE6D4}"/>
              </a:ext>
            </a:extLst>
          </p:cNvPr>
          <p:cNvGrpSpPr>
            <a:grpSpLocks/>
          </p:cNvGrpSpPr>
          <p:nvPr/>
        </p:nvGrpSpPr>
        <p:grpSpPr bwMode="auto">
          <a:xfrm>
            <a:off x="2286000" y="4038600"/>
            <a:ext cx="2813050" cy="1571625"/>
            <a:chOff x="1239" y="2298"/>
            <a:chExt cx="1772" cy="990"/>
          </a:xfrm>
        </p:grpSpPr>
        <p:sp>
          <p:nvSpPr>
            <p:cNvPr id="32942" name="Freeform 172">
              <a:extLst>
                <a:ext uri="{FF2B5EF4-FFF2-40B4-BE49-F238E27FC236}">
                  <a16:creationId xmlns:a16="http://schemas.microsoft.com/office/drawing/2014/main" id="{028F1368-31A8-4872-8299-65B776578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41"/>
              <a:ext cx="918" cy="252"/>
            </a:xfrm>
            <a:custGeom>
              <a:avLst/>
              <a:gdLst>
                <a:gd name="T0" fmla="*/ 2450 w 525"/>
                <a:gd name="T1" fmla="*/ 1290 h 135"/>
                <a:gd name="T2" fmla="*/ 0 w 525"/>
                <a:gd name="T3" fmla="*/ 0 h 135"/>
                <a:gd name="T4" fmla="*/ 2450 w 525"/>
                <a:gd name="T5" fmla="*/ 1637 h 135"/>
                <a:gd name="T6" fmla="*/ 4906 w 525"/>
                <a:gd name="T7" fmla="*/ 0 h 135"/>
                <a:gd name="T8" fmla="*/ 2450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3" name="Freeform 173">
              <a:extLst>
                <a:ext uri="{FF2B5EF4-FFF2-40B4-BE49-F238E27FC236}">
                  <a16:creationId xmlns:a16="http://schemas.microsoft.com/office/drawing/2014/main" id="{1D4E2F05-58E1-40F8-962C-F0754FFB3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4"/>
              <a:ext cx="925" cy="516"/>
            </a:xfrm>
            <a:custGeom>
              <a:avLst/>
              <a:gdLst>
                <a:gd name="T0" fmla="*/ 699 w 529"/>
                <a:gd name="T1" fmla="*/ 2831 h 277"/>
                <a:gd name="T2" fmla="*/ 0 w 529"/>
                <a:gd name="T3" fmla="*/ 1662 h 277"/>
                <a:gd name="T4" fmla="*/ 699 w 529"/>
                <a:gd name="T5" fmla="*/ 503 h 277"/>
                <a:gd name="T6" fmla="*/ 2471 w 529"/>
                <a:gd name="T7" fmla="*/ 0 h 277"/>
                <a:gd name="T8" fmla="*/ 4244 w 529"/>
                <a:gd name="T9" fmla="*/ 503 h 277"/>
                <a:gd name="T10" fmla="*/ 4943 w 529"/>
                <a:gd name="T11" fmla="*/ 1662 h 277"/>
                <a:gd name="T12" fmla="*/ 4244 w 529"/>
                <a:gd name="T13" fmla="*/ 2831 h 277"/>
                <a:gd name="T14" fmla="*/ 2471 w 529"/>
                <a:gd name="T15" fmla="*/ 3334 h 277"/>
                <a:gd name="T16" fmla="*/ 699 w 529"/>
                <a:gd name="T17" fmla="*/ 2831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4" name="Freeform 174">
              <a:extLst>
                <a:ext uri="{FF2B5EF4-FFF2-40B4-BE49-F238E27FC236}">
                  <a16:creationId xmlns:a16="http://schemas.microsoft.com/office/drawing/2014/main" id="{D372E1CA-D7A8-4D39-875E-06C3B54A0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861"/>
              <a:ext cx="960" cy="427"/>
            </a:xfrm>
            <a:custGeom>
              <a:avLst/>
              <a:gdLst>
                <a:gd name="T0" fmla="*/ 5134 w 549"/>
                <a:gd name="T1" fmla="*/ 981 h 229"/>
                <a:gd name="T2" fmla="*/ 2562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62 w 549"/>
                <a:gd name="T9" fmla="*/ 1801 h 229"/>
                <a:gd name="T10" fmla="*/ 5134 w 549"/>
                <a:gd name="T11" fmla="*/ 0 h 229"/>
                <a:gd name="T12" fmla="*/ 5134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5" name="Freeform 175">
              <a:extLst>
                <a:ext uri="{FF2B5EF4-FFF2-40B4-BE49-F238E27FC236}">
                  <a16:creationId xmlns:a16="http://schemas.microsoft.com/office/drawing/2014/main" id="{3221CDAA-AE6C-4282-9C48-01C5F7357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936"/>
              <a:ext cx="925" cy="319"/>
            </a:xfrm>
            <a:custGeom>
              <a:avLst/>
              <a:gdLst>
                <a:gd name="T0" fmla="*/ 4943 w 529"/>
                <a:gd name="T1" fmla="*/ 0 h 171"/>
                <a:gd name="T2" fmla="*/ 2471 w 529"/>
                <a:gd name="T3" fmla="*/ 1319 h 171"/>
                <a:gd name="T4" fmla="*/ 0 w 529"/>
                <a:gd name="T5" fmla="*/ 0 h 171"/>
                <a:gd name="T6" fmla="*/ 0 w 529"/>
                <a:gd name="T7" fmla="*/ 487 h 171"/>
                <a:gd name="T8" fmla="*/ 2471 w 529"/>
                <a:gd name="T9" fmla="*/ 2071 h 171"/>
                <a:gd name="T10" fmla="*/ 4943 w 529"/>
                <a:gd name="T11" fmla="*/ 487 h 171"/>
                <a:gd name="T12" fmla="*/ 4943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066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6" name="Freeform 176">
              <a:extLst>
                <a:ext uri="{FF2B5EF4-FFF2-40B4-BE49-F238E27FC236}">
                  <a16:creationId xmlns:a16="http://schemas.microsoft.com/office/drawing/2014/main" id="{CD6815C8-35B4-44EB-8B8F-627555798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41"/>
              <a:ext cx="918" cy="252"/>
            </a:xfrm>
            <a:custGeom>
              <a:avLst/>
              <a:gdLst>
                <a:gd name="T0" fmla="*/ 2450 w 525"/>
                <a:gd name="T1" fmla="*/ 1290 h 135"/>
                <a:gd name="T2" fmla="*/ 0 w 525"/>
                <a:gd name="T3" fmla="*/ 0 h 135"/>
                <a:gd name="T4" fmla="*/ 2450 w 525"/>
                <a:gd name="T5" fmla="*/ 1637 h 135"/>
                <a:gd name="T6" fmla="*/ 4906 w 525"/>
                <a:gd name="T7" fmla="*/ 0 h 135"/>
                <a:gd name="T8" fmla="*/ 2450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64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7" name="Oval 177">
              <a:extLst>
                <a:ext uri="{FF2B5EF4-FFF2-40B4-BE49-F238E27FC236}">
                  <a16:creationId xmlns:a16="http://schemas.microsoft.com/office/drawing/2014/main" id="{D0BE2217-5326-4AB4-AF3E-48CDE3638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2585"/>
              <a:ext cx="960" cy="554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48" name="Freeform 178">
              <a:extLst>
                <a:ext uri="{FF2B5EF4-FFF2-40B4-BE49-F238E27FC236}">
                  <a16:creationId xmlns:a16="http://schemas.microsoft.com/office/drawing/2014/main" id="{D232D92E-4510-4C84-AD67-841135902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4"/>
              <a:ext cx="925" cy="516"/>
            </a:xfrm>
            <a:custGeom>
              <a:avLst/>
              <a:gdLst>
                <a:gd name="T0" fmla="*/ 699 w 529"/>
                <a:gd name="T1" fmla="*/ 2831 h 277"/>
                <a:gd name="T2" fmla="*/ 0 w 529"/>
                <a:gd name="T3" fmla="*/ 1662 h 277"/>
                <a:gd name="T4" fmla="*/ 699 w 529"/>
                <a:gd name="T5" fmla="*/ 503 h 277"/>
                <a:gd name="T6" fmla="*/ 2471 w 529"/>
                <a:gd name="T7" fmla="*/ 0 h 277"/>
                <a:gd name="T8" fmla="*/ 4244 w 529"/>
                <a:gd name="T9" fmla="*/ 503 h 277"/>
                <a:gd name="T10" fmla="*/ 4943 w 529"/>
                <a:gd name="T11" fmla="*/ 1662 h 277"/>
                <a:gd name="T12" fmla="*/ 4244 w 529"/>
                <a:gd name="T13" fmla="*/ 2831 h 277"/>
                <a:gd name="T14" fmla="*/ 2471 w 529"/>
                <a:gd name="T15" fmla="*/ 3334 h 277"/>
                <a:gd name="T16" fmla="*/ 699 w 529"/>
                <a:gd name="T17" fmla="*/ 2831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9" name="Freeform 179">
              <a:extLst>
                <a:ext uri="{FF2B5EF4-FFF2-40B4-BE49-F238E27FC236}">
                  <a16:creationId xmlns:a16="http://schemas.microsoft.com/office/drawing/2014/main" id="{6B7436A0-A941-4014-A3E1-E1595A3FD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4"/>
              <a:ext cx="925" cy="352"/>
            </a:xfrm>
            <a:custGeom>
              <a:avLst/>
              <a:gdLst>
                <a:gd name="T0" fmla="*/ 159 w 529"/>
                <a:gd name="T1" fmla="*/ 2261 h 189"/>
                <a:gd name="T2" fmla="*/ 2471 w 529"/>
                <a:gd name="T3" fmla="*/ 840 h 189"/>
                <a:gd name="T4" fmla="*/ 4770 w 529"/>
                <a:gd name="T5" fmla="*/ 2276 h 189"/>
                <a:gd name="T6" fmla="*/ 4943 w 529"/>
                <a:gd name="T7" fmla="*/ 1661 h 189"/>
                <a:gd name="T8" fmla="*/ 4244 w 529"/>
                <a:gd name="T9" fmla="*/ 503 h 189"/>
                <a:gd name="T10" fmla="*/ 2471 w 529"/>
                <a:gd name="T11" fmla="*/ 0 h 189"/>
                <a:gd name="T12" fmla="*/ 699 w 529"/>
                <a:gd name="T13" fmla="*/ 503 h 189"/>
                <a:gd name="T14" fmla="*/ 0 w 529"/>
                <a:gd name="T15" fmla="*/ 1661 h 189"/>
                <a:gd name="T16" fmla="*/ 159 w 529"/>
                <a:gd name="T17" fmla="*/ 2261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5" y="70"/>
                    <a:pt x="264" y="70"/>
                  </a:cubicBezTo>
                  <a:cubicBezTo>
                    <a:pt x="380" y="70"/>
                    <a:pt x="506" y="128"/>
                    <a:pt x="510" y="189"/>
                  </a:cubicBezTo>
                  <a:cubicBezTo>
                    <a:pt x="523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2"/>
                  </a:cubicBezTo>
                  <a:cubicBezTo>
                    <a:pt x="27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0" name="Freeform 180">
              <a:extLst>
                <a:ext uri="{FF2B5EF4-FFF2-40B4-BE49-F238E27FC236}">
                  <a16:creationId xmlns:a16="http://schemas.microsoft.com/office/drawing/2014/main" id="{DFDAAE1D-FADE-4D37-B49B-FEA1ACCDE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" y="2723"/>
              <a:ext cx="207" cy="213"/>
            </a:xfrm>
            <a:custGeom>
              <a:avLst/>
              <a:gdLst>
                <a:gd name="T0" fmla="*/ 1117 w 118"/>
                <a:gd name="T1" fmla="*/ 437 h 114"/>
                <a:gd name="T2" fmla="*/ 286 w 118"/>
                <a:gd name="T3" fmla="*/ 1390 h 114"/>
                <a:gd name="T4" fmla="*/ 616 w 118"/>
                <a:gd name="T5" fmla="*/ 0 h 114"/>
                <a:gd name="T6" fmla="*/ 1117 w 118"/>
                <a:gd name="T7" fmla="*/ 437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14">
                  <a:moveTo>
                    <a:pt x="118" y="36"/>
                  </a:moveTo>
                  <a:cubicBezTo>
                    <a:pt x="67" y="55"/>
                    <a:pt x="38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9" y="20"/>
                    <a:pt x="48" y="52"/>
                    <a:pt x="118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1" name="Freeform 181">
              <a:extLst>
                <a:ext uri="{FF2B5EF4-FFF2-40B4-BE49-F238E27FC236}">
                  <a16:creationId xmlns:a16="http://schemas.microsoft.com/office/drawing/2014/main" id="{D95F7852-91CA-42EC-8EC8-201DB881D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835"/>
              <a:ext cx="56" cy="97"/>
            </a:xfrm>
            <a:custGeom>
              <a:avLst/>
              <a:gdLst>
                <a:gd name="T0" fmla="*/ 0 w 32"/>
                <a:gd name="T1" fmla="*/ 226 h 52"/>
                <a:gd name="T2" fmla="*/ 179 w 32"/>
                <a:gd name="T3" fmla="*/ 631 h 52"/>
                <a:gd name="T4" fmla="*/ 273 w 32"/>
                <a:gd name="T5" fmla="*/ 0 h 52"/>
                <a:gd name="T6" fmla="*/ 215 w 32"/>
                <a:gd name="T7" fmla="*/ 209 h 52"/>
                <a:gd name="T8" fmla="*/ 77 w 32"/>
                <a:gd name="T9" fmla="*/ 26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2" name="Freeform 182">
              <a:extLst>
                <a:ext uri="{FF2B5EF4-FFF2-40B4-BE49-F238E27FC236}">
                  <a16:creationId xmlns:a16="http://schemas.microsoft.com/office/drawing/2014/main" id="{40A1CF34-4516-4AC6-8F5A-700D3EC44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050"/>
              <a:ext cx="38" cy="138"/>
            </a:xfrm>
            <a:custGeom>
              <a:avLst/>
              <a:gdLst>
                <a:gd name="T0" fmla="*/ 0 w 22"/>
                <a:gd name="T1" fmla="*/ 740 h 74"/>
                <a:gd name="T2" fmla="*/ 197 w 22"/>
                <a:gd name="T3" fmla="*/ 893 h 74"/>
                <a:gd name="T4" fmla="*/ 197 w 22"/>
                <a:gd name="T5" fmla="*/ 168 h 74"/>
                <a:gd name="T6" fmla="*/ 0 w 22"/>
                <a:gd name="T7" fmla="*/ 0 h 74"/>
                <a:gd name="T8" fmla="*/ 0 w 22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0" y="61"/>
                  </a:moveTo>
                  <a:cubicBezTo>
                    <a:pt x="7" y="65"/>
                    <a:pt x="14" y="70"/>
                    <a:pt x="22" y="7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3" name="Freeform 183">
              <a:extLst>
                <a:ext uri="{FF2B5EF4-FFF2-40B4-BE49-F238E27FC236}">
                  <a16:creationId xmlns:a16="http://schemas.microsoft.com/office/drawing/2014/main" id="{5A861D61-9F08-4DAB-8874-81621F2BB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085"/>
              <a:ext cx="30" cy="131"/>
            </a:xfrm>
            <a:custGeom>
              <a:avLst/>
              <a:gdLst>
                <a:gd name="T0" fmla="*/ 0 w 17"/>
                <a:gd name="T1" fmla="*/ 775 h 70"/>
                <a:gd name="T2" fmla="*/ 166 w 17"/>
                <a:gd name="T3" fmla="*/ 859 h 70"/>
                <a:gd name="T4" fmla="*/ 166 w 17"/>
                <a:gd name="T5" fmla="*/ 97 h 70"/>
                <a:gd name="T6" fmla="*/ 0 w 17"/>
                <a:gd name="T7" fmla="*/ 0 h 70"/>
                <a:gd name="T8" fmla="*/ 0 w 17"/>
                <a:gd name="T9" fmla="*/ 775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5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4" name="Freeform 184">
              <a:extLst>
                <a:ext uri="{FF2B5EF4-FFF2-40B4-BE49-F238E27FC236}">
                  <a16:creationId xmlns:a16="http://schemas.microsoft.com/office/drawing/2014/main" id="{2DC78F8B-18E3-49BC-BE67-15FD406E2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9" y="2999"/>
              <a:ext cx="16" cy="140"/>
            </a:xfrm>
            <a:custGeom>
              <a:avLst/>
              <a:gdLst>
                <a:gd name="T0" fmla="*/ 0 w 9"/>
                <a:gd name="T1" fmla="*/ 788 h 75"/>
                <a:gd name="T2" fmla="*/ 89 w 9"/>
                <a:gd name="T3" fmla="*/ 909 h 75"/>
                <a:gd name="T4" fmla="*/ 89 w 9"/>
                <a:gd name="T5" fmla="*/ 121 h 75"/>
                <a:gd name="T6" fmla="*/ 0 w 9"/>
                <a:gd name="T7" fmla="*/ 0 h 75"/>
                <a:gd name="T8" fmla="*/ 0 w 9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5">
                  <a:moveTo>
                    <a:pt x="0" y="65"/>
                  </a:moveTo>
                  <a:cubicBezTo>
                    <a:pt x="3" y="68"/>
                    <a:pt x="6" y="72"/>
                    <a:pt x="9" y="7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6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5" name="Freeform 185">
              <a:extLst>
                <a:ext uri="{FF2B5EF4-FFF2-40B4-BE49-F238E27FC236}">
                  <a16:creationId xmlns:a16="http://schemas.microsoft.com/office/drawing/2014/main" id="{6147D62C-7EBD-473E-8869-A96BF708B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1" y="3074"/>
              <a:ext cx="9" cy="125"/>
            </a:xfrm>
            <a:custGeom>
              <a:avLst/>
              <a:gdLst>
                <a:gd name="T0" fmla="*/ 0 w 5"/>
                <a:gd name="T1" fmla="*/ 787 h 67"/>
                <a:gd name="T2" fmla="*/ 52 w 5"/>
                <a:gd name="T3" fmla="*/ 812 h 67"/>
                <a:gd name="T4" fmla="*/ 52 w 5"/>
                <a:gd name="T5" fmla="*/ 24 h 67"/>
                <a:gd name="T6" fmla="*/ 0 w 5"/>
                <a:gd name="T7" fmla="*/ 0 h 67"/>
                <a:gd name="T8" fmla="*/ 0 w 5"/>
                <a:gd name="T9" fmla="*/ 78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3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6" name="Freeform 186">
              <a:extLst>
                <a:ext uri="{FF2B5EF4-FFF2-40B4-BE49-F238E27FC236}">
                  <a16:creationId xmlns:a16="http://schemas.microsoft.com/office/drawing/2014/main" id="{2158CF7E-EE2B-435E-BC9C-0686BB38F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050"/>
              <a:ext cx="40" cy="138"/>
            </a:xfrm>
            <a:custGeom>
              <a:avLst/>
              <a:gdLst>
                <a:gd name="T0" fmla="*/ 212 w 23"/>
                <a:gd name="T1" fmla="*/ 740 h 74"/>
                <a:gd name="T2" fmla="*/ 0 w 23"/>
                <a:gd name="T3" fmla="*/ 893 h 74"/>
                <a:gd name="T4" fmla="*/ 0 w 23"/>
                <a:gd name="T5" fmla="*/ 168 h 74"/>
                <a:gd name="T6" fmla="*/ 212 w 23"/>
                <a:gd name="T7" fmla="*/ 0 h 74"/>
                <a:gd name="T8" fmla="*/ 212 w 23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23" y="61"/>
                  </a:moveTo>
                  <a:cubicBezTo>
                    <a:pt x="16" y="65"/>
                    <a:pt x="9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9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7" name="Freeform 187">
              <a:extLst>
                <a:ext uri="{FF2B5EF4-FFF2-40B4-BE49-F238E27FC236}">
                  <a16:creationId xmlns:a16="http://schemas.microsoft.com/office/drawing/2014/main" id="{A968812F-896D-44E2-906E-ECFBCFD99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3085"/>
              <a:ext cx="30" cy="131"/>
            </a:xfrm>
            <a:custGeom>
              <a:avLst/>
              <a:gdLst>
                <a:gd name="T0" fmla="*/ 166 w 17"/>
                <a:gd name="T1" fmla="*/ 775 h 70"/>
                <a:gd name="T2" fmla="*/ 0 w 17"/>
                <a:gd name="T3" fmla="*/ 859 h 70"/>
                <a:gd name="T4" fmla="*/ 0 w 17"/>
                <a:gd name="T5" fmla="*/ 97 h 70"/>
                <a:gd name="T6" fmla="*/ 166 w 17"/>
                <a:gd name="T7" fmla="*/ 0 h 70"/>
                <a:gd name="T8" fmla="*/ 166 w 17"/>
                <a:gd name="T9" fmla="*/ 775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1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8" name="Freeform 188">
              <a:extLst>
                <a:ext uri="{FF2B5EF4-FFF2-40B4-BE49-F238E27FC236}">
                  <a16:creationId xmlns:a16="http://schemas.microsoft.com/office/drawing/2014/main" id="{3C40DA68-7405-4838-BA7E-F92628416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99"/>
              <a:ext cx="16" cy="140"/>
            </a:xfrm>
            <a:custGeom>
              <a:avLst/>
              <a:gdLst>
                <a:gd name="T0" fmla="*/ 89 w 9"/>
                <a:gd name="T1" fmla="*/ 788 h 75"/>
                <a:gd name="T2" fmla="*/ 0 w 9"/>
                <a:gd name="T3" fmla="*/ 909 h 75"/>
                <a:gd name="T4" fmla="*/ 0 w 9"/>
                <a:gd name="T5" fmla="*/ 121 h 75"/>
                <a:gd name="T6" fmla="*/ 89 w 9"/>
                <a:gd name="T7" fmla="*/ 0 h 75"/>
                <a:gd name="T8" fmla="*/ 89 w 9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75">
                  <a:moveTo>
                    <a:pt x="9" y="65"/>
                  </a:moveTo>
                  <a:cubicBezTo>
                    <a:pt x="6" y="68"/>
                    <a:pt x="3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3" y="6"/>
                    <a:pt x="6" y="3"/>
                    <a:pt x="9" y="0"/>
                  </a:cubicBezTo>
                  <a:lnTo>
                    <a:pt x="9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59" name="Freeform 189">
              <a:extLst>
                <a:ext uri="{FF2B5EF4-FFF2-40B4-BE49-F238E27FC236}">
                  <a16:creationId xmlns:a16="http://schemas.microsoft.com/office/drawing/2014/main" id="{1B7FE385-D0DE-45BB-9E6A-E6B5004E8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3074"/>
              <a:ext cx="9" cy="125"/>
            </a:xfrm>
            <a:custGeom>
              <a:avLst/>
              <a:gdLst>
                <a:gd name="T0" fmla="*/ 52 w 5"/>
                <a:gd name="T1" fmla="*/ 787 h 67"/>
                <a:gd name="T2" fmla="*/ 0 w 5"/>
                <a:gd name="T3" fmla="*/ 812 h 67"/>
                <a:gd name="T4" fmla="*/ 0 w 5"/>
                <a:gd name="T5" fmla="*/ 24 h 67"/>
                <a:gd name="T6" fmla="*/ 52 w 5"/>
                <a:gd name="T7" fmla="*/ 0 h 67"/>
                <a:gd name="T8" fmla="*/ 52 w 5"/>
                <a:gd name="T9" fmla="*/ 78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5" y="65"/>
                  </a:moveTo>
                  <a:cubicBezTo>
                    <a:pt x="3" y="66"/>
                    <a:pt x="2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1"/>
                    <a:pt x="3" y="1"/>
                    <a:pt x="5" y="0"/>
                  </a:cubicBezTo>
                  <a:lnTo>
                    <a:pt x="5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0" name="Freeform 190">
              <a:extLst>
                <a:ext uri="{FF2B5EF4-FFF2-40B4-BE49-F238E27FC236}">
                  <a16:creationId xmlns:a16="http://schemas.microsoft.com/office/drawing/2014/main" id="{A00A4D10-3499-4429-8F79-24F5404A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2" y="3122"/>
              <a:ext cx="82" cy="142"/>
            </a:xfrm>
            <a:custGeom>
              <a:avLst/>
              <a:gdLst>
                <a:gd name="T0" fmla="*/ 0 w 47"/>
                <a:gd name="T1" fmla="*/ 783 h 76"/>
                <a:gd name="T2" fmla="*/ 434 w 47"/>
                <a:gd name="T3" fmla="*/ 925 h 76"/>
                <a:gd name="T4" fmla="*/ 434 w 47"/>
                <a:gd name="T5" fmla="*/ 136 h 76"/>
                <a:gd name="T6" fmla="*/ 0 w 47"/>
                <a:gd name="T7" fmla="*/ 0 h 76"/>
                <a:gd name="T8" fmla="*/ 0 w 47"/>
                <a:gd name="T9" fmla="*/ 78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7" h="76">
                  <a:moveTo>
                    <a:pt x="0" y="64"/>
                  </a:moveTo>
                  <a:cubicBezTo>
                    <a:pt x="12" y="72"/>
                    <a:pt x="34" y="75"/>
                    <a:pt x="47" y="76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1" name="Freeform 191">
              <a:extLst>
                <a:ext uri="{FF2B5EF4-FFF2-40B4-BE49-F238E27FC236}">
                  <a16:creationId xmlns:a16="http://schemas.microsoft.com/office/drawing/2014/main" id="{FA61EFD0-D164-42CA-9C58-508414BA3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145"/>
              <a:ext cx="25" cy="125"/>
            </a:xfrm>
            <a:custGeom>
              <a:avLst/>
              <a:gdLst>
                <a:gd name="T0" fmla="*/ 0 w 14"/>
                <a:gd name="T1" fmla="*/ 787 h 67"/>
                <a:gd name="T2" fmla="*/ 143 w 14"/>
                <a:gd name="T3" fmla="*/ 812 h 67"/>
                <a:gd name="T4" fmla="*/ 143 w 14"/>
                <a:gd name="T5" fmla="*/ 13 h 67"/>
                <a:gd name="T6" fmla="*/ 0 w 14"/>
                <a:gd name="T7" fmla="*/ 0 h 67"/>
                <a:gd name="T8" fmla="*/ 0 w 14"/>
                <a:gd name="T9" fmla="*/ 78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67">
                  <a:moveTo>
                    <a:pt x="0" y="65"/>
                  </a:moveTo>
                  <a:cubicBezTo>
                    <a:pt x="5" y="66"/>
                    <a:pt x="9" y="67"/>
                    <a:pt x="14" y="67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2" name="Freeform 192">
              <a:extLst>
                <a:ext uri="{FF2B5EF4-FFF2-40B4-BE49-F238E27FC236}">
                  <a16:creationId xmlns:a16="http://schemas.microsoft.com/office/drawing/2014/main" id="{47FC8664-22D4-49CF-BAC6-2D76A9209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135"/>
              <a:ext cx="20" cy="127"/>
            </a:xfrm>
            <a:custGeom>
              <a:avLst/>
              <a:gdLst>
                <a:gd name="T0" fmla="*/ 0 w 11"/>
                <a:gd name="T1" fmla="*/ 803 h 68"/>
                <a:gd name="T2" fmla="*/ 118 w 11"/>
                <a:gd name="T3" fmla="*/ 827 h 68"/>
                <a:gd name="T4" fmla="*/ 118 w 11"/>
                <a:gd name="T5" fmla="*/ 24 h 68"/>
                <a:gd name="T6" fmla="*/ 0 w 11"/>
                <a:gd name="T7" fmla="*/ 0 h 68"/>
                <a:gd name="T8" fmla="*/ 0 w 11"/>
                <a:gd name="T9" fmla="*/ 80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68">
                  <a:moveTo>
                    <a:pt x="0" y="66"/>
                  </a:moveTo>
                  <a:cubicBezTo>
                    <a:pt x="3" y="67"/>
                    <a:pt x="7" y="67"/>
                    <a:pt x="11" y="68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3" name="Freeform 193">
              <a:extLst>
                <a:ext uri="{FF2B5EF4-FFF2-40B4-BE49-F238E27FC236}">
                  <a16:creationId xmlns:a16="http://schemas.microsoft.com/office/drawing/2014/main" id="{9718F0AC-0123-4D30-85B0-9EB0896E0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050"/>
              <a:ext cx="38" cy="123"/>
            </a:xfrm>
            <a:custGeom>
              <a:avLst/>
              <a:gdLst>
                <a:gd name="T0" fmla="*/ 0 w 22"/>
                <a:gd name="T1" fmla="*/ 628 h 66"/>
                <a:gd name="T2" fmla="*/ 197 w 22"/>
                <a:gd name="T3" fmla="*/ 796 h 66"/>
                <a:gd name="T4" fmla="*/ 197 w 22"/>
                <a:gd name="T5" fmla="*/ 166 h 66"/>
                <a:gd name="T6" fmla="*/ 0 w 22"/>
                <a:gd name="T7" fmla="*/ 0 h 66"/>
                <a:gd name="T8" fmla="*/ 0 w 22"/>
                <a:gd name="T9" fmla="*/ 62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6">
                  <a:moveTo>
                    <a:pt x="0" y="52"/>
                  </a:moveTo>
                  <a:cubicBezTo>
                    <a:pt x="7" y="57"/>
                    <a:pt x="14" y="61"/>
                    <a:pt x="22" y="6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4" name="Freeform 194">
              <a:extLst>
                <a:ext uri="{FF2B5EF4-FFF2-40B4-BE49-F238E27FC236}">
                  <a16:creationId xmlns:a16="http://schemas.microsoft.com/office/drawing/2014/main" id="{C32AE178-9BEE-4B21-A5E7-F713AF102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085"/>
              <a:ext cx="30" cy="112"/>
            </a:xfrm>
            <a:custGeom>
              <a:avLst/>
              <a:gdLst>
                <a:gd name="T0" fmla="*/ 0 w 17"/>
                <a:gd name="T1" fmla="*/ 644 h 60"/>
                <a:gd name="T2" fmla="*/ 166 w 17"/>
                <a:gd name="T3" fmla="*/ 728 h 60"/>
                <a:gd name="T4" fmla="*/ 166 w 17"/>
                <a:gd name="T5" fmla="*/ 97 h 60"/>
                <a:gd name="T6" fmla="*/ 0 w 17"/>
                <a:gd name="T7" fmla="*/ 0 h 60"/>
                <a:gd name="T8" fmla="*/ 0 w 17"/>
                <a:gd name="T9" fmla="*/ 64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5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5" name="Freeform 195">
              <a:extLst>
                <a:ext uri="{FF2B5EF4-FFF2-40B4-BE49-F238E27FC236}">
                  <a16:creationId xmlns:a16="http://schemas.microsoft.com/office/drawing/2014/main" id="{9D2B932A-FFDB-4758-B60B-6ED8EC2A8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050"/>
              <a:ext cx="40" cy="121"/>
            </a:xfrm>
            <a:custGeom>
              <a:avLst/>
              <a:gdLst>
                <a:gd name="T0" fmla="*/ 0 w 23"/>
                <a:gd name="T1" fmla="*/ 780 h 65"/>
                <a:gd name="T2" fmla="*/ 212 w 23"/>
                <a:gd name="T3" fmla="*/ 612 h 65"/>
                <a:gd name="T4" fmla="*/ 212 w 23"/>
                <a:gd name="T5" fmla="*/ 0 h 65"/>
                <a:gd name="T6" fmla="*/ 0 w 23"/>
                <a:gd name="T7" fmla="*/ 166 h 65"/>
                <a:gd name="T8" fmla="*/ 0 w 23"/>
                <a:gd name="T9" fmla="*/ 78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9" y="60"/>
                    <a:pt x="16" y="55"/>
                    <a:pt x="23" y="5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6" name="Freeform 196">
              <a:extLst>
                <a:ext uri="{FF2B5EF4-FFF2-40B4-BE49-F238E27FC236}">
                  <a16:creationId xmlns:a16="http://schemas.microsoft.com/office/drawing/2014/main" id="{298DBFE5-64FC-4CE5-A90C-87D92CB5DB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3085"/>
              <a:ext cx="30" cy="110"/>
            </a:xfrm>
            <a:custGeom>
              <a:avLst/>
              <a:gdLst>
                <a:gd name="T0" fmla="*/ 0 w 17"/>
                <a:gd name="T1" fmla="*/ 712 h 59"/>
                <a:gd name="T2" fmla="*/ 166 w 17"/>
                <a:gd name="T3" fmla="*/ 628 h 59"/>
                <a:gd name="T4" fmla="*/ 166 w 17"/>
                <a:gd name="T5" fmla="*/ 0 h 59"/>
                <a:gd name="T6" fmla="*/ 0 w 17"/>
                <a:gd name="T7" fmla="*/ 97 h 59"/>
                <a:gd name="T8" fmla="*/ 0 w 17"/>
                <a:gd name="T9" fmla="*/ 7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1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7" name="Freeform 197">
              <a:extLst>
                <a:ext uri="{FF2B5EF4-FFF2-40B4-BE49-F238E27FC236}">
                  <a16:creationId xmlns:a16="http://schemas.microsoft.com/office/drawing/2014/main" id="{D4F61072-A911-4166-B103-913F0A468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99"/>
              <a:ext cx="16" cy="116"/>
            </a:xfrm>
            <a:custGeom>
              <a:avLst/>
              <a:gdLst>
                <a:gd name="T0" fmla="*/ 0 w 9"/>
                <a:gd name="T1" fmla="*/ 125 h 62"/>
                <a:gd name="T2" fmla="*/ 0 w 9"/>
                <a:gd name="T3" fmla="*/ 760 h 62"/>
                <a:gd name="T4" fmla="*/ 89 w 9"/>
                <a:gd name="T5" fmla="*/ 634 h 62"/>
                <a:gd name="T6" fmla="*/ 89 w 9"/>
                <a:gd name="T7" fmla="*/ 0 h 62"/>
                <a:gd name="T8" fmla="*/ 0 w 9"/>
                <a:gd name="T9" fmla="*/ 12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3" y="59"/>
                    <a:pt x="6" y="55"/>
                    <a:pt x="9" y="5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6" y="3"/>
                    <a:pt x="3" y="6"/>
                    <a:pt x="0" y="10"/>
                  </a:cubicBez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8" name="Freeform 198">
              <a:extLst>
                <a:ext uri="{FF2B5EF4-FFF2-40B4-BE49-F238E27FC236}">
                  <a16:creationId xmlns:a16="http://schemas.microsoft.com/office/drawing/2014/main" id="{A63A2E42-C085-4650-812D-D523763B3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145"/>
              <a:ext cx="25" cy="104"/>
            </a:xfrm>
            <a:custGeom>
              <a:avLst/>
              <a:gdLst>
                <a:gd name="T0" fmla="*/ 0 w 14"/>
                <a:gd name="T1" fmla="*/ 652 h 56"/>
                <a:gd name="T2" fmla="*/ 143 w 14"/>
                <a:gd name="T3" fmla="*/ 665 h 56"/>
                <a:gd name="T4" fmla="*/ 143 w 14"/>
                <a:gd name="T5" fmla="*/ 13 h 56"/>
                <a:gd name="T6" fmla="*/ 0 w 14"/>
                <a:gd name="T7" fmla="*/ 0 h 56"/>
                <a:gd name="T8" fmla="*/ 0 w 14"/>
                <a:gd name="T9" fmla="*/ 652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56">
                  <a:moveTo>
                    <a:pt x="0" y="55"/>
                  </a:moveTo>
                  <a:cubicBezTo>
                    <a:pt x="5" y="55"/>
                    <a:pt x="9" y="56"/>
                    <a:pt x="14" y="56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69" name="Freeform 199">
              <a:extLst>
                <a:ext uri="{FF2B5EF4-FFF2-40B4-BE49-F238E27FC236}">
                  <a16:creationId xmlns:a16="http://schemas.microsoft.com/office/drawing/2014/main" id="{50410765-5823-4E52-8C1C-E844F97F5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135"/>
              <a:ext cx="20" cy="105"/>
            </a:xfrm>
            <a:custGeom>
              <a:avLst/>
              <a:gdLst>
                <a:gd name="T0" fmla="*/ 0 w 11"/>
                <a:gd name="T1" fmla="*/ 664 h 56"/>
                <a:gd name="T2" fmla="*/ 118 w 11"/>
                <a:gd name="T3" fmla="*/ 692 h 56"/>
                <a:gd name="T4" fmla="*/ 118 w 11"/>
                <a:gd name="T5" fmla="*/ 28 h 56"/>
                <a:gd name="T6" fmla="*/ 0 w 11"/>
                <a:gd name="T7" fmla="*/ 0 h 56"/>
                <a:gd name="T8" fmla="*/ 0 w 11"/>
                <a:gd name="T9" fmla="*/ 66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6">
                  <a:moveTo>
                    <a:pt x="0" y="54"/>
                  </a:moveTo>
                  <a:cubicBezTo>
                    <a:pt x="3" y="54"/>
                    <a:pt x="7" y="55"/>
                    <a:pt x="11" y="56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0" name="Freeform 200">
              <a:extLst>
                <a:ext uri="{FF2B5EF4-FFF2-40B4-BE49-F238E27FC236}">
                  <a16:creationId xmlns:a16="http://schemas.microsoft.com/office/drawing/2014/main" id="{CCED1D10-1262-41BA-98F7-EDAA71E80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1" y="2954"/>
              <a:ext cx="442" cy="153"/>
            </a:xfrm>
            <a:custGeom>
              <a:avLst/>
              <a:gdLst>
                <a:gd name="T0" fmla="*/ 0 w 253"/>
                <a:gd name="T1" fmla="*/ 993 h 82"/>
                <a:gd name="T2" fmla="*/ 2357 w 253"/>
                <a:gd name="T3" fmla="*/ 0 h 82"/>
                <a:gd name="T4" fmla="*/ 0 w 253"/>
                <a:gd name="T5" fmla="*/ 993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2">
                  <a:moveTo>
                    <a:pt x="0" y="82"/>
                  </a:moveTo>
                  <a:cubicBezTo>
                    <a:pt x="57" y="82"/>
                    <a:pt x="193" y="71"/>
                    <a:pt x="253" y="0"/>
                  </a:cubicBezTo>
                  <a:cubicBezTo>
                    <a:pt x="233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1" name="Freeform 201">
              <a:extLst>
                <a:ext uri="{FF2B5EF4-FFF2-40B4-BE49-F238E27FC236}">
                  <a16:creationId xmlns:a16="http://schemas.microsoft.com/office/drawing/2014/main" id="{FAAA8D2F-024E-4E17-95CF-EE3F9D3D5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" y="3050"/>
              <a:ext cx="38" cy="61"/>
            </a:xfrm>
            <a:custGeom>
              <a:avLst/>
              <a:gdLst>
                <a:gd name="T0" fmla="*/ 0 w 22"/>
                <a:gd name="T1" fmla="*/ 209 h 33"/>
                <a:gd name="T2" fmla="*/ 197 w 22"/>
                <a:gd name="T3" fmla="*/ 386 h 33"/>
                <a:gd name="T4" fmla="*/ 197 w 22"/>
                <a:gd name="T5" fmla="*/ 165 h 33"/>
                <a:gd name="T6" fmla="*/ 0 w 22"/>
                <a:gd name="T7" fmla="*/ 0 h 33"/>
                <a:gd name="T8" fmla="*/ 0 w 22"/>
                <a:gd name="T9" fmla="*/ 20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4"/>
                    <a:pt x="14" y="29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2" name="Freeform 202">
              <a:extLst>
                <a:ext uri="{FF2B5EF4-FFF2-40B4-BE49-F238E27FC236}">
                  <a16:creationId xmlns:a16="http://schemas.microsoft.com/office/drawing/2014/main" id="{8AE8D904-97EF-44CC-8717-4356FA2FF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3085"/>
              <a:ext cx="30" cy="52"/>
            </a:xfrm>
            <a:custGeom>
              <a:avLst/>
              <a:gdLst>
                <a:gd name="T0" fmla="*/ 0 w 17"/>
                <a:gd name="T1" fmla="*/ 249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4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3" name="Freeform 203">
              <a:extLst>
                <a:ext uri="{FF2B5EF4-FFF2-40B4-BE49-F238E27FC236}">
                  <a16:creationId xmlns:a16="http://schemas.microsoft.com/office/drawing/2014/main" id="{3AD3C3DC-915B-4A33-A4E0-494C4A96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3050"/>
              <a:ext cx="40" cy="63"/>
            </a:xfrm>
            <a:custGeom>
              <a:avLst/>
              <a:gdLst>
                <a:gd name="T0" fmla="*/ 0 w 23"/>
                <a:gd name="T1" fmla="*/ 402 h 34"/>
                <a:gd name="T2" fmla="*/ 212 w 23"/>
                <a:gd name="T3" fmla="*/ 237 h 34"/>
                <a:gd name="T4" fmla="*/ 212 w 23"/>
                <a:gd name="T5" fmla="*/ 0 h 34"/>
                <a:gd name="T6" fmla="*/ 0 w 23"/>
                <a:gd name="T7" fmla="*/ 165 h 34"/>
                <a:gd name="T8" fmla="*/ 0 w 23"/>
                <a:gd name="T9" fmla="*/ 40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9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4" name="Freeform 204">
              <a:extLst>
                <a:ext uri="{FF2B5EF4-FFF2-40B4-BE49-F238E27FC236}">
                  <a16:creationId xmlns:a16="http://schemas.microsoft.com/office/drawing/2014/main" id="{43124270-70CE-4BF0-A0DD-C218FD5F1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3085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64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5" name="Freeform 205">
              <a:extLst>
                <a:ext uri="{FF2B5EF4-FFF2-40B4-BE49-F238E27FC236}">
                  <a16:creationId xmlns:a16="http://schemas.microsoft.com/office/drawing/2014/main" id="{85A9B2D5-4BC7-403D-83FF-21329DEC1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999"/>
              <a:ext cx="16" cy="54"/>
            </a:xfrm>
            <a:custGeom>
              <a:avLst/>
              <a:gdLst>
                <a:gd name="T0" fmla="*/ 89 w 9"/>
                <a:gd name="T1" fmla="*/ 218 h 29"/>
                <a:gd name="T2" fmla="*/ 89 w 9"/>
                <a:gd name="T3" fmla="*/ 0 h 29"/>
                <a:gd name="T4" fmla="*/ 0 w 9"/>
                <a:gd name="T5" fmla="*/ 121 h 29"/>
                <a:gd name="T6" fmla="*/ 0 w 9"/>
                <a:gd name="T7" fmla="*/ 350 h 29"/>
                <a:gd name="T8" fmla="*/ 89 w 9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9">
                  <a:moveTo>
                    <a:pt x="9" y="18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3"/>
                    <a:pt x="3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6"/>
                    <a:pt x="6" y="22"/>
                    <a:pt x="9" y="18"/>
                  </a:cubicBez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6" name="Freeform 206">
              <a:extLst>
                <a:ext uri="{FF2B5EF4-FFF2-40B4-BE49-F238E27FC236}">
                  <a16:creationId xmlns:a16="http://schemas.microsoft.com/office/drawing/2014/main" id="{FE0B151A-8211-4763-9D42-40154C69A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3145"/>
              <a:ext cx="25" cy="44"/>
            </a:xfrm>
            <a:custGeom>
              <a:avLst/>
              <a:gdLst>
                <a:gd name="T0" fmla="*/ 0 w 14"/>
                <a:gd name="T1" fmla="*/ 246 h 24"/>
                <a:gd name="T2" fmla="*/ 143 w 14"/>
                <a:gd name="T3" fmla="*/ 273 h 24"/>
                <a:gd name="T4" fmla="*/ 143 w 14"/>
                <a:gd name="T5" fmla="*/ 13 h 24"/>
                <a:gd name="T6" fmla="*/ 0 w 14"/>
                <a:gd name="T7" fmla="*/ 0 h 24"/>
                <a:gd name="T8" fmla="*/ 0 w 14"/>
                <a:gd name="T9" fmla="*/ 24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4">
                  <a:moveTo>
                    <a:pt x="0" y="22"/>
                  </a:moveTo>
                  <a:cubicBezTo>
                    <a:pt x="5" y="23"/>
                    <a:pt x="9" y="23"/>
                    <a:pt x="14" y="2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7" name="Freeform 207">
              <a:extLst>
                <a:ext uri="{FF2B5EF4-FFF2-40B4-BE49-F238E27FC236}">
                  <a16:creationId xmlns:a16="http://schemas.microsoft.com/office/drawing/2014/main" id="{AC05786E-E7CD-46BC-88E2-0E79964034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" y="3135"/>
              <a:ext cx="20" cy="43"/>
            </a:xfrm>
            <a:custGeom>
              <a:avLst/>
              <a:gdLst>
                <a:gd name="T0" fmla="*/ 0 w 11"/>
                <a:gd name="T1" fmla="*/ 254 h 23"/>
                <a:gd name="T2" fmla="*/ 118 w 11"/>
                <a:gd name="T3" fmla="*/ 280 h 23"/>
                <a:gd name="T4" fmla="*/ 118 w 11"/>
                <a:gd name="T5" fmla="*/ 24 h 23"/>
                <a:gd name="T6" fmla="*/ 0 w 11"/>
                <a:gd name="T7" fmla="*/ 0 h 23"/>
                <a:gd name="T8" fmla="*/ 0 w 11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3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1A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8" name="Freeform 208">
              <a:extLst>
                <a:ext uri="{FF2B5EF4-FFF2-40B4-BE49-F238E27FC236}">
                  <a16:creationId xmlns:a16="http://schemas.microsoft.com/office/drawing/2014/main" id="{2264EC25-15B0-4C9D-9CA2-031D14F648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7" y="2615"/>
              <a:ext cx="418" cy="213"/>
            </a:xfrm>
            <a:custGeom>
              <a:avLst/>
              <a:gdLst>
                <a:gd name="T0" fmla="*/ 0 w 239"/>
                <a:gd name="T1" fmla="*/ 0 h 114"/>
                <a:gd name="T2" fmla="*/ 2235 w 239"/>
                <a:gd name="T3" fmla="*/ 1390 h 114"/>
                <a:gd name="T4" fmla="*/ 28 w 239"/>
                <a:gd name="T5" fmla="*/ 306 h 114"/>
                <a:gd name="T6" fmla="*/ 392 w 239"/>
                <a:gd name="T7" fmla="*/ 181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79" name="Freeform 209">
              <a:extLst>
                <a:ext uri="{FF2B5EF4-FFF2-40B4-BE49-F238E27FC236}">
                  <a16:creationId xmlns:a16="http://schemas.microsoft.com/office/drawing/2014/main" id="{BC921A81-6708-45C9-BCA1-F1C49EB23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" y="2704"/>
              <a:ext cx="155" cy="152"/>
            </a:xfrm>
            <a:custGeom>
              <a:avLst/>
              <a:gdLst>
                <a:gd name="T0" fmla="*/ 549 w 89"/>
                <a:gd name="T1" fmla="*/ 0 h 81"/>
                <a:gd name="T2" fmla="*/ 0 w 89"/>
                <a:gd name="T3" fmla="*/ 1004 h 81"/>
                <a:gd name="T4" fmla="*/ 819 w 89"/>
                <a:gd name="T5" fmla="*/ 113 h 81"/>
                <a:gd name="T6" fmla="*/ 507 w 89"/>
                <a:gd name="T7" fmla="*/ 173 h 81"/>
                <a:gd name="T8" fmla="*/ 549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6" y="30"/>
                    <a:pt x="89" y="9"/>
                  </a:cubicBezTo>
                  <a:cubicBezTo>
                    <a:pt x="69" y="16"/>
                    <a:pt x="58" y="17"/>
                    <a:pt x="55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0" name="Freeform 210">
              <a:extLst>
                <a:ext uri="{FF2B5EF4-FFF2-40B4-BE49-F238E27FC236}">
                  <a16:creationId xmlns:a16="http://schemas.microsoft.com/office/drawing/2014/main" id="{596A3C1C-08C7-4D49-B2E7-1D4B197E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936"/>
              <a:ext cx="925" cy="319"/>
            </a:xfrm>
            <a:custGeom>
              <a:avLst/>
              <a:gdLst>
                <a:gd name="T0" fmla="*/ 4943 w 529"/>
                <a:gd name="T1" fmla="*/ 0 h 171"/>
                <a:gd name="T2" fmla="*/ 2471 w 529"/>
                <a:gd name="T3" fmla="*/ 1319 h 171"/>
                <a:gd name="T4" fmla="*/ 0 w 529"/>
                <a:gd name="T5" fmla="*/ 0 h 171"/>
                <a:gd name="T6" fmla="*/ 0 w 529"/>
                <a:gd name="T7" fmla="*/ 487 h 171"/>
                <a:gd name="T8" fmla="*/ 2471 w 529"/>
                <a:gd name="T9" fmla="*/ 2071 h 171"/>
                <a:gd name="T10" fmla="*/ 4943 w 529"/>
                <a:gd name="T11" fmla="*/ 487 h 171"/>
                <a:gd name="T12" fmla="*/ 4943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1" name="Freeform 211">
              <a:extLst>
                <a:ext uri="{FF2B5EF4-FFF2-40B4-BE49-F238E27FC236}">
                  <a16:creationId xmlns:a16="http://schemas.microsoft.com/office/drawing/2014/main" id="{7B8F280E-AD73-4ABF-86E8-A27F61FC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941"/>
              <a:ext cx="918" cy="252"/>
            </a:xfrm>
            <a:custGeom>
              <a:avLst/>
              <a:gdLst>
                <a:gd name="T0" fmla="*/ 2450 w 525"/>
                <a:gd name="T1" fmla="*/ 1290 h 135"/>
                <a:gd name="T2" fmla="*/ 0 w 525"/>
                <a:gd name="T3" fmla="*/ 0 h 135"/>
                <a:gd name="T4" fmla="*/ 2450 w 525"/>
                <a:gd name="T5" fmla="*/ 1637 h 135"/>
                <a:gd name="T6" fmla="*/ 4906 w 525"/>
                <a:gd name="T7" fmla="*/ 0 h 135"/>
                <a:gd name="T8" fmla="*/ 2450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2" name="Freeform 212">
              <a:extLst>
                <a:ext uri="{FF2B5EF4-FFF2-40B4-BE49-F238E27FC236}">
                  <a16:creationId xmlns:a16="http://schemas.microsoft.com/office/drawing/2014/main" id="{C6C86F46-5F3D-4BC5-87A9-7583152B3F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73"/>
              <a:ext cx="916" cy="447"/>
            </a:xfrm>
            <a:custGeom>
              <a:avLst/>
              <a:gdLst>
                <a:gd name="T0" fmla="*/ 4893 w 524"/>
                <a:gd name="T1" fmla="*/ 1453 h 240"/>
                <a:gd name="T2" fmla="*/ 2447 w 524"/>
                <a:gd name="T3" fmla="*/ 0 h 240"/>
                <a:gd name="T4" fmla="*/ 0 w 524"/>
                <a:gd name="T5" fmla="*/ 1423 h 240"/>
                <a:gd name="T6" fmla="*/ 685 w 524"/>
                <a:gd name="T7" fmla="*/ 2384 h 240"/>
                <a:gd name="T8" fmla="*/ 2447 w 524"/>
                <a:gd name="T9" fmla="*/ 2889 h 240"/>
                <a:gd name="T10" fmla="*/ 4220 w 524"/>
                <a:gd name="T11" fmla="*/ 2384 h 240"/>
                <a:gd name="T12" fmla="*/ 4893 w 524"/>
                <a:gd name="T13" fmla="*/ 145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3" name="Freeform 213">
              <a:extLst>
                <a:ext uri="{FF2B5EF4-FFF2-40B4-BE49-F238E27FC236}">
                  <a16:creationId xmlns:a16="http://schemas.microsoft.com/office/drawing/2014/main" id="{4FA28384-DB34-420C-8844-14ED89037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73"/>
              <a:ext cx="916" cy="447"/>
            </a:xfrm>
            <a:custGeom>
              <a:avLst/>
              <a:gdLst>
                <a:gd name="T0" fmla="*/ 4893 w 524"/>
                <a:gd name="T1" fmla="*/ 1453 h 240"/>
                <a:gd name="T2" fmla="*/ 2447 w 524"/>
                <a:gd name="T3" fmla="*/ 0 h 240"/>
                <a:gd name="T4" fmla="*/ 0 w 524"/>
                <a:gd name="T5" fmla="*/ 1423 h 240"/>
                <a:gd name="T6" fmla="*/ 685 w 524"/>
                <a:gd name="T7" fmla="*/ 2384 h 240"/>
                <a:gd name="T8" fmla="*/ 2447 w 524"/>
                <a:gd name="T9" fmla="*/ 2889 h 240"/>
                <a:gd name="T10" fmla="*/ 4220 w 524"/>
                <a:gd name="T11" fmla="*/ 2384 h 240"/>
                <a:gd name="T12" fmla="*/ 4893 w 524"/>
                <a:gd name="T13" fmla="*/ 145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60A8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4" name="Freeform 214">
              <a:extLst>
                <a:ext uri="{FF2B5EF4-FFF2-40B4-BE49-F238E27FC236}">
                  <a16:creationId xmlns:a16="http://schemas.microsoft.com/office/drawing/2014/main" id="{F4934FEF-762A-419C-9F99-7B2F1DA89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" y="2734"/>
              <a:ext cx="862" cy="386"/>
            </a:xfrm>
            <a:custGeom>
              <a:avLst/>
              <a:gdLst>
                <a:gd name="T0" fmla="*/ 2308 w 493"/>
                <a:gd name="T1" fmla="*/ 0 h 207"/>
                <a:gd name="T2" fmla="*/ 0 w 493"/>
                <a:gd name="T3" fmla="*/ 1415 h 207"/>
                <a:gd name="T4" fmla="*/ 540 w 493"/>
                <a:gd name="T5" fmla="*/ 1995 h 207"/>
                <a:gd name="T6" fmla="*/ 2308 w 493"/>
                <a:gd name="T7" fmla="*/ 2504 h 207"/>
                <a:gd name="T8" fmla="*/ 4084 w 493"/>
                <a:gd name="T9" fmla="*/ 1995 h 207"/>
                <a:gd name="T10" fmla="*/ 4607 w 493"/>
                <a:gd name="T11" fmla="*/ 1440 h 207"/>
                <a:gd name="T12" fmla="*/ 2308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6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2" y="151"/>
                    <a:pt x="481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319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5" name="Freeform 215">
              <a:extLst>
                <a:ext uri="{FF2B5EF4-FFF2-40B4-BE49-F238E27FC236}">
                  <a16:creationId xmlns:a16="http://schemas.microsoft.com/office/drawing/2014/main" id="{0948936C-B94E-47C5-B46B-A0048C0F1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5" y="2690"/>
              <a:ext cx="538" cy="205"/>
            </a:xfrm>
            <a:custGeom>
              <a:avLst/>
              <a:gdLst>
                <a:gd name="T0" fmla="*/ 0 w 308"/>
                <a:gd name="T1" fmla="*/ 1327 h 110"/>
                <a:gd name="T2" fmla="*/ 2142 w 308"/>
                <a:gd name="T3" fmla="*/ 0 h 110"/>
                <a:gd name="T4" fmla="*/ 2868 w 308"/>
                <a:gd name="T5" fmla="*/ 112 h 110"/>
                <a:gd name="T6" fmla="*/ 0 w 308"/>
                <a:gd name="T7" fmla="*/ 132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3" y="48"/>
                    <a:pt x="119" y="0"/>
                    <a:pt x="230" y="0"/>
                  </a:cubicBezTo>
                  <a:cubicBezTo>
                    <a:pt x="256" y="0"/>
                    <a:pt x="282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6" name="Freeform 216">
              <a:extLst>
                <a:ext uri="{FF2B5EF4-FFF2-40B4-BE49-F238E27FC236}">
                  <a16:creationId xmlns:a16="http://schemas.microsoft.com/office/drawing/2014/main" id="{AD65F11F-D8E6-4AF2-B5CC-4BF6C5CB1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9" y="2673"/>
              <a:ext cx="916" cy="447"/>
            </a:xfrm>
            <a:custGeom>
              <a:avLst/>
              <a:gdLst>
                <a:gd name="T0" fmla="*/ 4893 w 524"/>
                <a:gd name="T1" fmla="*/ 1453 h 240"/>
                <a:gd name="T2" fmla="*/ 2447 w 524"/>
                <a:gd name="T3" fmla="*/ 0 h 240"/>
                <a:gd name="T4" fmla="*/ 0 w 524"/>
                <a:gd name="T5" fmla="*/ 1423 h 240"/>
                <a:gd name="T6" fmla="*/ 685 w 524"/>
                <a:gd name="T7" fmla="*/ 2384 h 240"/>
                <a:gd name="T8" fmla="*/ 2447 w 524"/>
                <a:gd name="T9" fmla="*/ 2889 h 240"/>
                <a:gd name="T10" fmla="*/ 4220 w 524"/>
                <a:gd name="T11" fmla="*/ 2384 h 240"/>
                <a:gd name="T12" fmla="*/ 4893 w 524"/>
                <a:gd name="T13" fmla="*/ 1453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7" name="Freeform 217">
              <a:extLst>
                <a:ext uri="{FF2B5EF4-FFF2-40B4-BE49-F238E27FC236}">
                  <a16:creationId xmlns:a16="http://schemas.microsoft.com/office/drawing/2014/main" id="{52159724-4ACB-4750-86CF-7B8F0ED16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861"/>
              <a:ext cx="960" cy="427"/>
            </a:xfrm>
            <a:custGeom>
              <a:avLst/>
              <a:gdLst>
                <a:gd name="T0" fmla="*/ 5134 w 549"/>
                <a:gd name="T1" fmla="*/ 981 h 229"/>
                <a:gd name="T2" fmla="*/ 2562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62 w 549"/>
                <a:gd name="T9" fmla="*/ 1801 h 229"/>
                <a:gd name="T10" fmla="*/ 5134 w 549"/>
                <a:gd name="T11" fmla="*/ 0 h 229"/>
                <a:gd name="T12" fmla="*/ 5134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88" name="Oval 218">
              <a:extLst>
                <a:ext uri="{FF2B5EF4-FFF2-40B4-BE49-F238E27FC236}">
                  <a16:creationId xmlns:a16="http://schemas.microsoft.com/office/drawing/2014/main" id="{E0B44761-8E56-484F-A3DA-E43D355C5F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2585"/>
              <a:ext cx="960" cy="554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89" name="Freeform 219">
              <a:extLst>
                <a:ext uri="{FF2B5EF4-FFF2-40B4-BE49-F238E27FC236}">
                  <a16:creationId xmlns:a16="http://schemas.microsoft.com/office/drawing/2014/main" id="{2315AD33-072B-4B6F-9D7C-E89418854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6" y="2604"/>
              <a:ext cx="925" cy="516"/>
            </a:xfrm>
            <a:custGeom>
              <a:avLst/>
              <a:gdLst>
                <a:gd name="T0" fmla="*/ 699 w 529"/>
                <a:gd name="T1" fmla="*/ 2831 h 277"/>
                <a:gd name="T2" fmla="*/ 0 w 529"/>
                <a:gd name="T3" fmla="*/ 1662 h 277"/>
                <a:gd name="T4" fmla="*/ 699 w 529"/>
                <a:gd name="T5" fmla="*/ 503 h 277"/>
                <a:gd name="T6" fmla="*/ 2471 w 529"/>
                <a:gd name="T7" fmla="*/ 0 h 277"/>
                <a:gd name="T8" fmla="*/ 4244 w 529"/>
                <a:gd name="T9" fmla="*/ 503 h 277"/>
                <a:gd name="T10" fmla="*/ 4943 w 529"/>
                <a:gd name="T11" fmla="*/ 1662 h 277"/>
                <a:gd name="T12" fmla="*/ 4244 w 529"/>
                <a:gd name="T13" fmla="*/ 2831 h 277"/>
                <a:gd name="T14" fmla="*/ 2471 w 529"/>
                <a:gd name="T15" fmla="*/ 3334 h 277"/>
                <a:gd name="T16" fmla="*/ 699 w 529"/>
                <a:gd name="T17" fmla="*/ 2831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7" y="209"/>
                    <a:pt x="0" y="174"/>
                    <a:pt x="0" y="138"/>
                  </a:cubicBezTo>
                  <a:cubicBezTo>
                    <a:pt x="0" y="102"/>
                    <a:pt x="27" y="68"/>
                    <a:pt x="75" y="42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3" y="277"/>
                    <a:pt x="125" y="262"/>
                    <a:pt x="75" y="2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0" name="Freeform 220">
              <a:extLst>
                <a:ext uri="{FF2B5EF4-FFF2-40B4-BE49-F238E27FC236}">
                  <a16:creationId xmlns:a16="http://schemas.microsoft.com/office/drawing/2014/main" id="{C6B1A9F7-9772-4F07-94B6-6E1CC2195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2732"/>
              <a:ext cx="680" cy="112"/>
            </a:xfrm>
            <a:custGeom>
              <a:avLst/>
              <a:gdLst>
                <a:gd name="T0" fmla="*/ 0 w 389"/>
                <a:gd name="T1" fmla="*/ 571 h 60"/>
                <a:gd name="T2" fmla="*/ 0 w 389"/>
                <a:gd name="T3" fmla="*/ 571 h 60"/>
                <a:gd name="T4" fmla="*/ 1736 w 389"/>
                <a:gd name="T5" fmla="*/ 24 h 60"/>
                <a:gd name="T6" fmla="*/ 3632 w 389"/>
                <a:gd name="T7" fmla="*/ 728 h 60"/>
                <a:gd name="T8" fmla="*/ 3632 w 389"/>
                <a:gd name="T9" fmla="*/ 728 h 60"/>
                <a:gd name="T10" fmla="*/ 1736 w 389"/>
                <a:gd name="T11" fmla="*/ 0 h 60"/>
                <a:gd name="T12" fmla="*/ 0 w 389"/>
                <a:gd name="T13" fmla="*/ 57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9" y="0"/>
                    <a:pt x="186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B6D6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1" name="Oval 221">
              <a:extLst>
                <a:ext uri="{FF2B5EF4-FFF2-40B4-BE49-F238E27FC236}">
                  <a16:creationId xmlns:a16="http://schemas.microsoft.com/office/drawing/2014/main" id="{8A57E962-AA0A-4D1D-A4C3-9FC5727F8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7" y="3102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92" name="Oval 222">
              <a:extLst>
                <a:ext uri="{FF2B5EF4-FFF2-40B4-BE49-F238E27FC236}">
                  <a16:creationId xmlns:a16="http://schemas.microsoft.com/office/drawing/2014/main" id="{C3CAE430-B312-4897-B49C-135B5B48E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3120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93" name="Oval 223">
              <a:extLst>
                <a:ext uri="{FF2B5EF4-FFF2-40B4-BE49-F238E27FC236}">
                  <a16:creationId xmlns:a16="http://schemas.microsoft.com/office/drawing/2014/main" id="{EBE96ADD-A9B7-4EC4-9550-7823B0E61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62" y="3094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94" name="Freeform 224">
              <a:extLst>
                <a:ext uri="{FF2B5EF4-FFF2-40B4-BE49-F238E27FC236}">
                  <a16:creationId xmlns:a16="http://schemas.microsoft.com/office/drawing/2014/main" id="{806460A9-106E-4E97-81B6-7AE0079A14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9" y="2790"/>
              <a:ext cx="42" cy="43"/>
            </a:xfrm>
            <a:custGeom>
              <a:avLst/>
              <a:gdLst>
                <a:gd name="T0" fmla="*/ 21 w 24"/>
                <a:gd name="T1" fmla="*/ 181 h 23"/>
                <a:gd name="T2" fmla="*/ 86 w 24"/>
                <a:gd name="T3" fmla="*/ 24 h 23"/>
                <a:gd name="T4" fmla="*/ 208 w 24"/>
                <a:gd name="T5" fmla="*/ 97 h 23"/>
                <a:gd name="T6" fmla="*/ 151 w 24"/>
                <a:gd name="T7" fmla="*/ 254 h 23"/>
                <a:gd name="T8" fmla="*/ 21 w 24"/>
                <a:gd name="T9" fmla="*/ 18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23">
                  <a:moveTo>
                    <a:pt x="2" y="15"/>
                  </a:moveTo>
                  <a:cubicBezTo>
                    <a:pt x="0" y="10"/>
                    <a:pt x="3" y="4"/>
                    <a:pt x="9" y="2"/>
                  </a:cubicBezTo>
                  <a:cubicBezTo>
                    <a:pt x="14" y="0"/>
                    <a:pt x="20" y="2"/>
                    <a:pt x="22" y="8"/>
                  </a:cubicBezTo>
                  <a:cubicBezTo>
                    <a:pt x="24" y="13"/>
                    <a:pt x="21" y="19"/>
                    <a:pt x="16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5" name="Freeform 225">
              <a:extLst>
                <a:ext uri="{FF2B5EF4-FFF2-40B4-BE49-F238E27FC236}">
                  <a16:creationId xmlns:a16="http://schemas.microsoft.com/office/drawing/2014/main" id="{A1EED23F-D19D-45F7-9B42-E54C9CBC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785"/>
              <a:ext cx="28" cy="30"/>
            </a:xfrm>
            <a:custGeom>
              <a:avLst/>
              <a:gdLst>
                <a:gd name="T0" fmla="*/ 21 w 16"/>
                <a:gd name="T1" fmla="*/ 128 h 16"/>
                <a:gd name="T2" fmla="*/ 58 w 16"/>
                <a:gd name="T3" fmla="*/ 15 h 16"/>
                <a:gd name="T4" fmla="*/ 142 w 16"/>
                <a:gd name="T5" fmla="*/ 60 h 16"/>
                <a:gd name="T6" fmla="*/ 102 w 16"/>
                <a:gd name="T7" fmla="*/ 173 h 16"/>
                <a:gd name="T8" fmla="*/ 21 w 16"/>
                <a:gd name="T9" fmla="*/ 12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4" y="2"/>
                    <a:pt x="15" y="5"/>
                  </a:cubicBezTo>
                  <a:cubicBezTo>
                    <a:pt x="16" y="9"/>
                    <a:pt x="15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6" name="Freeform 226">
              <a:extLst>
                <a:ext uri="{FF2B5EF4-FFF2-40B4-BE49-F238E27FC236}">
                  <a16:creationId xmlns:a16="http://schemas.microsoft.com/office/drawing/2014/main" id="{37628F12-A0C0-4D3D-924A-30FA7310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2820"/>
              <a:ext cx="30" cy="30"/>
            </a:xfrm>
            <a:custGeom>
              <a:avLst/>
              <a:gdLst>
                <a:gd name="T0" fmla="*/ 21 w 17"/>
                <a:gd name="T1" fmla="*/ 128 h 16"/>
                <a:gd name="T2" fmla="*/ 60 w 17"/>
                <a:gd name="T3" fmla="*/ 15 h 16"/>
                <a:gd name="T4" fmla="*/ 143 w 17"/>
                <a:gd name="T5" fmla="*/ 60 h 16"/>
                <a:gd name="T6" fmla="*/ 106 w 17"/>
                <a:gd name="T7" fmla="*/ 173 h 16"/>
                <a:gd name="T8" fmla="*/ 21 w 17"/>
                <a:gd name="T9" fmla="*/ 12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6">
                  <a:moveTo>
                    <a:pt x="2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10" y="0"/>
                    <a:pt x="14" y="1"/>
                    <a:pt x="15" y="5"/>
                  </a:cubicBezTo>
                  <a:cubicBezTo>
                    <a:pt x="17" y="9"/>
                    <a:pt x="15" y="13"/>
                    <a:pt x="11" y="14"/>
                  </a:cubicBezTo>
                  <a:cubicBezTo>
                    <a:pt x="7" y="16"/>
                    <a:pt x="3" y="14"/>
                    <a:pt x="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7" name="Freeform 227">
              <a:extLst>
                <a:ext uri="{FF2B5EF4-FFF2-40B4-BE49-F238E27FC236}">
                  <a16:creationId xmlns:a16="http://schemas.microsoft.com/office/drawing/2014/main" id="{3D2854FE-4F1A-4583-8B33-953A85AF6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417"/>
              <a:ext cx="899" cy="854"/>
            </a:xfrm>
            <a:custGeom>
              <a:avLst/>
              <a:gdLst>
                <a:gd name="T0" fmla="*/ 4530 w 514"/>
                <a:gd name="T1" fmla="*/ 4766 h 458"/>
                <a:gd name="T2" fmla="*/ 1609 w 514"/>
                <a:gd name="T3" fmla="*/ 4013 h 458"/>
                <a:gd name="T4" fmla="*/ 498 w 514"/>
                <a:gd name="T5" fmla="*/ 449 h 458"/>
                <a:gd name="T6" fmla="*/ 777 w 514"/>
                <a:gd name="T7" fmla="*/ 0 h 458"/>
                <a:gd name="T8" fmla="*/ 1887 w 514"/>
                <a:gd name="T9" fmla="*/ 3567 h 458"/>
                <a:gd name="T10" fmla="*/ 4808 w 514"/>
                <a:gd name="T11" fmla="*/ 4318 h 458"/>
                <a:gd name="T12" fmla="*/ 4530 w 514"/>
                <a:gd name="T13" fmla="*/ 4766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58">
                  <a:moveTo>
                    <a:pt x="484" y="394"/>
                  </a:moveTo>
                  <a:cubicBezTo>
                    <a:pt x="431" y="458"/>
                    <a:pt x="291" y="430"/>
                    <a:pt x="172" y="332"/>
                  </a:cubicBezTo>
                  <a:cubicBezTo>
                    <a:pt x="53" y="233"/>
                    <a:pt x="0" y="101"/>
                    <a:pt x="53" y="37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30" y="65"/>
                    <a:pt x="83" y="197"/>
                    <a:pt x="202" y="295"/>
                  </a:cubicBezTo>
                  <a:cubicBezTo>
                    <a:pt x="321" y="394"/>
                    <a:pt x="461" y="422"/>
                    <a:pt x="514" y="357"/>
                  </a:cubicBezTo>
                  <a:lnTo>
                    <a:pt x="484" y="394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8" name="Freeform 228">
              <a:extLst>
                <a:ext uri="{FF2B5EF4-FFF2-40B4-BE49-F238E27FC236}">
                  <a16:creationId xmlns:a16="http://schemas.microsoft.com/office/drawing/2014/main" id="{7264CB04-7A1B-4701-81A0-45A3C6A71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298"/>
              <a:ext cx="941" cy="906"/>
            </a:xfrm>
            <a:custGeom>
              <a:avLst/>
              <a:gdLst>
                <a:gd name="T0" fmla="*/ 498 w 538"/>
                <a:gd name="T1" fmla="*/ 772 h 486"/>
                <a:gd name="T2" fmla="*/ 3414 w 538"/>
                <a:gd name="T3" fmla="*/ 1523 h 486"/>
                <a:gd name="T4" fmla="*/ 4530 w 538"/>
                <a:gd name="T5" fmla="*/ 5084 h 486"/>
                <a:gd name="T6" fmla="*/ 1609 w 538"/>
                <a:gd name="T7" fmla="*/ 4334 h 486"/>
                <a:gd name="T8" fmla="*/ 498 w 538"/>
                <a:gd name="T9" fmla="*/ 772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3" y="64"/>
                  </a:moveTo>
                  <a:cubicBezTo>
                    <a:pt x="106" y="0"/>
                    <a:pt x="246" y="27"/>
                    <a:pt x="365" y="126"/>
                  </a:cubicBezTo>
                  <a:cubicBezTo>
                    <a:pt x="484" y="225"/>
                    <a:pt x="538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99" name="Freeform 229">
              <a:extLst>
                <a:ext uri="{FF2B5EF4-FFF2-40B4-BE49-F238E27FC236}">
                  <a16:creationId xmlns:a16="http://schemas.microsoft.com/office/drawing/2014/main" id="{0F20997F-74DF-4220-97D1-94324BB60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391"/>
              <a:ext cx="753" cy="720"/>
            </a:xfrm>
            <a:custGeom>
              <a:avLst/>
              <a:gdLst>
                <a:gd name="T0" fmla="*/ 176 w 431"/>
                <a:gd name="T1" fmla="*/ 1681 h 386"/>
                <a:gd name="T2" fmla="*/ 176 w 431"/>
                <a:gd name="T3" fmla="*/ 1681 h 386"/>
                <a:gd name="T4" fmla="*/ 187 w 431"/>
                <a:gd name="T5" fmla="*/ 375 h 386"/>
                <a:gd name="T6" fmla="*/ 1172 w 431"/>
                <a:gd name="T7" fmla="*/ 112 h 386"/>
                <a:gd name="T8" fmla="*/ 2757 w 431"/>
                <a:gd name="T9" fmla="*/ 1162 h 386"/>
                <a:gd name="T10" fmla="*/ 3840 w 431"/>
                <a:gd name="T11" fmla="*/ 2979 h 386"/>
                <a:gd name="T12" fmla="*/ 3828 w 431"/>
                <a:gd name="T13" fmla="*/ 4298 h 386"/>
                <a:gd name="T14" fmla="*/ 2843 w 431"/>
                <a:gd name="T15" fmla="*/ 4551 h 386"/>
                <a:gd name="T16" fmla="*/ 1270 w 431"/>
                <a:gd name="T17" fmla="*/ 3497 h 386"/>
                <a:gd name="T18" fmla="*/ 176 w 431"/>
                <a:gd name="T19" fmla="*/ 1681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1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6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6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0" name="Freeform 230">
              <a:extLst>
                <a:ext uri="{FF2B5EF4-FFF2-40B4-BE49-F238E27FC236}">
                  <a16:creationId xmlns:a16="http://schemas.microsoft.com/office/drawing/2014/main" id="{428CA30F-DB80-49BE-96B2-6BABFE53E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391"/>
              <a:ext cx="724" cy="668"/>
            </a:xfrm>
            <a:custGeom>
              <a:avLst/>
              <a:gdLst>
                <a:gd name="T0" fmla="*/ 3695 w 414"/>
                <a:gd name="T1" fmla="*/ 2980 h 358"/>
                <a:gd name="T2" fmla="*/ 2609 w 414"/>
                <a:gd name="T3" fmla="*/ 1162 h 358"/>
                <a:gd name="T4" fmla="*/ 1021 w 414"/>
                <a:gd name="T5" fmla="*/ 112 h 358"/>
                <a:gd name="T6" fmla="*/ 28 w 414"/>
                <a:gd name="T7" fmla="*/ 377 h 358"/>
                <a:gd name="T8" fmla="*/ 0 w 414"/>
                <a:gd name="T9" fmla="*/ 411 h 358"/>
                <a:gd name="T10" fmla="*/ 822 w 414"/>
                <a:gd name="T11" fmla="*/ 278 h 358"/>
                <a:gd name="T12" fmla="*/ 2487 w 414"/>
                <a:gd name="T13" fmla="*/ 1343 h 358"/>
                <a:gd name="T14" fmla="*/ 3610 w 414"/>
                <a:gd name="T15" fmla="*/ 3262 h 358"/>
                <a:gd name="T16" fmla="*/ 3658 w 414"/>
                <a:gd name="T17" fmla="*/ 4338 h 358"/>
                <a:gd name="T18" fmla="*/ 3685 w 414"/>
                <a:gd name="T19" fmla="*/ 4299 h 358"/>
                <a:gd name="T20" fmla="*/ 3695 w 414"/>
                <a:gd name="T21" fmla="*/ 2980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4" h="358">
                  <a:moveTo>
                    <a:pt x="395" y="246"/>
                  </a:moveTo>
                  <a:cubicBezTo>
                    <a:pt x="374" y="194"/>
                    <a:pt x="333" y="141"/>
                    <a:pt x="279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3" y="31"/>
                  </a:cubicBezTo>
                  <a:cubicBezTo>
                    <a:pt x="2" y="32"/>
                    <a:pt x="1" y="33"/>
                    <a:pt x="0" y="34"/>
                  </a:cubicBezTo>
                  <a:cubicBezTo>
                    <a:pt x="23" y="22"/>
                    <a:pt x="54" y="20"/>
                    <a:pt x="88" y="23"/>
                  </a:cubicBezTo>
                  <a:cubicBezTo>
                    <a:pt x="149" y="29"/>
                    <a:pt x="210" y="64"/>
                    <a:pt x="266" y="111"/>
                  </a:cubicBezTo>
                  <a:cubicBezTo>
                    <a:pt x="323" y="157"/>
                    <a:pt x="369" y="211"/>
                    <a:pt x="386" y="269"/>
                  </a:cubicBezTo>
                  <a:cubicBezTo>
                    <a:pt x="396" y="303"/>
                    <a:pt x="400" y="333"/>
                    <a:pt x="391" y="358"/>
                  </a:cubicBezTo>
                  <a:cubicBezTo>
                    <a:pt x="392" y="357"/>
                    <a:pt x="393" y="356"/>
                    <a:pt x="394" y="355"/>
                  </a:cubicBezTo>
                  <a:cubicBezTo>
                    <a:pt x="414" y="331"/>
                    <a:pt x="414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1" name="Freeform 231">
              <a:extLst>
                <a:ext uri="{FF2B5EF4-FFF2-40B4-BE49-F238E27FC236}">
                  <a16:creationId xmlns:a16="http://schemas.microsoft.com/office/drawing/2014/main" id="{04A7136E-4A9B-4FEE-85D2-F9A0837EC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598"/>
              <a:ext cx="58" cy="90"/>
            </a:xfrm>
            <a:custGeom>
              <a:avLst/>
              <a:gdLst>
                <a:gd name="T0" fmla="*/ 0 w 33"/>
                <a:gd name="T1" fmla="*/ 450 h 48"/>
                <a:gd name="T2" fmla="*/ 28 w 33"/>
                <a:gd name="T3" fmla="*/ 594 h 48"/>
                <a:gd name="T4" fmla="*/ 315 w 33"/>
                <a:gd name="T5" fmla="*/ 152 h 48"/>
                <a:gd name="T6" fmla="*/ 286 w 33"/>
                <a:gd name="T7" fmla="*/ 0 h 48"/>
                <a:gd name="T8" fmla="*/ 0 w 33"/>
                <a:gd name="T9" fmla="*/ 45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2" name="Freeform 232">
              <a:extLst>
                <a:ext uri="{FF2B5EF4-FFF2-40B4-BE49-F238E27FC236}">
                  <a16:creationId xmlns:a16="http://schemas.microsoft.com/office/drawing/2014/main" id="{963EA896-4224-4032-A1F9-DA1693CC0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" y="2635"/>
              <a:ext cx="72" cy="118"/>
            </a:xfrm>
            <a:custGeom>
              <a:avLst/>
              <a:gdLst>
                <a:gd name="T0" fmla="*/ 0 w 41"/>
                <a:gd name="T1" fmla="*/ 438 h 63"/>
                <a:gd name="T2" fmla="*/ 98 w 41"/>
                <a:gd name="T3" fmla="*/ 775 h 63"/>
                <a:gd name="T4" fmla="*/ 388 w 41"/>
                <a:gd name="T5" fmla="*/ 337 h 63"/>
                <a:gd name="T6" fmla="*/ 286 w 41"/>
                <a:gd name="T7" fmla="*/ 0 h 63"/>
                <a:gd name="T8" fmla="*/ 0 w 41"/>
                <a:gd name="T9" fmla="*/ 438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63">
                  <a:moveTo>
                    <a:pt x="0" y="36"/>
                  </a:moveTo>
                  <a:cubicBezTo>
                    <a:pt x="3" y="45"/>
                    <a:pt x="6" y="54"/>
                    <a:pt x="10" y="63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36" y="18"/>
                    <a:pt x="33" y="9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3" name="Freeform 233">
              <a:extLst>
                <a:ext uri="{FF2B5EF4-FFF2-40B4-BE49-F238E27FC236}">
                  <a16:creationId xmlns:a16="http://schemas.microsoft.com/office/drawing/2014/main" id="{B4E5868F-9AB2-432A-BEEF-3919B37AF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4" y="2884"/>
              <a:ext cx="74" cy="91"/>
            </a:xfrm>
            <a:custGeom>
              <a:avLst/>
              <a:gdLst>
                <a:gd name="T0" fmla="*/ 0 w 42"/>
                <a:gd name="T1" fmla="*/ 442 h 49"/>
                <a:gd name="T2" fmla="*/ 115 w 42"/>
                <a:gd name="T3" fmla="*/ 583 h 49"/>
                <a:gd name="T4" fmla="*/ 403 w 42"/>
                <a:gd name="T5" fmla="*/ 156 h 49"/>
                <a:gd name="T6" fmla="*/ 289 w 42"/>
                <a:gd name="T7" fmla="*/ 0 h 49"/>
                <a:gd name="T8" fmla="*/ 0 w 42"/>
                <a:gd name="T9" fmla="*/ 442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5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4" name="Freeform 234">
              <a:extLst>
                <a:ext uri="{FF2B5EF4-FFF2-40B4-BE49-F238E27FC236}">
                  <a16:creationId xmlns:a16="http://schemas.microsoft.com/office/drawing/2014/main" id="{CDFC669A-9DCE-4EE4-A7E7-0D79CEA8B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2913"/>
              <a:ext cx="59" cy="75"/>
            </a:xfrm>
            <a:custGeom>
              <a:avLst/>
              <a:gdLst>
                <a:gd name="T0" fmla="*/ 0 w 34"/>
                <a:gd name="T1" fmla="*/ 450 h 40"/>
                <a:gd name="T2" fmla="*/ 36 w 34"/>
                <a:gd name="T3" fmla="*/ 495 h 40"/>
                <a:gd name="T4" fmla="*/ 307 w 34"/>
                <a:gd name="T5" fmla="*/ 53 h 40"/>
                <a:gd name="T6" fmla="*/ 271 w 34"/>
                <a:gd name="T7" fmla="*/ 0 h 40"/>
                <a:gd name="T8" fmla="*/ 0 w 34"/>
                <a:gd name="T9" fmla="*/ 4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0" y="36"/>
                  </a:moveTo>
                  <a:cubicBezTo>
                    <a:pt x="1" y="37"/>
                    <a:pt x="3" y="39"/>
                    <a:pt x="4" y="4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2"/>
                    <a:pt x="31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5" name="Freeform 235">
              <a:extLst>
                <a:ext uri="{FF2B5EF4-FFF2-40B4-BE49-F238E27FC236}">
                  <a16:creationId xmlns:a16="http://schemas.microsoft.com/office/drawing/2014/main" id="{DC4D49A2-E4E0-4735-A43C-556AF3305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936"/>
              <a:ext cx="79" cy="91"/>
            </a:xfrm>
            <a:custGeom>
              <a:avLst/>
              <a:gdLst>
                <a:gd name="T0" fmla="*/ 0 w 45"/>
                <a:gd name="T1" fmla="*/ 427 h 49"/>
                <a:gd name="T2" fmla="*/ 142 w 45"/>
                <a:gd name="T3" fmla="*/ 583 h 49"/>
                <a:gd name="T4" fmla="*/ 428 w 45"/>
                <a:gd name="T5" fmla="*/ 156 h 49"/>
                <a:gd name="T6" fmla="*/ 286 w 45"/>
                <a:gd name="T7" fmla="*/ 0 h 49"/>
                <a:gd name="T8" fmla="*/ 0 w 45"/>
                <a:gd name="T9" fmla="*/ 427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6" name="Freeform 236">
              <a:extLst>
                <a:ext uri="{FF2B5EF4-FFF2-40B4-BE49-F238E27FC236}">
                  <a16:creationId xmlns:a16="http://schemas.microsoft.com/office/drawing/2014/main" id="{59CECD6C-0AAC-4B1C-9DD5-4747000C9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3143"/>
              <a:ext cx="63" cy="69"/>
            </a:xfrm>
            <a:custGeom>
              <a:avLst/>
              <a:gdLst>
                <a:gd name="T0" fmla="*/ 0 w 36"/>
                <a:gd name="T1" fmla="*/ 435 h 37"/>
                <a:gd name="T2" fmla="*/ 58 w 36"/>
                <a:gd name="T3" fmla="*/ 449 h 37"/>
                <a:gd name="T4" fmla="*/ 338 w 36"/>
                <a:gd name="T5" fmla="*/ 13 h 37"/>
                <a:gd name="T6" fmla="*/ 285 w 36"/>
                <a:gd name="T7" fmla="*/ 0 h 37"/>
                <a:gd name="T8" fmla="*/ 0 w 36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7" name="Freeform 237">
              <a:extLst>
                <a:ext uri="{FF2B5EF4-FFF2-40B4-BE49-F238E27FC236}">
                  <a16:creationId xmlns:a16="http://schemas.microsoft.com/office/drawing/2014/main" id="{972D96D5-08A3-45C5-9516-6875E595F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3147"/>
              <a:ext cx="94" cy="69"/>
            </a:xfrm>
            <a:custGeom>
              <a:avLst/>
              <a:gdLst>
                <a:gd name="T0" fmla="*/ 0 w 54"/>
                <a:gd name="T1" fmla="*/ 435 h 37"/>
                <a:gd name="T2" fmla="*/ 221 w 54"/>
                <a:gd name="T3" fmla="*/ 449 h 37"/>
                <a:gd name="T4" fmla="*/ 496 w 54"/>
                <a:gd name="T5" fmla="*/ 13 h 37"/>
                <a:gd name="T6" fmla="*/ 275 w 54"/>
                <a:gd name="T7" fmla="*/ 0 h 37"/>
                <a:gd name="T8" fmla="*/ 0 w 54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9" y="37"/>
                    <a:pt x="17" y="37"/>
                    <a:pt x="24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7" y="1"/>
                    <a:pt x="39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8" name="Freeform 238">
              <a:extLst>
                <a:ext uri="{FF2B5EF4-FFF2-40B4-BE49-F238E27FC236}">
                  <a16:creationId xmlns:a16="http://schemas.microsoft.com/office/drawing/2014/main" id="{5313C141-340D-4F95-AD2F-5AA2F7C80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147"/>
              <a:ext cx="70" cy="69"/>
            </a:xfrm>
            <a:custGeom>
              <a:avLst/>
              <a:gdLst>
                <a:gd name="T0" fmla="*/ 0 w 40"/>
                <a:gd name="T1" fmla="*/ 449 h 37"/>
                <a:gd name="T2" fmla="*/ 98 w 40"/>
                <a:gd name="T3" fmla="*/ 435 h 37"/>
                <a:gd name="T4" fmla="*/ 376 w 40"/>
                <a:gd name="T5" fmla="*/ 0 h 37"/>
                <a:gd name="T6" fmla="*/ 285 w 40"/>
                <a:gd name="T7" fmla="*/ 13 h 37"/>
                <a:gd name="T8" fmla="*/ 0 w 40"/>
                <a:gd name="T9" fmla="*/ 44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0" y="37"/>
                  </a:moveTo>
                  <a:cubicBezTo>
                    <a:pt x="4" y="37"/>
                    <a:pt x="7" y="36"/>
                    <a:pt x="10" y="3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4" y="0"/>
                    <a:pt x="30" y="1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09" name="Freeform 239">
              <a:extLst>
                <a:ext uri="{FF2B5EF4-FFF2-40B4-BE49-F238E27FC236}">
                  <a16:creationId xmlns:a16="http://schemas.microsoft.com/office/drawing/2014/main" id="{7623C98F-5F5C-464C-BBB6-1930166EB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637"/>
              <a:ext cx="696" cy="474"/>
            </a:xfrm>
            <a:custGeom>
              <a:avLst/>
              <a:gdLst>
                <a:gd name="T0" fmla="*/ 3721 w 398"/>
                <a:gd name="T1" fmla="*/ 2646 h 254"/>
                <a:gd name="T2" fmla="*/ 2770 w 398"/>
                <a:gd name="T3" fmla="*/ 2859 h 254"/>
                <a:gd name="T4" fmla="*/ 1177 w 398"/>
                <a:gd name="T5" fmla="*/ 1808 h 254"/>
                <a:gd name="T6" fmla="*/ 0 w 398"/>
                <a:gd name="T7" fmla="*/ 0 h 254"/>
                <a:gd name="T8" fmla="*/ 0 w 398"/>
                <a:gd name="T9" fmla="*/ 0 h 254"/>
                <a:gd name="T10" fmla="*/ 28 w 398"/>
                <a:gd name="T11" fmla="*/ 84 h 254"/>
                <a:gd name="T12" fmla="*/ 1123 w 398"/>
                <a:gd name="T13" fmla="*/ 1905 h 254"/>
                <a:gd name="T14" fmla="*/ 2700 w 398"/>
                <a:gd name="T15" fmla="*/ 2956 h 254"/>
                <a:gd name="T16" fmla="*/ 3693 w 398"/>
                <a:gd name="T17" fmla="*/ 2702 h 254"/>
                <a:gd name="T18" fmla="*/ 3721 w 398"/>
                <a:gd name="T19" fmla="*/ 2646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8" h="254">
                  <a:moveTo>
                    <a:pt x="398" y="218"/>
                  </a:moveTo>
                  <a:cubicBezTo>
                    <a:pt x="378" y="239"/>
                    <a:pt x="342" y="245"/>
                    <a:pt x="296" y="236"/>
                  </a:cubicBezTo>
                  <a:cubicBezTo>
                    <a:pt x="241" y="225"/>
                    <a:pt x="181" y="194"/>
                    <a:pt x="126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20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6" y="221"/>
                    <a:pt x="397" y="220"/>
                    <a:pt x="398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0" name="Freeform 240">
              <a:extLst>
                <a:ext uri="{FF2B5EF4-FFF2-40B4-BE49-F238E27FC236}">
                  <a16:creationId xmlns:a16="http://schemas.microsoft.com/office/drawing/2014/main" id="{C0FDF05A-CF23-4C75-AC5C-A7AA8317D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663"/>
              <a:ext cx="684" cy="470"/>
            </a:xfrm>
            <a:custGeom>
              <a:avLst/>
              <a:gdLst>
                <a:gd name="T0" fmla="*/ 3663 w 391"/>
                <a:gd name="T1" fmla="*/ 2617 h 252"/>
                <a:gd name="T2" fmla="*/ 2678 w 391"/>
                <a:gd name="T3" fmla="*/ 2842 h 252"/>
                <a:gd name="T4" fmla="*/ 1102 w 391"/>
                <a:gd name="T5" fmla="*/ 1837 h 252"/>
                <a:gd name="T6" fmla="*/ 0 w 391"/>
                <a:gd name="T7" fmla="*/ 0 h 252"/>
                <a:gd name="T8" fmla="*/ 0 w 391"/>
                <a:gd name="T9" fmla="*/ 0 h 252"/>
                <a:gd name="T10" fmla="*/ 28 w 391"/>
                <a:gd name="T11" fmla="*/ 84 h 252"/>
                <a:gd name="T12" fmla="*/ 1050 w 391"/>
                <a:gd name="T13" fmla="*/ 1874 h 252"/>
                <a:gd name="T14" fmla="*/ 2635 w 391"/>
                <a:gd name="T15" fmla="*/ 2926 h 252"/>
                <a:gd name="T16" fmla="*/ 3635 w 391"/>
                <a:gd name="T17" fmla="*/ 2671 h 252"/>
                <a:gd name="T18" fmla="*/ 3663 w 391"/>
                <a:gd name="T19" fmla="*/ 2617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1" y="237"/>
                    <a:pt x="332" y="244"/>
                    <a:pt x="286" y="235"/>
                  </a:cubicBezTo>
                  <a:cubicBezTo>
                    <a:pt x="231" y="224"/>
                    <a:pt x="173" y="197"/>
                    <a:pt x="118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58" y="110"/>
                    <a:pt x="112" y="155"/>
                  </a:cubicBezTo>
                  <a:cubicBezTo>
                    <a:pt x="166" y="200"/>
                    <a:pt x="226" y="231"/>
                    <a:pt x="281" y="242"/>
                  </a:cubicBezTo>
                  <a:cubicBezTo>
                    <a:pt x="330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1" name="Freeform 241">
              <a:extLst>
                <a:ext uri="{FF2B5EF4-FFF2-40B4-BE49-F238E27FC236}">
                  <a16:creationId xmlns:a16="http://schemas.microsoft.com/office/drawing/2014/main" id="{F9FB5E21-67B4-4B8C-A544-D821700DB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428"/>
              <a:ext cx="700" cy="631"/>
            </a:xfrm>
            <a:custGeom>
              <a:avLst/>
              <a:gdLst>
                <a:gd name="T0" fmla="*/ 0 w 400"/>
                <a:gd name="T1" fmla="*/ 170 h 338"/>
                <a:gd name="T2" fmla="*/ 828 w 400"/>
                <a:gd name="T3" fmla="*/ 39 h 338"/>
                <a:gd name="T4" fmla="*/ 2499 w 400"/>
                <a:gd name="T5" fmla="*/ 1105 h 338"/>
                <a:gd name="T6" fmla="*/ 3623 w 400"/>
                <a:gd name="T7" fmla="*/ 3024 h 338"/>
                <a:gd name="T8" fmla="*/ 3666 w 400"/>
                <a:gd name="T9" fmla="*/ 4105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38">
                  <a:moveTo>
                    <a:pt x="0" y="14"/>
                  </a:moveTo>
                  <a:cubicBezTo>
                    <a:pt x="23" y="2"/>
                    <a:pt x="54" y="0"/>
                    <a:pt x="88" y="3"/>
                  </a:cubicBezTo>
                  <a:cubicBezTo>
                    <a:pt x="149" y="9"/>
                    <a:pt x="210" y="44"/>
                    <a:pt x="266" y="91"/>
                  </a:cubicBezTo>
                  <a:cubicBezTo>
                    <a:pt x="323" y="137"/>
                    <a:pt x="369" y="191"/>
                    <a:pt x="386" y="249"/>
                  </a:cubicBezTo>
                  <a:cubicBezTo>
                    <a:pt x="396" y="283"/>
                    <a:pt x="400" y="313"/>
                    <a:pt x="391" y="3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2" name="Freeform 242">
              <a:extLst>
                <a:ext uri="{FF2B5EF4-FFF2-40B4-BE49-F238E27FC236}">
                  <a16:creationId xmlns:a16="http://schemas.microsoft.com/office/drawing/2014/main" id="{47F128BE-6D61-4268-BF7E-EFF6A6D2B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417"/>
              <a:ext cx="899" cy="854"/>
            </a:xfrm>
            <a:custGeom>
              <a:avLst/>
              <a:gdLst>
                <a:gd name="T0" fmla="*/ 4530 w 514"/>
                <a:gd name="T1" fmla="*/ 4766 h 458"/>
                <a:gd name="T2" fmla="*/ 1609 w 514"/>
                <a:gd name="T3" fmla="*/ 4013 h 458"/>
                <a:gd name="T4" fmla="*/ 498 w 514"/>
                <a:gd name="T5" fmla="*/ 449 h 458"/>
                <a:gd name="T6" fmla="*/ 777 w 514"/>
                <a:gd name="T7" fmla="*/ 0 h 458"/>
                <a:gd name="T8" fmla="*/ 1887 w 514"/>
                <a:gd name="T9" fmla="*/ 3567 h 458"/>
                <a:gd name="T10" fmla="*/ 4808 w 514"/>
                <a:gd name="T11" fmla="*/ 4318 h 458"/>
                <a:gd name="T12" fmla="*/ 4530 w 514"/>
                <a:gd name="T13" fmla="*/ 4766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4" h="458">
                  <a:moveTo>
                    <a:pt x="484" y="394"/>
                  </a:moveTo>
                  <a:cubicBezTo>
                    <a:pt x="431" y="458"/>
                    <a:pt x="291" y="430"/>
                    <a:pt x="172" y="332"/>
                  </a:cubicBezTo>
                  <a:cubicBezTo>
                    <a:pt x="53" y="233"/>
                    <a:pt x="0" y="101"/>
                    <a:pt x="53" y="37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30" y="65"/>
                    <a:pt x="83" y="197"/>
                    <a:pt x="202" y="295"/>
                  </a:cubicBezTo>
                  <a:cubicBezTo>
                    <a:pt x="321" y="394"/>
                    <a:pt x="461" y="422"/>
                    <a:pt x="514" y="357"/>
                  </a:cubicBezTo>
                  <a:lnTo>
                    <a:pt x="484" y="39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3" name="Freeform 243">
              <a:extLst>
                <a:ext uri="{FF2B5EF4-FFF2-40B4-BE49-F238E27FC236}">
                  <a16:creationId xmlns:a16="http://schemas.microsoft.com/office/drawing/2014/main" id="{BA87780C-15E2-4448-87AD-7725B4D47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0" y="2298"/>
              <a:ext cx="941" cy="906"/>
            </a:xfrm>
            <a:custGeom>
              <a:avLst/>
              <a:gdLst>
                <a:gd name="T0" fmla="*/ 498 w 538"/>
                <a:gd name="T1" fmla="*/ 772 h 486"/>
                <a:gd name="T2" fmla="*/ 3414 w 538"/>
                <a:gd name="T3" fmla="*/ 1523 h 486"/>
                <a:gd name="T4" fmla="*/ 4530 w 538"/>
                <a:gd name="T5" fmla="*/ 5084 h 486"/>
                <a:gd name="T6" fmla="*/ 1609 w 538"/>
                <a:gd name="T7" fmla="*/ 4334 h 486"/>
                <a:gd name="T8" fmla="*/ 498 w 538"/>
                <a:gd name="T9" fmla="*/ 772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3" y="64"/>
                  </a:moveTo>
                  <a:cubicBezTo>
                    <a:pt x="106" y="0"/>
                    <a:pt x="246" y="27"/>
                    <a:pt x="365" y="126"/>
                  </a:cubicBezTo>
                  <a:cubicBezTo>
                    <a:pt x="484" y="225"/>
                    <a:pt x="538" y="357"/>
                    <a:pt x="484" y="421"/>
                  </a:cubicBezTo>
                  <a:cubicBezTo>
                    <a:pt x="431" y="486"/>
                    <a:pt x="291" y="458"/>
                    <a:pt x="172" y="359"/>
                  </a:cubicBezTo>
                  <a:cubicBezTo>
                    <a:pt x="53" y="261"/>
                    <a:pt x="0" y="129"/>
                    <a:pt x="53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4" name="Freeform 244">
              <a:extLst>
                <a:ext uri="{FF2B5EF4-FFF2-40B4-BE49-F238E27FC236}">
                  <a16:creationId xmlns:a16="http://schemas.microsoft.com/office/drawing/2014/main" id="{83FDB859-1FC1-4ED0-A0B1-186EFA67C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" y="2391"/>
              <a:ext cx="753" cy="720"/>
            </a:xfrm>
            <a:custGeom>
              <a:avLst/>
              <a:gdLst>
                <a:gd name="T0" fmla="*/ 176 w 431"/>
                <a:gd name="T1" fmla="*/ 1681 h 386"/>
                <a:gd name="T2" fmla="*/ 176 w 431"/>
                <a:gd name="T3" fmla="*/ 1681 h 386"/>
                <a:gd name="T4" fmla="*/ 187 w 431"/>
                <a:gd name="T5" fmla="*/ 375 h 386"/>
                <a:gd name="T6" fmla="*/ 1172 w 431"/>
                <a:gd name="T7" fmla="*/ 112 h 386"/>
                <a:gd name="T8" fmla="*/ 2757 w 431"/>
                <a:gd name="T9" fmla="*/ 1162 h 386"/>
                <a:gd name="T10" fmla="*/ 3840 w 431"/>
                <a:gd name="T11" fmla="*/ 2979 h 386"/>
                <a:gd name="T12" fmla="*/ 3828 w 431"/>
                <a:gd name="T13" fmla="*/ 4298 h 386"/>
                <a:gd name="T14" fmla="*/ 2843 w 431"/>
                <a:gd name="T15" fmla="*/ 4551 h 386"/>
                <a:gd name="T16" fmla="*/ 1270 w 431"/>
                <a:gd name="T17" fmla="*/ 3497 h 386"/>
                <a:gd name="T18" fmla="*/ 176 w 431"/>
                <a:gd name="T19" fmla="*/ 1681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1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6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1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6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5" name="Freeform 245">
              <a:extLst>
                <a:ext uri="{FF2B5EF4-FFF2-40B4-BE49-F238E27FC236}">
                  <a16:creationId xmlns:a16="http://schemas.microsoft.com/office/drawing/2014/main" id="{BF8B94B6-EA77-451C-B20A-12361E950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822"/>
              <a:ext cx="28" cy="47"/>
            </a:xfrm>
            <a:custGeom>
              <a:avLst/>
              <a:gdLst>
                <a:gd name="T0" fmla="*/ 151 w 16"/>
                <a:gd name="T1" fmla="*/ 310 h 25"/>
                <a:gd name="T2" fmla="*/ 0 w 16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" h="25">
                  <a:moveTo>
                    <a:pt x="16" y="25"/>
                  </a:moveTo>
                  <a:cubicBezTo>
                    <a:pt x="12" y="17"/>
                    <a:pt x="7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6" name="Line 246">
              <a:extLst>
                <a:ext uri="{FF2B5EF4-FFF2-40B4-BE49-F238E27FC236}">
                  <a16:creationId xmlns:a16="http://schemas.microsoft.com/office/drawing/2014/main" id="{8902CC26-0628-4A76-9583-11F78F24BF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2861"/>
              <a:ext cx="1" cy="47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7" name="Freeform 247">
              <a:extLst>
                <a:ext uri="{FF2B5EF4-FFF2-40B4-BE49-F238E27FC236}">
                  <a16:creationId xmlns:a16="http://schemas.microsoft.com/office/drawing/2014/main" id="{BBF3D9B8-E5A9-4045-BFD0-72E450980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718"/>
              <a:ext cx="70" cy="182"/>
            </a:xfrm>
            <a:custGeom>
              <a:avLst/>
              <a:gdLst>
                <a:gd name="T0" fmla="*/ 0 w 40"/>
                <a:gd name="T1" fmla="*/ 0 h 98"/>
                <a:gd name="T2" fmla="*/ 376 w 40"/>
                <a:gd name="T3" fmla="*/ 917 h 98"/>
                <a:gd name="T4" fmla="*/ 350 w 40"/>
                <a:gd name="T5" fmla="*/ 1166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8" name="Freeform 248">
              <a:extLst>
                <a:ext uri="{FF2B5EF4-FFF2-40B4-BE49-F238E27FC236}">
                  <a16:creationId xmlns:a16="http://schemas.microsoft.com/office/drawing/2014/main" id="{04C72779-16B3-4FF2-82B1-938EE5B6F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2732"/>
              <a:ext cx="63" cy="148"/>
            </a:xfrm>
            <a:custGeom>
              <a:avLst/>
              <a:gdLst>
                <a:gd name="T0" fmla="*/ 327 w 36"/>
                <a:gd name="T1" fmla="*/ 972 h 79"/>
                <a:gd name="T2" fmla="*/ 338 w 36"/>
                <a:gd name="T3" fmla="*/ 849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3" y="2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19" name="Freeform 249">
              <a:extLst>
                <a:ext uri="{FF2B5EF4-FFF2-40B4-BE49-F238E27FC236}">
                  <a16:creationId xmlns:a16="http://schemas.microsoft.com/office/drawing/2014/main" id="{64E36390-A1C5-4811-9A4A-1E9F1E479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731"/>
              <a:ext cx="19" cy="29"/>
            </a:xfrm>
            <a:custGeom>
              <a:avLst/>
              <a:gdLst>
                <a:gd name="T0" fmla="*/ 28 w 11"/>
                <a:gd name="T1" fmla="*/ 0 h 16"/>
                <a:gd name="T2" fmla="*/ 9 w 11"/>
                <a:gd name="T3" fmla="*/ 53 h 16"/>
                <a:gd name="T4" fmla="*/ 50 w 11"/>
                <a:gd name="T5" fmla="*/ 24 h 16"/>
                <a:gd name="T6" fmla="*/ 36 w 11"/>
                <a:gd name="T7" fmla="*/ 96 h 16"/>
                <a:gd name="T8" fmla="*/ 98 w 11"/>
                <a:gd name="T9" fmla="*/ 8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2" y="5"/>
                    <a:pt x="5" y="1"/>
                    <a:pt x="6" y="2"/>
                  </a:cubicBezTo>
                  <a:cubicBezTo>
                    <a:pt x="9" y="4"/>
                    <a:pt x="5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0" name="Freeform 250">
              <a:extLst>
                <a:ext uri="{FF2B5EF4-FFF2-40B4-BE49-F238E27FC236}">
                  <a16:creationId xmlns:a16="http://schemas.microsoft.com/office/drawing/2014/main" id="{C25D5A5D-E0BA-4D37-806D-20E65A759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2718"/>
              <a:ext cx="18" cy="16"/>
            </a:xfrm>
            <a:custGeom>
              <a:avLst/>
              <a:gdLst>
                <a:gd name="T0" fmla="*/ 0 w 10"/>
                <a:gd name="T1" fmla="*/ 28 h 9"/>
                <a:gd name="T2" fmla="*/ 41 w 10"/>
                <a:gd name="T3" fmla="*/ 12 h 9"/>
                <a:gd name="T4" fmla="*/ 29 w 10"/>
                <a:gd name="T5" fmla="*/ 78 h 9"/>
                <a:gd name="T6" fmla="*/ 104 w 10"/>
                <a:gd name="T7" fmla="*/ 37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4" y="3"/>
                    <a:pt x="1" y="7"/>
                    <a:pt x="3" y="8"/>
                  </a:cubicBezTo>
                  <a:cubicBezTo>
                    <a:pt x="5" y="9"/>
                    <a:pt x="9" y="5"/>
                    <a:pt x="10" y="4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1" name="Freeform 251">
              <a:extLst>
                <a:ext uri="{FF2B5EF4-FFF2-40B4-BE49-F238E27FC236}">
                  <a16:creationId xmlns:a16="http://schemas.microsoft.com/office/drawing/2014/main" id="{A983ED36-9BF8-4BE7-AF59-FE798F881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0" y="2824"/>
              <a:ext cx="9" cy="11"/>
            </a:xfrm>
            <a:custGeom>
              <a:avLst/>
              <a:gdLst>
                <a:gd name="T0" fmla="*/ 0 w 5"/>
                <a:gd name="T1" fmla="*/ 24 h 6"/>
                <a:gd name="T2" fmla="*/ 41 w 5"/>
                <a:gd name="T3" fmla="*/ 13 h 6"/>
                <a:gd name="T4" fmla="*/ 23 w 5"/>
                <a:gd name="T5" fmla="*/ 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5" y="3"/>
                    <a:pt x="3" y="4"/>
                    <a:pt x="2" y="6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2" name="Freeform 252">
              <a:extLst>
                <a:ext uri="{FF2B5EF4-FFF2-40B4-BE49-F238E27FC236}">
                  <a16:creationId xmlns:a16="http://schemas.microsoft.com/office/drawing/2014/main" id="{B598DD05-A1CF-40B3-9A76-55A2DC9D6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3" y="2859"/>
              <a:ext cx="7" cy="8"/>
            </a:xfrm>
            <a:custGeom>
              <a:avLst/>
              <a:gdLst>
                <a:gd name="T0" fmla="*/ 21 w 4"/>
                <a:gd name="T1" fmla="*/ 64 h 4"/>
                <a:gd name="T2" fmla="*/ 28 w 4"/>
                <a:gd name="T3" fmla="*/ 0 h 4"/>
                <a:gd name="T4" fmla="*/ 0 w 4"/>
                <a:gd name="T5" fmla="*/ 3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4" y="4"/>
                    <a:pt x="4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3" name="Freeform 253">
              <a:extLst>
                <a:ext uri="{FF2B5EF4-FFF2-40B4-BE49-F238E27FC236}">
                  <a16:creationId xmlns:a16="http://schemas.microsoft.com/office/drawing/2014/main" id="{8AEC2485-3A18-418B-8532-3AEFF182C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" y="2867"/>
              <a:ext cx="13" cy="9"/>
            </a:xfrm>
            <a:custGeom>
              <a:avLst/>
              <a:gdLst>
                <a:gd name="T0" fmla="*/ 24 w 7"/>
                <a:gd name="T1" fmla="*/ 41 h 5"/>
                <a:gd name="T2" fmla="*/ 13 w 7"/>
                <a:gd name="T3" fmla="*/ 52 h 5"/>
                <a:gd name="T4" fmla="*/ 69 w 7"/>
                <a:gd name="T5" fmla="*/ 41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5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024" name="Freeform 254">
              <a:extLst>
                <a:ext uri="{FF2B5EF4-FFF2-40B4-BE49-F238E27FC236}">
                  <a16:creationId xmlns:a16="http://schemas.microsoft.com/office/drawing/2014/main" id="{1F644644-5770-4953-AC81-D66733719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902"/>
              <a:ext cx="6" cy="2"/>
            </a:xfrm>
            <a:custGeom>
              <a:avLst/>
              <a:gdLst>
                <a:gd name="T0" fmla="*/ 0 w 3"/>
                <a:gd name="T1" fmla="*/ 0 h 1"/>
                <a:gd name="T2" fmla="*/ 48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4" name="Group 255">
            <a:extLst>
              <a:ext uri="{FF2B5EF4-FFF2-40B4-BE49-F238E27FC236}">
                <a16:creationId xmlns:a16="http://schemas.microsoft.com/office/drawing/2014/main" id="{07AAE75C-8091-44B0-9F5E-19D04E437B34}"/>
              </a:ext>
            </a:extLst>
          </p:cNvPr>
          <p:cNvGrpSpPr>
            <a:grpSpLocks/>
          </p:cNvGrpSpPr>
          <p:nvPr/>
        </p:nvGrpSpPr>
        <p:grpSpPr bwMode="auto">
          <a:xfrm>
            <a:off x="7391400" y="1600200"/>
            <a:ext cx="2813050" cy="1573213"/>
            <a:chOff x="3161" y="2348"/>
            <a:chExt cx="1772" cy="991"/>
          </a:xfrm>
        </p:grpSpPr>
        <p:sp>
          <p:nvSpPr>
            <p:cNvPr id="32859" name="Freeform 256">
              <a:extLst>
                <a:ext uri="{FF2B5EF4-FFF2-40B4-BE49-F238E27FC236}">
                  <a16:creationId xmlns:a16="http://schemas.microsoft.com/office/drawing/2014/main" id="{748509B9-C238-48B2-A566-8E83020E5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992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0" name="Freeform 257">
              <a:extLst>
                <a:ext uri="{FF2B5EF4-FFF2-40B4-BE49-F238E27FC236}">
                  <a16:creationId xmlns:a16="http://schemas.microsoft.com/office/drawing/2014/main" id="{73A8A289-CECD-480D-B665-E68AAE035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654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1" name="Freeform 258">
              <a:extLst>
                <a:ext uri="{FF2B5EF4-FFF2-40B4-BE49-F238E27FC236}">
                  <a16:creationId xmlns:a16="http://schemas.microsoft.com/office/drawing/2014/main" id="{98FD9020-2B26-4CB9-85AD-91D35FA97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912"/>
              <a:ext cx="961" cy="427"/>
            </a:xfrm>
            <a:custGeom>
              <a:avLst/>
              <a:gdLst>
                <a:gd name="T0" fmla="*/ 5153 w 549"/>
                <a:gd name="T1" fmla="*/ 981 h 229"/>
                <a:gd name="T2" fmla="*/ 2573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73 w 549"/>
                <a:gd name="T9" fmla="*/ 1801 h 229"/>
                <a:gd name="T10" fmla="*/ 5153 w 549"/>
                <a:gd name="T11" fmla="*/ 0 h 229"/>
                <a:gd name="T12" fmla="*/ 5153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2" name="Freeform 259">
              <a:extLst>
                <a:ext uri="{FF2B5EF4-FFF2-40B4-BE49-F238E27FC236}">
                  <a16:creationId xmlns:a16="http://schemas.microsoft.com/office/drawing/2014/main" id="{1934A4B7-3818-475F-9339-EECAC9EDA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986"/>
              <a:ext cx="925" cy="320"/>
            </a:xfrm>
            <a:custGeom>
              <a:avLst/>
              <a:gdLst>
                <a:gd name="T0" fmla="*/ 4975 w 528"/>
                <a:gd name="T1" fmla="*/ 0 h 171"/>
                <a:gd name="T2" fmla="*/ 2489 w 528"/>
                <a:gd name="T3" fmla="*/ 1338 h 171"/>
                <a:gd name="T4" fmla="*/ 0 w 528"/>
                <a:gd name="T5" fmla="*/ 0 h 171"/>
                <a:gd name="T6" fmla="*/ 0 w 528"/>
                <a:gd name="T7" fmla="*/ 490 h 171"/>
                <a:gd name="T8" fmla="*/ 2489 w 528"/>
                <a:gd name="T9" fmla="*/ 2098 h 171"/>
                <a:gd name="T10" fmla="*/ 4975 w 528"/>
                <a:gd name="T11" fmla="*/ 490 h 171"/>
                <a:gd name="T12" fmla="*/ 4975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5E1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3" name="Freeform 260">
              <a:extLst>
                <a:ext uri="{FF2B5EF4-FFF2-40B4-BE49-F238E27FC236}">
                  <a16:creationId xmlns:a16="http://schemas.microsoft.com/office/drawing/2014/main" id="{CA62C94C-56E4-49AA-ABF4-9E4FF6530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992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9E6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4" name="Oval 261">
              <a:extLst>
                <a:ext uri="{FF2B5EF4-FFF2-40B4-BE49-F238E27FC236}">
                  <a16:creationId xmlns:a16="http://schemas.microsoft.com/office/drawing/2014/main" id="{F663B370-2246-4ED2-991E-3B5188466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635"/>
              <a:ext cx="961" cy="555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65" name="Freeform 262">
              <a:extLst>
                <a:ext uri="{FF2B5EF4-FFF2-40B4-BE49-F238E27FC236}">
                  <a16:creationId xmlns:a16="http://schemas.microsoft.com/office/drawing/2014/main" id="{99C1E5B4-D1DE-4092-B704-7405104BA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654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6" name="Freeform 263">
              <a:extLst>
                <a:ext uri="{FF2B5EF4-FFF2-40B4-BE49-F238E27FC236}">
                  <a16:creationId xmlns:a16="http://schemas.microsoft.com/office/drawing/2014/main" id="{43E4EB9D-DE1F-4C2B-8C2C-67F2F49016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654"/>
              <a:ext cx="926" cy="353"/>
            </a:xfrm>
            <a:custGeom>
              <a:avLst/>
              <a:gdLst>
                <a:gd name="T0" fmla="*/ 163 w 529"/>
                <a:gd name="T1" fmla="*/ 2288 h 189"/>
                <a:gd name="T2" fmla="*/ 2479 w 529"/>
                <a:gd name="T3" fmla="*/ 855 h 189"/>
                <a:gd name="T4" fmla="*/ 4789 w 529"/>
                <a:gd name="T5" fmla="*/ 2299 h 189"/>
                <a:gd name="T6" fmla="*/ 4968 w 529"/>
                <a:gd name="T7" fmla="*/ 1681 h 189"/>
                <a:gd name="T8" fmla="*/ 4266 w 529"/>
                <a:gd name="T9" fmla="*/ 510 h 189"/>
                <a:gd name="T10" fmla="*/ 2479 w 529"/>
                <a:gd name="T11" fmla="*/ 0 h 189"/>
                <a:gd name="T12" fmla="*/ 702 w 529"/>
                <a:gd name="T13" fmla="*/ 510 h 189"/>
                <a:gd name="T14" fmla="*/ 0 w 529"/>
                <a:gd name="T15" fmla="*/ 1681 h 189"/>
                <a:gd name="T16" fmla="*/ 163 w 529"/>
                <a:gd name="T17" fmla="*/ 2288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5" y="70"/>
                    <a:pt x="264" y="70"/>
                  </a:cubicBezTo>
                  <a:cubicBezTo>
                    <a:pt x="380" y="70"/>
                    <a:pt x="506" y="128"/>
                    <a:pt x="510" y="189"/>
                  </a:cubicBezTo>
                  <a:cubicBezTo>
                    <a:pt x="522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2"/>
                  </a:cubicBezTo>
                  <a:cubicBezTo>
                    <a:pt x="26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7" name="Freeform 264">
              <a:extLst>
                <a:ext uri="{FF2B5EF4-FFF2-40B4-BE49-F238E27FC236}">
                  <a16:creationId xmlns:a16="http://schemas.microsoft.com/office/drawing/2014/main" id="{6B9E06F5-2149-4B51-B090-7CAD607DB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1" y="2773"/>
              <a:ext cx="205" cy="213"/>
            </a:xfrm>
            <a:custGeom>
              <a:avLst/>
              <a:gdLst>
                <a:gd name="T0" fmla="*/ 1102 w 117"/>
                <a:gd name="T1" fmla="*/ 437 h 114"/>
                <a:gd name="T2" fmla="*/ 286 w 117"/>
                <a:gd name="T3" fmla="*/ 1390 h 114"/>
                <a:gd name="T4" fmla="*/ 613 w 117"/>
                <a:gd name="T5" fmla="*/ 0 h 114"/>
                <a:gd name="T6" fmla="*/ 1102 w 117"/>
                <a:gd name="T7" fmla="*/ 437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8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8" name="Freeform 265">
              <a:extLst>
                <a:ext uri="{FF2B5EF4-FFF2-40B4-BE49-F238E27FC236}">
                  <a16:creationId xmlns:a16="http://schemas.microsoft.com/office/drawing/2014/main" id="{EFBBACE7-B976-4A66-9D8D-2B78B38DA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885"/>
              <a:ext cx="56" cy="98"/>
            </a:xfrm>
            <a:custGeom>
              <a:avLst/>
              <a:gdLst>
                <a:gd name="T0" fmla="*/ 0 w 32"/>
                <a:gd name="T1" fmla="*/ 241 h 52"/>
                <a:gd name="T2" fmla="*/ 179 w 32"/>
                <a:gd name="T3" fmla="*/ 658 h 52"/>
                <a:gd name="T4" fmla="*/ 273 w 32"/>
                <a:gd name="T5" fmla="*/ 0 h 52"/>
                <a:gd name="T6" fmla="*/ 215 w 32"/>
                <a:gd name="T7" fmla="*/ 213 h 52"/>
                <a:gd name="T8" fmla="*/ 77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69" name="Freeform 266">
              <a:extLst>
                <a:ext uri="{FF2B5EF4-FFF2-40B4-BE49-F238E27FC236}">
                  <a16:creationId xmlns:a16="http://schemas.microsoft.com/office/drawing/2014/main" id="{FB2AEB2F-86EC-4005-9EBB-054B0B58E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100"/>
              <a:ext cx="39" cy="138"/>
            </a:xfrm>
            <a:custGeom>
              <a:avLst/>
              <a:gdLst>
                <a:gd name="T0" fmla="*/ 0 w 22"/>
                <a:gd name="T1" fmla="*/ 740 h 74"/>
                <a:gd name="T2" fmla="*/ 216 w 22"/>
                <a:gd name="T3" fmla="*/ 893 h 74"/>
                <a:gd name="T4" fmla="*/ 216 w 22"/>
                <a:gd name="T5" fmla="*/ 168 h 74"/>
                <a:gd name="T6" fmla="*/ 0 w 22"/>
                <a:gd name="T7" fmla="*/ 0 h 74"/>
                <a:gd name="T8" fmla="*/ 0 w 22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0" y="61"/>
                  </a:moveTo>
                  <a:cubicBezTo>
                    <a:pt x="6" y="65"/>
                    <a:pt x="14" y="70"/>
                    <a:pt x="22" y="7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0" name="Freeform 267">
              <a:extLst>
                <a:ext uri="{FF2B5EF4-FFF2-40B4-BE49-F238E27FC236}">
                  <a16:creationId xmlns:a16="http://schemas.microsoft.com/office/drawing/2014/main" id="{6BB64316-F7AE-4C78-AFA1-49102DA77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136"/>
              <a:ext cx="30" cy="130"/>
            </a:xfrm>
            <a:custGeom>
              <a:avLst/>
              <a:gdLst>
                <a:gd name="T0" fmla="*/ 0 w 17"/>
                <a:gd name="T1" fmla="*/ 748 h 70"/>
                <a:gd name="T2" fmla="*/ 166 w 17"/>
                <a:gd name="T3" fmla="*/ 832 h 70"/>
                <a:gd name="T4" fmla="*/ 166 w 17"/>
                <a:gd name="T5" fmla="*/ 97 h 70"/>
                <a:gd name="T6" fmla="*/ 0 w 17"/>
                <a:gd name="T7" fmla="*/ 0 h 70"/>
                <a:gd name="T8" fmla="*/ 0 w 17"/>
                <a:gd name="T9" fmla="*/ 74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5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1" name="Freeform 268">
              <a:extLst>
                <a:ext uri="{FF2B5EF4-FFF2-40B4-BE49-F238E27FC236}">
                  <a16:creationId xmlns:a16="http://schemas.microsoft.com/office/drawing/2014/main" id="{4C4F3889-ACE5-4770-A409-79472AF21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" y="3050"/>
              <a:ext cx="17" cy="140"/>
            </a:xfrm>
            <a:custGeom>
              <a:avLst/>
              <a:gdLst>
                <a:gd name="T0" fmla="*/ 0 w 10"/>
                <a:gd name="T1" fmla="*/ 788 h 75"/>
                <a:gd name="T2" fmla="*/ 83 w 10"/>
                <a:gd name="T3" fmla="*/ 909 h 75"/>
                <a:gd name="T4" fmla="*/ 83 w 10"/>
                <a:gd name="T5" fmla="*/ 121 h 75"/>
                <a:gd name="T6" fmla="*/ 0 w 10"/>
                <a:gd name="T7" fmla="*/ 0 h 75"/>
                <a:gd name="T8" fmla="*/ 0 w 10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7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2" name="Freeform 269">
              <a:extLst>
                <a:ext uri="{FF2B5EF4-FFF2-40B4-BE49-F238E27FC236}">
                  <a16:creationId xmlns:a16="http://schemas.microsoft.com/office/drawing/2014/main" id="{922292D1-181B-425E-8796-50C8D317F8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3124"/>
              <a:ext cx="9" cy="126"/>
            </a:xfrm>
            <a:custGeom>
              <a:avLst/>
              <a:gdLst>
                <a:gd name="T0" fmla="*/ 0 w 5"/>
                <a:gd name="T1" fmla="*/ 811 h 67"/>
                <a:gd name="T2" fmla="*/ 52 w 5"/>
                <a:gd name="T3" fmla="*/ 839 h 67"/>
                <a:gd name="T4" fmla="*/ 52 w 5"/>
                <a:gd name="T5" fmla="*/ 28 h 67"/>
                <a:gd name="T6" fmla="*/ 0 w 5"/>
                <a:gd name="T7" fmla="*/ 0 h 67"/>
                <a:gd name="T8" fmla="*/ 0 w 5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3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3" name="Freeform 270">
              <a:extLst>
                <a:ext uri="{FF2B5EF4-FFF2-40B4-BE49-F238E27FC236}">
                  <a16:creationId xmlns:a16="http://schemas.microsoft.com/office/drawing/2014/main" id="{1183017B-ABED-422A-ADEC-8F1F3B24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100"/>
              <a:ext cx="41" cy="138"/>
            </a:xfrm>
            <a:custGeom>
              <a:avLst/>
              <a:gdLst>
                <a:gd name="T0" fmla="*/ 232 w 23"/>
                <a:gd name="T1" fmla="*/ 740 h 74"/>
                <a:gd name="T2" fmla="*/ 0 w 23"/>
                <a:gd name="T3" fmla="*/ 893 h 74"/>
                <a:gd name="T4" fmla="*/ 0 w 23"/>
                <a:gd name="T5" fmla="*/ 168 h 74"/>
                <a:gd name="T6" fmla="*/ 232 w 23"/>
                <a:gd name="T7" fmla="*/ 0 h 74"/>
                <a:gd name="T8" fmla="*/ 232 w 23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23" y="61"/>
                  </a:moveTo>
                  <a:cubicBezTo>
                    <a:pt x="16" y="65"/>
                    <a:pt x="8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4" name="Freeform 271">
              <a:extLst>
                <a:ext uri="{FF2B5EF4-FFF2-40B4-BE49-F238E27FC236}">
                  <a16:creationId xmlns:a16="http://schemas.microsoft.com/office/drawing/2014/main" id="{487CE21B-4C6B-4993-92E2-869E35A85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36"/>
              <a:ext cx="30" cy="130"/>
            </a:xfrm>
            <a:custGeom>
              <a:avLst/>
              <a:gdLst>
                <a:gd name="T0" fmla="*/ 166 w 17"/>
                <a:gd name="T1" fmla="*/ 748 h 70"/>
                <a:gd name="T2" fmla="*/ 0 w 17"/>
                <a:gd name="T3" fmla="*/ 832 h 70"/>
                <a:gd name="T4" fmla="*/ 0 w 17"/>
                <a:gd name="T5" fmla="*/ 97 h 70"/>
                <a:gd name="T6" fmla="*/ 166 w 17"/>
                <a:gd name="T7" fmla="*/ 0 h 70"/>
                <a:gd name="T8" fmla="*/ 166 w 17"/>
                <a:gd name="T9" fmla="*/ 74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1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5" name="Freeform 272">
              <a:extLst>
                <a:ext uri="{FF2B5EF4-FFF2-40B4-BE49-F238E27FC236}">
                  <a16:creationId xmlns:a16="http://schemas.microsoft.com/office/drawing/2014/main" id="{0110B5FD-BE9D-455E-807C-D4972FA2C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0"/>
              <a:ext cx="18" cy="140"/>
            </a:xfrm>
            <a:custGeom>
              <a:avLst/>
              <a:gdLst>
                <a:gd name="T0" fmla="*/ 104 w 10"/>
                <a:gd name="T1" fmla="*/ 788 h 75"/>
                <a:gd name="T2" fmla="*/ 0 w 10"/>
                <a:gd name="T3" fmla="*/ 909 h 75"/>
                <a:gd name="T4" fmla="*/ 0 w 10"/>
                <a:gd name="T5" fmla="*/ 121 h 75"/>
                <a:gd name="T6" fmla="*/ 104 w 10"/>
                <a:gd name="T7" fmla="*/ 0 h 75"/>
                <a:gd name="T8" fmla="*/ 104 w 10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4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6" name="Freeform 273">
              <a:extLst>
                <a:ext uri="{FF2B5EF4-FFF2-40B4-BE49-F238E27FC236}">
                  <a16:creationId xmlns:a16="http://schemas.microsoft.com/office/drawing/2014/main" id="{A6CD6FE1-97EA-4F25-B428-D8430424F7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3124"/>
              <a:ext cx="7" cy="126"/>
            </a:xfrm>
            <a:custGeom>
              <a:avLst/>
              <a:gdLst>
                <a:gd name="T0" fmla="*/ 37 w 4"/>
                <a:gd name="T1" fmla="*/ 811 h 67"/>
                <a:gd name="T2" fmla="*/ 0 w 4"/>
                <a:gd name="T3" fmla="*/ 839 h 67"/>
                <a:gd name="T4" fmla="*/ 0 w 4"/>
                <a:gd name="T5" fmla="*/ 28 h 67"/>
                <a:gd name="T6" fmla="*/ 37 w 4"/>
                <a:gd name="T7" fmla="*/ 0 h 67"/>
                <a:gd name="T8" fmla="*/ 37 w 4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7">
                  <a:moveTo>
                    <a:pt x="4" y="65"/>
                  </a:moveTo>
                  <a:cubicBezTo>
                    <a:pt x="3" y="66"/>
                    <a:pt x="1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lnTo>
                    <a:pt x="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7" name="Freeform 274">
              <a:extLst>
                <a:ext uri="{FF2B5EF4-FFF2-40B4-BE49-F238E27FC236}">
                  <a16:creationId xmlns:a16="http://schemas.microsoft.com/office/drawing/2014/main" id="{F7DA3861-0DD8-4456-AF5A-B0DA71940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4" y="3173"/>
              <a:ext cx="81" cy="142"/>
            </a:xfrm>
            <a:custGeom>
              <a:avLst/>
              <a:gdLst>
                <a:gd name="T0" fmla="*/ 0 w 46"/>
                <a:gd name="T1" fmla="*/ 783 h 76"/>
                <a:gd name="T2" fmla="*/ 444 w 46"/>
                <a:gd name="T3" fmla="*/ 925 h 76"/>
                <a:gd name="T4" fmla="*/ 444 w 46"/>
                <a:gd name="T5" fmla="*/ 136 h 76"/>
                <a:gd name="T6" fmla="*/ 0 w 46"/>
                <a:gd name="T7" fmla="*/ 0 h 76"/>
                <a:gd name="T8" fmla="*/ 0 w 46"/>
                <a:gd name="T9" fmla="*/ 78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cubicBezTo>
                    <a:pt x="12" y="72"/>
                    <a:pt x="34" y="75"/>
                    <a:pt x="46" y="7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8" name="Freeform 275">
              <a:extLst>
                <a:ext uri="{FF2B5EF4-FFF2-40B4-BE49-F238E27FC236}">
                  <a16:creationId xmlns:a16="http://schemas.microsoft.com/office/drawing/2014/main" id="{67356EDB-9144-49EE-9B85-C63CA4626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195"/>
              <a:ext cx="23" cy="126"/>
            </a:xfrm>
            <a:custGeom>
              <a:avLst/>
              <a:gdLst>
                <a:gd name="T0" fmla="*/ 0 w 13"/>
                <a:gd name="T1" fmla="*/ 811 h 67"/>
                <a:gd name="T2" fmla="*/ 129 w 13"/>
                <a:gd name="T3" fmla="*/ 839 h 67"/>
                <a:gd name="T4" fmla="*/ 129 w 13"/>
                <a:gd name="T5" fmla="*/ 15 h 67"/>
                <a:gd name="T6" fmla="*/ 0 w 13"/>
                <a:gd name="T7" fmla="*/ 0 h 67"/>
                <a:gd name="T8" fmla="*/ 0 w 13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5"/>
                  </a:moveTo>
                  <a:cubicBezTo>
                    <a:pt x="4" y="66"/>
                    <a:pt x="9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79" name="Freeform 276">
              <a:extLst>
                <a:ext uri="{FF2B5EF4-FFF2-40B4-BE49-F238E27FC236}">
                  <a16:creationId xmlns:a16="http://schemas.microsoft.com/office/drawing/2014/main" id="{6ED77855-EADB-409F-B9ED-5DCDD7534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186"/>
              <a:ext cx="21" cy="127"/>
            </a:xfrm>
            <a:custGeom>
              <a:avLst/>
              <a:gdLst>
                <a:gd name="T0" fmla="*/ 0 w 12"/>
                <a:gd name="T1" fmla="*/ 803 h 68"/>
                <a:gd name="T2" fmla="*/ 114 w 12"/>
                <a:gd name="T3" fmla="*/ 827 h 68"/>
                <a:gd name="T4" fmla="*/ 114 w 12"/>
                <a:gd name="T5" fmla="*/ 24 h 68"/>
                <a:gd name="T6" fmla="*/ 0 w 12"/>
                <a:gd name="T7" fmla="*/ 0 h 68"/>
                <a:gd name="T8" fmla="*/ 0 w 12"/>
                <a:gd name="T9" fmla="*/ 80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8">
                  <a:moveTo>
                    <a:pt x="0" y="66"/>
                  </a:moveTo>
                  <a:cubicBezTo>
                    <a:pt x="4" y="67"/>
                    <a:pt x="8" y="67"/>
                    <a:pt x="12" y="6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0" name="Freeform 277">
              <a:extLst>
                <a:ext uri="{FF2B5EF4-FFF2-40B4-BE49-F238E27FC236}">
                  <a16:creationId xmlns:a16="http://schemas.microsoft.com/office/drawing/2014/main" id="{F2DAE770-A319-448D-B951-34F11A399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100"/>
              <a:ext cx="39" cy="123"/>
            </a:xfrm>
            <a:custGeom>
              <a:avLst/>
              <a:gdLst>
                <a:gd name="T0" fmla="*/ 0 w 22"/>
                <a:gd name="T1" fmla="*/ 628 h 66"/>
                <a:gd name="T2" fmla="*/ 216 w 22"/>
                <a:gd name="T3" fmla="*/ 796 h 66"/>
                <a:gd name="T4" fmla="*/ 216 w 22"/>
                <a:gd name="T5" fmla="*/ 166 h 66"/>
                <a:gd name="T6" fmla="*/ 0 w 22"/>
                <a:gd name="T7" fmla="*/ 0 h 66"/>
                <a:gd name="T8" fmla="*/ 0 w 22"/>
                <a:gd name="T9" fmla="*/ 62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6">
                  <a:moveTo>
                    <a:pt x="0" y="52"/>
                  </a:moveTo>
                  <a:cubicBezTo>
                    <a:pt x="7" y="57"/>
                    <a:pt x="14" y="61"/>
                    <a:pt x="22" y="6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1" name="Freeform 278">
              <a:extLst>
                <a:ext uri="{FF2B5EF4-FFF2-40B4-BE49-F238E27FC236}">
                  <a16:creationId xmlns:a16="http://schemas.microsoft.com/office/drawing/2014/main" id="{6AF84DBC-103E-4F37-BC00-7CF5F7B7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136"/>
              <a:ext cx="30" cy="112"/>
            </a:xfrm>
            <a:custGeom>
              <a:avLst/>
              <a:gdLst>
                <a:gd name="T0" fmla="*/ 0 w 17"/>
                <a:gd name="T1" fmla="*/ 644 h 60"/>
                <a:gd name="T2" fmla="*/ 166 w 17"/>
                <a:gd name="T3" fmla="*/ 728 h 60"/>
                <a:gd name="T4" fmla="*/ 166 w 17"/>
                <a:gd name="T5" fmla="*/ 97 h 60"/>
                <a:gd name="T6" fmla="*/ 0 w 17"/>
                <a:gd name="T7" fmla="*/ 0 h 60"/>
                <a:gd name="T8" fmla="*/ 0 w 17"/>
                <a:gd name="T9" fmla="*/ 64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5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2" name="Freeform 279">
              <a:extLst>
                <a:ext uri="{FF2B5EF4-FFF2-40B4-BE49-F238E27FC236}">
                  <a16:creationId xmlns:a16="http://schemas.microsoft.com/office/drawing/2014/main" id="{E929F46A-C69E-4DBC-A784-B5F0B59E5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100"/>
              <a:ext cx="41" cy="122"/>
            </a:xfrm>
            <a:custGeom>
              <a:avLst/>
              <a:gdLst>
                <a:gd name="T0" fmla="*/ 0 w 23"/>
                <a:gd name="T1" fmla="*/ 807 h 65"/>
                <a:gd name="T2" fmla="*/ 232 w 23"/>
                <a:gd name="T3" fmla="*/ 634 h 65"/>
                <a:gd name="T4" fmla="*/ 232 w 23"/>
                <a:gd name="T5" fmla="*/ 0 h 65"/>
                <a:gd name="T6" fmla="*/ 0 w 23"/>
                <a:gd name="T7" fmla="*/ 173 h 65"/>
                <a:gd name="T8" fmla="*/ 0 w 23"/>
                <a:gd name="T9" fmla="*/ 807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8" y="60"/>
                    <a:pt x="16" y="55"/>
                    <a:pt x="23" y="5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3" name="Freeform 280">
              <a:extLst>
                <a:ext uri="{FF2B5EF4-FFF2-40B4-BE49-F238E27FC236}">
                  <a16:creationId xmlns:a16="http://schemas.microsoft.com/office/drawing/2014/main" id="{6C519C61-223B-481E-903D-28E63C4A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36"/>
              <a:ext cx="30" cy="110"/>
            </a:xfrm>
            <a:custGeom>
              <a:avLst/>
              <a:gdLst>
                <a:gd name="T0" fmla="*/ 0 w 17"/>
                <a:gd name="T1" fmla="*/ 712 h 59"/>
                <a:gd name="T2" fmla="*/ 166 w 17"/>
                <a:gd name="T3" fmla="*/ 628 h 59"/>
                <a:gd name="T4" fmla="*/ 166 w 17"/>
                <a:gd name="T5" fmla="*/ 0 h 59"/>
                <a:gd name="T6" fmla="*/ 0 w 17"/>
                <a:gd name="T7" fmla="*/ 97 h 59"/>
                <a:gd name="T8" fmla="*/ 0 w 17"/>
                <a:gd name="T9" fmla="*/ 7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1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4" name="Freeform 281">
              <a:extLst>
                <a:ext uri="{FF2B5EF4-FFF2-40B4-BE49-F238E27FC236}">
                  <a16:creationId xmlns:a16="http://schemas.microsoft.com/office/drawing/2014/main" id="{0EE5CFC0-4AD3-421C-964D-C3D9721A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0"/>
              <a:ext cx="18" cy="116"/>
            </a:xfrm>
            <a:custGeom>
              <a:avLst/>
              <a:gdLst>
                <a:gd name="T0" fmla="*/ 0 w 10"/>
                <a:gd name="T1" fmla="*/ 125 h 62"/>
                <a:gd name="T2" fmla="*/ 0 w 10"/>
                <a:gd name="T3" fmla="*/ 760 h 62"/>
                <a:gd name="T4" fmla="*/ 104 w 10"/>
                <a:gd name="T5" fmla="*/ 634 h 62"/>
                <a:gd name="T6" fmla="*/ 104 w 10"/>
                <a:gd name="T7" fmla="*/ 0 h 62"/>
                <a:gd name="T8" fmla="*/ 0 w 10"/>
                <a:gd name="T9" fmla="*/ 12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4" y="59"/>
                    <a:pt x="7" y="55"/>
                    <a:pt x="10" y="5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5" name="Freeform 282">
              <a:extLst>
                <a:ext uri="{FF2B5EF4-FFF2-40B4-BE49-F238E27FC236}">
                  <a16:creationId xmlns:a16="http://schemas.microsoft.com/office/drawing/2014/main" id="{093F5ACD-EEB4-4683-91F5-CE9FEE439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195"/>
              <a:ext cx="23" cy="105"/>
            </a:xfrm>
            <a:custGeom>
              <a:avLst/>
              <a:gdLst>
                <a:gd name="T0" fmla="*/ 0 w 13"/>
                <a:gd name="T1" fmla="*/ 679 h 56"/>
                <a:gd name="T2" fmla="*/ 129 w 13"/>
                <a:gd name="T3" fmla="*/ 692 h 56"/>
                <a:gd name="T4" fmla="*/ 129 w 13"/>
                <a:gd name="T5" fmla="*/ 15 h 56"/>
                <a:gd name="T6" fmla="*/ 0 w 13"/>
                <a:gd name="T7" fmla="*/ 0 h 56"/>
                <a:gd name="T8" fmla="*/ 0 w 13"/>
                <a:gd name="T9" fmla="*/ 67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6">
                  <a:moveTo>
                    <a:pt x="0" y="55"/>
                  </a:moveTo>
                  <a:cubicBezTo>
                    <a:pt x="4" y="55"/>
                    <a:pt x="9" y="56"/>
                    <a:pt x="13" y="5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6" name="Freeform 283">
              <a:extLst>
                <a:ext uri="{FF2B5EF4-FFF2-40B4-BE49-F238E27FC236}">
                  <a16:creationId xmlns:a16="http://schemas.microsoft.com/office/drawing/2014/main" id="{203CD8FD-495D-4CC2-92CC-2A4DCF1E9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186"/>
              <a:ext cx="21" cy="105"/>
            </a:xfrm>
            <a:custGeom>
              <a:avLst/>
              <a:gdLst>
                <a:gd name="T0" fmla="*/ 0 w 12"/>
                <a:gd name="T1" fmla="*/ 664 h 56"/>
                <a:gd name="T2" fmla="*/ 114 w 12"/>
                <a:gd name="T3" fmla="*/ 692 h 56"/>
                <a:gd name="T4" fmla="*/ 114 w 12"/>
                <a:gd name="T5" fmla="*/ 28 h 56"/>
                <a:gd name="T6" fmla="*/ 0 w 12"/>
                <a:gd name="T7" fmla="*/ 0 h 56"/>
                <a:gd name="T8" fmla="*/ 0 w 12"/>
                <a:gd name="T9" fmla="*/ 66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6">
                  <a:moveTo>
                    <a:pt x="0" y="54"/>
                  </a:moveTo>
                  <a:cubicBezTo>
                    <a:pt x="4" y="54"/>
                    <a:pt x="8" y="55"/>
                    <a:pt x="12" y="5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7" name="Freeform 284">
              <a:extLst>
                <a:ext uri="{FF2B5EF4-FFF2-40B4-BE49-F238E27FC236}">
                  <a16:creationId xmlns:a16="http://schemas.microsoft.com/office/drawing/2014/main" id="{8BB60B43-D550-44A7-9D31-9D64541BA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3" y="3005"/>
              <a:ext cx="443" cy="153"/>
            </a:xfrm>
            <a:custGeom>
              <a:avLst/>
              <a:gdLst>
                <a:gd name="T0" fmla="*/ 0 w 253"/>
                <a:gd name="T1" fmla="*/ 993 h 82"/>
                <a:gd name="T2" fmla="*/ 2380 w 253"/>
                <a:gd name="T3" fmla="*/ 0 h 82"/>
                <a:gd name="T4" fmla="*/ 0 w 253"/>
                <a:gd name="T5" fmla="*/ 993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2">
                  <a:moveTo>
                    <a:pt x="0" y="82"/>
                  </a:moveTo>
                  <a:cubicBezTo>
                    <a:pt x="57" y="82"/>
                    <a:pt x="193" y="71"/>
                    <a:pt x="253" y="0"/>
                  </a:cubicBezTo>
                  <a:cubicBezTo>
                    <a:pt x="233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8" name="Freeform 285">
              <a:extLst>
                <a:ext uri="{FF2B5EF4-FFF2-40B4-BE49-F238E27FC236}">
                  <a16:creationId xmlns:a16="http://schemas.microsoft.com/office/drawing/2014/main" id="{65A1C940-9877-4C3E-B066-23598D372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100"/>
              <a:ext cx="39" cy="62"/>
            </a:xfrm>
            <a:custGeom>
              <a:avLst/>
              <a:gdLst>
                <a:gd name="T0" fmla="*/ 0 w 22"/>
                <a:gd name="T1" fmla="*/ 225 h 33"/>
                <a:gd name="T2" fmla="*/ 216 w 22"/>
                <a:gd name="T3" fmla="*/ 410 h 33"/>
                <a:gd name="T4" fmla="*/ 216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4"/>
                    <a:pt x="14" y="29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89" name="Freeform 286">
              <a:extLst>
                <a:ext uri="{FF2B5EF4-FFF2-40B4-BE49-F238E27FC236}">
                  <a16:creationId xmlns:a16="http://schemas.microsoft.com/office/drawing/2014/main" id="{D0E68BC5-E5A5-4CA9-8F52-DCC7745FF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3136"/>
              <a:ext cx="30" cy="52"/>
            </a:xfrm>
            <a:custGeom>
              <a:avLst/>
              <a:gdLst>
                <a:gd name="T0" fmla="*/ 0 w 17"/>
                <a:gd name="T1" fmla="*/ 249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4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0" name="Freeform 287">
              <a:extLst>
                <a:ext uri="{FF2B5EF4-FFF2-40B4-BE49-F238E27FC236}">
                  <a16:creationId xmlns:a16="http://schemas.microsoft.com/office/drawing/2014/main" id="{DAADE6D2-3CCF-4035-8310-E0A0C58AA4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3100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1" name="Freeform 288">
              <a:extLst>
                <a:ext uri="{FF2B5EF4-FFF2-40B4-BE49-F238E27FC236}">
                  <a16:creationId xmlns:a16="http://schemas.microsoft.com/office/drawing/2014/main" id="{0B701C74-5816-4DA2-8FD9-40AF3CEC3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136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64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2" name="Freeform 289">
              <a:extLst>
                <a:ext uri="{FF2B5EF4-FFF2-40B4-BE49-F238E27FC236}">
                  <a16:creationId xmlns:a16="http://schemas.microsoft.com/office/drawing/2014/main" id="{8855AD83-D93F-49A1-A50F-ABF5A6090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3050"/>
              <a:ext cx="18" cy="54"/>
            </a:xfrm>
            <a:custGeom>
              <a:avLst/>
              <a:gdLst>
                <a:gd name="T0" fmla="*/ 104 w 10"/>
                <a:gd name="T1" fmla="*/ 218 h 29"/>
                <a:gd name="T2" fmla="*/ 104 w 10"/>
                <a:gd name="T3" fmla="*/ 0 h 29"/>
                <a:gd name="T4" fmla="*/ 0 w 10"/>
                <a:gd name="T5" fmla="*/ 121 h 29"/>
                <a:gd name="T6" fmla="*/ 0 w 10"/>
                <a:gd name="T7" fmla="*/ 350 h 29"/>
                <a:gd name="T8" fmla="*/ 104 w 10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3" name="Freeform 290">
              <a:extLst>
                <a:ext uri="{FF2B5EF4-FFF2-40B4-BE49-F238E27FC236}">
                  <a16:creationId xmlns:a16="http://schemas.microsoft.com/office/drawing/2014/main" id="{15F268F4-EA9B-4C6B-8BEC-764705D2A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2" y="3195"/>
              <a:ext cx="23" cy="45"/>
            </a:xfrm>
            <a:custGeom>
              <a:avLst/>
              <a:gdLst>
                <a:gd name="T0" fmla="*/ 0 w 13"/>
                <a:gd name="T1" fmla="*/ 270 h 24"/>
                <a:gd name="T2" fmla="*/ 129 w 13"/>
                <a:gd name="T3" fmla="*/ 296 h 24"/>
                <a:gd name="T4" fmla="*/ 129 w 13"/>
                <a:gd name="T5" fmla="*/ 15 h 24"/>
                <a:gd name="T6" fmla="*/ 0 w 13"/>
                <a:gd name="T7" fmla="*/ 0 h 24"/>
                <a:gd name="T8" fmla="*/ 0 w 13"/>
                <a:gd name="T9" fmla="*/ 27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22"/>
                  </a:moveTo>
                  <a:cubicBezTo>
                    <a:pt x="4" y="23"/>
                    <a:pt x="9" y="23"/>
                    <a:pt x="13" y="2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4" name="Freeform 291">
              <a:extLst>
                <a:ext uri="{FF2B5EF4-FFF2-40B4-BE49-F238E27FC236}">
                  <a16:creationId xmlns:a16="http://schemas.microsoft.com/office/drawing/2014/main" id="{D71B43FC-8710-4636-B210-96036CB4E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3186"/>
              <a:ext cx="21" cy="43"/>
            </a:xfrm>
            <a:custGeom>
              <a:avLst/>
              <a:gdLst>
                <a:gd name="T0" fmla="*/ 0 w 12"/>
                <a:gd name="T1" fmla="*/ 254 h 23"/>
                <a:gd name="T2" fmla="*/ 114 w 12"/>
                <a:gd name="T3" fmla="*/ 280 h 23"/>
                <a:gd name="T4" fmla="*/ 114 w 12"/>
                <a:gd name="T5" fmla="*/ 24 h 23"/>
                <a:gd name="T6" fmla="*/ 0 w 12"/>
                <a:gd name="T7" fmla="*/ 0 h 23"/>
                <a:gd name="T8" fmla="*/ 0 w 12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0" y="21"/>
                  </a:moveTo>
                  <a:cubicBezTo>
                    <a:pt x="4" y="22"/>
                    <a:pt x="8" y="23"/>
                    <a:pt x="12" y="2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5" name="Freeform 292">
              <a:extLst>
                <a:ext uri="{FF2B5EF4-FFF2-40B4-BE49-F238E27FC236}">
                  <a16:creationId xmlns:a16="http://schemas.microsoft.com/office/drawing/2014/main" id="{EEDF9F38-6139-461B-9C0B-EB08434A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2665"/>
              <a:ext cx="419" cy="213"/>
            </a:xfrm>
            <a:custGeom>
              <a:avLst/>
              <a:gdLst>
                <a:gd name="T0" fmla="*/ 0 w 239"/>
                <a:gd name="T1" fmla="*/ 0 h 114"/>
                <a:gd name="T2" fmla="*/ 2260 w 239"/>
                <a:gd name="T3" fmla="*/ 1390 h 114"/>
                <a:gd name="T4" fmla="*/ 28 w 239"/>
                <a:gd name="T5" fmla="*/ 306 h 114"/>
                <a:gd name="T6" fmla="*/ 400 w 239"/>
                <a:gd name="T7" fmla="*/ 181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6" name="Freeform 293">
              <a:extLst>
                <a:ext uri="{FF2B5EF4-FFF2-40B4-BE49-F238E27FC236}">
                  <a16:creationId xmlns:a16="http://schemas.microsoft.com/office/drawing/2014/main" id="{3AB545E0-543B-4BBE-86DF-7FCA95E6A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2" y="2755"/>
              <a:ext cx="156" cy="151"/>
            </a:xfrm>
            <a:custGeom>
              <a:avLst/>
              <a:gdLst>
                <a:gd name="T0" fmla="*/ 566 w 89"/>
                <a:gd name="T1" fmla="*/ 0 h 81"/>
                <a:gd name="T2" fmla="*/ 0 w 89"/>
                <a:gd name="T3" fmla="*/ 977 h 81"/>
                <a:gd name="T4" fmla="*/ 840 w 89"/>
                <a:gd name="T5" fmla="*/ 112 h 81"/>
                <a:gd name="T6" fmla="*/ 514 w 89"/>
                <a:gd name="T7" fmla="*/ 166 h 81"/>
                <a:gd name="T8" fmla="*/ 566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9" y="16"/>
                    <a:pt x="57" y="17"/>
                    <a:pt x="54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7" name="Freeform 294">
              <a:extLst>
                <a:ext uri="{FF2B5EF4-FFF2-40B4-BE49-F238E27FC236}">
                  <a16:creationId xmlns:a16="http://schemas.microsoft.com/office/drawing/2014/main" id="{80FE9168-2AC5-41BB-B244-6D1326DA2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986"/>
              <a:ext cx="925" cy="320"/>
            </a:xfrm>
            <a:custGeom>
              <a:avLst/>
              <a:gdLst>
                <a:gd name="T0" fmla="*/ 4975 w 528"/>
                <a:gd name="T1" fmla="*/ 0 h 171"/>
                <a:gd name="T2" fmla="*/ 2489 w 528"/>
                <a:gd name="T3" fmla="*/ 1338 h 171"/>
                <a:gd name="T4" fmla="*/ 0 w 528"/>
                <a:gd name="T5" fmla="*/ 0 h 171"/>
                <a:gd name="T6" fmla="*/ 0 w 528"/>
                <a:gd name="T7" fmla="*/ 490 h 171"/>
                <a:gd name="T8" fmla="*/ 2489 w 528"/>
                <a:gd name="T9" fmla="*/ 2098 h 171"/>
                <a:gd name="T10" fmla="*/ 4975 w 528"/>
                <a:gd name="T11" fmla="*/ 490 h 171"/>
                <a:gd name="T12" fmla="*/ 4975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8" name="Freeform 295">
              <a:extLst>
                <a:ext uri="{FF2B5EF4-FFF2-40B4-BE49-F238E27FC236}">
                  <a16:creationId xmlns:a16="http://schemas.microsoft.com/office/drawing/2014/main" id="{5C2BED1C-C333-4589-AE26-3EE844FC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992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99" name="Freeform 296">
              <a:extLst>
                <a:ext uri="{FF2B5EF4-FFF2-40B4-BE49-F238E27FC236}">
                  <a16:creationId xmlns:a16="http://schemas.microsoft.com/office/drawing/2014/main" id="{6A182E97-34E5-4E4E-9940-6E14D48E3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723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0" name="Freeform 297">
              <a:extLst>
                <a:ext uri="{FF2B5EF4-FFF2-40B4-BE49-F238E27FC236}">
                  <a16:creationId xmlns:a16="http://schemas.microsoft.com/office/drawing/2014/main" id="{82D50772-3880-4FAC-952B-9AF5E9A1B6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723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B167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1" name="Freeform 298">
              <a:extLst>
                <a:ext uri="{FF2B5EF4-FFF2-40B4-BE49-F238E27FC236}">
                  <a16:creationId xmlns:a16="http://schemas.microsoft.com/office/drawing/2014/main" id="{A83809EF-8488-4226-AF4A-7C169AEAE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2785"/>
              <a:ext cx="863" cy="386"/>
            </a:xfrm>
            <a:custGeom>
              <a:avLst/>
              <a:gdLst>
                <a:gd name="T0" fmla="*/ 2316 w 493"/>
                <a:gd name="T1" fmla="*/ 0 h 207"/>
                <a:gd name="T2" fmla="*/ 0 w 493"/>
                <a:gd name="T3" fmla="*/ 1415 h 207"/>
                <a:gd name="T4" fmla="*/ 548 w 493"/>
                <a:gd name="T5" fmla="*/ 1995 h 207"/>
                <a:gd name="T6" fmla="*/ 2316 w 493"/>
                <a:gd name="T7" fmla="*/ 2504 h 207"/>
                <a:gd name="T8" fmla="*/ 4103 w 493"/>
                <a:gd name="T9" fmla="*/ 1995 h 207"/>
                <a:gd name="T10" fmla="*/ 4630 w 493"/>
                <a:gd name="T11" fmla="*/ 1440 h 207"/>
                <a:gd name="T12" fmla="*/ 2316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5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0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8C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2" name="Freeform 299">
              <a:extLst>
                <a:ext uri="{FF2B5EF4-FFF2-40B4-BE49-F238E27FC236}">
                  <a16:creationId xmlns:a16="http://schemas.microsoft.com/office/drawing/2014/main" id="{BA65A446-8C48-4573-9C78-A86378DE1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740"/>
              <a:ext cx="539" cy="205"/>
            </a:xfrm>
            <a:custGeom>
              <a:avLst/>
              <a:gdLst>
                <a:gd name="T0" fmla="*/ 0 w 308"/>
                <a:gd name="T1" fmla="*/ 1327 h 110"/>
                <a:gd name="T2" fmla="*/ 2165 w 308"/>
                <a:gd name="T3" fmla="*/ 0 h 110"/>
                <a:gd name="T4" fmla="*/ 2888 w 308"/>
                <a:gd name="T5" fmla="*/ 112 h 110"/>
                <a:gd name="T6" fmla="*/ 0 w 308"/>
                <a:gd name="T7" fmla="*/ 132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3" name="Freeform 300">
              <a:extLst>
                <a:ext uri="{FF2B5EF4-FFF2-40B4-BE49-F238E27FC236}">
                  <a16:creationId xmlns:a16="http://schemas.microsoft.com/office/drawing/2014/main" id="{87BD4F62-9E99-44D7-89C6-BB78DA616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1" y="2723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4" name="Freeform 301">
              <a:extLst>
                <a:ext uri="{FF2B5EF4-FFF2-40B4-BE49-F238E27FC236}">
                  <a16:creationId xmlns:a16="http://schemas.microsoft.com/office/drawing/2014/main" id="{0029AB58-7083-4D2E-93B3-C2C8C6BEC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912"/>
              <a:ext cx="961" cy="427"/>
            </a:xfrm>
            <a:custGeom>
              <a:avLst/>
              <a:gdLst>
                <a:gd name="T0" fmla="*/ 5153 w 549"/>
                <a:gd name="T1" fmla="*/ 981 h 229"/>
                <a:gd name="T2" fmla="*/ 2573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73 w 549"/>
                <a:gd name="T9" fmla="*/ 1801 h 229"/>
                <a:gd name="T10" fmla="*/ 5153 w 549"/>
                <a:gd name="T11" fmla="*/ 0 h 229"/>
                <a:gd name="T12" fmla="*/ 5153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5" name="Oval 302">
              <a:extLst>
                <a:ext uri="{FF2B5EF4-FFF2-40B4-BE49-F238E27FC236}">
                  <a16:creationId xmlns:a16="http://schemas.microsoft.com/office/drawing/2014/main" id="{5FB37B15-F524-4CEE-8B84-385E3A525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0" y="2635"/>
              <a:ext cx="961" cy="555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6" name="Freeform 303">
              <a:extLst>
                <a:ext uri="{FF2B5EF4-FFF2-40B4-BE49-F238E27FC236}">
                  <a16:creationId xmlns:a16="http://schemas.microsoft.com/office/drawing/2014/main" id="{24868F42-3DBB-4FB4-82DF-81DB3503A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654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7" name="Freeform 304">
              <a:extLst>
                <a:ext uri="{FF2B5EF4-FFF2-40B4-BE49-F238E27FC236}">
                  <a16:creationId xmlns:a16="http://schemas.microsoft.com/office/drawing/2014/main" id="{C65894AE-63F0-482D-B898-4916F3FD2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2783"/>
              <a:ext cx="681" cy="112"/>
            </a:xfrm>
            <a:custGeom>
              <a:avLst/>
              <a:gdLst>
                <a:gd name="T0" fmla="*/ 0 w 389"/>
                <a:gd name="T1" fmla="*/ 571 h 60"/>
                <a:gd name="T2" fmla="*/ 0 w 389"/>
                <a:gd name="T3" fmla="*/ 571 h 60"/>
                <a:gd name="T4" fmla="*/ 1751 w 389"/>
                <a:gd name="T5" fmla="*/ 24 h 60"/>
                <a:gd name="T6" fmla="*/ 3654 w 389"/>
                <a:gd name="T7" fmla="*/ 728 h 60"/>
                <a:gd name="T8" fmla="*/ 3654 w 389"/>
                <a:gd name="T9" fmla="*/ 728 h 60"/>
                <a:gd name="T10" fmla="*/ 1751 w 389"/>
                <a:gd name="T11" fmla="*/ 0 h 60"/>
                <a:gd name="T12" fmla="*/ 0 w 389"/>
                <a:gd name="T13" fmla="*/ 57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8" y="0"/>
                    <a:pt x="186" y="0"/>
                  </a:cubicBezTo>
                  <a:cubicBezTo>
                    <a:pt x="118" y="0"/>
                    <a:pt x="48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08" name="Oval 305">
              <a:extLst>
                <a:ext uri="{FF2B5EF4-FFF2-40B4-BE49-F238E27FC236}">
                  <a16:creationId xmlns:a16="http://schemas.microsoft.com/office/drawing/2014/main" id="{1BA3C006-332B-4B76-A3D3-8BB635A99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9" y="3152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09" name="Oval 306">
              <a:extLst>
                <a:ext uri="{FF2B5EF4-FFF2-40B4-BE49-F238E27FC236}">
                  <a16:creationId xmlns:a16="http://schemas.microsoft.com/office/drawing/2014/main" id="{D68E358E-9119-4258-AA77-D841E1327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3171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0" name="Oval 307">
              <a:extLst>
                <a:ext uri="{FF2B5EF4-FFF2-40B4-BE49-F238E27FC236}">
                  <a16:creationId xmlns:a16="http://schemas.microsoft.com/office/drawing/2014/main" id="{AE45BA44-7BA2-4110-93D1-0FB5F731A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3145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911" name="Freeform 308">
              <a:extLst>
                <a:ext uri="{FF2B5EF4-FFF2-40B4-BE49-F238E27FC236}">
                  <a16:creationId xmlns:a16="http://schemas.microsoft.com/office/drawing/2014/main" id="{176407B1-14F5-416A-9312-72DF7D95D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841"/>
              <a:ext cx="40" cy="43"/>
            </a:xfrm>
            <a:custGeom>
              <a:avLst/>
              <a:gdLst>
                <a:gd name="T0" fmla="*/ 16 w 23"/>
                <a:gd name="T1" fmla="*/ 181 h 23"/>
                <a:gd name="T2" fmla="*/ 73 w 23"/>
                <a:gd name="T3" fmla="*/ 24 h 23"/>
                <a:gd name="T4" fmla="*/ 193 w 23"/>
                <a:gd name="T5" fmla="*/ 97 h 23"/>
                <a:gd name="T6" fmla="*/ 136 w 23"/>
                <a:gd name="T7" fmla="*/ 254 h 23"/>
                <a:gd name="T8" fmla="*/ 16 w 23"/>
                <a:gd name="T9" fmla="*/ 18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" y="15"/>
                  </a:moveTo>
                  <a:cubicBezTo>
                    <a:pt x="0" y="10"/>
                    <a:pt x="3" y="4"/>
                    <a:pt x="8" y="2"/>
                  </a:cubicBezTo>
                  <a:cubicBezTo>
                    <a:pt x="13" y="0"/>
                    <a:pt x="19" y="2"/>
                    <a:pt x="21" y="8"/>
                  </a:cubicBezTo>
                  <a:cubicBezTo>
                    <a:pt x="23" y="13"/>
                    <a:pt x="21" y="19"/>
                    <a:pt x="15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2" name="Freeform 309">
              <a:extLst>
                <a:ext uri="{FF2B5EF4-FFF2-40B4-BE49-F238E27FC236}">
                  <a16:creationId xmlns:a16="http://schemas.microsoft.com/office/drawing/2014/main" id="{9B1EF7A9-A1E7-43E8-879C-23CF36130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835"/>
              <a:ext cx="28" cy="30"/>
            </a:xfrm>
            <a:custGeom>
              <a:avLst/>
              <a:gdLst>
                <a:gd name="T0" fmla="*/ 12 w 16"/>
                <a:gd name="T1" fmla="*/ 128 h 16"/>
                <a:gd name="T2" fmla="*/ 49 w 16"/>
                <a:gd name="T3" fmla="*/ 15 h 16"/>
                <a:gd name="T4" fmla="*/ 142 w 16"/>
                <a:gd name="T5" fmla="*/ 60 h 16"/>
                <a:gd name="T6" fmla="*/ 98 w 16"/>
                <a:gd name="T7" fmla="*/ 173 h 16"/>
                <a:gd name="T8" fmla="*/ 12 w 16"/>
                <a:gd name="T9" fmla="*/ 12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3" y="2"/>
                    <a:pt x="15" y="5"/>
                  </a:cubicBezTo>
                  <a:cubicBezTo>
                    <a:pt x="16" y="9"/>
                    <a:pt x="14" y="13"/>
                    <a:pt x="10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3" name="Freeform 310">
              <a:extLst>
                <a:ext uri="{FF2B5EF4-FFF2-40B4-BE49-F238E27FC236}">
                  <a16:creationId xmlns:a16="http://schemas.microsoft.com/office/drawing/2014/main" id="{B7E2B70A-1FEB-41DC-9B7A-47959D4F8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2871"/>
              <a:ext cx="28" cy="29"/>
            </a:xfrm>
            <a:custGeom>
              <a:avLst/>
              <a:gdLst>
                <a:gd name="T0" fmla="*/ 12 w 16"/>
                <a:gd name="T1" fmla="*/ 109 h 16"/>
                <a:gd name="T2" fmla="*/ 58 w 16"/>
                <a:gd name="T3" fmla="*/ 13 h 16"/>
                <a:gd name="T4" fmla="*/ 142 w 16"/>
                <a:gd name="T5" fmla="*/ 53 h 16"/>
                <a:gd name="T6" fmla="*/ 98 w 16"/>
                <a:gd name="T7" fmla="*/ 149 h 16"/>
                <a:gd name="T8" fmla="*/ 12 w 16"/>
                <a:gd name="T9" fmla="*/ 10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5" y="5"/>
                  </a:cubicBezTo>
                  <a:cubicBezTo>
                    <a:pt x="16" y="9"/>
                    <a:pt x="14" y="13"/>
                    <a:pt x="10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4" name="Freeform 311">
              <a:extLst>
                <a:ext uri="{FF2B5EF4-FFF2-40B4-BE49-F238E27FC236}">
                  <a16:creationId xmlns:a16="http://schemas.microsoft.com/office/drawing/2014/main" id="{3B252430-EB5C-46F1-AFFD-C131633C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467"/>
              <a:ext cx="902" cy="855"/>
            </a:xfrm>
            <a:custGeom>
              <a:avLst/>
              <a:gdLst>
                <a:gd name="T0" fmla="*/ 4561 w 515"/>
                <a:gd name="T1" fmla="*/ 4788 h 458"/>
                <a:gd name="T2" fmla="*/ 1629 w 515"/>
                <a:gd name="T3" fmla="*/ 4032 h 458"/>
                <a:gd name="T4" fmla="*/ 510 w 515"/>
                <a:gd name="T5" fmla="*/ 450 h 458"/>
                <a:gd name="T6" fmla="*/ 788 w 515"/>
                <a:gd name="T7" fmla="*/ 0 h 458"/>
                <a:gd name="T8" fmla="*/ 1914 w 515"/>
                <a:gd name="T9" fmla="*/ 3586 h 458"/>
                <a:gd name="T10" fmla="*/ 4846 w 515"/>
                <a:gd name="T11" fmla="*/ 4331 h 458"/>
                <a:gd name="T12" fmla="*/ 4561 w 515"/>
                <a:gd name="T13" fmla="*/ 4788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4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0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4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5" name="Freeform 312">
              <a:extLst>
                <a:ext uri="{FF2B5EF4-FFF2-40B4-BE49-F238E27FC236}">
                  <a16:creationId xmlns:a16="http://schemas.microsoft.com/office/drawing/2014/main" id="{363C37C0-2BD6-4495-BE84-A87B1FD51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348"/>
              <a:ext cx="942" cy="907"/>
            </a:xfrm>
            <a:custGeom>
              <a:avLst/>
              <a:gdLst>
                <a:gd name="T0" fmla="*/ 510 w 538"/>
                <a:gd name="T1" fmla="*/ 773 h 486"/>
                <a:gd name="T2" fmla="*/ 3441 w 538"/>
                <a:gd name="T3" fmla="*/ 1528 h 486"/>
                <a:gd name="T4" fmla="*/ 4559 w 538"/>
                <a:gd name="T5" fmla="*/ 5110 h 486"/>
                <a:gd name="T6" fmla="*/ 1628 w 538"/>
                <a:gd name="T7" fmla="*/ 4354 h 486"/>
                <a:gd name="T8" fmla="*/ 510 w 538"/>
                <a:gd name="T9" fmla="*/ 77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4" y="64"/>
                  </a:moveTo>
                  <a:cubicBezTo>
                    <a:pt x="107" y="0"/>
                    <a:pt x="247" y="27"/>
                    <a:pt x="366" y="126"/>
                  </a:cubicBezTo>
                  <a:cubicBezTo>
                    <a:pt x="485" y="225"/>
                    <a:pt x="538" y="357"/>
                    <a:pt x="485" y="421"/>
                  </a:cubicBezTo>
                  <a:cubicBezTo>
                    <a:pt x="432" y="486"/>
                    <a:pt x="292" y="458"/>
                    <a:pt x="173" y="359"/>
                  </a:cubicBezTo>
                  <a:cubicBezTo>
                    <a:pt x="54" y="261"/>
                    <a:pt x="0" y="129"/>
                    <a:pt x="54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6" name="Freeform 313">
              <a:extLst>
                <a:ext uri="{FF2B5EF4-FFF2-40B4-BE49-F238E27FC236}">
                  <a16:creationId xmlns:a16="http://schemas.microsoft.com/office/drawing/2014/main" id="{D378EDC0-8EE5-43BF-82C5-3347537C7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441"/>
              <a:ext cx="755" cy="721"/>
            </a:xfrm>
            <a:custGeom>
              <a:avLst/>
              <a:gdLst>
                <a:gd name="T0" fmla="*/ 179 w 431"/>
                <a:gd name="T1" fmla="*/ 1696 h 386"/>
                <a:gd name="T2" fmla="*/ 179 w 431"/>
                <a:gd name="T3" fmla="*/ 1696 h 386"/>
                <a:gd name="T4" fmla="*/ 187 w 431"/>
                <a:gd name="T5" fmla="*/ 377 h 386"/>
                <a:gd name="T6" fmla="*/ 1188 w 431"/>
                <a:gd name="T7" fmla="*/ 112 h 386"/>
                <a:gd name="T8" fmla="*/ 2780 w 431"/>
                <a:gd name="T9" fmla="*/ 1166 h 386"/>
                <a:gd name="T10" fmla="*/ 3882 w 431"/>
                <a:gd name="T11" fmla="*/ 2990 h 386"/>
                <a:gd name="T12" fmla="*/ 3870 w 431"/>
                <a:gd name="T13" fmla="*/ 4319 h 386"/>
                <a:gd name="T14" fmla="*/ 2869 w 431"/>
                <a:gd name="T15" fmla="*/ 4574 h 386"/>
                <a:gd name="T16" fmla="*/ 1267 w 431"/>
                <a:gd name="T17" fmla="*/ 3521 h 386"/>
                <a:gd name="T18" fmla="*/ 179 w 431"/>
                <a:gd name="T19" fmla="*/ 1696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5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0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7" name="Freeform 314">
              <a:extLst>
                <a:ext uri="{FF2B5EF4-FFF2-40B4-BE49-F238E27FC236}">
                  <a16:creationId xmlns:a16="http://schemas.microsoft.com/office/drawing/2014/main" id="{74EF4421-1471-4EFF-90E3-B86F519F8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441"/>
              <a:ext cx="725" cy="669"/>
            </a:xfrm>
            <a:custGeom>
              <a:avLst/>
              <a:gdLst>
                <a:gd name="T0" fmla="*/ 3716 w 414"/>
                <a:gd name="T1" fmla="*/ 3003 h 358"/>
                <a:gd name="T2" fmla="*/ 2616 w 414"/>
                <a:gd name="T3" fmla="*/ 1170 h 358"/>
                <a:gd name="T4" fmla="*/ 1024 w 414"/>
                <a:gd name="T5" fmla="*/ 112 h 358"/>
                <a:gd name="T6" fmla="*/ 28 w 414"/>
                <a:gd name="T7" fmla="*/ 377 h 358"/>
                <a:gd name="T8" fmla="*/ 0 w 414"/>
                <a:gd name="T9" fmla="*/ 419 h 358"/>
                <a:gd name="T10" fmla="*/ 828 w 414"/>
                <a:gd name="T11" fmla="*/ 278 h 358"/>
                <a:gd name="T12" fmla="*/ 2502 w 414"/>
                <a:gd name="T13" fmla="*/ 1351 h 358"/>
                <a:gd name="T14" fmla="*/ 3630 w 414"/>
                <a:gd name="T15" fmla="*/ 3283 h 358"/>
                <a:gd name="T16" fmla="*/ 3679 w 414"/>
                <a:gd name="T17" fmla="*/ 4365 h 358"/>
                <a:gd name="T18" fmla="*/ 3704 w 414"/>
                <a:gd name="T19" fmla="*/ 4326 h 358"/>
                <a:gd name="T20" fmla="*/ 3716 w 414"/>
                <a:gd name="T21" fmla="*/ 3003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4" h="358">
                  <a:moveTo>
                    <a:pt x="395" y="246"/>
                  </a:moveTo>
                  <a:cubicBezTo>
                    <a:pt x="374" y="194"/>
                    <a:pt x="333" y="141"/>
                    <a:pt x="278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3" y="31"/>
                  </a:cubicBezTo>
                  <a:cubicBezTo>
                    <a:pt x="2" y="32"/>
                    <a:pt x="1" y="33"/>
                    <a:pt x="0" y="34"/>
                  </a:cubicBezTo>
                  <a:cubicBezTo>
                    <a:pt x="23" y="22"/>
                    <a:pt x="53" y="20"/>
                    <a:pt x="88" y="23"/>
                  </a:cubicBezTo>
                  <a:cubicBezTo>
                    <a:pt x="149" y="29"/>
                    <a:pt x="210" y="64"/>
                    <a:pt x="266" y="111"/>
                  </a:cubicBezTo>
                  <a:cubicBezTo>
                    <a:pt x="323" y="157"/>
                    <a:pt x="369" y="211"/>
                    <a:pt x="386" y="269"/>
                  </a:cubicBezTo>
                  <a:cubicBezTo>
                    <a:pt x="395" y="303"/>
                    <a:pt x="400" y="333"/>
                    <a:pt x="391" y="358"/>
                  </a:cubicBezTo>
                  <a:cubicBezTo>
                    <a:pt x="392" y="357"/>
                    <a:pt x="393" y="356"/>
                    <a:pt x="394" y="355"/>
                  </a:cubicBezTo>
                  <a:cubicBezTo>
                    <a:pt x="413" y="331"/>
                    <a:pt x="414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8" name="Freeform 315">
              <a:extLst>
                <a:ext uri="{FF2B5EF4-FFF2-40B4-BE49-F238E27FC236}">
                  <a16:creationId xmlns:a16="http://schemas.microsoft.com/office/drawing/2014/main" id="{F7E45AAE-D693-4834-A232-1FD508630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2648"/>
              <a:ext cx="58" cy="90"/>
            </a:xfrm>
            <a:custGeom>
              <a:avLst/>
              <a:gdLst>
                <a:gd name="T0" fmla="*/ 0 w 33"/>
                <a:gd name="T1" fmla="*/ 450 h 48"/>
                <a:gd name="T2" fmla="*/ 28 w 33"/>
                <a:gd name="T3" fmla="*/ 594 h 48"/>
                <a:gd name="T4" fmla="*/ 315 w 33"/>
                <a:gd name="T5" fmla="*/ 152 h 48"/>
                <a:gd name="T6" fmla="*/ 286 w 33"/>
                <a:gd name="T7" fmla="*/ 0 h 48"/>
                <a:gd name="T8" fmla="*/ 0 w 33"/>
                <a:gd name="T9" fmla="*/ 45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19" name="Freeform 316">
              <a:extLst>
                <a:ext uri="{FF2B5EF4-FFF2-40B4-BE49-F238E27FC236}">
                  <a16:creationId xmlns:a16="http://schemas.microsoft.com/office/drawing/2014/main" id="{9FB99B6F-6A4E-4F6F-AB69-509FE7A24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2686"/>
              <a:ext cx="70" cy="117"/>
            </a:xfrm>
            <a:custGeom>
              <a:avLst/>
              <a:gdLst>
                <a:gd name="T0" fmla="*/ 0 w 40"/>
                <a:gd name="T1" fmla="*/ 427 h 63"/>
                <a:gd name="T2" fmla="*/ 98 w 40"/>
                <a:gd name="T3" fmla="*/ 748 h 63"/>
                <a:gd name="T4" fmla="*/ 376 w 40"/>
                <a:gd name="T5" fmla="*/ 321 h 63"/>
                <a:gd name="T6" fmla="*/ 285 w 40"/>
                <a:gd name="T7" fmla="*/ 0 h 63"/>
                <a:gd name="T8" fmla="*/ 0 w 40"/>
                <a:gd name="T9" fmla="*/ 42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36"/>
                  </a:moveTo>
                  <a:cubicBezTo>
                    <a:pt x="3" y="45"/>
                    <a:pt x="6" y="54"/>
                    <a:pt x="10" y="63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6" y="18"/>
                    <a:pt x="33" y="9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0" name="Freeform 317">
              <a:extLst>
                <a:ext uri="{FF2B5EF4-FFF2-40B4-BE49-F238E27FC236}">
                  <a16:creationId xmlns:a16="http://schemas.microsoft.com/office/drawing/2014/main" id="{38794D78-8466-4178-939E-9E20FD21E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7" y="2934"/>
              <a:ext cx="74" cy="92"/>
            </a:xfrm>
            <a:custGeom>
              <a:avLst/>
              <a:gdLst>
                <a:gd name="T0" fmla="*/ 0 w 42"/>
                <a:gd name="T1" fmla="*/ 458 h 49"/>
                <a:gd name="T2" fmla="*/ 115 w 42"/>
                <a:gd name="T3" fmla="*/ 610 h 49"/>
                <a:gd name="T4" fmla="*/ 403 w 42"/>
                <a:gd name="T5" fmla="*/ 158 h 49"/>
                <a:gd name="T6" fmla="*/ 289 w 42"/>
                <a:gd name="T7" fmla="*/ 0 h 49"/>
                <a:gd name="T8" fmla="*/ 0 w 42"/>
                <a:gd name="T9" fmla="*/ 458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5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1" name="Freeform 318">
              <a:extLst>
                <a:ext uri="{FF2B5EF4-FFF2-40B4-BE49-F238E27FC236}">
                  <a16:creationId xmlns:a16="http://schemas.microsoft.com/office/drawing/2014/main" id="{DAA4405D-EBAC-4355-A7C4-28B70781CB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3" y="2964"/>
              <a:ext cx="60" cy="75"/>
            </a:xfrm>
            <a:custGeom>
              <a:avLst/>
              <a:gdLst>
                <a:gd name="T0" fmla="*/ 0 w 34"/>
                <a:gd name="T1" fmla="*/ 450 h 40"/>
                <a:gd name="T2" fmla="*/ 37 w 34"/>
                <a:gd name="T3" fmla="*/ 495 h 40"/>
                <a:gd name="T4" fmla="*/ 330 w 34"/>
                <a:gd name="T5" fmla="*/ 53 h 40"/>
                <a:gd name="T6" fmla="*/ 293 w 34"/>
                <a:gd name="T7" fmla="*/ 0 h 40"/>
                <a:gd name="T8" fmla="*/ 0 w 34"/>
                <a:gd name="T9" fmla="*/ 4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0" y="36"/>
                  </a:moveTo>
                  <a:cubicBezTo>
                    <a:pt x="1" y="37"/>
                    <a:pt x="2" y="39"/>
                    <a:pt x="4" y="4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2"/>
                    <a:pt x="31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2" name="Freeform 319">
              <a:extLst>
                <a:ext uri="{FF2B5EF4-FFF2-40B4-BE49-F238E27FC236}">
                  <a16:creationId xmlns:a16="http://schemas.microsoft.com/office/drawing/2014/main" id="{1C2BA088-1FBB-4CDD-A072-22F070878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986"/>
              <a:ext cx="79" cy="92"/>
            </a:xfrm>
            <a:custGeom>
              <a:avLst/>
              <a:gdLst>
                <a:gd name="T0" fmla="*/ 0 w 45"/>
                <a:gd name="T1" fmla="*/ 451 h 49"/>
                <a:gd name="T2" fmla="*/ 142 w 45"/>
                <a:gd name="T3" fmla="*/ 610 h 49"/>
                <a:gd name="T4" fmla="*/ 428 w 45"/>
                <a:gd name="T5" fmla="*/ 158 h 49"/>
                <a:gd name="T6" fmla="*/ 286 w 45"/>
                <a:gd name="T7" fmla="*/ 0 h 49"/>
                <a:gd name="T8" fmla="*/ 0 w 45"/>
                <a:gd name="T9" fmla="*/ 45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3" name="Freeform 320">
              <a:extLst>
                <a:ext uri="{FF2B5EF4-FFF2-40B4-BE49-F238E27FC236}">
                  <a16:creationId xmlns:a16="http://schemas.microsoft.com/office/drawing/2014/main" id="{3961619C-FD18-466B-A548-83B990CD0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0" y="3194"/>
              <a:ext cx="63" cy="69"/>
            </a:xfrm>
            <a:custGeom>
              <a:avLst/>
              <a:gdLst>
                <a:gd name="T0" fmla="*/ 0 w 36"/>
                <a:gd name="T1" fmla="*/ 435 h 37"/>
                <a:gd name="T2" fmla="*/ 58 w 36"/>
                <a:gd name="T3" fmla="*/ 449 h 37"/>
                <a:gd name="T4" fmla="*/ 338 w 36"/>
                <a:gd name="T5" fmla="*/ 13 h 37"/>
                <a:gd name="T6" fmla="*/ 285 w 36"/>
                <a:gd name="T7" fmla="*/ 0 h 37"/>
                <a:gd name="T8" fmla="*/ 0 w 36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4" name="Freeform 321">
              <a:extLst>
                <a:ext uri="{FF2B5EF4-FFF2-40B4-BE49-F238E27FC236}">
                  <a16:creationId xmlns:a16="http://schemas.microsoft.com/office/drawing/2014/main" id="{19071DD6-2B32-40AB-B054-3082B9D3A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3197"/>
              <a:ext cx="95" cy="69"/>
            </a:xfrm>
            <a:custGeom>
              <a:avLst/>
              <a:gdLst>
                <a:gd name="T0" fmla="*/ 0 w 54"/>
                <a:gd name="T1" fmla="*/ 435 h 37"/>
                <a:gd name="T2" fmla="*/ 229 w 54"/>
                <a:gd name="T3" fmla="*/ 449 h 37"/>
                <a:gd name="T4" fmla="*/ 517 w 54"/>
                <a:gd name="T5" fmla="*/ 13 h 37"/>
                <a:gd name="T6" fmla="*/ 289 w 54"/>
                <a:gd name="T7" fmla="*/ 0 h 37"/>
                <a:gd name="T8" fmla="*/ 0 w 54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8" y="37"/>
                    <a:pt x="16" y="37"/>
                    <a:pt x="24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6" y="1"/>
                    <a:pt x="38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5" name="Freeform 322">
              <a:extLst>
                <a:ext uri="{FF2B5EF4-FFF2-40B4-BE49-F238E27FC236}">
                  <a16:creationId xmlns:a16="http://schemas.microsoft.com/office/drawing/2014/main" id="{75888644-FA75-4510-B285-302C17D7F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197"/>
              <a:ext cx="70" cy="69"/>
            </a:xfrm>
            <a:custGeom>
              <a:avLst/>
              <a:gdLst>
                <a:gd name="T0" fmla="*/ 0 w 40"/>
                <a:gd name="T1" fmla="*/ 449 h 37"/>
                <a:gd name="T2" fmla="*/ 98 w 40"/>
                <a:gd name="T3" fmla="*/ 435 h 37"/>
                <a:gd name="T4" fmla="*/ 376 w 40"/>
                <a:gd name="T5" fmla="*/ 0 h 37"/>
                <a:gd name="T6" fmla="*/ 285 w 40"/>
                <a:gd name="T7" fmla="*/ 13 h 37"/>
                <a:gd name="T8" fmla="*/ 0 w 40"/>
                <a:gd name="T9" fmla="*/ 44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0" y="37"/>
                  </a:moveTo>
                  <a:cubicBezTo>
                    <a:pt x="4" y="37"/>
                    <a:pt x="7" y="36"/>
                    <a:pt x="10" y="3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4" y="0"/>
                    <a:pt x="30" y="1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6" name="Freeform 323">
              <a:extLst>
                <a:ext uri="{FF2B5EF4-FFF2-40B4-BE49-F238E27FC236}">
                  <a16:creationId xmlns:a16="http://schemas.microsoft.com/office/drawing/2014/main" id="{84C41245-918E-4085-A397-F3010A5ED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2688"/>
              <a:ext cx="697" cy="474"/>
            </a:xfrm>
            <a:custGeom>
              <a:avLst/>
              <a:gdLst>
                <a:gd name="T0" fmla="*/ 3744 w 398"/>
                <a:gd name="T1" fmla="*/ 2646 h 254"/>
                <a:gd name="T2" fmla="*/ 2776 w 398"/>
                <a:gd name="T3" fmla="*/ 2859 h 254"/>
                <a:gd name="T4" fmla="*/ 1187 w 398"/>
                <a:gd name="T5" fmla="*/ 1808 h 254"/>
                <a:gd name="T6" fmla="*/ 0 w 398"/>
                <a:gd name="T7" fmla="*/ 0 h 254"/>
                <a:gd name="T8" fmla="*/ 0 w 398"/>
                <a:gd name="T9" fmla="*/ 0 h 254"/>
                <a:gd name="T10" fmla="*/ 28 w 398"/>
                <a:gd name="T11" fmla="*/ 84 h 254"/>
                <a:gd name="T12" fmla="*/ 1116 w 398"/>
                <a:gd name="T13" fmla="*/ 1905 h 254"/>
                <a:gd name="T14" fmla="*/ 2718 w 398"/>
                <a:gd name="T15" fmla="*/ 2956 h 254"/>
                <a:gd name="T16" fmla="*/ 3718 w 398"/>
                <a:gd name="T17" fmla="*/ 2702 h 254"/>
                <a:gd name="T18" fmla="*/ 3744 w 398"/>
                <a:gd name="T19" fmla="*/ 2646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8" h="254">
                  <a:moveTo>
                    <a:pt x="398" y="218"/>
                  </a:moveTo>
                  <a:cubicBezTo>
                    <a:pt x="378" y="239"/>
                    <a:pt x="342" y="245"/>
                    <a:pt x="295" y="236"/>
                  </a:cubicBezTo>
                  <a:cubicBezTo>
                    <a:pt x="241" y="225"/>
                    <a:pt x="180" y="194"/>
                    <a:pt x="126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19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6" y="221"/>
                    <a:pt x="397" y="220"/>
                    <a:pt x="398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7" name="Freeform 324">
              <a:extLst>
                <a:ext uri="{FF2B5EF4-FFF2-40B4-BE49-F238E27FC236}">
                  <a16:creationId xmlns:a16="http://schemas.microsoft.com/office/drawing/2014/main" id="{9B3E81B8-2AD5-425C-9ED6-AF7F115AD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714"/>
              <a:ext cx="685" cy="470"/>
            </a:xfrm>
            <a:custGeom>
              <a:avLst/>
              <a:gdLst>
                <a:gd name="T0" fmla="*/ 3683 w 391"/>
                <a:gd name="T1" fmla="*/ 2617 h 252"/>
                <a:gd name="T2" fmla="*/ 2694 w 391"/>
                <a:gd name="T3" fmla="*/ 2842 h 252"/>
                <a:gd name="T4" fmla="*/ 1114 w 391"/>
                <a:gd name="T5" fmla="*/ 1837 h 252"/>
                <a:gd name="T6" fmla="*/ 0 w 391"/>
                <a:gd name="T7" fmla="*/ 0 h 252"/>
                <a:gd name="T8" fmla="*/ 0 w 391"/>
                <a:gd name="T9" fmla="*/ 0 h 252"/>
                <a:gd name="T10" fmla="*/ 28 w 391"/>
                <a:gd name="T11" fmla="*/ 84 h 252"/>
                <a:gd name="T12" fmla="*/ 1053 w 391"/>
                <a:gd name="T13" fmla="*/ 1874 h 252"/>
                <a:gd name="T14" fmla="*/ 2645 w 391"/>
                <a:gd name="T15" fmla="*/ 2926 h 252"/>
                <a:gd name="T16" fmla="*/ 3656 w 391"/>
                <a:gd name="T17" fmla="*/ 2671 h 252"/>
                <a:gd name="T18" fmla="*/ 3683 w 391"/>
                <a:gd name="T19" fmla="*/ 2617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0" y="237"/>
                    <a:pt x="332" y="244"/>
                    <a:pt x="286" y="235"/>
                  </a:cubicBezTo>
                  <a:cubicBezTo>
                    <a:pt x="231" y="224"/>
                    <a:pt x="172" y="197"/>
                    <a:pt x="118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3" y="59"/>
                    <a:pt x="58" y="110"/>
                    <a:pt x="112" y="155"/>
                  </a:cubicBezTo>
                  <a:cubicBezTo>
                    <a:pt x="166" y="200"/>
                    <a:pt x="226" y="231"/>
                    <a:pt x="281" y="242"/>
                  </a:cubicBezTo>
                  <a:cubicBezTo>
                    <a:pt x="330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8" name="Freeform 325">
              <a:extLst>
                <a:ext uri="{FF2B5EF4-FFF2-40B4-BE49-F238E27FC236}">
                  <a16:creationId xmlns:a16="http://schemas.microsoft.com/office/drawing/2014/main" id="{A44FC378-AD9C-47D6-9678-F4099F346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2478"/>
              <a:ext cx="700" cy="632"/>
            </a:xfrm>
            <a:custGeom>
              <a:avLst/>
              <a:gdLst>
                <a:gd name="T0" fmla="*/ 0 w 400"/>
                <a:gd name="T1" fmla="*/ 172 h 338"/>
                <a:gd name="T2" fmla="*/ 828 w 400"/>
                <a:gd name="T3" fmla="*/ 39 h 338"/>
                <a:gd name="T4" fmla="*/ 2499 w 400"/>
                <a:gd name="T5" fmla="*/ 1113 h 338"/>
                <a:gd name="T6" fmla="*/ 3623 w 400"/>
                <a:gd name="T7" fmla="*/ 3046 h 338"/>
                <a:gd name="T8" fmla="*/ 3666 w 400"/>
                <a:gd name="T9" fmla="*/ 4132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38">
                  <a:moveTo>
                    <a:pt x="0" y="14"/>
                  </a:moveTo>
                  <a:cubicBezTo>
                    <a:pt x="23" y="2"/>
                    <a:pt x="53" y="0"/>
                    <a:pt x="88" y="3"/>
                  </a:cubicBezTo>
                  <a:cubicBezTo>
                    <a:pt x="149" y="9"/>
                    <a:pt x="210" y="44"/>
                    <a:pt x="266" y="91"/>
                  </a:cubicBezTo>
                  <a:cubicBezTo>
                    <a:pt x="323" y="137"/>
                    <a:pt x="369" y="191"/>
                    <a:pt x="386" y="249"/>
                  </a:cubicBezTo>
                  <a:cubicBezTo>
                    <a:pt x="395" y="283"/>
                    <a:pt x="400" y="313"/>
                    <a:pt x="391" y="3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29" name="Freeform 326">
              <a:extLst>
                <a:ext uri="{FF2B5EF4-FFF2-40B4-BE49-F238E27FC236}">
                  <a16:creationId xmlns:a16="http://schemas.microsoft.com/office/drawing/2014/main" id="{35BA7FAD-DDF6-4FF6-882A-8772EDC20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8" y="2467"/>
              <a:ext cx="902" cy="855"/>
            </a:xfrm>
            <a:custGeom>
              <a:avLst/>
              <a:gdLst>
                <a:gd name="T0" fmla="*/ 4561 w 515"/>
                <a:gd name="T1" fmla="*/ 4788 h 458"/>
                <a:gd name="T2" fmla="*/ 1629 w 515"/>
                <a:gd name="T3" fmla="*/ 4032 h 458"/>
                <a:gd name="T4" fmla="*/ 510 w 515"/>
                <a:gd name="T5" fmla="*/ 450 h 458"/>
                <a:gd name="T6" fmla="*/ 788 w 515"/>
                <a:gd name="T7" fmla="*/ 0 h 458"/>
                <a:gd name="T8" fmla="*/ 1914 w 515"/>
                <a:gd name="T9" fmla="*/ 3586 h 458"/>
                <a:gd name="T10" fmla="*/ 4846 w 515"/>
                <a:gd name="T11" fmla="*/ 4331 h 458"/>
                <a:gd name="T12" fmla="*/ 4561 w 515"/>
                <a:gd name="T13" fmla="*/ 4788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4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0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0" name="Freeform 327">
              <a:extLst>
                <a:ext uri="{FF2B5EF4-FFF2-40B4-BE49-F238E27FC236}">
                  <a16:creationId xmlns:a16="http://schemas.microsoft.com/office/drawing/2014/main" id="{012E19BC-A9BD-4AD6-9FA7-989DEDCB2F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1" y="2348"/>
              <a:ext cx="942" cy="907"/>
            </a:xfrm>
            <a:custGeom>
              <a:avLst/>
              <a:gdLst>
                <a:gd name="T0" fmla="*/ 510 w 538"/>
                <a:gd name="T1" fmla="*/ 773 h 486"/>
                <a:gd name="T2" fmla="*/ 3441 w 538"/>
                <a:gd name="T3" fmla="*/ 1528 h 486"/>
                <a:gd name="T4" fmla="*/ 4559 w 538"/>
                <a:gd name="T5" fmla="*/ 5110 h 486"/>
                <a:gd name="T6" fmla="*/ 1628 w 538"/>
                <a:gd name="T7" fmla="*/ 4354 h 486"/>
                <a:gd name="T8" fmla="*/ 510 w 538"/>
                <a:gd name="T9" fmla="*/ 77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4" y="64"/>
                  </a:moveTo>
                  <a:cubicBezTo>
                    <a:pt x="107" y="0"/>
                    <a:pt x="247" y="27"/>
                    <a:pt x="366" y="126"/>
                  </a:cubicBezTo>
                  <a:cubicBezTo>
                    <a:pt x="485" y="225"/>
                    <a:pt x="538" y="357"/>
                    <a:pt x="485" y="421"/>
                  </a:cubicBezTo>
                  <a:cubicBezTo>
                    <a:pt x="432" y="486"/>
                    <a:pt x="292" y="458"/>
                    <a:pt x="173" y="359"/>
                  </a:cubicBezTo>
                  <a:cubicBezTo>
                    <a:pt x="54" y="261"/>
                    <a:pt x="0" y="129"/>
                    <a:pt x="54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1" name="Freeform 328">
              <a:extLst>
                <a:ext uri="{FF2B5EF4-FFF2-40B4-BE49-F238E27FC236}">
                  <a16:creationId xmlns:a16="http://schemas.microsoft.com/office/drawing/2014/main" id="{BE6F31DB-D622-4435-918D-138E869A3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2441"/>
              <a:ext cx="755" cy="721"/>
            </a:xfrm>
            <a:custGeom>
              <a:avLst/>
              <a:gdLst>
                <a:gd name="T0" fmla="*/ 179 w 431"/>
                <a:gd name="T1" fmla="*/ 1696 h 386"/>
                <a:gd name="T2" fmla="*/ 179 w 431"/>
                <a:gd name="T3" fmla="*/ 1696 h 386"/>
                <a:gd name="T4" fmla="*/ 187 w 431"/>
                <a:gd name="T5" fmla="*/ 377 h 386"/>
                <a:gd name="T6" fmla="*/ 1188 w 431"/>
                <a:gd name="T7" fmla="*/ 112 h 386"/>
                <a:gd name="T8" fmla="*/ 2780 w 431"/>
                <a:gd name="T9" fmla="*/ 1166 h 386"/>
                <a:gd name="T10" fmla="*/ 3882 w 431"/>
                <a:gd name="T11" fmla="*/ 2990 h 386"/>
                <a:gd name="T12" fmla="*/ 3870 w 431"/>
                <a:gd name="T13" fmla="*/ 4319 h 386"/>
                <a:gd name="T14" fmla="*/ 2869 w 431"/>
                <a:gd name="T15" fmla="*/ 4574 h 386"/>
                <a:gd name="T16" fmla="*/ 1267 w 431"/>
                <a:gd name="T17" fmla="*/ 3521 h 386"/>
                <a:gd name="T18" fmla="*/ 179 w 431"/>
                <a:gd name="T19" fmla="*/ 1696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5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0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2" name="Freeform 329">
              <a:extLst>
                <a:ext uri="{FF2B5EF4-FFF2-40B4-BE49-F238E27FC236}">
                  <a16:creationId xmlns:a16="http://schemas.microsoft.com/office/drawing/2014/main" id="{9FC27914-7AF3-46EE-9B78-8E99E1359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1" y="2872"/>
              <a:ext cx="30" cy="47"/>
            </a:xfrm>
            <a:custGeom>
              <a:avLst/>
              <a:gdLst>
                <a:gd name="T0" fmla="*/ 166 w 17"/>
                <a:gd name="T1" fmla="*/ 310 h 25"/>
                <a:gd name="T2" fmla="*/ 0 w 17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3" y="17"/>
                    <a:pt x="8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3" name="Line 330">
              <a:extLst>
                <a:ext uri="{FF2B5EF4-FFF2-40B4-BE49-F238E27FC236}">
                  <a16:creationId xmlns:a16="http://schemas.microsoft.com/office/drawing/2014/main" id="{5E43736C-8B8D-4DB4-877C-165A1DC04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31" y="2912"/>
              <a:ext cx="1" cy="4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4" name="Freeform 331">
              <a:extLst>
                <a:ext uri="{FF2B5EF4-FFF2-40B4-BE49-F238E27FC236}">
                  <a16:creationId xmlns:a16="http://schemas.microsoft.com/office/drawing/2014/main" id="{1C4D7E6E-13DD-43E5-BABA-85F3B09D1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768"/>
              <a:ext cx="70" cy="183"/>
            </a:xfrm>
            <a:custGeom>
              <a:avLst/>
              <a:gdLst>
                <a:gd name="T0" fmla="*/ 0 w 40"/>
                <a:gd name="T1" fmla="*/ 0 h 98"/>
                <a:gd name="T2" fmla="*/ 376 w 40"/>
                <a:gd name="T3" fmla="*/ 937 h 98"/>
                <a:gd name="T4" fmla="*/ 350 w 40"/>
                <a:gd name="T5" fmla="*/ 1193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5" name="Freeform 332">
              <a:extLst>
                <a:ext uri="{FF2B5EF4-FFF2-40B4-BE49-F238E27FC236}">
                  <a16:creationId xmlns:a16="http://schemas.microsoft.com/office/drawing/2014/main" id="{80F18EE8-A128-40CD-BA02-EC9DB32A7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2783"/>
              <a:ext cx="63" cy="147"/>
            </a:xfrm>
            <a:custGeom>
              <a:avLst/>
              <a:gdLst>
                <a:gd name="T0" fmla="*/ 327 w 36"/>
                <a:gd name="T1" fmla="*/ 949 h 79"/>
                <a:gd name="T2" fmla="*/ 338 w 36"/>
                <a:gd name="T3" fmla="*/ 824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3" y="2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6" name="Freeform 333">
              <a:extLst>
                <a:ext uri="{FF2B5EF4-FFF2-40B4-BE49-F238E27FC236}">
                  <a16:creationId xmlns:a16="http://schemas.microsoft.com/office/drawing/2014/main" id="{8B2C4134-9106-4814-AFDB-B1AABFF90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9" y="2781"/>
              <a:ext cx="19" cy="30"/>
            </a:xfrm>
            <a:custGeom>
              <a:avLst/>
              <a:gdLst>
                <a:gd name="T0" fmla="*/ 28 w 11"/>
                <a:gd name="T1" fmla="*/ 0 h 16"/>
                <a:gd name="T2" fmla="*/ 9 w 11"/>
                <a:gd name="T3" fmla="*/ 60 h 16"/>
                <a:gd name="T4" fmla="*/ 50 w 11"/>
                <a:gd name="T5" fmla="*/ 28 h 16"/>
                <a:gd name="T6" fmla="*/ 36 w 11"/>
                <a:gd name="T7" fmla="*/ 113 h 16"/>
                <a:gd name="T8" fmla="*/ 98 w 11"/>
                <a:gd name="T9" fmla="*/ 8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2" y="5"/>
                    <a:pt x="5" y="1"/>
                    <a:pt x="6" y="2"/>
                  </a:cubicBezTo>
                  <a:cubicBezTo>
                    <a:pt x="9" y="4"/>
                    <a:pt x="4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7" name="Freeform 334">
              <a:extLst>
                <a:ext uri="{FF2B5EF4-FFF2-40B4-BE49-F238E27FC236}">
                  <a16:creationId xmlns:a16="http://schemas.microsoft.com/office/drawing/2014/main" id="{D68DD753-9644-4FEB-AF16-83DE7D50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2768"/>
              <a:ext cx="17" cy="17"/>
            </a:xfrm>
            <a:custGeom>
              <a:avLst/>
              <a:gdLst>
                <a:gd name="T0" fmla="*/ 0 w 10"/>
                <a:gd name="T1" fmla="*/ 40 h 9"/>
                <a:gd name="T2" fmla="*/ 34 w 10"/>
                <a:gd name="T3" fmla="*/ 15 h 9"/>
                <a:gd name="T4" fmla="*/ 26 w 10"/>
                <a:gd name="T5" fmla="*/ 100 h 9"/>
                <a:gd name="T6" fmla="*/ 83 w 10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4" y="3"/>
                    <a:pt x="1" y="7"/>
                    <a:pt x="3" y="8"/>
                  </a:cubicBezTo>
                  <a:cubicBezTo>
                    <a:pt x="5" y="9"/>
                    <a:pt x="9" y="5"/>
                    <a:pt x="10" y="4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8" name="Freeform 335">
              <a:extLst>
                <a:ext uri="{FF2B5EF4-FFF2-40B4-BE49-F238E27FC236}">
                  <a16:creationId xmlns:a16="http://schemas.microsoft.com/office/drawing/2014/main" id="{C281C781-B260-462A-A28E-767F24B01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3" y="2874"/>
              <a:ext cx="7" cy="11"/>
            </a:xfrm>
            <a:custGeom>
              <a:avLst/>
              <a:gdLst>
                <a:gd name="T0" fmla="*/ 0 w 4"/>
                <a:gd name="T1" fmla="*/ 24 h 6"/>
                <a:gd name="T2" fmla="*/ 37 w 4"/>
                <a:gd name="T3" fmla="*/ 13 h 6"/>
                <a:gd name="T4" fmla="*/ 21 w 4"/>
                <a:gd name="T5" fmla="*/ 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4" y="3"/>
                    <a:pt x="3" y="4"/>
                    <a:pt x="2" y="6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39" name="Freeform 336">
              <a:extLst>
                <a:ext uri="{FF2B5EF4-FFF2-40B4-BE49-F238E27FC236}">
                  <a16:creationId xmlns:a16="http://schemas.microsoft.com/office/drawing/2014/main" id="{519E2882-0C53-40B1-95C6-C55F55771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6" y="2910"/>
              <a:ext cx="7" cy="7"/>
            </a:xfrm>
            <a:custGeom>
              <a:avLst/>
              <a:gdLst>
                <a:gd name="T0" fmla="*/ 21 w 4"/>
                <a:gd name="T1" fmla="*/ 37 h 4"/>
                <a:gd name="T2" fmla="*/ 28 w 4"/>
                <a:gd name="T3" fmla="*/ 0 h 4"/>
                <a:gd name="T4" fmla="*/ 0 w 4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0" name="Freeform 337">
              <a:extLst>
                <a:ext uri="{FF2B5EF4-FFF2-40B4-BE49-F238E27FC236}">
                  <a16:creationId xmlns:a16="http://schemas.microsoft.com/office/drawing/2014/main" id="{2E51D656-08E7-4B33-85EF-01C6876D5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" y="2917"/>
              <a:ext cx="12" cy="10"/>
            </a:xfrm>
            <a:custGeom>
              <a:avLst/>
              <a:gdLst>
                <a:gd name="T0" fmla="*/ 15 w 7"/>
                <a:gd name="T1" fmla="*/ 64 h 5"/>
                <a:gd name="T2" fmla="*/ 9 w 7"/>
                <a:gd name="T3" fmla="*/ 80 h 5"/>
                <a:gd name="T4" fmla="*/ 50 w 7"/>
                <a:gd name="T5" fmla="*/ 64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5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941" name="Freeform 338">
              <a:extLst>
                <a:ext uri="{FF2B5EF4-FFF2-40B4-BE49-F238E27FC236}">
                  <a16:creationId xmlns:a16="http://schemas.microsoft.com/office/drawing/2014/main" id="{A647190E-D42B-462B-A308-859A8D9BA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953"/>
              <a:ext cx="5" cy="2"/>
            </a:xfrm>
            <a:custGeom>
              <a:avLst/>
              <a:gdLst>
                <a:gd name="T0" fmla="*/ 0 w 3"/>
                <a:gd name="T1" fmla="*/ 0 h 1"/>
                <a:gd name="T2" fmla="*/ 22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2775" name="Group 424">
            <a:extLst>
              <a:ext uri="{FF2B5EF4-FFF2-40B4-BE49-F238E27FC236}">
                <a16:creationId xmlns:a16="http://schemas.microsoft.com/office/drawing/2014/main" id="{34926D14-6000-46C9-9F95-BA65D9950838}"/>
              </a:ext>
            </a:extLst>
          </p:cNvPr>
          <p:cNvGrpSpPr>
            <a:grpSpLocks/>
          </p:cNvGrpSpPr>
          <p:nvPr/>
        </p:nvGrpSpPr>
        <p:grpSpPr bwMode="auto">
          <a:xfrm>
            <a:off x="7315200" y="4038600"/>
            <a:ext cx="2813050" cy="1573213"/>
            <a:chOff x="3744" y="2640"/>
            <a:chExt cx="1772" cy="991"/>
          </a:xfrm>
        </p:grpSpPr>
        <p:sp>
          <p:nvSpPr>
            <p:cNvPr id="32776" name="Freeform 340">
              <a:extLst>
                <a:ext uri="{FF2B5EF4-FFF2-40B4-BE49-F238E27FC236}">
                  <a16:creationId xmlns:a16="http://schemas.microsoft.com/office/drawing/2014/main" id="{44390DA1-64E2-47ED-AEBB-9F3209DDA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284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7" name="Freeform 341">
              <a:extLst>
                <a:ext uri="{FF2B5EF4-FFF2-40B4-BE49-F238E27FC236}">
                  <a16:creationId xmlns:a16="http://schemas.microsoft.com/office/drawing/2014/main" id="{BDB04FDE-C7E7-4E46-9DA5-A08FAE2DA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946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8" name="Freeform 342">
              <a:extLst>
                <a:ext uri="{FF2B5EF4-FFF2-40B4-BE49-F238E27FC236}">
                  <a16:creationId xmlns:a16="http://schemas.microsoft.com/office/drawing/2014/main" id="{251DA63A-6018-4DD0-8DBD-B593EB844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3204"/>
              <a:ext cx="961" cy="427"/>
            </a:xfrm>
            <a:custGeom>
              <a:avLst/>
              <a:gdLst>
                <a:gd name="T0" fmla="*/ 5153 w 549"/>
                <a:gd name="T1" fmla="*/ 981 h 229"/>
                <a:gd name="T2" fmla="*/ 2573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73 w 549"/>
                <a:gd name="T9" fmla="*/ 1801 h 229"/>
                <a:gd name="T10" fmla="*/ 5153 w 549"/>
                <a:gd name="T11" fmla="*/ 0 h 229"/>
                <a:gd name="T12" fmla="*/ 5153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79" name="Freeform 343">
              <a:extLst>
                <a:ext uri="{FF2B5EF4-FFF2-40B4-BE49-F238E27FC236}">
                  <a16:creationId xmlns:a16="http://schemas.microsoft.com/office/drawing/2014/main" id="{B9823587-4789-4FDF-BA72-B5F3A97CA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3278"/>
              <a:ext cx="925" cy="320"/>
            </a:xfrm>
            <a:custGeom>
              <a:avLst/>
              <a:gdLst>
                <a:gd name="T0" fmla="*/ 4975 w 528"/>
                <a:gd name="T1" fmla="*/ 0 h 171"/>
                <a:gd name="T2" fmla="*/ 2489 w 528"/>
                <a:gd name="T3" fmla="*/ 1338 h 171"/>
                <a:gd name="T4" fmla="*/ 0 w 528"/>
                <a:gd name="T5" fmla="*/ 0 h 171"/>
                <a:gd name="T6" fmla="*/ 0 w 528"/>
                <a:gd name="T7" fmla="*/ 490 h 171"/>
                <a:gd name="T8" fmla="*/ 2489 w 528"/>
                <a:gd name="T9" fmla="*/ 2098 h 171"/>
                <a:gd name="T10" fmla="*/ 4975 w 528"/>
                <a:gd name="T11" fmla="*/ 490 h 171"/>
                <a:gd name="T12" fmla="*/ 4975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EAC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0" name="Freeform 344">
              <a:extLst>
                <a:ext uri="{FF2B5EF4-FFF2-40B4-BE49-F238E27FC236}">
                  <a16:creationId xmlns:a16="http://schemas.microsoft.com/office/drawing/2014/main" id="{8939505F-443C-45E7-BD43-6C10224F1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284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Oval 345">
              <a:extLst>
                <a:ext uri="{FF2B5EF4-FFF2-40B4-BE49-F238E27FC236}">
                  <a16:creationId xmlns:a16="http://schemas.microsoft.com/office/drawing/2014/main" id="{F421DAE8-363D-4EAD-B95B-4F08D2F6B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927"/>
              <a:ext cx="961" cy="555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782" name="Freeform 346">
              <a:extLst>
                <a:ext uri="{FF2B5EF4-FFF2-40B4-BE49-F238E27FC236}">
                  <a16:creationId xmlns:a16="http://schemas.microsoft.com/office/drawing/2014/main" id="{49802270-4620-46B4-BA9E-9FAAA2474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946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347">
              <a:extLst>
                <a:ext uri="{FF2B5EF4-FFF2-40B4-BE49-F238E27FC236}">
                  <a16:creationId xmlns:a16="http://schemas.microsoft.com/office/drawing/2014/main" id="{52826A48-BDF0-4144-9B4A-FFFA679C3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946"/>
              <a:ext cx="926" cy="353"/>
            </a:xfrm>
            <a:custGeom>
              <a:avLst/>
              <a:gdLst>
                <a:gd name="T0" fmla="*/ 163 w 529"/>
                <a:gd name="T1" fmla="*/ 2288 h 189"/>
                <a:gd name="T2" fmla="*/ 2479 w 529"/>
                <a:gd name="T3" fmla="*/ 855 h 189"/>
                <a:gd name="T4" fmla="*/ 4789 w 529"/>
                <a:gd name="T5" fmla="*/ 2299 h 189"/>
                <a:gd name="T6" fmla="*/ 4968 w 529"/>
                <a:gd name="T7" fmla="*/ 1681 h 189"/>
                <a:gd name="T8" fmla="*/ 4266 w 529"/>
                <a:gd name="T9" fmla="*/ 510 h 189"/>
                <a:gd name="T10" fmla="*/ 2479 w 529"/>
                <a:gd name="T11" fmla="*/ 0 h 189"/>
                <a:gd name="T12" fmla="*/ 702 w 529"/>
                <a:gd name="T13" fmla="*/ 510 h 189"/>
                <a:gd name="T14" fmla="*/ 0 w 529"/>
                <a:gd name="T15" fmla="*/ 1681 h 189"/>
                <a:gd name="T16" fmla="*/ 163 w 529"/>
                <a:gd name="T17" fmla="*/ 2288 h 1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89">
                  <a:moveTo>
                    <a:pt x="17" y="188"/>
                  </a:moveTo>
                  <a:cubicBezTo>
                    <a:pt x="32" y="121"/>
                    <a:pt x="145" y="70"/>
                    <a:pt x="264" y="70"/>
                  </a:cubicBezTo>
                  <a:cubicBezTo>
                    <a:pt x="380" y="70"/>
                    <a:pt x="506" y="128"/>
                    <a:pt x="510" y="189"/>
                  </a:cubicBezTo>
                  <a:cubicBezTo>
                    <a:pt x="522" y="173"/>
                    <a:pt x="529" y="156"/>
                    <a:pt x="529" y="138"/>
                  </a:cubicBezTo>
                  <a:cubicBezTo>
                    <a:pt x="529" y="102"/>
                    <a:pt x="502" y="68"/>
                    <a:pt x="454" y="42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2"/>
                  </a:cubicBezTo>
                  <a:cubicBezTo>
                    <a:pt x="26" y="68"/>
                    <a:pt x="0" y="102"/>
                    <a:pt x="0" y="138"/>
                  </a:cubicBezTo>
                  <a:cubicBezTo>
                    <a:pt x="0" y="155"/>
                    <a:pt x="6" y="172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348">
              <a:extLst>
                <a:ext uri="{FF2B5EF4-FFF2-40B4-BE49-F238E27FC236}">
                  <a16:creationId xmlns:a16="http://schemas.microsoft.com/office/drawing/2014/main" id="{2C29641A-8E36-452F-A63E-F5BF71A04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3065"/>
              <a:ext cx="205" cy="213"/>
            </a:xfrm>
            <a:custGeom>
              <a:avLst/>
              <a:gdLst>
                <a:gd name="T0" fmla="*/ 1102 w 117"/>
                <a:gd name="T1" fmla="*/ 437 h 114"/>
                <a:gd name="T2" fmla="*/ 286 w 117"/>
                <a:gd name="T3" fmla="*/ 1390 h 114"/>
                <a:gd name="T4" fmla="*/ 613 w 117"/>
                <a:gd name="T5" fmla="*/ 0 h 114"/>
                <a:gd name="T6" fmla="*/ 1102 w 117"/>
                <a:gd name="T7" fmla="*/ 437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8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349">
              <a:extLst>
                <a:ext uri="{FF2B5EF4-FFF2-40B4-BE49-F238E27FC236}">
                  <a16:creationId xmlns:a16="http://schemas.microsoft.com/office/drawing/2014/main" id="{F2A30F9E-3A39-4C12-BEC9-8E5A70298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177"/>
              <a:ext cx="56" cy="98"/>
            </a:xfrm>
            <a:custGeom>
              <a:avLst/>
              <a:gdLst>
                <a:gd name="T0" fmla="*/ 0 w 32"/>
                <a:gd name="T1" fmla="*/ 241 h 52"/>
                <a:gd name="T2" fmla="*/ 179 w 32"/>
                <a:gd name="T3" fmla="*/ 658 h 52"/>
                <a:gd name="T4" fmla="*/ 273 w 32"/>
                <a:gd name="T5" fmla="*/ 0 h 52"/>
                <a:gd name="T6" fmla="*/ 215 w 32"/>
                <a:gd name="T7" fmla="*/ 213 h 52"/>
                <a:gd name="T8" fmla="*/ 77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350">
              <a:extLst>
                <a:ext uri="{FF2B5EF4-FFF2-40B4-BE49-F238E27FC236}">
                  <a16:creationId xmlns:a16="http://schemas.microsoft.com/office/drawing/2014/main" id="{E2EE1737-3BBD-4B79-B53B-0A72D70C9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392"/>
              <a:ext cx="39" cy="138"/>
            </a:xfrm>
            <a:custGeom>
              <a:avLst/>
              <a:gdLst>
                <a:gd name="T0" fmla="*/ 0 w 22"/>
                <a:gd name="T1" fmla="*/ 740 h 74"/>
                <a:gd name="T2" fmla="*/ 216 w 22"/>
                <a:gd name="T3" fmla="*/ 893 h 74"/>
                <a:gd name="T4" fmla="*/ 216 w 22"/>
                <a:gd name="T5" fmla="*/ 168 h 74"/>
                <a:gd name="T6" fmla="*/ 0 w 22"/>
                <a:gd name="T7" fmla="*/ 0 h 74"/>
                <a:gd name="T8" fmla="*/ 0 w 22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74">
                  <a:moveTo>
                    <a:pt x="0" y="61"/>
                  </a:moveTo>
                  <a:cubicBezTo>
                    <a:pt x="6" y="65"/>
                    <a:pt x="14" y="70"/>
                    <a:pt x="22" y="7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7" name="Freeform 351">
              <a:extLst>
                <a:ext uri="{FF2B5EF4-FFF2-40B4-BE49-F238E27FC236}">
                  <a16:creationId xmlns:a16="http://schemas.microsoft.com/office/drawing/2014/main" id="{54AB9076-1558-4044-9FC7-54C2CAC7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3428"/>
              <a:ext cx="30" cy="130"/>
            </a:xfrm>
            <a:custGeom>
              <a:avLst/>
              <a:gdLst>
                <a:gd name="T0" fmla="*/ 0 w 17"/>
                <a:gd name="T1" fmla="*/ 748 h 70"/>
                <a:gd name="T2" fmla="*/ 166 w 17"/>
                <a:gd name="T3" fmla="*/ 832 h 70"/>
                <a:gd name="T4" fmla="*/ 166 w 17"/>
                <a:gd name="T5" fmla="*/ 97 h 70"/>
                <a:gd name="T6" fmla="*/ 0 w 17"/>
                <a:gd name="T7" fmla="*/ 0 h 70"/>
                <a:gd name="T8" fmla="*/ 0 w 17"/>
                <a:gd name="T9" fmla="*/ 74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0" y="63"/>
                  </a:moveTo>
                  <a:cubicBezTo>
                    <a:pt x="5" y="65"/>
                    <a:pt x="11" y="68"/>
                    <a:pt x="17" y="7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8" name="Freeform 354">
              <a:extLst>
                <a:ext uri="{FF2B5EF4-FFF2-40B4-BE49-F238E27FC236}">
                  <a16:creationId xmlns:a16="http://schemas.microsoft.com/office/drawing/2014/main" id="{7762AFD2-8595-4324-9DBB-1088EFFBF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3392"/>
              <a:ext cx="41" cy="138"/>
            </a:xfrm>
            <a:custGeom>
              <a:avLst/>
              <a:gdLst>
                <a:gd name="T0" fmla="*/ 232 w 23"/>
                <a:gd name="T1" fmla="*/ 740 h 74"/>
                <a:gd name="T2" fmla="*/ 0 w 23"/>
                <a:gd name="T3" fmla="*/ 893 h 74"/>
                <a:gd name="T4" fmla="*/ 0 w 23"/>
                <a:gd name="T5" fmla="*/ 168 h 74"/>
                <a:gd name="T6" fmla="*/ 232 w 23"/>
                <a:gd name="T7" fmla="*/ 0 h 74"/>
                <a:gd name="T8" fmla="*/ 232 w 23"/>
                <a:gd name="T9" fmla="*/ 740 h 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74">
                  <a:moveTo>
                    <a:pt x="23" y="61"/>
                  </a:moveTo>
                  <a:cubicBezTo>
                    <a:pt x="16" y="65"/>
                    <a:pt x="8" y="70"/>
                    <a:pt x="0" y="7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8" y="10"/>
                    <a:pt x="16" y="5"/>
                    <a:pt x="23" y="0"/>
                  </a:cubicBezTo>
                  <a:lnTo>
                    <a:pt x="23" y="61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9" name="Freeform 355">
              <a:extLst>
                <a:ext uri="{FF2B5EF4-FFF2-40B4-BE49-F238E27FC236}">
                  <a16:creationId xmlns:a16="http://schemas.microsoft.com/office/drawing/2014/main" id="{895A2E5F-11E1-430C-8053-0620CF687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428"/>
              <a:ext cx="30" cy="130"/>
            </a:xfrm>
            <a:custGeom>
              <a:avLst/>
              <a:gdLst>
                <a:gd name="T0" fmla="*/ 166 w 17"/>
                <a:gd name="T1" fmla="*/ 748 h 70"/>
                <a:gd name="T2" fmla="*/ 0 w 17"/>
                <a:gd name="T3" fmla="*/ 832 h 70"/>
                <a:gd name="T4" fmla="*/ 0 w 17"/>
                <a:gd name="T5" fmla="*/ 97 h 70"/>
                <a:gd name="T6" fmla="*/ 166 w 17"/>
                <a:gd name="T7" fmla="*/ 0 h 70"/>
                <a:gd name="T8" fmla="*/ 166 w 17"/>
                <a:gd name="T9" fmla="*/ 74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70">
                  <a:moveTo>
                    <a:pt x="17" y="63"/>
                  </a:moveTo>
                  <a:cubicBezTo>
                    <a:pt x="11" y="65"/>
                    <a:pt x="6" y="68"/>
                    <a:pt x="0" y="7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5"/>
                    <a:pt x="11" y="3"/>
                    <a:pt x="17" y="0"/>
                  </a:cubicBezTo>
                  <a:lnTo>
                    <a:pt x="17" y="63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0" name="Freeform 356">
              <a:extLst>
                <a:ext uri="{FF2B5EF4-FFF2-40B4-BE49-F238E27FC236}">
                  <a16:creationId xmlns:a16="http://schemas.microsoft.com/office/drawing/2014/main" id="{E64651A7-2B26-4C9D-B332-A3A9E0AE2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3342"/>
              <a:ext cx="18" cy="140"/>
            </a:xfrm>
            <a:custGeom>
              <a:avLst/>
              <a:gdLst>
                <a:gd name="T0" fmla="*/ 104 w 10"/>
                <a:gd name="T1" fmla="*/ 788 h 75"/>
                <a:gd name="T2" fmla="*/ 0 w 10"/>
                <a:gd name="T3" fmla="*/ 909 h 75"/>
                <a:gd name="T4" fmla="*/ 0 w 10"/>
                <a:gd name="T5" fmla="*/ 121 h 75"/>
                <a:gd name="T6" fmla="*/ 104 w 10"/>
                <a:gd name="T7" fmla="*/ 0 h 75"/>
                <a:gd name="T8" fmla="*/ 104 w 10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10" y="65"/>
                  </a:moveTo>
                  <a:cubicBezTo>
                    <a:pt x="7" y="68"/>
                    <a:pt x="4" y="72"/>
                    <a:pt x="0" y="7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4" y="6"/>
                    <a:pt x="7" y="3"/>
                    <a:pt x="10" y="0"/>
                  </a:cubicBezTo>
                  <a:lnTo>
                    <a:pt x="1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1" name="Freeform 359">
              <a:extLst>
                <a:ext uri="{FF2B5EF4-FFF2-40B4-BE49-F238E27FC236}">
                  <a16:creationId xmlns:a16="http://schemas.microsoft.com/office/drawing/2014/main" id="{5F9404D5-F8F5-4FB7-AD8D-0E0DB08C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487"/>
              <a:ext cx="23" cy="126"/>
            </a:xfrm>
            <a:custGeom>
              <a:avLst/>
              <a:gdLst>
                <a:gd name="T0" fmla="*/ 0 w 13"/>
                <a:gd name="T1" fmla="*/ 811 h 67"/>
                <a:gd name="T2" fmla="*/ 129 w 13"/>
                <a:gd name="T3" fmla="*/ 839 h 67"/>
                <a:gd name="T4" fmla="*/ 129 w 13"/>
                <a:gd name="T5" fmla="*/ 15 h 67"/>
                <a:gd name="T6" fmla="*/ 0 w 13"/>
                <a:gd name="T7" fmla="*/ 0 h 67"/>
                <a:gd name="T8" fmla="*/ 0 w 13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67">
                  <a:moveTo>
                    <a:pt x="0" y="65"/>
                  </a:moveTo>
                  <a:cubicBezTo>
                    <a:pt x="4" y="66"/>
                    <a:pt x="9" y="67"/>
                    <a:pt x="13" y="6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360">
              <a:extLst>
                <a:ext uri="{FF2B5EF4-FFF2-40B4-BE49-F238E27FC236}">
                  <a16:creationId xmlns:a16="http://schemas.microsoft.com/office/drawing/2014/main" id="{3C45A692-96A2-4F73-8063-AFA67C1D2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478"/>
              <a:ext cx="21" cy="127"/>
            </a:xfrm>
            <a:custGeom>
              <a:avLst/>
              <a:gdLst>
                <a:gd name="T0" fmla="*/ 0 w 12"/>
                <a:gd name="T1" fmla="*/ 803 h 68"/>
                <a:gd name="T2" fmla="*/ 114 w 12"/>
                <a:gd name="T3" fmla="*/ 827 h 68"/>
                <a:gd name="T4" fmla="*/ 114 w 12"/>
                <a:gd name="T5" fmla="*/ 24 h 68"/>
                <a:gd name="T6" fmla="*/ 0 w 12"/>
                <a:gd name="T7" fmla="*/ 0 h 68"/>
                <a:gd name="T8" fmla="*/ 0 w 12"/>
                <a:gd name="T9" fmla="*/ 80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68">
                  <a:moveTo>
                    <a:pt x="0" y="66"/>
                  </a:moveTo>
                  <a:cubicBezTo>
                    <a:pt x="4" y="67"/>
                    <a:pt x="8" y="67"/>
                    <a:pt x="12" y="6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Freeform 361">
              <a:extLst>
                <a:ext uri="{FF2B5EF4-FFF2-40B4-BE49-F238E27FC236}">
                  <a16:creationId xmlns:a16="http://schemas.microsoft.com/office/drawing/2014/main" id="{D2986D2E-1824-4872-9877-7639D0B35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392"/>
              <a:ext cx="39" cy="123"/>
            </a:xfrm>
            <a:custGeom>
              <a:avLst/>
              <a:gdLst>
                <a:gd name="T0" fmla="*/ 0 w 22"/>
                <a:gd name="T1" fmla="*/ 628 h 66"/>
                <a:gd name="T2" fmla="*/ 216 w 22"/>
                <a:gd name="T3" fmla="*/ 796 h 66"/>
                <a:gd name="T4" fmla="*/ 216 w 22"/>
                <a:gd name="T5" fmla="*/ 166 h 66"/>
                <a:gd name="T6" fmla="*/ 0 w 22"/>
                <a:gd name="T7" fmla="*/ 0 h 66"/>
                <a:gd name="T8" fmla="*/ 0 w 22"/>
                <a:gd name="T9" fmla="*/ 628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66">
                  <a:moveTo>
                    <a:pt x="0" y="52"/>
                  </a:moveTo>
                  <a:cubicBezTo>
                    <a:pt x="7" y="57"/>
                    <a:pt x="14" y="61"/>
                    <a:pt x="22" y="66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4" name="Freeform 368">
              <a:extLst>
                <a:ext uri="{FF2B5EF4-FFF2-40B4-BE49-F238E27FC236}">
                  <a16:creationId xmlns:a16="http://schemas.microsoft.com/office/drawing/2014/main" id="{AF3232FB-9B22-4704-AD9B-9F0F4B54E6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97"/>
              <a:ext cx="443" cy="153"/>
            </a:xfrm>
            <a:custGeom>
              <a:avLst/>
              <a:gdLst>
                <a:gd name="T0" fmla="*/ 0 w 253"/>
                <a:gd name="T1" fmla="*/ 993 h 82"/>
                <a:gd name="T2" fmla="*/ 2380 w 253"/>
                <a:gd name="T3" fmla="*/ 0 h 82"/>
                <a:gd name="T4" fmla="*/ 0 w 253"/>
                <a:gd name="T5" fmla="*/ 993 h 8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2">
                  <a:moveTo>
                    <a:pt x="0" y="82"/>
                  </a:moveTo>
                  <a:cubicBezTo>
                    <a:pt x="57" y="82"/>
                    <a:pt x="193" y="71"/>
                    <a:pt x="253" y="0"/>
                  </a:cubicBezTo>
                  <a:cubicBezTo>
                    <a:pt x="233" y="14"/>
                    <a:pt x="140" y="68"/>
                    <a:pt x="0" y="82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5" name="Freeform 369">
              <a:extLst>
                <a:ext uri="{FF2B5EF4-FFF2-40B4-BE49-F238E27FC236}">
                  <a16:creationId xmlns:a16="http://schemas.microsoft.com/office/drawing/2014/main" id="{F3181002-23C4-44E7-8EC9-277F8DB6B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4" y="3392"/>
              <a:ext cx="39" cy="62"/>
            </a:xfrm>
            <a:custGeom>
              <a:avLst/>
              <a:gdLst>
                <a:gd name="T0" fmla="*/ 0 w 22"/>
                <a:gd name="T1" fmla="*/ 225 h 33"/>
                <a:gd name="T2" fmla="*/ 216 w 22"/>
                <a:gd name="T3" fmla="*/ 410 h 33"/>
                <a:gd name="T4" fmla="*/ 216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4"/>
                    <a:pt x="14" y="29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6" name="Freeform 370">
              <a:extLst>
                <a:ext uri="{FF2B5EF4-FFF2-40B4-BE49-F238E27FC236}">
                  <a16:creationId xmlns:a16="http://schemas.microsoft.com/office/drawing/2014/main" id="{7F615804-9199-4466-A582-141F8A180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3428"/>
              <a:ext cx="30" cy="52"/>
            </a:xfrm>
            <a:custGeom>
              <a:avLst/>
              <a:gdLst>
                <a:gd name="T0" fmla="*/ 0 w 17"/>
                <a:gd name="T1" fmla="*/ 249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49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1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7" name="Freeform 371">
              <a:extLst>
                <a:ext uri="{FF2B5EF4-FFF2-40B4-BE49-F238E27FC236}">
                  <a16:creationId xmlns:a16="http://schemas.microsoft.com/office/drawing/2014/main" id="{D05EAC66-4DD0-4B02-9513-1D667284D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3392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8" name="Freeform 372">
              <a:extLst>
                <a:ext uri="{FF2B5EF4-FFF2-40B4-BE49-F238E27FC236}">
                  <a16:creationId xmlns:a16="http://schemas.microsoft.com/office/drawing/2014/main" id="{762BC004-B7B8-4218-88B6-CE8E72036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428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64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9" name="Freeform 373">
              <a:extLst>
                <a:ext uri="{FF2B5EF4-FFF2-40B4-BE49-F238E27FC236}">
                  <a16:creationId xmlns:a16="http://schemas.microsoft.com/office/drawing/2014/main" id="{15D0C08B-5264-47AE-94D6-1EC93CD43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3342"/>
              <a:ext cx="18" cy="54"/>
            </a:xfrm>
            <a:custGeom>
              <a:avLst/>
              <a:gdLst>
                <a:gd name="T0" fmla="*/ 104 w 10"/>
                <a:gd name="T1" fmla="*/ 218 h 29"/>
                <a:gd name="T2" fmla="*/ 104 w 10"/>
                <a:gd name="T3" fmla="*/ 0 h 29"/>
                <a:gd name="T4" fmla="*/ 0 w 10"/>
                <a:gd name="T5" fmla="*/ 121 h 29"/>
                <a:gd name="T6" fmla="*/ 0 w 10"/>
                <a:gd name="T7" fmla="*/ 350 h 29"/>
                <a:gd name="T8" fmla="*/ 104 w 10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0" name="Freeform 374">
              <a:extLst>
                <a:ext uri="{FF2B5EF4-FFF2-40B4-BE49-F238E27FC236}">
                  <a16:creationId xmlns:a16="http://schemas.microsoft.com/office/drawing/2014/main" id="{6C0812AF-9F1C-4C16-A1FA-170A2644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487"/>
              <a:ext cx="23" cy="45"/>
            </a:xfrm>
            <a:custGeom>
              <a:avLst/>
              <a:gdLst>
                <a:gd name="T0" fmla="*/ 0 w 13"/>
                <a:gd name="T1" fmla="*/ 270 h 24"/>
                <a:gd name="T2" fmla="*/ 129 w 13"/>
                <a:gd name="T3" fmla="*/ 296 h 24"/>
                <a:gd name="T4" fmla="*/ 129 w 13"/>
                <a:gd name="T5" fmla="*/ 15 h 24"/>
                <a:gd name="T6" fmla="*/ 0 w 13"/>
                <a:gd name="T7" fmla="*/ 0 h 24"/>
                <a:gd name="T8" fmla="*/ 0 w 13"/>
                <a:gd name="T9" fmla="*/ 27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22"/>
                  </a:moveTo>
                  <a:cubicBezTo>
                    <a:pt x="4" y="23"/>
                    <a:pt x="9" y="23"/>
                    <a:pt x="13" y="24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1" name="Freeform 375">
              <a:extLst>
                <a:ext uri="{FF2B5EF4-FFF2-40B4-BE49-F238E27FC236}">
                  <a16:creationId xmlns:a16="http://schemas.microsoft.com/office/drawing/2014/main" id="{024E4A87-1C82-4B08-8008-4A22666D8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478"/>
              <a:ext cx="21" cy="43"/>
            </a:xfrm>
            <a:custGeom>
              <a:avLst/>
              <a:gdLst>
                <a:gd name="T0" fmla="*/ 0 w 12"/>
                <a:gd name="T1" fmla="*/ 254 h 23"/>
                <a:gd name="T2" fmla="*/ 114 w 12"/>
                <a:gd name="T3" fmla="*/ 280 h 23"/>
                <a:gd name="T4" fmla="*/ 114 w 12"/>
                <a:gd name="T5" fmla="*/ 24 h 23"/>
                <a:gd name="T6" fmla="*/ 0 w 12"/>
                <a:gd name="T7" fmla="*/ 0 h 23"/>
                <a:gd name="T8" fmla="*/ 0 w 12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0" y="21"/>
                  </a:moveTo>
                  <a:cubicBezTo>
                    <a:pt x="4" y="22"/>
                    <a:pt x="8" y="23"/>
                    <a:pt x="12" y="2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732C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2" name="Freeform 376">
              <a:extLst>
                <a:ext uri="{FF2B5EF4-FFF2-40B4-BE49-F238E27FC236}">
                  <a16:creationId xmlns:a16="http://schemas.microsoft.com/office/drawing/2014/main" id="{F57FACE1-937A-47D5-BEF1-13BE5FFEE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2957"/>
              <a:ext cx="419" cy="213"/>
            </a:xfrm>
            <a:custGeom>
              <a:avLst/>
              <a:gdLst>
                <a:gd name="T0" fmla="*/ 0 w 239"/>
                <a:gd name="T1" fmla="*/ 0 h 114"/>
                <a:gd name="T2" fmla="*/ 2260 w 239"/>
                <a:gd name="T3" fmla="*/ 1390 h 114"/>
                <a:gd name="T4" fmla="*/ 28 w 239"/>
                <a:gd name="T5" fmla="*/ 306 h 114"/>
                <a:gd name="T6" fmla="*/ 400 w 239"/>
                <a:gd name="T7" fmla="*/ 181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3" name="Freeform 377">
              <a:extLst>
                <a:ext uri="{FF2B5EF4-FFF2-40B4-BE49-F238E27FC236}">
                  <a16:creationId xmlns:a16="http://schemas.microsoft.com/office/drawing/2014/main" id="{48A26234-D1CB-4C84-9807-C861DBB74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5" y="3047"/>
              <a:ext cx="156" cy="151"/>
            </a:xfrm>
            <a:custGeom>
              <a:avLst/>
              <a:gdLst>
                <a:gd name="T0" fmla="*/ 566 w 89"/>
                <a:gd name="T1" fmla="*/ 0 h 81"/>
                <a:gd name="T2" fmla="*/ 0 w 89"/>
                <a:gd name="T3" fmla="*/ 977 h 81"/>
                <a:gd name="T4" fmla="*/ 840 w 89"/>
                <a:gd name="T5" fmla="*/ 112 h 81"/>
                <a:gd name="T6" fmla="*/ 514 w 89"/>
                <a:gd name="T7" fmla="*/ 166 h 81"/>
                <a:gd name="T8" fmla="*/ 566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9" y="16"/>
                    <a:pt x="57" y="17"/>
                    <a:pt x="54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4" name="Freeform 378">
              <a:extLst>
                <a:ext uri="{FF2B5EF4-FFF2-40B4-BE49-F238E27FC236}">
                  <a16:creationId xmlns:a16="http://schemas.microsoft.com/office/drawing/2014/main" id="{32D75AF4-7B95-43A9-A70F-071465717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3300"/>
              <a:ext cx="925" cy="320"/>
            </a:xfrm>
            <a:custGeom>
              <a:avLst/>
              <a:gdLst>
                <a:gd name="T0" fmla="*/ 4975 w 528"/>
                <a:gd name="T1" fmla="*/ 0 h 171"/>
                <a:gd name="T2" fmla="*/ 2489 w 528"/>
                <a:gd name="T3" fmla="*/ 1338 h 171"/>
                <a:gd name="T4" fmla="*/ 0 w 528"/>
                <a:gd name="T5" fmla="*/ 0 h 171"/>
                <a:gd name="T6" fmla="*/ 0 w 528"/>
                <a:gd name="T7" fmla="*/ 490 h 171"/>
                <a:gd name="T8" fmla="*/ 2489 w 528"/>
                <a:gd name="T9" fmla="*/ 2098 h 171"/>
                <a:gd name="T10" fmla="*/ 4975 w 528"/>
                <a:gd name="T11" fmla="*/ 490 h 171"/>
                <a:gd name="T12" fmla="*/ 4975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5" name="Freeform 379">
              <a:extLst>
                <a:ext uri="{FF2B5EF4-FFF2-40B4-BE49-F238E27FC236}">
                  <a16:creationId xmlns:a16="http://schemas.microsoft.com/office/drawing/2014/main" id="{E57D50F4-DAA3-45AD-890D-83B79B42A9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284"/>
              <a:ext cx="919" cy="252"/>
            </a:xfrm>
            <a:custGeom>
              <a:avLst/>
              <a:gdLst>
                <a:gd name="T0" fmla="*/ 2461 w 525"/>
                <a:gd name="T1" fmla="*/ 1290 h 135"/>
                <a:gd name="T2" fmla="*/ 0 w 525"/>
                <a:gd name="T3" fmla="*/ 0 h 135"/>
                <a:gd name="T4" fmla="*/ 2461 w 525"/>
                <a:gd name="T5" fmla="*/ 1637 h 135"/>
                <a:gd name="T6" fmla="*/ 4931 w 525"/>
                <a:gd name="T7" fmla="*/ 0 h 135"/>
                <a:gd name="T8" fmla="*/ 2461 w 525"/>
                <a:gd name="T9" fmla="*/ 129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EFD58D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806" name="Freeform 380">
              <a:extLst>
                <a:ext uri="{FF2B5EF4-FFF2-40B4-BE49-F238E27FC236}">
                  <a16:creationId xmlns:a16="http://schemas.microsoft.com/office/drawing/2014/main" id="{D3DDC36F-4057-4B56-9EF8-62AE75364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015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7" name="Freeform 381">
              <a:extLst>
                <a:ext uri="{FF2B5EF4-FFF2-40B4-BE49-F238E27FC236}">
                  <a16:creationId xmlns:a16="http://schemas.microsoft.com/office/drawing/2014/main" id="{EA4429D2-0D2B-4398-9AC6-77869708D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024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8" name="Freeform 382">
              <a:extLst>
                <a:ext uri="{FF2B5EF4-FFF2-40B4-BE49-F238E27FC236}">
                  <a16:creationId xmlns:a16="http://schemas.microsoft.com/office/drawing/2014/main" id="{8BFF0AEF-18FD-48A1-82C1-999E285C2B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78"/>
              <a:ext cx="863" cy="386"/>
            </a:xfrm>
            <a:custGeom>
              <a:avLst/>
              <a:gdLst>
                <a:gd name="T0" fmla="*/ 2316 w 493"/>
                <a:gd name="T1" fmla="*/ 0 h 207"/>
                <a:gd name="T2" fmla="*/ 0 w 493"/>
                <a:gd name="T3" fmla="*/ 1415 h 207"/>
                <a:gd name="T4" fmla="*/ 548 w 493"/>
                <a:gd name="T5" fmla="*/ 1995 h 207"/>
                <a:gd name="T6" fmla="*/ 2316 w 493"/>
                <a:gd name="T7" fmla="*/ 2504 h 207"/>
                <a:gd name="T8" fmla="*/ 4103 w 493"/>
                <a:gd name="T9" fmla="*/ 1995 h 207"/>
                <a:gd name="T10" fmla="*/ 4630 w 493"/>
                <a:gd name="T11" fmla="*/ 1440 h 207"/>
                <a:gd name="T12" fmla="*/ 2316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5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0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FFF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09" name="Freeform 383">
              <a:extLst>
                <a:ext uri="{FF2B5EF4-FFF2-40B4-BE49-F238E27FC236}">
                  <a16:creationId xmlns:a16="http://schemas.microsoft.com/office/drawing/2014/main" id="{E97F3642-0358-4B30-A24B-CA1CA7A53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8" y="3032"/>
              <a:ext cx="539" cy="205"/>
            </a:xfrm>
            <a:custGeom>
              <a:avLst/>
              <a:gdLst>
                <a:gd name="T0" fmla="*/ 0 w 308"/>
                <a:gd name="T1" fmla="*/ 1327 h 110"/>
                <a:gd name="T2" fmla="*/ 2165 w 308"/>
                <a:gd name="T3" fmla="*/ 0 h 110"/>
                <a:gd name="T4" fmla="*/ 2888 w 308"/>
                <a:gd name="T5" fmla="*/ 112 h 110"/>
                <a:gd name="T6" fmla="*/ 0 w 308"/>
                <a:gd name="T7" fmla="*/ 1327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0" name="Freeform 384">
              <a:extLst>
                <a:ext uri="{FF2B5EF4-FFF2-40B4-BE49-F238E27FC236}">
                  <a16:creationId xmlns:a16="http://schemas.microsoft.com/office/drawing/2014/main" id="{0C59E775-9573-4A79-A5A7-A440B3EFF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3015"/>
              <a:ext cx="917" cy="448"/>
            </a:xfrm>
            <a:custGeom>
              <a:avLst/>
              <a:gdLst>
                <a:gd name="T0" fmla="*/ 4916 w 524"/>
                <a:gd name="T1" fmla="*/ 1471 h 240"/>
                <a:gd name="T2" fmla="*/ 2459 w 524"/>
                <a:gd name="T3" fmla="*/ 0 h 240"/>
                <a:gd name="T4" fmla="*/ 0 w 524"/>
                <a:gd name="T5" fmla="*/ 1432 h 240"/>
                <a:gd name="T6" fmla="*/ 686 w 524"/>
                <a:gd name="T7" fmla="*/ 2408 h 240"/>
                <a:gd name="T8" fmla="*/ 2459 w 524"/>
                <a:gd name="T9" fmla="*/ 2914 h 240"/>
                <a:gd name="T10" fmla="*/ 4239 w 524"/>
                <a:gd name="T11" fmla="*/ 2408 h 240"/>
                <a:gd name="T12" fmla="*/ 4916 w 524"/>
                <a:gd name="T13" fmla="*/ 1471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1" name="Freeform 385">
              <a:extLst>
                <a:ext uri="{FF2B5EF4-FFF2-40B4-BE49-F238E27FC236}">
                  <a16:creationId xmlns:a16="http://schemas.microsoft.com/office/drawing/2014/main" id="{C062E66D-035A-4308-BDE5-B2980FF957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3204"/>
              <a:ext cx="961" cy="427"/>
            </a:xfrm>
            <a:custGeom>
              <a:avLst/>
              <a:gdLst>
                <a:gd name="T0" fmla="*/ 5153 w 549"/>
                <a:gd name="T1" fmla="*/ 981 h 229"/>
                <a:gd name="T2" fmla="*/ 2573 w 549"/>
                <a:gd name="T3" fmla="*/ 2767 h 229"/>
                <a:gd name="T4" fmla="*/ 0 w 549"/>
                <a:gd name="T5" fmla="*/ 981 h 229"/>
                <a:gd name="T6" fmla="*/ 0 w 549"/>
                <a:gd name="T7" fmla="*/ 0 h 229"/>
                <a:gd name="T8" fmla="*/ 2573 w 549"/>
                <a:gd name="T9" fmla="*/ 1801 h 229"/>
                <a:gd name="T10" fmla="*/ 5153 w 549"/>
                <a:gd name="T11" fmla="*/ 0 h 229"/>
                <a:gd name="T12" fmla="*/ 5153 w 549"/>
                <a:gd name="T13" fmla="*/ 981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2" name="Oval 386">
              <a:extLst>
                <a:ext uri="{FF2B5EF4-FFF2-40B4-BE49-F238E27FC236}">
                  <a16:creationId xmlns:a16="http://schemas.microsoft.com/office/drawing/2014/main" id="{02648DD0-A55A-480D-B691-754D785D6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3" y="2927"/>
              <a:ext cx="961" cy="555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3" name="Freeform 387">
              <a:extLst>
                <a:ext uri="{FF2B5EF4-FFF2-40B4-BE49-F238E27FC236}">
                  <a16:creationId xmlns:a16="http://schemas.microsoft.com/office/drawing/2014/main" id="{83EC1701-8C72-40D9-9F61-4B2A149C9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946"/>
              <a:ext cx="926" cy="517"/>
            </a:xfrm>
            <a:custGeom>
              <a:avLst/>
              <a:gdLst>
                <a:gd name="T0" fmla="*/ 702 w 529"/>
                <a:gd name="T1" fmla="*/ 2854 h 277"/>
                <a:gd name="T2" fmla="*/ 0 w 529"/>
                <a:gd name="T3" fmla="*/ 1680 h 277"/>
                <a:gd name="T4" fmla="*/ 702 w 529"/>
                <a:gd name="T5" fmla="*/ 508 h 277"/>
                <a:gd name="T6" fmla="*/ 2479 w 529"/>
                <a:gd name="T7" fmla="*/ 0 h 277"/>
                <a:gd name="T8" fmla="*/ 4266 w 529"/>
                <a:gd name="T9" fmla="*/ 508 h 277"/>
                <a:gd name="T10" fmla="*/ 4968 w 529"/>
                <a:gd name="T11" fmla="*/ 1680 h 277"/>
                <a:gd name="T12" fmla="*/ 4266 w 529"/>
                <a:gd name="T13" fmla="*/ 2854 h 277"/>
                <a:gd name="T14" fmla="*/ 2479 w 529"/>
                <a:gd name="T15" fmla="*/ 3361 h 277"/>
                <a:gd name="T16" fmla="*/ 702 w 529"/>
                <a:gd name="T17" fmla="*/ 2854 h 2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7">
                  <a:moveTo>
                    <a:pt x="75" y="235"/>
                  </a:moveTo>
                  <a:cubicBezTo>
                    <a:pt x="26" y="209"/>
                    <a:pt x="0" y="174"/>
                    <a:pt x="0" y="138"/>
                  </a:cubicBezTo>
                  <a:cubicBezTo>
                    <a:pt x="0" y="102"/>
                    <a:pt x="26" y="68"/>
                    <a:pt x="75" y="42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2"/>
                  </a:cubicBezTo>
                  <a:cubicBezTo>
                    <a:pt x="502" y="68"/>
                    <a:pt x="529" y="102"/>
                    <a:pt x="529" y="138"/>
                  </a:cubicBezTo>
                  <a:cubicBezTo>
                    <a:pt x="529" y="174"/>
                    <a:pt x="502" y="209"/>
                    <a:pt x="454" y="235"/>
                  </a:cubicBezTo>
                  <a:cubicBezTo>
                    <a:pt x="403" y="262"/>
                    <a:pt x="336" y="277"/>
                    <a:pt x="264" y="277"/>
                  </a:cubicBezTo>
                  <a:cubicBezTo>
                    <a:pt x="192" y="277"/>
                    <a:pt x="125" y="262"/>
                    <a:pt x="75" y="235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4" name="Freeform 388">
              <a:extLst>
                <a:ext uri="{FF2B5EF4-FFF2-40B4-BE49-F238E27FC236}">
                  <a16:creationId xmlns:a16="http://schemas.microsoft.com/office/drawing/2014/main" id="{38E0D718-27D7-4E32-83AE-3E2C137FF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7" y="3075"/>
              <a:ext cx="681" cy="112"/>
            </a:xfrm>
            <a:custGeom>
              <a:avLst/>
              <a:gdLst>
                <a:gd name="T0" fmla="*/ 0 w 389"/>
                <a:gd name="T1" fmla="*/ 571 h 60"/>
                <a:gd name="T2" fmla="*/ 0 w 389"/>
                <a:gd name="T3" fmla="*/ 571 h 60"/>
                <a:gd name="T4" fmla="*/ 1751 w 389"/>
                <a:gd name="T5" fmla="*/ 24 h 60"/>
                <a:gd name="T6" fmla="*/ 3654 w 389"/>
                <a:gd name="T7" fmla="*/ 728 h 60"/>
                <a:gd name="T8" fmla="*/ 3654 w 389"/>
                <a:gd name="T9" fmla="*/ 728 h 60"/>
                <a:gd name="T10" fmla="*/ 1751 w 389"/>
                <a:gd name="T11" fmla="*/ 0 h 60"/>
                <a:gd name="T12" fmla="*/ 0 w 389"/>
                <a:gd name="T13" fmla="*/ 571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60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60"/>
                  </a:cubicBezTo>
                  <a:cubicBezTo>
                    <a:pt x="389" y="60"/>
                    <a:pt x="389" y="60"/>
                    <a:pt x="389" y="60"/>
                  </a:cubicBezTo>
                  <a:cubicBezTo>
                    <a:pt x="340" y="24"/>
                    <a:pt x="258" y="0"/>
                    <a:pt x="186" y="0"/>
                  </a:cubicBezTo>
                  <a:cubicBezTo>
                    <a:pt x="118" y="0"/>
                    <a:pt x="48" y="18"/>
                    <a:pt x="0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5" name="Oval 389">
              <a:extLst>
                <a:ext uri="{FF2B5EF4-FFF2-40B4-BE49-F238E27FC236}">
                  <a16:creationId xmlns:a16="http://schemas.microsoft.com/office/drawing/2014/main" id="{CFD44961-347A-4519-816A-4D2F0DF99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2" y="344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6" name="Oval 390">
              <a:extLst>
                <a:ext uri="{FF2B5EF4-FFF2-40B4-BE49-F238E27FC236}">
                  <a16:creationId xmlns:a16="http://schemas.microsoft.com/office/drawing/2014/main" id="{B242AED7-990B-40C9-91B3-259F7D5ECE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0" y="3463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7" name="Oval 391">
              <a:extLst>
                <a:ext uri="{FF2B5EF4-FFF2-40B4-BE49-F238E27FC236}">
                  <a16:creationId xmlns:a16="http://schemas.microsoft.com/office/drawing/2014/main" id="{49E8916A-3248-4282-B645-F0F7FB1F7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3437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2818" name="Freeform 392">
              <a:extLst>
                <a:ext uri="{FF2B5EF4-FFF2-40B4-BE49-F238E27FC236}">
                  <a16:creationId xmlns:a16="http://schemas.microsoft.com/office/drawing/2014/main" id="{E111FC78-7E84-4CC5-A3D1-31E47D4DD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3133"/>
              <a:ext cx="40" cy="43"/>
            </a:xfrm>
            <a:custGeom>
              <a:avLst/>
              <a:gdLst>
                <a:gd name="T0" fmla="*/ 16 w 23"/>
                <a:gd name="T1" fmla="*/ 181 h 23"/>
                <a:gd name="T2" fmla="*/ 73 w 23"/>
                <a:gd name="T3" fmla="*/ 24 h 23"/>
                <a:gd name="T4" fmla="*/ 193 w 23"/>
                <a:gd name="T5" fmla="*/ 97 h 23"/>
                <a:gd name="T6" fmla="*/ 136 w 23"/>
                <a:gd name="T7" fmla="*/ 254 h 23"/>
                <a:gd name="T8" fmla="*/ 16 w 23"/>
                <a:gd name="T9" fmla="*/ 18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23">
                  <a:moveTo>
                    <a:pt x="2" y="15"/>
                  </a:moveTo>
                  <a:cubicBezTo>
                    <a:pt x="0" y="10"/>
                    <a:pt x="3" y="4"/>
                    <a:pt x="8" y="2"/>
                  </a:cubicBezTo>
                  <a:cubicBezTo>
                    <a:pt x="13" y="0"/>
                    <a:pt x="19" y="2"/>
                    <a:pt x="21" y="8"/>
                  </a:cubicBezTo>
                  <a:cubicBezTo>
                    <a:pt x="23" y="13"/>
                    <a:pt x="21" y="19"/>
                    <a:pt x="15" y="21"/>
                  </a:cubicBezTo>
                  <a:cubicBezTo>
                    <a:pt x="10" y="23"/>
                    <a:pt x="4" y="20"/>
                    <a:pt x="2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19" name="Freeform 393">
              <a:extLst>
                <a:ext uri="{FF2B5EF4-FFF2-40B4-BE49-F238E27FC236}">
                  <a16:creationId xmlns:a16="http://schemas.microsoft.com/office/drawing/2014/main" id="{145A3BBE-10BF-42ED-BBC9-436987589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3127"/>
              <a:ext cx="28" cy="30"/>
            </a:xfrm>
            <a:custGeom>
              <a:avLst/>
              <a:gdLst>
                <a:gd name="T0" fmla="*/ 12 w 16"/>
                <a:gd name="T1" fmla="*/ 128 h 16"/>
                <a:gd name="T2" fmla="*/ 49 w 16"/>
                <a:gd name="T3" fmla="*/ 15 h 16"/>
                <a:gd name="T4" fmla="*/ 142 w 16"/>
                <a:gd name="T5" fmla="*/ 60 h 16"/>
                <a:gd name="T6" fmla="*/ 98 w 16"/>
                <a:gd name="T7" fmla="*/ 173 h 16"/>
                <a:gd name="T8" fmla="*/ 12 w 16"/>
                <a:gd name="T9" fmla="*/ 12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5" y="1"/>
                  </a:cubicBezTo>
                  <a:cubicBezTo>
                    <a:pt x="9" y="0"/>
                    <a:pt x="13" y="2"/>
                    <a:pt x="15" y="5"/>
                  </a:cubicBezTo>
                  <a:cubicBezTo>
                    <a:pt x="16" y="9"/>
                    <a:pt x="14" y="13"/>
                    <a:pt x="10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0" name="Freeform 394">
              <a:extLst>
                <a:ext uri="{FF2B5EF4-FFF2-40B4-BE49-F238E27FC236}">
                  <a16:creationId xmlns:a16="http://schemas.microsoft.com/office/drawing/2014/main" id="{C8F92B2D-DA33-4D02-9AFA-E2F6332EE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" y="3163"/>
              <a:ext cx="28" cy="29"/>
            </a:xfrm>
            <a:custGeom>
              <a:avLst/>
              <a:gdLst>
                <a:gd name="T0" fmla="*/ 12 w 16"/>
                <a:gd name="T1" fmla="*/ 109 h 16"/>
                <a:gd name="T2" fmla="*/ 58 w 16"/>
                <a:gd name="T3" fmla="*/ 13 h 16"/>
                <a:gd name="T4" fmla="*/ 142 w 16"/>
                <a:gd name="T5" fmla="*/ 53 h 16"/>
                <a:gd name="T6" fmla="*/ 98 w 16"/>
                <a:gd name="T7" fmla="*/ 149 h 16"/>
                <a:gd name="T8" fmla="*/ 12 w 16"/>
                <a:gd name="T9" fmla="*/ 109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10"/>
                  </a:moveTo>
                  <a:cubicBezTo>
                    <a:pt x="0" y="6"/>
                    <a:pt x="2" y="2"/>
                    <a:pt x="6" y="1"/>
                  </a:cubicBezTo>
                  <a:cubicBezTo>
                    <a:pt x="9" y="0"/>
                    <a:pt x="13" y="1"/>
                    <a:pt x="15" y="5"/>
                  </a:cubicBezTo>
                  <a:cubicBezTo>
                    <a:pt x="16" y="9"/>
                    <a:pt x="14" y="13"/>
                    <a:pt x="10" y="14"/>
                  </a:cubicBezTo>
                  <a:cubicBezTo>
                    <a:pt x="7" y="16"/>
                    <a:pt x="3" y="14"/>
                    <a:pt x="1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1" name="Freeform 395">
              <a:extLst>
                <a:ext uri="{FF2B5EF4-FFF2-40B4-BE49-F238E27FC236}">
                  <a16:creationId xmlns:a16="http://schemas.microsoft.com/office/drawing/2014/main" id="{6B1BE3C9-8DEE-474C-96F4-5CDC43356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759"/>
              <a:ext cx="902" cy="855"/>
            </a:xfrm>
            <a:custGeom>
              <a:avLst/>
              <a:gdLst>
                <a:gd name="T0" fmla="*/ 4561 w 515"/>
                <a:gd name="T1" fmla="*/ 4788 h 458"/>
                <a:gd name="T2" fmla="*/ 1629 w 515"/>
                <a:gd name="T3" fmla="*/ 4032 h 458"/>
                <a:gd name="T4" fmla="*/ 510 w 515"/>
                <a:gd name="T5" fmla="*/ 450 h 458"/>
                <a:gd name="T6" fmla="*/ 788 w 515"/>
                <a:gd name="T7" fmla="*/ 0 h 458"/>
                <a:gd name="T8" fmla="*/ 1914 w 515"/>
                <a:gd name="T9" fmla="*/ 3586 h 458"/>
                <a:gd name="T10" fmla="*/ 4846 w 515"/>
                <a:gd name="T11" fmla="*/ 4331 h 458"/>
                <a:gd name="T12" fmla="*/ 4561 w 515"/>
                <a:gd name="T13" fmla="*/ 4788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4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0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4"/>
                  </a:ln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2" name="Freeform 396">
              <a:extLst>
                <a:ext uri="{FF2B5EF4-FFF2-40B4-BE49-F238E27FC236}">
                  <a16:creationId xmlns:a16="http://schemas.microsoft.com/office/drawing/2014/main" id="{45AE6039-90B1-4683-8774-E23E2977E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640"/>
              <a:ext cx="942" cy="907"/>
            </a:xfrm>
            <a:custGeom>
              <a:avLst/>
              <a:gdLst>
                <a:gd name="T0" fmla="*/ 510 w 538"/>
                <a:gd name="T1" fmla="*/ 773 h 486"/>
                <a:gd name="T2" fmla="*/ 3441 w 538"/>
                <a:gd name="T3" fmla="*/ 1528 h 486"/>
                <a:gd name="T4" fmla="*/ 4559 w 538"/>
                <a:gd name="T5" fmla="*/ 5110 h 486"/>
                <a:gd name="T6" fmla="*/ 1628 w 538"/>
                <a:gd name="T7" fmla="*/ 4354 h 486"/>
                <a:gd name="T8" fmla="*/ 510 w 538"/>
                <a:gd name="T9" fmla="*/ 77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4" y="64"/>
                  </a:moveTo>
                  <a:cubicBezTo>
                    <a:pt x="107" y="0"/>
                    <a:pt x="247" y="27"/>
                    <a:pt x="366" y="126"/>
                  </a:cubicBezTo>
                  <a:cubicBezTo>
                    <a:pt x="485" y="225"/>
                    <a:pt x="538" y="357"/>
                    <a:pt x="485" y="421"/>
                  </a:cubicBezTo>
                  <a:cubicBezTo>
                    <a:pt x="432" y="486"/>
                    <a:pt x="292" y="458"/>
                    <a:pt x="173" y="359"/>
                  </a:cubicBezTo>
                  <a:cubicBezTo>
                    <a:pt x="54" y="261"/>
                    <a:pt x="0" y="129"/>
                    <a:pt x="54" y="64"/>
                  </a:cubicBezTo>
                  <a:close/>
                </a:path>
              </a:pathLst>
            </a:cu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3" name="Freeform 397">
              <a:extLst>
                <a:ext uri="{FF2B5EF4-FFF2-40B4-BE49-F238E27FC236}">
                  <a16:creationId xmlns:a16="http://schemas.microsoft.com/office/drawing/2014/main" id="{4CB667AA-A0D0-45A9-A763-2A759F0349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733"/>
              <a:ext cx="755" cy="721"/>
            </a:xfrm>
            <a:custGeom>
              <a:avLst/>
              <a:gdLst>
                <a:gd name="T0" fmla="*/ 179 w 431"/>
                <a:gd name="T1" fmla="*/ 1696 h 386"/>
                <a:gd name="T2" fmla="*/ 179 w 431"/>
                <a:gd name="T3" fmla="*/ 1696 h 386"/>
                <a:gd name="T4" fmla="*/ 187 w 431"/>
                <a:gd name="T5" fmla="*/ 377 h 386"/>
                <a:gd name="T6" fmla="*/ 1188 w 431"/>
                <a:gd name="T7" fmla="*/ 112 h 386"/>
                <a:gd name="T8" fmla="*/ 2780 w 431"/>
                <a:gd name="T9" fmla="*/ 1166 h 386"/>
                <a:gd name="T10" fmla="*/ 3882 w 431"/>
                <a:gd name="T11" fmla="*/ 2990 h 386"/>
                <a:gd name="T12" fmla="*/ 3870 w 431"/>
                <a:gd name="T13" fmla="*/ 4319 h 386"/>
                <a:gd name="T14" fmla="*/ 2869 w 431"/>
                <a:gd name="T15" fmla="*/ 4574 h 386"/>
                <a:gd name="T16" fmla="*/ 1267 w 431"/>
                <a:gd name="T17" fmla="*/ 3521 h 386"/>
                <a:gd name="T18" fmla="*/ 179 w 431"/>
                <a:gd name="T19" fmla="*/ 1696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5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0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solidFill>
              <a:srgbClr val="CE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4" name="Freeform 398">
              <a:extLst>
                <a:ext uri="{FF2B5EF4-FFF2-40B4-BE49-F238E27FC236}">
                  <a16:creationId xmlns:a16="http://schemas.microsoft.com/office/drawing/2014/main" id="{70A108D4-8DF6-41E8-ADFA-A5D9B45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733"/>
              <a:ext cx="725" cy="669"/>
            </a:xfrm>
            <a:custGeom>
              <a:avLst/>
              <a:gdLst>
                <a:gd name="T0" fmla="*/ 3716 w 414"/>
                <a:gd name="T1" fmla="*/ 3003 h 358"/>
                <a:gd name="T2" fmla="*/ 2616 w 414"/>
                <a:gd name="T3" fmla="*/ 1170 h 358"/>
                <a:gd name="T4" fmla="*/ 1024 w 414"/>
                <a:gd name="T5" fmla="*/ 112 h 358"/>
                <a:gd name="T6" fmla="*/ 28 w 414"/>
                <a:gd name="T7" fmla="*/ 377 h 358"/>
                <a:gd name="T8" fmla="*/ 0 w 414"/>
                <a:gd name="T9" fmla="*/ 419 h 358"/>
                <a:gd name="T10" fmla="*/ 828 w 414"/>
                <a:gd name="T11" fmla="*/ 278 h 358"/>
                <a:gd name="T12" fmla="*/ 2502 w 414"/>
                <a:gd name="T13" fmla="*/ 1351 h 358"/>
                <a:gd name="T14" fmla="*/ 3630 w 414"/>
                <a:gd name="T15" fmla="*/ 3283 h 358"/>
                <a:gd name="T16" fmla="*/ 3679 w 414"/>
                <a:gd name="T17" fmla="*/ 4365 h 358"/>
                <a:gd name="T18" fmla="*/ 3704 w 414"/>
                <a:gd name="T19" fmla="*/ 4326 h 358"/>
                <a:gd name="T20" fmla="*/ 3716 w 414"/>
                <a:gd name="T21" fmla="*/ 3003 h 3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14" h="358">
                  <a:moveTo>
                    <a:pt x="395" y="246"/>
                  </a:moveTo>
                  <a:cubicBezTo>
                    <a:pt x="374" y="194"/>
                    <a:pt x="333" y="141"/>
                    <a:pt x="278" y="96"/>
                  </a:cubicBezTo>
                  <a:cubicBezTo>
                    <a:pt x="224" y="51"/>
                    <a:pt x="164" y="20"/>
                    <a:pt x="109" y="9"/>
                  </a:cubicBezTo>
                  <a:cubicBezTo>
                    <a:pt x="60" y="0"/>
                    <a:pt x="22" y="7"/>
                    <a:pt x="3" y="31"/>
                  </a:cubicBezTo>
                  <a:cubicBezTo>
                    <a:pt x="2" y="32"/>
                    <a:pt x="1" y="33"/>
                    <a:pt x="0" y="34"/>
                  </a:cubicBezTo>
                  <a:cubicBezTo>
                    <a:pt x="23" y="22"/>
                    <a:pt x="53" y="20"/>
                    <a:pt x="88" y="23"/>
                  </a:cubicBezTo>
                  <a:cubicBezTo>
                    <a:pt x="149" y="29"/>
                    <a:pt x="210" y="64"/>
                    <a:pt x="266" y="111"/>
                  </a:cubicBezTo>
                  <a:cubicBezTo>
                    <a:pt x="323" y="157"/>
                    <a:pt x="369" y="211"/>
                    <a:pt x="386" y="269"/>
                  </a:cubicBezTo>
                  <a:cubicBezTo>
                    <a:pt x="395" y="303"/>
                    <a:pt x="400" y="333"/>
                    <a:pt x="391" y="358"/>
                  </a:cubicBezTo>
                  <a:cubicBezTo>
                    <a:pt x="392" y="357"/>
                    <a:pt x="393" y="356"/>
                    <a:pt x="394" y="355"/>
                  </a:cubicBezTo>
                  <a:cubicBezTo>
                    <a:pt x="413" y="331"/>
                    <a:pt x="414" y="293"/>
                    <a:pt x="395" y="246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5" name="Freeform 399">
              <a:extLst>
                <a:ext uri="{FF2B5EF4-FFF2-40B4-BE49-F238E27FC236}">
                  <a16:creationId xmlns:a16="http://schemas.microsoft.com/office/drawing/2014/main" id="{C4C922CC-DBE5-49D9-97A4-342CA8645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940"/>
              <a:ext cx="58" cy="90"/>
            </a:xfrm>
            <a:custGeom>
              <a:avLst/>
              <a:gdLst>
                <a:gd name="T0" fmla="*/ 0 w 33"/>
                <a:gd name="T1" fmla="*/ 450 h 48"/>
                <a:gd name="T2" fmla="*/ 28 w 33"/>
                <a:gd name="T3" fmla="*/ 594 h 48"/>
                <a:gd name="T4" fmla="*/ 315 w 33"/>
                <a:gd name="T5" fmla="*/ 152 h 48"/>
                <a:gd name="T6" fmla="*/ 286 w 33"/>
                <a:gd name="T7" fmla="*/ 0 h 48"/>
                <a:gd name="T8" fmla="*/ 0 w 33"/>
                <a:gd name="T9" fmla="*/ 450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8">
                  <a:moveTo>
                    <a:pt x="0" y="36"/>
                  </a:moveTo>
                  <a:cubicBezTo>
                    <a:pt x="1" y="40"/>
                    <a:pt x="2" y="44"/>
                    <a:pt x="3" y="48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2" y="8"/>
                    <a:pt x="31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6" name="Freeform 400">
              <a:extLst>
                <a:ext uri="{FF2B5EF4-FFF2-40B4-BE49-F238E27FC236}">
                  <a16:creationId xmlns:a16="http://schemas.microsoft.com/office/drawing/2014/main" id="{C9A24381-BE58-4F47-A5DB-67EFB9588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978"/>
              <a:ext cx="70" cy="117"/>
            </a:xfrm>
            <a:custGeom>
              <a:avLst/>
              <a:gdLst>
                <a:gd name="T0" fmla="*/ 0 w 40"/>
                <a:gd name="T1" fmla="*/ 427 h 63"/>
                <a:gd name="T2" fmla="*/ 98 w 40"/>
                <a:gd name="T3" fmla="*/ 748 h 63"/>
                <a:gd name="T4" fmla="*/ 376 w 40"/>
                <a:gd name="T5" fmla="*/ 321 h 63"/>
                <a:gd name="T6" fmla="*/ 285 w 40"/>
                <a:gd name="T7" fmla="*/ 0 h 63"/>
                <a:gd name="T8" fmla="*/ 0 w 40"/>
                <a:gd name="T9" fmla="*/ 42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63">
                  <a:moveTo>
                    <a:pt x="0" y="36"/>
                  </a:moveTo>
                  <a:cubicBezTo>
                    <a:pt x="3" y="45"/>
                    <a:pt x="6" y="54"/>
                    <a:pt x="10" y="63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36" y="18"/>
                    <a:pt x="33" y="9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7" name="Freeform 401">
              <a:extLst>
                <a:ext uri="{FF2B5EF4-FFF2-40B4-BE49-F238E27FC236}">
                  <a16:creationId xmlns:a16="http://schemas.microsoft.com/office/drawing/2014/main" id="{5DA7ABC3-C279-4344-9677-DFE0AF83A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0" y="3226"/>
              <a:ext cx="74" cy="92"/>
            </a:xfrm>
            <a:custGeom>
              <a:avLst/>
              <a:gdLst>
                <a:gd name="T0" fmla="*/ 0 w 42"/>
                <a:gd name="T1" fmla="*/ 458 h 49"/>
                <a:gd name="T2" fmla="*/ 115 w 42"/>
                <a:gd name="T3" fmla="*/ 610 h 49"/>
                <a:gd name="T4" fmla="*/ 403 w 42"/>
                <a:gd name="T5" fmla="*/ 158 h 49"/>
                <a:gd name="T6" fmla="*/ 289 w 42"/>
                <a:gd name="T7" fmla="*/ 0 h 49"/>
                <a:gd name="T8" fmla="*/ 0 w 42"/>
                <a:gd name="T9" fmla="*/ 458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49">
                  <a:moveTo>
                    <a:pt x="0" y="37"/>
                  </a:moveTo>
                  <a:cubicBezTo>
                    <a:pt x="4" y="41"/>
                    <a:pt x="8" y="45"/>
                    <a:pt x="12" y="49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8" y="9"/>
                    <a:pt x="34" y="5"/>
                    <a:pt x="30" y="0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8" name="Freeform 402">
              <a:extLst>
                <a:ext uri="{FF2B5EF4-FFF2-40B4-BE49-F238E27FC236}">
                  <a16:creationId xmlns:a16="http://schemas.microsoft.com/office/drawing/2014/main" id="{6D27FE7F-BDA6-4EBC-AB6C-743AA1DF9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3256"/>
              <a:ext cx="60" cy="75"/>
            </a:xfrm>
            <a:custGeom>
              <a:avLst/>
              <a:gdLst>
                <a:gd name="T0" fmla="*/ 0 w 34"/>
                <a:gd name="T1" fmla="*/ 450 h 40"/>
                <a:gd name="T2" fmla="*/ 37 w 34"/>
                <a:gd name="T3" fmla="*/ 495 h 40"/>
                <a:gd name="T4" fmla="*/ 330 w 34"/>
                <a:gd name="T5" fmla="*/ 53 h 40"/>
                <a:gd name="T6" fmla="*/ 293 w 34"/>
                <a:gd name="T7" fmla="*/ 0 h 40"/>
                <a:gd name="T8" fmla="*/ 0 w 34"/>
                <a:gd name="T9" fmla="*/ 450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" h="40">
                  <a:moveTo>
                    <a:pt x="0" y="36"/>
                  </a:moveTo>
                  <a:cubicBezTo>
                    <a:pt x="1" y="37"/>
                    <a:pt x="2" y="39"/>
                    <a:pt x="4" y="40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3" y="2"/>
                    <a:pt x="31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29" name="Freeform 403">
              <a:extLst>
                <a:ext uri="{FF2B5EF4-FFF2-40B4-BE49-F238E27FC236}">
                  <a16:creationId xmlns:a16="http://schemas.microsoft.com/office/drawing/2014/main" id="{E3C2E3A8-A40E-45B4-B187-188788749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3278"/>
              <a:ext cx="79" cy="92"/>
            </a:xfrm>
            <a:custGeom>
              <a:avLst/>
              <a:gdLst>
                <a:gd name="T0" fmla="*/ 0 w 45"/>
                <a:gd name="T1" fmla="*/ 451 h 49"/>
                <a:gd name="T2" fmla="*/ 142 w 45"/>
                <a:gd name="T3" fmla="*/ 610 h 49"/>
                <a:gd name="T4" fmla="*/ 428 w 45"/>
                <a:gd name="T5" fmla="*/ 158 h 49"/>
                <a:gd name="T6" fmla="*/ 286 w 45"/>
                <a:gd name="T7" fmla="*/ 0 h 49"/>
                <a:gd name="T8" fmla="*/ 0 w 45"/>
                <a:gd name="T9" fmla="*/ 451 h 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49">
                  <a:moveTo>
                    <a:pt x="0" y="36"/>
                  </a:moveTo>
                  <a:cubicBezTo>
                    <a:pt x="5" y="41"/>
                    <a:pt x="10" y="45"/>
                    <a:pt x="15" y="49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0" y="9"/>
                    <a:pt x="35" y="4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0" name="Freeform 404">
              <a:extLst>
                <a:ext uri="{FF2B5EF4-FFF2-40B4-BE49-F238E27FC236}">
                  <a16:creationId xmlns:a16="http://schemas.microsoft.com/office/drawing/2014/main" id="{6BA7DA0E-0119-43A7-8621-32A9F6F2E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3" y="3486"/>
              <a:ext cx="63" cy="69"/>
            </a:xfrm>
            <a:custGeom>
              <a:avLst/>
              <a:gdLst>
                <a:gd name="T0" fmla="*/ 0 w 36"/>
                <a:gd name="T1" fmla="*/ 435 h 37"/>
                <a:gd name="T2" fmla="*/ 58 w 36"/>
                <a:gd name="T3" fmla="*/ 449 h 37"/>
                <a:gd name="T4" fmla="*/ 338 w 36"/>
                <a:gd name="T5" fmla="*/ 13 h 37"/>
                <a:gd name="T6" fmla="*/ 285 w 36"/>
                <a:gd name="T7" fmla="*/ 0 h 37"/>
                <a:gd name="T8" fmla="*/ 0 w 36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2" y="36"/>
                    <a:pt x="4" y="37"/>
                    <a:pt x="6" y="37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4" y="0"/>
                    <a:pt x="32" y="0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1" name="Freeform 405">
              <a:extLst>
                <a:ext uri="{FF2B5EF4-FFF2-40B4-BE49-F238E27FC236}">
                  <a16:creationId xmlns:a16="http://schemas.microsoft.com/office/drawing/2014/main" id="{552DEAB4-E460-468A-A766-A4DA5847A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3489"/>
              <a:ext cx="95" cy="69"/>
            </a:xfrm>
            <a:custGeom>
              <a:avLst/>
              <a:gdLst>
                <a:gd name="T0" fmla="*/ 0 w 54"/>
                <a:gd name="T1" fmla="*/ 435 h 37"/>
                <a:gd name="T2" fmla="*/ 229 w 54"/>
                <a:gd name="T3" fmla="*/ 449 h 37"/>
                <a:gd name="T4" fmla="*/ 517 w 54"/>
                <a:gd name="T5" fmla="*/ 13 h 37"/>
                <a:gd name="T6" fmla="*/ 289 w 54"/>
                <a:gd name="T7" fmla="*/ 0 h 37"/>
                <a:gd name="T8" fmla="*/ 0 w 54"/>
                <a:gd name="T9" fmla="*/ 435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" h="37">
                  <a:moveTo>
                    <a:pt x="0" y="36"/>
                  </a:moveTo>
                  <a:cubicBezTo>
                    <a:pt x="8" y="37"/>
                    <a:pt x="16" y="37"/>
                    <a:pt x="24" y="37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6" y="1"/>
                    <a:pt x="38" y="1"/>
                    <a:pt x="30" y="0"/>
                  </a:cubicBezTo>
                  <a:lnTo>
                    <a:pt x="0" y="36"/>
                  </a:lnTo>
                  <a:close/>
                </a:path>
              </a:pathLst>
            </a:custGeom>
            <a:solidFill>
              <a:srgbClr val="A2DC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2" name="Freeform 406">
              <a:extLst>
                <a:ext uri="{FF2B5EF4-FFF2-40B4-BE49-F238E27FC236}">
                  <a16:creationId xmlns:a16="http://schemas.microsoft.com/office/drawing/2014/main" id="{7F3435B2-3CAD-49F6-97EE-21B316AD4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3489"/>
              <a:ext cx="70" cy="69"/>
            </a:xfrm>
            <a:custGeom>
              <a:avLst/>
              <a:gdLst>
                <a:gd name="T0" fmla="*/ 0 w 40"/>
                <a:gd name="T1" fmla="*/ 449 h 37"/>
                <a:gd name="T2" fmla="*/ 98 w 40"/>
                <a:gd name="T3" fmla="*/ 435 h 37"/>
                <a:gd name="T4" fmla="*/ 376 w 40"/>
                <a:gd name="T5" fmla="*/ 0 h 37"/>
                <a:gd name="T6" fmla="*/ 285 w 40"/>
                <a:gd name="T7" fmla="*/ 13 h 37"/>
                <a:gd name="T8" fmla="*/ 0 w 40"/>
                <a:gd name="T9" fmla="*/ 449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37">
                  <a:moveTo>
                    <a:pt x="0" y="37"/>
                  </a:moveTo>
                  <a:cubicBezTo>
                    <a:pt x="4" y="37"/>
                    <a:pt x="7" y="36"/>
                    <a:pt x="10" y="3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7" y="0"/>
                    <a:pt x="34" y="0"/>
                    <a:pt x="30" y="1"/>
                  </a:cubicBezTo>
                  <a:lnTo>
                    <a:pt x="0" y="37"/>
                  </a:lnTo>
                  <a:close/>
                </a:path>
              </a:pathLst>
            </a:custGeom>
            <a:solidFill>
              <a:srgbClr val="74CB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3" name="Freeform 407">
              <a:extLst>
                <a:ext uri="{FF2B5EF4-FFF2-40B4-BE49-F238E27FC236}">
                  <a16:creationId xmlns:a16="http://schemas.microsoft.com/office/drawing/2014/main" id="{6919FF89-4D30-4FBB-8DDB-13A94E0BC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2980"/>
              <a:ext cx="697" cy="474"/>
            </a:xfrm>
            <a:custGeom>
              <a:avLst/>
              <a:gdLst>
                <a:gd name="T0" fmla="*/ 3744 w 398"/>
                <a:gd name="T1" fmla="*/ 2646 h 254"/>
                <a:gd name="T2" fmla="*/ 2776 w 398"/>
                <a:gd name="T3" fmla="*/ 2859 h 254"/>
                <a:gd name="T4" fmla="*/ 1187 w 398"/>
                <a:gd name="T5" fmla="*/ 1808 h 254"/>
                <a:gd name="T6" fmla="*/ 0 w 398"/>
                <a:gd name="T7" fmla="*/ 0 h 254"/>
                <a:gd name="T8" fmla="*/ 0 w 398"/>
                <a:gd name="T9" fmla="*/ 0 h 254"/>
                <a:gd name="T10" fmla="*/ 28 w 398"/>
                <a:gd name="T11" fmla="*/ 84 h 254"/>
                <a:gd name="T12" fmla="*/ 1116 w 398"/>
                <a:gd name="T13" fmla="*/ 1905 h 254"/>
                <a:gd name="T14" fmla="*/ 2718 w 398"/>
                <a:gd name="T15" fmla="*/ 2956 h 254"/>
                <a:gd name="T16" fmla="*/ 3718 w 398"/>
                <a:gd name="T17" fmla="*/ 2702 h 254"/>
                <a:gd name="T18" fmla="*/ 3744 w 398"/>
                <a:gd name="T19" fmla="*/ 2646 h 2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8" h="254">
                  <a:moveTo>
                    <a:pt x="398" y="218"/>
                  </a:moveTo>
                  <a:cubicBezTo>
                    <a:pt x="378" y="239"/>
                    <a:pt x="342" y="245"/>
                    <a:pt x="295" y="236"/>
                  </a:cubicBezTo>
                  <a:cubicBezTo>
                    <a:pt x="241" y="225"/>
                    <a:pt x="180" y="194"/>
                    <a:pt x="126" y="149"/>
                  </a:cubicBezTo>
                  <a:cubicBezTo>
                    <a:pt x="72" y="104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4" y="59"/>
                    <a:pt x="65" y="112"/>
                    <a:pt x="119" y="157"/>
                  </a:cubicBezTo>
                  <a:cubicBezTo>
                    <a:pt x="174" y="202"/>
                    <a:pt x="234" y="233"/>
                    <a:pt x="289" y="244"/>
                  </a:cubicBezTo>
                  <a:cubicBezTo>
                    <a:pt x="338" y="254"/>
                    <a:pt x="376" y="246"/>
                    <a:pt x="395" y="223"/>
                  </a:cubicBezTo>
                  <a:cubicBezTo>
                    <a:pt x="396" y="221"/>
                    <a:pt x="397" y="220"/>
                    <a:pt x="398" y="218"/>
                  </a:cubicBezTo>
                  <a:close/>
                </a:path>
              </a:pathLst>
            </a:custGeom>
            <a:solidFill>
              <a:srgbClr val="C1E8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4" name="Freeform 408">
              <a:extLst>
                <a:ext uri="{FF2B5EF4-FFF2-40B4-BE49-F238E27FC236}">
                  <a16:creationId xmlns:a16="http://schemas.microsoft.com/office/drawing/2014/main" id="{C34EF9AA-790E-410F-BB9A-3C708CA4E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006"/>
              <a:ext cx="685" cy="470"/>
            </a:xfrm>
            <a:custGeom>
              <a:avLst/>
              <a:gdLst>
                <a:gd name="T0" fmla="*/ 3683 w 391"/>
                <a:gd name="T1" fmla="*/ 2617 h 252"/>
                <a:gd name="T2" fmla="*/ 2694 w 391"/>
                <a:gd name="T3" fmla="*/ 2842 h 252"/>
                <a:gd name="T4" fmla="*/ 1114 w 391"/>
                <a:gd name="T5" fmla="*/ 1837 h 252"/>
                <a:gd name="T6" fmla="*/ 0 w 391"/>
                <a:gd name="T7" fmla="*/ 0 h 252"/>
                <a:gd name="T8" fmla="*/ 0 w 391"/>
                <a:gd name="T9" fmla="*/ 0 h 252"/>
                <a:gd name="T10" fmla="*/ 28 w 391"/>
                <a:gd name="T11" fmla="*/ 84 h 252"/>
                <a:gd name="T12" fmla="*/ 1053 w 391"/>
                <a:gd name="T13" fmla="*/ 1874 h 252"/>
                <a:gd name="T14" fmla="*/ 2645 w 391"/>
                <a:gd name="T15" fmla="*/ 2926 h 252"/>
                <a:gd name="T16" fmla="*/ 3656 w 391"/>
                <a:gd name="T17" fmla="*/ 2671 h 252"/>
                <a:gd name="T18" fmla="*/ 3683 w 391"/>
                <a:gd name="T19" fmla="*/ 2617 h 25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1" h="252">
                  <a:moveTo>
                    <a:pt x="391" y="216"/>
                  </a:moveTo>
                  <a:cubicBezTo>
                    <a:pt x="370" y="237"/>
                    <a:pt x="332" y="244"/>
                    <a:pt x="286" y="235"/>
                  </a:cubicBezTo>
                  <a:cubicBezTo>
                    <a:pt x="231" y="224"/>
                    <a:pt x="172" y="197"/>
                    <a:pt x="118" y="152"/>
                  </a:cubicBezTo>
                  <a:cubicBezTo>
                    <a:pt x="64" y="107"/>
                    <a:pt x="21" y="5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2" y="5"/>
                    <a:pt x="3" y="7"/>
                  </a:cubicBezTo>
                  <a:cubicBezTo>
                    <a:pt x="23" y="59"/>
                    <a:pt x="58" y="110"/>
                    <a:pt x="112" y="155"/>
                  </a:cubicBezTo>
                  <a:cubicBezTo>
                    <a:pt x="166" y="200"/>
                    <a:pt x="226" y="231"/>
                    <a:pt x="281" y="242"/>
                  </a:cubicBezTo>
                  <a:cubicBezTo>
                    <a:pt x="330" y="252"/>
                    <a:pt x="368" y="244"/>
                    <a:pt x="388" y="221"/>
                  </a:cubicBezTo>
                  <a:cubicBezTo>
                    <a:pt x="389" y="219"/>
                    <a:pt x="390" y="218"/>
                    <a:pt x="391" y="2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5" name="Freeform 409">
              <a:extLst>
                <a:ext uri="{FF2B5EF4-FFF2-40B4-BE49-F238E27FC236}">
                  <a16:creationId xmlns:a16="http://schemas.microsoft.com/office/drawing/2014/main" id="{EFA0CB61-0783-49E0-9BAA-17B5C2270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2770"/>
              <a:ext cx="700" cy="632"/>
            </a:xfrm>
            <a:custGeom>
              <a:avLst/>
              <a:gdLst>
                <a:gd name="T0" fmla="*/ 0 w 400"/>
                <a:gd name="T1" fmla="*/ 172 h 338"/>
                <a:gd name="T2" fmla="*/ 828 w 400"/>
                <a:gd name="T3" fmla="*/ 39 h 338"/>
                <a:gd name="T4" fmla="*/ 2499 w 400"/>
                <a:gd name="T5" fmla="*/ 1113 h 338"/>
                <a:gd name="T6" fmla="*/ 3623 w 400"/>
                <a:gd name="T7" fmla="*/ 3046 h 338"/>
                <a:gd name="T8" fmla="*/ 3666 w 400"/>
                <a:gd name="T9" fmla="*/ 4132 h 3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0" h="338">
                  <a:moveTo>
                    <a:pt x="0" y="14"/>
                  </a:moveTo>
                  <a:cubicBezTo>
                    <a:pt x="23" y="2"/>
                    <a:pt x="53" y="0"/>
                    <a:pt x="88" y="3"/>
                  </a:cubicBezTo>
                  <a:cubicBezTo>
                    <a:pt x="149" y="9"/>
                    <a:pt x="210" y="44"/>
                    <a:pt x="266" y="91"/>
                  </a:cubicBezTo>
                  <a:cubicBezTo>
                    <a:pt x="323" y="137"/>
                    <a:pt x="369" y="191"/>
                    <a:pt x="386" y="249"/>
                  </a:cubicBezTo>
                  <a:cubicBezTo>
                    <a:pt x="395" y="283"/>
                    <a:pt x="400" y="313"/>
                    <a:pt x="391" y="338"/>
                  </a:cubicBezTo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6" name="Freeform 410">
              <a:extLst>
                <a:ext uri="{FF2B5EF4-FFF2-40B4-BE49-F238E27FC236}">
                  <a16:creationId xmlns:a16="http://schemas.microsoft.com/office/drawing/2014/main" id="{AE52421D-8187-4202-8673-5EF8C7B2A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759"/>
              <a:ext cx="902" cy="855"/>
            </a:xfrm>
            <a:custGeom>
              <a:avLst/>
              <a:gdLst>
                <a:gd name="T0" fmla="*/ 4561 w 515"/>
                <a:gd name="T1" fmla="*/ 4788 h 458"/>
                <a:gd name="T2" fmla="*/ 1629 w 515"/>
                <a:gd name="T3" fmla="*/ 4032 h 458"/>
                <a:gd name="T4" fmla="*/ 510 w 515"/>
                <a:gd name="T5" fmla="*/ 450 h 458"/>
                <a:gd name="T6" fmla="*/ 788 w 515"/>
                <a:gd name="T7" fmla="*/ 0 h 458"/>
                <a:gd name="T8" fmla="*/ 1914 w 515"/>
                <a:gd name="T9" fmla="*/ 3586 h 458"/>
                <a:gd name="T10" fmla="*/ 4846 w 515"/>
                <a:gd name="T11" fmla="*/ 4331 h 458"/>
                <a:gd name="T12" fmla="*/ 4561 w 515"/>
                <a:gd name="T13" fmla="*/ 4788 h 4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5" h="458">
                  <a:moveTo>
                    <a:pt x="485" y="394"/>
                  </a:moveTo>
                  <a:cubicBezTo>
                    <a:pt x="432" y="458"/>
                    <a:pt x="292" y="430"/>
                    <a:pt x="173" y="332"/>
                  </a:cubicBezTo>
                  <a:cubicBezTo>
                    <a:pt x="54" y="233"/>
                    <a:pt x="0" y="101"/>
                    <a:pt x="54" y="37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30" y="65"/>
                    <a:pt x="84" y="197"/>
                    <a:pt x="203" y="295"/>
                  </a:cubicBezTo>
                  <a:cubicBezTo>
                    <a:pt x="322" y="394"/>
                    <a:pt x="462" y="422"/>
                    <a:pt x="515" y="357"/>
                  </a:cubicBezTo>
                  <a:lnTo>
                    <a:pt x="485" y="394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7" name="Freeform 411">
              <a:extLst>
                <a:ext uri="{FF2B5EF4-FFF2-40B4-BE49-F238E27FC236}">
                  <a16:creationId xmlns:a16="http://schemas.microsoft.com/office/drawing/2014/main" id="{C24C6A02-FC23-4315-B3AB-B73273A79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640"/>
              <a:ext cx="942" cy="907"/>
            </a:xfrm>
            <a:custGeom>
              <a:avLst/>
              <a:gdLst>
                <a:gd name="T0" fmla="*/ 510 w 538"/>
                <a:gd name="T1" fmla="*/ 773 h 486"/>
                <a:gd name="T2" fmla="*/ 3441 w 538"/>
                <a:gd name="T3" fmla="*/ 1528 h 486"/>
                <a:gd name="T4" fmla="*/ 4559 w 538"/>
                <a:gd name="T5" fmla="*/ 5110 h 486"/>
                <a:gd name="T6" fmla="*/ 1628 w 538"/>
                <a:gd name="T7" fmla="*/ 4354 h 486"/>
                <a:gd name="T8" fmla="*/ 510 w 538"/>
                <a:gd name="T9" fmla="*/ 773 h 4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8" h="486">
                  <a:moveTo>
                    <a:pt x="54" y="64"/>
                  </a:moveTo>
                  <a:cubicBezTo>
                    <a:pt x="107" y="0"/>
                    <a:pt x="247" y="27"/>
                    <a:pt x="366" y="126"/>
                  </a:cubicBezTo>
                  <a:cubicBezTo>
                    <a:pt x="485" y="225"/>
                    <a:pt x="538" y="357"/>
                    <a:pt x="485" y="421"/>
                  </a:cubicBezTo>
                  <a:cubicBezTo>
                    <a:pt x="432" y="486"/>
                    <a:pt x="292" y="458"/>
                    <a:pt x="173" y="359"/>
                  </a:cubicBezTo>
                  <a:cubicBezTo>
                    <a:pt x="54" y="261"/>
                    <a:pt x="0" y="129"/>
                    <a:pt x="54" y="64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8" name="Freeform 412">
              <a:extLst>
                <a:ext uri="{FF2B5EF4-FFF2-40B4-BE49-F238E27FC236}">
                  <a16:creationId xmlns:a16="http://schemas.microsoft.com/office/drawing/2014/main" id="{17804DB2-F5EC-4E61-87C1-B2138B933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2733"/>
              <a:ext cx="755" cy="721"/>
            </a:xfrm>
            <a:custGeom>
              <a:avLst/>
              <a:gdLst>
                <a:gd name="T0" fmla="*/ 179 w 431"/>
                <a:gd name="T1" fmla="*/ 1696 h 386"/>
                <a:gd name="T2" fmla="*/ 179 w 431"/>
                <a:gd name="T3" fmla="*/ 1696 h 386"/>
                <a:gd name="T4" fmla="*/ 187 w 431"/>
                <a:gd name="T5" fmla="*/ 377 h 386"/>
                <a:gd name="T6" fmla="*/ 1188 w 431"/>
                <a:gd name="T7" fmla="*/ 112 h 386"/>
                <a:gd name="T8" fmla="*/ 2780 w 431"/>
                <a:gd name="T9" fmla="*/ 1166 h 386"/>
                <a:gd name="T10" fmla="*/ 3882 w 431"/>
                <a:gd name="T11" fmla="*/ 2990 h 386"/>
                <a:gd name="T12" fmla="*/ 3870 w 431"/>
                <a:gd name="T13" fmla="*/ 4319 h 386"/>
                <a:gd name="T14" fmla="*/ 2869 w 431"/>
                <a:gd name="T15" fmla="*/ 4574 h 386"/>
                <a:gd name="T16" fmla="*/ 1267 w 431"/>
                <a:gd name="T17" fmla="*/ 3521 h 386"/>
                <a:gd name="T18" fmla="*/ 179 w 431"/>
                <a:gd name="T19" fmla="*/ 1696 h 38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31" h="386">
                  <a:moveTo>
                    <a:pt x="19" y="139"/>
                  </a:moveTo>
                  <a:cubicBezTo>
                    <a:pt x="19" y="139"/>
                    <a:pt x="19" y="139"/>
                    <a:pt x="19" y="139"/>
                  </a:cubicBezTo>
                  <a:cubicBezTo>
                    <a:pt x="0" y="93"/>
                    <a:pt x="0" y="54"/>
                    <a:pt x="20" y="31"/>
                  </a:cubicBezTo>
                  <a:cubicBezTo>
                    <a:pt x="39" y="7"/>
                    <a:pt x="77" y="0"/>
                    <a:pt x="126" y="9"/>
                  </a:cubicBezTo>
                  <a:cubicBezTo>
                    <a:pt x="181" y="20"/>
                    <a:pt x="241" y="51"/>
                    <a:pt x="295" y="96"/>
                  </a:cubicBezTo>
                  <a:cubicBezTo>
                    <a:pt x="350" y="141"/>
                    <a:pt x="391" y="194"/>
                    <a:pt x="412" y="246"/>
                  </a:cubicBezTo>
                  <a:cubicBezTo>
                    <a:pt x="431" y="293"/>
                    <a:pt x="430" y="331"/>
                    <a:pt x="411" y="355"/>
                  </a:cubicBezTo>
                  <a:cubicBezTo>
                    <a:pt x="392" y="378"/>
                    <a:pt x="354" y="386"/>
                    <a:pt x="305" y="376"/>
                  </a:cubicBezTo>
                  <a:cubicBezTo>
                    <a:pt x="250" y="365"/>
                    <a:pt x="190" y="334"/>
                    <a:pt x="135" y="289"/>
                  </a:cubicBezTo>
                  <a:cubicBezTo>
                    <a:pt x="81" y="244"/>
                    <a:pt x="40" y="191"/>
                    <a:pt x="19" y="139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39" name="Freeform 413">
              <a:extLst>
                <a:ext uri="{FF2B5EF4-FFF2-40B4-BE49-F238E27FC236}">
                  <a16:creationId xmlns:a16="http://schemas.microsoft.com/office/drawing/2014/main" id="{90CA0624-672D-4135-A808-92F09A304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3164"/>
              <a:ext cx="30" cy="47"/>
            </a:xfrm>
            <a:custGeom>
              <a:avLst/>
              <a:gdLst>
                <a:gd name="T0" fmla="*/ 166 w 17"/>
                <a:gd name="T1" fmla="*/ 310 h 25"/>
                <a:gd name="T2" fmla="*/ 0 w 17"/>
                <a:gd name="T3" fmla="*/ 0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25">
                  <a:moveTo>
                    <a:pt x="17" y="25"/>
                  </a:moveTo>
                  <a:cubicBezTo>
                    <a:pt x="13" y="17"/>
                    <a:pt x="8" y="8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0" name="Line 414">
              <a:extLst>
                <a:ext uri="{FF2B5EF4-FFF2-40B4-BE49-F238E27FC236}">
                  <a16:creationId xmlns:a16="http://schemas.microsoft.com/office/drawing/2014/main" id="{02AB0607-94DC-4ADC-8F23-5DE2FBA7CF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4" y="3204"/>
              <a:ext cx="1" cy="4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1" name="Freeform 415">
              <a:extLst>
                <a:ext uri="{FF2B5EF4-FFF2-40B4-BE49-F238E27FC236}">
                  <a16:creationId xmlns:a16="http://schemas.microsoft.com/office/drawing/2014/main" id="{276D51E2-3555-4E89-9AEC-BDA89551A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60"/>
              <a:ext cx="70" cy="183"/>
            </a:xfrm>
            <a:custGeom>
              <a:avLst/>
              <a:gdLst>
                <a:gd name="T0" fmla="*/ 0 w 40"/>
                <a:gd name="T1" fmla="*/ 0 h 98"/>
                <a:gd name="T2" fmla="*/ 376 w 40"/>
                <a:gd name="T3" fmla="*/ 937 h 98"/>
                <a:gd name="T4" fmla="*/ 350 w 40"/>
                <a:gd name="T5" fmla="*/ 1193 h 9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98">
                  <a:moveTo>
                    <a:pt x="0" y="0"/>
                  </a:moveTo>
                  <a:cubicBezTo>
                    <a:pt x="25" y="23"/>
                    <a:pt x="40" y="49"/>
                    <a:pt x="40" y="77"/>
                  </a:cubicBezTo>
                  <a:cubicBezTo>
                    <a:pt x="40" y="84"/>
                    <a:pt x="39" y="91"/>
                    <a:pt x="37" y="98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2" name="Freeform 416">
              <a:extLst>
                <a:ext uri="{FF2B5EF4-FFF2-40B4-BE49-F238E27FC236}">
                  <a16:creationId xmlns:a16="http://schemas.microsoft.com/office/drawing/2014/main" id="{32545F58-DB5B-4A2D-AFD8-F259231B7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3" y="3075"/>
              <a:ext cx="63" cy="147"/>
            </a:xfrm>
            <a:custGeom>
              <a:avLst/>
              <a:gdLst>
                <a:gd name="T0" fmla="*/ 327 w 36"/>
                <a:gd name="T1" fmla="*/ 949 h 79"/>
                <a:gd name="T2" fmla="*/ 338 w 36"/>
                <a:gd name="T3" fmla="*/ 824 h 79"/>
                <a:gd name="T4" fmla="*/ 0 w 36"/>
                <a:gd name="T5" fmla="*/ 0 h 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79">
                  <a:moveTo>
                    <a:pt x="35" y="79"/>
                  </a:moveTo>
                  <a:cubicBezTo>
                    <a:pt x="36" y="76"/>
                    <a:pt x="36" y="73"/>
                    <a:pt x="36" y="69"/>
                  </a:cubicBezTo>
                  <a:cubicBezTo>
                    <a:pt x="36" y="45"/>
                    <a:pt x="23" y="21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3" name="Freeform 417">
              <a:extLst>
                <a:ext uri="{FF2B5EF4-FFF2-40B4-BE49-F238E27FC236}">
                  <a16:creationId xmlns:a16="http://schemas.microsoft.com/office/drawing/2014/main" id="{A78203D0-34D8-4616-9654-D454CD3FD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073"/>
              <a:ext cx="19" cy="30"/>
            </a:xfrm>
            <a:custGeom>
              <a:avLst/>
              <a:gdLst>
                <a:gd name="T0" fmla="*/ 28 w 11"/>
                <a:gd name="T1" fmla="*/ 0 h 16"/>
                <a:gd name="T2" fmla="*/ 9 w 11"/>
                <a:gd name="T3" fmla="*/ 60 h 16"/>
                <a:gd name="T4" fmla="*/ 50 w 11"/>
                <a:gd name="T5" fmla="*/ 28 h 16"/>
                <a:gd name="T6" fmla="*/ 36 w 11"/>
                <a:gd name="T7" fmla="*/ 113 h 16"/>
                <a:gd name="T8" fmla="*/ 98 w 11"/>
                <a:gd name="T9" fmla="*/ 84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16">
                  <a:moveTo>
                    <a:pt x="3" y="0"/>
                  </a:moveTo>
                  <a:cubicBezTo>
                    <a:pt x="1" y="1"/>
                    <a:pt x="0" y="3"/>
                    <a:pt x="1" y="5"/>
                  </a:cubicBezTo>
                  <a:cubicBezTo>
                    <a:pt x="2" y="5"/>
                    <a:pt x="5" y="1"/>
                    <a:pt x="6" y="2"/>
                  </a:cubicBezTo>
                  <a:cubicBezTo>
                    <a:pt x="9" y="4"/>
                    <a:pt x="4" y="7"/>
                    <a:pt x="4" y="9"/>
                  </a:cubicBezTo>
                  <a:cubicBezTo>
                    <a:pt x="2" y="16"/>
                    <a:pt x="9" y="9"/>
                    <a:pt x="11" y="7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4" name="Freeform 418">
              <a:extLst>
                <a:ext uri="{FF2B5EF4-FFF2-40B4-BE49-F238E27FC236}">
                  <a16:creationId xmlns:a16="http://schemas.microsoft.com/office/drawing/2014/main" id="{D5AB779F-B1CC-495E-B1F4-6B63C3874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4" y="3060"/>
              <a:ext cx="17" cy="17"/>
            </a:xfrm>
            <a:custGeom>
              <a:avLst/>
              <a:gdLst>
                <a:gd name="T0" fmla="*/ 0 w 10"/>
                <a:gd name="T1" fmla="*/ 40 h 9"/>
                <a:gd name="T2" fmla="*/ 34 w 10"/>
                <a:gd name="T3" fmla="*/ 15 h 9"/>
                <a:gd name="T4" fmla="*/ 26 w 10"/>
                <a:gd name="T5" fmla="*/ 100 h 9"/>
                <a:gd name="T6" fmla="*/ 83 w 10"/>
                <a:gd name="T7" fmla="*/ 53 h 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9">
                  <a:moveTo>
                    <a:pt x="0" y="3"/>
                  </a:moveTo>
                  <a:cubicBezTo>
                    <a:pt x="1" y="1"/>
                    <a:pt x="3" y="0"/>
                    <a:pt x="4" y="1"/>
                  </a:cubicBezTo>
                  <a:cubicBezTo>
                    <a:pt x="4" y="3"/>
                    <a:pt x="1" y="7"/>
                    <a:pt x="3" y="8"/>
                  </a:cubicBezTo>
                  <a:cubicBezTo>
                    <a:pt x="5" y="9"/>
                    <a:pt x="9" y="5"/>
                    <a:pt x="10" y="4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5" name="Freeform 419">
              <a:extLst>
                <a:ext uri="{FF2B5EF4-FFF2-40B4-BE49-F238E27FC236}">
                  <a16:creationId xmlns:a16="http://schemas.microsoft.com/office/drawing/2014/main" id="{40FB1FAD-29EF-4315-B7FD-69D900319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6" y="3166"/>
              <a:ext cx="7" cy="11"/>
            </a:xfrm>
            <a:custGeom>
              <a:avLst/>
              <a:gdLst>
                <a:gd name="T0" fmla="*/ 0 w 4"/>
                <a:gd name="T1" fmla="*/ 24 h 6"/>
                <a:gd name="T2" fmla="*/ 37 w 4"/>
                <a:gd name="T3" fmla="*/ 13 h 6"/>
                <a:gd name="T4" fmla="*/ 21 w 4"/>
                <a:gd name="T5" fmla="*/ 68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6">
                  <a:moveTo>
                    <a:pt x="0" y="2"/>
                  </a:moveTo>
                  <a:cubicBezTo>
                    <a:pt x="1" y="1"/>
                    <a:pt x="2" y="0"/>
                    <a:pt x="4" y="1"/>
                  </a:cubicBezTo>
                  <a:cubicBezTo>
                    <a:pt x="4" y="3"/>
                    <a:pt x="3" y="4"/>
                    <a:pt x="2" y="6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6" name="Freeform 420">
              <a:extLst>
                <a:ext uri="{FF2B5EF4-FFF2-40B4-BE49-F238E27FC236}">
                  <a16:creationId xmlns:a16="http://schemas.microsoft.com/office/drawing/2014/main" id="{6553D381-843C-42C0-A63E-A7F33ECC2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9" y="3202"/>
              <a:ext cx="7" cy="7"/>
            </a:xfrm>
            <a:custGeom>
              <a:avLst/>
              <a:gdLst>
                <a:gd name="T0" fmla="*/ 21 w 4"/>
                <a:gd name="T1" fmla="*/ 37 h 4"/>
                <a:gd name="T2" fmla="*/ 28 w 4"/>
                <a:gd name="T3" fmla="*/ 0 h 4"/>
                <a:gd name="T4" fmla="*/ 0 w 4"/>
                <a:gd name="T5" fmla="*/ 21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4" y="2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7" name="Freeform 421">
              <a:extLst>
                <a:ext uri="{FF2B5EF4-FFF2-40B4-BE49-F238E27FC236}">
                  <a16:creationId xmlns:a16="http://schemas.microsoft.com/office/drawing/2014/main" id="{3404EF29-1D87-4305-A395-F66F351BC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3209"/>
              <a:ext cx="12" cy="10"/>
            </a:xfrm>
            <a:custGeom>
              <a:avLst/>
              <a:gdLst>
                <a:gd name="T0" fmla="*/ 15 w 7"/>
                <a:gd name="T1" fmla="*/ 64 h 5"/>
                <a:gd name="T2" fmla="*/ 9 w 7"/>
                <a:gd name="T3" fmla="*/ 80 h 5"/>
                <a:gd name="T4" fmla="*/ 50 w 7"/>
                <a:gd name="T5" fmla="*/ 64 h 5"/>
                <a:gd name="T6" fmla="*/ 0 w 7"/>
                <a:gd name="T7" fmla="*/ 0 h 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5">
                  <a:moveTo>
                    <a:pt x="2" y="4"/>
                  </a:moveTo>
                  <a:cubicBezTo>
                    <a:pt x="1" y="4"/>
                    <a:pt x="1" y="4"/>
                    <a:pt x="1" y="5"/>
                  </a:cubicBezTo>
                  <a:cubicBezTo>
                    <a:pt x="2" y="5"/>
                    <a:pt x="5" y="5"/>
                    <a:pt x="6" y="4"/>
                  </a:cubicBezTo>
                  <a:cubicBezTo>
                    <a:pt x="7" y="1"/>
                    <a:pt x="2" y="0"/>
                    <a:pt x="0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8" name="Freeform 422">
              <a:extLst>
                <a:ext uri="{FF2B5EF4-FFF2-40B4-BE49-F238E27FC236}">
                  <a16:creationId xmlns:a16="http://schemas.microsoft.com/office/drawing/2014/main" id="{1716B664-B93C-46FF-9319-0AC0E4BD4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2" y="3245"/>
              <a:ext cx="5" cy="2"/>
            </a:xfrm>
            <a:custGeom>
              <a:avLst/>
              <a:gdLst>
                <a:gd name="T0" fmla="*/ 0 w 3"/>
                <a:gd name="T1" fmla="*/ 0 h 1"/>
                <a:gd name="T2" fmla="*/ 22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1"/>
                    <a:pt x="2" y="0"/>
                    <a:pt x="3" y="0"/>
                  </a:cubicBezTo>
                </a:path>
              </a:pathLst>
            </a:custGeom>
            <a:noFill/>
            <a:ln w="6350" cap="flat">
              <a:solidFill>
                <a:srgbClr val="D9F1F7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49" name="Freeform 352">
              <a:extLst>
                <a:ext uri="{FF2B5EF4-FFF2-40B4-BE49-F238E27FC236}">
                  <a16:creationId xmlns:a16="http://schemas.microsoft.com/office/drawing/2014/main" id="{631A2793-85AF-4154-95AD-05A0C1040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342"/>
              <a:ext cx="17" cy="140"/>
            </a:xfrm>
            <a:custGeom>
              <a:avLst/>
              <a:gdLst>
                <a:gd name="T0" fmla="*/ 0 w 10"/>
                <a:gd name="T1" fmla="*/ 788 h 75"/>
                <a:gd name="T2" fmla="*/ 83 w 10"/>
                <a:gd name="T3" fmla="*/ 909 h 75"/>
                <a:gd name="T4" fmla="*/ 83 w 10"/>
                <a:gd name="T5" fmla="*/ 121 h 75"/>
                <a:gd name="T6" fmla="*/ 0 w 10"/>
                <a:gd name="T7" fmla="*/ 0 h 75"/>
                <a:gd name="T8" fmla="*/ 0 w 10"/>
                <a:gd name="T9" fmla="*/ 788 h 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75">
                  <a:moveTo>
                    <a:pt x="0" y="65"/>
                  </a:moveTo>
                  <a:cubicBezTo>
                    <a:pt x="3" y="68"/>
                    <a:pt x="7" y="72"/>
                    <a:pt x="10" y="75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6"/>
                    <a:pt x="3" y="3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0" name="Freeform 357">
              <a:extLst>
                <a:ext uri="{FF2B5EF4-FFF2-40B4-BE49-F238E27FC236}">
                  <a16:creationId xmlns:a16="http://schemas.microsoft.com/office/drawing/2014/main" id="{DFE7C7DB-9392-477B-97FC-EC01454BD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3416"/>
              <a:ext cx="7" cy="126"/>
            </a:xfrm>
            <a:custGeom>
              <a:avLst/>
              <a:gdLst>
                <a:gd name="T0" fmla="*/ 37 w 4"/>
                <a:gd name="T1" fmla="*/ 811 h 67"/>
                <a:gd name="T2" fmla="*/ 0 w 4"/>
                <a:gd name="T3" fmla="*/ 839 h 67"/>
                <a:gd name="T4" fmla="*/ 0 w 4"/>
                <a:gd name="T5" fmla="*/ 28 h 67"/>
                <a:gd name="T6" fmla="*/ 37 w 4"/>
                <a:gd name="T7" fmla="*/ 0 h 67"/>
                <a:gd name="T8" fmla="*/ 37 w 4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67">
                  <a:moveTo>
                    <a:pt x="4" y="65"/>
                  </a:moveTo>
                  <a:cubicBezTo>
                    <a:pt x="3" y="66"/>
                    <a:pt x="1" y="67"/>
                    <a:pt x="0" y="6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3" y="1"/>
                    <a:pt x="4" y="0"/>
                  </a:cubicBezTo>
                  <a:lnTo>
                    <a:pt x="4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1" name="Freeform 363">
              <a:extLst>
                <a:ext uri="{FF2B5EF4-FFF2-40B4-BE49-F238E27FC236}">
                  <a16:creationId xmlns:a16="http://schemas.microsoft.com/office/drawing/2014/main" id="{F2FBEEE3-2A26-4319-822C-8C16C8973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3392"/>
              <a:ext cx="41" cy="122"/>
            </a:xfrm>
            <a:custGeom>
              <a:avLst/>
              <a:gdLst>
                <a:gd name="T0" fmla="*/ 0 w 23"/>
                <a:gd name="T1" fmla="*/ 807 h 65"/>
                <a:gd name="T2" fmla="*/ 232 w 23"/>
                <a:gd name="T3" fmla="*/ 634 h 65"/>
                <a:gd name="T4" fmla="*/ 232 w 23"/>
                <a:gd name="T5" fmla="*/ 0 h 65"/>
                <a:gd name="T6" fmla="*/ 0 w 23"/>
                <a:gd name="T7" fmla="*/ 173 h 65"/>
                <a:gd name="T8" fmla="*/ 0 w 23"/>
                <a:gd name="T9" fmla="*/ 807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5">
                  <a:moveTo>
                    <a:pt x="0" y="65"/>
                  </a:moveTo>
                  <a:cubicBezTo>
                    <a:pt x="8" y="60"/>
                    <a:pt x="16" y="55"/>
                    <a:pt x="23" y="5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2" name="Freeform 364">
              <a:extLst>
                <a:ext uri="{FF2B5EF4-FFF2-40B4-BE49-F238E27FC236}">
                  <a16:creationId xmlns:a16="http://schemas.microsoft.com/office/drawing/2014/main" id="{7E07B291-233C-4879-A1C9-8BD5CD25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428"/>
              <a:ext cx="30" cy="110"/>
            </a:xfrm>
            <a:custGeom>
              <a:avLst/>
              <a:gdLst>
                <a:gd name="T0" fmla="*/ 0 w 17"/>
                <a:gd name="T1" fmla="*/ 712 h 59"/>
                <a:gd name="T2" fmla="*/ 166 w 17"/>
                <a:gd name="T3" fmla="*/ 628 h 59"/>
                <a:gd name="T4" fmla="*/ 166 w 17"/>
                <a:gd name="T5" fmla="*/ 0 h 59"/>
                <a:gd name="T6" fmla="*/ 0 w 17"/>
                <a:gd name="T7" fmla="*/ 97 h 59"/>
                <a:gd name="T8" fmla="*/ 0 w 17"/>
                <a:gd name="T9" fmla="*/ 7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59">
                  <a:moveTo>
                    <a:pt x="0" y="59"/>
                  </a:moveTo>
                  <a:cubicBezTo>
                    <a:pt x="6" y="57"/>
                    <a:pt x="11" y="54"/>
                    <a:pt x="17" y="5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3" name="Freeform 365">
              <a:extLst>
                <a:ext uri="{FF2B5EF4-FFF2-40B4-BE49-F238E27FC236}">
                  <a16:creationId xmlns:a16="http://schemas.microsoft.com/office/drawing/2014/main" id="{25CDFF3A-31A0-4AE4-AAAC-A2A861E00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3342"/>
              <a:ext cx="18" cy="116"/>
            </a:xfrm>
            <a:custGeom>
              <a:avLst/>
              <a:gdLst>
                <a:gd name="T0" fmla="*/ 0 w 10"/>
                <a:gd name="T1" fmla="*/ 125 h 62"/>
                <a:gd name="T2" fmla="*/ 0 w 10"/>
                <a:gd name="T3" fmla="*/ 760 h 62"/>
                <a:gd name="T4" fmla="*/ 104 w 10"/>
                <a:gd name="T5" fmla="*/ 634 h 62"/>
                <a:gd name="T6" fmla="*/ 104 w 10"/>
                <a:gd name="T7" fmla="*/ 0 h 62"/>
                <a:gd name="T8" fmla="*/ 0 w 10"/>
                <a:gd name="T9" fmla="*/ 12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2">
                  <a:moveTo>
                    <a:pt x="0" y="10"/>
                  </a:moveTo>
                  <a:cubicBezTo>
                    <a:pt x="0" y="62"/>
                    <a:pt x="0" y="62"/>
                    <a:pt x="0" y="62"/>
                  </a:cubicBezTo>
                  <a:cubicBezTo>
                    <a:pt x="4" y="59"/>
                    <a:pt x="7" y="55"/>
                    <a:pt x="10" y="5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10"/>
                  </a:cubicBez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4" name="Freeform 366">
              <a:extLst>
                <a:ext uri="{FF2B5EF4-FFF2-40B4-BE49-F238E27FC236}">
                  <a16:creationId xmlns:a16="http://schemas.microsoft.com/office/drawing/2014/main" id="{1E279663-6A08-48EC-AD53-205422E1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3487"/>
              <a:ext cx="23" cy="105"/>
            </a:xfrm>
            <a:custGeom>
              <a:avLst/>
              <a:gdLst>
                <a:gd name="T0" fmla="*/ 0 w 13"/>
                <a:gd name="T1" fmla="*/ 679 h 56"/>
                <a:gd name="T2" fmla="*/ 129 w 13"/>
                <a:gd name="T3" fmla="*/ 692 h 56"/>
                <a:gd name="T4" fmla="*/ 129 w 13"/>
                <a:gd name="T5" fmla="*/ 15 h 56"/>
                <a:gd name="T6" fmla="*/ 0 w 13"/>
                <a:gd name="T7" fmla="*/ 0 h 56"/>
                <a:gd name="T8" fmla="*/ 0 w 13"/>
                <a:gd name="T9" fmla="*/ 679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56">
                  <a:moveTo>
                    <a:pt x="0" y="55"/>
                  </a:moveTo>
                  <a:cubicBezTo>
                    <a:pt x="4" y="55"/>
                    <a:pt x="9" y="56"/>
                    <a:pt x="13" y="5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55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5" name="Freeform 362">
              <a:extLst>
                <a:ext uri="{FF2B5EF4-FFF2-40B4-BE49-F238E27FC236}">
                  <a16:creationId xmlns:a16="http://schemas.microsoft.com/office/drawing/2014/main" id="{B9141FA0-BB54-41F8-8CB2-EA83826A9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3428"/>
              <a:ext cx="30" cy="112"/>
            </a:xfrm>
            <a:custGeom>
              <a:avLst/>
              <a:gdLst>
                <a:gd name="T0" fmla="*/ 0 w 17"/>
                <a:gd name="T1" fmla="*/ 644 h 60"/>
                <a:gd name="T2" fmla="*/ 166 w 17"/>
                <a:gd name="T3" fmla="*/ 728 h 60"/>
                <a:gd name="T4" fmla="*/ 166 w 17"/>
                <a:gd name="T5" fmla="*/ 97 h 60"/>
                <a:gd name="T6" fmla="*/ 0 w 17"/>
                <a:gd name="T7" fmla="*/ 0 h 60"/>
                <a:gd name="T8" fmla="*/ 0 w 17"/>
                <a:gd name="T9" fmla="*/ 64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3"/>
                  </a:moveTo>
                  <a:cubicBezTo>
                    <a:pt x="5" y="55"/>
                    <a:pt x="11" y="58"/>
                    <a:pt x="17" y="60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6" name="Freeform 353">
              <a:extLst>
                <a:ext uri="{FF2B5EF4-FFF2-40B4-BE49-F238E27FC236}">
                  <a16:creationId xmlns:a16="http://schemas.microsoft.com/office/drawing/2014/main" id="{8A0BB210-7EE8-4234-B877-45477AFCE3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416"/>
              <a:ext cx="9" cy="126"/>
            </a:xfrm>
            <a:custGeom>
              <a:avLst/>
              <a:gdLst>
                <a:gd name="T0" fmla="*/ 0 w 5"/>
                <a:gd name="T1" fmla="*/ 811 h 67"/>
                <a:gd name="T2" fmla="*/ 52 w 5"/>
                <a:gd name="T3" fmla="*/ 839 h 67"/>
                <a:gd name="T4" fmla="*/ 52 w 5"/>
                <a:gd name="T5" fmla="*/ 28 h 67"/>
                <a:gd name="T6" fmla="*/ 0 w 5"/>
                <a:gd name="T7" fmla="*/ 0 h 67"/>
                <a:gd name="T8" fmla="*/ 0 w 5"/>
                <a:gd name="T9" fmla="*/ 811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7">
                  <a:moveTo>
                    <a:pt x="0" y="65"/>
                  </a:moveTo>
                  <a:cubicBezTo>
                    <a:pt x="2" y="66"/>
                    <a:pt x="3" y="67"/>
                    <a:pt x="5" y="6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1"/>
                    <a:pt x="2" y="1"/>
                    <a:pt x="0" y="0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7" name="Freeform 358">
              <a:extLst>
                <a:ext uri="{FF2B5EF4-FFF2-40B4-BE49-F238E27FC236}">
                  <a16:creationId xmlns:a16="http://schemas.microsoft.com/office/drawing/2014/main" id="{F70E018F-443B-43F4-9E17-B9023ECA6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3465"/>
              <a:ext cx="81" cy="142"/>
            </a:xfrm>
            <a:custGeom>
              <a:avLst/>
              <a:gdLst>
                <a:gd name="T0" fmla="*/ 0 w 46"/>
                <a:gd name="T1" fmla="*/ 783 h 76"/>
                <a:gd name="T2" fmla="*/ 444 w 46"/>
                <a:gd name="T3" fmla="*/ 925 h 76"/>
                <a:gd name="T4" fmla="*/ 444 w 46"/>
                <a:gd name="T5" fmla="*/ 136 h 76"/>
                <a:gd name="T6" fmla="*/ 0 w 46"/>
                <a:gd name="T7" fmla="*/ 0 h 76"/>
                <a:gd name="T8" fmla="*/ 0 w 46"/>
                <a:gd name="T9" fmla="*/ 783 h 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76">
                  <a:moveTo>
                    <a:pt x="0" y="64"/>
                  </a:moveTo>
                  <a:cubicBezTo>
                    <a:pt x="12" y="72"/>
                    <a:pt x="34" y="75"/>
                    <a:pt x="46" y="76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26" y="8"/>
                    <a:pt x="12" y="5"/>
                    <a:pt x="0" y="0"/>
                  </a:cubicBezTo>
                  <a:lnTo>
                    <a:pt x="0" y="6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858" name="Freeform 367">
              <a:extLst>
                <a:ext uri="{FF2B5EF4-FFF2-40B4-BE49-F238E27FC236}">
                  <a16:creationId xmlns:a16="http://schemas.microsoft.com/office/drawing/2014/main" id="{717A9184-9F8B-4D18-B95F-C3CE2C308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3478"/>
              <a:ext cx="21" cy="105"/>
            </a:xfrm>
            <a:custGeom>
              <a:avLst/>
              <a:gdLst>
                <a:gd name="T0" fmla="*/ 0 w 12"/>
                <a:gd name="T1" fmla="*/ 664 h 56"/>
                <a:gd name="T2" fmla="*/ 114 w 12"/>
                <a:gd name="T3" fmla="*/ 692 h 56"/>
                <a:gd name="T4" fmla="*/ 114 w 12"/>
                <a:gd name="T5" fmla="*/ 28 h 56"/>
                <a:gd name="T6" fmla="*/ 0 w 12"/>
                <a:gd name="T7" fmla="*/ 0 h 56"/>
                <a:gd name="T8" fmla="*/ 0 w 12"/>
                <a:gd name="T9" fmla="*/ 664 h 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56">
                  <a:moveTo>
                    <a:pt x="0" y="54"/>
                  </a:moveTo>
                  <a:cubicBezTo>
                    <a:pt x="4" y="54"/>
                    <a:pt x="8" y="55"/>
                    <a:pt x="12" y="56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AD3A45A2-5EAC-4976-9AE1-117D4C77A81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 dirty="0"/>
              <a:t>Petri </a:t>
            </a:r>
            <a:r>
              <a:rPr lang="fr-FR" altLang="x-none" sz="5067" dirty="0" err="1"/>
              <a:t>dish</a:t>
            </a:r>
            <a:r>
              <a:rPr lang="fr-FR" altLang="x-none" sz="5067" dirty="0"/>
              <a:t> (3)</a:t>
            </a:r>
          </a:p>
        </p:txBody>
      </p:sp>
      <p:grpSp>
        <p:nvGrpSpPr>
          <p:cNvPr id="33795" name="Group 249">
            <a:extLst>
              <a:ext uri="{FF2B5EF4-FFF2-40B4-BE49-F238E27FC236}">
                <a16:creationId xmlns:a16="http://schemas.microsoft.com/office/drawing/2014/main" id="{0C96EA14-1470-42D2-B4A2-290252D8D987}"/>
              </a:ext>
            </a:extLst>
          </p:cNvPr>
          <p:cNvGrpSpPr>
            <a:grpSpLocks/>
          </p:cNvGrpSpPr>
          <p:nvPr/>
        </p:nvGrpSpPr>
        <p:grpSpPr bwMode="auto">
          <a:xfrm>
            <a:off x="3124200" y="1828800"/>
            <a:ext cx="1557338" cy="1236663"/>
            <a:chOff x="484" y="1538"/>
            <a:chExt cx="981" cy="779"/>
          </a:xfrm>
        </p:grpSpPr>
        <p:sp>
          <p:nvSpPr>
            <p:cNvPr id="34088" name="Freeform 177">
              <a:extLst>
                <a:ext uri="{FF2B5EF4-FFF2-40B4-BE49-F238E27FC236}">
                  <a16:creationId xmlns:a16="http://schemas.microsoft.com/office/drawing/2014/main" id="{6BCB3C79-FAD6-471E-9742-FDE80B3B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900"/>
              <a:ext cx="920" cy="253"/>
            </a:xfrm>
            <a:custGeom>
              <a:avLst/>
              <a:gdLst>
                <a:gd name="T0" fmla="*/ 2469 w 525"/>
                <a:gd name="T1" fmla="*/ 1310 h 135"/>
                <a:gd name="T2" fmla="*/ 0 w 525"/>
                <a:gd name="T3" fmla="*/ 0 h 135"/>
                <a:gd name="T4" fmla="*/ 2469 w 525"/>
                <a:gd name="T5" fmla="*/ 1664 h 135"/>
                <a:gd name="T6" fmla="*/ 4950 w 525"/>
                <a:gd name="T7" fmla="*/ 0 h 135"/>
                <a:gd name="T8" fmla="*/ 2469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9" name="Freeform 178">
              <a:extLst>
                <a:ext uri="{FF2B5EF4-FFF2-40B4-BE49-F238E27FC236}">
                  <a16:creationId xmlns:a16="http://schemas.microsoft.com/office/drawing/2014/main" id="{4E92A326-0B87-4BF7-8501-478CD69CB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0" name="Freeform 179">
              <a:extLst>
                <a:ext uri="{FF2B5EF4-FFF2-40B4-BE49-F238E27FC236}">
                  <a16:creationId xmlns:a16="http://schemas.microsoft.com/office/drawing/2014/main" id="{70350E98-8B1E-465B-B0B1-D9475A2F6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1820"/>
              <a:ext cx="962" cy="428"/>
            </a:xfrm>
            <a:custGeom>
              <a:avLst/>
              <a:gdLst>
                <a:gd name="T0" fmla="*/ 5176 w 549"/>
                <a:gd name="T1" fmla="*/ 977 h 229"/>
                <a:gd name="T2" fmla="*/ 2583 w 549"/>
                <a:gd name="T3" fmla="*/ 2794 h 229"/>
                <a:gd name="T4" fmla="*/ 0 w 549"/>
                <a:gd name="T5" fmla="*/ 977 h 229"/>
                <a:gd name="T6" fmla="*/ 0 w 549"/>
                <a:gd name="T7" fmla="*/ 0 h 229"/>
                <a:gd name="T8" fmla="*/ 2583 w 549"/>
                <a:gd name="T9" fmla="*/ 1817 h 229"/>
                <a:gd name="T10" fmla="*/ 5176 w 549"/>
                <a:gd name="T11" fmla="*/ 0 h 229"/>
                <a:gd name="T12" fmla="*/ 5176 w 549"/>
                <a:gd name="T13" fmla="*/ 977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0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0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1" name="Freeform 180">
              <a:extLst>
                <a:ext uri="{FF2B5EF4-FFF2-40B4-BE49-F238E27FC236}">
                  <a16:creationId xmlns:a16="http://schemas.microsoft.com/office/drawing/2014/main" id="{4F4FCDBB-F8F7-483E-9C6F-AC23735D0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895"/>
              <a:ext cx="926" cy="319"/>
            </a:xfrm>
            <a:custGeom>
              <a:avLst/>
              <a:gdLst>
                <a:gd name="T0" fmla="*/ 4968 w 529"/>
                <a:gd name="T1" fmla="*/ 0 h 171"/>
                <a:gd name="T2" fmla="*/ 2479 w 529"/>
                <a:gd name="T3" fmla="*/ 1319 h 171"/>
                <a:gd name="T4" fmla="*/ 0 w 529"/>
                <a:gd name="T5" fmla="*/ 0 h 171"/>
                <a:gd name="T6" fmla="*/ 0 w 529"/>
                <a:gd name="T7" fmla="*/ 487 h 171"/>
                <a:gd name="T8" fmla="*/ 2479 w 529"/>
                <a:gd name="T9" fmla="*/ 2071 h 171"/>
                <a:gd name="T10" fmla="*/ 4968 w 529"/>
                <a:gd name="T11" fmla="*/ 487 h 171"/>
                <a:gd name="T12" fmla="*/ 4968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2" name="Freeform 181">
              <a:extLst>
                <a:ext uri="{FF2B5EF4-FFF2-40B4-BE49-F238E27FC236}">
                  <a16:creationId xmlns:a16="http://schemas.microsoft.com/office/drawing/2014/main" id="{0014C75F-535A-4207-B92F-3D39C583B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900"/>
              <a:ext cx="920" cy="253"/>
            </a:xfrm>
            <a:custGeom>
              <a:avLst/>
              <a:gdLst>
                <a:gd name="T0" fmla="*/ 2469 w 525"/>
                <a:gd name="T1" fmla="*/ 1310 h 135"/>
                <a:gd name="T2" fmla="*/ 0 w 525"/>
                <a:gd name="T3" fmla="*/ 0 h 135"/>
                <a:gd name="T4" fmla="*/ 2469 w 525"/>
                <a:gd name="T5" fmla="*/ 1664 h 135"/>
                <a:gd name="T6" fmla="*/ 4950 w 525"/>
                <a:gd name="T7" fmla="*/ 0 h 135"/>
                <a:gd name="T8" fmla="*/ 2469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3" name="Oval 182">
              <a:extLst>
                <a:ext uri="{FF2B5EF4-FFF2-40B4-BE49-F238E27FC236}">
                  <a16:creationId xmlns:a16="http://schemas.microsoft.com/office/drawing/2014/main" id="{ED3AB997-E8B0-47E0-ACBD-4BC60B57C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543"/>
              <a:ext cx="962" cy="555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94" name="Freeform 183">
              <a:extLst>
                <a:ext uri="{FF2B5EF4-FFF2-40B4-BE49-F238E27FC236}">
                  <a16:creationId xmlns:a16="http://schemas.microsoft.com/office/drawing/2014/main" id="{F93C7D7C-1F77-4F60-95E1-82DB0264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5" name="Freeform 184">
              <a:extLst>
                <a:ext uri="{FF2B5EF4-FFF2-40B4-BE49-F238E27FC236}">
                  <a16:creationId xmlns:a16="http://schemas.microsoft.com/office/drawing/2014/main" id="{D7E900A2-D66A-4D19-89E1-8CDE5DC8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355"/>
            </a:xfrm>
            <a:custGeom>
              <a:avLst/>
              <a:gdLst>
                <a:gd name="T0" fmla="*/ 163 w 529"/>
                <a:gd name="T1" fmla="*/ 2291 h 190"/>
                <a:gd name="T2" fmla="*/ 2479 w 529"/>
                <a:gd name="T3" fmla="*/ 869 h 190"/>
                <a:gd name="T4" fmla="*/ 4789 w 529"/>
                <a:gd name="T5" fmla="*/ 2315 h 190"/>
                <a:gd name="T6" fmla="*/ 4968 w 529"/>
                <a:gd name="T7" fmla="*/ 1697 h 190"/>
                <a:gd name="T8" fmla="*/ 4266 w 529"/>
                <a:gd name="T9" fmla="*/ 519 h 190"/>
                <a:gd name="T10" fmla="*/ 2479 w 529"/>
                <a:gd name="T11" fmla="*/ 0 h 190"/>
                <a:gd name="T12" fmla="*/ 702 w 529"/>
                <a:gd name="T13" fmla="*/ 519 h 190"/>
                <a:gd name="T14" fmla="*/ 0 w 529"/>
                <a:gd name="T15" fmla="*/ 1697 h 190"/>
                <a:gd name="T16" fmla="*/ 163 w 529"/>
                <a:gd name="T17" fmla="*/ 229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5" y="71"/>
                    <a:pt x="264" y="71"/>
                  </a:cubicBezTo>
                  <a:cubicBezTo>
                    <a:pt x="380" y="71"/>
                    <a:pt x="506" y="129"/>
                    <a:pt x="510" y="190"/>
                  </a:cubicBez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6" name="Freeform 185">
              <a:extLst>
                <a:ext uri="{FF2B5EF4-FFF2-40B4-BE49-F238E27FC236}">
                  <a16:creationId xmlns:a16="http://schemas.microsoft.com/office/drawing/2014/main" id="{A5AB3642-E27E-469D-85CD-9A83682F1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" y="1682"/>
              <a:ext cx="205" cy="213"/>
            </a:xfrm>
            <a:custGeom>
              <a:avLst/>
              <a:gdLst>
                <a:gd name="T0" fmla="*/ 1102 w 117"/>
                <a:gd name="T1" fmla="*/ 437 h 114"/>
                <a:gd name="T2" fmla="*/ 286 w 117"/>
                <a:gd name="T3" fmla="*/ 1390 h 114"/>
                <a:gd name="T4" fmla="*/ 613 w 117"/>
                <a:gd name="T5" fmla="*/ 0 h 114"/>
                <a:gd name="T6" fmla="*/ 1102 w 117"/>
                <a:gd name="T7" fmla="*/ 437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9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7" name="Freeform 186">
              <a:extLst>
                <a:ext uri="{FF2B5EF4-FFF2-40B4-BE49-F238E27FC236}">
                  <a16:creationId xmlns:a16="http://schemas.microsoft.com/office/drawing/2014/main" id="{495C8A5C-E89C-4705-8FB9-E0CF21CD8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3" y="1794"/>
              <a:ext cx="57" cy="97"/>
            </a:xfrm>
            <a:custGeom>
              <a:avLst/>
              <a:gdLst>
                <a:gd name="T0" fmla="*/ 0 w 32"/>
                <a:gd name="T1" fmla="*/ 226 h 52"/>
                <a:gd name="T2" fmla="*/ 194 w 32"/>
                <a:gd name="T3" fmla="*/ 631 h 52"/>
                <a:gd name="T4" fmla="*/ 296 w 32"/>
                <a:gd name="T5" fmla="*/ 0 h 52"/>
                <a:gd name="T6" fmla="*/ 232 w 32"/>
                <a:gd name="T7" fmla="*/ 209 h 52"/>
                <a:gd name="T8" fmla="*/ 80 w 32"/>
                <a:gd name="T9" fmla="*/ 26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0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8" name="Freeform 187">
              <a:extLst>
                <a:ext uri="{FF2B5EF4-FFF2-40B4-BE49-F238E27FC236}">
                  <a16:creationId xmlns:a16="http://schemas.microsoft.com/office/drawing/2014/main" id="{4D3A142D-EF02-4455-8FCF-2CAD262B1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" y="1912"/>
              <a:ext cx="443" cy="155"/>
            </a:xfrm>
            <a:custGeom>
              <a:avLst/>
              <a:gdLst>
                <a:gd name="T0" fmla="*/ 0 w 253"/>
                <a:gd name="T1" fmla="*/ 1008 h 83"/>
                <a:gd name="T2" fmla="*/ 2380 w 253"/>
                <a:gd name="T3" fmla="*/ 0 h 83"/>
                <a:gd name="T4" fmla="*/ 0 w 253"/>
                <a:gd name="T5" fmla="*/ 1008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3">
                  <a:moveTo>
                    <a:pt x="0" y="83"/>
                  </a:moveTo>
                  <a:cubicBezTo>
                    <a:pt x="57" y="83"/>
                    <a:pt x="193" y="72"/>
                    <a:pt x="253" y="0"/>
                  </a:cubicBezTo>
                  <a:cubicBezTo>
                    <a:pt x="233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99" name="Freeform 188">
              <a:extLst>
                <a:ext uri="{FF2B5EF4-FFF2-40B4-BE49-F238E27FC236}">
                  <a16:creationId xmlns:a16="http://schemas.microsoft.com/office/drawing/2014/main" id="{99F13773-B92B-4F99-8CEA-EC57511AC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2009"/>
              <a:ext cx="38" cy="61"/>
            </a:xfrm>
            <a:custGeom>
              <a:avLst/>
              <a:gdLst>
                <a:gd name="T0" fmla="*/ 0 w 22"/>
                <a:gd name="T1" fmla="*/ 209 h 33"/>
                <a:gd name="T2" fmla="*/ 197 w 22"/>
                <a:gd name="T3" fmla="*/ 386 h 33"/>
                <a:gd name="T4" fmla="*/ 197 w 22"/>
                <a:gd name="T5" fmla="*/ 165 h 33"/>
                <a:gd name="T6" fmla="*/ 0 w 22"/>
                <a:gd name="T7" fmla="*/ 0 h 33"/>
                <a:gd name="T8" fmla="*/ 0 w 22"/>
                <a:gd name="T9" fmla="*/ 209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3"/>
                    <a:pt x="14" y="28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0" name="Freeform 189">
              <a:extLst>
                <a:ext uri="{FF2B5EF4-FFF2-40B4-BE49-F238E27FC236}">
                  <a16:creationId xmlns:a16="http://schemas.microsoft.com/office/drawing/2014/main" id="{E11A3781-137A-4AC8-AD87-16CA77D3A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2044"/>
              <a:ext cx="30" cy="53"/>
            </a:xfrm>
            <a:custGeom>
              <a:avLst/>
              <a:gdLst>
                <a:gd name="T0" fmla="*/ 0 w 17"/>
                <a:gd name="T1" fmla="*/ 257 h 28"/>
                <a:gd name="T2" fmla="*/ 166 w 17"/>
                <a:gd name="T3" fmla="*/ 358 h 28"/>
                <a:gd name="T4" fmla="*/ 166 w 17"/>
                <a:gd name="T5" fmla="*/ 89 h 28"/>
                <a:gd name="T6" fmla="*/ 0 w 17"/>
                <a:gd name="T7" fmla="*/ 0 h 28"/>
                <a:gd name="T8" fmla="*/ 0 w 17"/>
                <a:gd name="T9" fmla="*/ 25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1" name="Freeform 190">
              <a:extLst>
                <a:ext uri="{FF2B5EF4-FFF2-40B4-BE49-F238E27FC236}">
                  <a16:creationId xmlns:a16="http://schemas.microsoft.com/office/drawing/2014/main" id="{C2F55EB3-B9D3-426C-A008-3C5D08BA0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0" y="2009"/>
              <a:ext cx="41" cy="63"/>
            </a:xfrm>
            <a:custGeom>
              <a:avLst/>
              <a:gdLst>
                <a:gd name="T0" fmla="*/ 0 w 23"/>
                <a:gd name="T1" fmla="*/ 402 h 34"/>
                <a:gd name="T2" fmla="*/ 232 w 23"/>
                <a:gd name="T3" fmla="*/ 237 h 34"/>
                <a:gd name="T4" fmla="*/ 232 w 23"/>
                <a:gd name="T5" fmla="*/ 0 h 34"/>
                <a:gd name="T6" fmla="*/ 0 w 23"/>
                <a:gd name="T7" fmla="*/ 165 h 34"/>
                <a:gd name="T8" fmla="*/ 0 w 23"/>
                <a:gd name="T9" fmla="*/ 402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2" name="Freeform 191">
              <a:extLst>
                <a:ext uri="{FF2B5EF4-FFF2-40B4-BE49-F238E27FC236}">
                  <a16:creationId xmlns:a16="http://schemas.microsoft.com/office/drawing/2014/main" id="{CCF0C811-C158-4256-BE41-F2A350E60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44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53 h 29"/>
                <a:gd name="T4" fmla="*/ 166 w 17"/>
                <a:gd name="T5" fmla="*/ 0 h 29"/>
                <a:gd name="T6" fmla="*/ 0 w 17"/>
                <a:gd name="T7" fmla="*/ 84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7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3" name="Freeform 192">
              <a:extLst>
                <a:ext uri="{FF2B5EF4-FFF2-40B4-BE49-F238E27FC236}">
                  <a16:creationId xmlns:a16="http://schemas.microsoft.com/office/drawing/2014/main" id="{A3E060D0-418C-4E8C-AC98-822EEDAFC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" y="1958"/>
              <a:ext cx="18" cy="55"/>
            </a:xfrm>
            <a:custGeom>
              <a:avLst/>
              <a:gdLst>
                <a:gd name="T0" fmla="*/ 104 w 10"/>
                <a:gd name="T1" fmla="*/ 229 h 29"/>
                <a:gd name="T2" fmla="*/ 104 w 10"/>
                <a:gd name="T3" fmla="*/ 0 h 29"/>
                <a:gd name="T4" fmla="*/ 0 w 10"/>
                <a:gd name="T5" fmla="*/ 116 h 29"/>
                <a:gd name="T6" fmla="*/ 0 w 10"/>
                <a:gd name="T7" fmla="*/ 374 h 29"/>
                <a:gd name="T8" fmla="*/ 104 w 10"/>
                <a:gd name="T9" fmla="*/ 2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5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4" name="Freeform 193">
              <a:extLst>
                <a:ext uri="{FF2B5EF4-FFF2-40B4-BE49-F238E27FC236}">
                  <a16:creationId xmlns:a16="http://schemas.microsoft.com/office/drawing/2014/main" id="{27FE78D3-E6C8-40C4-A4C8-E15EFB26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" y="2102"/>
              <a:ext cx="22" cy="45"/>
            </a:xfrm>
            <a:custGeom>
              <a:avLst/>
              <a:gdLst>
                <a:gd name="T0" fmla="*/ 0 w 13"/>
                <a:gd name="T1" fmla="*/ 285 h 24"/>
                <a:gd name="T2" fmla="*/ 107 w 13"/>
                <a:gd name="T3" fmla="*/ 296 h 24"/>
                <a:gd name="T4" fmla="*/ 107 w 13"/>
                <a:gd name="T5" fmla="*/ 28 h 24"/>
                <a:gd name="T6" fmla="*/ 0 w 13"/>
                <a:gd name="T7" fmla="*/ 0 h 24"/>
                <a:gd name="T8" fmla="*/ 0 w 13"/>
                <a:gd name="T9" fmla="*/ 28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23"/>
                  </a:moveTo>
                  <a:cubicBezTo>
                    <a:pt x="5" y="23"/>
                    <a:pt x="9" y="24"/>
                    <a:pt x="13" y="2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9" y="2"/>
                    <a:pt x="5" y="1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5" name="Freeform 194">
              <a:extLst>
                <a:ext uri="{FF2B5EF4-FFF2-40B4-BE49-F238E27FC236}">
                  <a16:creationId xmlns:a16="http://schemas.microsoft.com/office/drawing/2014/main" id="{20D5EE16-2C79-4849-8AEF-6677DE272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095"/>
              <a:ext cx="19" cy="43"/>
            </a:xfrm>
            <a:custGeom>
              <a:avLst/>
              <a:gdLst>
                <a:gd name="T0" fmla="*/ 0 w 11"/>
                <a:gd name="T1" fmla="*/ 254 h 23"/>
                <a:gd name="T2" fmla="*/ 98 w 11"/>
                <a:gd name="T3" fmla="*/ 280 h 23"/>
                <a:gd name="T4" fmla="*/ 98 w 11"/>
                <a:gd name="T5" fmla="*/ 24 h 23"/>
                <a:gd name="T6" fmla="*/ 0 w 11"/>
                <a:gd name="T7" fmla="*/ 0 h 23"/>
                <a:gd name="T8" fmla="*/ 0 w 11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3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6" name="Freeform 195">
              <a:extLst>
                <a:ext uri="{FF2B5EF4-FFF2-40B4-BE49-F238E27FC236}">
                  <a16:creationId xmlns:a16="http://schemas.microsoft.com/office/drawing/2014/main" id="{4E9C8206-FFB3-4991-BA27-D4BB218BC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4" y="1573"/>
              <a:ext cx="419" cy="213"/>
            </a:xfrm>
            <a:custGeom>
              <a:avLst/>
              <a:gdLst>
                <a:gd name="T0" fmla="*/ 0 w 239"/>
                <a:gd name="T1" fmla="*/ 0 h 114"/>
                <a:gd name="T2" fmla="*/ 2260 w 239"/>
                <a:gd name="T3" fmla="*/ 1390 h 114"/>
                <a:gd name="T4" fmla="*/ 28 w 239"/>
                <a:gd name="T5" fmla="*/ 306 h 114"/>
                <a:gd name="T6" fmla="*/ 400 w 239"/>
                <a:gd name="T7" fmla="*/ 181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7" name="Freeform 196">
              <a:extLst>
                <a:ext uri="{FF2B5EF4-FFF2-40B4-BE49-F238E27FC236}">
                  <a16:creationId xmlns:a16="http://schemas.microsoft.com/office/drawing/2014/main" id="{9257E93A-4823-42DF-8671-D78BED493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" y="1663"/>
              <a:ext cx="156" cy="151"/>
            </a:xfrm>
            <a:custGeom>
              <a:avLst/>
              <a:gdLst>
                <a:gd name="T0" fmla="*/ 566 w 89"/>
                <a:gd name="T1" fmla="*/ 0 h 81"/>
                <a:gd name="T2" fmla="*/ 0 w 89"/>
                <a:gd name="T3" fmla="*/ 977 h 81"/>
                <a:gd name="T4" fmla="*/ 840 w 89"/>
                <a:gd name="T5" fmla="*/ 112 h 81"/>
                <a:gd name="T6" fmla="*/ 515 w 89"/>
                <a:gd name="T7" fmla="*/ 166 h 81"/>
                <a:gd name="T8" fmla="*/ 566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6" y="30"/>
                    <a:pt x="89" y="9"/>
                  </a:cubicBezTo>
                  <a:cubicBezTo>
                    <a:pt x="69" y="16"/>
                    <a:pt x="57" y="17"/>
                    <a:pt x="55" y="14"/>
                  </a:cubicBezTo>
                  <a:cubicBezTo>
                    <a:pt x="52" y="11"/>
                    <a:pt x="54" y="2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8" name="Freeform 197">
              <a:extLst>
                <a:ext uri="{FF2B5EF4-FFF2-40B4-BE49-F238E27FC236}">
                  <a16:creationId xmlns:a16="http://schemas.microsoft.com/office/drawing/2014/main" id="{6A9BEABD-7BA8-4E61-A015-26254168F1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" y="1906"/>
              <a:ext cx="895" cy="411"/>
            </a:xfrm>
            <a:custGeom>
              <a:avLst/>
              <a:gdLst>
                <a:gd name="T0" fmla="*/ 4675 w 511"/>
                <a:gd name="T1" fmla="*/ 0 h 220"/>
                <a:gd name="T2" fmla="*/ 2217 w 511"/>
                <a:gd name="T3" fmla="*/ 1254 h 220"/>
                <a:gd name="T4" fmla="*/ 574 w 511"/>
                <a:gd name="T5" fmla="*/ 828 h 220"/>
                <a:gd name="T6" fmla="*/ 0 w 511"/>
                <a:gd name="T7" fmla="*/ 1082 h 220"/>
                <a:gd name="T8" fmla="*/ 3718 w 511"/>
                <a:gd name="T9" fmla="*/ 1898 h 220"/>
                <a:gd name="T10" fmla="*/ 4810 w 511"/>
                <a:gd name="T11" fmla="*/ 418 h 220"/>
                <a:gd name="T12" fmla="*/ 4810 w 511"/>
                <a:gd name="T13" fmla="*/ 0 h 220"/>
                <a:gd name="T14" fmla="*/ 4675 w 511"/>
                <a:gd name="T15" fmla="*/ 0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0"/>
                  </a:moveTo>
                  <a:cubicBezTo>
                    <a:pt x="461" y="60"/>
                    <a:pt x="358" y="103"/>
                    <a:pt x="236" y="103"/>
                  </a:cubicBezTo>
                  <a:cubicBezTo>
                    <a:pt x="170" y="103"/>
                    <a:pt x="109" y="90"/>
                    <a:pt x="61" y="6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4"/>
                    <a:pt x="511" y="34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2" y="0"/>
                    <a:pt x="497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09" name="Freeform 198">
              <a:extLst>
                <a:ext uri="{FF2B5EF4-FFF2-40B4-BE49-F238E27FC236}">
                  <a16:creationId xmlns:a16="http://schemas.microsoft.com/office/drawing/2014/main" id="{82D20527-46F2-4CF7-A56E-DFC654A4F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895"/>
              <a:ext cx="926" cy="319"/>
            </a:xfrm>
            <a:custGeom>
              <a:avLst/>
              <a:gdLst>
                <a:gd name="T0" fmla="*/ 4968 w 529"/>
                <a:gd name="T1" fmla="*/ 0 h 171"/>
                <a:gd name="T2" fmla="*/ 2479 w 529"/>
                <a:gd name="T3" fmla="*/ 1319 h 171"/>
                <a:gd name="T4" fmla="*/ 0 w 529"/>
                <a:gd name="T5" fmla="*/ 0 h 171"/>
                <a:gd name="T6" fmla="*/ 0 w 529"/>
                <a:gd name="T7" fmla="*/ 487 h 171"/>
                <a:gd name="T8" fmla="*/ 2479 w 529"/>
                <a:gd name="T9" fmla="*/ 2071 h 171"/>
                <a:gd name="T10" fmla="*/ 4968 w 529"/>
                <a:gd name="T11" fmla="*/ 487 h 171"/>
                <a:gd name="T12" fmla="*/ 4968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0" name="Freeform 199">
              <a:extLst>
                <a:ext uri="{FF2B5EF4-FFF2-40B4-BE49-F238E27FC236}">
                  <a16:creationId xmlns:a16="http://schemas.microsoft.com/office/drawing/2014/main" id="{FA972A88-D927-4540-B2B9-C52D6B1D9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900"/>
              <a:ext cx="920" cy="253"/>
            </a:xfrm>
            <a:custGeom>
              <a:avLst/>
              <a:gdLst>
                <a:gd name="T0" fmla="*/ 2469 w 525"/>
                <a:gd name="T1" fmla="*/ 1310 h 135"/>
                <a:gd name="T2" fmla="*/ 0 w 525"/>
                <a:gd name="T3" fmla="*/ 0 h 135"/>
                <a:gd name="T4" fmla="*/ 2469 w 525"/>
                <a:gd name="T5" fmla="*/ 1664 h 135"/>
                <a:gd name="T6" fmla="*/ 4950 w 525"/>
                <a:gd name="T7" fmla="*/ 0 h 135"/>
                <a:gd name="T8" fmla="*/ 2469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1" name="Freeform 200">
              <a:extLst>
                <a:ext uri="{FF2B5EF4-FFF2-40B4-BE49-F238E27FC236}">
                  <a16:creationId xmlns:a16="http://schemas.microsoft.com/office/drawing/2014/main" id="{DC9EC83F-5DE6-437C-81F6-FEC7FCE21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631"/>
              <a:ext cx="918" cy="449"/>
            </a:xfrm>
            <a:custGeom>
              <a:avLst/>
              <a:gdLst>
                <a:gd name="T0" fmla="*/ 4935 w 524"/>
                <a:gd name="T1" fmla="*/ 1480 h 240"/>
                <a:gd name="T2" fmla="*/ 2468 w 524"/>
                <a:gd name="T3" fmla="*/ 0 h 240"/>
                <a:gd name="T4" fmla="*/ 0 w 524"/>
                <a:gd name="T5" fmla="*/ 1446 h 240"/>
                <a:gd name="T6" fmla="*/ 687 w 524"/>
                <a:gd name="T7" fmla="*/ 2423 h 240"/>
                <a:gd name="T8" fmla="*/ 2468 w 524"/>
                <a:gd name="T9" fmla="*/ 2941 h 240"/>
                <a:gd name="T10" fmla="*/ 4261 w 524"/>
                <a:gd name="T11" fmla="*/ 2423 h 240"/>
                <a:gd name="T12" fmla="*/ 4935 w 524"/>
                <a:gd name="T13" fmla="*/ 1480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2" name="Freeform 201">
              <a:extLst>
                <a:ext uri="{FF2B5EF4-FFF2-40B4-BE49-F238E27FC236}">
                  <a16:creationId xmlns:a16="http://schemas.microsoft.com/office/drawing/2014/main" id="{2F28AE1B-FB93-4CC8-A69E-A961183D4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631"/>
              <a:ext cx="918" cy="449"/>
            </a:xfrm>
            <a:custGeom>
              <a:avLst/>
              <a:gdLst>
                <a:gd name="T0" fmla="*/ 4935 w 524"/>
                <a:gd name="T1" fmla="*/ 1480 h 240"/>
                <a:gd name="T2" fmla="*/ 2468 w 524"/>
                <a:gd name="T3" fmla="*/ 0 h 240"/>
                <a:gd name="T4" fmla="*/ 0 w 524"/>
                <a:gd name="T5" fmla="*/ 1446 h 240"/>
                <a:gd name="T6" fmla="*/ 687 w 524"/>
                <a:gd name="T7" fmla="*/ 2423 h 240"/>
                <a:gd name="T8" fmla="*/ 2468 w 524"/>
                <a:gd name="T9" fmla="*/ 2941 h 240"/>
                <a:gd name="T10" fmla="*/ 4261 w 524"/>
                <a:gd name="T11" fmla="*/ 2423 h 240"/>
                <a:gd name="T12" fmla="*/ 4935 w 524"/>
                <a:gd name="T13" fmla="*/ 1480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3" name="Freeform 202">
              <a:extLst>
                <a:ext uri="{FF2B5EF4-FFF2-40B4-BE49-F238E27FC236}">
                  <a16:creationId xmlns:a16="http://schemas.microsoft.com/office/drawing/2014/main" id="{EAAC1283-F9F2-47E4-865C-2A65EACAE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1693"/>
              <a:ext cx="864" cy="387"/>
            </a:xfrm>
            <a:custGeom>
              <a:avLst/>
              <a:gdLst>
                <a:gd name="T0" fmla="*/ 2331 w 493"/>
                <a:gd name="T1" fmla="*/ 0 h 207"/>
                <a:gd name="T2" fmla="*/ 0 w 493"/>
                <a:gd name="T3" fmla="*/ 1430 h 207"/>
                <a:gd name="T4" fmla="*/ 550 w 493"/>
                <a:gd name="T5" fmla="*/ 2014 h 207"/>
                <a:gd name="T6" fmla="*/ 2331 w 493"/>
                <a:gd name="T7" fmla="*/ 2531 h 207"/>
                <a:gd name="T8" fmla="*/ 4122 w 493"/>
                <a:gd name="T9" fmla="*/ 2014 h 207"/>
                <a:gd name="T10" fmla="*/ 4649 w 493"/>
                <a:gd name="T11" fmla="*/ 1451 h 207"/>
                <a:gd name="T12" fmla="*/ 2331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6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1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4" name="Freeform 203">
              <a:extLst>
                <a:ext uri="{FF2B5EF4-FFF2-40B4-BE49-F238E27FC236}">
                  <a16:creationId xmlns:a16="http://schemas.microsoft.com/office/drawing/2014/main" id="{F2459DC2-6BC1-433C-88F5-2847CB132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648"/>
              <a:ext cx="541" cy="206"/>
            </a:xfrm>
            <a:custGeom>
              <a:avLst/>
              <a:gdLst>
                <a:gd name="T0" fmla="*/ 0 w 309"/>
                <a:gd name="T1" fmla="*/ 1354 h 110"/>
                <a:gd name="T2" fmla="*/ 2168 w 309"/>
                <a:gd name="T3" fmla="*/ 0 h 110"/>
                <a:gd name="T4" fmla="*/ 2903 w 309"/>
                <a:gd name="T5" fmla="*/ 97 h 110"/>
                <a:gd name="T6" fmla="*/ 0 w 309"/>
                <a:gd name="T7" fmla="*/ 1354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9" y="8"/>
                  </a:cubicBezTo>
                  <a:cubicBezTo>
                    <a:pt x="254" y="0"/>
                    <a:pt x="50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5" name="Oval 204">
              <a:extLst>
                <a:ext uri="{FF2B5EF4-FFF2-40B4-BE49-F238E27FC236}">
                  <a16:creationId xmlns:a16="http://schemas.microsoft.com/office/drawing/2014/main" id="{1F0C3204-8946-4102-AA54-E56971A50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6" y="1644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6" name="Oval 205">
              <a:extLst>
                <a:ext uri="{FF2B5EF4-FFF2-40B4-BE49-F238E27FC236}">
                  <a16:creationId xmlns:a16="http://schemas.microsoft.com/office/drawing/2014/main" id="{5BBAA840-0A22-4C7A-9CFB-8ABE8E62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8" y="1654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7" name="Oval 206">
              <a:extLst>
                <a:ext uri="{FF2B5EF4-FFF2-40B4-BE49-F238E27FC236}">
                  <a16:creationId xmlns:a16="http://schemas.microsoft.com/office/drawing/2014/main" id="{9B1047B3-A3DA-44A5-A0CE-595E0A8C2F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5" y="1654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18" name="Freeform 207">
              <a:extLst>
                <a:ext uri="{FF2B5EF4-FFF2-40B4-BE49-F238E27FC236}">
                  <a16:creationId xmlns:a16="http://schemas.microsoft.com/office/drawing/2014/main" id="{04B1C099-F896-4721-90B9-3FCAD0DC9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631"/>
              <a:ext cx="918" cy="449"/>
            </a:xfrm>
            <a:custGeom>
              <a:avLst/>
              <a:gdLst>
                <a:gd name="T0" fmla="*/ 4935 w 524"/>
                <a:gd name="T1" fmla="*/ 1480 h 240"/>
                <a:gd name="T2" fmla="*/ 2468 w 524"/>
                <a:gd name="T3" fmla="*/ 0 h 240"/>
                <a:gd name="T4" fmla="*/ 0 w 524"/>
                <a:gd name="T5" fmla="*/ 1446 h 240"/>
                <a:gd name="T6" fmla="*/ 687 w 524"/>
                <a:gd name="T7" fmla="*/ 2423 h 240"/>
                <a:gd name="T8" fmla="*/ 2468 w 524"/>
                <a:gd name="T9" fmla="*/ 2941 h 240"/>
                <a:gd name="T10" fmla="*/ 4261 w 524"/>
                <a:gd name="T11" fmla="*/ 2423 h 240"/>
                <a:gd name="T12" fmla="*/ 4935 w 524"/>
                <a:gd name="T13" fmla="*/ 1480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19" name="Freeform 208">
              <a:extLst>
                <a:ext uri="{FF2B5EF4-FFF2-40B4-BE49-F238E27FC236}">
                  <a16:creationId xmlns:a16="http://schemas.microsoft.com/office/drawing/2014/main" id="{DBBABD90-B54A-46FB-9F30-7D0C8986B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1820"/>
              <a:ext cx="962" cy="428"/>
            </a:xfrm>
            <a:custGeom>
              <a:avLst/>
              <a:gdLst>
                <a:gd name="T0" fmla="*/ 5176 w 549"/>
                <a:gd name="T1" fmla="*/ 977 h 229"/>
                <a:gd name="T2" fmla="*/ 2583 w 549"/>
                <a:gd name="T3" fmla="*/ 2794 h 229"/>
                <a:gd name="T4" fmla="*/ 0 w 549"/>
                <a:gd name="T5" fmla="*/ 977 h 229"/>
                <a:gd name="T6" fmla="*/ 0 w 549"/>
                <a:gd name="T7" fmla="*/ 0 h 229"/>
                <a:gd name="T8" fmla="*/ 2583 w 549"/>
                <a:gd name="T9" fmla="*/ 1817 h 229"/>
                <a:gd name="T10" fmla="*/ 5176 w 549"/>
                <a:gd name="T11" fmla="*/ 0 h 229"/>
                <a:gd name="T12" fmla="*/ 5176 w 549"/>
                <a:gd name="T13" fmla="*/ 977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0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0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0" name="Oval 209">
              <a:extLst>
                <a:ext uri="{FF2B5EF4-FFF2-40B4-BE49-F238E27FC236}">
                  <a16:creationId xmlns:a16="http://schemas.microsoft.com/office/drawing/2014/main" id="{4F3D4B6B-C061-4FB5-A207-409FA7A09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543"/>
              <a:ext cx="962" cy="555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1" name="Freeform 210">
              <a:extLst>
                <a:ext uri="{FF2B5EF4-FFF2-40B4-BE49-F238E27FC236}">
                  <a16:creationId xmlns:a16="http://schemas.microsoft.com/office/drawing/2014/main" id="{0783B929-27C2-49B5-96B0-C03359502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2" name="Freeform 211">
              <a:extLst>
                <a:ext uri="{FF2B5EF4-FFF2-40B4-BE49-F238E27FC236}">
                  <a16:creationId xmlns:a16="http://schemas.microsoft.com/office/drawing/2014/main" id="{090C3B09-8F87-473B-BB58-3A68644E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3" name="Freeform 212">
              <a:extLst>
                <a:ext uri="{FF2B5EF4-FFF2-40B4-BE49-F238E27FC236}">
                  <a16:creationId xmlns:a16="http://schemas.microsoft.com/office/drawing/2014/main" id="{D2DAE5E4-8ACF-410C-B7A8-872B01CD2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702 w 529"/>
                <a:gd name="T1" fmla="*/ 2886 h 278"/>
                <a:gd name="T2" fmla="*/ 0 w 529"/>
                <a:gd name="T3" fmla="*/ 1700 h 278"/>
                <a:gd name="T4" fmla="*/ 702 w 529"/>
                <a:gd name="T5" fmla="*/ 526 h 278"/>
                <a:gd name="T6" fmla="*/ 2479 w 529"/>
                <a:gd name="T7" fmla="*/ 0 h 278"/>
                <a:gd name="T8" fmla="*/ 4266 w 529"/>
                <a:gd name="T9" fmla="*/ 526 h 278"/>
                <a:gd name="T10" fmla="*/ 4968 w 529"/>
                <a:gd name="T11" fmla="*/ 1700 h 278"/>
                <a:gd name="T12" fmla="*/ 4266 w 529"/>
                <a:gd name="T13" fmla="*/ 2886 h 278"/>
                <a:gd name="T14" fmla="*/ 2479 w 529"/>
                <a:gd name="T15" fmla="*/ 3404 h 278"/>
                <a:gd name="T16" fmla="*/ 702 w 529"/>
                <a:gd name="T17" fmla="*/ 288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4" name="Freeform 213">
              <a:extLst>
                <a:ext uri="{FF2B5EF4-FFF2-40B4-BE49-F238E27FC236}">
                  <a16:creationId xmlns:a16="http://schemas.microsoft.com/office/drawing/2014/main" id="{A7F6D9A5-3398-4830-AF67-A74C1E8F2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355"/>
            </a:xfrm>
            <a:custGeom>
              <a:avLst/>
              <a:gdLst>
                <a:gd name="T0" fmla="*/ 4789 w 529"/>
                <a:gd name="T1" fmla="*/ 2315 h 190"/>
                <a:gd name="T2" fmla="*/ 4968 w 529"/>
                <a:gd name="T3" fmla="*/ 1697 h 190"/>
                <a:gd name="T4" fmla="*/ 4266 w 529"/>
                <a:gd name="T5" fmla="*/ 519 h 190"/>
                <a:gd name="T6" fmla="*/ 2479 w 529"/>
                <a:gd name="T7" fmla="*/ 0 h 190"/>
                <a:gd name="T8" fmla="*/ 702 w 529"/>
                <a:gd name="T9" fmla="*/ 519 h 190"/>
                <a:gd name="T10" fmla="*/ 0 w 529"/>
                <a:gd name="T11" fmla="*/ 1697 h 190"/>
                <a:gd name="T12" fmla="*/ 163 w 529"/>
                <a:gd name="T13" fmla="*/ 229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5" name="Freeform 214">
              <a:extLst>
                <a:ext uri="{FF2B5EF4-FFF2-40B4-BE49-F238E27FC236}">
                  <a16:creationId xmlns:a16="http://schemas.microsoft.com/office/drawing/2014/main" id="{1ECFE279-FD39-4463-A88D-13234C2F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691"/>
              <a:ext cx="682" cy="110"/>
            </a:xfrm>
            <a:custGeom>
              <a:avLst/>
              <a:gdLst>
                <a:gd name="T0" fmla="*/ 0 w 389"/>
                <a:gd name="T1" fmla="*/ 571 h 59"/>
                <a:gd name="T2" fmla="*/ 0 w 389"/>
                <a:gd name="T3" fmla="*/ 571 h 59"/>
                <a:gd name="T4" fmla="*/ 1758 w 389"/>
                <a:gd name="T5" fmla="*/ 24 h 59"/>
                <a:gd name="T6" fmla="*/ 3676 w 389"/>
                <a:gd name="T7" fmla="*/ 712 h 59"/>
                <a:gd name="T8" fmla="*/ 3676 w 389"/>
                <a:gd name="T9" fmla="*/ 712 h 59"/>
                <a:gd name="T10" fmla="*/ 1758 w 389"/>
                <a:gd name="T11" fmla="*/ 0 h 59"/>
                <a:gd name="T12" fmla="*/ 0 w 389"/>
                <a:gd name="T13" fmla="*/ 571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9" y="0"/>
                    <a:pt x="186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26" name="Oval 215">
              <a:extLst>
                <a:ext uri="{FF2B5EF4-FFF2-40B4-BE49-F238E27FC236}">
                  <a16:creationId xmlns:a16="http://schemas.microsoft.com/office/drawing/2014/main" id="{CFED9177-76C5-482B-823E-4352D5B29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" y="2061"/>
              <a:ext cx="24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7" name="Oval 216">
              <a:extLst>
                <a:ext uri="{FF2B5EF4-FFF2-40B4-BE49-F238E27FC236}">
                  <a16:creationId xmlns:a16="http://schemas.microsoft.com/office/drawing/2014/main" id="{8BA24593-9104-4505-A35A-C36B8D7D5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" y="208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8" name="Oval 217">
              <a:extLst>
                <a:ext uri="{FF2B5EF4-FFF2-40B4-BE49-F238E27FC236}">
                  <a16:creationId xmlns:a16="http://schemas.microsoft.com/office/drawing/2014/main" id="{896C48B2-465F-49E7-8327-05D358276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" y="2054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29" name="Freeform 218">
              <a:extLst>
                <a:ext uri="{FF2B5EF4-FFF2-40B4-BE49-F238E27FC236}">
                  <a16:creationId xmlns:a16="http://schemas.microsoft.com/office/drawing/2014/main" id="{F69051F7-4AA1-4E28-A6A3-C1A554E8C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822"/>
              <a:ext cx="981" cy="392"/>
            </a:xfrm>
            <a:custGeom>
              <a:avLst/>
              <a:gdLst>
                <a:gd name="T0" fmla="*/ 5275 w 560"/>
                <a:gd name="T1" fmla="*/ 683 h 210"/>
                <a:gd name="T2" fmla="*/ 2640 w 560"/>
                <a:gd name="T3" fmla="*/ 2550 h 210"/>
                <a:gd name="T4" fmla="*/ 0 w 560"/>
                <a:gd name="T5" fmla="*/ 683 h 210"/>
                <a:gd name="T6" fmla="*/ 0 w 560"/>
                <a:gd name="T7" fmla="*/ 0 h 210"/>
                <a:gd name="T8" fmla="*/ 2640 w 560"/>
                <a:gd name="T9" fmla="*/ 1833 h 210"/>
                <a:gd name="T10" fmla="*/ 5275 w 560"/>
                <a:gd name="T11" fmla="*/ 0 h 210"/>
                <a:gd name="T12" fmla="*/ 5275 w 560"/>
                <a:gd name="T13" fmla="*/ 683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0">
                  <a:moveTo>
                    <a:pt x="560" y="56"/>
                  </a:moveTo>
                  <a:cubicBezTo>
                    <a:pt x="560" y="140"/>
                    <a:pt x="435" y="210"/>
                    <a:pt x="280" y="210"/>
                  </a:cubicBezTo>
                  <a:cubicBezTo>
                    <a:pt x="126" y="210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0" name="Oval 219">
              <a:extLst>
                <a:ext uri="{FF2B5EF4-FFF2-40B4-BE49-F238E27FC236}">
                  <a16:creationId xmlns:a16="http://schemas.microsoft.com/office/drawing/2014/main" id="{03F8F17F-3551-4B42-A34D-075E88E84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538"/>
              <a:ext cx="981" cy="566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31" name="Freeform 220">
              <a:extLst>
                <a:ext uri="{FF2B5EF4-FFF2-40B4-BE49-F238E27FC236}">
                  <a16:creationId xmlns:a16="http://schemas.microsoft.com/office/drawing/2014/main" id="{57A6CDDC-2040-4BDA-9CCD-3626AE9C7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520"/>
            </a:xfrm>
            <a:custGeom>
              <a:avLst/>
              <a:gdLst>
                <a:gd name="T0" fmla="*/ 4866 w 529"/>
                <a:gd name="T1" fmla="*/ 2179 h 278"/>
                <a:gd name="T2" fmla="*/ 4870 w 529"/>
                <a:gd name="T3" fmla="*/ 2166 h 278"/>
                <a:gd name="T4" fmla="*/ 4891 w 529"/>
                <a:gd name="T5" fmla="*/ 2106 h 278"/>
                <a:gd name="T6" fmla="*/ 4903 w 529"/>
                <a:gd name="T7" fmla="*/ 2095 h 278"/>
                <a:gd name="T8" fmla="*/ 4919 w 529"/>
                <a:gd name="T9" fmla="*/ 2037 h 278"/>
                <a:gd name="T10" fmla="*/ 4919 w 529"/>
                <a:gd name="T11" fmla="*/ 2022 h 278"/>
                <a:gd name="T12" fmla="*/ 4940 w 529"/>
                <a:gd name="T13" fmla="*/ 1945 h 278"/>
                <a:gd name="T14" fmla="*/ 4940 w 529"/>
                <a:gd name="T15" fmla="*/ 1945 h 278"/>
                <a:gd name="T16" fmla="*/ 4968 w 529"/>
                <a:gd name="T17" fmla="*/ 1700 h 278"/>
                <a:gd name="T18" fmla="*/ 4266 w 529"/>
                <a:gd name="T19" fmla="*/ 526 h 278"/>
                <a:gd name="T20" fmla="*/ 2479 w 529"/>
                <a:gd name="T21" fmla="*/ 0 h 278"/>
                <a:gd name="T22" fmla="*/ 702 w 529"/>
                <a:gd name="T23" fmla="*/ 526 h 278"/>
                <a:gd name="T24" fmla="*/ 0 w 529"/>
                <a:gd name="T25" fmla="*/ 1700 h 278"/>
                <a:gd name="T26" fmla="*/ 163 w 529"/>
                <a:gd name="T27" fmla="*/ 2303 h 278"/>
                <a:gd name="T28" fmla="*/ 163 w 529"/>
                <a:gd name="T29" fmla="*/ 2303 h 278"/>
                <a:gd name="T30" fmla="*/ 702 w 529"/>
                <a:gd name="T31" fmla="*/ 2886 h 278"/>
                <a:gd name="T32" fmla="*/ 2479 w 529"/>
                <a:gd name="T33" fmla="*/ 3404 h 278"/>
                <a:gd name="T34" fmla="*/ 4266 w 529"/>
                <a:gd name="T35" fmla="*/ 2886 h 278"/>
                <a:gd name="T36" fmla="*/ 4826 w 529"/>
                <a:gd name="T37" fmla="*/ 2250 h 278"/>
                <a:gd name="T38" fmla="*/ 4831 w 529"/>
                <a:gd name="T39" fmla="*/ 2239 h 278"/>
                <a:gd name="T40" fmla="*/ 4866 w 529"/>
                <a:gd name="T41" fmla="*/ 2179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8" y="178"/>
                    <a:pt x="518" y="177"/>
                    <a:pt x="519" y="177"/>
                  </a:cubicBezTo>
                  <a:cubicBezTo>
                    <a:pt x="520" y="175"/>
                    <a:pt x="520" y="174"/>
                    <a:pt x="521" y="172"/>
                  </a:cubicBezTo>
                  <a:cubicBezTo>
                    <a:pt x="521" y="172"/>
                    <a:pt x="522" y="171"/>
                    <a:pt x="522" y="171"/>
                  </a:cubicBezTo>
                  <a:cubicBezTo>
                    <a:pt x="523" y="169"/>
                    <a:pt x="523" y="167"/>
                    <a:pt x="524" y="166"/>
                  </a:cubicBezTo>
                  <a:cubicBezTo>
                    <a:pt x="524" y="165"/>
                    <a:pt x="524" y="165"/>
                    <a:pt x="524" y="165"/>
                  </a:cubicBezTo>
                  <a:cubicBezTo>
                    <a:pt x="525" y="163"/>
                    <a:pt x="526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49" y="222"/>
                    <a:pt x="75" y="236"/>
                  </a:cubicBezTo>
                  <a:cubicBezTo>
                    <a:pt x="125" y="263"/>
                    <a:pt x="193" y="278"/>
                    <a:pt x="264" y="278"/>
                  </a:cubicBezTo>
                  <a:cubicBezTo>
                    <a:pt x="336" y="278"/>
                    <a:pt x="403" y="263"/>
                    <a:pt x="454" y="236"/>
                  </a:cubicBezTo>
                  <a:cubicBezTo>
                    <a:pt x="481" y="221"/>
                    <a:pt x="502" y="203"/>
                    <a:pt x="514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1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D879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2" name="Freeform 221">
              <a:extLst>
                <a:ext uri="{FF2B5EF4-FFF2-40B4-BE49-F238E27FC236}">
                  <a16:creationId xmlns:a16="http://schemas.microsoft.com/office/drawing/2014/main" id="{ADEF270C-9DD1-4C82-BAD8-58147046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86"/>
              <a:ext cx="890" cy="470"/>
            </a:xfrm>
            <a:custGeom>
              <a:avLst/>
              <a:gdLst>
                <a:gd name="T0" fmla="*/ 650 w 508"/>
                <a:gd name="T1" fmla="*/ 2580 h 251"/>
                <a:gd name="T2" fmla="*/ 650 w 508"/>
                <a:gd name="T3" fmla="*/ 2580 h 251"/>
                <a:gd name="T4" fmla="*/ 0 w 508"/>
                <a:gd name="T5" fmla="*/ 1550 h 251"/>
                <a:gd name="T6" fmla="*/ 650 w 508"/>
                <a:gd name="T7" fmla="*/ 506 h 251"/>
                <a:gd name="T8" fmla="*/ 2395 w 508"/>
                <a:gd name="T9" fmla="*/ 0 h 251"/>
                <a:gd name="T10" fmla="*/ 4147 w 508"/>
                <a:gd name="T11" fmla="*/ 506 h 251"/>
                <a:gd name="T12" fmla="*/ 4785 w 508"/>
                <a:gd name="T13" fmla="*/ 1550 h 251"/>
                <a:gd name="T14" fmla="*/ 4147 w 508"/>
                <a:gd name="T15" fmla="*/ 2580 h 251"/>
                <a:gd name="T16" fmla="*/ 2395 w 508"/>
                <a:gd name="T17" fmla="*/ 3086 h 251"/>
                <a:gd name="T18" fmla="*/ 650 w 508"/>
                <a:gd name="T19" fmla="*/ 2580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solidFill>
              <a:srgbClr val="DB55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3" name="Freeform 222">
              <a:extLst>
                <a:ext uri="{FF2B5EF4-FFF2-40B4-BE49-F238E27FC236}">
                  <a16:creationId xmlns:a16="http://schemas.microsoft.com/office/drawing/2014/main" id="{920847AB-1258-4588-94F6-29D16F86E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86"/>
              <a:ext cx="890" cy="243"/>
            </a:xfrm>
            <a:custGeom>
              <a:avLst/>
              <a:gdLst>
                <a:gd name="T0" fmla="*/ 4147 w 508"/>
                <a:gd name="T1" fmla="*/ 503 h 130"/>
                <a:gd name="T2" fmla="*/ 2395 w 508"/>
                <a:gd name="T3" fmla="*/ 0 h 130"/>
                <a:gd name="T4" fmla="*/ 650 w 508"/>
                <a:gd name="T5" fmla="*/ 503 h 130"/>
                <a:gd name="T6" fmla="*/ 0 w 508"/>
                <a:gd name="T7" fmla="*/ 1540 h 130"/>
                <a:gd name="T8" fmla="*/ 12 w 508"/>
                <a:gd name="T9" fmla="*/ 1587 h 130"/>
                <a:gd name="T10" fmla="*/ 575 w 508"/>
                <a:gd name="T11" fmla="*/ 796 h 130"/>
                <a:gd name="T12" fmla="*/ 2395 w 508"/>
                <a:gd name="T13" fmla="*/ 234 h 130"/>
                <a:gd name="T14" fmla="*/ 4212 w 508"/>
                <a:gd name="T15" fmla="*/ 796 h 130"/>
                <a:gd name="T16" fmla="*/ 4785 w 508"/>
                <a:gd name="T17" fmla="*/ 1587 h 130"/>
                <a:gd name="T18" fmla="*/ 4785 w 508"/>
                <a:gd name="T19" fmla="*/ 1540 h 130"/>
                <a:gd name="T20" fmla="*/ 4147 w 508"/>
                <a:gd name="T21" fmla="*/ 503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8" h="130">
                  <a:moveTo>
                    <a:pt x="440" y="41"/>
                  </a:moveTo>
                  <a:cubicBezTo>
                    <a:pt x="391" y="15"/>
                    <a:pt x="325" y="0"/>
                    <a:pt x="254" y="0"/>
                  </a:cubicBezTo>
                  <a:cubicBezTo>
                    <a:pt x="184" y="0"/>
                    <a:pt x="118" y="15"/>
                    <a:pt x="69" y="41"/>
                  </a:cubicBezTo>
                  <a:cubicBezTo>
                    <a:pt x="25" y="65"/>
                    <a:pt x="0" y="95"/>
                    <a:pt x="0" y="126"/>
                  </a:cubicBezTo>
                  <a:cubicBezTo>
                    <a:pt x="0" y="127"/>
                    <a:pt x="0" y="129"/>
                    <a:pt x="1" y="130"/>
                  </a:cubicBezTo>
                  <a:cubicBezTo>
                    <a:pt x="10" y="107"/>
                    <a:pt x="32" y="85"/>
                    <a:pt x="61" y="65"/>
                  </a:cubicBezTo>
                  <a:cubicBezTo>
                    <a:pt x="111" y="31"/>
                    <a:pt x="181" y="19"/>
                    <a:pt x="254" y="19"/>
                  </a:cubicBezTo>
                  <a:cubicBezTo>
                    <a:pt x="327" y="19"/>
                    <a:pt x="397" y="31"/>
                    <a:pt x="447" y="65"/>
                  </a:cubicBezTo>
                  <a:cubicBezTo>
                    <a:pt x="477" y="85"/>
                    <a:pt x="499" y="105"/>
                    <a:pt x="508" y="130"/>
                  </a:cubicBezTo>
                  <a:cubicBezTo>
                    <a:pt x="508" y="128"/>
                    <a:pt x="508" y="127"/>
                    <a:pt x="508" y="126"/>
                  </a:cubicBezTo>
                  <a:cubicBezTo>
                    <a:pt x="508" y="95"/>
                    <a:pt x="484" y="65"/>
                    <a:pt x="440" y="41"/>
                  </a:cubicBezTo>
                  <a:close/>
                </a:path>
              </a:pathLst>
            </a:custGeom>
            <a:solidFill>
              <a:srgbClr val="AF2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4" name="Freeform 223">
              <a:extLst>
                <a:ext uri="{FF2B5EF4-FFF2-40B4-BE49-F238E27FC236}">
                  <a16:creationId xmlns:a16="http://schemas.microsoft.com/office/drawing/2014/main" id="{49AA2515-CCFC-4B8C-A2D1-DDE7BD5B4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" y="1981"/>
              <a:ext cx="18" cy="121"/>
            </a:xfrm>
            <a:custGeom>
              <a:avLst/>
              <a:gdLst>
                <a:gd name="T0" fmla="*/ 0 w 10"/>
                <a:gd name="T1" fmla="*/ 696 h 65"/>
                <a:gd name="T2" fmla="*/ 104 w 10"/>
                <a:gd name="T3" fmla="*/ 780 h 65"/>
                <a:gd name="T4" fmla="*/ 104 w 10"/>
                <a:gd name="T5" fmla="*/ 84 h 65"/>
                <a:gd name="T6" fmla="*/ 0 w 10"/>
                <a:gd name="T7" fmla="*/ 0 h 65"/>
                <a:gd name="T8" fmla="*/ 0 w 10"/>
                <a:gd name="T9" fmla="*/ 696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6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5" name="Freeform 224">
              <a:extLst>
                <a:ext uri="{FF2B5EF4-FFF2-40B4-BE49-F238E27FC236}">
                  <a16:creationId xmlns:a16="http://schemas.microsoft.com/office/drawing/2014/main" id="{DB911BB9-16EB-47DE-8603-1EFEBEDB9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" y="2003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7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7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6" name="Freeform 225">
              <a:extLst>
                <a:ext uri="{FF2B5EF4-FFF2-40B4-BE49-F238E27FC236}">
                  <a16:creationId xmlns:a16="http://schemas.microsoft.com/office/drawing/2014/main" id="{3E3B2FAE-6B9B-488D-9282-3EF04C5BD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097"/>
              <a:ext cx="30" cy="112"/>
            </a:xfrm>
            <a:custGeom>
              <a:avLst/>
              <a:gdLst>
                <a:gd name="T0" fmla="*/ 0 w 17"/>
                <a:gd name="T1" fmla="*/ 704 h 60"/>
                <a:gd name="T2" fmla="*/ 166 w 17"/>
                <a:gd name="T3" fmla="*/ 728 h 60"/>
                <a:gd name="T4" fmla="*/ 166 w 17"/>
                <a:gd name="T5" fmla="*/ 24 h 60"/>
                <a:gd name="T6" fmla="*/ 0 w 17"/>
                <a:gd name="T7" fmla="*/ 0 h 60"/>
                <a:gd name="T8" fmla="*/ 0 w 17"/>
                <a:gd name="T9" fmla="*/ 704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5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5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7" name="Freeform 226">
              <a:extLst>
                <a:ext uri="{FF2B5EF4-FFF2-40B4-BE49-F238E27FC236}">
                  <a16:creationId xmlns:a16="http://schemas.microsoft.com/office/drawing/2014/main" id="{E09C2D7B-DA2D-4FBE-B9A6-00EF87740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100"/>
              <a:ext cx="11" cy="111"/>
            </a:xfrm>
            <a:custGeom>
              <a:avLst/>
              <a:gdLst>
                <a:gd name="T0" fmla="*/ 0 w 6"/>
                <a:gd name="T1" fmla="*/ 739 h 59"/>
                <a:gd name="T2" fmla="*/ 68 w 6"/>
                <a:gd name="T3" fmla="*/ 739 h 59"/>
                <a:gd name="T4" fmla="*/ 68 w 6"/>
                <a:gd name="T5" fmla="*/ 15 h 59"/>
                <a:gd name="T6" fmla="*/ 0 w 6"/>
                <a:gd name="T7" fmla="*/ 0 h 59"/>
                <a:gd name="T8" fmla="*/ 0 w 6"/>
                <a:gd name="T9" fmla="*/ 73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860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8" name="Freeform 227">
              <a:extLst>
                <a:ext uri="{FF2B5EF4-FFF2-40B4-BE49-F238E27FC236}">
                  <a16:creationId xmlns:a16="http://schemas.microsoft.com/office/drawing/2014/main" id="{E4A4783D-3D3D-4A01-9C21-B98BA8A3EE06}"/>
                </a:ext>
              </a:extLst>
            </p:cNvPr>
            <p:cNvSpPr>
              <a:spLocks/>
            </p:cNvSpPr>
            <p:nvPr/>
          </p:nvSpPr>
          <p:spPr bwMode="auto">
            <a:xfrm>
              <a:off x="929" y="2104"/>
              <a:ext cx="35" cy="108"/>
            </a:xfrm>
            <a:custGeom>
              <a:avLst/>
              <a:gdLst>
                <a:gd name="T0" fmla="*/ 0 w 20"/>
                <a:gd name="T1" fmla="*/ 696 h 58"/>
                <a:gd name="T2" fmla="*/ 187 w 20"/>
                <a:gd name="T3" fmla="*/ 696 h 58"/>
                <a:gd name="T4" fmla="*/ 187 w 20"/>
                <a:gd name="T5" fmla="*/ 0 h 58"/>
                <a:gd name="T6" fmla="*/ 0 w 20"/>
                <a:gd name="T7" fmla="*/ 0 h 58"/>
                <a:gd name="T8" fmla="*/ 0 w 20"/>
                <a:gd name="T9" fmla="*/ 69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6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6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39" name="Freeform 228">
              <a:extLst>
                <a:ext uri="{FF2B5EF4-FFF2-40B4-BE49-F238E27FC236}">
                  <a16:creationId xmlns:a16="http://schemas.microsoft.com/office/drawing/2014/main" id="{725C40B6-0C83-411F-9567-D4272A9AD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009"/>
              <a:ext cx="9" cy="114"/>
            </a:xfrm>
            <a:custGeom>
              <a:avLst/>
              <a:gdLst>
                <a:gd name="T0" fmla="*/ 0 w 5"/>
                <a:gd name="T1" fmla="*/ 744 h 61"/>
                <a:gd name="T2" fmla="*/ 52 w 5"/>
                <a:gd name="T3" fmla="*/ 706 h 61"/>
                <a:gd name="T4" fmla="*/ 52 w 5"/>
                <a:gd name="T5" fmla="*/ 0 h 61"/>
                <a:gd name="T6" fmla="*/ 0 w 5"/>
                <a:gd name="T7" fmla="*/ 39 h 61"/>
                <a:gd name="T8" fmla="*/ 0 w 5"/>
                <a:gd name="T9" fmla="*/ 7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1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0" name="Freeform 229">
              <a:extLst>
                <a:ext uri="{FF2B5EF4-FFF2-40B4-BE49-F238E27FC236}">
                  <a16:creationId xmlns:a16="http://schemas.microsoft.com/office/drawing/2014/main" id="{8C0A875D-3D9D-495C-AB21-C2F404006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8" y="1971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7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7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1" name="Freeform 230">
              <a:extLst>
                <a:ext uri="{FF2B5EF4-FFF2-40B4-BE49-F238E27FC236}">
                  <a16:creationId xmlns:a16="http://schemas.microsoft.com/office/drawing/2014/main" id="{D9CB822C-A7DD-46DD-AB49-9799C9651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2" y="1947"/>
              <a:ext cx="12" cy="123"/>
            </a:xfrm>
            <a:custGeom>
              <a:avLst/>
              <a:gdLst>
                <a:gd name="T0" fmla="*/ 0 w 7"/>
                <a:gd name="T1" fmla="*/ 796 h 66"/>
                <a:gd name="T2" fmla="*/ 62 w 7"/>
                <a:gd name="T3" fmla="*/ 712 h 66"/>
                <a:gd name="T4" fmla="*/ 62 w 7"/>
                <a:gd name="T5" fmla="*/ 0 h 66"/>
                <a:gd name="T6" fmla="*/ 0 w 7"/>
                <a:gd name="T7" fmla="*/ 84 h 66"/>
                <a:gd name="T8" fmla="*/ 0 w 7"/>
                <a:gd name="T9" fmla="*/ 79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4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7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2" name="Freeform 231">
              <a:extLst>
                <a:ext uri="{FF2B5EF4-FFF2-40B4-BE49-F238E27FC236}">
                  <a16:creationId xmlns:a16="http://schemas.microsoft.com/office/drawing/2014/main" id="{4FF8A9F8-454A-4619-91F6-FA0F5A10A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811"/>
              <a:ext cx="781" cy="245"/>
            </a:xfrm>
            <a:custGeom>
              <a:avLst/>
              <a:gdLst>
                <a:gd name="T0" fmla="*/ 4196 w 446"/>
                <a:gd name="T1" fmla="*/ 0 h 131"/>
                <a:gd name="T2" fmla="*/ 3555 w 446"/>
                <a:gd name="T3" fmla="*/ 969 h 131"/>
                <a:gd name="T4" fmla="*/ 1804 w 446"/>
                <a:gd name="T5" fmla="*/ 1479 h 131"/>
                <a:gd name="T6" fmla="*/ 0 w 446"/>
                <a:gd name="T7" fmla="*/ 1053 h 131"/>
                <a:gd name="T8" fmla="*/ 0 w 446"/>
                <a:gd name="T9" fmla="*/ 1053 h 131"/>
                <a:gd name="T10" fmla="*/ 65 w 446"/>
                <a:gd name="T11" fmla="*/ 1098 h 131"/>
                <a:gd name="T12" fmla="*/ 1804 w 446"/>
                <a:gd name="T13" fmla="*/ 1603 h 131"/>
                <a:gd name="T14" fmla="*/ 3555 w 446"/>
                <a:gd name="T15" fmla="*/ 1098 h 131"/>
                <a:gd name="T16" fmla="*/ 4196 w 446"/>
                <a:gd name="T17" fmla="*/ 73 h 131"/>
                <a:gd name="T18" fmla="*/ 4196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3" y="29"/>
                    <a:pt x="419" y="57"/>
                    <a:pt x="378" y="79"/>
                  </a:cubicBezTo>
                  <a:cubicBezTo>
                    <a:pt x="329" y="106"/>
                    <a:pt x="263" y="121"/>
                    <a:pt x="192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8"/>
                    <a:pt x="4" y="89"/>
                    <a:pt x="7" y="90"/>
                  </a:cubicBezTo>
                  <a:cubicBezTo>
                    <a:pt x="56" y="117"/>
                    <a:pt x="122" y="131"/>
                    <a:pt x="192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AF2D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3" name="Freeform 232">
              <a:extLst>
                <a:ext uri="{FF2B5EF4-FFF2-40B4-BE49-F238E27FC236}">
                  <a16:creationId xmlns:a16="http://schemas.microsoft.com/office/drawing/2014/main" id="{B451A3BE-FB35-49B6-97D4-AF8AEAE95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" y="1545"/>
              <a:ext cx="807" cy="275"/>
            </a:xfrm>
            <a:custGeom>
              <a:avLst/>
              <a:gdLst>
                <a:gd name="T0" fmla="*/ 0 w 461"/>
                <a:gd name="T1" fmla="*/ 1800 h 147"/>
                <a:gd name="T2" fmla="*/ 714 w 461"/>
                <a:gd name="T3" fmla="*/ 675 h 147"/>
                <a:gd name="T4" fmla="*/ 2565 w 461"/>
                <a:gd name="T5" fmla="*/ 84 h 147"/>
                <a:gd name="T6" fmla="*/ 4331 w 461"/>
                <a:gd name="T7" fmla="*/ 602 h 147"/>
                <a:gd name="T8" fmla="*/ 4331 w 461"/>
                <a:gd name="T9" fmla="*/ 587 h 147"/>
                <a:gd name="T10" fmla="*/ 4266 w 461"/>
                <a:gd name="T11" fmla="*/ 550 h 147"/>
                <a:gd name="T12" fmla="*/ 2593 w 461"/>
                <a:gd name="T13" fmla="*/ 0 h 147"/>
                <a:gd name="T14" fmla="*/ 702 w 461"/>
                <a:gd name="T15" fmla="*/ 563 h 147"/>
                <a:gd name="T16" fmla="*/ 0 w 461"/>
                <a:gd name="T17" fmla="*/ 1744 h 147"/>
                <a:gd name="T18" fmla="*/ 0 w 461"/>
                <a:gd name="T19" fmla="*/ 1800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4" y="77"/>
                    <a:pt x="76" y="55"/>
                  </a:cubicBezTo>
                  <a:cubicBezTo>
                    <a:pt x="125" y="28"/>
                    <a:pt x="202" y="7"/>
                    <a:pt x="273" y="7"/>
                  </a:cubicBezTo>
                  <a:cubicBezTo>
                    <a:pt x="343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9" y="47"/>
                    <a:pt x="456" y="46"/>
                    <a:pt x="454" y="45"/>
                  </a:cubicBezTo>
                  <a:cubicBezTo>
                    <a:pt x="405" y="18"/>
                    <a:pt x="346" y="0"/>
                    <a:pt x="276" y="0"/>
                  </a:cubicBezTo>
                  <a:cubicBezTo>
                    <a:pt x="205" y="0"/>
                    <a:pt x="124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4" name="Freeform 233">
              <a:extLst>
                <a:ext uri="{FF2B5EF4-FFF2-40B4-BE49-F238E27FC236}">
                  <a16:creationId xmlns:a16="http://schemas.microsoft.com/office/drawing/2014/main" id="{E8A1AA01-4526-47C1-84AA-993FE3C63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837"/>
              <a:ext cx="981" cy="282"/>
            </a:xfrm>
            <a:custGeom>
              <a:avLst/>
              <a:gdLst>
                <a:gd name="T0" fmla="*/ 2640 w 560"/>
                <a:gd name="T1" fmla="*/ 1741 h 151"/>
                <a:gd name="T2" fmla="*/ 12 w 560"/>
                <a:gd name="T3" fmla="*/ 0 h 151"/>
                <a:gd name="T4" fmla="*/ 0 w 560"/>
                <a:gd name="T5" fmla="*/ 0 h 151"/>
                <a:gd name="T6" fmla="*/ 2640 w 560"/>
                <a:gd name="T7" fmla="*/ 1838 h 151"/>
                <a:gd name="T8" fmla="*/ 5275 w 560"/>
                <a:gd name="T9" fmla="*/ 0 h 151"/>
                <a:gd name="T10" fmla="*/ 5275 w 560"/>
                <a:gd name="T11" fmla="*/ 0 h 151"/>
                <a:gd name="T12" fmla="*/ 2640 w 560"/>
                <a:gd name="T13" fmla="*/ 1741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151">
                  <a:moveTo>
                    <a:pt x="280" y="143"/>
                  </a:moveTo>
                  <a:cubicBezTo>
                    <a:pt x="131" y="143"/>
                    <a:pt x="8" y="8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cubicBezTo>
                    <a:pt x="560" y="0"/>
                    <a:pt x="560" y="0"/>
                    <a:pt x="560" y="0"/>
                  </a:cubicBezTo>
                  <a:cubicBezTo>
                    <a:pt x="552" y="80"/>
                    <a:pt x="430" y="143"/>
                    <a:pt x="280" y="143"/>
                  </a:cubicBezTo>
                  <a:close/>
                </a:path>
              </a:pathLst>
            </a:custGeom>
            <a:solidFill>
              <a:srgbClr val="8200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5" name="Freeform 234">
              <a:extLst>
                <a:ext uri="{FF2B5EF4-FFF2-40B4-BE49-F238E27FC236}">
                  <a16:creationId xmlns:a16="http://schemas.microsoft.com/office/drawing/2014/main" id="{D6AEB636-922C-41B1-8CA0-863F41B5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" y="2009"/>
              <a:ext cx="922" cy="205"/>
            </a:xfrm>
            <a:custGeom>
              <a:avLst/>
              <a:gdLst>
                <a:gd name="T0" fmla="*/ 0 w 526"/>
                <a:gd name="T1" fmla="*/ 166 h 110"/>
                <a:gd name="T2" fmla="*/ 2433 w 526"/>
                <a:gd name="T3" fmla="*/ 1327 h 110"/>
                <a:gd name="T4" fmla="*/ 4966 w 526"/>
                <a:gd name="T5" fmla="*/ 0 h 110"/>
                <a:gd name="T6" fmla="*/ 2433 w 526"/>
                <a:gd name="T7" fmla="*/ 1243 h 110"/>
                <a:gd name="T8" fmla="*/ 0 w 526"/>
                <a:gd name="T9" fmla="*/ 166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6" h="110">
                  <a:moveTo>
                    <a:pt x="0" y="14"/>
                  </a:moveTo>
                  <a:cubicBezTo>
                    <a:pt x="42" y="70"/>
                    <a:pt x="142" y="110"/>
                    <a:pt x="258" y="110"/>
                  </a:cubicBezTo>
                  <a:cubicBezTo>
                    <a:pt x="385" y="110"/>
                    <a:pt x="492" y="63"/>
                    <a:pt x="526" y="0"/>
                  </a:cubicBezTo>
                  <a:cubicBezTo>
                    <a:pt x="488" y="61"/>
                    <a:pt x="382" y="103"/>
                    <a:pt x="258" y="103"/>
                  </a:cubicBezTo>
                  <a:cubicBezTo>
                    <a:pt x="143" y="103"/>
                    <a:pt x="43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146" name="Freeform 235">
              <a:extLst>
                <a:ext uri="{FF2B5EF4-FFF2-40B4-BE49-F238E27FC236}">
                  <a16:creationId xmlns:a16="http://schemas.microsoft.com/office/drawing/2014/main" id="{57841C2B-9D02-44D7-9923-D783BF7E0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1620"/>
              <a:ext cx="676" cy="88"/>
            </a:xfrm>
            <a:custGeom>
              <a:avLst/>
              <a:gdLst>
                <a:gd name="T0" fmla="*/ 0 w 386"/>
                <a:gd name="T1" fmla="*/ 579 h 47"/>
                <a:gd name="T2" fmla="*/ 0 w 386"/>
                <a:gd name="T3" fmla="*/ 579 h 47"/>
                <a:gd name="T4" fmla="*/ 1816 w 386"/>
                <a:gd name="T5" fmla="*/ 24 h 47"/>
                <a:gd name="T6" fmla="*/ 3632 w 386"/>
                <a:gd name="T7" fmla="*/ 579 h 47"/>
                <a:gd name="T8" fmla="*/ 3632 w 386"/>
                <a:gd name="T9" fmla="*/ 579 h 47"/>
                <a:gd name="T10" fmla="*/ 1816 w 386"/>
                <a:gd name="T11" fmla="*/ 0 h 47"/>
                <a:gd name="T12" fmla="*/ 0 w 386"/>
                <a:gd name="T13" fmla="*/ 57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6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3" y="2"/>
                  </a:cubicBezTo>
                  <a:cubicBezTo>
                    <a:pt x="276" y="2"/>
                    <a:pt x="342" y="17"/>
                    <a:pt x="386" y="47"/>
                  </a:cubicBezTo>
                  <a:cubicBezTo>
                    <a:pt x="386" y="47"/>
                    <a:pt x="386" y="47"/>
                    <a:pt x="386" y="47"/>
                  </a:cubicBezTo>
                  <a:cubicBezTo>
                    <a:pt x="341" y="17"/>
                    <a:pt x="277" y="0"/>
                    <a:pt x="193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7" name="Freeform 236">
              <a:extLst>
                <a:ext uri="{FF2B5EF4-FFF2-40B4-BE49-F238E27FC236}">
                  <a16:creationId xmlns:a16="http://schemas.microsoft.com/office/drawing/2014/main" id="{F3341054-163A-4A7C-8D0E-99DADD2C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" y="1822"/>
              <a:ext cx="981" cy="392"/>
            </a:xfrm>
            <a:custGeom>
              <a:avLst/>
              <a:gdLst>
                <a:gd name="T0" fmla="*/ 5275 w 560"/>
                <a:gd name="T1" fmla="*/ 683 h 210"/>
                <a:gd name="T2" fmla="*/ 2640 w 560"/>
                <a:gd name="T3" fmla="*/ 2550 h 210"/>
                <a:gd name="T4" fmla="*/ 0 w 560"/>
                <a:gd name="T5" fmla="*/ 683 h 210"/>
                <a:gd name="T6" fmla="*/ 0 w 560"/>
                <a:gd name="T7" fmla="*/ 0 h 210"/>
                <a:gd name="T8" fmla="*/ 2640 w 560"/>
                <a:gd name="T9" fmla="*/ 1833 h 210"/>
                <a:gd name="T10" fmla="*/ 5275 w 560"/>
                <a:gd name="T11" fmla="*/ 0 h 210"/>
                <a:gd name="T12" fmla="*/ 5275 w 560"/>
                <a:gd name="T13" fmla="*/ 683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0">
                  <a:moveTo>
                    <a:pt x="560" y="56"/>
                  </a:moveTo>
                  <a:cubicBezTo>
                    <a:pt x="560" y="140"/>
                    <a:pt x="435" y="210"/>
                    <a:pt x="280" y="210"/>
                  </a:cubicBezTo>
                  <a:cubicBezTo>
                    <a:pt x="126" y="210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48" name="Oval 237">
              <a:extLst>
                <a:ext uri="{FF2B5EF4-FFF2-40B4-BE49-F238E27FC236}">
                  <a16:creationId xmlns:a16="http://schemas.microsoft.com/office/drawing/2014/main" id="{E259BCC9-3D82-4C22-80EA-1FE970545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" y="1538"/>
              <a:ext cx="981" cy="566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49" name="Freeform 238">
              <a:extLst>
                <a:ext uri="{FF2B5EF4-FFF2-40B4-BE49-F238E27FC236}">
                  <a16:creationId xmlns:a16="http://schemas.microsoft.com/office/drawing/2014/main" id="{7D61EC19-0819-4BF9-BE1D-2A09BBAAC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" y="1586"/>
              <a:ext cx="890" cy="470"/>
            </a:xfrm>
            <a:custGeom>
              <a:avLst/>
              <a:gdLst>
                <a:gd name="T0" fmla="*/ 650 w 508"/>
                <a:gd name="T1" fmla="*/ 2580 h 251"/>
                <a:gd name="T2" fmla="*/ 650 w 508"/>
                <a:gd name="T3" fmla="*/ 2580 h 251"/>
                <a:gd name="T4" fmla="*/ 0 w 508"/>
                <a:gd name="T5" fmla="*/ 1550 h 251"/>
                <a:gd name="T6" fmla="*/ 650 w 508"/>
                <a:gd name="T7" fmla="*/ 506 h 251"/>
                <a:gd name="T8" fmla="*/ 2395 w 508"/>
                <a:gd name="T9" fmla="*/ 0 h 251"/>
                <a:gd name="T10" fmla="*/ 4147 w 508"/>
                <a:gd name="T11" fmla="*/ 506 h 251"/>
                <a:gd name="T12" fmla="*/ 4785 w 508"/>
                <a:gd name="T13" fmla="*/ 1550 h 251"/>
                <a:gd name="T14" fmla="*/ 4147 w 508"/>
                <a:gd name="T15" fmla="*/ 2580 h 251"/>
                <a:gd name="T16" fmla="*/ 2395 w 508"/>
                <a:gd name="T17" fmla="*/ 3086 h 251"/>
                <a:gd name="T18" fmla="*/ 650 w 508"/>
                <a:gd name="T19" fmla="*/ 2580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0" name="Freeform 239">
              <a:extLst>
                <a:ext uri="{FF2B5EF4-FFF2-40B4-BE49-F238E27FC236}">
                  <a16:creationId xmlns:a16="http://schemas.microsoft.com/office/drawing/2014/main" id="{F8AE0002-4B90-43CF-826E-9A6D8E9F8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" y="1635"/>
              <a:ext cx="540" cy="206"/>
            </a:xfrm>
            <a:custGeom>
              <a:avLst/>
              <a:gdLst>
                <a:gd name="T0" fmla="*/ 0 w 308"/>
                <a:gd name="T1" fmla="*/ 1354 h 110"/>
                <a:gd name="T2" fmla="*/ 2183 w 308"/>
                <a:gd name="T3" fmla="*/ 0 h 110"/>
                <a:gd name="T4" fmla="*/ 2910 w 308"/>
                <a:gd name="T5" fmla="*/ 112 h 110"/>
                <a:gd name="T6" fmla="*/ 0 w 308"/>
                <a:gd name="T7" fmla="*/ 1354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EFC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1" name="Oval 240">
              <a:extLst>
                <a:ext uri="{FF2B5EF4-FFF2-40B4-BE49-F238E27FC236}">
                  <a16:creationId xmlns:a16="http://schemas.microsoft.com/office/drawing/2014/main" id="{CCDAC418-AA29-4905-BC52-31D982DAD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" y="1631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2" name="Oval 241">
              <a:extLst>
                <a:ext uri="{FF2B5EF4-FFF2-40B4-BE49-F238E27FC236}">
                  <a16:creationId xmlns:a16="http://schemas.microsoft.com/office/drawing/2014/main" id="{0877D71E-C732-4308-97B2-D00BE469C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7" y="164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3" name="Oval 242">
              <a:extLst>
                <a:ext uri="{FF2B5EF4-FFF2-40B4-BE49-F238E27FC236}">
                  <a16:creationId xmlns:a16="http://schemas.microsoft.com/office/drawing/2014/main" id="{FDFB3E02-C475-4259-94D0-652500D84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4" y="1641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154" name="Freeform 243">
              <a:extLst>
                <a:ext uri="{FF2B5EF4-FFF2-40B4-BE49-F238E27FC236}">
                  <a16:creationId xmlns:a16="http://schemas.microsoft.com/office/drawing/2014/main" id="{2D1B54F8-6AEC-4576-8FE7-6EE5D658E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" y="1852"/>
              <a:ext cx="918" cy="228"/>
            </a:xfrm>
            <a:custGeom>
              <a:avLst/>
              <a:gdLst>
                <a:gd name="T0" fmla="*/ 0 w 524"/>
                <a:gd name="T1" fmla="*/ 0 h 122"/>
                <a:gd name="T2" fmla="*/ 687 w 524"/>
                <a:gd name="T3" fmla="*/ 977 h 122"/>
                <a:gd name="T4" fmla="*/ 2468 w 524"/>
                <a:gd name="T5" fmla="*/ 1488 h 122"/>
                <a:gd name="T6" fmla="*/ 4261 w 524"/>
                <a:gd name="T7" fmla="*/ 977 h 122"/>
                <a:gd name="T8" fmla="*/ 4935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7" y="30"/>
                    <a:pt x="32" y="57"/>
                    <a:pt x="73" y="80"/>
                  </a:cubicBezTo>
                  <a:cubicBezTo>
                    <a:pt x="123" y="107"/>
                    <a:pt x="191" y="122"/>
                    <a:pt x="262" y="122"/>
                  </a:cubicBezTo>
                  <a:cubicBezTo>
                    <a:pt x="334" y="122"/>
                    <a:pt x="401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5" name="Line 244">
              <a:extLst>
                <a:ext uri="{FF2B5EF4-FFF2-40B4-BE49-F238E27FC236}">
                  <a16:creationId xmlns:a16="http://schemas.microsoft.com/office/drawing/2014/main" id="{9B11959A-7CBB-4AAF-B456-B3559E1595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56" y="1895"/>
              <a:ext cx="1" cy="60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6" name="Freeform 245">
              <a:extLst>
                <a:ext uri="{FF2B5EF4-FFF2-40B4-BE49-F238E27FC236}">
                  <a16:creationId xmlns:a16="http://schemas.microsoft.com/office/drawing/2014/main" id="{A9C755D0-2BCB-4161-81B9-3443FB764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" y="1820"/>
              <a:ext cx="962" cy="278"/>
            </a:xfrm>
            <a:custGeom>
              <a:avLst/>
              <a:gdLst>
                <a:gd name="T0" fmla="*/ 0 w 549"/>
                <a:gd name="T1" fmla="*/ 254 h 149"/>
                <a:gd name="T2" fmla="*/ 0 w 549"/>
                <a:gd name="T3" fmla="*/ 0 h 149"/>
                <a:gd name="T4" fmla="*/ 2583 w 549"/>
                <a:gd name="T5" fmla="*/ 1806 h 149"/>
                <a:gd name="T6" fmla="*/ 5176 w 549"/>
                <a:gd name="T7" fmla="*/ 0 h 149"/>
                <a:gd name="T8" fmla="*/ 5176 w 549"/>
                <a:gd name="T9" fmla="*/ 254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1"/>
                    <a:pt x="549" y="21"/>
                    <a:pt x="549" y="21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7" name="Line 246">
              <a:extLst>
                <a:ext uri="{FF2B5EF4-FFF2-40B4-BE49-F238E27FC236}">
                  <a16:creationId xmlns:a16="http://schemas.microsoft.com/office/drawing/2014/main" id="{F390658E-CCAD-4C8C-B912-58A083C956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1893"/>
              <a:ext cx="1" cy="56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8" name="Freeform 247">
              <a:extLst>
                <a:ext uri="{FF2B5EF4-FFF2-40B4-BE49-F238E27FC236}">
                  <a16:creationId xmlns:a16="http://schemas.microsoft.com/office/drawing/2014/main" id="{C17A36E2-F5E6-4813-BA82-84FF25677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" y="1560"/>
              <a:ext cx="926" cy="355"/>
            </a:xfrm>
            <a:custGeom>
              <a:avLst/>
              <a:gdLst>
                <a:gd name="T0" fmla="*/ 4789 w 529"/>
                <a:gd name="T1" fmla="*/ 2315 h 190"/>
                <a:gd name="T2" fmla="*/ 4968 w 529"/>
                <a:gd name="T3" fmla="*/ 1697 h 190"/>
                <a:gd name="T4" fmla="*/ 4266 w 529"/>
                <a:gd name="T5" fmla="*/ 519 h 190"/>
                <a:gd name="T6" fmla="*/ 2479 w 529"/>
                <a:gd name="T7" fmla="*/ 0 h 190"/>
                <a:gd name="T8" fmla="*/ 702 w 529"/>
                <a:gd name="T9" fmla="*/ 519 h 190"/>
                <a:gd name="T10" fmla="*/ 0 w 529"/>
                <a:gd name="T11" fmla="*/ 1697 h 190"/>
                <a:gd name="T12" fmla="*/ 163 w 529"/>
                <a:gd name="T13" fmla="*/ 229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159" name="Oval 248">
              <a:extLst>
                <a:ext uri="{FF2B5EF4-FFF2-40B4-BE49-F238E27FC236}">
                  <a16:creationId xmlns:a16="http://schemas.microsoft.com/office/drawing/2014/main" id="{BC710528-84CA-46CA-8A40-4522A4AC4C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" y="1543"/>
              <a:ext cx="962" cy="555"/>
            </a:xfrm>
            <a:prstGeom prst="ellipse">
              <a:avLst/>
            </a:prstGeom>
            <a:noFill/>
            <a:ln w="3175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6" name="Group 395">
            <a:extLst>
              <a:ext uri="{FF2B5EF4-FFF2-40B4-BE49-F238E27FC236}">
                <a16:creationId xmlns:a16="http://schemas.microsoft.com/office/drawing/2014/main" id="{F708A763-AC17-4CD4-847E-C0FA1CDFAF90}"/>
              </a:ext>
            </a:extLst>
          </p:cNvPr>
          <p:cNvGrpSpPr>
            <a:grpSpLocks/>
          </p:cNvGrpSpPr>
          <p:nvPr/>
        </p:nvGrpSpPr>
        <p:grpSpPr bwMode="auto">
          <a:xfrm>
            <a:off x="7467600" y="1752600"/>
            <a:ext cx="1562100" cy="1244600"/>
            <a:chOff x="2884" y="1586"/>
            <a:chExt cx="984" cy="784"/>
          </a:xfrm>
        </p:grpSpPr>
        <p:sp>
          <p:nvSpPr>
            <p:cNvPr id="34016" name="Freeform 323">
              <a:extLst>
                <a:ext uri="{FF2B5EF4-FFF2-40B4-BE49-F238E27FC236}">
                  <a16:creationId xmlns:a16="http://schemas.microsoft.com/office/drawing/2014/main" id="{51CF5853-6E8F-41A5-A2C7-2CAA473E0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950"/>
              <a:ext cx="924" cy="254"/>
            </a:xfrm>
            <a:custGeom>
              <a:avLst/>
              <a:gdLst>
                <a:gd name="T0" fmla="*/ 2524 w 525"/>
                <a:gd name="T1" fmla="*/ 1325 h 135"/>
                <a:gd name="T2" fmla="*/ 0 w 525"/>
                <a:gd name="T3" fmla="*/ 0 h 135"/>
                <a:gd name="T4" fmla="*/ 2524 w 525"/>
                <a:gd name="T5" fmla="*/ 1691 h 135"/>
                <a:gd name="T6" fmla="*/ 5037 w 525"/>
                <a:gd name="T7" fmla="*/ 0 h 135"/>
                <a:gd name="T8" fmla="*/ 2524 w 525"/>
                <a:gd name="T9" fmla="*/ 13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7" name="Freeform 324">
              <a:extLst>
                <a:ext uri="{FF2B5EF4-FFF2-40B4-BE49-F238E27FC236}">
                  <a16:creationId xmlns:a16="http://schemas.microsoft.com/office/drawing/2014/main" id="{DCB7BDAB-20CB-4E16-800B-9856FACD2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8" name="Freeform 325">
              <a:extLst>
                <a:ext uri="{FF2B5EF4-FFF2-40B4-BE49-F238E27FC236}">
                  <a16:creationId xmlns:a16="http://schemas.microsoft.com/office/drawing/2014/main" id="{B56A31DA-862D-4745-8536-005F914B8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967" cy="430"/>
            </a:xfrm>
            <a:custGeom>
              <a:avLst/>
              <a:gdLst>
                <a:gd name="T0" fmla="*/ 5284 w 549"/>
                <a:gd name="T1" fmla="*/ 995 h 229"/>
                <a:gd name="T2" fmla="*/ 2646 w 549"/>
                <a:gd name="T3" fmla="*/ 2845 h 229"/>
                <a:gd name="T4" fmla="*/ 0 w 549"/>
                <a:gd name="T5" fmla="*/ 995 h 229"/>
                <a:gd name="T6" fmla="*/ 0 w 549"/>
                <a:gd name="T7" fmla="*/ 0 h 229"/>
                <a:gd name="T8" fmla="*/ 2646 w 549"/>
                <a:gd name="T9" fmla="*/ 1855 h 229"/>
                <a:gd name="T10" fmla="*/ 5284 w 549"/>
                <a:gd name="T11" fmla="*/ 0 h 229"/>
                <a:gd name="T12" fmla="*/ 5284 w 549"/>
                <a:gd name="T13" fmla="*/ 99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0"/>
                  </a:moveTo>
                  <a:cubicBezTo>
                    <a:pt x="549" y="163"/>
                    <a:pt x="426" y="229"/>
                    <a:pt x="275" y="229"/>
                  </a:cubicBezTo>
                  <a:cubicBezTo>
                    <a:pt x="123" y="229"/>
                    <a:pt x="0" y="163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0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9" name="Freeform 326">
              <a:extLst>
                <a:ext uri="{FF2B5EF4-FFF2-40B4-BE49-F238E27FC236}">
                  <a16:creationId xmlns:a16="http://schemas.microsoft.com/office/drawing/2014/main" id="{E3C6A869-67FB-4FCB-9AE4-F976EC82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45"/>
              <a:ext cx="932" cy="321"/>
            </a:xfrm>
            <a:custGeom>
              <a:avLst/>
              <a:gdLst>
                <a:gd name="T0" fmla="*/ 5097 w 529"/>
                <a:gd name="T1" fmla="*/ 0 h 171"/>
                <a:gd name="T2" fmla="*/ 2555 w 529"/>
                <a:gd name="T3" fmla="*/ 1357 h 171"/>
                <a:gd name="T4" fmla="*/ 0 w 529"/>
                <a:gd name="T5" fmla="*/ 0 h 171"/>
                <a:gd name="T6" fmla="*/ 0 w 529"/>
                <a:gd name="T7" fmla="*/ 497 h 171"/>
                <a:gd name="T8" fmla="*/ 2555 w 529"/>
                <a:gd name="T9" fmla="*/ 2125 h 171"/>
                <a:gd name="T10" fmla="*/ 5097 w 529"/>
                <a:gd name="T11" fmla="*/ 497 h 171"/>
                <a:gd name="T12" fmla="*/ 5097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1" y="109"/>
                    <a:pt x="265" y="109"/>
                  </a:cubicBezTo>
                  <a:cubicBezTo>
                    <a:pt x="139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9" y="171"/>
                    <a:pt x="265" y="171"/>
                  </a:cubicBezTo>
                  <a:cubicBezTo>
                    <a:pt x="411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0" name="Freeform 327">
              <a:extLst>
                <a:ext uri="{FF2B5EF4-FFF2-40B4-BE49-F238E27FC236}">
                  <a16:creationId xmlns:a16="http://schemas.microsoft.com/office/drawing/2014/main" id="{64FAF89B-60BA-4C8F-AA05-2E9051494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950"/>
              <a:ext cx="924" cy="254"/>
            </a:xfrm>
            <a:custGeom>
              <a:avLst/>
              <a:gdLst>
                <a:gd name="T0" fmla="*/ 2524 w 525"/>
                <a:gd name="T1" fmla="*/ 1325 h 135"/>
                <a:gd name="T2" fmla="*/ 0 w 525"/>
                <a:gd name="T3" fmla="*/ 0 h 135"/>
                <a:gd name="T4" fmla="*/ 2524 w 525"/>
                <a:gd name="T5" fmla="*/ 1691 h 135"/>
                <a:gd name="T6" fmla="*/ 5037 w 525"/>
                <a:gd name="T7" fmla="*/ 0 h 135"/>
                <a:gd name="T8" fmla="*/ 2524 w 525"/>
                <a:gd name="T9" fmla="*/ 13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1" name="Oval 328">
              <a:extLst>
                <a:ext uri="{FF2B5EF4-FFF2-40B4-BE49-F238E27FC236}">
                  <a16:creationId xmlns:a16="http://schemas.microsoft.com/office/drawing/2014/main" id="{7AE5A2A0-0720-42F9-997D-D119932BA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592"/>
              <a:ext cx="967" cy="558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22" name="Freeform 329">
              <a:extLst>
                <a:ext uri="{FF2B5EF4-FFF2-40B4-BE49-F238E27FC236}">
                  <a16:creationId xmlns:a16="http://schemas.microsoft.com/office/drawing/2014/main" id="{19FC2186-2A59-4E7E-ADA5-AD044DC1E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3" name="Freeform 330">
              <a:extLst>
                <a:ext uri="{FF2B5EF4-FFF2-40B4-BE49-F238E27FC236}">
                  <a16:creationId xmlns:a16="http://schemas.microsoft.com/office/drawing/2014/main" id="{D25C85A3-FF1B-453F-BB3D-671E0B0DB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358"/>
            </a:xfrm>
            <a:custGeom>
              <a:avLst/>
              <a:gdLst>
                <a:gd name="T0" fmla="*/ 164 w 529"/>
                <a:gd name="T1" fmla="*/ 2368 h 190"/>
                <a:gd name="T2" fmla="*/ 2555 w 529"/>
                <a:gd name="T3" fmla="*/ 895 h 190"/>
                <a:gd name="T4" fmla="*/ 4923 w 529"/>
                <a:gd name="T5" fmla="*/ 2397 h 190"/>
                <a:gd name="T6" fmla="*/ 5097 w 529"/>
                <a:gd name="T7" fmla="*/ 1754 h 190"/>
                <a:gd name="T8" fmla="*/ 4373 w 529"/>
                <a:gd name="T9" fmla="*/ 543 h 190"/>
                <a:gd name="T10" fmla="*/ 2555 w 529"/>
                <a:gd name="T11" fmla="*/ 0 h 190"/>
                <a:gd name="T12" fmla="*/ 724 w 529"/>
                <a:gd name="T13" fmla="*/ 543 h 190"/>
                <a:gd name="T14" fmla="*/ 0 w 529"/>
                <a:gd name="T15" fmla="*/ 1754 h 190"/>
                <a:gd name="T16" fmla="*/ 164 w 529"/>
                <a:gd name="T17" fmla="*/ 2368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6" y="71"/>
                    <a:pt x="265" y="71"/>
                  </a:cubicBezTo>
                  <a:cubicBezTo>
                    <a:pt x="380" y="71"/>
                    <a:pt x="507" y="129"/>
                    <a:pt x="511" y="190"/>
                  </a:cubicBez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4" name="Freeform 331">
              <a:extLst>
                <a:ext uri="{FF2B5EF4-FFF2-40B4-BE49-F238E27FC236}">
                  <a16:creationId xmlns:a16="http://schemas.microsoft.com/office/drawing/2014/main" id="{9B524899-F1F9-4BA5-8525-436937B511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1731"/>
              <a:ext cx="206" cy="214"/>
            </a:xfrm>
            <a:custGeom>
              <a:avLst/>
              <a:gdLst>
                <a:gd name="T0" fmla="*/ 1125 w 117"/>
                <a:gd name="T1" fmla="*/ 451 h 114"/>
                <a:gd name="T2" fmla="*/ 289 w 117"/>
                <a:gd name="T3" fmla="*/ 1417 h 114"/>
                <a:gd name="T4" fmla="*/ 616 w 117"/>
                <a:gd name="T5" fmla="*/ 0 h 114"/>
                <a:gd name="T6" fmla="*/ 1125 w 117"/>
                <a:gd name="T7" fmla="*/ 45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6" y="26"/>
                    <a:pt x="64" y="0"/>
                  </a:cubicBezTo>
                  <a:cubicBezTo>
                    <a:pt x="58" y="20"/>
                    <a:pt x="47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5" name="Freeform 332">
              <a:extLst>
                <a:ext uri="{FF2B5EF4-FFF2-40B4-BE49-F238E27FC236}">
                  <a16:creationId xmlns:a16="http://schemas.microsoft.com/office/drawing/2014/main" id="{62D6844D-E4BE-4E09-BE7B-E2C8ECAE56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6" y="1843"/>
              <a:ext cx="57" cy="98"/>
            </a:xfrm>
            <a:custGeom>
              <a:avLst/>
              <a:gdLst>
                <a:gd name="T0" fmla="*/ 0 w 32"/>
                <a:gd name="T1" fmla="*/ 241 h 52"/>
                <a:gd name="T2" fmla="*/ 194 w 32"/>
                <a:gd name="T3" fmla="*/ 658 h 52"/>
                <a:gd name="T4" fmla="*/ 296 w 32"/>
                <a:gd name="T5" fmla="*/ 0 h 52"/>
                <a:gd name="T6" fmla="*/ 244 w 32"/>
                <a:gd name="T7" fmla="*/ 213 h 52"/>
                <a:gd name="T8" fmla="*/ 80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2" y="26"/>
                    <a:pt x="16" y="40"/>
                    <a:pt x="19" y="52"/>
                  </a:cubicBezTo>
                  <a:cubicBezTo>
                    <a:pt x="31" y="49"/>
                    <a:pt x="32" y="8"/>
                    <a:pt x="29" y="0"/>
                  </a:cubicBezTo>
                  <a:cubicBezTo>
                    <a:pt x="29" y="7"/>
                    <a:pt x="26" y="11"/>
                    <a:pt x="24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6" name="Freeform 333">
              <a:extLst>
                <a:ext uri="{FF2B5EF4-FFF2-40B4-BE49-F238E27FC236}">
                  <a16:creationId xmlns:a16="http://schemas.microsoft.com/office/drawing/2014/main" id="{F9F964B9-245E-46B1-985F-593D8B993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962"/>
              <a:ext cx="444" cy="156"/>
            </a:xfrm>
            <a:custGeom>
              <a:avLst/>
              <a:gdLst>
                <a:gd name="T0" fmla="*/ 0 w 252"/>
                <a:gd name="T1" fmla="*/ 1036 h 83"/>
                <a:gd name="T2" fmla="*/ 2428 w 252"/>
                <a:gd name="T3" fmla="*/ 0 h 83"/>
                <a:gd name="T4" fmla="*/ 0 w 252"/>
                <a:gd name="T5" fmla="*/ 10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2" h="83">
                  <a:moveTo>
                    <a:pt x="0" y="83"/>
                  </a:moveTo>
                  <a:cubicBezTo>
                    <a:pt x="57" y="83"/>
                    <a:pt x="192" y="72"/>
                    <a:pt x="252" y="0"/>
                  </a:cubicBezTo>
                  <a:cubicBezTo>
                    <a:pt x="232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7" name="Freeform 334">
              <a:extLst>
                <a:ext uri="{FF2B5EF4-FFF2-40B4-BE49-F238E27FC236}">
                  <a16:creationId xmlns:a16="http://schemas.microsoft.com/office/drawing/2014/main" id="{6D9E1062-81F0-4503-93F2-4E7E7513D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5" y="2059"/>
              <a:ext cx="40" cy="62"/>
            </a:xfrm>
            <a:custGeom>
              <a:avLst/>
              <a:gdLst>
                <a:gd name="T0" fmla="*/ 0 w 23"/>
                <a:gd name="T1" fmla="*/ 225 h 33"/>
                <a:gd name="T2" fmla="*/ 212 w 23"/>
                <a:gd name="T3" fmla="*/ 410 h 33"/>
                <a:gd name="T4" fmla="*/ 212 w 23"/>
                <a:gd name="T5" fmla="*/ 173 h 33"/>
                <a:gd name="T6" fmla="*/ 0 w 23"/>
                <a:gd name="T7" fmla="*/ 0 h 33"/>
                <a:gd name="T8" fmla="*/ 0 w 23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3">
                  <a:moveTo>
                    <a:pt x="0" y="18"/>
                  </a:moveTo>
                  <a:cubicBezTo>
                    <a:pt x="7" y="23"/>
                    <a:pt x="14" y="28"/>
                    <a:pt x="23" y="3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8" name="Freeform 335">
              <a:extLst>
                <a:ext uri="{FF2B5EF4-FFF2-40B4-BE49-F238E27FC236}">
                  <a16:creationId xmlns:a16="http://schemas.microsoft.com/office/drawing/2014/main" id="{5BE6FCDC-2F25-46B4-9970-43CAEB92C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4" y="2095"/>
              <a:ext cx="30" cy="53"/>
            </a:xfrm>
            <a:custGeom>
              <a:avLst/>
              <a:gdLst>
                <a:gd name="T0" fmla="*/ 0 w 17"/>
                <a:gd name="T1" fmla="*/ 257 h 28"/>
                <a:gd name="T2" fmla="*/ 166 w 17"/>
                <a:gd name="T3" fmla="*/ 358 h 28"/>
                <a:gd name="T4" fmla="*/ 166 w 17"/>
                <a:gd name="T5" fmla="*/ 89 h 28"/>
                <a:gd name="T6" fmla="*/ 0 w 17"/>
                <a:gd name="T7" fmla="*/ 0 h 28"/>
                <a:gd name="T8" fmla="*/ 0 w 17"/>
                <a:gd name="T9" fmla="*/ 25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6" y="23"/>
                    <a:pt x="11" y="26"/>
                    <a:pt x="17" y="2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1" y="5"/>
                    <a:pt x="6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29" name="Freeform 336">
              <a:extLst>
                <a:ext uri="{FF2B5EF4-FFF2-40B4-BE49-F238E27FC236}">
                  <a16:creationId xmlns:a16="http://schemas.microsoft.com/office/drawing/2014/main" id="{E5BA5DFF-3B21-40C5-B493-20C707CD1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059"/>
              <a:ext cx="39" cy="64"/>
            </a:xfrm>
            <a:custGeom>
              <a:avLst/>
              <a:gdLst>
                <a:gd name="T0" fmla="*/ 0 w 22"/>
                <a:gd name="T1" fmla="*/ 425 h 34"/>
                <a:gd name="T2" fmla="*/ 216 w 22"/>
                <a:gd name="T3" fmla="*/ 256 h 34"/>
                <a:gd name="T4" fmla="*/ 216 w 22"/>
                <a:gd name="T5" fmla="*/ 0 h 34"/>
                <a:gd name="T6" fmla="*/ 0 w 22"/>
                <a:gd name="T7" fmla="*/ 173 h 34"/>
                <a:gd name="T8" fmla="*/ 0 w 22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4">
                  <a:moveTo>
                    <a:pt x="0" y="34"/>
                  </a:moveTo>
                  <a:cubicBezTo>
                    <a:pt x="8" y="30"/>
                    <a:pt x="15" y="25"/>
                    <a:pt x="22" y="2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5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0" name="Freeform 337">
              <a:extLst>
                <a:ext uri="{FF2B5EF4-FFF2-40B4-BE49-F238E27FC236}">
                  <a16:creationId xmlns:a16="http://schemas.microsoft.com/office/drawing/2014/main" id="{03FB51D4-B136-445D-BD2C-0BA7052D6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2095"/>
              <a:ext cx="30" cy="55"/>
            </a:xfrm>
            <a:custGeom>
              <a:avLst/>
              <a:gdLst>
                <a:gd name="T0" fmla="*/ 0 w 17"/>
                <a:gd name="T1" fmla="*/ 374 h 29"/>
                <a:gd name="T2" fmla="*/ 166 w 17"/>
                <a:gd name="T3" fmla="*/ 273 h 29"/>
                <a:gd name="T4" fmla="*/ 166 w 17"/>
                <a:gd name="T5" fmla="*/ 0 h 29"/>
                <a:gd name="T6" fmla="*/ 0 w 17"/>
                <a:gd name="T7" fmla="*/ 89 h 29"/>
                <a:gd name="T8" fmla="*/ 0 w 17"/>
                <a:gd name="T9" fmla="*/ 37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2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2" y="3"/>
                    <a:pt x="6" y="5"/>
                    <a:pt x="0" y="7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1" name="Freeform 338">
              <a:extLst>
                <a:ext uri="{FF2B5EF4-FFF2-40B4-BE49-F238E27FC236}">
                  <a16:creationId xmlns:a16="http://schemas.microsoft.com/office/drawing/2014/main" id="{407130AB-18FB-40A0-BBEF-A9426EEE5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2009"/>
              <a:ext cx="17" cy="54"/>
            </a:xfrm>
            <a:custGeom>
              <a:avLst/>
              <a:gdLst>
                <a:gd name="T0" fmla="*/ 83 w 10"/>
                <a:gd name="T1" fmla="*/ 218 h 29"/>
                <a:gd name="T2" fmla="*/ 83 w 10"/>
                <a:gd name="T3" fmla="*/ 0 h 29"/>
                <a:gd name="T4" fmla="*/ 0 w 10"/>
                <a:gd name="T5" fmla="*/ 112 h 29"/>
                <a:gd name="T6" fmla="*/ 0 w 10"/>
                <a:gd name="T7" fmla="*/ 350 h 29"/>
                <a:gd name="T8" fmla="*/ 83 w 10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5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2" name="Freeform 339">
              <a:extLst>
                <a:ext uri="{FF2B5EF4-FFF2-40B4-BE49-F238E27FC236}">
                  <a16:creationId xmlns:a16="http://schemas.microsoft.com/office/drawing/2014/main" id="{50BC738A-D17D-4DE1-9D6C-92AF2E8846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9" y="2153"/>
              <a:ext cx="23" cy="46"/>
            </a:xfrm>
            <a:custGeom>
              <a:avLst/>
              <a:gdLst>
                <a:gd name="T0" fmla="*/ 0 w 13"/>
                <a:gd name="T1" fmla="*/ 309 h 24"/>
                <a:gd name="T2" fmla="*/ 129 w 13"/>
                <a:gd name="T3" fmla="*/ 324 h 24"/>
                <a:gd name="T4" fmla="*/ 129 w 13"/>
                <a:gd name="T5" fmla="*/ 29 h 24"/>
                <a:gd name="T6" fmla="*/ 0 w 13"/>
                <a:gd name="T7" fmla="*/ 0 h 24"/>
                <a:gd name="T8" fmla="*/ 0 w 13"/>
                <a:gd name="T9" fmla="*/ 309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4">
                  <a:moveTo>
                    <a:pt x="0" y="23"/>
                  </a:moveTo>
                  <a:cubicBezTo>
                    <a:pt x="4" y="23"/>
                    <a:pt x="8" y="24"/>
                    <a:pt x="13" y="24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8" y="2"/>
                    <a:pt x="4" y="1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3" name="Freeform 340">
              <a:extLst>
                <a:ext uri="{FF2B5EF4-FFF2-40B4-BE49-F238E27FC236}">
                  <a16:creationId xmlns:a16="http://schemas.microsoft.com/office/drawing/2014/main" id="{84523162-1E29-4A55-B18C-1B957986C3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9" y="2146"/>
              <a:ext cx="19" cy="43"/>
            </a:xfrm>
            <a:custGeom>
              <a:avLst/>
              <a:gdLst>
                <a:gd name="T0" fmla="*/ 0 w 11"/>
                <a:gd name="T1" fmla="*/ 254 h 23"/>
                <a:gd name="T2" fmla="*/ 98 w 11"/>
                <a:gd name="T3" fmla="*/ 280 h 23"/>
                <a:gd name="T4" fmla="*/ 98 w 11"/>
                <a:gd name="T5" fmla="*/ 24 h 23"/>
                <a:gd name="T6" fmla="*/ 0 w 11"/>
                <a:gd name="T7" fmla="*/ 0 h 23"/>
                <a:gd name="T8" fmla="*/ 0 w 11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4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0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4" name="Freeform 341">
              <a:extLst>
                <a:ext uri="{FF2B5EF4-FFF2-40B4-BE49-F238E27FC236}">
                  <a16:creationId xmlns:a16="http://schemas.microsoft.com/office/drawing/2014/main" id="{BF6239C9-61F8-4FD8-81C2-402D4FD9E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622"/>
              <a:ext cx="421" cy="214"/>
            </a:xfrm>
            <a:custGeom>
              <a:avLst/>
              <a:gdLst>
                <a:gd name="T0" fmla="*/ 0 w 239"/>
                <a:gd name="T1" fmla="*/ 0 h 114"/>
                <a:gd name="T2" fmla="*/ 2302 w 239"/>
                <a:gd name="T3" fmla="*/ 1417 h 114"/>
                <a:gd name="T4" fmla="*/ 28 w 239"/>
                <a:gd name="T5" fmla="*/ 310 h 114"/>
                <a:gd name="T6" fmla="*/ 403 w 239"/>
                <a:gd name="T7" fmla="*/ 186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5" name="Freeform 342">
              <a:extLst>
                <a:ext uri="{FF2B5EF4-FFF2-40B4-BE49-F238E27FC236}">
                  <a16:creationId xmlns:a16="http://schemas.microsoft.com/office/drawing/2014/main" id="{B31146C5-5DBE-4642-BC62-129922698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1712"/>
              <a:ext cx="157" cy="152"/>
            </a:xfrm>
            <a:custGeom>
              <a:avLst/>
              <a:gdLst>
                <a:gd name="T0" fmla="*/ 570 w 89"/>
                <a:gd name="T1" fmla="*/ 0 h 81"/>
                <a:gd name="T2" fmla="*/ 0 w 89"/>
                <a:gd name="T3" fmla="*/ 1004 h 81"/>
                <a:gd name="T4" fmla="*/ 863 w 89"/>
                <a:gd name="T5" fmla="*/ 113 h 81"/>
                <a:gd name="T6" fmla="*/ 522 w 89"/>
                <a:gd name="T7" fmla="*/ 173 h 81"/>
                <a:gd name="T8" fmla="*/ 570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59" y="0"/>
                  </a:moveTo>
                  <a:cubicBezTo>
                    <a:pt x="40" y="10"/>
                    <a:pt x="0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8" y="16"/>
                    <a:pt x="57" y="17"/>
                    <a:pt x="54" y="14"/>
                  </a:cubicBezTo>
                  <a:cubicBezTo>
                    <a:pt x="51" y="11"/>
                    <a:pt x="53" y="2"/>
                    <a:pt x="59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6" name="Freeform 343">
              <a:extLst>
                <a:ext uri="{FF2B5EF4-FFF2-40B4-BE49-F238E27FC236}">
                  <a16:creationId xmlns:a16="http://schemas.microsoft.com/office/drawing/2014/main" id="{D3009FC3-C847-424C-8AFC-5A2BD64D3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9" y="1956"/>
              <a:ext cx="900" cy="414"/>
            </a:xfrm>
            <a:custGeom>
              <a:avLst/>
              <a:gdLst>
                <a:gd name="T0" fmla="*/ 4780 w 511"/>
                <a:gd name="T1" fmla="*/ 0 h 220"/>
                <a:gd name="T2" fmla="*/ 2277 w 511"/>
                <a:gd name="T3" fmla="*/ 1293 h 220"/>
                <a:gd name="T4" fmla="*/ 583 w 511"/>
                <a:gd name="T5" fmla="*/ 854 h 220"/>
                <a:gd name="T6" fmla="*/ 0 w 511"/>
                <a:gd name="T7" fmla="*/ 1112 h 220"/>
                <a:gd name="T8" fmla="*/ 3803 w 511"/>
                <a:gd name="T9" fmla="*/ 1959 h 220"/>
                <a:gd name="T10" fmla="*/ 4917 w 511"/>
                <a:gd name="T11" fmla="*/ 425 h 220"/>
                <a:gd name="T12" fmla="*/ 4917 w 511"/>
                <a:gd name="T13" fmla="*/ 0 h 220"/>
                <a:gd name="T14" fmla="*/ 4780 w 511"/>
                <a:gd name="T15" fmla="*/ 0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0"/>
                  </a:moveTo>
                  <a:cubicBezTo>
                    <a:pt x="461" y="60"/>
                    <a:pt x="358" y="103"/>
                    <a:pt x="237" y="103"/>
                  </a:cubicBezTo>
                  <a:cubicBezTo>
                    <a:pt x="170" y="103"/>
                    <a:pt x="109" y="90"/>
                    <a:pt x="61" y="6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4"/>
                    <a:pt x="511" y="34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2" y="0"/>
                    <a:pt x="497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7" name="Freeform 344">
              <a:extLst>
                <a:ext uri="{FF2B5EF4-FFF2-40B4-BE49-F238E27FC236}">
                  <a16:creationId xmlns:a16="http://schemas.microsoft.com/office/drawing/2014/main" id="{1A64907E-7419-4D43-B35D-7843DF5E9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45"/>
              <a:ext cx="932" cy="321"/>
            </a:xfrm>
            <a:custGeom>
              <a:avLst/>
              <a:gdLst>
                <a:gd name="T0" fmla="*/ 5097 w 529"/>
                <a:gd name="T1" fmla="*/ 0 h 171"/>
                <a:gd name="T2" fmla="*/ 2555 w 529"/>
                <a:gd name="T3" fmla="*/ 1357 h 171"/>
                <a:gd name="T4" fmla="*/ 0 w 529"/>
                <a:gd name="T5" fmla="*/ 0 h 171"/>
                <a:gd name="T6" fmla="*/ 0 w 529"/>
                <a:gd name="T7" fmla="*/ 497 h 171"/>
                <a:gd name="T8" fmla="*/ 2555 w 529"/>
                <a:gd name="T9" fmla="*/ 2125 h 171"/>
                <a:gd name="T10" fmla="*/ 5097 w 529"/>
                <a:gd name="T11" fmla="*/ 497 h 171"/>
                <a:gd name="T12" fmla="*/ 5097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1" y="109"/>
                    <a:pt x="265" y="109"/>
                  </a:cubicBezTo>
                  <a:cubicBezTo>
                    <a:pt x="139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9" y="171"/>
                    <a:pt x="265" y="171"/>
                  </a:cubicBezTo>
                  <a:cubicBezTo>
                    <a:pt x="411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8" name="Freeform 345">
              <a:extLst>
                <a:ext uri="{FF2B5EF4-FFF2-40B4-BE49-F238E27FC236}">
                  <a16:creationId xmlns:a16="http://schemas.microsoft.com/office/drawing/2014/main" id="{D00E7E83-B602-4D1B-9A3D-3418CD326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950"/>
              <a:ext cx="924" cy="254"/>
            </a:xfrm>
            <a:custGeom>
              <a:avLst/>
              <a:gdLst>
                <a:gd name="T0" fmla="*/ 2524 w 525"/>
                <a:gd name="T1" fmla="*/ 1325 h 135"/>
                <a:gd name="T2" fmla="*/ 0 w 525"/>
                <a:gd name="T3" fmla="*/ 0 h 135"/>
                <a:gd name="T4" fmla="*/ 2524 w 525"/>
                <a:gd name="T5" fmla="*/ 1691 h 135"/>
                <a:gd name="T6" fmla="*/ 5037 w 525"/>
                <a:gd name="T7" fmla="*/ 0 h 135"/>
                <a:gd name="T8" fmla="*/ 2524 w 525"/>
                <a:gd name="T9" fmla="*/ 1325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3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3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3" y="106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39" name="Freeform 346">
              <a:extLst>
                <a:ext uri="{FF2B5EF4-FFF2-40B4-BE49-F238E27FC236}">
                  <a16:creationId xmlns:a16="http://schemas.microsoft.com/office/drawing/2014/main" id="{3803047B-70A1-4A21-A83D-478B0E1E3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0"/>
              <a:ext cx="922" cy="451"/>
            </a:xfrm>
            <a:custGeom>
              <a:avLst/>
              <a:gdLst>
                <a:gd name="T0" fmla="*/ 5022 w 524"/>
                <a:gd name="T1" fmla="*/ 1507 h 240"/>
                <a:gd name="T2" fmla="*/ 2523 w 524"/>
                <a:gd name="T3" fmla="*/ 0 h 240"/>
                <a:gd name="T4" fmla="*/ 0 w 524"/>
                <a:gd name="T5" fmla="*/ 1473 h 240"/>
                <a:gd name="T6" fmla="*/ 697 w 524"/>
                <a:gd name="T7" fmla="*/ 2469 h 240"/>
                <a:gd name="T8" fmla="*/ 2523 w 524"/>
                <a:gd name="T9" fmla="*/ 2995 h 240"/>
                <a:gd name="T10" fmla="*/ 4332 w 524"/>
                <a:gd name="T11" fmla="*/ 2469 h 240"/>
                <a:gd name="T12" fmla="*/ 5022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0" name="Freeform 347">
              <a:extLst>
                <a:ext uri="{FF2B5EF4-FFF2-40B4-BE49-F238E27FC236}">
                  <a16:creationId xmlns:a16="http://schemas.microsoft.com/office/drawing/2014/main" id="{D471DA50-2AB7-4351-82D2-466AA3988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0"/>
              <a:ext cx="922" cy="451"/>
            </a:xfrm>
            <a:custGeom>
              <a:avLst/>
              <a:gdLst>
                <a:gd name="T0" fmla="*/ 5022 w 524"/>
                <a:gd name="T1" fmla="*/ 1507 h 240"/>
                <a:gd name="T2" fmla="*/ 2523 w 524"/>
                <a:gd name="T3" fmla="*/ 0 h 240"/>
                <a:gd name="T4" fmla="*/ 0 w 524"/>
                <a:gd name="T5" fmla="*/ 1473 h 240"/>
                <a:gd name="T6" fmla="*/ 697 w 524"/>
                <a:gd name="T7" fmla="*/ 2469 h 240"/>
                <a:gd name="T8" fmla="*/ 2523 w 524"/>
                <a:gd name="T9" fmla="*/ 2995 h 240"/>
                <a:gd name="T10" fmla="*/ 4332 w 524"/>
                <a:gd name="T11" fmla="*/ 2469 h 240"/>
                <a:gd name="T12" fmla="*/ 5022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1" name="Freeform 348">
              <a:extLst>
                <a:ext uri="{FF2B5EF4-FFF2-40B4-BE49-F238E27FC236}">
                  <a16:creationId xmlns:a16="http://schemas.microsoft.com/office/drawing/2014/main" id="{69296A75-6E07-47B9-8D99-62C6AA5E5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742"/>
              <a:ext cx="870" cy="389"/>
            </a:xfrm>
            <a:custGeom>
              <a:avLst/>
              <a:gdLst>
                <a:gd name="T0" fmla="*/ 2388 w 494"/>
                <a:gd name="T1" fmla="*/ 0 h 207"/>
                <a:gd name="T2" fmla="*/ 0 w 494"/>
                <a:gd name="T3" fmla="*/ 1458 h 207"/>
                <a:gd name="T4" fmla="*/ 558 w 494"/>
                <a:gd name="T5" fmla="*/ 2060 h 207"/>
                <a:gd name="T6" fmla="*/ 2388 w 494"/>
                <a:gd name="T7" fmla="*/ 2582 h 207"/>
                <a:gd name="T8" fmla="*/ 4206 w 494"/>
                <a:gd name="T9" fmla="*/ 2060 h 207"/>
                <a:gd name="T10" fmla="*/ 4752 w 494"/>
                <a:gd name="T11" fmla="*/ 1486 h 207"/>
                <a:gd name="T12" fmla="*/ 2388 w 494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4" h="207">
                  <a:moveTo>
                    <a:pt x="248" y="0"/>
                  </a:moveTo>
                  <a:cubicBezTo>
                    <a:pt x="129" y="0"/>
                    <a:pt x="15" y="51"/>
                    <a:pt x="0" y="117"/>
                  </a:cubicBezTo>
                  <a:cubicBezTo>
                    <a:pt x="13" y="135"/>
                    <a:pt x="33" y="151"/>
                    <a:pt x="58" y="165"/>
                  </a:cubicBezTo>
                  <a:cubicBezTo>
                    <a:pt x="109" y="192"/>
                    <a:pt x="176" y="207"/>
                    <a:pt x="248" y="207"/>
                  </a:cubicBezTo>
                  <a:cubicBezTo>
                    <a:pt x="319" y="207"/>
                    <a:pt x="387" y="192"/>
                    <a:pt x="437" y="165"/>
                  </a:cubicBezTo>
                  <a:cubicBezTo>
                    <a:pt x="462" y="151"/>
                    <a:pt x="481" y="136"/>
                    <a:pt x="494" y="119"/>
                  </a:cubicBezTo>
                  <a:cubicBezTo>
                    <a:pt x="490" y="58"/>
                    <a:pt x="363" y="0"/>
                    <a:pt x="248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2" name="Freeform 349">
              <a:extLst>
                <a:ext uri="{FF2B5EF4-FFF2-40B4-BE49-F238E27FC236}">
                  <a16:creationId xmlns:a16="http://schemas.microsoft.com/office/drawing/2014/main" id="{52C1FBA8-9B88-46AC-9CCB-96ED513F6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697"/>
              <a:ext cx="543" cy="207"/>
            </a:xfrm>
            <a:custGeom>
              <a:avLst/>
              <a:gdLst>
                <a:gd name="T0" fmla="*/ 0 w 308"/>
                <a:gd name="T1" fmla="*/ 1381 h 110"/>
                <a:gd name="T2" fmla="*/ 2220 w 308"/>
                <a:gd name="T3" fmla="*/ 0 h 110"/>
                <a:gd name="T4" fmla="*/ 2974 w 308"/>
                <a:gd name="T5" fmla="*/ 100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19" y="0"/>
                    <a:pt x="230" y="0"/>
                  </a:cubicBezTo>
                  <a:cubicBezTo>
                    <a:pt x="256" y="0"/>
                    <a:pt x="283" y="3"/>
                    <a:pt x="308" y="8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3" name="Oval 350">
              <a:extLst>
                <a:ext uri="{FF2B5EF4-FFF2-40B4-BE49-F238E27FC236}">
                  <a16:creationId xmlns:a16="http://schemas.microsoft.com/office/drawing/2014/main" id="{A243DB9A-7584-40D1-A708-E707FCD3C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7" y="1693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4" name="Oval 351">
              <a:extLst>
                <a:ext uri="{FF2B5EF4-FFF2-40B4-BE49-F238E27FC236}">
                  <a16:creationId xmlns:a16="http://schemas.microsoft.com/office/drawing/2014/main" id="{F0C7EB40-C5B1-4EF4-80A4-653CEBB2C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0" y="170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5" name="Oval 352">
              <a:extLst>
                <a:ext uri="{FF2B5EF4-FFF2-40B4-BE49-F238E27FC236}">
                  <a16:creationId xmlns:a16="http://schemas.microsoft.com/office/drawing/2014/main" id="{C58315A6-1BD5-48F8-9141-0D046A9E6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7" y="170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6" name="Freeform 353">
              <a:extLst>
                <a:ext uri="{FF2B5EF4-FFF2-40B4-BE49-F238E27FC236}">
                  <a16:creationId xmlns:a16="http://schemas.microsoft.com/office/drawing/2014/main" id="{8BECB5A2-3488-4F0D-9938-99FBB3930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680"/>
              <a:ext cx="922" cy="451"/>
            </a:xfrm>
            <a:custGeom>
              <a:avLst/>
              <a:gdLst>
                <a:gd name="T0" fmla="*/ 5022 w 524"/>
                <a:gd name="T1" fmla="*/ 1507 h 240"/>
                <a:gd name="T2" fmla="*/ 2523 w 524"/>
                <a:gd name="T3" fmla="*/ 0 h 240"/>
                <a:gd name="T4" fmla="*/ 0 w 524"/>
                <a:gd name="T5" fmla="*/ 1473 h 240"/>
                <a:gd name="T6" fmla="*/ 697 w 524"/>
                <a:gd name="T7" fmla="*/ 2469 h 240"/>
                <a:gd name="T8" fmla="*/ 2523 w 524"/>
                <a:gd name="T9" fmla="*/ 2995 h 240"/>
                <a:gd name="T10" fmla="*/ 4332 w 524"/>
                <a:gd name="T11" fmla="*/ 2469 h 240"/>
                <a:gd name="T12" fmla="*/ 5022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3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5"/>
                    <a:pt x="73" y="198"/>
                  </a:cubicBezTo>
                  <a:cubicBezTo>
                    <a:pt x="124" y="225"/>
                    <a:pt x="191" y="240"/>
                    <a:pt x="263" y="240"/>
                  </a:cubicBezTo>
                  <a:cubicBezTo>
                    <a:pt x="334" y="240"/>
                    <a:pt x="402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7" name="Freeform 354">
              <a:extLst>
                <a:ext uri="{FF2B5EF4-FFF2-40B4-BE49-F238E27FC236}">
                  <a16:creationId xmlns:a16="http://schemas.microsoft.com/office/drawing/2014/main" id="{59B74CE0-0E85-4A46-9E63-FFEC538F3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967" cy="430"/>
            </a:xfrm>
            <a:custGeom>
              <a:avLst/>
              <a:gdLst>
                <a:gd name="T0" fmla="*/ 5284 w 549"/>
                <a:gd name="T1" fmla="*/ 995 h 229"/>
                <a:gd name="T2" fmla="*/ 2646 w 549"/>
                <a:gd name="T3" fmla="*/ 2845 h 229"/>
                <a:gd name="T4" fmla="*/ 0 w 549"/>
                <a:gd name="T5" fmla="*/ 995 h 229"/>
                <a:gd name="T6" fmla="*/ 0 w 549"/>
                <a:gd name="T7" fmla="*/ 0 h 229"/>
                <a:gd name="T8" fmla="*/ 2646 w 549"/>
                <a:gd name="T9" fmla="*/ 1855 h 229"/>
                <a:gd name="T10" fmla="*/ 5284 w 549"/>
                <a:gd name="T11" fmla="*/ 0 h 229"/>
                <a:gd name="T12" fmla="*/ 5284 w 549"/>
                <a:gd name="T13" fmla="*/ 99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0"/>
                  </a:moveTo>
                  <a:cubicBezTo>
                    <a:pt x="549" y="163"/>
                    <a:pt x="426" y="229"/>
                    <a:pt x="275" y="229"/>
                  </a:cubicBezTo>
                  <a:cubicBezTo>
                    <a:pt x="123" y="229"/>
                    <a:pt x="0" y="163"/>
                    <a:pt x="0" y="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0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48" name="Oval 355">
              <a:extLst>
                <a:ext uri="{FF2B5EF4-FFF2-40B4-BE49-F238E27FC236}">
                  <a16:creationId xmlns:a16="http://schemas.microsoft.com/office/drawing/2014/main" id="{C955A7A3-6356-4505-BCC2-133C4E5C6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592"/>
              <a:ext cx="967" cy="558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49" name="Freeform 356">
              <a:extLst>
                <a:ext uri="{FF2B5EF4-FFF2-40B4-BE49-F238E27FC236}">
                  <a16:creationId xmlns:a16="http://schemas.microsoft.com/office/drawing/2014/main" id="{A6B5AC32-E0B8-4BF3-AE12-FB3B9CF5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0" name="Freeform 357">
              <a:extLst>
                <a:ext uri="{FF2B5EF4-FFF2-40B4-BE49-F238E27FC236}">
                  <a16:creationId xmlns:a16="http://schemas.microsoft.com/office/drawing/2014/main" id="{89529584-F5B2-421A-B14D-52CCF1519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1" name="Freeform 358">
              <a:extLst>
                <a:ext uri="{FF2B5EF4-FFF2-40B4-BE49-F238E27FC236}">
                  <a16:creationId xmlns:a16="http://schemas.microsoft.com/office/drawing/2014/main" id="{AF969F47-FBBC-4CB6-9F8A-497340F06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724 w 529"/>
                <a:gd name="T1" fmla="*/ 2956 h 278"/>
                <a:gd name="T2" fmla="*/ 0 w 529"/>
                <a:gd name="T3" fmla="*/ 1744 h 278"/>
                <a:gd name="T4" fmla="*/ 724 w 529"/>
                <a:gd name="T5" fmla="*/ 538 h 278"/>
                <a:gd name="T6" fmla="*/ 2555 w 529"/>
                <a:gd name="T7" fmla="*/ 0 h 278"/>
                <a:gd name="T8" fmla="*/ 4373 w 529"/>
                <a:gd name="T9" fmla="*/ 538 h 278"/>
                <a:gd name="T10" fmla="*/ 5097 w 529"/>
                <a:gd name="T11" fmla="*/ 1744 h 278"/>
                <a:gd name="T12" fmla="*/ 4373 w 529"/>
                <a:gd name="T13" fmla="*/ 2956 h 278"/>
                <a:gd name="T14" fmla="*/ 2555 w 529"/>
                <a:gd name="T15" fmla="*/ 3482 h 278"/>
                <a:gd name="T16" fmla="*/ 724 w 529"/>
                <a:gd name="T17" fmla="*/ 2956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6" y="15"/>
                    <a:pt x="193" y="0"/>
                    <a:pt x="265" y="0"/>
                  </a:cubicBezTo>
                  <a:cubicBezTo>
                    <a:pt x="336" y="0"/>
                    <a:pt x="404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4" y="263"/>
                    <a:pt x="336" y="278"/>
                    <a:pt x="265" y="278"/>
                  </a:cubicBezTo>
                  <a:cubicBezTo>
                    <a:pt x="193" y="278"/>
                    <a:pt x="126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2" name="Freeform 359">
              <a:extLst>
                <a:ext uri="{FF2B5EF4-FFF2-40B4-BE49-F238E27FC236}">
                  <a16:creationId xmlns:a16="http://schemas.microsoft.com/office/drawing/2014/main" id="{5419891F-8528-47C1-A60D-33F569598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358"/>
            </a:xfrm>
            <a:custGeom>
              <a:avLst/>
              <a:gdLst>
                <a:gd name="T0" fmla="*/ 4923 w 529"/>
                <a:gd name="T1" fmla="*/ 2397 h 190"/>
                <a:gd name="T2" fmla="*/ 5097 w 529"/>
                <a:gd name="T3" fmla="*/ 1754 h 190"/>
                <a:gd name="T4" fmla="*/ 4373 w 529"/>
                <a:gd name="T5" fmla="*/ 543 h 190"/>
                <a:gd name="T6" fmla="*/ 2555 w 529"/>
                <a:gd name="T7" fmla="*/ 0 h 190"/>
                <a:gd name="T8" fmla="*/ 724 w 529"/>
                <a:gd name="T9" fmla="*/ 543 h 190"/>
                <a:gd name="T10" fmla="*/ 0 w 529"/>
                <a:gd name="T11" fmla="*/ 1754 h 190"/>
                <a:gd name="T12" fmla="*/ 164 w 529"/>
                <a:gd name="T13" fmla="*/ 2368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1" y="190"/>
                  </a:move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3" name="Freeform 360">
              <a:extLst>
                <a:ext uri="{FF2B5EF4-FFF2-40B4-BE49-F238E27FC236}">
                  <a16:creationId xmlns:a16="http://schemas.microsoft.com/office/drawing/2014/main" id="{DC266A17-C179-4802-8B89-D5F9C97E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7" y="1740"/>
              <a:ext cx="685" cy="111"/>
            </a:xfrm>
            <a:custGeom>
              <a:avLst/>
              <a:gdLst>
                <a:gd name="T0" fmla="*/ 0 w 389"/>
                <a:gd name="T1" fmla="*/ 587 h 59"/>
                <a:gd name="T2" fmla="*/ 0 w 389"/>
                <a:gd name="T3" fmla="*/ 587 h 59"/>
                <a:gd name="T4" fmla="*/ 1796 w 389"/>
                <a:gd name="T5" fmla="*/ 28 h 59"/>
                <a:gd name="T6" fmla="*/ 3740 w 389"/>
                <a:gd name="T7" fmla="*/ 739 h 59"/>
                <a:gd name="T8" fmla="*/ 3740 w 389"/>
                <a:gd name="T9" fmla="*/ 739 h 59"/>
                <a:gd name="T10" fmla="*/ 1796 w 389"/>
                <a:gd name="T11" fmla="*/ 0 h 59"/>
                <a:gd name="T12" fmla="*/ 0 w 389"/>
                <a:gd name="T13" fmla="*/ 587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9" y="18"/>
                    <a:pt x="118" y="2"/>
                    <a:pt x="187" y="2"/>
                  </a:cubicBezTo>
                  <a:cubicBezTo>
                    <a:pt x="259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9" y="0"/>
                    <a:pt x="187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4" name="Oval 361">
              <a:extLst>
                <a:ext uri="{FF2B5EF4-FFF2-40B4-BE49-F238E27FC236}">
                  <a16:creationId xmlns:a16="http://schemas.microsoft.com/office/drawing/2014/main" id="{A3B72E79-A9D4-40EB-8FC6-888E703EE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4" y="2112"/>
              <a:ext cx="23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5" name="Oval 362">
              <a:extLst>
                <a:ext uri="{FF2B5EF4-FFF2-40B4-BE49-F238E27FC236}">
                  <a16:creationId xmlns:a16="http://schemas.microsoft.com/office/drawing/2014/main" id="{9CA1E29E-D8B5-48A1-8EFE-E0F867949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3" y="213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6" name="Oval 363">
              <a:extLst>
                <a:ext uri="{FF2B5EF4-FFF2-40B4-BE49-F238E27FC236}">
                  <a16:creationId xmlns:a16="http://schemas.microsoft.com/office/drawing/2014/main" id="{6C7A64BF-914A-467D-AE8C-7F0F3CEAC0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7" y="2105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7" name="Freeform 364">
              <a:extLst>
                <a:ext uri="{FF2B5EF4-FFF2-40B4-BE49-F238E27FC236}">
                  <a16:creationId xmlns:a16="http://schemas.microsoft.com/office/drawing/2014/main" id="{B38DF959-AD96-4204-BACB-264DFD092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872"/>
              <a:ext cx="984" cy="394"/>
            </a:xfrm>
            <a:custGeom>
              <a:avLst/>
              <a:gdLst>
                <a:gd name="T0" fmla="*/ 5367 w 559"/>
                <a:gd name="T1" fmla="*/ 694 h 210"/>
                <a:gd name="T2" fmla="*/ 2690 w 559"/>
                <a:gd name="T3" fmla="*/ 2602 h 210"/>
                <a:gd name="T4" fmla="*/ 0 w 559"/>
                <a:gd name="T5" fmla="*/ 694 h 210"/>
                <a:gd name="T6" fmla="*/ 0 w 559"/>
                <a:gd name="T7" fmla="*/ 0 h 210"/>
                <a:gd name="T8" fmla="*/ 2690 w 559"/>
                <a:gd name="T9" fmla="*/ 1869 h 210"/>
                <a:gd name="T10" fmla="*/ 5367 w 559"/>
                <a:gd name="T11" fmla="*/ 0 h 210"/>
                <a:gd name="T12" fmla="*/ 5367 w 559"/>
                <a:gd name="T13" fmla="*/ 694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210">
                  <a:moveTo>
                    <a:pt x="559" y="56"/>
                  </a:moveTo>
                  <a:cubicBezTo>
                    <a:pt x="559" y="140"/>
                    <a:pt x="434" y="210"/>
                    <a:pt x="280" y="210"/>
                  </a:cubicBezTo>
                  <a:cubicBezTo>
                    <a:pt x="125" y="210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80" y="151"/>
                  </a:cubicBezTo>
                  <a:cubicBezTo>
                    <a:pt x="434" y="151"/>
                    <a:pt x="559" y="83"/>
                    <a:pt x="559" y="0"/>
                  </a:cubicBezTo>
                  <a:lnTo>
                    <a:pt x="559" y="56"/>
                  </a:lnTo>
                  <a:close/>
                </a:path>
              </a:pathLst>
            </a:custGeom>
            <a:solidFill>
              <a:srgbClr val="1980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58" name="Oval 365">
              <a:extLst>
                <a:ext uri="{FF2B5EF4-FFF2-40B4-BE49-F238E27FC236}">
                  <a16:creationId xmlns:a16="http://schemas.microsoft.com/office/drawing/2014/main" id="{08D78BDB-2187-40A4-BB96-5316029DD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586"/>
              <a:ext cx="984" cy="569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59" name="Freeform 366">
              <a:extLst>
                <a:ext uri="{FF2B5EF4-FFF2-40B4-BE49-F238E27FC236}">
                  <a16:creationId xmlns:a16="http://schemas.microsoft.com/office/drawing/2014/main" id="{4C6EE0F3-E3FE-454C-AF64-EFE68B487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523"/>
            </a:xfrm>
            <a:custGeom>
              <a:avLst/>
              <a:gdLst>
                <a:gd name="T0" fmla="*/ 4995 w 529"/>
                <a:gd name="T1" fmla="*/ 2229 h 278"/>
                <a:gd name="T2" fmla="*/ 4998 w 529"/>
                <a:gd name="T3" fmla="*/ 2216 h 278"/>
                <a:gd name="T4" fmla="*/ 5019 w 529"/>
                <a:gd name="T5" fmla="*/ 2160 h 278"/>
                <a:gd name="T6" fmla="*/ 5032 w 529"/>
                <a:gd name="T7" fmla="*/ 2145 h 278"/>
                <a:gd name="T8" fmla="*/ 5048 w 529"/>
                <a:gd name="T9" fmla="*/ 2077 h 278"/>
                <a:gd name="T10" fmla="*/ 5060 w 529"/>
                <a:gd name="T11" fmla="*/ 2064 h 278"/>
                <a:gd name="T12" fmla="*/ 5069 w 529"/>
                <a:gd name="T13" fmla="*/ 1992 h 278"/>
                <a:gd name="T14" fmla="*/ 5069 w 529"/>
                <a:gd name="T15" fmla="*/ 1992 h 278"/>
                <a:gd name="T16" fmla="*/ 5097 w 529"/>
                <a:gd name="T17" fmla="*/ 1744 h 278"/>
                <a:gd name="T18" fmla="*/ 4373 w 529"/>
                <a:gd name="T19" fmla="*/ 538 h 278"/>
                <a:gd name="T20" fmla="*/ 2555 w 529"/>
                <a:gd name="T21" fmla="*/ 0 h 278"/>
                <a:gd name="T22" fmla="*/ 724 w 529"/>
                <a:gd name="T23" fmla="*/ 538 h 278"/>
                <a:gd name="T24" fmla="*/ 0 w 529"/>
                <a:gd name="T25" fmla="*/ 1744 h 278"/>
                <a:gd name="T26" fmla="*/ 164 w 529"/>
                <a:gd name="T27" fmla="*/ 2357 h 278"/>
                <a:gd name="T28" fmla="*/ 164 w 529"/>
                <a:gd name="T29" fmla="*/ 2357 h 278"/>
                <a:gd name="T30" fmla="*/ 724 w 529"/>
                <a:gd name="T31" fmla="*/ 2956 h 278"/>
                <a:gd name="T32" fmla="*/ 2555 w 529"/>
                <a:gd name="T33" fmla="*/ 3482 h 278"/>
                <a:gd name="T34" fmla="*/ 4373 w 529"/>
                <a:gd name="T35" fmla="*/ 2956 h 278"/>
                <a:gd name="T36" fmla="*/ 4960 w 529"/>
                <a:gd name="T37" fmla="*/ 2305 h 278"/>
                <a:gd name="T38" fmla="*/ 4960 w 529"/>
                <a:gd name="T39" fmla="*/ 2290 h 278"/>
                <a:gd name="T40" fmla="*/ 4995 w 529"/>
                <a:gd name="T41" fmla="*/ 2229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9" y="178"/>
                    <a:pt x="519" y="177"/>
                    <a:pt x="519" y="177"/>
                  </a:cubicBezTo>
                  <a:cubicBezTo>
                    <a:pt x="520" y="175"/>
                    <a:pt x="521" y="174"/>
                    <a:pt x="521" y="172"/>
                  </a:cubicBezTo>
                  <a:cubicBezTo>
                    <a:pt x="522" y="172"/>
                    <a:pt x="522" y="171"/>
                    <a:pt x="522" y="171"/>
                  </a:cubicBezTo>
                  <a:cubicBezTo>
                    <a:pt x="523" y="169"/>
                    <a:pt x="524" y="167"/>
                    <a:pt x="524" y="166"/>
                  </a:cubicBezTo>
                  <a:cubicBezTo>
                    <a:pt x="524" y="165"/>
                    <a:pt x="524" y="165"/>
                    <a:pt x="525" y="165"/>
                  </a:cubicBezTo>
                  <a:cubicBezTo>
                    <a:pt x="525" y="163"/>
                    <a:pt x="526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50" y="222"/>
                    <a:pt x="75" y="236"/>
                  </a:cubicBezTo>
                  <a:cubicBezTo>
                    <a:pt x="126" y="263"/>
                    <a:pt x="193" y="278"/>
                    <a:pt x="265" y="278"/>
                  </a:cubicBezTo>
                  <a:cubicBezTo>
                    <a:pt x="336" y="278"/>
                    <a:pt x="404" y="263"/>
                    <a:pt x="454" y="236"/>
                  </a:cubicBezTo>
                  <a:cubicBezTo>
                    <a:pt x="482" y="221"/>
                    <a:pt x="502" y="203"/>
                    <a:pt x="515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1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8CC0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0" name="Freeform 367">
              <a:extLst>
                <a:ext uri="{FF2B5EF4-FFF2-40B4-BE49-F238E27FC236}">
                  <a16:creationId xmlns:a16="http://schemas.microsoft.com/office/drawing/2014/main" id="{21E9C780-47EB-4733-8DEA-D3C02A9BD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635"/>
              <a:ext cx="893" cy="471"/>
            </a:xfrm>
            <a:custGeom>
              <a:avLst/>
              <a:gdLst>
                <a:gd name="T0" fmla="*/ 655 w 507"/>
                <a:gd name="T1" fmla="*/ 2603 h 251"/>
                <a:gd name="T2" fmla="*/ 655 w 507"/>
                <a:gd name="T3" fmla="*/ 2603 h 251"/>
                <a:gd name="T4" fmla="*/ 0 w 507"/>
                <a:gd name="T5" fmla="*/ 1559 h 251"/>
                <a:gd name="T6" fmla="*/ 655 w 507"/>
                <a:gd name="T7" fmla="*/ 507 h 251"/>
                <a:gd name="T8" fmla="*/ 2441 w 507"/>
                <a:gd name="T9" fmla="*/ 0 h 251"/>
                <a:gd name="T10" fmla="*/ 4225 w 507"/>
                <a:gd name="T11" fmla="*/ 507 h 251"/>
                <a:gd name="T12" fmla="*/ 4881 w 507"/>
                <a:gd name="T13" fmla="*/ 1559 h 251"/>
                <a:gd name="T14" fmla="*/ 4225 w 507"/>
                <a:gd name="T15" fmla="*/ 2603 h 251"/>
                <a:gd name="T16" fmla="*/ 2441 w 507"/>
                <a:gd name="T17" fmla="*/ 3113 h 251"/>
                <a:gd name="T18" fmla="*/ 655 w 507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7" h="251">
                  <a:moveTo>
                    <a:pt x="68" y="210"/>
                  </a:moveTo>
                  <a:cubicBezTo>
                    <a:pt x="68" y="210"/>
                    <a:pt x="68" y="210"/>
                    <a:pt x="68" y="210"/>
                  </a:cubicBezTo>
                  <a:cubicBezTo>
                    <a:pt x="24" y="186"/>
                    <a:pt x="0" y="156"/>
                    <a:pt x="0" y="126"/>
                  </a:cubicBezTo>
                  <a:cubicBezTo>
                    <a:pt x="0" y="95"/>
                    <a:pt x="24" y="65"/>
                    <a:pt x="68" y="41"/>
                  </a:cubicBezTo>
                  <a:cubicBezTo>
                    <a:pt x="117" y="15"/>
                    <a:pt x="183" y="0"/>
                    <a:pt x="254" y="0"/>
                  </a:cubicBezTo>
                  <a:cubicBezTo>
                    <a:pt x="324" y="0"/>
                    <a:pt x="390" y="15"/>
                    <a:pt x="439" y="41"/>
                  </a:cubicBezTo>
                  <a:cubicBezTo>
                    <a:pt x="483" y="65"/>
                    <a:pt x="507" y="95"/>
                    <a:pt x="507" y="126"/>
                  </a:cubicBezTo>
                  <a:cubicBezTo>
                    <a:pt x="507" y="156"/>
                    <a:pt x="483" y="186"/>
                    <a:pt x="439" y="210"/>
                  </a:cubicBezTo>
                  <a:cubicBezTo>
                    <a:pt x="390" y="237"/>
                    <a:pt x="324" y="251"/>
                    <a:pt x="254" y="251"/>
                  </a:cubicBezTo>
                  <a:cubicBezTo>
                    <a:pt x="183" y="251"/>
                    <a:pt x="117" y="237"/>
                    <a:pt x="68" y="210"/>
                  </a:cubicBezTo>
                  <a:close/>
                </a:path>
              </a:pathLst>
            </a:custGeom>
            <a:solidFill>
              <a:srgbClr val="539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1" name="Freeform 368">
              <a:extLst>
                <a:ext uri="{FF2B5EF4-FFF2-40B4-BE49-F238E27FC236}">
                  <a16:creationId xmlns:a16="http://schemas.microsoft.com/office/drawing/2014/main" id="{4D3AD562-155C-41C8-B8EF-4C426E1D6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635"/>
              <a:ext cx="893" cy="244"/>
            </a:xfrm>
            <a:custGeom>
              <a:avLst/>
              <a:gdLst>
                <a:gd name="T0" fmla="*/ 4225 w 507"/>
                <a:gd name="T1" fmla="*/ 511 h 130"/>
                <a:gd name="T2" fmla="*/ 2441 w 507"/>
                <a:gd name="T3" fmla="*/ 0 h 130"/>
                <a:gd name="T4" fmla="*/ 655 w 507"/>
                <a:gd name="T5" fmla="*/ 511 h 130"/>
                <a:gd name="T6" fmla="*/ 0 w 507"/>
                <a:gd name="T7" fmla="*/ 1560 h 130"/>
                <a:gd name="T8" fmla="*/ 0 w 507"/>
                <a:gd name="T9" fmla="*/ 1614 h 130"/>
                <a:gd name="T10" fmla="*/ 579 w 507"/>
                <a:gd name="T11" fmla="*/ 807 h 130"/>
                <a:gd name="T12" fmla="*/ 2441 w 507"/>
                <a:gd name="T13" fmla="*/ 240 h 130"/>
                <a:gd name="T14" fmla="*/ 4299 w 507"/>
                <a:gd name="T15" fmla="*/ 807 h 130"/>
                <a:gd name="T16" fmla="*/ 4881 w 507"/>
                <a:gd name="T17" fmla="*/ 1614 h 130"/>
                <a:gd name="T18" fmla="*/ 4881 w 507"/>
                <a:gd name="T19" fmla="*/ 1560 h 130"/>
                <a:gd name="T20" fmla="*/ 4225 w 507"/>
                <a:gd name="T21" fmla="*/ 51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7" h="130">
                  <a:moveTo>
                    <a:pt x="439" y="41"/>
                  </a:moveTo>
                  <a:cubicBezTo>
                    <a:pt x="390" y="15"/>
                    <a:pt x="324" y="0"/>
                    <a:pt x="254" y="0"/>
                  </a:cubicBezTo>
                  <a:cubicBezTo>
                    <a:pt x="183" y="0"/>
                    <a:pt x="117" y="15"/>
                    <a:pt x="68" y="41"/>
                  </a:cubicBezTo>
                  <a:cubicBezTo>
                    <a:pt x="24" y="65"/>
                    <a:pt x="0" y="95"/>
                    <a:pt x="0" y="126"/>
                  </a:cubicBezTo>
                  <a:cubicBezTo>
                    <a:pt x="0" y="127"/>
                    <a:pt x="0" y="129"/>
                    <a:pt x="0" y="130"/>
                  </a:cubicBezTo>
                  <a:cubicBezTo>
                    <a:pt x="10" y="107"/>
                    <a:pt x="32" y="85"/>
                    <a:pt x="60" y="65"/>
                  </a:cubicBezTo>
                  <a:cubicBezTo>
                    <a:pt x="111" y="31"/>
                    <a:pt x="180" y="19"/>
                    <a:pt x="254" y="19"/>
                  </a:cubicBezTo>
                  <a:cubicBezTo>
                    <a:pt x="327" y="19"/>
                    <a:pt x="396" y="31"/>
                    <a:pt x="447" y="65"/>
                  </a:cubicBezTo>
                  <a:cubicBezTo>
                    <a:pt x="476" y="85"/>
                    <a:pt x="498" y="105"/>
                    <a:pt x="507" y="130"/>
                  </a:cubicBezTo>
                  <a:cubicBezTo>
                    <a:pt x="507" y="128"/>
                    <a:pt x="507" y="127"/>
                    <a:pt x="507" y="126"/>
                  </a:cubicBezTo>
                  <a:cubicBezTo>
                    <a:pt x="507" y="95"/>
                    <a:pt x="483" y="65"/>
                    <a:pt x="439" y="41"/>
                  </a:cubicBezTo>
                  <a:close/>
                </a:path>
              </a:pathLst>
            </a:custGeom>
            <a:solidFill>
              <a:srgbClr val="357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2" name="Freeform 369">
              <a:extLst>
                <a:ext uri="{FF2B5EF4-FFF2-40B4-BE49-F238E27FC236}">
                  <a16:creationId xmlns:a16="http://schemas.microsoft.com/office/drawing/2014/main" id="{4BB80AFA-3CA5-484A-8CE4-6E4C040CF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031"/>
              <a:ext cx="18" cy="122"/>
            </a:xfrm>
            <a:custGeom>
              <a:avLst/>
              <a:gdLst>
                <a:gd name="T0" fmla="*/ 0 w 10"/>
                <a:gd name="T1" fmla="*/ 723 h 65"/>
                <a:gd name="T2" fmla="*/ 104 w 10"/>
                <a:gd name="T3" fmla="*/ 807 h 65"/>
                <a:gd name="T4" fmla="*/ 104 w 10"/>
                <a:gd name="T5" fmla="*/ 84 h 65"/>
                <a:gd name="T6" fmla="*/ 0 w 10"/>
                <a:gd name="T7" fmla="*/ 0 h 65"/>
                <a:gd name="T8" fmla="*/ 0 w 10"/>
                <a:gd name="T9" fmla="*/ 72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7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7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3" name="Freeform 370">
              <a:extLst>
                <a:ext uri="{FF2B5EF4-FFF2-40B4-BE49-F238E27FC236}">
                  <a16:creationId xmlns:a16="http://schemas.microsoft.com/office/drawing/2014/main" id="{3D0052BA-9B0B-424A-A2B7-788AB5320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2054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8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8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4" name="Freeform 371">
              <a:extLst>
                <a:ext uri="{FF2B5EF4-FFF2-40B4-BE49-F238E27FC236}">
                  <a16:creationId xmlns:a16="http://schemas.microsoft.com/office/drawing/2014/main" id="{355599D9-8515-42EF-9E1B-A643C720C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2148"/>
              <a:ext cx="30" cy="113"/>
            </a:xfrm>
            <a:custGeom>
              <a:avLst/>
              <a:gdLst>
                <a:gd name="T0" fmla="*/ 0 w 17"/>
                <a:gd name="T1" fmla="*/ 727 h 60"/>
                <a:gd name="T2" fmla="*/ 166 w 17"/>
                <a:gd name="T3" fmla="*/ 755 h 60"/>
                <a:gd name="T4" fmla="*/ 166 w 17"/>
                <a:gd name="T5" fmla="*/ 28 h 60"/>
                <a:gd name="T6" fmla="*/ 0 w 17"/>
                <a:gd name="T7" fmla="*/ 0 h 60"/>
                <a:gd name="T8" fmla="*/ 0 w 17"/>
                <a:gd name="T9" fmla="*/ 7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6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6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5" name="Freeform 372">
              <a:extLst>
                <a:ext uri="{FF2B5EF4-FFF2-40B4-BE49-F238E27FC236}">
                  <a16:creationId xmlns:a16="http://schemas.microsoft.com/office/drawing/2014/main" id="{8FDD4007-AFD7-4F6C-92FD-D6E35AB97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2152"/>
              <a:ext cx="11" cy="110"/>
            </a:xfrm>
            <a:custGeom>
              <a:avLst/>
              <a:gdLst>
                <a:gd name="T0" fmla="*/ 0 w 6"/>
                <a:gd name="T1" fmla="*/ 712 h 59"/>
                <a:gd name="T2" fmla="*/ 68 w 6"/>
                <a:gd name="T3" fmla="*/ 712 h 59"/>
                <a:gd name="T4" fmla="*/ 68 w 6"/>
                <a:gd name="T5" fmla="*/ 13 h 59"/>
                <a:gd name="T6" fmla="*/ 0 w 6"/>
                <a:gd name="T7" fmla="*/ 0 h 59"/>
                <a:gd name="T8" fmla="*/ 0 w 6"/>
                <a:gd name="T9" fmla="*/ 712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6" name="Freeform 373">
              <a:extLst>
                <a:ext uri="{FF2B5EF4-FFF2-40B4-BE49-F238E27FC236}">
                  <a16:creationId xmlns:a16="http://schemas.microsoft.com/office/drawing/2014/main" id="{D34D0F2F-2214-4449-8E0C-94273E8F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9" y="2155"/>
              <a:ext cx="35" cy="109"/>
            </a:xfrm>
            <a:custGeom>
              <a:avLst/>
              <a:gdLst>
                <a:gd name="T0" fmla="*/ 0 w 20"/>
                <a:gd name="T1" fmla="*/ 724 h 58"/>
                <a:gd name="T2" fmla="*/ 187 w 20"/>
                <a:gd name="T3" fmla="*/ 724 h 58"/>
                <a:gd name="T4" fmla="*/ 187 w 20"/>
                <a:gd name="T5" fmla="*/ 0 h 58"/>
                <a:gd name="T6" fmla="*/ 0 w 20"/>
                <a:gd name="T7" fmla="*/ 0 h 58"/>
                <a:gd name="T8" fmla="*/ 0 w 20"/>
                <a:gd name="T9" fmla="*/ 7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7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7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7" name="Freeform 374">
              <a:extLst>
                <a:ext uri="{FF2B5EF4-FFF2-40B4-BE49-F238E27FC236}">
                  <a16:creationId xmlns:a16="http://schemas.microsoft.com/office/drawing/2014/main" id="{2DCB4F99-5CC8-491C-B90A-56A49D915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059"/>
              <a:ext cx="9" cy="115"/>
            </a:xfrm>
            <a:custGeom>
              <a:avLst/>
              <a:gdLst>
                <a:gd name="T0" fmla="*/ 0 w 5"/>
                <a:gd name="T1" fmla="*/ 771 h 61"/>
                <a:gd name="T2" fmla="*/ 52 w 5"/>
                <a:gd name="T3" fmla="*/ 728 h 61"/>
                <a:gd name="T4" fmla="*/ 52 w 5"/>
                <a:gd name="T5" fmla="*/ 0 h 61"/>
                <a:gd name="T6" fmla="*/ 0 w 5"/>
                <a:gd name="T7" fmla="*/ 40 h 61"/>
                <a:gd name="T8" fmla="*/ 0 w 5"/>
                <a:gd name="T9" fmla="*/ 771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2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8" name="Freeform 375">
              <a:extLst>
                <a:ext uri="{FF2B5EF4-FFF2-40B4-BE49-F238E27FC236}">
                  <a16:creationId xmlns:a16="http://schemas.microsoft.com/office/drawing/2014/main" id="{D3A5BFA8-DF91-47C2-9E81-8AA6AD826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2022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7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7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69" name="Freeform 376">
              <a:extLst>
                <a:ext uri="{FF2B5EF4-FFF2-40B4-BE49-F238E27FC236}">
                  <a16:creationId xmlns:a16="http://schemas.microsoft.com/office/drawing/2014/main" id="{5A68E867-DF77-43E4-95DB-02566051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997"/>
              <a:ext cx="12" cy="124"/>
            </a:xfrm>
            <a:custGeom>
              <a:avLst/>
              <a:gdLst>
                <a:gd name="T0" fmla="*/ 0 w 7"/>
                <a:gd name="T1" fmla="*/ 823 h 66"/>
                <a:gd name="T2" fmla="*/ 62 w 7"/>
                <a:gd name="T3" fmla="*/ 738 h 66"/>
                <a:gd name="T4" fmla="*/ 62 w 7"/>
                <a:gd name="T5" fmla="*/ 0 h 66"/>
                <a:gd name="T6" fmla="*/ 0 w 7"/>
                <a:gd name="T7" fmla="*/ 85 h 66"/>
                <a:gd name="T8" fmla="*/ 0 w 7"/>
                <a:gd name="T9" fmla="*/ 8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5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2" y="5"/>
                    <a:pt x="0" y="7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0" name="Freeform 377">
              <a:extLst>
                <a:ext uri="{FF2B5EF4-FFF2-40B4-BE49-F238E27FC236}">
                  <a16:creationId xmlns:a16="http://schemas.microsoft.com/office/drawing/2014/main" id="{C76395E2-442A-4A57-B5A0-CE1B80C49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860"/>
              <a:ext cx="785" cy="246"/>
            </a:xfrm>
            <a:custGeom>
              <a:avLst/>
              <a:gdLst>
                <a:gd name="T0" fmla="*/ 4281 w 446"/>
                <a:gd name="T1" fmla="*/ 0 h 131"/>
                <a:gd name="T2" fmla="*/ 3624 w 446"/>
                <a:gd name="T3" fmla="*/ 980 h 131"/>
                <a:gd name="T4" fmla="*/ 1853 w 446"/>
                <a:gd name="T5" fmla="*/ 1502 h 131"/>
                <a:gd name="T6" fmla="*/ 0 w 446"/>
                <a:gd name="T7" fmla="*/ 1065 h 131"/>
                <a:gd name="T8" fmla="*/ 0 w 446"/>
                <a:gd name="T9" fmla="*/ 1065 h 131"/>
                <a:gd name="T10" fmla="*/ 65 w 446"/>
                <a:gd name="T11" fmla="*/ 1117 h 131"/>
                <a:gd name="T12" fmla="*/ 1853 w 446"/>
                <a:gd name="T13" fmla="*/ 1630 h 131"/>
                <a:gd name="T14" fmla="*/ 3624 w 446"/>
                <a:gd name="T15" fmla="*/ 1117 h 131"/>
                <a:gd name="T16" fmla="*/ 4281 w 446"/>
                <a:gd name="T17" fmla="*/ 73 h 131"/>
                <a:gd name="T18" fmla="*/ 4281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4" y="29"/>
                    <a:pt x="420" y="57"/>
                    <a:pt x="378" y="79"/>
                  </a:cubicBezTo>
                  <a:cubicBezTo>
                    <a:pt x="329" y="106"/>
                    <a:pt x="263" y="121"/>
                    <a:pt x="193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3" y="88"/>
                    <a:pt x="5" y="89"/>
                    <a:pt x="7" y="90"/>
                  </a:cubicBezTo>
                  <a:cubicBezTo>
                    <a:pt x="56" y="117"/>
                    <a:pt x="122" y="131"/>
                    <a:pt x="193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357F1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1" name="Freeform 378">
              <a:extLst>
                <a:ext uri="{FF2B5EF4-FFF2-40B4-BE49-F238E27FC236}">
                  <a16:creationId xmlns:a16="http://schemas.microsoft.com/office/drawing/2014/main" id="{F651606E-3B45-44B2-8FFE-3ED62514E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" y="1593"/>
              <a:ext cx="812" cy="277"/>
            </a:xfrm>
            <a:custGeom>
              <a:avLst/>
              <a:gdLst>
                <a:gd name="T0" fmla="*/ 0 w 461"/>
                <a:gd name="T1" fmla="*/ 1854 h 147"/>
                <a:gd name="T2" fmla="*/ 733 w 461"/>
                <a:gd name="T3" fmla="*/ 695 h 147"/>
                <a:gd name="T4" fmla="*/ 2628 w 461"/>
                <a:gd name="T5" fmla="*/ 85 h 147"/>
                <a:gd name="T6" fmla="*/ 4437 w 461"/>
                <a:gd name="T7" fmla="*/ 614 h 147"/>
                <a:gd name="T8" fmla="*/ 4437 w 461"/>
                <a:gd name="T9" fmla="*/ 603 h 147"/>
                <a:gd name="T10" fmla="*/ 4372 w 461"/>
                <a:gd name="T11" fmla="*/ 567 h 147"/>
                <a:gd name="T12" fmla="*/ 2656 w 461"/>
                <a:gd name="T13" fmla="*/ 0 h 147"/>
                <a:gd name="T14" fmla="*/ 722 w 461"/>
                <a:gd name="T15" fmla="*/ 582 h 147"/>
                <a:gd name="T16" fmla="*/ 0 w 461"/>
                <a:gd name="T17" fmla="*/ 1794 h 147"/>
                <a:gd name="T18" fmla="*/ 0 w 461"/>
                <a:gd name="T19" fmla="*/ 1854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5" y="77"/>
                    <a:pt x="76" y="55"/>
                  </a:cubicBezTo>
                  <a:cubicBezTo>
                    <a:pt x="125" y="28"/>
                    <a:pt x="203" y="7"/>
                    <a:pt x="273" y="7"/>
                  </a:cubicBezTo>
                  <a:cubicBezTo>
                    <a:pt x="344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9" y="47"/>
                    <a:pt x="457" y="46"/>
                    <a:pt x="454" y="45"/>
                  </a:cubicBezTo>
                  <a:cubicBezTo>
                    <a:pt x="405" y="18"/>
                    <a:pt x="346" y="0"/>
                    <a:pt x="276" y="0"/>
                  </a:cubicBezTo>
                  <a:cubicBezTo>
                    <a:pt x="205" y="0"/>
                    <a:pt x="125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2" name="Freeform 379">
              <a:extLst>
                <a:ext uri="{FF2B5EF4-FFF2-40B4-BE49-F238E27FC236}">
                  <a16:creationId xmlns:a16="http://schemas.microsoft.com/office/drawing/2014/main" id="{4B1F3E0C-F60C-4F1E-A428-1F6E336C8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887"/>
              <a:ext cx="984" cy="283"/>
            </a:xfrm>
            <a:custGeom>
              <a:avLst/>
              <a:gdLst>
                <a:gd name="T0" fmla="*/ 2690 w 559"/>
                <a:gd name="T1" fmla="*/ 1764 h 151"/>
                <a:gd name="T2" fmla="*/ 0 w 559"/>
                <a:gd name="T3" fmla="*/ 0 h 151"/>
                <a:gd name="T4" fmla="*/ 0 w 559"/>
                <a:gd name="T5" fmla="*/ 0 h 151"/>
                <a:gd name="T6" fmla="*/ 2690 w 559"/>
                <a:gd name="T7" fmla="*/ 1861 h 151"/>
                <a:gd name="T8" fmla="*/ 5367 w 559"/>
                <a:gd name="T9" fmla="*/ 0 h 151"/>
                <a:gd name="T10" fmla="*/ 5367 w 559"/>
                <a:gd name="T11" fmla="*/ 0 h 151"/>
                <a:gd name="T12" fmla="*/ 2690 w 559"/>
                <a:gd name="T13" fmla="*/ 1764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151">
                  <a:moveTo>
                    <a:pt x="280" y="143"/>
                  </a:moveTo>
                  <a:cubicBezTo>
                    <a:pt x="130" y="143"/>
                    <a:pt x="8" y="8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80" y="151"/>
                  </a:cubicBezTo>
                  <a:cubicBezTo>
                    <a:pt x="434" y="151"/>
                    <a:pt x="559" y="83"/>
                    <a:pt x="559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52" y="80"/>
                    <a:pt x="429" y="143"/>
                    <a:pt x="280" y="143"/>
                  </a:cubicBezTo>
                  <a:close/>
                </a:path>
              </a:pathLst>
            </a:custGeom>
            <a:solidFill>
              <a:srgbClr val="005B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3" name="Freeform 380">
              <a:extLst>
                <a:ext uri="{FF2B5EF4-FFF2-40B4-BE49-F238E27FC236}">
                  <a16:creationId xmlns:a16="http://schemas.microsoft.com/office/drawing/2014/main" id="{7C898501-5D34-48C0-923E-D6E604E24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" y="2059"/>
              <a:ext cx="928" cy="207"/>
            </a:xfrm>
            <a:custGeom>
              <a:avLst/>
              <a:gdLst>
                <a:gd name="T0" fmla="*/ 0 w 527"/>
                <a:gd name="T1" fmla="*/ 173 h 110"/>
                <a:gd name="T2" fmla="*/ 2490 w 527"/>
                <a:gd name="T3" fmla="*/ 1381 h 110"/>
                <a:gd name="T4" fmla="*/ 5066 w 527"/>
                <a:gd name="T5" fmla="*/ 0 h 110"/>
                <a:gd name="T6" fmla="*/ 2490 w 527"/>
                <a:gd name="T7" fmla="*/ 1293 h 110"/>
                <a:gd name="T8" fmla="*/ 0 w 527"/>
                <a:gd name="T9" fmla="*/ 173 h 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110">
                  <a:moveTo>
                    <a:pt x="0" y="14"/>
                  </a:moveTo>
                  <a:cubicBezTo>
                    <a:pt x="42" y="70"/>
                    <a:pt x="142" y="110"/>
                    <a:pt x="259" y="110"/>
                  </a:cubicBezTo>
                  <a:cubicBezTo>
                    <a:pt x="385" y="110"/>
                    <a:pt x="492" y="63"/>
                    <a:pt x="527" y="0"/>
                  </a:cubicBezTo>
                  <a:cubicBezTo>
                    <a:pt x="489" y="61"/>
                    <a:pt x="382" y="103"/>
                    <a:pt x="259" y="103"/>
                  </a:cubicBezTo>
                  <a:cubicBezTo>
                    <a:pt x="143" y="103"/>
                    <a:pt x="43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74" name="Freeform 381">
              <a:extLst>
                <a:ext uri="{FF2B5EF4-FFF2-40B4-BE49-F238E27FC236}">
                  <a16:creationId xmlns:a16="http://schemas.microsoft.com/office/drawing/2014/main" id="{77E78799-BF1A-410C-8FDE-42E2E922F5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5" y="1669"/>
              <a:ext cx="682" cy="88"/>
            </a:xfrm>
            <a:custGeom>
              <a:avLst/>
              <a:gdLst>
                <a:gd name="T0" fmla="*/ 0 w 387"/>
                <a:gd name="T1" fmla="*/ 579 h 47"/>
                <a:gd name="T2" fmla="*/ 0 w 387"/>
                <a:gd name="T3" fmla="*/ 579 h 47"/>
                <a:gd name="T4" fmla="*/ 1873 w 387"/>
                <a:gd name="T5" fmla="*/ 24 h 47"/>
                <a:gd name="T6" fmla="*/ 3732 w 387"/>
                <a:gd name="T7" fmla="*/ 579 h 47"/>
                <a:gd name="T8" fmla="*/ 3732 w 387"/>
                <a:gd name="T9" fmla="*/ 579 h 47"/>
                <a:gd name="T10" fmla="*/ 1873 w 387"/>
                <a:gd name="T11" fmla="*/ 0 h 47"/>
                <a:gd name="T12" fmla="*/ 0 w 387"/>
                <a:gd name="T13" fmla="*/ 57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7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4" y="2"/>
                  </a:cubicBezTo>
                  <a:cubicBezTo>
                    <a:pt x="276" y="2"/>
                    <a:pt x="342" y="17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42" y="17"/>
                    <a:pt x="277" y="0"/>
                    <a:pt x="194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5" name="Freeform 382">
              <a:extLst>
                <a:ext uri="{FF2B5EF4-FFF2-40B4-BE49-F238E27FC236}">
                  <a16:creationId xmlns:a16="http://schemas.microsoft.com/office/drawing/2014/main" id="{DB239534-893A-433F-9E0E-2E7D8653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4" y="1872"/>
              <a:ext cx="984" cy="394"/>
            </a:xfrm>
            <a:custGeom>
              <a:avLst/>
              <a:gdLst>
                <a:gd name="T0" fmla="*/ 5367 w 559"/>
                <a:gd name="T1" fmla="*/ 694 h 210"/>
                <a:gd name="T2" fmla="*/ 2690 w 559"/>
                <a:gd name="T3" fmla="*/ 2602 h 210"/>
                <a:gd name="T4" fmla="*/ 0 w 559"/>
                <a:gd name="T5" fmla="*/ 694 h 210"/>
                <a:gd name="T6" fmla="*/ 0 w 559"/>
                <a:gd name="T7" fmla="*/ 0 h 210"/>
                <a:gd name="T8" fmla="*/ 2690 w 559"/>
                <a:gd name="T9" fmla="*/ 1869 h 210"/>
                <a:gd name="T10" fmla="*/ 5367 w 559"/>
                <a:gd name="T11" fmla="*/ 0 h 210"/>
                <a:gd name="T12" fmla="*/ 5367 w 559"/>
                <a:gd name="T13" fmla="*/ 694 h 2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210">
                  <a:moveTo>
                    <a:pt x="559" y="56"/>
                  </a:moveTo>
                  <a:cubicBezTo>
                    <a:pt x="559" y="140"/>
                    <a:pt x="434" y="210"/>
                    <a:pt x="280" y="210"/>
                  </a:cubicBezTo>
                  <a:cubicBezTo>
                    <a:pt x="125" y="210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80" y="151"/>
                  </a:cubicBezTo>
                  <a:cubicBezTo>
                    <a:pt x="434" y="151"/>
                    <a:pt x="559" y="83"/>
                    <a:pt x="559" y="0"/>
                  </a:cubicBezTo>
                  <a:lnTo>
                    <a:pt x="559" y="56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6" name="Oval 383">
              <a:extLst>
                <a:ext uri="{FF2B5EF4-FFF2-40B4-BE49-F238E27FC236}">
                  <a16:creationId xmlns:a16="http://schemas.microsoft.com/office/drawing/2014/main" id="{1ED5E14F-EE74-462F-9465-C802A3455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4" y="1586"/>
              <a:ext cx="984" cy="56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77" name="Freeform 384">
              <a:extLst>
                <a:ext uri="{FF2B5EF4-FFF2-40B4-BE49-F238E27FC236}">
                  <a16:creationId xmlns:a16="http://schemas.microsoft.com/office/drawing/2014/main" id="{B30FFD2E-4B6C-45CB-B3C0-08A31863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9" y="1635"/>
              <a:ext cx="893" cy="471"/>
            </a:xfrm>
            <a:custGeom>
              <a:avLst/>
              <a:gdLst>
                <a:gd name="T0" fmla="*/ 655 w 507"/>
                <a:gd name="T1" fmla="*/ 2603 h 251"/>
                <a:gd name="T2" fmla="*/ 655 w 507"/>
                <a:gd name="T3" fmla="*/ 2603 h 251"/>
                <a:gd name="T4" fmla="*/ 0 w 507"/>
                <a:gd name="T5" fmla="*/ 1559 h 251"/>
                <a:gd name="T6" fmla="*/ 655 w 507"/>
                <a:gd name="T7" fmla="*/ 507 h 251"/>
                <a:gd name="T8" fmla="*/ 2441 w 507"/>
                <a:gd name="T9" fmla="*/ 0 h 251"/>
                <a:gd name="T10" fmla="*/ 4225 w 507"/>
                <a:gd name="T11" fmla="*/ 507 h 251"/>
                <a:gd name="T12" fmla="*/ 4881 w 507"/>
                <a:gd name="T13" fmla="*/ 1559 h 251"/>
                <a:gd name="T14" fmla="*/ 4225 w 507"/>
                <a:gd name="T15" fmla="*/ 2603 h 251"/>
                <a:gd name="T16" fmla="*/ 2441 w 507"/>
                <a:gd name="T17" fmla="*/ 3113 h 251"/>
                <a:gd name="T18" fmla="*/ 655 w 507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7" h="251">
                  <a:moveTo>
                    <a:pt x="68" y="210"/>
                  </a:moveTo>
                  <a:cubicBezTo>
                    <a:pt x="68" y="210"/>
                    <a:pt x="68" y="210"/>
                    <a:pt x="68" y="210"/>
                  </a:cubicBezTo>
                  <a:cubicBezTo>
                    <a:pt x="24" y="186"/>
                    <a:pt x="0" y="156"/>
                    <a:pt x="0" y="126"/>
                  </a:cubicBezTo>
                  <a:cubicBezTo>
                    <a:pt x="0" y="95"/>
                    <a:pt x="24" y="65"/>
                    <a:pt x="68" y="41"/>
                  </a:cubicBezTo>
                  <a:cubicBezTo>
                    <a:pt x="117" y="15"/>
                    <a:pt x="183" y="0"/>
                    <a:pt x="254" y="0"/>
                  </a:cubicBezTo>
                  <a:cubicBezTo>
                    <a:pt x="324" y="0"/>
                    <a:pt x="390" y="15"/>
                    <a:pt x="439" y="41"/>
                  </a:cubicBezTo>
                  <a:cubicBezTo>
                    <a:pt x="483" y="65"/>
                    <a:pt x="507" y="95"/>
                    <a:pt x="507" y="126"/>
                  </a:cubicBezTo>
                  <a:cubicBezTo>
                    <a:pt x="507" y="156"/>
                    <a:pt x="483" y="186"/>
                    <a:pt x="439" y="210"/>
                  </a:cubicBezTo>
                  <a:cubicBezTo>
                    <a:pt x="390" y="237"/>
                    <a:pt x="324" y="251"/>
                    <a:pt x="254" y="251"/>
                  </a:cubicBezTo>
                  <a:cubicBezTo>
                    <a:pt x="183" y="251"/>
                    <a:pt x="117" y="237"/>
                    <a:pt x="68" y="210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8" name="Freeform 385">
              <a:extLst>
                <a:ext uri="{FF2B5EF4-FFF2-40B4-BE49-F238E27FC236}">
                  <a16:creationId xmlns:a16="http://schemas.microsoft.com/office/drawing/2014/main" id="{2011E61E-2E2C-49E2-B443-60C6DED63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684"/>
              <a:ext cx="544" cy="206"/>
            </a:xfrm>
            <a:custGeom>
              <a:avLst/>
              <a:gdLst>
                <a:gd name="T0" fmla="*/ 0 w 309"/>
                <a:gd name="T1" fmla="*/ 1354 h 110"/>
                <a:gd name="T2" fmla="*/ 2222 w 309"/>
                <a:gd name="T3" fmla="*/ 0 h 110"/>
                <a:gd name="T4" fmla="*/ 2970 w 309"/>
                <a:gd name="T5" fmla="*/ 112 h 110"/>
                <a:gd name="T6" fmla="*/ 0 w 309"/>
                <a:gd name="T7" fmla="*/ 1354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9" y="9"/>
                  </a:cubicBezTo>
                  <a:cubicBezTo>
                    <a:pt x="254" y="0"/>
                    <a:pt x="50" y="6"/>
                    <a:pt x="0" y="110"/>
                  </a:cubicBezTo>
                  <a:close/>
                </a:path>
              </a:pathLst>
            </a:custGeom>
            <a:solidFill>
              <a:srgbClr val="83BB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79" name="Oval 386">
              <a:extLst>
                <a:ext uri="{FF2B5EF4-FFF2-40B4-BE49-F238E27FC236}">
                  <a16:creationId xmlns:a16="http://schemas.microsoft.com/office/drawing/2014/main" id="{D7283762-3F00-4E43-97E2-A4BF5B443E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1680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0" name="Oval 387">
              <a:extLst>
                <a:ext uri="{FF2B5EF4-FFF2-40B4-BE49-F238E27FC236}">
                  <a16:creationId xmlns:a16="http://schemas.microsoft.com/office/drawing/2014/main" id="{B8572B13-EFD3-4A4E-8DB0-C0DB2662B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1689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1" name="Oval 388">
              <a:extLst>
                <a:ext uri="{FF2B5EF4-FFF2-40B4-BE49-F238E27FC236}">
                  <a16:creationId xmlns:a16="http://schemas.microsoft.com/office/drawing/2014/main" id="{4191AAF4-F1A3-4C9E-84C3-616AFC805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5" y="1689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82" name="Freeform 389">
              <a:extLst>
                <a:ext uri="{FF2B5EF4-FFF2-40B4-BE49-F238E27FC236}">
                  <a16:creationId xmlns:a16="http://schemas.microsoft.com/office/drawing/2014/main" id="{26A1A585-40F5-4706-B24B-D0690B6F2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902"/>
              <a:ext cx="922" cy="229"/>
            </a:xfrm>
            <a:custGeom>
              <a:avLst/>
              <a:gdLst>
                <a:gd name="T0" fmla="*/ 0 w 524"/>
                <a:gd name="T1" fmla="*/ 0 h 122"/>
                <a:gd name="T2" fmla="*/ 697 w 524"/>
                <a:gd name="T3" fmla="*/ 993 h 122"/>
                <a:gd name="T4" fmla="*/ 2523 w 524"/>
                <a:gd name="T5" fmla="*/ 1515 h 122"/>
                <a:gd name="T6" fmla="*/ 4332 w 524"/>
                <a:gd name="T7" fmla="*/ 993 h 122"/>
                <a:gd name="T8" fmla="*/ 5022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7" y="30"/>
                    <a:pt x="32" y="57"/>
                    <a:pt x="73" y="80"/>
                  </a:cubicBezTo>
                  <a:cubicBezTo>
                    <a:pt x="124" y="107"/>
                    <a:pt x="191" y="122"/>
                    <a:pt x="263" y="122"/>
                  </a:cubicBezTo>
                  <a:cubicBezTo>
                    <a:pt x="334" y="122"/>
                    <a:pt x="402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3" name="Line 390">
              <a:extLst>
                <a:ext uri="{FF2B5EF4-FFF2-40B4-BE49-F238E27FC236}">
                  <a16:creationId xmlns:a16="http://schemas.microsoft.com/office/drawing/2014/main" id="{B670DD09-BE7A-47B5-B764-BFD52A50B5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9" y="1945"/>
              <a:ext cx="1" cy="60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4" name="Freeform 391">
              <a:extLst>
                <a:ext uri="{FF2B5EF4-FFF2-40B4-BE49-F238E27FC236}">
                  <a16:creationId xmlns:a16="http://schemas.microsoft.com/office/drawing/2014/main" id="{14B94CDF-39D5-445F-ADEC-DF1AA1B5A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2" y="1870"/>
              <a:ext cx="967" cy="280"/>
            </a:xfrm>
            <a:custGeom>
              <a:avLst/>
              <a:gdLst>
                <a:gd name="T0" fmla="*/ 0 w 549"/>
                <a:gd name="T1" fmla="*/ 257 h 149"/>
                <a:gd name="T2" fmla="*/ 0 w 549"/>
                <a:gd name="T3" fmla="*/ 0 h 149"/>
                <a:gd name="T4" fmla="*/ 2646 w 549"/>
                <a:gd name="T5" fmla="*/ 1857 h 149"/>
                <a:gd name="T6" fmla="*/ 5284 w 549"/>
                <a:gd name="T7" fmla="*/ 0 h 149"/>
                <a:gd name="T8" fmla="*/ 5284 w 549"/>
                <a:gd name="T9" fmla="*/ 257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5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1"/>
                    <a:pt x="549" y="21"/>
                    <a:pt x="549" y="21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5" name="Line 392">
              <a:extLst>
                <a:ext uri="{FF2B5EF4-FFF2-40B4-BE49-F238E27FC236}">
                  <a16:creationId xmlns:a16="http://schemas.microsoft.com/office/drawing/2014/main" id="{62BD88D1-A6D9-437B-822C-9D52FAAD43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2" y="1943"/>
              <a:ext cx="1" cy="56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6" name="Freeform 393">
              <a:extLst>
                <a:ext uri="{FF2B5EF4-FFF2-40B4-BE49-F238E27FC236}">
                  <a16:creationId xmlns:a16="http://schemas.microsoft.com/office/drawing/2014/main" id="{5F91E190-84C5-46CB-9585-01FC4A90A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608"/>
              <a:ext cx="932" cy="358"/>
            </a:xfrm>
            <a:custGeom>
              <a:avLst/>
              <a:gdLst>
                <a:gd name="T0" fmla="*/ 4923 w 529"/>
                <a:gd name="T1" fmla="*/ 2397 h 190"/>
                <a:gd name="T2" fmla="*/ 5097 w 529"/>
                <a:gd name="T3" fmla="*/ 1754 h 190"/>
                <a:gd name="T4" fmla="*/ 4373 w 529"/>
                <a:gd name="T5" fmla="*/ 543 h 190"/>
                <a:gd name="T6" fmla="*/ 2555 w 529"/>
                <a:gd name="T7" fmla="*/ 0 h 190"/>
                <a:gd name="T8" fmla="*/ 724 w 529"/>
                <a:gd name="T9" fmla="*/ 543 h 190"/>
                <a:gd name="T10" fmla="*/ 0 w 529"/>
                <a:gd name="T11" fmla="*/ 1754 h 190"/>
                <a:gd name="T12" fmla="*/ 164 w 529"/>
                <a:gd name="T13" fmla="*/ 2368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1" y="190"/>
                  </a:move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4" y="15"/>
                    <a:pt x="336" y="0"/>
                    <a:pt x="265" y="0"/>
                  </a:cubicBezTo>
                  <a:cubicBezTo>
                    <a:pt x="193" y="0"/>
                    <a:pt x="126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87" name="Oval 394">
              <a:extLst>
                <a:ext uri="{FF2B5EF4-FFF2-40B4-BE49-F238E27FC236}">
                  <a16:creationId xmlns:a16="http://schemas.microsoft.com/office/drawing/2014/main" id="{1CD8E4E7-B1BC-439E-AACD-9545867F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1592"/>
              <a:ext cx="967" cy="558"/>
            </a:xfrm>
            <a:prstGeom prst="ellipse">
              <a:avLst/>
            </a:prstGeom>
            <a:noFill/>
            <a:ln w="3175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7" name="Group 322">
            <a:extLst>
              <a:ext uri="{FF2B5EF4-FFF2-40B4-BE49-F238E27FC236}">
                <a16:creationId xmlns:a16="http://schemas.microsoft.com/office/drawing/2014/main" id="{D429F68B-1099-4890-8AC1-8E91A37D2493}"/>
              </a:ext>
            </a:extLst>
          </p:cNvPr>
          <p:cNvGrpSpPr>
            <a:grpSpLocks/>
          </p:cNvGrpSpPr>
          <p:nvPr/>
        </p:nvGrpSpPr>
        <p:grpSpPr bwMode="auto">
          <a:xfrm>
            <a:off x="5314950" y="3048000"/>
            <a:ext cx="1562100" cy="1244600"/>
            <a:chOff x="1684" y="2304"/>
            <a:chExt cx="984" cy="784"/>
          </a:xfrm>
        </p:grpSpPr>
        <p:sp>
          <p:nvSpPr>
            <p:cNvPr id="33944" name="Freeform 250">
              <a:extLst>
                <a:ext uri="{FF2B5EF4-FFF2-40B4-BE49-F238E27FC236}">
                  <a16:creationId xmlns:a16="http://schemas.microsoft.com/office/drawing/2014/main" id="{D97DED79-179A-48FF-B81D-9C15C11867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669"/>
              <a:ext cx="925" cy="253"/>
            </a:xfrm>
            <a:custGeom>
              <a:avLst/>
              <a:gdLst>
                <a:gd name="T0" fmla="*/ 2527 w 525"/>
                <a:gd name="T1" fmla="*/ 1310 h 135"/>
                <a:gd name="T2" fmla="*/ 0 w 525"/>
                <a:gd name="T3" fmla="*/ 0 h 135"/>
                <a:gd name="T4" fmla="*/ 2527 w 525"/>
                <a:gd name="T5" fmla="*/ 1664 h 135"/>
                <a:gd name="T6" fmla="*/ 5060 w 525"/>
                <a:gd name="T7" fmla="*/ 0 h 135"/>
                <a:gd name="T8" fmla="*/ 2527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5" name="Freeform 251">
              <a:extLst>
                <a:ext uri="{FF2B5EF4-FFF2-40B4-BE49-F238E27FC236}">
                  <a16:creationId xmlns:a16="http://schemas.microsoft.com/office/drawing/2014/main" id="{1B2C62E1-FB21-4575-925D-9AA1299C7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6" name="Freeform 252">
              <a:extLst>
                <a:ext uri="{FF2B5EF4-FFF2-40B4-BE49-F238E27FC236}">
                  <a16:creationId xmlns:a16="http://schemas.microsoft.com/office/drawing/2014/main" id="{8C4B453D-BF91-4642-83F0-ECECA307C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88"/>
              <a:ext cx="967" cy="430"/>
            </a:xfrm>
            <a:custGeom>
              <a:avLst/>
              <a:gdLst>
                <a:gd name="T0" fmla="*/ 5284 w 549"/>
                <a:gd name="T1" fmla="*/ 1005 h 229"/>
                <a:gd name="T2" fmla="*/ 2640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40 w 549"/>
                <a:gd name="T9" fmla="*/ 1855 h 229"/>
                <a:gd name="T10" fmla="*/ 5284 w 549"/>
                <a:gd name="T11" fmla="*/ 0 h 229"/>
                <a:gd name="T12" fmla="*/ 5284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7" name="Freeform 253">
              <a:extLst>
                <a:ext uri="{FF2B5EF4-FFF2-40B4-BE49-F238E27FC236}">
                  <a16:creationId xmlns:a16="http://schemas.microsoft.com/office/drawing/2014/main" id="{4E1991A3-3D70-4E06-AD8F-55CB3BFFF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663"/>
              <a:ext cx="932" cy="321"/>
            </a:xfrm>
            <a:custGeom>
              <a:avLst/>
              <a:gdLst>
                <a:gd name="T0" fmla="*/ 5097 w 529"/>
                <a:gd name="T1" fmla="*/ 0 h 171"/>
                <a:gd name="T2" fmla="*/ 2542 w 529"/>
                <a:gd name="T3" fmla="*/ 1357 h 171"/>
                <a:gd name="T4" fmla="*/ 0 w 529"/>
                <a:gd name="T5" fmla="*/ 0 h 171"/>
                <a:gd name="T6" fmla="*/ 0 w 529"/>
                <a:gd name="T7" fmla="*/ 497 h 171"/>
                <a:gd name="T8" fmla="*/ 2542 w 529"/>
                <a:gd name="T9" fmla="*/ 2125 h 171"/>
                <a:gd name="T10" fmla="*/ 5097 w 529"/>
                <a:gd name="T11" fmla="*/ 497 h 171"/>
                <a:gd name="T12" fmla="*/ 5097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8" name="Freeform 254">
              <a:extLst>
                <a:ext uri="{FF2B5EF4-FFF2-40B4-BE49-F238E27FC236}">
                  <a16:creationId xmlns:a16="http://schemas.microsoft.com/office/drawing/2014/main" id="{C57B7008-E4D9-4BB7-B90A-BDFB674D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669"/>
              <a:ext cx="925" cy="253"/>
            </a:xfrm>
            <a:custGeom>
              <a:avLst/>
              <a:gdLst>
                <a:gd name="T0" fmla="*/ 2527 w 525"/>
                <a:gd name="T1" fmla="*/ 1310 h 135"/>
                <a:gd name="T2" fmla="*/ 0 w 525"/>
                <a:gd name="T3" fmla="*/ 0 h 135"/>
                <a:gd name="T4" fmla="*/ 2527 w 525"/>
                <a:gd name="T5" fmla="*/ 1664 h 135"/>
                <a:gd name="T6" fmla="*/ 5060 w 525"/>
                <a:gd name="T7" fmla="*/ 0 h 135"/>
                <a:gd name="T8" fmla="*/ 2527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9" name="Oval 255">
              <a:extLst>
                <a:ext uri="{FF2B5EF4-FFF2-40B4-BE49-F238E27FC236}">
                  <a16:creationId xmlns:a16="http://schemas.microsoft.com/office/drawing/2014/main" id="{BCBE1CC8-4676-4C13-B694-5D0FBB8A5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2310"/>
              <a:ext cx="967" cy="558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50" name="Freeform 256">
              <a:extLst>
                <a:ext uri="{FF2B5EF4-FFF2-40B4-BE49-F238E27FC236}">
                  <a16:creationId xmlns:a16="http://schemas.microsoft.com/office/drawing/2014/main" id="{4BEAEC6F-9FF5-4DAD-A13A-9D95E6095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1" name="Freeform 257">
              <a:extLst>
                <a:ext uri="{FF2B5EF4-FFF2-40B4-BE49-F238E27FC236}">
                  <a16:creationId xmlns:a16="http://schemas.microsoft.com/office/drawing/2014/main" id="{4E19E292-25C3-4C2E-9754-C2A7B8B9D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357"/>
            </a:xfrm>
            <a:custGeom>
              <a:avLst/>
              <a:gdLst>
                <a:gd name="T0" fmla="*/ 164 w 529"/>
                <a:gd name="T1" fmla="*/ 2341 h 190"/>
                <a:gd name="T2" fmla="*/ 2542 w 529"/>
                <a:gd name="T3" fmla="*/ 883 h 190"/>
                <a:gd name="T4" fmla="*/ 4917 w 529"/>
                <a:gd name="T5" fmla="*/ 2369 h 190"/>
                <a:gd name="T6" fmla="*/ 5097 w 529"/>
                <a:gd name="T7" fmla="*/ 1731 h 190"/>
                <a:gd name="T8" fmla="*/ 4373 w 529"/>
                <a:gd name="T9" fmla="*/ 537 h 190"/>
                <a:gd name="T10" fmla="*/ 2542 w 529"/>
                <a:gd name="T11" fmla="*/ 0 h 190"/>
                <a:gd name="T12" fmla="*/ 724 w 529"/>
                <a:gd name="T13" fmla="*/ 537 h 190"/>
                <a:gd name="T14" fmla="*/ 0 w 529"/>
                <a:gd name="T15" fmla="*/ 1731 h 190"/>
                <a:gd name="T16" fmla="*/ 164 w 529"/>
                <a:gd name="T17" fmla="*/ 234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5" y="71"/>
                    <a:pt x="264" y="71"/>
                  </a:cubicBezTo>
                  <a:cubicBezTo>
                    <a:pt x="380" y="71"/>
                    <a:pt x="506" y="129"/>
                    <a:pt x="510" y="190"/>
                  </a:cubicBez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2" name="Freeform 258">
              <a:extLst>
                <a:ext uri="{FF2B5EF4-FFF2-40B4-BE49-F238E27FC236}">
                  <a16:creationId xmlns:a16="http://schemas.microsoft.com/office/drawing/2014/main" id="{43523EB1-1CA3-4967-819D-997F0C710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449"/>
              <a:ext cx="207" cy="214"/>
            </a:xfrm>
            <a:custGeom>
              <a:avLst/>
              <a:gdLst>
                <a:gd name="T0" fmla="*/ 1117 w 118"/>
                <a:gd name="T1" fmla="*/ 451 h 114"/>
                <a:gd name="T2" fmla="*/ 286 w 118"/>
                <a:gd name="T3" fmla="*/ 1417 h 114"/>
                <a:gd name="T4" fmla="*/ 616 w 118"/>
                <a:gd name="T5" fmla="*/ 0 h 114"/>
                <a:gd name="T6" fmla="*/ 1117 w 118"/>
                <a:gd name="T7" fmla="*/ 45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8" h="114">
                  <a:moveTo>
                    <a:pt x="118" y="36"/>
                  </a:moveTo>
                  <a:cubicBezTo>
                    <a:pt x="67" y="55"/>
                    <a:pt x="38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9" y="20"/>
                    <a:pt x="48" y="52"/>
                    <a:pt x="118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3" name="Freeform 259">
              <a:extLst>
                <a:ext uri="{FF2B5EF4-FFF2-40B4-BE49-F238E27FC236}">
                  <a16:creationId xmlns:a16="http://schemas.microsoft.com/office/drawing/2014/main" id="{B340CB76-E9ED-4E1A-B0E3-EF4E2671C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2562"/>
              <a:ext cx="57" cy="97"/>
            </a:xfrm>
            <a:custGeom>
              <a:avLst/>
              <a:gdLst>
                <a:gd name="T0" fmla="*/ 0 w 32"/>
                <a:gd name="T1" fmla="*/ 226 h 52"/>
                <a:gd name="T2" fmla="*/ 194 w 32"/>
                <a:gd name="T3" fmla="*/ 631 h 52"/>
                <a:gd name="T4" fmla="*/ 296 w 32"/>
                <a:gd name="T5" fmla="*/ 0 h 52"/>
                <a:gd name="T6" fmla="*/ 232 w 32"/>
                <a:gd name="T7" fmla="*/ 209 h 52"/>
                <a:gd name="T8" fmla="*/ 80 w 32"/>
                <a:gd name="T9" fmla="*/ 265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4" name="Freeform 260">
              <a:extLst>
                <a:ext uri="{FF2B5EF4-FFF2-40B4-BE49-F238E27FC236}">
                  <a16:creationId xmlns:a16="http://schemas.microsoft.com/office/drawing/2014/main" id="{B65E2D92-A454-4F9A-9402-79B98196F5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680"/>
              <a:ext cx="446" cy="156"/>
            </a:xfrm>
            <a:custGeom>
              <a:avLst/>
              <a:gdLst>
                <a:gd name="T0" fmla="*/ 0 w 253"/>
                <a:gd name="T1" fmla="*/ 1036 h 83"/>
                <a:gd name="T2" fmla="*/ 2443 w 253"/>
                <a:gd name="T3" fmla="*/ 0 h 83"/>
                <a:gd name="T4" fmla="*/ 0 w 253"/>
                <a:gd name="T5" fmla="*/ 10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3">
                  <a:moveTo>
                    <a:pt x="0" y="83"/>
                  </a:moveTo>
                  <a:cubicBezTo>
                    <a:pt x="57" y="83"/>
                    <a:pt x="193" y="72"/>
                    <a:pt x="253" y="0"/>
                  </a:cubicBezTo>
                  <a:cubicBezTo>
                    <a:pt x="233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5" name="Freeform 261">
              <a:extLst>
                <a:ext uri="{FF2B5EF4-FFF2-40B4-BE49-F238E27FC236}">
                  <a16:creationId xmlns:a16="http://schemas.microsoft.com/office/drawing/2014/main" id="{0E78324A-AE69-4595-8309-CAF5C9EB3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4" y="2778"/>
              <a:ext cx="39" cy="62"/>
            </a:xfrm>
            <a:custGeom>
              <a:avLst/>
              <a:gdLst>
                <a:gd name="T0" fmla="*/ 0 w 22"/>
                <a:gd name="T1" fmla="*/ 225 h 33"/>
                <a:gd name="T2" fmla="*/ 216 w 22"/>
                <a:gd name="T3" fmla="*/ 410 h 33"/>
                <a:gd name="T4" fmla="*/ 216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3"/>
                    <a:pt x="14" y="28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7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6" name="Freeform 262">
              <a:extLst>
                <a:ext uri="{FF2B5EF4-FFF2-40B4-BE49-F238E27FC236}">
                  <a16:creationId xmlns:a16="http://schemas.microsoft.com/office/drawing/2014/main" id="{34748852-14E9-4613-8924-BA11973D1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813"/>
              <a:ext cx="30" cy="53"/>
            </a:xfrm>
            <a:custGeom>
              <a:avLst/>
              <a:gdLst>
                <a:gd name="T0" fmla="*/ 0 w 17"/>
                <a:gd name="T1" fmla="*/ 257 h 28"/>
                <a:gd name="T2" fmla="*/ 166 w 17"/>
                <a:gd name="T3" fmla="*/ 358 h 28"/>
                <a:gd name="T4" fmla="*/ 166 w 17"/>
                <a:gd name="T5" fmla="*/ 100 h 28"/>
                <a:gd name="T6" fmla="*/ 0 w 17"/>
                <a:gd name="T7" fmla="*/ 0 h 28"/>
                <a:gd name="T8" fmla="*/ 0 w 17"/>
                <a:gd name="T9" fmla="*/ 257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7" name="Freeform 263">
              <a:extLst>
                <a:ext uri="{FF2B5EF4-FFF2-40B4-BE49-F238E27FC236}">
                  <a16:creationId xmlns:a16="http://schemas.microsoft.com/office/drawing/2014/main" id="{3317EAB7-A846-4F62-A023-B13B1DBAD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3" y="2778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9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9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8" name="Freeform 264">
              <a:extLst>
                <a:ext uri="{FF2B5EF4-FFF2-40B4-BE49-F238E27FC236}">
                  <a16:creationId xmlns:a16="http://schemas.microsoft.com/office/drawing/2014/main" id="{3E20F1FC-74A4-4B75-AF09-78188879A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813"/>
              <a:ext cx="30" cy="55"/>
            </a:xfrm>
            <a:custGeom>
              <a:avLst/>
              <a:gdLst>
                <a:gd name="T0" fmla="*/ 0 w 17"/>
                <a:gd name="T1" fmla="*/ 374 h 29"/>
                <a:gd name="T2" fmla="*/ 166 w 17"/>
                <a:gd name="T3" fmla="*/ 273 h 29"/>
                <a:gd name="T4" fmla="*/ 166 w 17"/>
                <a:gd name="T5" fmla="*/ 0 h 29"/>
                <a:gd name="T6" fmla="*/ 0 w 17"/>
                <a:gd name="T7" fmla="*/ 101 h 29"/>
                <a:gd name="T8" fmla="*/ 0 w 17"/>
                <a:gd name="T9" fmla="*/ 374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59" name="Freeform 265">
              <a:extLst>
                <a:ext uri="{FF2B5EF4-FFF2-40B4-BE49-F238E27FC236}">
                  <a16:creationId xmlns:a16="http://schemas.microsoft.com/office/drawing/2014/main" id="{0E7487D4-9E60-48DC-B8D2-0D09A7CA7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9" y="2727"/>
              <a:ext cx="16" cy="54"/>
            </a:xfrm>
            <a:custGeom>
              <a:avLst/>
              <a:gdLst>
                <a:gd name="T0" fmla="*/ 89 w 9"/>
                <a:gd name="T1" fmla="*/ 218 h 29"/>
                <a:gd name="T2" fmla="*/ 89 w 9"/>
                <a:gd name="T3" fmla="*/ 0 h 29"/>
                <a:gd name="T4" fmla="*/ 0 w 9"/>
                <a:gd name="T5" fmla="*/ 112 h 29"/>
                <a:gd name="T6" fmla="*/ 0 w 9"/>
                <a:gd name="T7" fmla="*/ 350 h 29"/>
                <a:gd name="T8" fmla="*/ 89 w 9"/>
                <a:gd name="T9" fmla="*/ 218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29">
                  <a:moveTo>
                    <a:pt x="9" y="18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3"/>
                    <a:pt x="3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6"/>
                    <a:pt x="6" y="22"/>
                    <a:pt x="9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0" name="Freeform 266">
              <a:extLst>
                <a:ext uri="{FF2B5EF4-FFF2-40B4-BE49-F238E27FC236}">
                  <a16:creationId xmlns:a16="http://schemas.microsoft.com/office/drawing/2014/main" id="{5C9832B6-CA75-4ADF-8DC1-8C685B652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2873"/>
              <a:ext cx="25" cy="44"/>
            </a:xfrm>
            <a:custGeom>
              <a:avLst/>
              <a:gdLst>
                <a:gd name="T0" fmla="*/ 0 w 14"/>
                <a:gd name="T1" fmla="*/ 293 h 23"/>
                <a:gd name="T2" fmla="*/ 143 w 14"/>
                <a:gd name="T3" fmla="*/ 308 h 23"/>
                <a:gd name="T4" fmla="*/ 143 w 14"/>
                <a:gd name="T5" fmla="*/ 15 h 23"/>
                <a:gd name="T6" fmla="*/ 0 w 14"/>
                <a:gd name="T7" fmla="*/ 0 h 23"/>
                <a:gd name="T8" fmla="*/ 0 w 14"/>
                <a:gd name="T9" fmla="*/ 293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23">
                  <a:moveTo>
                    <a:pt x="0" y="22"/>
                  </a:moveTo>
                  <a:cubicBezTo>
                    <a:pt x="5" y="22"/>
                    <a:pt x="9" y="23"/>
                    <a:pt x="14" y="23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1"/>
                    <a:pt x="5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1" name="Freeform 267">
              <a:extLst>
                <a:ext uri="{FF2B5EF4-FFF2-40B4-BE49-F238E27FC236}">
                  <a16:creationId xmlns:a16="http://schemas.microsoft.com/office/drawing/2014/main" id="{2E4B00B6-6CD9-41C7-8D89-25B095C62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2864"/>
              <a:ext cx="19" cy="43"/>
            </a:xfrm>
            <a:custGeom>
              <a:avLst/>
              <a:gdLst>
                <a:gd name="T0" fmla="*/ 0 w 11"/>
                <a:gd name="T1" fmla="*/ 254 h 23"/>
                <a:gd name="T2" fmla="*/ 98 w 11"/>
                <a:gd name="T3" fmla="*/ 280 h 23"/>
                <a:gd name="T4" fmla="*/ 98 w 11"/>
                <a:gd name="T5" fmla="*/ 24 h 23"/>
                <a:gd name="T6" fmla="*/ 0 w 11"/>
                <a:gd name="T7" fmla="*/ 0 h 23"/>
                <a:gd name="T8" fmla="*/ 0 w 11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0" y="21"/>
                  </a:moveTo>
                  <a:cubicBezTo>
                    <a:pt x="3" y="22"/>
                    <a:pt x="7" y="23"/>
                    <a:pt x="11" y="2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7" y="1"/>
                    <a:pt x="3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2" name="Freeform 268">
              <a:extLst>
                <a:ext uri="{FF2B5EF4-FFF2-40B4-BE49-F238E27FC236}">
                  <a16:creationId xmlns:a16="http://schemas.microsoft.com/office/drawing/2014/main" id="{272B7DE3-4E7C-499E-B132-055852923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2340"/>
              <a:ext cx="421" cy="214"/>
            </a:xfrm>
            <a:custGeom>
              <a:avLst/>
              <a:gdLst>
                <a:gd name="T0" fmla="*/ 0 w 239"/>
                <a:gd name="T1" fmla="*/ 0 h 114"/>
                <a:gd name="T2" fmla="*/ 2302 w 239"/>
                <a:gd name="T3" fmla="*/ 1417 h 114"/>
                <a:gd name="T4" fmla="*/ 28 w 239"/>
                <a:gd name="T5" fmla="*/ 310 h 114"/>
                <a:gd name="T6" fmla="*/ 403 w 239"/>
                <a:gd name="T7" fmla="*/ 186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3" name="Freeform 269">
              <a:extLst>
                <a:ext uri="{FF2B5EF4-FFF2-40B4-BE49-F238E27FC236}">
                  <a16:creationId xmlns:a16="http://schemas.microsoft.com/office/drawing/2014/main" id="{6D27F7F6-6B19-443A-9694-BCD0FBAD0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5" y="2430"/>
              <a:ext cx="157" cy="152"/>
            </a:xfrm>
            <a:custGeom>
              <a:avLst/>
              <a:gdLst>
                <a:gd name="T0" fmla="*/ 582 w 89"/>
                <a:gd name="T1" fmla="*/ 0 h 81"/>
                <a:gd name="T2" fmla="*/ 0 w 89"/>
                <a:gd name="T3" fmla="*/ 1004 h 81"/>
                <a:gd name="T4" fmla="*/ 863 w 89"/>
                <a:gd name="T5" fmla="*/ 113 h 81"/>
                <a:gd name="T6" fmla="*/ 533 w 89"/>
                <a:gd name="T7" fmla="*/ 173 h 81"/>
                <a:gd name="T8" fmla="*/ 582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6" y="30"/>
                    <a:pt x="89" y="9"/>
                  </a:cubicBezTo>
                  <a:cubicBezTo>
                    <a:pt x="69" y="16"/>
                    <a:pt x="58" y="17"/>
                    <a:pt x="55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4" name="Freeform 270">
              <a:extLst>
                <a:ext uri="{FF2B5EF4-FFF2-40B4-BE49-F238E27FC236}">
                  <a16:creationId xmlns:a16="http://schemas.microsoft.com/office/drawing/2014/main" id="{03E8E273-E5B1-46C9-A607-37A64A54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9" y="2674"/>
              <a:ext cx="900" cy="414"/>
            </a:xfrm>
            <a:custGeom>
              <a:avLst/>
              <a:gdLst>
                <a:gd name="T0" fmla="*/ 4780 w 511"/>
                <a:gd name="T1" fmla="*/ 15 h 220"/>
                <a:gd name="T2" fmla="*/ 2274 w 511"/>
                <a:gd name="T3" fmla="*/ 1293 h 220"/>
                <a:gd name="T4" fmla="*/ 583 w 511"/>
                <a:gd name="T5" fmla="*/ 868 h 220"/>
                <a:gd name="T6" fmla="*/ 0 w 511"/>
                <a:gd name="T7" fmla="*/ 1125 h 220"/>
                <a:gd name="T8" fmla="*/ 3803 w 511"/>
                <a:gd name="T9" fmla="*/ 1959 h 220"/>
                <a:gd name="T10" fmla="*/ 4917 w 511"/>
                <a:gd name="T11" fmla="*/ 438 h 220"/>
                <a:gd name="T12" fmla="*/ 4917 w 511"/>
                <a:gd name="T13" fmla="*/ 0 h 220"/>
                <a:gd name="T14" fmla="*/ 4780 w 511"/>
                <a:gd name="T15" fmla="*/ 15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1"/>
                  </a:moveTo>
                  <a:cubicBezTo>
                    <a:pt x="461" y="60"/>
                    <a:pt x="358" y="103"/>
                    <a:pt x="236" y="103"/>
                  </a:cubicBezTo>
                  <a:cubicBezTo>
                    <a:pt x="170" y="103"/>
                    <a:pt x="109" y="90"/>
                    <a:pt x="61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5"/>
                    <a:pt x="511" y="35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2" y="0"/>
                    <a:pt x="497" y="1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5" name="Freeform 271">
              <a:extLst>
                <a:ext uri="{FF2B5EF4-FFF2-40B4-BE49-F238E27FC236}">
                  <a16:creationId xmlns:a16="http://schemas.microsoft.com/office/drawing/2014/main" id="{16FF7028-B3B1-45F2-A47D-9C5BF7899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663"/>
              <a:ext cx="932" cy="321"/>
            </a:xfrm>
            <a:custGeom>
              <a:avLst/>
              <a:gdLst>
                <a:gd name="T0" fmla="*/ 5097 w 529"/>
                <a:gd name="T1" fmla="*/ 0 h 171"/>
                <a:gd name="T2" fmla="*/ 2542 w 529"/>
                <a:gd name="T3" fmla="*/ 1357 h 171"/>
                <a:gd name="T4" fmla="*/ 0 w 529"/>
                <a:gd name="T5" fmla="*/ 0 h 171"/>
                <a:gd name="T6" fmla="*/ 0 w 529"/>
                <a:gd name="T7" fmla="*/ 497 h 171"/>
                <a:gd name="T8" fmla="*/ 2542 w 529"/>
                <a:gd name="T9" fmla="*/ 2125 h 171"/>
                <a:gd name="T10" fmla="*/ 5097 w 529"/>
                <a:gd name="T11" fmla="*/ 497 h 171"/>
                <a:gd name="T12" fmla="*/ 5097 w 529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71">
                  <a:moveTo>
                    <a:pt x="529" y="0"/>
                  </a:moveTo>
                  <a:cubicBezTo>
                    <a:pt x="497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9" y="101"/>
                    <a:pt x="529" y="40"/>
                  </a:cubicBezTo>
                  <a:lnTo>
                    <a:pt x="529" y="0"/>
                  </a:ln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6" name="Freeform 272">
              <a:extLst>
                <a:ext uri="{FF2B5EF4-FFF2-40B4-BE49-F238E27FC236}">
                  <a16:creationId xmlns:a16="http://schemas.microsoft.com/office/drawing/2014/main" id="{92F6CFEC-9814-4B1F-B0F9-1BB7B9F1F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669"/>
              <a:ext cx="925" cy="253"/>
            </a:xfrm>
            <a:custGeom>
              <a:avLst/>
              <a:gdLst>
                <a:gd name="T0" fmla="*/ 2527 w 525"/>
                <a:gd name="T1" fmla="*/ 1310 h 135"/>
                <a:gd name="T2" fmla="*/ 0 w 525"/>
                <a:gd name="T3" fmla="*/ 0 h 135"/>
                <a:gd name="T4" fmla="*/ 2527 w 525"/>
                <a:gd name="T5" fmla="*/ 1664 h 135"/>
                <a:gd name="T6" fmla="*/ 5060 w 525"/>
                <a:gd name="T7" fmla="*/ 0 h 135"/>
                <a:gd name="T8" fmla="*/ 2527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9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7" name="Freeform 273">
              <a:extLst>
                <a:ext uri="{FF2B5EF4-FFF2-40B4-BE49-F238E27FC236}">
                  <a16:creationId xmlns:a16="http://schemas.microsoft.com/office/drawing/2014/main" id="{B955DDB7-9197-47B6-A12B-E1FD295FE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398"/>
              <a:ext cx="923" cy="451"/>
            </a:xfrm>
            <a:custGeom>
              <a:avLst/>
              <a:gdLst>
                <a:gd name="T0" fmla="*/ 5045 w 524"/>
                <a:gd name="T1" fmla="*/ 1507 h 240"/>
                <a:gd name="T2" fmla="*/ 2526 w 524"/>
                <a:gd name="T3" fmla="*/ 0 h 240"/>
                <a:gd name="T4" fmla="*/ 0 w 524"/>
                <a:gd name="T5" fmla="*/ 1473 h 240"/>
                <a:gd name="T6" fmla="*/ 705 w 524"/>
                <a:gd name="T7" fmla="*/ 2469 h 240"/>
                <a:gd name="T8" fmla="*/ 2526 w 524"/>
                <a:gd name="T9" fmla="*/ 2995 h 240"/>
                <a:gd name="T10" fmla="*/ 4351 w 524"/>
                <a:gd name="T11" fmla="*/ 2469 h 240"/>
                <a:gd name="T12" fmla="*/ 5045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8" name="Freeform 274">
              <a:extLst>
                <a:ext uri="{FF2B5EF4-FFF2-40B4-BE49-F238E27FC236}">
                  <a16:creationId xmlns:a16="http://schemas.microsoft.com/office/drawing/2014/main" id="{BEF996AE-52B3-4B52-B51B-2AC2B0505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398"/>
              <a:ext cx="923" cy="451"/>
            </a:xfrm>
            <a:custGeom>
              <a:avLst/>
              <a:gdLst>
                <a:gd name="T0" fmla="*/ 5045 w 524"/>
                <a:gd name="T1" fmla="*/ 1507 h 240"/>
                <a:gd name="T2" fmla="*/ 2526 w 524"/>
                <a:gd name="T3" fmla="*/ 0 h 240"/>
                <a:gd name="T4" fmla="*/ 0 w 524"/>
                <a:gd name="T5" fmla="*/ 1473 h 240"/>
                <a:gd name="T6" fmla="*/ 705 w 524"/>
                <a:gd name="T7" fmla="*/ 2469 h 240"/>
                <a:gd name="T8" fmla="*/ 2526 w 524"/>
                <a:gd name="T9" fmla="*/ 2995 h 240"/>
                <a:gd name="T10" fmla="*/ 4351 w 524"/>
                <a:gd name="T11" fmla="*/ 2469 h 240"/>
                <a:gd name="T12" fmla="*/ 5045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69" name="Freeform 275">
              <a:extLst>
                <a:ext uri="{FF2B5EF4-FFF2-40B4-BE49-F238E27FC236}">
                  <a16:creationId xmlns:a16="http://schemas.microsoft.com/office/drawing/2014/main" id="{0DA6F19B-7674-4C80-AAEE-E7915F0E6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460"/>
              <a:ext cx="868" cy="389"/>
            </a:xfrm>
            <a:custGeom>
              <a:avLst/>
              <a:gdLst>
                <a:gd name="T0" fmla="*/ 2375 w 493"/>
                <a:gd name="T1" fmla="*/ 0 h 207"/>
                <a:gd name="T2" fmla="*/ 0 w 493"/>
                <a:gd name="T3" fmla="*/ 1458 h 207"/>
                <a:gd name="T4" fmla="*/ 558 w 493"/>
                <a:gd name="T5" fmla="*/ 2060 h 207"/>
                <a:gd name="T6" fmla="*/ 2375 w 493"/>
                <a:gd name="T7" fmla="*/ 2582 h 207"/>
                <a:gd name="T8" fmla="*/ 4197 w 493"/>
                <a:gd name="T9" fmla="*/ 2060 h 207"/>
                <a:gd name="T10" fmla="*/ 4736 w 493"/>
                <a:gd name="T11" fmla="*/ 1486 h 207"/>
                <a:gd name="T12" fmla="*/ 2375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6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2" y="151"/>
                    <a:pt x="481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0" name="Freeform 276">
              <a:extLst>
                <a:ext uri="{FF2B5EF4-FFF2-40B4-BE49-F238E27FC236}">
                  <a16:creationId xmlns:a16="http://schemas.microsoft.com/office/drawing/2014/main" id="{1DBC9576-C155-4002-A9D1-CA5965F00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2415"/>
              <a:ext cx="543" cy="207"/>
            </a:xfrm>
            <a:custGeom>
              <a:avLst/>
              <a:gdLst>
                <a:gd name="T0" fmla="*/ 0 w 308"/>
                <a:gd name="T1" fmla="*/ 1381 h 110"/>
                <a:gd name="T2" fmla="*/ 2220 w 308"/>
                <a:gd name="T3" fmla="*/ 0 h 110"/>
                <a:gd name="T4" fmla="*/ 2974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3" y="48"/>
                    <a:pt x="119" y="0"/>
                    <a:pt x="230" y="0"/>
                  </a:cubicBezTo>
                  <a:cubicBezTo>
                    <a:pt x="256" y="0"/>
                    <a:pt x="282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1" name="Oval 277">
              <a:extLst>
                <a:ext uri="{FF2B5EF4-FFF2-40B4-BE49-F238E27FC236}">
                  <a16:creationId xmlns:a16="http://schemas.microsoft.com/office/drawing/2014/main" id="{534269A3-CDC3-4757-BA31-0CE9450AD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2411"/>
              <a:ext cx="24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2" name="Oval 278">
              <a:extLst>
                <a:ext uri="{FF2B5EF4-FFF2-40B4-BE49-F238E27FC236}">
                  <a16:creationId xmlns:a16="http://schemas.microsoft.com/office/drawing/2014/main" id="{AEC633CD-6003-4845-800D-511122EAA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8" y="2421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3" name="Oval 279">
              <a:extLst>
                <a:ext uri="{FF2B5EF4-FFF2-40B4-BE49-F238E27FC236}">
                  <a16:creationId xmlns:a16="http://schemas.microsoft.com/office/drawing/2014/main" id="{DB630298-6EA8-4A9A-8F67-02D4A088E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6" y="2421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4" name="Freeform 280">
              <a:extLst>
                <a:ext uri="{FF2B5EF4-FFF2-40B4-BE49-F238E27FC236}">
                  <a16:creationId xmlns:a16="http://schemas.microsoft.com/office/drawing/2014/main" id="{DCD979AF-96EF-4FB1-9A86-9BD7B212D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398"/>
              <a:ext cx="923" cy="451"/>
            </a:xfrm>
            <a:custGeom>
              <a:avLst/>
              <a:gdLst>
                <a:gd name="T0" fmla="*/ 5045 w 524"/>
                <a:gd name="T1" fmla="*/ 1507 h 240"/>
                <a:gd name="T2" fmla="*/ 2526 w 524"/>
                <a:gd name="T3" fmla="*/ 0 h 240"/>
                <a:gd name="T4" fmla="*/ 0 w 524"/>
                <a:gd name="T5" fmla="*/ 1473 h 240"/>
                <a:gd name="T6" fmla="*/ 705 w 524"/>
                <a:gd name="T7" fmla="*/ 2469 h 240"/>
                <a:gd name="T8" fmla="*/ 2526 w 524"/>
                <a:gd name="T9" fmla="*/ 2995 h 240"/>
                <a:gd name="T10" fmla="*/ 4351 w 524"/>
                <a:gd name="T11" fmla="*/ 2469 h 240"/>
                <a:gd name="T12" fmla="*/ 5045 w 524"/>
                <a:gd name="T13" fmla="*/ 1507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7" y="0"/>
                    <a:pt x="262" y="0"/>
                  </a:cubicBezTo>
                  <a:cubicBezTo>
                    <a:pt x="120" y="0"/>
                    <a:pt x="9" y="55"/>
                    <a:pt x="0" y="118"/>
                  </a:cubicBezTo>
                  <a:cubicBezTo>
                    <a:pt x="7" y="148"/>
                    <a:pt x="32" y="176"/>
                    <a:pt x="73" y="198"/>
                  </a:cubicBezTo>
                  <a:cubicBezTo>
                    <a:pt x="123" y="225"/>
                    <a:pt x="191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5" name="Freeform 281">
              <a:extLst>
                <a:ext uri="{FF2B5EF4-FFF2-40B4-BE49-F238E27FC236}">
                  <a16:creationId xmlns:a16="http://schemas.microsoft.com/office/drawing/2014/main" id="{F5EBB5AA-C609-4A4D-B905-B154FA7906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88"/>
              <a:ext cx="967" cy="430"/>
            </a:xfrm>
            <a:custGeom>
              <a:avLst/>
              <a:gdLst>
                <a:gd name="T0" fmla="*/ 5284 w 549"/>
                <a:gd name="T1" fmla="*/ 1005 h 229"/>
                <a:gd name="T2" fmla="*/ 2640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40 w 549"/>
                <a:gd name="T9" fmla="*/ 1855 h 229"/>
                <a:gd name="T10" fmla="*/ 5284 w 549"/>
                <a:gd name="T11" fmla="*/ 0 h 229"/>
                <a:gd name="T12" fmla="*/ 5284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6" name="Oval 282">
              <a:extLst>
                <a:ext uri="{FF2B5EF4-FFF2-40B4-BE49-F238E27FC236}">
                  <a16:creationId xmlns:a16="http://schemas.microsoft.com/office/drawing/2014/main" id="{12677B23-389B-4016-9028-FAA456C7C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2310"/>
              <a:ext cx="967" cy="558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77" name="Freeform 283">
              <a:extLst>
                <a:ext uri="{FF2B5EF4-FFF2-40B4-BE49-F238E27FC236}">
                  <a16:creationId xmlns:a16="http://schemas.microsoft.com/office/drawing/2014/main" id="{5967931C-CAE0-4752-B713-3C015FD45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8" name="Freeform 284">
              <a:extLst>
                <a:ext uri="{FF2B5EF4-FFF2-40B4-BE49-F238E27FC236}">
                  <a16:creationId xmlns:a16="http://schemas.microsoft.com/office/drawing/2014/main" id="{EF9AE56A-D0D3-4B6E-A80E-F5ED738DB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79" name="Freeform 285">
              <a:extLst>
                <a:ext uri="{FF2B5EF4-FFF2-40B4-BE49-F238E27FC236}">
                  <a16:creationId xmlns:a16="http://schemas.microsoft.com/office/drawing/2014/main" id="{D30CC784-F098-452D-ABAF-340CEC4BF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7" y="209"/>
                    <a:pt x="0" y="175"/>
                    <a:pt x="0" y="139"/>
                  </a:cubicBezTo>
                  <a:cubicBezTo>
                    <a:pt x="0" y="103"/>
                    <a:pt x="27" y="69"/>
                    <a:pt x="75" y="43"/>
                  </a:cubicBezTo>
                  <a:cubicBezTo>
                    <a:pt x="125" y="15"/>
                    <a:pt x="193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3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0" name="Freeform 286">
              <a:extLst>
                <a:ext uri="{FF2B5EF4-FFF2-40B4-BE49-F238E27FC236}">
                  <a16:creationId xmlns:a16="http://schemas.microsoft.com/office/drawing/2014/main" id="{F8C17DD4-3B4D-47EE-8461-7CE30B0D9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1" name="Freeform 287">
              <a:extLst>
                <a:ext uri="{FF2B5EF4-FFF2-40B4-BE49-F238E27FC236}">
                  <a16:creationId xmlns:a16="http://schemas.microsoft.com/office/drawing/2014/main" id="{B5917D4B-0586-403F-8F4B-B54A924A2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2458"/>
              <a:ext cx="685" cy="111"/>
            </a:xfrm>
            <a:custGeom>
              <a:avLst/>
              <a:gdLst>
                <a:gd name="T0" fmla="*/ 0 w 389"/>
                <a:gd name="T1" fmla="*/ 587 h 59"/>
                <a:gd name="T2" fmla="*/ 0 w 389"/>
                <a:gd name="T3" fmla="*/ 587 h 59"/>
                <a:gd name="T4" fmla="*/ 1793 w 389"/>
                <a:gd name="T5" fmla="*/ 28 h 59"/>
                <a:gd name="T6" fmla="*/ 3740 w 389"/>
                <a:gd name="T7" fmla="*/ 739 h 59"/>
                <a:gd name="T8" fmla="*/ 3740 w 389"/>
                <a:gd name="T9" fmla="*/ 739 h 59"/>
                <a:gd name="T10" fmla="*/ 1793 w 389"/>
                <a:gd name="T11" fmla="*/ 0 h 59"/>
                <a:gd name="T12" fmla="*/ 0 w 389"/>
                <a:gd name="T13" fmla="*/ 587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9" y="0"/>
                    <a:pt x="186" y="0"/>
                  </a:cubicBezTo>
                  <a:cubicBezTo>
                    <a:pt x="118" y="0"/>
                    <a:pt x="49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2" name="Oval 288">
              <a:extLst>
                <a:ext uri="{FF2B5EF4-FFF2-40B4-BE49-F238E27FC236}">
                  <a16:creationId xmlns:a16="http://schemas.microsoft.com/office/drawing/2014/main" id="{5DAE06CF-56E6-4D4A-AC44-A1AE5BE13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3" y="2830"/>
              <a:ext cx="24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3" name="Oval 289">
              <a:extLst>
                <a:ext uri="{FF2B5EF4-FFF2-40B4-BE49-F238E27FC236}">
                  <a16:creationId xmlns:a16="http://schemas.microsoft.com/office/drawing/2014/main" id="{78758B73-8D28-4721-A16A-CE426FE3A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2849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4" name="Oval 290">
              <a:extLst>
                <a:ext uri="{FF2B5EF4-FFF2-40B4-BE49-F238E27FC236}">
                  <a16:creationId xmlns:a16="http://schemas.microsoft.com/office/drawing/2014/main" id="{934DDB78-91E7-4CE2-8A16-4527C0E33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2823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5" name="Freeform 291">
              <a:extLst>
                <a:ext uri="{FF2B5EF4-FFF2-40B4-BE49-F238E27FC236}">
                  <a16:creationId xmlns:a16="http://schemas.microsoft.com/office/drawing/2014/main" id="{DDEF1862-E274-41FA-90B1-71A515F8A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590"/>
              <a:ext cx="984" cy="396"/>
            </a:xfrm>
            <a:custGeom>
              <a:avLst/>
              <a:gdLst>
                <a:gd name="T0" fmla="*/ 5367 w 559"/>
                <a:gd name="T1" fmla="*/ 694 h 211"/>
                <a:gd name="T2" fmla="*/ 2677 w 559"/>
                <a:gd name="T3" fmla="*/ 2616 h 211"/>
                <a:gd name="T4" fmla="*/ 0 w 559"/>
                <a:gd name="T5" fmla="*/ 694 h 211"/>
                <a:gd name="T6" fmla="*/ 0 w 559"/>
                <a:gd name="T7" fmla="*/ 0 h 211"/>
                <a:gd name="T8" fmla="*/ 2677 w 559"/>
                <a:gd name="T9" fmla="*/ 1871 h 211"/>
                <a:gd name="T10" fmla="*/ 5367 w 559"/>
                <a:gd name="T11" fmla="*/ 0 h 211"/>
                <a:gd name="T12" fmla="*/ 5367 w 559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211">
                  <a:moveTo>
                    <a:pt x="559" y="56"/>
                  </a:moveTo>
                  <a:cubicBezTo>
                    <a:pt x="559" y="140"/>
                    <a:pt x="434" y="211"/>
                    <a:pt x="279" y="211"/>
                  </a:cubicBezTo>
                  <a:cubicBezTo>
                    <a:pt x="125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79" y="151"/>
                  </a:cubicBezTo>
                  <a:cubicBezTo>
                    <a:pt x="434" y="151"/>
                    <a:pt x="559" y="83"/>
                    <a:pt x="559" y="0"/>
                  </a:cubicBezTo>
                  <a:lnTo>
                    <a:pt x="559" y="56"/>
                  </a:lnTo>
                  <a:close/>
                </a:path>
              </a:pathLst>
            </a:custGeom>
            <a:solidFill>
              <a:srgbClr val="0664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6" name="Oval 292">
              <a:extLst>
                <a:ext uri="{FF2B5EF4-FFF2-40B4-BE49-F238E27FC236}">
                  <a16:creationId xmlns:a16="http://schemas.microsoft.com/office/drawing/2014/main" id="{4CB8CA62-0785-4728-8E13-00C286835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2304"/>
              <a:ext cx="984" cy="569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87" name="Freeform 293">
              <a:extLst>
                <a:ext uri="{FF2B5EF4-FFF2-40B4-BE49-F238E27FC236}">
                  <a16:creationId xmlns:a16="http://schemas.microsoft.com/office/drawing/2014/main" id="{9D947ADE-5445-4D6C-83F0-45AC0482C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522"/>
            </a:xfrm>
            <a:custGeom>
              <a:avLst/>
              <a:gdLst>
                <a:gd name="T0" fmla="*/ 4995 w 529"/>
                <a:gd name="T1" fmla="*/ 2210 h 278"/>
                <a:gd name="T2" fmla="*/ 4998 w 529"/>
                <a:gd name="T3" fmla="*/ 2197 h 278"/>
                <a:gd name="T4" fmla="*/ 5019 w 529"/>
                <a:gd name="T5" fmla="*/ 2137 h 278"/>
                <a:gd name="T6" fmla="*/ 5032 w 529"/>
                <a:gd name="T7" fmla="*/ 2126 h 278"/>
                <a:gd name="T8" fmla="*/ 5048 w 529"/>
                <a:gd name="T9" fmla="*/ 2065 h 278"/>
                <a:gd name="T10" fmla="*/ 5048 w 529"/>
                <a:gd name="T11" fmla="*/ 2052 h 278"/>
                <a:gd name="T12" fmla="*/ 5069 w 529"/>
                <a:gd name="T13" fmla="*/ 1977 h 278"/>
                <a:gd name="T14" fmla="*/ 5069 w 529"/>
                <a:gd name="T15" fmla="*/ 1977 h 278"/>
                <a:gd name="T16" fmla="*/ 5097 w 529"/>
                <a:gd name="T17" fmla="*/ 1727 h 278"/>
                <a:gd name="T18" fmla="*/ 4373 w 529"/>
                <a:gd name="T19" fmla="*/ 535 h 278"/>
                <a:gd name="T20" fmla="*/ 2542 w 529"/>
                <a:gd name="T21" fmla="*/ 0 h 278"/>
                <a:gd name="T22" fmla="*/ 724 w 529"/>
                <a:gd name="T23" fmla="*/ 535 h 278"/>
                <a:gd name="T24" fmla="*/ 0 w 529"/>
                <a:gd name="T25" fmla="*/ 1727 h 278"/>
                <a:gd name="T26" fmla="*/ 164 w 529"/>
                <a:gd name="T27" fmla="*/ 2338 h 278"/>
                <a:gd name="T28" fmla="*/ 164 w 529"/>
                <a:gd name="T29" fmla="*/ 2338 h 278"/>
                <a:gd name="T30" fmla="*/ 724 w 529"/>
                <a:gd name="T31" fmla="*/ 2933 h 278"/>
                <a:gd name="T32" fmla="*/ 2542 w 529"/>
                <a:gd name="T33" fmla="*/ 3455 h 278"/>
                <a:gd name="T34" fmla="*/ 4373 w 529"/>
                <a:gd name="T35" fmla="*/ 2933 h 278"/>
                <a:gd name="T36" fmla="*/ 4954 w 529"/>
                <a:gd name="T37" fmla="*/ 2285 h 278"/>
                <a:gd name="T38" fmla="*/ 4960 w 529"/>
                <a:gd name="T39" fmla="*/ 2278 h 278"/>
                <a:gd name="T40" fmla="*/ 4995 w 529"/>
                <a:gd name="T41" fmla="*/ 2210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8" y="178"/>
                    <a:pt x="519" y="177"/>
                    <a:pt x="519" y="177"/>
                  </a:cubicBezTo>
                  <a:cubicBezTo>
                    <a:pt x="520" y="175"/>
                    <a:pt x="520" y="174"/>
                    <a:pt x="521" y="172"/>
                  </a:cubicBezTo>
                  <a:cubicBezTo>
                    <a:pt x="521" y="172"/>
                    <a:pt x="522" y="171"/>
                    <a:pt x="522" y="171"/>
                  </a:cubicBezTo>
                  <a:cubicBezTo>
                    <a:pt x="523" y="169"/>
                    <a:pt x="523" y="167"/>
                    <a:pt x="524" y="166"/>
                  </a:cubicBezTo>
                  <a:cubicBezTo>
                    <a:pt x="524" y="165"/>
                    <a:pt x="524" y="165"/>
                    <a:pt x="524" y="165"/>
                  </a:cubicBezTo>
                  <a:cubicBezTo>
                    <a:pt x="525" y="163"/>
                    <a:pt x="526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49" y="222"/>
                    <a:pt x="75" y="236"/>
                  </a:cubicBezTo>
                  <a:cubicBezTo>
                    <a:pt x="125" y="263"/>
                    <a:pt x="193" y="278"/>
                    <a:pt x="264" y="278"/>
                  </a:cubicBezTo>
                  <a:cubicBezTo>
                    <a:pt x="336" y="278"/>
                    <a:pt x="403" y="263"/>
                    <a:pt x="454" y="236"/>
                  </a:cubicBezTo>
                  <a:cubicBezTo>
                    <a:pt x="481" y="221"/>
                    <a:pt x="502" y="203"/>
                    <a:pt x="514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2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B0D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8" name="Freeform 294">
              <a:extLst>
                <a:ext uri="{FF2B5EF4-FFF2-40B4-BE49-F238E27FC236}">
                  <a16:creationId xmlns:a16="http://schemas.microsoft.com/office/drawing/2014/main" id="{DB8F4775-5424-4A12-8645-7F01EE927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353"/>
              <a:ext cx="894" cy="472"/>
            </a:xfrm>
            <a:custGeom>
              <a:avLst/>
              <a:gdLst>
                <a:gd name="T0" fmla="*/ 660 w 508"/>
                <a:gd name="T1" fmla="*/ 2627 h 251"/>
                <a:gd name="T2" fmla="*/ 660 w 508"/>
                <a:gd name="T3" fmla="*/ 2627 h 251"/>
                <a:gd name="T4" fmla="*/ 0 w 508"/>
                <a:gd name="T5" fmla="*/ 1578 h 251"/>
                <a:gd name="T6" fmla="*/ 660 w 508"/>
                <a:gd name="T7" fmla="*/ 513 h 251"/>
                <a:gd name="T8" fmla="*/ 2437 w 508"/>
                <a:gd name="T9" fmla="*/ 0 h 251"/>
                <a:gd name="T10" fmla="*/ 4218 w 508"/>
                <a:gd name="T11" fmla="*/ 513 h 251"/>
                <a:gd name="T12" fmla="*/ 4871 w 508"/>
                <a:gd name="T13" fmla="*/ 1578 h 251"/>
                <a:gd name="T14" fmla="*/ 4218 w 508"/>
                <a:gd name="T15" fmla="*/ 2627 h 251"/>
                <a:gd name="T16" fmla="*/ 2437 w 508"/>
                <a:gd name="T17" fmla="*/ 3140 h 251"/>
                <a:gd name="T18" fmla="*/ 660 w 508"/>
                <a:gd name="T19" fmla="*/ 2627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solidFill>
              <a:srgbClr val="64A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89" name="Freeform 295">
              <a:extLst>
                <a:ext uri="{FF2B5EF4-FFF2-40B4-BE49-F238E27FC236}">
                  <a16:creationId xmlns:a16="http://schemas.microsoft.com/office/drawing/2014/main" id="{5ED44E50-CC4B-46B5-B5E3-D8E241643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353"/>
              <a:ext cx="894" cy="244"/>
            </a:xfrm>
            <a:custGeom>
              <a:avLst/>
              <a:gdLst>
                <a:gd name="T0" fmla="*/ 4218 w 508"/>
                <a:gd name="T1" fmla="*/ 511 h 130"/>
                <a:gd name="T2" fmla="*/ 2437 w 508"/>
                <a:gd name="T3" fmla="*/ 0 h 130"/>
                <a:gd name="T4" fmla="*/ 660 w 508"/>
                <a:gd name="T5" fmla="*/ 511 h 130"/>
                <a:gd name="T6" fmla="*/ 0 w 508"/>
                <a:gd name="T7" fmla="*/ 1560 h 130"/>
                <a:gd name="T8" fmla="*/ 12 w 508"/>
                <a:gd name="T9" fmla="*/ 1614 h 130"/>
                <a:gd name="T10" fmla="*/ 583 w 508"/>
                <a:gd name="T11" fmla="*/ 807 h 130"/>
                <a:gd name="T12" fmla="*/ 2437 w 508"/>
                <a:gd name="T13" fmla="*/ 240 h 130"/>
                <a:gd name="T14" fmla="*/ 4296 w 508"/>
                <a:gd name="T15" fmla="*/ 807 h 130"/>
                <a:gd name="T16" fmla="*/ 4871 w 508"/>
                <a:gd name="T17" fmla="*/ 1614 h 130"/>
                <a:gd name="T18" fmla="*/ 4871 w 508"/>
                <a:gd name="T19" fmla="*/ 1560 h 130"/>
                <a:gd name="T20" fmla="*/ 4218 w 508"/>
                <a:gd name="T21" fmla="*/ 51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8" h="130">
                  <a:moveTo>
                    <a:pt x="440" y="41"/>
                  </a:moveTo>
                  <a:cubicBezTo>
                    <a:pt x="391" y="15"/>
                    <a:pt x="325" y="0"/>
                    <a:pt x="254" y="0"/>
                  </a:cubicBezTo>
                  <a:cubicBezTo>
                    <a:pt x="184" y="0"/>
                    <a:pt x="118" y="15"/>
                    <a:pt x="69" y="41"/>
                  </a:cubicBezTo>
                  <a:cubicBezTo>
                    <a:pt x="25" y="65"/>
                    <a:pt x="0" y="95"/>
                    <a:pt x="0" y="126"/>
                  </a:cubicBezTo>
                  <a:cubicBezTo>
                    <a:pt x="0" y="127"/>
                    <a:pt x="1" y="129"/>
                    <a:pt x="1" y="130"/>
                  </a:cubicBezTo>
                  <a:cubicBezTo>
                    <a:pt x="10" y="107"/>
                    <a:pt x="33" y="85"/>
                    <a:pt x="61" y="65"/>
                  </a:cubicBezTo>
                  <a:cubicBezTo>
                    <a:pt x="111" y="31"/>
                    <a:pt x="181" y="19"/>
                    <a:pt x="254" y="19"/>
                  </a:cubicBezTo>
                  <a:cubicBezTo>
                    <a:pt x="327" y="19"/>
                    <a:pt x="397" y="31"/>
                    <a:pt x="448" y="65"/>
                  </a:cubicBezTo>
                  <a:cubicBezTo>
                    <a:pt x="477" y="85"/>
                    <a:pt x="499" y="105"/>
                    <a:pt x="508" y="130"/>
                  </a:cubicBezTo>
                  <a:cubicBezTo>
                    <a:pt x="508" y="128"/>
                    <a:pt x="508" y="127"/>
                    <a:pt x="508" y="126"/>
                  </a:cubicBezTo>
                  <a:cubicBezTo>
                    <a:pt x="508" y="95"/>
                    <a:pt x="484" y="65"/>
                    <a:pt x="440" y="41"/>
                  </a:cubicBezTo>
                  <a:close/>
                </a:path>
              </a:pathLst>
            </a:custGeom>
            <a:solidFill>
              <a:srgbClr val="16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0" name="Freeform 296">
              <a:extLst>
                <a:ext uri="{FF2B5EF4-FFF2-40B4-BE49-F238E27FC236}">
                  <a16:creationId xmlns:a16="http://schemas.microsoft.com/office/drawing/2014/main" id="{3B63D0CD-78DD-4B9A-BB00-C89C76940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8" y="2749"/>
              <a:ext cx="18" cy="123"/>
            </a:xfrm>
            <a:custGeom>
              <a:avLst/>
              <a:gdLst>
                <a:gd name="T0" fmla="*/ 0 w 10"/>
                <a:gd name="T1" fmla="*/ 746 h 65"/>
                <a:gd name="T2" fmla="*/ 104 w 10"/>
                <a:gd name="T3" fmla="*/ 835 h 65"/>
                <a:gd name="T4" fmla="*/ 104 w 10"/>
                <a:gd name="T5" fmla="*/ 89 h 65"/>
                <a:gd name="T6" fmla="*/ 0 w 10"/>
                <a:gd name="T7" fmla="*/ 0 h 65"/>
                <a:gd name="T8" fmla="*/ 0 w 10"/>
                <a:gd name="T9" fmla="*/ 746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6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1" name="Freeform 297">
              <a:extLst>
                <a:ext uri="{FF2B5EF4-FFF2-40B4-BE49-F238E27FC236}">
                  <a16:creationId xmlns:a16="http://schemas.microsoft.com/office/drawing/2014/main" id="{AA1188B4-CA72-4504-88FC-AF1F5B2FD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8" y="2772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8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8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2" name="Freeform 298">
              <a:extLst>
                <a:ext uri="{FF2B5EF4-FFF2-40B4-BE49-F238E27FC236}">
                  <a16:creationId xmlns:a16="http://schemas.microsoft.com/office/drawing/2014/main" id="{BA68CC9F-71F0-4F50-BC85-6379BAE53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0" y="2866"/>
              <a:ext cx="30" cy="113"/>
            </a:xfrm>
            <a:custGeom>
              <a:avLst/>
              <a:gdLst>
                <a:gd name="T0" fmla="*/ 0 w 17"/>
                <a:gd name="T1" fmla="*/ 727 h 60"/>
                <a:gd name="T2" fmla="*/ 166 w 17"/>
                <a:gd name="T3" fmla="*/ 755 h 60"/>
                <a:gd name="T4" fmla="*/ 166 w 17"/>
                <a:gd name="T5" fmla="*/ 28 h 60"/>
                <a:gd name="T6" fmla="*/ 0 w 17"/>
                <a:gd name="T7" fmla="*/ 0 h 60"/>
                <a:gd name="T8" fmla="*/ 0 w 17"/>
                <a:gd name="T9" fmla="*/ 7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5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5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3" name="Freeform 299">
              <a:extLst>
                <a:ext uri="{FF2B5EF4-FFF2-40B4-BE49-F238E27FC236}">
                  <a16:creationId xmlns:a16="http://schemas.microsoft.com/office/drawing/2014/main" id="{41AF8A61-9716-4E24-818D-5030DFCE6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870"/>
              <a:ext cx="11" cy="111"/>
            </a:xfrm>
            <a:custGeom>
              <a:avLst/>
              <a:gdLst>
                <a:gd name="T0" fmla="*/ 0 w 6"/>
                <a:gd name="T1" fmla="*/ 739 h 59"/>
                <a:gd name="T2" fmla="*/ 68 w 6"/>
                <a:gd name="T3" fmla="*/ 739 h 59"/>
                <a:gd name="T4" fmla="*/ 68 w 6"/>
                <a:gd name="T5" fmla="*/ 15 h 59"/>
                <a:gd name="T6" fmla="*/ 0 w 6"/>
                <a:gd name="T7" fmla="*/ 0 h 59"/>
                <a:gd name="T8" fmla="*/ 0 w 6"/>
                <a:gd name="T9" fmla="*/ 73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4" name="Freeform 300">
              <a:extLst>
                <a:ext uri="{FF2B5EF4-FFF2-40B4-BE49-F238E27FC236}">
                  <a16:creationId xmlns:a16="http://schemas.microsoft.com/office/drawing/2014/main" id="{31853639-B0CC-4BC8-AD3B-1DF19C409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" y="2873"/>
              <a:ext cx="35" cy="109"/>
            </a:xfrm>
            <a:custGeom>
              <a:avLst/>
              <a:gdLst>
                <a:gd name="T0" fmla="*/ 0 w 20"/>
                <a:gd name="T1" fmla="*/ 724 h 58"/>
                <a:gd name="T2" fmla="*/ 187 w 20"/>
                <a:gd name="T3" fmla="*/ 724 h 58"/>
                <a:gd name="T4" fmla="*/ 187 w 20"/>
                <a:gd name="T5" fmla="*/ 0 h 58"/>
                <a:gd name="T6" fmla="*/ 0 w 20"/>
                <a:gd name="T7" fmla="*/ 0 h 58"/>
                <a:gd name="T8" fmla="*/ 0 w 20"/>
                <a:gd name="T9" fmla="*/ 7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6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6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5" name="Freeform 301">
              <a:extLst>
                <a:ext uri="{FF2B5EF4-FFF2-40B4-BE49-F238E27FC236}">
                  <a16:creationId xmlns:a16="http://schemas.microsoft.com/office/drawing/2014/main" id="{83E5C38D-662B-492C-92A8-04A691069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2778"/>
              <a:ext cx="9" cy="114"/>
            </a:xfrm>
            <a:custGeom>
              <a:avLst/>
              <a:gdLst>
                <a:gd name="T0" fmla="*/ 0 w 5"/>
                <a:gd name="T1" fmla="*/ 744 h 61"/>
                <a:gd name="T2" fmla="*/ 52 w 5"/>
                <a:gd name="T3" fmla="*/ 706 h 61"/>
                <a:gd name="T4" fmla="*/ 52 w 5"/>
                <a:gd name="T5" fmla="*/ 0 h 61"/>
                <a:gd name="T6" fmla="*/ 0 w 5"/>
                <a:gd name="T7" fmla="*/ 39 h 61"/>
                <a:gd name="T8" fmla="*/ 0 w 5"/>
                <a:gd name="T9" fmla="*/ 7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1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6" name="Freeform 302">
              <a:extLst>
                <a:ext uri="{FF2B5EF4-FFF2-40B4-BE49-F238E27FC236}">
                  <a16:creationId xmlns:a16="http://schemas.microsoft.com/office/drawing/2014/main" id="{EEA91B4A-A145-4A0E-BCB3-F9D9210AC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1" y="2740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7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7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7" name="Freeform 303">
              <a:extLst>
                <a:ext uri="{FF2B5EF4-FFF2-40B4-BE49-F238E27FC236}">
                  <a16:creationId xmlns:a16="http://schemas.microsoft.com/office/drawing/2014/main" id="{CEDB559B-4868-4138-902D-B8AD20C77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" y="2716"/>
              <a:ext cx="12" cy="124"/>
            </a:xfrm>
            <a:custGeom>
              <a:avLst/>
              <a:gdLst>
                <a:gd name="T0" fmla="*/ 0 w 7"/>
                <a:gd name="T1" fmla="*/ 823 h 66"/>
                <a:gd name="T2" fmla="*/ 62 w 7"/>
                <a:gd name="T3" fmla="*/ 738 h 66"/>
                <a:gd name="T4" fmla="*/ 62 w 7"/>
                <a:gd name="T5" fmla="*/ 0 h 66"/>
                <a:gd name="T6" fmla="*/ 0 w 7"/>
                <a:gd name="T7" fmla="*/ 100 h 66"/>
                <a:gd name="T8" fmla="*/ 0 w 7"/>
                <a:gd name="T9" fmla="*/ 8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5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3"/>
                    <a:pt x="2" y="5"/>
                    <a:pt x="0" y="8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8" name="Freeform 304">
              <a:extLst>
                <a:ext uri="{FF2B5EF4-FFF2-40B4-BE49-F238E27FC236}">
                  <a16:creationId xmlns:a16="http://schemas.microsoft.com/office/drawing/2014/main" id="{6B0A3F5A-46A5-4B33-9D30-D8FD99443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7" y="2578"/>
              <a:ext cx="785" cy="247"/>
            </a:xfrm>
            <a:custGeom>
              <a:avLst/>
              <a:gdLst>
                <a:gd name="T0" fmla="*/ 4281 w 446"/>
                <a:gd name="T1" fmla="*/ 0 h 131"/>
                <a:gd name="T2" fmla="*/ 3624 w 446"/>
                <a:gd name="T3" fmla="*/ 999 h 131"/>
                <a:gd name="T4" fmla="*/ 1843 w 446"/>
                <a:gd name="T5" fmla="*/ 1529 h 131"/>
                <a:gd name="T6" fmla="*/ 0 w 446"/>
                <a:gd name="T7" fmla="*/ 1084 h 131"/>
                <a:gd name="T8" fmla="*/ 0 w 446"/>
                <a:gd name="T9" fmla="*/ 1084 h 131"/>
                <a:gd name="T10" fmla="*/ 65 w 446"/>
                <a:gd name="T11" fmla="*/ 1141 h 131"/>
                <a:gd name="T12" fmla="*/ 1843 w 446"/>
                <a:gd name="T13" fmla="*/ 1657 h 131"/>
                <a:gd name="T14" fmla="*/ 3624 w 446"/>
                <a:gd name="T15" fmla="*/ 1141 h 131"/>
                <a:gd name="T16" fmla="*/ 4281 w 446"/>
                <a:gd name="T17" fmla="*/ 75 h 131"/>
                <a:gd name="T18" fmla="*/ 4281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3" y="29"/>
                    <a:pt x="419" y="57"/>
                    <a:pt x="378" y="79"/>
                  </a:cubicBezTo>
                  <a:cubicBezTo>
                    <a:pt x="329" y="106"/>
                    <a:pt x="263" y="121"/>
                    <a:pt x="192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8"/>
                    <a:pt x="5" y="89"/>
                    <a:pt x="7" y="90"/>
                  </a:cubicBezTo>
                  <a:cubicBezTo>
                    <a:pt x="56" y="117"/>
                    <a:pt x="122" y="131"/>
                    <a:pt x="192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1681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99" name="Freeform 305">
              <a:extLst>
                <a:ext uri="{FF2B5EF4-FFF2-40B4-BE49-F238E27FC236}">
                  <a16:creationId xmlns:a16="http://schemas.microsoft.com/office/drawing/2014/main" id="{864C567C-A395-4AE2-A466-574636D53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4" y="2312"/>
              <a:ext cx="812" cy="276"/>
            </a:xfrm>
            <a:custGeom>
              <a:avLst/>
              <a:gdLst>
                <a:gd name="T0" fmla="*/ 0 w 461"/>
                <a:gd name="T1" fmla="*/ 1827 h 147"/>
                <a:gd name="T2" fmla="*/ 733 w 461"/>
                <a:gd name="T3" fmla="*/ 680 h 147"/>
                <a:gd name="T4" fmla="*/ 2628 w 461"/>
                <a:gd name="T5" fmla="*/ 84 h 147"/>
                <a:gd name="T6" fmla="*/ 4437 w 461"/>
                <a:gd name="T7" fmla="*/ 610 h 147"/>
                <a:gd name="T8" fmla="*/ 4437 w 461"/>
                <a:gd name="T9" fmla="*/ 595 h 147"/>
                <a:gd name="T10" fmla="*/ 4372 w 461"/>
                <a:gd name="T11" fmla="*/ 558 h 147"/>
                <a:gd name="T12" fmla="*/ 2656 w 461"/>
                <a:gd name="T13" fmla="*/ 0 h 147"/>
                <a:gd name="T14" fmla="*/ 722 w 461"/>
                <a:gd name="T15" fmla="*/ 567 h 147"/>
                <a:gd name="T16" fmla="*/ 0 w 461"/>
                <a:gd name="T17" fmla="*/ 1767 h 147"/>
                <a:gd name="T18" fmla="*/ 0 w 461"/>
                <a:gd name="T19" fmla="*/ 182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4" y="77"/>
                    <a:pt x="76" y="55"/>
                  </a:cubicBezTo>
                  <a:cubicBezTo>
                    <a:pt x="125" y="28"/>
                    <a:pt x="202" y="7"/>
                    <a:pt x="273" y="7"/>
                  </a:cubicBezTo>
                  <a:cubicBezTo>
                    <a:pt x="343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9" y="47"/>
                    <a:pt x="456" y="46"/>
                    <a:pt x="454" y="45"/>
                  </a:cubicBezTo>
                  <a:cubicBezTo>
                    <a:pt x="405" y="18"/>
                    <a:pt x="346" y="0"/>
                    <a:pt x="276" y="0"/>
                  </a:cubicBezTo>
                  <a:cubicBezTo>
                    <a:pt x="205" y="0"/>
                    <a:pt x="124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0" name="Freeform 306">
              <a:extLst>
                <a:ext uri="{FF2B5EF4-FFF2-40B4-BE49-F238E27FC236}">
                  <a16:creationId xmlns:a16="http://schemas.microsoft.com/office/drawing/2014/main" id="{F43B68B1-FA7E-4674-B8D1-3B7A25539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605"/>
              <a:ext cx="984" cy="283"/>
            </a:xfrm>
            <a:custGeom>
              <a:avLst/>
              <a:gdLst>
                <a:gd name="T0" fmla="*/ 2677 w 559"/>
                <a:gd name="T1" fmla="*/ 1764 h 151"/>
                <a:gd name="T2" fmla="*/ 0 w 559"/>
                <a:gd name="T3" fmla="*/ 0 h 151"/>
                <a:gd name="T4" fmla="*/ 0 w 559"/>
                <a:gd name="T5" fmla="*/ 0 h 151"/>
                <a:gd name="T6" fmla="*/ 2677 w 559"/>
                <a:gd name="T7" fmla="*/ 1861 h 151"/>
                <a:gd name="T8" fmla="*/ 5367 w 559"/>
                <a:gd name="T9" fmla="*/ 0 h 151"/>
                <a:gd name="T10" fmla="*/ 5367 w 559"/>
                <a:gd name="T11" fmla="*/ 0 h 151"/>
                <a:gd name="T12" fmla="*/ 2677 w 559"/>
                <a:gd name="T13" fmla="*/ 1764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151">
                  <a:moveTo>
                    <a:pt x="279" y="143"/>
                  </a:moveTo>
                  <a:cubicBezTo>
                    <a:pt x="130" y="143"/>
                    <a:pt x="7" y="8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79" y="151"/>
                  </a:cubicBezTo>
                  <a:cubicBezTo>
                    <a:pt x="434" y="151"/>
                    <a:pt x="559" y="83"/>
                    <a:pt x="559" y="0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51" y="80"/>
                    <a:pt x="429" y="143"/>
                    <a:pt x="279" y="143"/>
                  </a:cubicBezTo>
                  <a:close/>
                </a:path>
              </a:pathLst>
            </a:custGeom>
            <a:solidFill>
              <a:srgbClr val="034B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1" name="Freeform 307">
              <a:extLst>
                <a:ext uri="{FF2B5EF4-FFF2-40B4-BE49-F238E27FC236}">
                  <a16:creationId xmlns:a16="http://schemas.microsoft.com/office/drawing/2014/main" id="{B21BAC95-FF71-4870-8707-DBE70061C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1" y="2778"/>
              <a:ext cx="928" cy="208"/>
            </a:xfrm>
            <a:custGeom>
              <a:avLst/>
              <a:gdLst>
                <a:gd name="T0" fmla="*/ 0 w 527"/>
                <a:gd name="T1" fmla="*/ 172 h 111"/>
                <a:gd name="T2" fmla="*/ 2478 w 527"/>
                <a:gd name="T3" fmla="*/ 1370 h 111"/>
                <a:gd name="T4" fmla="*/ 5066 w 527"/>
                <a:gd name="T5" fmla="*/ 0 h 111"/>
                <a:gd name="T6" fmla="*/ 2478 w 527"/>
                <a:gd name="T7" fmla="*/ 1270 h 111"/>
                <a:gd name="T8" fmla="*/ 0 w 527"/>
                <a:gd name="T9" fmla="*/ 172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111">
                  <a:moveTo>
                    <a:pt x="0" y="14"/>
                  </a:moveTo>
                  <a:cubicBezTo>
                    <a:pt x="42" y="70"/>
                    <a:pt x="142" y="111"/>
                    <a:pt x="258" y="111"/>
                  </a:cubicBezTo>
                  <a:cubicBezTo>
                    <a:pt x="385" y="111"/>
                    <a:pt x="492" y="63"/>
                    <a:pt x="527" y="0"/>
                  </a:cubicBezTo>
                  <a:cubicBezTo>
                    <a:pt x="488" y="61"/>
                    <a:pt x="382" y="103"/>
                    <a:pt x="258" y="103"/>
                  </a:cubicBezTo>
                  <a:cubicBezTo>
                    <a:pt x="143" y="103"/>
                    <a:pt x="43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4002" name="Freeform 308">
              <a:extLst>
                <a:ext uri="{FF2B5EF4-FFF2-40B4-BE49-F238E27FC236}">
                  <a16:creationId xmlns:a16="http://schemas.microsoft.com/office/drawing/2014/main" id="{4EF5FCBB-F4E4-41B6-8BCE-D2E4E249CC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5" y="2387"/>
              <a:ext cx="682" cy="88"/>
            </a:xfrm>
            <a:custGeom>
              <a:avLst/>
              <a:gdLst>
                <a:gd name="T0" fmla="*/ 0 w 387"/>
                <a:gd name="T1" fmla="*/ 579 h 47"/>
                <a:gd name="T2" fmla="*/ 0 w 387"/>
                <a:gd name="T3" fmla="*/ 579 h 47"/>
                <a:gd name="T4" fmla="*/ 1861 w 387"/>
                <a:gd name="T5" fmla="*/ 24 h 47"/>
                <a:gd name="T6" fmla="*/ 3732 w 387"/>
                <a:gd name="T7" fmla="*/ 579 h 47"/>
                <a:gd name="T8" fmla="*/ 3732 w 387"/>
                <a:gd name="T9" fmla="*/ 579 h 47"/>
                <a:gd name="T10" fmla="*/ 1861 w 387"/>
                <a:gd name="T11" fmla="*/ 0 h 47"/>
                <a:gd name="T12" fmla="*/ 0 w 387"/>
                <a:gd name="T13" fmla="*/ 579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7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3" y="2"/>
                  </a:cubicBezTo>
                  <a:cubicBezTo>
                    <a:pt x="276" y="2"/>
                    <a:pt x="342" y="17"/>
                    <a:pt x="387" y="47"/>
                  </a:cubicBezTo>
                  <a:cubicBezTo>
                    <a:pt x="387" y="47"/>
                    <a:pt x="387" y="47"/>
                    <a:pt x="387" y="47"/>
                  </a:cubicBezTo>
                  <a:cubicBezTo>
                    <a:pt x="341" y="17"/>
                    <a:pt x="277" y="0"/>
                    <a:pt x="193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3" name="Freeform 309">
              <a:extLst>
                <a:ext uri="{FF2B5EF4-FFF2-40B4-BE49-F238E27FC236}">
                  <a16:creationId xmlns:a16="http://schemas.microsoft.com/office/drawing/2014/main" id="{A95769DA-F36A-43D7-A17E-A9C75B9DCD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4" y="2590"/>
              <a:ext cx="984" cy="396"/>
            </a:xfrm>
            <a:custGeom>
              <a:avLst/>
              <a:gdLst>
                <a:gd name="T0" fmla="*/ 5367 w 559"/>
                <a:gd name="T1" fmla="*/ 694 h 211"/>
                <a:gd name="T2" fmla="*/ 2677 w 559"/>
                <a:gd name="T3" fmla="*/ 2616 h 211"/>
                <a:gd name="T4" fmla="*/ 0 w 559"/>
                <a:gd name="T5" fmla="*/ 694 h 211"/>
                <a:gd name="T6" fmla="*/ 0 w 559"/>
                <a:gd name="T7" fmla="*/ 0 h 211"/>
                <a:gd name="T8" fmla="*/ 2677 w 559"/>
                <a:gd name="T9" fmla="*/ 1871 h 211"/>
                <a:gd name="T10" fmla="*/ 5367 w 559"/>
                <a:gd name="T11" fmla="*/ 0 h 211"/>
                <a:gd name="T12" fmla="*/ 5367 w 559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9" h="211">
                  <a:moveTo>
                    <a:pt x="559" y="56"/>
                  </a:moveTo>
                  <a:cubicBezTo>
                    <a:pt x="559" y="140"/>
                    <a:pt x="434" y="211"/>
                    <a:pt x="279" y="211"/>
                  </a:cubicBezTo>
                  <a:cubicBezTo>
                    <a:pt x="125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5" y="151"/>
                    <a:pt x="279" y="151"/>
                  </a:cubicBezTo>
                  <a:cubicBezTo>
                    <a:pt x="434" y="151"/>
                    <a:pt x="559" y="83"/>
                    <a:pt x="559" y="0"/>
                  </a:cubicBezTo>
                  <a:lnTo>
                    <a:pt x="559" y="56"/>
                  </a:lnTo>
                  <a:close/>
                </a:path>
              </a:pathLst>
            </a:custGeom>
            <a:noFill/>
            <a:ln w="63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4" name="Oval 310">
              <a:extLst>
                <a:ext uri="{FF2B5EF4-FFF2-40B4-BE49-F238E27FC236}">
                  <a16:creationId xmlns:a16="http://schemas.microsoft.com/office/drawing/2014/main" id="{D9C78A8C-C430-4B1D-AA59-BBBABE795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2304"/>
              <a:ext cx="984" cy="569"/>
            </a:xfrm>
            <a:prstGeom prst="ellipse">
              <a:avLst/>
            </a:prstGeom>
            <a:noFill/>
            <a:ln w="63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5" name="Freeform 311">
              <a:extLst>
                <a:ext uri="{FF2B5EF4-FFF2-40B4-BE49-F238E27FC236}">
                  <a16:creationId xmlns:a16="http://schemas.microsoft.com/office/drawing/2014/main" id="{2A2B11C1-3595-41F3-8929-1073F4E06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2353"/>
              <a:ext cx="894" cy="472"/>
            </a:xfrm>
            <a:custGeom>
              <a:avLst/>
              <a:gdLst>
                <a:gd name="T0" fmla="*/ 660 w 508"/>
                <a:gd name="T1" fmla="*/ 2627 h 251"/>
                <a:gd name="T2" fmla="*/ 660 w 508"/>
                <a:gd name="T3" fmla="*/ 2627 h 251"/>
                <a:gd name="T4" fmla="*/ 0 w 508"/>
                <a:gd name="T5" fmla="*/ 1578 h 251"/>
                <a:gd name="T6" fmla="*/ 660 w 508"/>
                <a:gd name="T7" fmla="*/ 513 h 251"/>
                <a:gd name="T8" fmla="*/ 2437 w 508"/>
                <a:gd name="T9" fmla="*/ 0 h 251"/>
                <a:gd name="T10" fmla="*/ 4218 w 508"/>
                <a:gd name="T11" fmla="*/ 513 h 251"/>
                <a:gd name="T12" fmla="*/ 4871 w 508"/>
                <a:gd name="T13" fmla="*/ 1578 h 251"/>
                <a:gd name="T14" fmla="*/ 4218 w 508"/>
                <a:gd name="T15" fmla="*/ 2627 h 251"/>
                <a:gd name="T16" fmla="*/ 2437 w 508"/>
                <a:gd name="T17" fmla="*/ 3140 h 251"/>
                <a:gd name="T18" fmla="*/ 660 w 508"/>
                <a:gd name="T19" fmla="*/ 2627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no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6" name="Freeform 312">
              <a:extLst>
                <a:ext uri="{FF2B5EF4-FFF2-40B4-BE49-F238E27FC236}">
                  <a16:creationId xmlns:a16="http://schemas.microsoft.com/office/drawing/2014/main" id="{F8BF45DD-3E46-4794-A7D3-8C1199080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7" y="2402"/>
              <a:ext cx="542" cy="206"/>
            </a:xfrm>
            <a:custGeom>
              <a:avLst/>
              <a:gdLst>
                <a:gd name="T0" fmla="*/ 0 w 308"/>
                <a:gd name="T1" fmla="*/ 1354 h 110"/>
                <a:gd name="T2" fmla="*/ 2217 w 308"/>
                <a:gd name="T3" fmla="*/ 0 h 110"/>
                <a:gd name="T4" fmla="*/ 2955 w 308"/>
                <a:gd name="T5" fmla="*/ 112 h 110"/>
                <a:gd name="T6" fmla="*/ 0 w 308"/>
                <a:gd name="T7" fmla="*/ 1354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CEE4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07" name="Oval 313">
              <a:extLst>
                <a:ext uri="{FF2B5EF4-FFF2-40B4-BE49-F238E27FC236}">
                  <a16:creationId xmlns:a16="http://schemas.microsoft.com/office/drawing/2014/main" id="{45BF838B-F87D-40F9-BCDD-033CED160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66" y="2398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8" name="Oval 314">
              <a:extLst>
                <a:ext uri="{FF2B5EF4-FFF2-40B4-BE49-F238E27FC236}">
                  <a16:creationId xmlns:a16="http://schemas.microsoft.com/office/drawing/2014/main" id="{A2F89821-81F3-4FA7-ADA3-F1EF974421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8" y="240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09" name="Oval 315">
              <a:extLst>
                <a:ext uri="{FF2B5EF4-FFF2-40B4-BE49-F238E27FC236}">
                  <a16:creationId xmlns:a16="http://schemas.microsoft.com/office/drawing/2014/main" id="{E7EF59D2-13E5-484B-BE93-B651B7F13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5" y="240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010" name="Freeform 316">
              <a:extLst>
                <a:ext uri="{FF2B5EF4-FFF2-40B4-BE49-F238E27FC236}">
                  <a16:creationId xmlns:a16="http://schemas.microsoft.com/office/drawing/2014/main" id="{555450F4-1F23-4580-88B2-42E912AF8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3" y="2620"/>
              <a:ext cx="923" cy="229"/>
            </a:xfrm>
            <a:custGeom>
              <a:avLst/>
              <a:gdLst>
                <a:gd name="T0" fmla="*/ 0 w 524"/>
                <a:gd name="T1" fmla="*/ 0 h 122"/>
                <a:gd name="T2" fmla="*/ 705 w 524"/>
                <a:gd name="T3" fmla="*/ 993 h 122"/>
                <a:gd name="T4" fmla="*/ 2526 w 524"/>
                <a:gd name="T5" fmla="*/ 1515 h 122"/>
                <a:gd name="T6" fmla="*/ 4351 w 524"/>
                <a:gd name="T7" fmla="*/ 993 h 122"/>
                <a:gd name="T8" fmla="*/ 5045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7" y="30"/>
                    <a:pt x="32" y="58"/>
                    <a:pt x="73" y="80"/>
                  </a:cubicBezTo>
                  <a:cubicBezTo>
                    <a:pt x="123" y="107"/>
                    <a:pt x="191" y="122"/>
                    <a:pt x="262" y="122"/>
                  </a:cubicBezTo>
                  <a:cubicBezTo>
                    <a:pt x="334" y="122"/>
                    <a:pt x="401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1" name="Line 317">
              <a:extLst>
                <a:ext uri="{FF2B5EF4-FFF2-40B4-BE49-F238E27FC236}">
                  <a16:creationId xmlns:a16="http://schemas.microsoft.com/office/drawing/2014/main" id="{3BE71F77-7F47-403D-B0E3-D1BD4E92F2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9" y="2663"/>
              <a:ext cx="1" cy="60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2" name="Freeform 318">
              <a:extLst>
                <a:ext uri="{FF2B5EF4-FFF2-40B4-BE49-F238E27FC236}">
                  <a16:creationId xmlns:a16="http://schemas.microsoft.com/office/drawing/2014/main" id="{A10AF79B-C3B6-4629-9EEA-F73B7586B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2" y="2588"/>
              <a:ext cx="967" cy="280"/>
            </a:xfrm>
            <a:custGeom>
              <a:avLst/>
              <a:gdLst>
                <a:gd name="T0" fmla="*/ 0 w 549"/>
                <a:gd name="T1" fmla="*/ 272 h 149"/>
                <a:gd name="T2" fmla="*/ 0 w 549"/>
                <a:gd name="T3" fmla="*/ 0 h 149"/>
                <a:gd name="T4" fmla="*/ 2640 w 549"/>
                <a:gd name="T5" fmla="*/ 1857 h 149"/>
                <a:gd name="T6" fmla="*/ 5284 w 549"/>
                <a:gd name="T7" fmla="*/ 0 h 149"/>
                <a:gd name="T8" fmla="*/ 5284 w 549"/>
                <a:gd name="T9" fmla="*/ 272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2"/>
                    <a:pt x="549" y="22"/>
                    <a:pt x="549" y="22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3" name="Line 319">
              <a:extLst>
                <a:ext uri="{FF2B5EF4-FFF2-40B4-BE49-F238E27FC236}">
                  <a16:creationId xmlns:a16="http://schemas.microsoft.com/office/drawing/2014/main" id="{6C3F2EFA-196C-457C-8AF5-FF710C95DE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92" y="2663"/>
              <a:ext cx="1" cy="54"/>
            </a:xfrm>
            <a:prstGeom prst="line">
              <a:avLst/>
            </a:prstGeom>
            <a:noFill/>
            <a:ln w="3175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4" name="Freeform 320">
              <a:extLst>
                <a:ext uri="{FF2B5EF4-FFF2-40B4-BE49-F238E27FC236}">
                  <a16:creationId xmlns:a16="http://schemas.microsoft.com/office/drawing/2014/main" id="{B952874B-DCFC-4431-9934-865DCB4A4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2327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3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3" y="0"/>
                    <a:pt x="125" y="15"/>
                    <a:pt x="75" y="43"/>
                  </a:cubicBezTo>
                  <a:cubicBezTo>
                    <a:pt x="27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3175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015" name="Oval 321">
              <a:extLst>
                <a:ext uri="{FF2B5EF4-FFF2-40B4-BE49-F238E27FC236}">
                  <a16:creationId xmlns:a16="http://schemas.microsoft.com/office/drawing/2014/main" id="{89BAF269-C03D-4636-8A92-AD9D28915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2" y="2310"/>
              <a:ext cx="967" cy="558"/>
            </a:xfrm>
            <a:prstGeom prst="ellipse">
              <a:avLst/>
            </a:prstGeom>
            <a:noFill/>
            <a:ln w="3175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8" name="Group 542">
            <a:extLst>
              <a:ext uri="{FF2B5EF4-FFF2-40B4-BE49-F238E27FC236}">
                <a16:creationId xmlns:a16="http://schemas.microsoft.com/office/drawing/2014/main" id="{C4C8C0F1-ADB4-4FC1-A911-DFE72CC565C8}"/>
              </a:ext>
            </a:extLst>
          </p:cNvPr>
          <p:cNvGrpSpPr>
            <a:grpSpLocks/>
          </p:cNvGrpSpPr>
          <p:nvPr/>
        </p:nvGrpSpPr>
        <p:grpSpPr bwMode="auto">
          <a:xfrm>
            <a:off x="7543800" y="4267200"/>
            <a:ext cx="1565275" cy="1243013"/>
            <a:chOff x="3792" y="3024"/>
            <a:chExt cx="986" cy="783"/>
          </a:xfrm>
        </p:grpSpPr>
        <p:sp>
          <p:nvSpPr>
            <p:cNvPr id="33872" name="Freeform 466">
              <a:extLst>
                <a:ext uri="{FF2B5EF4-FFF2-40B4-BE49-F238E27FC236}">
                  <a16:creationId xmlns:a16="http://schemas.microsoft.com/office/drawing/2014/main" id="{A30F9E78-ADF4-4532-BCC8-0FF3473E6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solidFill>
              <a:srgbClr val="FCECAA"/>
            </a:solidFill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73" name="Freeform 396">
              <a:extLst>
                <a:ext uri="{FF2B5EF4-FFF2-40B4-BE49-F238E27FC236}">
                  <a16:creationId xmlns:a16="http://schemas.microsoft.com/office/drawing/2014/main" id="{DF4CA18E-7E3C-4783-96B4-A28F1109C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88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4" name="Freeform 397">
              <a:extLst>
                <a:ext uri="{FF2B5EF4-FFF2-40B4-BE49-F238E27FC236}">
                  <a16:creationId xmlns:a16="http://schemas.microsoft.com/office/drawing/2014/main" id="{2A88DD21-5C50-40D9-98CB-CC9563407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5" name="Freeform 398">
              <a:extLst>
                <a:ext uri="{FF2B5EF4-FFF2-40B4-BE49-F238E27FC236}">
                  <a16:creationId xmlns:a16="http://schemas.microsoft.com/office/drawing/2014/main" id="{7D6D5B88-5E66-43E9-ABB7-697FC3F5E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07"/>
              <a:ext cx="966" cy="430"/>
            </a:xfrm>
            <a:custGeom>
              <a:avLst/>
              <a:gdLst>
                <a:gd name="T0" fmla="*/ 5263 w 549"/>
                <a:gd name="T1" fmla="*/ 1005 h 229"/>
                <a:gd name="T2" fmla="*/ 2625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25 w 549"/>
                <a:gd name="T9" fmla="*/ 1855 h 229"/>
                <a:gd name="T10" fmla="*/ 5263 w 549"/>
                <a:gd name="T11" fmla="*/ 0 h 229"/>
                <a:gd name="T12" fmla="*/ 5263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6" name="Freeform 399">
              <a:extLst>
                <a:ext uri="{FF2B5EF4-FFF2-40B4-BE49-F238E27FC236}">
                  <a16:creationId xmlns:a16="http://schemas.microsoft.com/office/drawing/2014/main" id="{999565BB-99FD-4BEB-95A3-652DC40086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382"/>
              <a:ext cx="930" cy="321"/>
            </a:xfrm>
            <a:custGeom>
              <a:avLst/>
              <a:gdLst>
                <a:gd name="T0" fmla="*/ 5082 w 528"/>
                <a:gd name="T1" fmla="*/ 0 h 171"/>
                <a:gd name="T2" fmla="*/ 2542 w 528"/>
                <a:gd name="T3" fmla="*/ 1357 h 171"/>
                <a:gd name="T4" fmla="*/ 0 w 528"/>
                <a:gd name="T5" fmla="*/ 0 h 171"/>
                <a:gd name="T6" fmla="*/ 0 w 528"/>
                <a:gd name="T7" fmla="*/ 497 h 171"/>
                <a:gd name="T8" fmla="*/ 2542 w 528"/>
                <a:gd name="T9" fmla="*/ 2125 h 171"/>
                <a:gd name="T10" fmla="*/ 5082 w 528"/>
                <a:gd name="T11" fmla="*/ 497 h 171"/>
                <a:gd name="T12" fmla="*/ 5082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7" name="Freeform 400">
              <a:extLst>
                <a:ext uri="{FF2B5EF4-FFF2-40B4-BE49-F238E27FC236}">
                  <a16:creationId xmlns:a16="http://schemas.microsoft.com/office/drawing/2014/main" id="{FDC2187A-6030-4E62-B913-9C93327CB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88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8" name="Oval 401">
              <a:extLst>
                <a:ext uri="{FF2B5EF4-FFF2-40B4-BE49-F238E27FC236}">
                  <a16:creationId xmlns:a16="http://schemas.microsoft.com/office/drawing/2014/main" id="{F51046DB-BF9D-4E81-AFC7-BAB900568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3029"/>
              <a:ext cx="966" cy="558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79" name="Freeform 402">
              <a:extLst>
                <a:ext uri="{FF2B5EF4-FFF2-40B4-BE49-F238E27FC236}">
                  <a16:creationId xmlns:a16="http://schemas.microsoft.com/office/drawing/2014/main" id="{D80D2DFF-9069-4637-9126-1A7AD0C6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0" name="Freeform 403">
              <a:extLst>
                <a:ext uri="{FF2B5EF4-FFF2-40B4-BE49-F238E27FC236}">
                  <a16:creationId xmlns:a16="http://schemas.microsoft.com/office/drawing/2014/main" id="{A2BA5024-C7E4-4738-8808-A99EADB1F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357"/>
            </a:xfrm>
            <a:custGeom>
              <a:avLst/>
              <a:gdLst>
                <a:gd name="T0" fmla="*/ 164 w 529"/>
                <a:gd name="T1" fmla="*/ 2341 h 190"/>
                <a:gd name="T2" fmla="*/ 2542 w 529"/>
                <a:gd name="T3" fmla="*/ 883 h 190"/>
                <a:gd name="T4" fmla="*/ 4917 w 529"/>
                <a:gd name="T5" fmla="*/ 2369 h 190"/>
                <a:gd name="T6" fmla="*/ 5097 w 529"/>
                <a:gd name="T7" fmla="*/ 1731 h 190"/>
                <a:gd name="T8" fmla="*/ 4373 w 529"/>
                <a:gd name="T9" fmla="*/ 537 h 190"/>
                <a:gd name="T10" fmla="*/ 2542 w 529"/>
                <a:gd name="T11" fmla="*/ 0 h 190"/>
                <a:gd name="T12" fmla="*/ 724 w 529"/>
                <a:gd name="T13" fmla="*/ 537 h 190"/>
                <a:gd name="T14" fmla="*/ 0 w 529"/>
                <a:gd name="T15" fmla="*/ 1731 h 190"/>
                <a:gd name="T16" fmla="*/ 164 w 529"/>
                <a:gd name="T17" fmla="*/ 234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5" y="71"/>
                    <a:pt x="264" y="71"/>
                  </a:cubicBezTo>
                  <a:cubicBezTo>
                    <a:pt x="380" y="71"/>
                    <a:pt x="506" y="129"/>
                    <a:pt x="510" y="190"/>
                  </a:cubicBez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1" name="Freeform 404">
              <a:extLst>
                <a:ext uri="{FF2B5EF4-FFF2-40B4-BE49-F238E27FC236}">
                  <a16:creationId xmlns:a16="http://schemas.microsoft.com/office/drawing/2014/main" id="{E8D8144F-744F-4641-83AE-D8C86E9D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" y="3168"/>
              <a:ext cx="206" cy="214"/>
            </a:xfrm>
            <a:custGeom>
              <a:avLst/>
              <a:gdLst>
                <a:gd name="T0" fmla="*/ 1125 w 117"/>
                <a:gd name="T1" fmla="*/ 451 h 114"/>
                <a:gd name="T2" fmla="*/ 289 w 117"/>
                <a:gd name="T3" fmla="*/ 1417 h 114"/>
                <a:gd name="T4" fmla="*/ 623 w 117"/>
                <a:gd name="T5" fmla="*/ 0 h 114"/>
                <a:gd name="T6" fmla="*/ 1125 w 117"/>
                <a:gd name="T7" fmla="*/ 45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8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2" name="Freeform 405">
              <a:extLst>
                <a:ext uri="{FF2B5EF4-FFF2-40B4-BE49-F238E27FC236}">
                  <a16:creationId xmlns:a16="http://schemas.microsoft.com/office/drawing/2014/main" id="{5303D41C-745F-4EF7-A186-945095EFE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3281"/>
              <a:ext cx="56" cy="98"/>
            </a:xfrm>
            <a:custGeom>
              <a:avLst/>
              <a:gdLst>
                <a:gd name="T0" fmla="*/ 0 w 32"/>
                <a:gd name="T1" fmla="*/ 241 h 52"/>
                <a:gd name="T2" fmla="*/ 179 w 32"/>
                <a:gd name="T3" fmla="*/ 658 h 52"/>
                <a:gd name="T4" fmla="*/ 273 w 32"/>
                <a:gd name="T5" fmla="*/ 0 h 52"/>
                <a:gd name="T6" fmla="*/ 215 w 32"/>
                <a:gd name="T7" fmla="*/ 213 h 52"/>
                <a:gd name="T8" fmla="*/ 77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3" name="Freeform 406">
              <a:extLst>
                <a:ext uri="{FF2B5EF4-FFF2-40B4-BE49-F238E27FC236}">
                  <a16:creationId xmlns:a16="http://schemas.microsoft.com/office/drawing/2014/main" id="{ECBEFB7C-0716-4543-8AFC-CFF9BE630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" y="3399"/>
              <a:ext cx="445" cy="156"/>
            </a:xfrm>
            <a:custGeom>
              <a:avLst/>
              <a:gdLst>
                <a:gd name="T0" fmla="*/ 0 w 253"/>
                <a:gd name="T1" fmla="*/ 1036 h 83"/>
                <a:gd name="T2" fmla="*/ 2422 w 253"/>
                <a:gd name="T3" fmla="*/ 0 h 83"/>
                <a:gd name="T4" fmla="*/ 0 w 253"/>
                <a:gd name="T5" fmla="*/ 10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3">
                  <a:moveTo>
                    <a:pt x="0" y="83"/>
                  </a:moveTo>
                  <a:cubicBezTo>
                    <a:pt x="57" y="83"/>
                    <a:pt x="193" y="72"/>
                    <a:pt x="253" y="0"/>
                  </a:cubicBezTo>
                  <a:cubicBezTo>
                    <a:pt x="233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4" name="Freeform 407">
              <a:extLst>
                <a:ext uri="{FF2B5EF4-FFF2-40B4-BE49-F238E27FC236}">
                  <a16:creationId xmlns:a16="http://schemas.microsoft.com/office/drawing/2014/main" id="{B86A2F37-50FD-45DB-BC39-CD9C9B40F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5" y="3497"/>
              <a:ext cx="38" cy="62"/>
            </a:xfrm>
            <a:custGeom>
              <a:avLst/>
              <a:gdLst>
                <a:gd name="T0" fmla="*/ 0 w 22"/>
                <a:gd name="T1" fmla="*/ 225 h 33"/>
                <a:gd name="T2" fmla="*/ 197 w 22"/>
                <a:gd name="T3" fmla="*/ 410 h 33"/>
                <a:gd name="T4" fmla="*/ 197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3"/>
                    <a:pt x="14" y="28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5" name="Freeform 408">
              <a:extLst>
                <a:ext uri="{FF2B5EF4-FFF2-40B4-BE49-F238E27FC236}">
                  <a16:creationId xmlns:a16="http://schemas.microsoft.com/office/drawing/2014/main" id="{043AD22E-4450-4C8B-A0DE-2EC9ABD3D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3533"/>
              <a:ext cx="30" cy="52"/>
            </a:xfrm>
            <a:custGeom>
              <a:avLst/>
              <a:gdLst>
                <a:gd name="T0" fmla="*/ 0 w 17"/>
                <a:gd name="T1" fmla="*/ 238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6" name="Freeform 409">
              <a:extLst>
                <a:ext uri="{FF2B5EF4-FFF2-40B4-BE49-F238E27FC236}">
                  <a16:creationId xmlns:a16="http://schemas.microsoft.com/office/drawing/2014/main" id="{ABAF1E9C-3C1D-4F3C-BD7C-FC0AC3CBC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3" y="3497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7" name="Freeform 410">
              <a:extLst>
                <a:ext uri="{FF2B5EF4-FFF2-40B4-BE49-F238E27FC236}">
                  <a16:creationId xmlns:a16="http://schemas.microsoft.com/office/drawing/2014/main" id="{253FB0E6-1DB7-4C2D-844D-98F850257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3533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53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8" name="Freeform 411">
              <a:extLst>
                <a:ext uri="{FF2B5EF4-FFF2-40B4-BE49-F238E27FC236}">
                  <a16:creationId xmlns:a16="http://schemas.microsoft.com/office/drawing/2014/main" id="{93D403B0-0BD1-48BF-AA40-362C5FEA5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446"/>
              <a:ext cx="18" cy="55"/>
            </a:xfrm>
            <a:custGeom>
              <a:avLst/>
              <a:gdLst>
                <a:gd name="T0" fmla="*/ 104 w 10"/>
                <a:gd name="T1" fmla="*/ 229 h 29"/>
                <a:gd name="T2" fmla="*/ 104 w 10"/>
                <a:gd name="T3" fmla="*/ 0 h 29"/>
                <a:gd name="T4" fmla="*/ 0 w 10"/>
                <a:gd name="T5" fmla="*/ 116 h 29"/>
                <a:gd name="T6" fmla="*/ 0 w 10"/>
                <a:gd name="T7" fmla="*/ 374 h 29"/>
                <a:gd name="T8" fmla="*/ 104 w 10"/>
                <a:gd name="T9" fmla="*/ 2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89" name="Freeform 412">
              <a:extLst>
                <a:ext uri="{FF2B5EF4-FFF2-40B4-BE49-F238E27FC236}">
                  <a16:creationId xmlns:a16="http://schemas.microsoft.com/office/drawing/2014/main" id="{AC33AC25-C267-4BBA-83C2-DA5E3F612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3593"/>
              <a:ext cx="23" cy="43"/>
            </a:xfrm>
            <a:custGeom>
              <a:avLst/>
              <a:gdLst>
                <a:gd name="T0" fmla="*/ 0 w 13"/>
                <a:gd name="T1" fmla="*/ 269 h 23"/>
                <a:gd name="T2" fmla="*/ 129 w 13"/>
                <a:gd name="T3" fmla="*/ 280 h 23"/>
                <a:gd name="T4" fmla="*/ 129 w 13"/>
                <a:gd name="T5" fmla="*/ 13 h 23"/>
                <a:gd name="T6" fmla="*/ 0 w 13"/>
                <a:gd name="T7" fmla="*/ 0 h 23"/>
                <a:gd name="T8" fmla="*/ 0 w 13"/>
                <a:gd name="T9" fmla="*/ 26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4" y="22"/>
                    <a:pt x="9" y="23"/>
                    <a:pt x="13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0" name="Freeform 413">
              <a:extLst>
                <a:ext uri="{FF2B5EF4-FFF2-40B4-BE49-F238E27FC236}">
                  <a16:creationId xmlns:a16="http://schemas.microsoft.com/office/drawing/2014/main" id="{68577B3E-BFC9-429D-AC35-FCAD7AC44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3583"/>
              <a:ext cx="21" cy="43"/>
            </a:xfrm>
            <a:custGeom>
              <a:avLst/>
              <a:gdLst>
                <a:gd name="T0" fmla="*/ 0 w 12"/>
                <a:gd name="T1" fmla="*/ 254 h 23"/>
                <a:gd name="T2" fmla="*/ 114 w 12"/>
                <a:gd name="T3" fmla="*/ 280 h 23"/>
                <a:gd name="T4" fmla="*/ 114 w 12"/>
                <a:gd name="T5" fmla="*/ 24 h 23"/>
                <a:gd name="T6" fmla="*/ 0 w 12"/>
                <a:gd name="T7" fmla="*/ 0 h 23"/>
                <a:gd name="T8" fmla="*/ 0 w 12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0" y="21"/>
                  </a:moveTo>
                  <a:cubicBezTo>
                    <a:pt x="4" y="22"/>
                    <a:pt x="8" y="23"/>
                    <a:pt x="12" y="2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1" name="Freeform 414">
              <a:extLst>
                <a:ext uri="{FF2B5EF4-FFF2-40B4-BE49-F238E27FC236}">
                  <a16:creationId xmlns:a16="http://schemas.microsoft.com/office/drawing/2014/main" id="{3670407B-D899-42BF-852C-619FCF6FB8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3059"/>
              <a:ext cx="421" cy="214"/>
            </a:xfrm>
            <a:custGeom>
              <a:avLst/>
              <a:gdLst>
                <a:gd name="T0" fmla="*/ 0 w 239"/>
                <a:gd name="T1" fmla="*/ 0 h 114"/>
                <a:gd name="T2" fmla="*/ 2302 w 239"/>
                <a:gd name="T3" fmla="*/ 1417 h 114"/>
                <a:gd name="T4" fmla="*/ 28 w 239"/>
                <a:gd name="T5" fmla="*/ 310 h 114"/>
                <a:gd name="T6" fmla="*/ 403 w 239"/>
                <a:gd name="T7" fmla="*/ 186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2" name="Freeform 415">
              <a:extLst>
                <a:ext uri="{FF2B5EF4-FFF2-40B4-BE49-F238E27FC236}">
                  <a16:creationId xmlns:a16="http://schemas.microsoft.com/office/drawing/2014/main" id="{C671BD17-362A-4BAC-8A60-80C29DDC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3150"/>
              <a:ext cx="157" cy="152"/>
            </a:xfrm>
            <a:custGeom>
              <a:avLst/>
              <a:gdLst>
                <a:gd name="T0" fmla="*/ 582 w 89"/>
                <a:gd name="T1" fmla="*/ 0 h 81"/>
                <a:gd name="T2" fmla="*/ 0 w 89"/>
                <a:gd name="T3" fmla="*/ 1004 h 81"/>
                <a:gd name="T4" fmla="*/ 863 w 89"/>
                <a:gd name="T5" fmla="*/ 113 h 81"/>
                <a:gd name="T6" fmla="*/ 522 w 89"/>
                <a:gd name="T7" fmla="*/ 173 h 81"/>
                <a:gd name="T8" fmla="*/ 582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9" y="16"/>
                    <a:pt x="57" y="17"/>
                    <a:pt x="54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3" name="Freeform 416">
              <a:extLst>
                <a:ext uri="{FF2B5EF4-FFF2-40B4-BE49-F238E27FC236}">
                  <a16:creationId xmlns:a16="http://schemas.microsoft.com/office/drawing/2014/main" id="{4341E83A-368D-4859-A13D-C7CB908ED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9" y="3394"/>
              <a:ext cx="900" cy="413"/>
            </a:xfrm>
            <a:custGeom>
              <a:avLst/>
              <a:gdLst>
                <a:gd name="T0" fmla="*/ 4780 w 511"/>
                <a:gd name="T1" fmla="*/ 15 h 220"/>
                <a:gd name="T2" fmla="*/ 2274 w 511"/>
                <a:gd name="T3" fmla="*/ 1277 h 220"/>
                <a:gd name="T4" fmla="*/ 583 w 511"/>
                <a:gd name="T5" fmla="*/ 860 h 220"/>
                <a:gd name="T6" fmla="*/ 0 w 511"/>
                <a:gd name="T7" fmla="*/ 1117 h 220"/>
                <a:gd name="T8" fmla="*/ 3803 w 511"/>
                <a:gd name="T9" fmla="*/ 1939 h 220"/>
                <a:gd name="T10" fmla="*/ 4917 w 511"/>
                <a:gd name="T11" fmla="*/ 437 h 220"/>
                <a:gd name="T12" fmla="*/ 4917 w 511"/>
                <a:gd name="T13" fmla="*/ 0 h 220"/>
                <a:gd name="T14" fmla="*/ 4780 w 511"/>
                <a:gd name="T15" fmla="*/ 15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1"/>
                  </a:moveTo>
                  <a:cubicBezTo>
                    <a:pt x="461" y="60"/>
                    <a:pt x="358" y="103"/>
                    <a:pt x="236" y="103"/>
                  </a:cubicBezTo>
                  <a:cubicBezTo>
                    <a:pt x="169" y="103"/>
                    <a:pt x="108" y="90"/>
                    <a:pt x="61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5"/>
                    <a:pt x="511" y="35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1" y="0"/>
                    <a:pt x="497" y="1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4" name="Freeform 417">
              <a:extLst>
                <a:ext uri="{FF2B5EF4-FFF2-40B4-BE49-F238E27FC236}">
                  <a16:creationId xmlns:a16="http://schemas.microsoft.com/office/drawing/2014/main" id="{3D27ABA3-247C-4E05-99D7-642EEFC6F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382"/>
              <a:ext cx="930" cy="321"/>
            </a:xfrm>
            <a:custGeom>
              <a:avLst/>
              <a:gdLst>
                <a:gd name="T0" fmla="*/ 5082 w 528"/>
                <a:gd name="T1" fmla="*/ 0 h 171"/>
                <a:gd name="T2" fmla="*/ 2542 w 528"/>
                <a:gd name="T3" fmla="*/ 1357 h 171"/>
                <a:gd name="T4" fmla="*/ 0 w 528"/>
                <a:gd name="T5" fmla="*/ 0 h 171"/>
                <a:gd name="T6" fmla="*/ 0 w 528"/>
                <a:gd name="T7" fmla="*/ 497 h 171"/>
                <a:gd name="T8" fmla="*/ 2542 w 528"/>
                <a:gd name="T9" fmla="*/ 2125 h 171"/>
                <a:gd name="T10" fmla="*/ 5082 w 528"/>
                <a:gd name="T11" fmla="*/ 497 h 171"/>
                <a:gd name="T12" fmla="*/ 5082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5" name="Freeform 418">
              <a:extLst>
                <a:ext uri="{FF2B5EF4-FFF2-40B4-BE49-F238E27FC236}">
                  <a16:creationId xmlns:a16="http://schemas.microsoft.com/office/drawing/2014/main" id="{893AD6F0-D08D-4341-B9D2-65552D69C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88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6" name="Freeform 419">
              <a:extLst>
                <a:ext uri="{FF2B5EF4-FFF2-40B4-BE49-F238E27FC236}">
                  <a16:creationId xmlns:a16="http://schemas.microsoft.com/office/drawing/2014/main" id="{3C7210B7-07BC-4F21-B324-5C32E6128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118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7" name="Freeform 420">
              <a:extLst>
                <a:ext uri="{FF2B5EF4-FFF2-40B4-BE49-F238E27FC236}">
                  <a16:creationId xmlns:a16="http://schemas.microsoft.com/office/drawing/2014/main" id="{E9820495-DA1C-4CCC-971D-5672D7F8E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118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8" name="Freeform 421">
              <a:extLst>
                <a:ext uri="{FF2B5EF4-FFF2-40B4-BE49-F238E27FC236}">
                  <a16:creationId xmlns:a16="http://schemas.microsoft.com/office/drawing/2014/main" id="{8509F029-0FAA-42D1-AB15-4FF91C823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3180"/>
              <a:ext cx="868" cy="388"/>
            </a:xfrm>
            <a:custGeom>
              <a:avLst/>
              <a:gdLst>
                <a:gd name="T0" fmla="*/ 2375 w 493"/>
                <a:gd name="T1" fmla="*/ 0 h 207"/>
                <a:gd name="T2" fmla="*/ 0 w 493"/>
                <a:gd name="T3" fmla="*/ 1441 h 207"/>
                <a:gd name="T4" fmla="*/ 558 w 493"/>
                <a:gd name="T5" fmla="*/ 2034 h 207"/>
                <a:gd name="T6" fmla="*/ 2375 w 493"/>
                <a:gd name="T7" fmla="*/ 2555 h 207"/>
                <a:gd name="T8" fmla="*/ 4197 w 493"/>
                <a:gd name="T9" fmla="*/ 2034 h 207"/>
                <a:gd name="T10" fmla="*/ 4736 w 493"/>
                <a:gd name="T11" fmla="*/ 1468 h 207"/>
                <a:gd name="T12" fmla="*/ 2375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5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0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99" name="Freeform 422">
              <a:extLst>
                <a:ext uri="{FF2B5EF4-FFF2-40B4-BE49-F238E27FC236}">
                  <a16:creationId xmlns:a16="http://schemas.microsoft.com/office/drawing/2014/main" id="{0C738F39-3097-4C26-B2B0-E8D594FD5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134"/>
              <a:ext cx="542" cy="207"/>
            </a:xfrm>
            <a:custGeom>
              <a:avLst/>
              <a:gdLst>
                <a:gd name="T0" fmla="*/ 0 w 308"/>
                <a:gd name="T1" fmla="*/ 1381 h 110"/>
                <a:gd name="T2" fmla="*/ 2217 w 308"/>
                <a:gd name="T3" fmla="*/ 0 h 110"/>
                <a:gd name="T4" fmla="*/ 2955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0" name="Oval 423">
              <a:extLst>
                <a:ext uri="{FF2B5EF4-FFF2-40B4-BE49-F238E27FC236}">
                  <a16:creationId xmlns:a16="http://schemas.microsoft.com/office/drawing/2014/main" id="{5ABFB6A0-7672-4827-BCC3-6FF3A1E39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3131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1" name="Oval 424">
              <a:extLst>
                <a:ext uri="{FF2B5EF4-FFF2-40B4-BE49-F238E27FC236}">
                  <a16:creationId xmlns:a16="http://schemas.microsoft.com/office/drawing/2014/main" id="{0D38828F-8108-4F69-B529-71D42F2B9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9" y="314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2" name="Oval 425">
              <a:extLst>
                <a:ext uri="{FF2B5EF4-FFF2-40B4-BE49-F238E27FC236}">
                  <a16:creationId xmlns:a16="http://schemas.microsoft.com/office/drawing/2014/main" id="{084A6618-D7F6-4A87-BC75-86508C645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6" y="3140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3" name="Freeform 426">
              <a:extLst>
                <a:ext uri="{FF2B5EF4-FFF2-40B4-BE49-F238E27FC236}">
                  <a16:creationId xmlns:a16="http://schemas.microsoft.com/office/drawing/2014/main" id="{4E0947AA-8CCB-492C-BE62-67C6C2D17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118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4" name="Freeform 427">
              <a:extLst>
                <a:ext uri="{FF2B5EF4-FFF2-40B4-BE49-F238E27FC236}">
                  <a16:creationId xmlns:a16="http://schemas.microsoft.com/office/drawing/2014/main" id="{693CD21B-6E4B-41C5-8AFF-CFB06AE20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07"/>
              <a:ext cx="966" cy="430"/>
            </a:xfrm>
            <a:custGeom>
              <a:avLst/>
              <a:gdLst>
                <a:gd name="T0" fmla="*/ 5263 w 549"/>
                <a:gd name="T1" fmla="*/ 1005 h 229"/>
                <a:gd name="T2" fmla="*/ 2625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25 w 549"/>
                <a:gd name="T9" fmla="*/ 1855 h 229"/>
                <a:gd name="T10" fmla="*/ 5263 w 549"/>
                <a:gd name="T11" fmla="*/ 0 h 229"/>
                <a:gd name="T12" fmla="*/ 5263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5" name="Oval 428">
              <a:extLst>
                <a:ext uri="{FF2B5EF4-FFF2-40B4-BE49-F238E27FC236}">
                  <a16:creationId xmlns:a16="http://schemas.microsoft.com/office/drawing/2014/main" id="{8E1607FA-9F4A-4785-9CD4-260A25953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3029"/>
              <a:ext cx="966" cy="55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06" name="Freeform 429">
              <a:extLst>
                <a:ext uri="{FF2B5EF4-FFF2-40B4-BE49-F238E27FC236}">
                  <a16:creationId xmlns:a16="http://schemas.microsoft.com/office/drawing/2014/main" id="{76A14960-C50F-4730-B990-98F9C5EDD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7" name="Freeform 430">
              <a:extLst>
                <a:ext uri="{FF2B5EF4-FFF2-40B4-BE49-F238E27FC236}">
                  <a16:creationId xmlns:a16="http://schemas.microsoft.com/office/drawing/2014/main" id="{A766C0C1-9478-4249-BEBB-1FFA63960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8" name="Freeform 431">
              <a:extLst>
                <a:ext uri="{FF2B5EF4-FFF2-40B4-BE49-F238E27FC236}">
                  <a16:creationId xmlns:a16="http://schemas.microsoft.com/office/drawing/2014/main" id="{1D9B3BD1-ADBC-4927-BE18-A06E5D92F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09" name="Freeform 432">
              <a:extLst>
                <a:ext uri="{FF2B5EF4-FFF2-40B4-BE49-F238E27FC236}">
                  <a16:creationId xmlns:a16="http://schemas.microsoft.com/office/drawing/2014/main" id="{5D9D4915-4407-496D-8C62-EC955E0C0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0" name="Freeform 433">
              <a:extLst>
                <a:ext uri="{FF2B5EF4-FFF2-40B4-BE49-F238E27FC236}">
                  <a16:creationId xmlns:a16="http://schemas.microsoft.com/office/drawing/2014/main" id="{B125C49A-43F6-495B-A10F-328B07F36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" y="3178"/>
              <a:ext cx="685" cy="110"/>
            </a:xfrm>
            <a:custGeom>
              <a:avLst/>
              <a:gdLst>
                <a:gd name="T0" fmla="*/ 0 w 389"/>
                <a:gd name="T1" fmla="*/ 571 h 59"/>
                <a:gd name="T2" fmla="*/ 0 w 389"/>
                <a:gd name="T3" fmla="*/ 571 h 59"/>
                <a:gd name="T4" fmla="*/ 1793 w 389"/>
                <a:gd name="T5" fmla="*/ 24 h 59"/>
                <a:gd name="T6" fmla="*/ 3740 w 389"/>
                <a:gd name="T7" fmla="*/ 712 h 59"/>
                <a:gd name="T8" fmla="*/ 3740 w 389"/>
                <a:gd name="T9" fmla="*/ 712 h 59"/>
                <a:gd name="T10" fmla="*/ 1793 w 389"/>
                <a:gd name="T11" fmla="*/ 0 h 59"/>
                <a:gd name="T12" fmla="*/ 0 w 389"/>
                <a:gd name="T13" fmla="*/ 571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8" y="0"/>
                    <a:pt x="186" y="0"/>
                  </a:cubicBezTo>
                  <a:cubicBezTo>
                    <a:pt x="118" y="0"/>
                    <a:pt x="48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1" name="Oval 434">
              <a:extLst>
                <a:ext uri="{FF2B5EF4-FFF2-40B4-BE49-F238E27FC236}">
                  <a16:creationId xmlns:a16="http://schemas.microsoft.com/office/drawing/2014/main" id="{45E394D5-46D4-43E9-B2A8-0537B4F279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3" y="3549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2" name="Oval 435">
              <a:extLst>
                <a:ext uri="{FF2B5EF4-FFF2-40B4-BE49-F238E27FC236}">
                  <a16:creationId xmlns:a16="http://schemas.microsoft.com/office/drawing/2014/main" id="{271B90DB-D093-48AE-91AC-B6FC66824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1" y="3568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3" name="Oval 436">
              <a:extLst>
                <a:ext uri="{FF2B5EF4-FFF2-40B4-BE49-F238E27FC236}">
                  <a16:creationId xmlns:a16="http://schemas.microsoft.com/office/drawing/2014/main" id="{ADE88713-217B-482B-B6DC-312FFA08C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7" y="3542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4" name="Freeform 437">
              <a:extLst>
                <a:ext uri="{FF2B5EF4-FFF2-40B4-BE49-F238E27FC236}">
                  <a16:creationId xmlns:a16="http://schemas.microsoft.com/office/drawing/2014/main" id="{867B96AF-BEC4-49A9-88D9-FFE82572F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309"/>
              <a:ext cx="986" cy="396"/>
            </a:xfrm>
            <a:custGeom>
              <a:avLst/>
              <a:gdLst>
                <a:gd name="T0" fmla="*/ 5383 w 560"/>
                <a:gd name="T1" fmla="*/ 694 h 211"/>
                <a:gd name="T2" fmla="*/ 2690 w 560"/>
                <a:gd name="T3" fmla="*/ 2616 h 211"/>
                <a:gd name="T4" fmla="*/ 0 w 560"/>
                <a:gd name="T5" fmla="*/ 694 h 211"/>
                <a:gd name="T6" fmla="*/ 0 w 560"/>
                <a:gd name="T7" fmla="*/ 0 h 211"/>
                <a:gd name="T8" fmla="*/ 2690 w 560"/>
                <a:gd name="T9" fmla="*/ 1871 h 211"/>
                <a:gd name="T10" fmla="*/ 5383 w 560"/>
                <a:gd name="T11" fmla="*/ 0 h 211"/>
                <a:gd name="T12" fmla="*/ 5383 w 560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1">
                  <a:moveTo>
                    <a:pt x="560" y="56"/>
                  </a:moveTo>
                  <a:cubicBezTo>
                    <a:pt x="560" y="140"/>
                    <a:pt x="435" y="211"/>
                    <a:pt x="280" y="211"/>
                  </a:cubicBezTo>
                  <a:cubicBezTo>
                    <a:pt x="126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solidFill>
              <a:srgbClr val="EAC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5" name="Oval 438">
              <a:extLst>
                <a:ext uri="{FF2B5EF4-FFF2-40B4-BE49-F238E27FC236}">
                  <a16:creationId xmlns:a16="http://schemas.microsoft.com/office/drawing/2014/main" id="{6A8F2E4B-BB5B-458A-B9B0-150871FF6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024"/>
              <a:ext cx="986" cy="569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16" name="Freeform 439">
              <a:extLst>
                <a:ext uri="{FF2B5EF4-FFF2-40B4-BE49-F238E27FC236}">
                  <a16:creationId xmlns:a16="http://schemas.microsoft.com/office/drawing/2014/main" id="{4B43F9B3-3758-41B8-BE9A-48DD6A295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3046"/>
              <a:ext cx="932" cy="522"/>
            </a:xfrm>
            <a:custGeom>
              <a:avLst/>
              <a:gdLst>
                <a:gd name="T0" fmla="*/ 4995 w 529"/>
                <a:gd name="T1" fmla="*/ 2210 h 278"/>
                <a:gd name="T2" fmla="*/ 4998 w 529"/>
                <a:gd name="T3" fmla="*/ 2197 h 278"/>
                <a:gd name="T4" fmla="*/ 5019 w 529"/>
                <a:gd name="T5" fmla="*/ 2137 h 278"/>
                <a:gd name="T6" fmla="*/ 5032 w 529"/>
                <a:gd name="T7" fmla="*/ 2126 h 278"/>
                <a:gd name="T8" fmla="*/ 5048 w 529"/>
                <a:gd name="T9" fmla="*/ 2065 h 278"/>
                <a:gd name="T10" fmla="*/ 5048 w 529"/>
                <a:gd name="T11" fmla="*/ 2052 h 278"/>
                <a:gd name="T12" fmla="*/ 5069 w 529"/>
                <a:gd name="T13" fmla="*/ 1977 h 278"/>
                <a:gd name="T14" fmla="*/ 5069 w 529"/>
                <a:gd name="T15" fmla="*/ 1977 h 278"/>
                <a:gd name="T16" fmla="*/ 5097 w 529"/>
                <a:gd name="T17" fmla="*/ 1727 h 278"/>
                <a:gd name="T18" fmla="*/ 4373 w 529"/>
                <a:gd name="T19" fmla="*/ 535 h 278"/>
                <a:gd name="T20" fmla="*/ 2542 w 529"/>
                <a:gd name="T21" fmla="*/ 0 h 278"/>
                <a:gd name="T22" fmla="*/ 724 w 529"/>
                <a:gd name="T23" fmla="*/ 535 h 278"/>
                <a:gd name="T24" fmla="*/ 0 w 529"/>
                <a:gd name="T25" fmla="*/ 1727 h 278"/>
                <a:gd name="T26" fmla="*/ 164 w 529"/>
                <a:gd name="T27" fmla="*/ 2338 h 278"/>
                <a:gd name="T28" fmla="*/ 164 w 529"/>
                <a:gd name="T29" fmla="*/ 2338 h 278"/>
                <a:gd name="T30" fmla="*/ 724 w 529"/>
                <a:gd name="T31" fmla="*/ 2933 h 278"/>
                <a:gd name="T32" fmla="*/ 2542 w 529"/>
                <a:gd name="T33" fmla="*/ 3455 h 278"/>
                <a:gd name="T34" fmla="*/ 4373 w 529"/>
                <a:gd name="T35" fmla="*/ 2933 h 278"/>
                <a:gd name="T36" fmla="*/ 4954 w 529"/>
                <a:gd name="T37" fmla="*/ 2285 h 278"/>
                <a:gd name="T38" fmla="*/ 4960 w 529"/>
                <a:gd name="T39" fmla="*/ 2278 h 278"/>
                <a:gd name="T40" fmla="*/ 4995 w 529"/>
                <a:gd name="T41" fmla="*/ 2210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8" y="178"/>
                    <a:pt x="518" y="177"/>
                    <a:pt x="519" y="177"/>
                  </a:cubicBezTo>
                  <a:cubicBezTo>
                    <a:pt x="519" y="175"/>
                    <a:pt x="520" y="174"/>
                    <a:pt x="521" y="172"/>
                  </a:cubicBezTo>
                  <a:cubicBezTo>
                    <a:pt x="521" y="172"/>
                    <a:pt x="521" y="171"/>
                    <a:pt x="522" y="171"/>
                  </a:cubicBezTo>
                  <a:cubicBezTo>
                    <a:pt x="522" y="169"/>
                    <a:pt x="523" y="167"/>
                    <a:pt x="524" y="166"/>
                  </a:cubicBezTo>
                  <a:cubicBezTo>
                    <a:pt x="524" y="165"/>
                    <a:pt x="524" y="165"/>
                    <a:pt x="524" y="165"/>
                  </a:cubicBezTo>
                  <a:cubicBezTo>
                    <a:pt x="525" y="163"/>
                    <a:pt x="525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49" y="222"/>
                    <a:pt x="75" y="236"/>
                  </a:cubicBezTo>
                  <a:cubicBezTo>
                    <a:pt x="125" y="263"/>
                    <a:pt x="192" y="278"/>
                    <a:pt x="264" y="278"/>
                  </a:cubicBezTo>
                  <a:cubicBezTo>
                    <a:pt x="336" y="278"/>
                    <a:pt x="403" y="263"/>
                    <a:pt x="454" y="236"/>
                  </a:cubicBezTo>
                  <a:cubicBezTo>
                    <a:pt x="481" y="221"/>
                    <a:pt x="502" y="203"/>
                    <a:pt x="514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2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7" name="Freeform 440">
              <a:extLst>
                <a:ext uri="{FF2B5EF4-FFF2-40B4-BE49-F238E27FC236}">
                  <a16:creationId xmlns:a16="http://schemas.microsoft.com/office/drawing/2014/main" id="{7202D7C3-1D18-431C-B524-4F31154A7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073"/>
              <a:ext cx="894" cy="471"/>
            </a:xfrm>
            <a:custGeom>
              <a:avLst/>
              <a:gdLst>
                <a:gd name="T0" fmla="*/ 660 w 508"/>
                <a:gd name="T1" fmla="*/ 2603 h 251"/>
                <a:gd name="T2" fmla="*/ 660 w 508"/>
                <a:gd name="T3" fmla="*/ 2603 h 251"/>
                <a:gd name="T4" fmla="*/ 0 w 508"/>
                <a:gd name="T5" fmla="*/ 1559 h 251"/>
                <a:gd name="T6" fmla="*/ 660 w 508"/>
                <a:gd name="T7" fmla="*/ 507 h 251"/>
                <a:gd name="T8" fmla="*/ 2437 w 508"/>
                <a:gd name="T9" fmla="*/ 0 h 251"/>
                <a:gd name="T10" fmla="*/ 4218 w 508"/>
                <a:gd name="T11" fmla="*/ 507 h 251"/>
                <a:gd name="T12" fmla="*/ 4871 w 508"/>
                <a:gd name="T13" fmla="*/ 1559 h 251"/>
                <a:gd name="T14" fmla="*/ 4218 w 508"/>
                <a:gd name="T15" fmla="*/ 2603 h 251"/>
                <a:gd name="T16" fmla="*/ 2437 w 508"/>
                <a:gd name="T17" fmla="*/ 3113 h 251"/>
                <a:gd name="T18" fmla="*/ 660 w 508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solidFill>
              <a:srgbClr val="FFFA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8" name="Freeform 441">
              <a:extLst>
                <a:ext uri="{FF2B5EF4-FFF2-40B4-BE49-F238E27FC236}">
                  <a16:creationId xmlns:a16="http://schemas.microsoft.com/office/drawing/2014/main" id="{7B776726-C2EF-4B89-B1AC-C6DEE07FC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8" y="3073"/>
              <a:ext cx="894" cy="244"/>
            </a:xfrm>
            <a:custGeom>
              <a:avLst/>
              <a:gdLst>
                <a:gd name="T0" fmla="*/ 4218 w 508"/>
                <a:gd name="T1" fmla="*/ 511 h 130"/>
                <a:gd name="T2" fmla="*/ 2437 w 508"/>
                <a:gd name="T3" fmla="*/ 0 h 130"/>
                <a:gd name="T4" fmla="*/ 660 w 508"/>
                <a:gd name="T5" fmla="*/ 511 h 130"/>
                <a:gd name="T6" fmla="*/ 0 w 508"/>
                <a:gd name="T7" fmla="*/ 1560 h 130"/>
                <a:gd name="T8" fmla="*/ 0 w 508"/>
                <a:gd name="T9" fmla="*/ 1614 h 130"/>
                <a:gd name="T10" fmla="*/ 583 w 508"/>
                <a:gd name="T11" fmla="*/ 807 h 130"/>
                <a:gd name="T12" fmla="*/ 2437 w 508"/>
                <a:gd name="T13" fmla="*/ 240 h 130"/>
                <a:gd name="T14" fmla="*/ 4289 w 508"/>
                <a:gd name="T15" fmla="*/ 807 h 130"/>
                <a:gd name="T16" fmla="*/ 4871 w 508"/>
                <a:gd name="T17" fmla="*/ 1614 h 130"/>
                <a:gd name="T18" fmla="*/ 4871 w 508"/>
                <a:gd name="T19" fmla="*/ 1560 h 130"/>
                <a:gd name="T20" fmla="*/ 4218 w 508"/>
                <a:gd name="T21" fmla="*/ 51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8" h="130">
                  <a:moveTo>
                    <a:pt x="440" y="41"/>
                  </a:moveTo>
                  <a:cubicBezTo>
                    <a:pt x="391" y="15"/>
                    <a:pt x="325" y="0"/>
                    <a:pt x="254" y="0"/>
                  </a:cubicBezTo>
                  <a:cubicBezTo>
                    <a:pt x="184" y="0"/>
                    <a:pt x="118" y="15"/>
                    <a:pt x="69" y="41"/>
                  </a:cubicBezTo>
                  <a:cubicBezTo>
                    <a:pt x="25" y="65"/>
                    <a:pt x="0" y="95"/>
                    <a:pt x="0" y="126"/>
                  </a:cubicBezTo>
                  <a:cubicBezTo>
                    <a:pt x="0" y="127"/>
                    <a:pt x="0" y="129"/>
                    <a:pt x="0" y="130"/>
                  </a:cubicBezTo>
                  <a:cubicBezTo>
                    <a:pt x="10" y="107"/>
                    <a:pt x="32" y="85"/>
                    <a:pt x="61" y="65"/>
                  </a:cubicBezTo>
                  <a:cubicBezTo>
                    <a:pt x="111" y="31"/>
                    <a:pt x="181" y="19"/>
                    <a:pt x="254" y="19"/>
                  </a:cubicBezTo>
                  <a:cubicBezTo>
                    <a:pt x="327" y="19"/>
                    <a:pt x="397" y="31"/>
                    <a:pt x="447" y="65"/>
                  </a:cubicBezTo>
                  <a:cubicBezTo>
                    <a:pt x="477" y="85"/>
                    <a:pt x="499" y="105"/>
                    <a:pt x="508" y="130"/>
                  </a:cubicBezTo>
                  <a:cubicBezTo>
                    <a:pt x="508" y="128"/>
                    <a:pt x="508" y="127"/>
                    <a:pt x="508" y="126"/>
                  </a:cubicBezTo>
                  <a:cubicBezTo>
                    <a:pt x="508" y="95"/>
                    <a:pt x="484" y="65"/>
                    <a:pt x="440" y="41"/>
                  </a:cubicBezTo>
                  <a:close/>
                </a:path>
              </a:pathLst>
            </a:custGeom>
            <a:solidFill>
              <a:srgbClr val="EAC9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19" name="Freeform 442">
              <a:extLst>
                <a:ext uri="{FF2B5EF4-FFF2-40B4-BE49-F238E27FC236}">
                  <a16:creationId xmlns:a16="http://schemas.microsoft.com/office/drawing/2014/main" id="{86E2AF1A-C006-4886-8E3C-849C85FA0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3469"/>
              <a:ext cx="18" cy="122"/>
            </a:xfrm>
            <a:custGeom>
              <a:avLst/>
              <a:gdLst>
                <a:gd name="T0" fmla="*/ 0 w 10"/>
                <a:gd name="T1" fmla="*/ 723 h 65"/>
                <a:gd name="T2" fmla="*/ 104 w 10"/>
                <a:gd name="T3" fmla="*/ 807 h 65"/>
                <a:gd name="T4" fmla="*/ 104 w 10"/>
                <a:gd name="T5" fmla="*/ 84 h 65"/>
                <a:gd name="T6" fmla="*/ 0 w 10"/>
                <a:gd name="T7" fmla="*/ 0 h 65"/>
                <a:gd name="T8" fmla="*/ 0 w 10"/>
                <a:gd name="T9" fmla="*/ 72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6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0" name="Freeform 443">
              <a:extLst>
                <a:ext uri="{FF2B5EF4-FFF2-40B4-BE49-F238E27FC236}">
                  <a16:creationId xmlns:a16="http://schemas.microsoft.com/office/drawing/2014/main" id="{32755D17-6786-4202-B011-D92721507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8" y="3491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7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7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1" name="Freeform 444">
              <a:extLst>
                <a:ext uri="{FF2B5EF4-FFF2-40B4-BE49-F238E27FC236}">
                  <a16:creationId xmlns:a16="http://schemas.microsoft.com/office/drawing/2014/main" id="{EBBA97C9-0BA5-4C53-BB8E-D319FD537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3585"/>
              <a:ext cx="30" cy="113"/>
            </a:xfrm>
            <a:custGeom>
              <a:avLst/>
              <a:gdLst>
                <a:gd name="T0" fmla="*/ 0 w 17"/>
                <a:gd name="T1" fmla="*/ 727 h 60"/>
                <a:gd name="T2" fmla="*/ 166 w 17"/>
                <a:gd name="T3" fmla="*/ 755 h 60"/>
                <a:gd name="T4" fmla="*/ 166 w 17"/>
                <a:gd name="T5" fmla="*/ 28 h 60"/>
                <a:gd name="T6" fmla="*/ 0 w 17"/>
                <a:gd name="T7" fmla="*/ 0 h 60"/>
                <a:gd name="T8" fmla="*/ 0 w 17"/>
                <a:gd name="T9" fmla="*/ 7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5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5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2" name="Freeform 445">
              <a:extLst>
                <a:ext uri="{FF2B5EF4-FFF2-40B4-BE49-F238E27FC236}">
                  <a16:creationId xmlns:a16="http://schemas.microsoft.com/office/drawing/2014/main" id="{B2A4363D-7950-4347-93FC-0E6861E58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3589"/>
              <a:ext cx="10" cy="111"/>
            </a:xfrm>
            <a:custGeom>
              <a:avLst/>
              <a:gdLst>
                <a:gd name="T0" fmla="*/ 0 w 6"/>
                <a:gd name="T1" fmla="*/ 739 h 59"/>
                <a:gd name="T2" fmla="*/ 47 w 6"/>
                <a:gd name="T3" fmla="*/ 739 h 59"/>
                <a:gd name="T4" fmla="*/ 47 w 6"/>
                <a:gd name="T5" fmla="*/ 15 h 59"/>
                <a:gd name="T6" fmla="*/ 0 w 6"/>
                <a:gd name="T7" fmla="*/ 0 h 59"/>
                <a:gd name="T8" fmla="*/ 0 w 6"/>
                <a:gd name="T9" fmla="*/ 73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3" name="Freeform 446">
              <a:extLst>
                <a:ext uri="{FF2B5EF4-FFF2-40B4-BE49-F238E27FC236}">
                  <a16:creationId xmlns:a16="http://schemas.microsoft.com/office/drawing/2014/main" id="{CA7E783E-8C14-47F4-9AEA-BA467DFF7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3593"/>
              <a:ext cx="36" cy="109"/>
            </a:xfrm>
            <a:custGeom>
              <a:avLst/>
              <a:gdLst>
                <a:gd name="T0" fmla="*/ 0 w 20"/>
                <a:gd name="T1" fmla="*/ 724 h 58"/>
                <a:gd name="T2" fmla="*/ 211 w 20"/>
                <a:gd name="T3" fmla="*/ 724 h 58"/>
                <a:gd name="T4" fmla="*/ 211 w 20"/>
                <a:gd name="T5" fmla="*/ 0 h 58"/>
                <a:gd name="T6" fmla="*/ 0 w 20"/>
                <a:gd name="T7" fmla="*/ 0 h 58"/>
                <a:gd name="T8" fmla="*/ 0 w 20"/>
                <a:gd name="T9" fmla="*/ 7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6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6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4" name="Freeform 447">
              <a:extLst>
                <a:ext uri="{FF2B5EF4-FFF2-40B4-BE49-F238E27FC236}">
                  <a16:creationId xmlns:a16="http://schemas.microsoft.com/office/drawing/2014/main" id="{92A3308F-F062-4BB2-9CC6-137304B07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6" y="3497"/>
              <a:ext cx="9" cy="114"/>
            </a:xfrm>
            <a:custGeom>
              <a:avLst/>
              <a:gdLst>
                <a:gd name="T0" fmla="*/ 0 w 5"/>
                <a:gd name="T1" fmla="*/ 744 h 61"/>
                <a:gd name="T2" fmla="*/ 52 w 5"/>
                <a:gd name="T3" fmla="*/ 706 h 61"/>
                <a:gd name="T4" fmla="*/ 52 w 5"/>
                <a:gd name="T5" fmla="*/ 0 h 61"/>
                <a:gd name="T6" fmla="*/ 0 w 5"/>
                <a:gd name="T7" fmla="*/ 39 h 61"/>
                <a:gd name="T8" fmla="*/ 0 w 5"/>
                <a:gd name="T9" fmla="*/ 7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1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5" name="Freeform 448">
              <a:extLst>
                <a:ext uri="{FF2B5EF4-FFF2-40B4-BE49-F238E27FC236}">
                  <a16:creationId xmlns:a16="http://schemas.microsoft.com/office/drawing/2014/main" id="{4F1793A5-5637-462C-AEC8-BBDE8F9FA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3459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6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6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6" name="Freeform 449">
              <a:extLst>
                <a:ext uri="{FF2B5EF4-FFF2-40B4-BE49-F238E27FC236}">
                  <a16:creationId xmlns:a16="http://schemas.microsoft.com/office/drawing/2014/main" id="{5609A6E7-4940-4DF5-AFFB-75CA96933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3435"/>
              <a:ext cx="12" cy="124"/>
            </a:xfrm>
            <a:custGeom>
              <a:avLst/>
              <a:gdLst>
                <a:gd name="T0" fmla="*/ 0 w 7"/>
                <a:gd name="T1" fmla="*/ 823 h 66"/>
                <a:gd name="T2" fmla="*/ 62 w 7"/>
                <a:gd name="T3" fmla="*/ 738 h 66"/>
                <a:gd name="T4" fmla="*/ 62 w 7"/>
                <a:gd name="T5" fmla="*/ 0 h 66"/>
                <a:gd name="T6" fmla="*/ 0 w 7"/>
                <a:gd name="T7" fmla="*/ 100 h 66"/>
                <a:gd name="T8" fmla="*/ 0 w 7"/>
                <a:gd name="T9" fmla="*/ 8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4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8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7" name="Freeform 450">
              <a:extLst>
                <a:ext uri="{FF2B5EF4-FFF2-40B4-BE49-F238E27FC236}">
                  <a16:creationId xmlns:a16="http://schemas.microsoft.com/office/drawing/2014/main" id="{3EEC450B-5B48-4CAB-841C-89A0993E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7" y="3298"/>
              <a:ext cx="785" cy="246"/>
            </a:xfrm>
            <a:custGeom>
              <a:avLst/>
              <a:gdLst>
                <a:gd name="T0" fmla="*/ 4281 w 446"/>
                <a:gd name="T1" fmla="*/ 0 h 131"/>
                <a:gd name="T2" fmla="*/ 3624 w 446"/>
                <a:gd name="T3" fmla="*/ 980 h 131"/>
                <a:gd name="T4" fmla="*/ 1843 w 446"/>
                <a:gd name="T5" fmla="*/ 1502 h 131"/>
                <a:gd name="T6" fmla="*/ 0 w 446"/>
                <a:gd name="T7" fmla="*/ 1065 h 131"/>
                <a:gd name="T8" fmla="*/ 0 w 446"/>
                <a:gd name="T9" fmla="*/ 1065 h 131"/>
                <a:gd name="T10" fmla="*/ 65 w 446"/>
                <a:gd name="T11" fmla="*/ 1117 h 131"/>
                <a:gd name="T12" fmla="*/ 1843 w 446"/>
                <a:gd name="T13" fmla="*/ 1630 h 131"/>
                <a:gd name="T14" fmla="*/ 3624 w 446"/>
                <a:gd name="T15" fmla="*/ 1117 h 131"/>
                <a:gd name="T16" fmla="*/ 4281 w 446"/>
                <a:gd name="T17" fmla="*/ 73 h 131"/>
                <a:gd name="T18" fmla="*/ 4281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3" y="29"/>
                    <a:pt x="419" y="57"/>
                    <a:pt x="378" y="79"/>
                  </a:cubicBezTo>
                  <a:cubicBezTo>
                    <a:pt x="329" y="106"/>
                    <a:pt x="263" y="121"/>
                    <a:pt x="192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8"/>
                    <a:pt x="4" y="89"/>
                    <a:pt x="7" y="90"/>
                  </a:cubicBezTo>
                  <a:cubicBezTo>
                    <a:pt x="56" y="117"/>
                    <a:pt x="122" y="131"/>
                    <a:pt x="192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8" name="Freeform 451">
              <a:extLst>
                <a:ext uri="{FF2B5EF4-FFF2-40B4-BE49-F238E27FC236}">
                  <a16:creationId xmlns:a16="http://schemas.microsoft.com/office/drawing/2014/main" id="{697795D2-39A7-4593-AFA3-CAA0214B5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4" y="3031"/>
              <a:ext cx="812" cy="276"/>
            </a:xfrm>
            <a:custGeom>
              <a:avLst/>
              <a:gdLst>
                <a:gd name="T0" fmla="*/ 0 w 461"/>
                <a:gd name="T1" fmla="*/ 1827 h 147"/>
                <a:gd name="T2" fmla="*/ 733 w 461"/>
                <a:gd name="T3" fmla="*/ 680 h 147"/>
                <a:gd name="T4" fmla="*/ 2628 w 461"/>
                <a:gd name="T5" fmla="*/ 84 h 147"/>
                <a:gd name="T6" fmla="*/ 4437 w 461"/>
                <a:gd name="T7" fmla="*/ 610 h 147"/>
                <a:gd name="T8" fmla="*/ 4437 w 461"/>
                <a:gd name="T9" fmla="*/ 595 h 147"/>
                <a:gd name="T10" fmla="*/ 4372 w 461"/>
                <a:gd name="T11" fmla="*/ 558 h 147"/>
                <a:gd name="T12" fmla="*/ 2646 w 461"/>
                <a:gd name="T13" fmla="*/ 0 h 147"/>
                <a:gd name="T14" fmla="*/ 722 w 461"/>
                <a:gd name="T15" fmla="*/ 567 h 147"/>
                <a:gd name="T16" fmla="*/ 0 w 461"/>
                <a:gd name="T17" fmla="*/ 1767 h 147"/>
                <a:gd name="T18" fmla="*/ 0 w 461"/>
                <a:gd name="T19" fmla="*/ 182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4" y="77"/>
                    <a:pt x="76" y="55"/>
                  </a:cubicBezTo>
                  <a:cubicBezTo>
                    <a:pt x="125" y="28"/>
                    <a:pt x="202" y="7"/>
                    <a:pt x="273" y="7"/>
                  </a:cubicBezTo>
                  <a:cubicBezTo>
                    <a:pt x="343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8" y="47"/>
                    <a:pt x="456" y="46"/>
                    <a:pt x="454" y="45"/>
                  </a:cubicBezTo>
                  <a:cubicBezTo>
                    <a:pt x="405" y="18"/>
                    <a:pt x="346" y="0"/>
                    <a:pt x="275" y="0"/>
                  </a:cubicBezTo>
                  <a:cubicBezTo>
                    <a:pt x="205" y="0"/>
                    <a:pt x="124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29" name="Freeform 452">
              <a:extLst>
                <a:ext uri="{FF2B5EF4-FFF2-40B4-BE49-F238E27FC236}">
                  <a16:creationId xmlns:a16="http://schemas.microsoft.com/office/drawing/2014/main" id="{028657A1-2323-4A10-93CC-FD73BB9CB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324"/>
              <a:ext cx="986" cy="284"/>
            </a:xfrm>
            <a:custGeom>
              <a:avLst/>
              <a:gdLst>
                <a:gd name="T0" fmla="*/ 2690 w 560"/>
                <a:gd name="T1" fmla="*/ 1791 h 151"/>
                <a:gd name="T2" fmla="*/ 12 w 560"/>
                <a:gd name="T3" fmla="*/ 0 h 151"/>
                <a:gd name="T4" fmla="*/ 0 w 560"/>
                <a:gd name="T5" fmla="*/ 0 h 151"/>
                <a:gd name="T6" fmla="*/ 2690 w 560"/>
                <a:gd name="T7" fmla="*/ 1888 h 151"/>
                <a:gd name="T8" fmla="*/ 5383 w 560"/>
                <a:gd name="T9" fmla="*/ 0 h 151"/>
                <a:gd name="T10" fmla="*/ 5383 w 560"/>
                <a:gd name="T11" fmla="*/ 0 h 151"/>
                <a:gd name="T12" fmla="*/ 2690 w 560"/>
                <a:gd name="T13" fmla="*/ 1791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151">
                  <a:moveTo>
                    <a:pt x="280" y="143"/>
                  </a:moveTo>
                  <a:cubicBezTo>
                    <a:pt x="130" y="143"/>
                    <a:pt x="8" y="8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cubicBezTo>
                    <a:pt x="560" y="0"/>
                    <a:pt x="560" y="0"/>
                    <a:pt x="560" y="0"/>
                  </a:cubicBezTo>
                  <a:cubicBezTo>
                    <a:pt x="552" y="80"/>
                    <a:pt x="430" y="143"/>
                    <a:pt x="280" y="143"/>
                  </a:cubicBezTo>
                  <a:close/>
                </a:path>
              </a:pathLst>
            </a:custGeom>
            <a:solidFill>
              <a:srgbClr val="E0BA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0" name="Freeform 453">
              <a:extLst>
                <a:ext uri="{FF2B5EF4-FFF2-40B4-BE49-F238E27FC236}">
                  <a16:creationId xmlns:a16="http://schemas.microsoft.com/office/drawing/2014/main" id="{DB0D86DF-8486-4EF4-B78F-8A7BDBA9DF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" y="3497"/>
              <a:ext cx="928" cy="208"/>
            </a:xfrm>
            <a:custGeom>
              <a:avLst/>
              <a:gdLst>
                <a:gd name="T0" fmla="*/ 0 w 527"/>
                <a:gd name="T1" fmla="*/ 172 h 111"/>
                <a:gd name="T2" fmla="*/ 2490 w 527"/>
                <a:gd name="T3" fmla="*/ 1370 h 111"/>
                <a:gd name="T4" fmla="*/ 5066 w 527"/>
                <a:gd name="T5" fmla="*/ 0 h 111"/>
                <a:gd name="T6" fmla="*/ 2490 w 527"/>
                <a:gd name="T7" fmla="*/ 1270 h 111"/>
                <a:gd name="T8" fmla="*/ 0 w 527"/>
                <a:gd name="T9" fmla="*/ 172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111">
                  <a:moveTo>
                    <a:pt x="0" y="14"/>
                  </a:moveTo>
                  <a:cubicBezTo>
                    <a:pt x="42" y="70"/>
                    <a:pt x="142" y="111"/>
                    <a:pt x="259" y="111"/>
                  </a:cubicBezTo>
                  <a:cubicBezTo>
                    <a:pt x="386" y="111"/>
                    <a:pt x="493" y="63"/>
                    <a:pt x="527" y="0"/>
                  </a:cubicBezTo>
                  <a:cubicBezTo>
                    <a:pt x="489" y="61"/>
                    <a:pt x="383" y="103"/>
                    <a:pt x="259" y="103"/>
                  </a:cubicBezTo>
                  <a:cubicBezTo>
                    <a:pt x="144" y="103"/>
                    <a:pt x="44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931" name="Freeform 454">
              <a:extLst>
                <a:ext uri="{FF2B5EF4-FFF2-40B4-BE49-F238E27FC236}">
                  <a16:creationId xmlns:a16="http://schemas.microsoft.com/office/drawing/2014/main" id="{E14C1C1A-034B-407C-93EE-792BD62BB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5" y="3106"/>
              <a:ext cx="680" cy="89"/>
            </a:xfrm>
            <a:custGeom>
              <a:avLst/>
              <a:gdLst>
                <a:gd name="T0" fmla="*/ 0 w 386"/>
                <a:gd name="T1" fmla="*/ 606 h 47"/>
                <a:gd name="T2" fmla="*/ 0 w 386"/>
                <a:gd name="T3" fmla="*/ 606 h 47"/>
                <a:gd name="T4" fmla="*/ 1859 w 386"/>
                <a:gd name="T5" fmla="*/ 28 h 47"/>
                <a:gd name="T6" fmla="*/ 3717 w 386"/>
                <a:gd name="T7" fmla="*/ 606 h 47"/>
                <a:gd name="T8" fmla="*/ 3717 w 386"/>
                <a:gd name="T9" fmla="*/ 606 h 47"/>
                <a:gd name="T10" fmla="*/ 1859 w 386"/>
                <a:gd name="T11" fmla="*/ 0 h 47"/>
                <a:gd name="T12" fmla="*/ 0 w 386"/>
                <a:gd name="T13" fmla="*/ 60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6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3" y="2"/>
                  </a:cubicBezTo>
                  <a:cubicBezTo>
                    <a:pt x="276" y="2"/>
                    <a:pt x="341" y="17"/>
                    <a:pt x="386" y="47"/>
                  </a:cubicBezTo>
                  <a:cubicBezTo>
                    <a:pt x="386" y="47"/>
                    <a:pt x="386" y="47"/>
                    <a:pt x="386" y="47"/>
                  </a:cubicBezTo>
                  <a:cubicBezTo>
                    <a:pt x="341" y="17"/>
                    <a:pt x="276" y="0"/>
                    <a:pt x="193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2" name="Freeform 455">
              <a:extLst>
                <a:ext uri="{FF2B5EF4-FFF2-40B4-BE49-F238E27FC236}">
                  <a16:creationId xmlns:a16="http://schemas.microsoft.com/office/drawing/2014/main" id="{09B61A14-CF9D-4BC6-BFE6-0602CAB2D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3309"/>
              <a:ext cx="986" cy="396"/>
            </a:xfrm>
            <a:custGeom>
              <a:avLst/>
              <a:gdLst>
                <a:gd name="T0" fmla="*/ 5383 w 560"/>
                <a:gd name="T1" fmla="*/ 694 h 211"/>
                <a:gd name="T2" fmla="*/ 2690 w 560"/>
                <a:gd name="T3" fmla="*/ 2616 h 211"/>
                <a:gd name="T4" fmla="*/ 0 w 560"/>
                <a:gd name="T5" fmla="*/ 694 h 211"/>
                <a:gd name="T6" fmla="*/ 0 w 560"/>
                <a:gd name="T7" fmla="*/ 0 h 211"/>
                <a:gd name="T8" fmla="*/ 2690 w 560"/>
                <a:gd name="T9" fmla="*/ 1871 h 211"/>
                <a:gd name="T10" fmla="*/ 5383 w 560"/>
                <a:gd name="T11" fmla="*/ 0 h 211"/>
                <a:gd name="T12" fmla="*/ 5383 w 560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1">
                  <a:moveTo>
                    <a:pt x="560" y="56"/>
                  </a:moveTo>
                  <a:cubicBezTo>
                    <a:pt x="560" y="140"/>
                    <a:pt x="435" y="211"/>
                    <a:pt x="280" y="211"/>
                  </a:cubicBezTo>
                  <a:cubicBezTo>
                    <a:pt x="126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3" name="Oval 456">
              <a:extLst>
                <a:ext uri="{FF2B5EF4-FFF2-40B4-BE49-F238E27FC236}">
                  <a16:creationId xmlns:a16="http://schemas.microsoft.com/office/drawing/2014/main" id="{063BF33E-4DB5-4500-9F05-A5B7675F7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024"/>
              <a:ext cx="986" cy="56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4" name="Freeform 457">
              <a:extLst>
                <a:ext uri="{FF2B5EF4-FFF2-40B4-BE49-F238E27FC236}">
                  <a16:creationId xmlns:a16="http://schemas.microsoft.com/office/drawing/2014/main" id="{EF9997B8-72D0-40C3-B267-47426887C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3072"/>
              <a:ext cx="894" cy="471"/>
            </a:xfrm>
            <a:custGeom>
              <a:avLst/>
              <a:gdLst>
                <a:gd name="T0" fmla="*/ 660 w 508"/>
                <a:gd name="T1" fmla="*/ 2603 h 251"/>
                <a:gd name="T2" fmla="*/ 660 w 508"/>
                <a:gd name="T3" fmla="*/ 2603 h 251"/>
                <a:gd name="T4" fmla="*/ 0 w 508"/>
                <a:gd name="T5" fmla="*/ 1559 h 251"/>
                <a:gd name="T6" fmla="*/ 660 w 508"/>
                <a:gd name="T7" fmla="*/ 507 h 251"/>
                <a:gd name="T8" fmla="*/ 2437 w 508"/>
                <a:gd name="T9" fmla="*/ 0 h 251"/>
                <a:gd name="T10" fmla="*/ 4218 w 508"/>
                <a:gd name="T11" fmla="*/ 507 h 251"/>
                <a:gd name="T12" fmla="*/ 4871 w 508"/>
                <a:gd name="T13" fmla="*/ 1559 h 251"/>
                <a:gd name="T14" fmla="*/ 4218 w 508"/>
                <a:gd name="T15" fmla="*/ 2603 h 251"/>
                <a:gd name="T16" fmla="*/ 2437 w 508"/>
                <a:gd name="T17" fmla="*/ 3113 h 251"/>
                <a:gd name="T18" fmla="*/ 660 w 508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5" name="Freeform 458">
              <a:extLst>
                <a:ext uri="{FF2B5EF4-FFF2-40B4-BE49-F238E27FC236}">
                  <a16:creationId xmlns:a16="http://schemas.microsoft.com/office/drawing/2014/main" id="{8356F8ED-6E6B-4330-A231-E6BD569A9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3121"/>
              <a:ext cx="543" cy="207"/>
            </a:xfrm>
            <a:custGeom>
              <a:avLst/>
              <a:gdLst>
                <a:gd name="T0" fmla="*/ 0 w 308"/>
                <a:gd name="T1" fmla="*/ 1381 h 110"/>
                <a:gd name="T2" fmla="*/ 2232 w 308"/>
                <a:gd name="T3" fmla="*/ 0 h 110"/>
                <a:gd name="T4" fmla="*/ 2974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6" y="0"/>
                    <a:pt x="283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CEC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36" name="Oval 459">
              <a:extLst>
                <a:ext uri="{FF2B5EF4-FFF2-40B4-BE49-F238E27FC236}">
                  <a16:creationId xmlns:a16="http://schemas.microsoft.com/office/drawing/2014/main" id="{86A59C63-37E9-476B-8C43-016D5B690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3118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7" name="Oval 460">
              <a:extLst>
                <a:ext uri="{FF2B5EF4-FFF2-40B4-BE49-F238E27FC236}">
                  <a16:creationId xmlns:a16="http://schemas.microsoft.com/office/drawing/2014/main" id="{504AC192-7888-40B7-B125-57037A89C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312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8" name="Oval 461">
              <a:extLst>
                <a:ext uri="{FF2B5EF4-FFF2-40B4-BE49-F238E27FC236}">
                  <a16:creationId xmlns:a16="http://schemas.microsoft.com/office/drawing/2014/main" id="{88494D6C-0F44-4469-AB51-F0815FDCC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5" y="3127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939" name="Freeform 462">
              <a:extLst>
                <a:ext uri="{FF2B5EF4-FFF2-40B4-BE49-F238E27FC236}">
                  <a16:creationId xmlns:a16="http://schemas.microsoft.com/office/drawing/2014/main" id="{242B11CB-89A2-4962-B880-3FEDB9A0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3339"/>
              <a:ext cx="923" cy="229"/>
            </a:xfrm>
            <a:custGeom>
              <a:avLst/>
              <a:gdLst>
                <a:gd name="T0" fmla="*/ 0 w 524"/>
                <a:gd name="T1" fmla="*/ 0 h 122"/>
                <a:gd name="T2" fmla="*/ 705 w 524"/>
                <a:gd name="T3" fmla="*/ 993 h 122"/>
                <a:gd name="T4" fmla="*/ 2526 w 524"/>
                <a:gd name="T5" fmla="*/ 1515 h 122"/>
                <a:gd name="T6" fmla="*/ 4351 w 524"/>
                <a:gd name="T7" fmla="*/ 993 h 122"/>
                <a:gd name="T8" fmla="*/ 5045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6" y="30"/>
                    <a:pt x="32" y="58"/>
                    <a:pt x="73" y="80"/>
                  </a:cubicBezTo>
                  <a:cubicBezTo>
                    <a:pt x="123" y="107"/>
                    <a:pt x="190" y="122"/>
                    <a:pt x="262" y="122"/>
                  </a:cubicBezTo>
                  <a:cubicBezTo>
                    <a:pt x="334" y="122"/>
                    <a:pt x="401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0" name="Line 463">
              <a:extLst>
                <a:ext uri="{FF2B5EF4-FFF2-40B4-BE49-F238E27FC236}">
                  <a16:creationId xmlns:a16="http://schemas.microsoft.com/office/drawing/2014/main" id="{E12DF62D-A652-4842-A70B-32ECB136CF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9" y="3382"/>
              <a:ext cx="1" cy="60"/>
            </a:xfrm>
            <a:prstGeom prst="line">
              <a:avLst/>
            </a:prstGeom>
            <a:noFill/>
            <a:ln w="1588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1" name="Freeform 464">
              <a:extLst>
                <a:ext uri="{FF2B5EF4-FFF2-40B4-BE49-F238E27FC236}">
                  <a16:creationId xmlns:a16="http://schemas.microsoft.com/office/drawing/2014/main" id="{A0883890-2E83-4441-AA0D-CE3C8EEB3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3307"/>
              <a:ext cx="966" cy="280"/>
            </a:xfrm>
            <a:custGeom>
              <a:avLst/>
              <a:gdLst>
                <a:gd name="T0" fmla="*/ 0 w 549"/>
                <a:gd name="T1" fmla="*/ 272 h 149"/>
                <a:gd name="T2" fmla="*/ 0 w 549"/>
                <a:gd name="T3" fmla="*/ 0 h 149"/>
                <a:gd name="T4" fmla="*/ 2625 w 549"/>
                <a:gd name="T5" fmla="*/ 1857 h 149"/>
                <a:gd name="T6" fmla="*/ 5263 w 549"/>
                <a:gd name="T7" fmla="*/ 0 h 149"/>
                <a:gd name="T8" fmla="*/ 5263 w 549"/>
                <a:gd name="T9" fmla="*/ 272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2"/>
                    <a:pt x="549" y="22"/>
                    <a:pt x="549" y="22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2" name="Line 465">
              <a:extLst>
                <a:ext uri="{FF2B5EF4-FFF2-40B4-BE49-F238E27FC236}">
                  <a16:creationId xmlns:a16="http://schemas.microsoft.com/office/drawing/2014/main" id="{4A77BECB-AC50-43D1-9A20-96FB795ABD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803" y="3382"/>
              <a:ext cx="1" cy="55"/>
            </a:xfrm>
            <a:prstGeom prst="line">
              <a:avLst/>
            </a:prstGeom>
            <a:noFill/>
            <a:ln w="1588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943" name="Oval 467">
              <a:extLst>
                <a:ext uri="{FF2B5EF4-FFF2-40B4-BE49-F238E27FC236}">
                  <a16:creationId xmlns:a16="http://schemas.microsoft.com/office/drawing/2014/main" id="{66F8070B-E944-4760-8AC8-FEB1BD3FD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3029"/>
              <a:ext cx="966" cy="558"/>
            </a:xfrm>
            <a:prstGeom prst="ellipse">
              <a:avLst/>
            </a:prstGeom>
            <a:noFill/>
            <a:ln w="1588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3799" name="Group 469">
            <a:extLst>
              <a:ext uri="{FF2B5EF4-FFF2-40B4-BE49-F238E27FC236}">
                <a16:creationId xmlns:a16="http://schemas.microsoft.com/office/drawing/2014/main" id="{900CE597-D2C4-4CA3-8312-FEE8C7196AAD}"/>
              </a:ext>
            </a:extLst>
          </p:cNvPr>
          <p:cNvGrpSpPr>
            <a:grpSpLocks/>
          </p:cNvGrpSpPr>
          <p:nvPr/>
        </p:nvGrpSpPr>
        <p:grpSpPr bwMode="auto">
          <a:xfrm>
            <a:off x="3048000" y="4267200"/>
            <a:ext cx="1565275" cy="1243013"/>
            <a:chOff x="4128" y="2356"/>
            <a:chExt cx="986" cy="783"/>
          </a:xfrm>
        </p:grpSpPr>
        <p:sp>
          <p:nvSpPr>
            <p:cNvPr id="33800" name="Freeform 470">
              <a:extLst>
                <a:ext uri="{FF2B5EF4-FFF2-40B4-BE49-F238E27FC236}">
                  <a16:creationId xmlns:a16="http://schemas.microsoft.com/office/drawing/2014/main" id="{3DCE2A57-E85D-4BC5-942F-080AB3A2C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0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1" name="Freeform 471">
              <a:extLst>
                <a:ext uri="{FF2B5EF4-FFF2-40B4-BE49-F238E27FC236}">
                  <a16:creationId xmlns:a16="http://schemas.microsoft.com/office/drawing/2014/main" id="{EED3A4F4-6F67-4E07-BC82-CA3F52F0D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D9F1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2" name="Freeform 472">
              <a:extLst>
                <a:ext uri="{FF2B5EF4-FFF2-40B4-BE49-F238E27FC236}">
                  <a16:creationId xmlns:a16="http://schemas.microsoft.com/office/drawing/2014/main" id="{A5035423-3900-4D42-92BC-474A1E7F0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39"/>
              <a:ext cx="966" cy="430"/>
            </a:xfrm>
            <a:custGeom>
              <a:avLst/>
              <a:gdLst>
                <a:gd name="T0" fmla="*/ 5263 w 549"/>
                <a:gd name="T1" fmla="*/ 1005 h 229"/>
                <a:gd name="T2" fmla="*/ 2625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25 w 549"/>
                <a:gd name="T9" fmla="*/ 1855 h 229"/>
                <a:gd name="T10" fmla="*/ 5263 w 549"/>
                <a:gd name="T11" fmla="*/ 0 h 229"/>
                <a:gd name="T12" fmla="*/ 5263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3" name="Freeform 473">
              <a:extLst>
                <a:ext uri="{FF2B5EF4-FFF2-40B4-BE49-F238E27FC236}">
                  <a16:creationId xmlns:a16="http://schemas.microsoft.com/office/drawing/2014/main" id="{3FDC997F-9AD2-4D00-B7C7-3FC141AA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714"/>
              <a:ext cx="930" cy="321"/>
            </a:xfrm>
            <a:custGeom>
              <a:avLst/>
              <a:gdLst>
                <a:gd name="T0" fmla="*/ 5082 w 528"/>
                <a:gd name="T1" fmla="*/ 0 h 171"/>
                <a:gd name="T2" fmla="*/ 2542 w 528"/>
                <a:gd name="T3" fmla="*/ 1357 h 171"/>
                <a:gd name="T4" fmla="*/ 0 w 528"/>
                <a:gd name="T5" fmla="*/ 0 h 171"/>
                <a:gd name="T6" fmla="*/ 0 w 528"/>
                <a:gd name="T7" fmla="*/ 497 h 171"/>
                <a:gd name="T8" fmla="*/ 2542 w 528"/>
                <a:gd name="T9" fmla="*/ 2125 h 171"/>
                <a:gd name="T10" fmla="*/ 5082 w 528"/>
                <a:gd name="T11" fmla="*/ 497 h 171"/>
                <a:gd name="T12" fmla="*/ 5082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solidFill>
              <a:srgbClr val="A91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4" name="Freeform 474">
              <a:extLst>
                <a:ext uri="{FF2B5EF4-FFF2-40B4-BE49-F238E27FC236}">
                  <a16:creationId xmlns:a16="http://schemas.microsoft.com/office/drawing/2014/main" id="{A7CEA33D-A9FE-4E7D-91A1-88DDDB614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0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solidFill>
              <a:srgbClr val="D367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5" name="Oval 475">
              <a:extLst>
                <a:ext uri="{FF2B5EF4-FFF2-40B4-BE49-F238E27FC236}">
                  <a16:creationId xmlns:a16="http://schemas.microsoft.com/office/drawing/2014/main" id="{D49DAE71-F94D-4A48-87E6-FB566E853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2361"/>
              <a:ext cx="966" cy="558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06" name="Freeform 476">
              <a:extLst>
                <a:ext uri="{FF2B5EF4-FFF2-40B4-BE49-F238E27FC236}">
                  <a16:creationId xmlns:a16="http://schemas.microsoft.com/office/drawing/2014/main" id="{88E68E6A-7216-4A0B-8E26-142D6D1D1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solidFill>
              <a:srgbClr val="BDE6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477">
              <a:extLst>
                <a:ext uri="{FF2B5EF4-FFF2-40B4-BE49-F238E27FC236}">
                  <a16:creationId xmlns:a16="http://schemas.microsoft.com/office/drawing/2014/main" id="{B328C2E9-18F5-4DF8-AFAF-9E7487D60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357"/>
            </a:xfrm>
            <a:custGeom>
              <a:avLst/>
              <a:gdLst>
                <a:gd name="T0" fmla="*/ 164 w 529"/>
                <a:gd name="T1" fmla="*/ 2341 h 190"/>
                <a:gd name="T2" fmla="*/ 2542 w 529"/>
                <a:gd name="T3" fmla="*/ 883 h 190"/>
                <a:gd name="T4" fmla="*/ 4917 w 529"/>
                <a:gd name="T5" fmla="*/ 2369 h 190"/>
                <a:gd name="T6" fmla="*/ 5097 w 529"/>
                <a:gd name="T7" fmla="*/ 1731 h 190"/>
                <a:gd name="T8" fmla="*/ 4373 w 529"/>
                <a:gd name="T9" fmla="*/ 537 h 190"/>
                <a:gd name="T10" fmla="*/ 2542 w 529"/>
                <a:gd name="T11" fmla="*/ 0 h 190"/>
                <a:gd name="T12" fmla="*/ 724 w 529"/>
                <a:gd name="T13" fmla="*/ 537 h 190"/>
                <a:gd name="T14" fmla="*/ 0 w 529"/>
                <a:gd name="T15" fmla="*/ 1731 h 190"/>
                <a:gd name="T16" fmla="*/ 164 w 529"/>
                <a:gd name="T17" fmla="*/ 2341 h 19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190">
                  <a:moveTo>
                    <a:pt x="17" y="188"/>
                  </a:moveTo>
                  <a:cubicBezTo>
                    <a:pt x="32" y="122"/>
                    <a:pt x="145" y="71"/>
                    <a:pt x="264" y="71"/>
                  </a:cubicBezTo>
                  <a:cubicBezTo>
                    <a:pt x="380" y="71"/>
                    <a:pt x="506" y="129"/>
                    <a:pt x="510" y="190"/>
                  </a:cubicBez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478">
              <a:extLst>
                <a:ext uri="{FF2B5EF4-FFF2-40B4-BE49-F238E27FC236}">
                  <a16:creationId xmlns:a16="http://schemas.microsoft.com/office/drawing/2014/main" id="{47BA19F1-5C1F-468C-8F8A-A822FEAD7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0" y="2500"/>
              <a:ext cx="206" cy="214"/>
            </a:xfrm>
            <a:custGeom>
              <a:avLst/>
              <a:gdLst>
                <a:gd name="T0" fmla="*/ 1125 w 117"/>
                <a:gd name="T1" fmla="*/ 451 h 114"/>
                <a:gd name="T2" fmla="*/ 289 w 117"/>
                <a:gd name="T3" fmla="*/ 1417 h 114"/>
                <a:gd name="T4" fmla="*/ 623 w 117"/>
                <a:gd name="T5" fmla="*/ 0 h 114"/>
                <a:gd name="T6" fmla="*/ 1125 w 117"/>
                <a:gd name="T7" fmla="*/ 451 h 1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7" h="114">
                  <a:moveTo>
                    <a:pt x="117" y="36"/>
                  </a:moveTo>
                  <a:cubicBezTo>
                    <a:pt x="67" y="55"/>
                    <a:pt x="37" y="92"/>
                    <a:pt x="30" y="114"/>
                  </a:cubicBezTo>
                  <a:cubicBezTo>
                    <a:pt x="0" y="69"/>
                    <a:pt x="37" y="26"/>
                    <a:pt x="65" y="0"/>
                  </a:cubicBezTo>
                  <a:cubicBezTo>
                    <a:pt x="58" y="20"/>
                    <a:pt x="48" y="52"/>
                    <a:pt x="117" y="36"/>
                  </a:cubicBezTo>
                  <a:close/>
                </a:path>
              </a:pathLst>
            </a:custGeom>
            <a:solidFill>
              <a:srgbClr val="AFE1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479">
              <a:extLst>
                <a:ext uri="{FF2B5EF4-FFF2-40B4-BE49-F238E27FC236}">
                  <a16:creationId xmlns:a16="http://schemas.microsoft.com/office/drawing/2014/main" id="{5CC0835D-70F8-40B2-98EF-DB74E292D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2613"/>
              <a:ext cx="56" cy="98"/>
            </a:xfrm>
            <a:custGeom>
              <a:avLst/>
              <a:gdLst>
                <a:gd name="T0" fmla="*/ 0 w 32"/>
                <a:gd name="T1" fmla="*/ 241 h 52"/>
                <a:gd name="T2" fmla="*/ 179 w 32"/>
                <a:gd name="T3" fmla="*/ 658 h 52"/>
                <a:gd name="T4" fmla="*/ 273 w 32"/>
                <a:gd name="T5" fmla="*/ 0 h 52"/>
                <a:gd name="T6" fmla="*/ 215 w 32"/>
                <a:gd name="T7" fmla="*/ 213 h 52"/>
                <a:gd name="T8" fmla="*/ 77 w 32"/>
                <a:gd name="T9" fmla="*/ 273 h 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52">
                  <a:moveTo>
                    <a:pt x="0" y="19"/>
                  </a:moveTo>
                  <a:cubicBezTo>
                    <a:pt x="11" y="26"/>
                    <a:pt x="16" y="41"/>
                    <a:pt x="19" y="52"/>
                  </a:cubicBezTo>
                  <a:cubicBezTo>
                    <a:pt x="30" y="49"/>
                    <a:pt x="32" y="8"/>
                    <a:pt x="29" y="0"/>
                  </a:cubicBezTo>
                  <a:cubicBezTo>
                    <a:pt x="28" y="7"/>
                    <a:pt x="26" y="11"/>
                    <a:pt x="23" y="17"/>
                  </a:cubicBezTo>
                  <a:cubicBezTo>
                    <a:pt x="20" y="27"/>
                    <a:pt x="17" y="22"/>
                    <a:pt x="8" y="22"/>
                  </a:cubicBezTo>
                </a:path>
              </a:pathLst>
            </a:custGeom>
            <a:solidFill>
              <a:srgbClr val="C9EB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480">
              <a:extLst>
                <a:ext uri="{FF2B5EF4-FFF2-40B4-BE49-F238E27FC236}">
                  <a16:creationId xmlns:a16="http://schemas.microsoft.com/office/drawing/2014/main" id="{202C12A7-97A3-4AFF-A7D3-77D6C77AD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2731"/>
              <a:ext cx="445" cy="156"/>
            </a:xfrm>
            <a:custGeom>
              <a:avLst/>
              <a:gdLst>
                <a:gd name="T0" fmla="*/ 0 w 253"/>
                <a:gd name="T1" fmla="*/ 1036 h 83"/>
                <a:gd name="T2" fmla="*/ 2422 w 253"/>
                <a:gd name="T3" fmla="*/ 0 h 83"/>
                <a:gd name="T4" fmla="*/ 0 w 253"/>
                <a:gd name="T5" fmla="*/ 1036 h 8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3" h="83">
                  <a:moveTo>
                    <a:pt x="0" y="83"/>
                  </a:moveTo>
                  <a:cubicBezTo>
                    <a:pt x="57" y="83"/>
                    <a:pt x="193" y="72"/>
                    <a:pt x="253" y="0"/>
                  </a:cubicBezTo>
                  <a:cubicBezTo>
                    <a:pt x="233" y="15"/>
                    <a:pt x="140" y="69"/>
                    <a:pt x="0" y="83"/>
                  </a:cubicBezTo>
                  <a:close/>
                </a:path>
              </a:pathLst>
            </a:custGeom>
            <a:solidFill>
              <a:srgbClr val="9CD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481">
              <a:extLst>
                <a:ext uri="{FF2B5EF4-FFF2-40B4-BE49-F238E27FC236}">
                  <a16:creationId xmlns:a16="http://schemas.microsoft.com/office/drawing/2014/main" id="{48949344-6C0C-4DB7-AB42-5B8F4955A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829"/>
              <a:ext cx="38" cy="62"/>
            </a:xfrm>
            <a:custGeom>
              <a:avLst/>
              <a:gdLst>
                <a:gd name="T0" fmla="*/ 0 w 22"/>
                <a:gd name="T1" fmla="*/ 225 h 33"/>
                <a:gd name="T2" fmla="*/ 197 w 22"/>
                <a:gd name="T3" fmla="*/ 410 h 33"/>
                <a:gd name="T4" fmla="*/ 197 w 22"/>
                <a:gd name="T5" fmla="*/ 173 h 33"/>
                <a:gd name="T6" fmla="*/ 0 w 22"/>
                <a:gd name="T7" fmla="*/ 0 h 33"/>
                <a:gd name="T8" fmla="*/ 0 w 22"/>
                <a:gd name="T9" fmla="*/ 225 h 3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33">
                  <a:moveTo>
                    <a:pt x="0" y="18"/>
                  </a:moveTo>
                  <a:cubicBezTo>
                    <a:pt x="7" y="23"/>
                    <a:pt x="14" y="28"/>
                    <a:pt x="22" y="3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4" y="10"/>
                    <a:pt x="6" y="5"/>
                    <a:pt x="0" y="0"/>
                  </a:cubicBezTo>
                  <a:lnTo>
                    <a:pt x="0" y="18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2" name="Freeform 482">
              <a:extLst>
                <a:ext uri="{FF2B5EF4-FFF2-40B4-BE49-F238E27FC236}">
                  <a16:creationId xmlns:a16="http://schemas.microsoft.com/office/drawing/2014/main" id="{F4FC3B41-E6C7-4D35-AABB-DA6F5BEC0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1" y="2865"/>
              <a:ext cx="30" cy="52"/>
            </a:xfrm>
            <a:custGeom>
              <a:avLst/>
              <a:gdLst>
                <a:gd name="T0" fmla="*/ 0 w 17"/>
                <a:gd name="T1" fmla="*/ 238 h 28"/>
                <a:gd name="T2" fmla="*/ 166 w 17"/>
                <a:gd name="T3" fmla="*/ 334 h 28"/>
                <a:gd name="T4" fmla="*/ 166 w 17"/>
                <a:gd name="T5" fmla="*/ 97 h 28"/>
                <a:gd name="T6" fmla="*/ 0 w 17"/>
                <a:gd name="T7" fmla="*/ 0 h 28"/>
                <a:gd name="T8" fmla="*/ 0 w 17"/>
                <a:gd name="T9" fmla="*/ 238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0" y="20"/>
                  </a:moveTo>
                  <a:cubicBezTo>
                    <a:pt x="5" y="23"/>
                    <a:pt x="11" y="26"/>
                    <a:pt x="17" y="2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1" y="5"/>
                    <a:pt x="5" y="3"/>
                    <a:pt x="0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3" name="Freeform 483">
              <a:extLst>
                <a:ext uri="{FF2B5EF4-FFF2-40B4-BE49-F238E27FC236}">
                  <a16:creationId xmlns:a16="http://schemas.microsoft.com/office/drawing/2014/main" id="{1948C09D-19ED-4F12-89A5-D963F604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9" y="2829"/>
              <a:ext cx="41" cy="64"/>
            </a:xfrm>
            <a:custGeom>
              <a:avLst/>
              <a:gdLst>
                <a:gd name="T0" fmla="*/ 0 w 23"/>
                <a:gd name="T1" fmla="*/ 425 h 34"/>
                <a:gd name="T2" fmla="*/ 232 w 23"/>
                <a:gd name="T3" fmla="*/ 256 h 34"/>
                <a:gd name="T4" fmla="*/ 232 w 23"/>
                <a:gd name="T5" fmla="*/ 0 h 34"/>
                <a:gd name="T6" fmla="*/ 0 w 23"/>
                <a:gd name="T7" fmla="*/ 173 h 34"/>
                <a:gd name="T8" fmla="*/ 0 w 23"/>
                <a:gd name="T9" fmla="*/ 42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34">
                  <a:moveTo>
                    <a:pt x="0" y="34"/>
                  </a:moveTo>
                  <a:cubicBezTo>
                    <a:pt x="8" y="30"/>
                    <a:pt x="16" y="25"/>
                    <a:pt x="23" y="2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6" y="5"/>
                    <a:pt x="8" y="10"/>
                    <a:pt x="0" y="14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4" name="Freeform 484">
              <a:extLst>
                <a:ext uri="{FF2B5EF4-FFF2-40B4-BE49-F238E27FC236}">
                  <a16:creationId xmlns:a16="http://schemas.microsoft.com/office/drawing/2014/main" id="{69869921-5421-48C8-B240-9B81DFE22E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0" y="2865"/>
              <a:ext cx="30" cy="54"/>
            </a:xfrm>
            <a:custGeom>
              <a:avLst/>
              <a:gdLst>
                <a:gd name="T0" fmla="*/ 0 w 17"/>
                <a:gd name="T1" fmla="*/ 350 h 29"/>
                <a:gd name="T2" fmla="*/ 166 w 17"/>
                <a:gd name="T3" fmla="*/ 253 h 29"/>
                <a:gd name="T4" fmla="*/ 166 w 17"/>
                <a:gd name="T5" fmla="*/ 0 h 29"/>
                <a:gd name="T6" fmla="*/ 0 w 17"/>
                <a:gd name="T7" fmla="*/ 97 h 29"/>
                <a:gd name="T8" fmla="*/ 0 w 17"/>
                <a:gd name="T9" fmla="*/ 350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0" y="29"/>
                  </a:moveTo>
                  <a:cubicBezTo>
                    <a:pt x="6" y="27"/>
                    <a:pt x="11" y="24"/>
                    <a:pt x="17" y="2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3"/>
                    <a:pt x="6" y="5"/>
                    <a:pt x="0" y="8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5" name="Freeform 485">
              <a:extLst>
                <a:ext uri="{FF2B5EF4-FFF2-40B4-BE49-F238E27FC236}">
                  <a16:creationId xmlns:a16="http://schemas.microsoft.com/office/drawing/2014/main" id="{E206ABD2-F617-4DD7-8691-12EA4A75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3" y="2778"/>
              <a:ext cx="18" cy="55"/>
            </a:xfrm>
            <a:custGeom>
              <a:avLst/>
              <a:gdLst>
                <a:gd name="T0" fmla="*/ 104 w 10"/>
                <a:gd name="T1" fmla="*/ 229 h 29"/>
                <a:gd name="T2" fmla="*/ 104 w 10"/>
                <a:gd name="T3" fmla="*/ 0 h 29"/>
                <a:gd name="T4" fmla="*/ 0 w 10"/>
                <a:gd name="T5" fmla="*/ 116 h 29"/>
                <a:gd name="T6" fmla="*/ 0 w 10"/>
                <a:gd name="T7" fmla="*/ 374 h 29"/>
                <a:gd name="T8" fmla="*/ 104 w 10"/>
                <a:gd name="T9" fmla="*/ 229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9">
                  <a:moveTo>
                    <a:pt x="10" y="18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4" y="6"/>
                    <a:pt x="0" y="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4" y="26"/>
                    <a:pt x="7" y="22"/>
                    <a:pt x="10" y="18"/>
                  </a:cubicBez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6" name="Freeform 486">
              <a:extLst>
                <a:ext uri="{FF2B5EF4-FFF2-40B4-BE49-F238E27FC236}">
                  <a16:creationId xmlns:a16="http://schemas.microsoft.com/office/drawing/2014/main" id="{6753F34A-405A-4680-823E-26865869F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3" y="2925"/>
              <a:ext cx="23" cy="43"/>
            </a:xfrm>
            <a:custGeom>
              <a:avLst/>
              <a:gdLst>
                <a:gd name="T0" fmla="*/ 0 w 13"/>
                <a:gd name="T1" fmla="*/ 269 h 23"/>
                <a:gd name="T2" fmla="*/ 129 w 13"/>
                <a:gd name="T3" fmla="*/ 280 h 23"/>
                <a:gd name="T4" fmla="*/ 129 w 13"/>
                <a:gd name="T5" fmla="*/ 13 h 23"/>
                <a:gd name="T6" fmla="*/ 0 w 13"/>
                <a:gd name="T7" fmla="*/ 0 h 23"/>
                <a:gd name="T8" fmla="*/ 0 w 13"/>
                <a:gd name="T9" fmla="*/ 269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0" y="22"/>
                  </a:moveTo>
                  <a:cubicBezTo>
                    <a:pt x="4" y="22"/>
                    <a:pt x="9" y="23"/>
                    <a:pt x="13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9" y="1"/>
                    <a:pt x="4" y="0"/>
                    <a:pt x="0" y="0"/>
                  </a:cubicBezTo>
                  <a:lnTo>
                    <a:pt x="0" y="22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487">
              <a:extLst>
                <a:ext uri="{FF2B5EF4-FFF2-40B4-BE49-F238E27FC236}">
                  <a16:creationId xmlns:a16="http://schemas.microsoft.com/office/drawing/2014/main" id="{0DC6C71E-F983-4B4C-95F1-F466FA0E9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" y="2915"/>
              <a:ext cx="21" cy="43"/>
            </a:xfrm>
            <a:custGeom>
              <a:avLst/>
              <a:gdLst>
                <a:gd name="T0" fmla="*/ 0 w 12"/>
                <a:gd name="T1" fmla="*/ 254 h 23"/>
                <a:gd name="T2" fmla="*/ 114 w 12"/>
                <a:gd name="T3" fmla="*/ 280 h 23"/>
                <a:gd name="T4" fmla="*/ 114 w 12"/>
                <a:gd name="T5" fmla="*/ 24 h 23"/>
                <a:gd name="T6" fmla="*/ 0 w 12"/>
                <a:gd name="T7" fmla="*/ 0 h 23"/>
                <a:gd name="T8" fmla="*/ 0 w 12"/>
                <a:gd name="T9" fmla="*/ 254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3">
                  <a:moveTo>
                    <a:pt x="0" y="21"/>
                  </a:moveTo>
                  <a:cubicBezTo>
                    <a:pt x="4" y="22"/>
                    <a:pt x="8" y="23"/>
                    <a:pt x="12" y="2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1"/>
                    <a:pt x="4" y="1"/>
                    <a:pt x="0" y="0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C32D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Freeform 488">
              <a:extLst>
                <a:ext uri="{FF2B5EF4-FFF2-40B4-BE49-F238E27FC236}">
                  <a16:creationId xmlns:a16="http://schemas.microsoft.com/office/drawing/2014/main" id="{B39A0AFF-BCC8-404A-9195-14E4C573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2391"/>
              <a:ext cx="421" cy="214"/>
            </a:xfrm>
            <a:custGeom>
              <a:avLst/>
              <a:gdLst>
                <a:gd name="T0" fmla="*/ 0 w 239"/>
                <a:gd name="T1" fmla="*/ 0 h 114"/>
                <a:gd name="T2" fmla="*/ 2302 w 239"/>
                <a:gd name="T3" fmla="*/ 1417 h 114"/>
                <a:gd name="T4" fmla="*/ 28 w 239"/>
                <a:gd name="T5" fmla="*/ 310 h 114"/>
                <a:gd name="T6" fmla="*/ 403 w 239"/>
                <a:gd name="T7" fmla="*/ 186 h 114"/>
                <a:gd name="T8" fmla="*/ 0 w 239"/>
                <a:gd name="T9" fmla="*/ 0 h 1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9" h="114">
                  <a:moveTo>
                    <a:pt x="0" y="0"/>
                  </a:moveTo>
                  <a:cubicBezTo>
                    <a:pt x="52" y="0"/>
                    <a:pt x="213" y="32"/>
                    <a:pt x="239" y="114"/>
                  </a:cubicBezTo>
                  <a:cubicBezTo>
                    <a:pt x="196" y="62"/>
                    <a:pt x="102" y="25"/>
                    <a:pt x="3" y="25"/>
                  </a:cubicBezTo>
                  <a:cubicBezTo>
                    <a:pt x="22" y="23"/>
                    <a:pt x="42" y="21"/>
                    <a:pt x="42" y="15"/>
                  </a:cubicBezTo>
                  <a:cubicBezTo>
                    <a:pt x="42" y="9"/>
                    <a:pt x="20" y="3"/>
                    <a:pt x="0" y="0"/>
                  </a:cubicBezTo>
                  <a:close/>
                </a:path>
              </a:pathLst>
            </a:custGeom>
            <a:solidFill>
              <a:srgbClr val="E6F6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9" name="Freeform 489">
              <a:extLst>
                <a:ext uri="{FF2B5EF4-FFF2-40B4-BE49-F238E27FC236}">
                  <a16:creationId xmlns:a16="http://schemas.microsoft.com/office/drawing/2014/main" id="{161B296E-4C19-4A8D-9EE4-B790E95973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2482"/>
              <a:ext cx="157" cy="152"/>
            </a:xfrm>
            <a:custGeom>
              <a:avLst/>
              <a:gdLst>
                <a:gd name="T0" fmla="*/ 582 w 89"/>
                <a:gd name="T1" fmla="*/ 0 h 81"/>
                <a:gd name="T2" fmla="*/ 0 w 89"/>
                <a:gd name="T3" fmla="*/ 1004 h 81"/>
                <a:gd name="T4" fmla="*/ 863 w 89"/>
                <a:gd name="T5" fmla="*/ 113 h 81"/>
                <a:gd name="T6" fmla="*/ 522 w 89"/>
                <a:gd name="T7" fmla="*/ 173 h 81"/>
                <a:gd name="T8" fmla="*/ 582 w 89"/>
                <a:gd name="T9" fmla="*/ 0 h 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9" h="81">
                  <a:moveTo>
                    <a:pt x="60" y="0"/>
                  </a:moveTo>
                  <a:cubicBezTo>
                    <a:pt x="41" y="10"/>
                    <a:pt x="1" y="42"/>
                    <a:pt x="0" y="81"/>
                  </a:cubicBezTo>
                  <a:cubicBezTo>
                    <a:pt x="8" y="65"/>
                    <a:pt x="25" y="30"/>
                    <a:pt x="89" y="9"/>
                  </a:cubicBezTo>
                  <a:cubicBezTo>
                    <a:pt x="69" y="16"/>
                    <a:pt x="57" y="17"/>
                    <a:pt x="54" y="14"/>
                  </a:cubicBezTo>
                  <a:cubicBezTo>
                    <a:pt x="52" y="11"/>
                    <a:pt x="54" y="3"/>
                    <a:pt x="60" y="0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0" name="Freeform 490">
              <a:extLst>
                <a:ext uri="{FF2B5EF4-FFF2-40B4-BE49-F238E27FC236}">
                  <a16:creationId xmlns:a16="http://schemas.microsoft.com/office/drawing/2014/main" id="{9FD76025-4DD3-4041-B456-0CC405B5A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2726"/>
              <a:ext cx="900" cy="413"/>
            </a:xfrm>
            <a:custGeom>
              <a:avLst/>
              <a:gdLst>
                <a:gd name="T0" fmla="*/ 4780 w 511"/>
                <a:gd name="T1" fmla="*/ 15 h 220"/>
                <a:gd name="T2" fmla="*/ 2274 w 511"/>
                <a:gd name="T3" fmla="*/ 1277 h 220"/>
                <a:gd name="T4" fmla="*/ 583 w 511"/>
                <a:gd name="T5" fmla="*/ 860 h 220"/>
                <a:gd name="T6" fmla="*/ 0 w 511"/>
                <a:gd name="T7" fmla="*/ 1117 h 220"/>
                <a:gd name="T8" fmla="*/ 3803 w 511"/>
                <a:gd name="T9" fmla="*/ 1939 h 220"/>
                <a:gd name="T10" fmla="*/ 4917 w 511"/>
                <a:gd name="T11" fmla="*/ 437 h 220"/>
                <a:gd name="T12" fmla="*/ 4917 w 511"/>
                <a:gd name="T13" fmla="*/ 0 h 220"/>
                <a:gd name="T14" fmla="*/ 4780 w 511"/>
                <a:gd name="T15" fmla="*/ 15 h 22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1" h="220">
                  <a:moveTo>
                    <a:pt x="497" y="1"/>
                  </a:moveTo>
                  <a:cubicBezTo>
                    <a:pt x="461" y="60"/>
                    <a:pt x="358" y="103"/>
                    <a:pt x="236" y="103"/>
                  </a:cubicBezTo>
                  <a:cubicBezTo>
                    <a:pt x="169" y="103"/>
                    <a:pt x="108" y="90"/>
                    <a:pt x="61" y="69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15" y="114"/>
                    <a:pt x="202" y="220"/>
                    <a:pt x="395" y="156"/>
                  </a:cubicBezTo>
                  <a:cubicBezTo>
                    <a:pt x="465" y="129"/>
                    <a:pt x="511" y="85"/>
                    <a:pt x="511" y="35"/>
                  </a:cubicBezTo>
                  <a:cubicBezTo>
                    <a:pt x="511" y="0"/>
                    <a:pt x="511" y="0"/>
                    <a:pt x="511" y="0"/>
                  </a:cubicBezTo>
                  <a:cubicBezTo>
                    <a:pt x="506" y="0"/>
                    <a:pt x="501" y="0"/>
                    <a:pt x="497" y="1"/>
                  </a:cubicBezTo>
                  <a:close/>
                </a:path>
              </a:pathLst>
            </a:custGeom>
            <a:solidFill>
              <a:srgbClr val="69C7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1" name="Freeform 491">
              <a:extLst>
                <a:ext uri="{FF2B5EF4-FFF2-40B4-BE49-F238E27FC236}">
                  <a16:creationId xmlns:a16="http://schemas.microsoft.com/office/drawing/2014/main" id="{0C7ED999-B835-4419-BD2C-C3F6E9C4E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714"/>
              <a:ext cx="930" cy="321"/>
            </a:xfrm>
            <a:custGeom>
              <a:avLst/>
              <a:gdLst>
                <a:gd name="T0" fmla="*/ 5082 w 528"/>
                <a:gd name="T1" fmla="*/ 0 h 171"/>
                <a:gd name="T2" fmla="*/ 2542 w 528"/>
                <a:gd name="T3" fmla="*/ 1357 h 171"/>
                <a:gd name="T4" fmla="*/ 0 w 528"/>
                <a:gd name="T5" fmla="*/ 0 h 171"/>
                <a:gd name="T6" fmla="*/ 0 w 528"/>
                <a:gd name="T7" fmla="*/ 497 h 171"/>
                <a:gd name="T8" fmla="*/ 2542 w 528"/>
                <a:gd name="T9" fmla="*/ 2125 h 171"/>
                <a:gd name="T10" fmla="*/ 5082 w 528"/>
                <a:gd name="T11" fmla="*/ 497 h 171"/>
                <a:gd name="T12" fmla="*/ 5082 w 528"/>
                <a:gd name="T13" fmla="*/ 0 h 1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8" h="171">
                  <a:moveTo>
                    <a:pt x="528" y="0"/>
                  </a:moveTo>
                  <a:cubicBezTo>
                    <a:pt x="496" y="63"/>
                    <a:pt x="390" y="109"/>
                    <a:pt x="264" y="109"/>
                  </a:cubicBezTo>
                  <a:cubicBezTo>
                    <a:pt x="138" y="109"/>
                    <a:pt x="32" y="63"/>
                    <a:pt x="0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106"/>
                    <a:pt x="118" y="171"/>
                    <a:pt x="264" y="171"/>
                  </a:cubicBezTo>
                  <a:cubicBezTo>
                    <a:pt x="410" y="171"/>
                    <a:pt x="528" y="101"/>
                    <a:pt x="528" y="40"/>
                  </a:cubicBezTo>
                  <a:lnTo>
                    <a:pt x="528" y="0"/>
                  </a:ln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2" name="Freeform 492">
              <a:extLst>
                <a:ext uri="{FF2B5EF4-FFF2-40B4-BE49-F238E27FC236}">
                  <a16:creationId xmlns:a16="http://schemas.microsoft.com/office/drawing/2014/main" id="{C6CE4EBE-F2B6-41EB-8CEE-FB1F61373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720"/>
              <a:ext cx="924" cy="253"/>
            </a:xfrm>
            <a:custGeom>
              <a:avLst/>
              <a:gdLst>
                <a:gd name="T0" fmla="*/ 2512 w 525"/>
                <a:gd name="T1" fmla="*/ 1310 h 135"/>
                <a:gd name="T2" fmla="*/ 0 w 525"/>
                <a:gd name="T3" fmla="*/ 0 h 135"/>
                <a:gd name="T4" fmla="*/ 2512 w 525"/>
                <a:gd name="T5" fmla="*/ 1664 h 135"/>
                <a:gd name="T6" fmla="*/ 5037 w 525"/>
                <a:gd name="T7" fmla="*/ 0 h 135"/>
                <a:gd name="T8" fmla="*/ 2512 w 525"/>
                <a:gd name="T9" fmla="*/ 131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5" h="135">
                  <a:moveTo>
                    <a:pt x="262" y="106"/>
                  </a:moveTo>
                  <a:cubicBezTo>
                    <a:pt x="138" y="106"/>
                    <a:pt x="34" y="61"/>
                    <a:pt x="0" y="0"/>
                  </a:cubicBezTo>
                  <a:cubicBezTo>
                    <a:pt x="6" y="80"/>
                    <a:pt x="121" y="135"/>
                    <a:pt x="262" y="135"/>
                  </a:cubicBezTo>
                  <a:cubicBezTo>
                    <a:pt x="404" y="135"/>
                    <a:pt x="519" y="80"/>
                    <a:pt x="525" y="0"/>
                  </a:cubicBezTo>
                  <a:cubicBezTo>
                    <a:pt x="491" y="61"/>
                    <a:pt x="386" y="106"/>
                    <a:pt x="262" y="106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3" name="Freeform 493">
              <a:extLst>
                <a:ext uri="{FF2B5EF4-FFF2-40B4-BE49-F238E27FC236}">
                  <a16:creationId xmlns:a16="http://schemas.microsoft.com/office/drawing/2014/main" id="{7AF31C7B-DAEE-42FF-9340-2CB24B84B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450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43E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4" name="Freeform 494">
              <a:extLst>
                <a:ext uri="{FF2B5EF4-FFF2-40B4-BE49-F238E27FC236}">
                  <a16:creationId xmlns:a16="http://schemas.microsoft.com/office/drawing/2014/main" id="{857B0E33-EA7A-4ED0-8807-8CBDBBE8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450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solidFill>
              <a:srgbClr val="E75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5" name="Freeform 495">
              <a:extLst>
                <a:ext uri="{FF2B5EF4-FFF2-40B4-BE49-F238E27FC236}">
                  <a16:creationId xmlns:a16="http://schemas.microsoft.com/office/drawing/2014/main" id="{861369AC-CE4C-4DF9-8BAB-057894A57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2512"/>
              <a:ext cx="868" cy="388"/>
            </a:xfrm>
            <a:custGeom>
              <a:avLst/>
              <a:gdLst>
                <a:gd name="T0" fmla="*/ 2375 w 493"/>
                <a:gd name="T1" fmla="*/ 0 h 207"/>
                <a:gd name="T2" fmla="*/ 0 w 493"/>
                <a:gd name="T3" fmla="*/ 1441 h 207"/>
                <a:gd name="T4" fmla="*/ 558 w 493"/>
                <a:gd name="T5" fmla="*/ 2034 h 207"/>
                <a:gd name="T6" fmla="*/ 2375 w 493"/>
                <a:gd name="T7" fmla="*/ 2555 h 207"/>
                <a:gd name="T8" fmla="*/ 4197 w 493"/>
                <a:gd name="T9" fmla="*/ 2034 h 207"/>
                <a:gd name="T10" fmla="*/ 4736 w 493"/>
                <a:gd name="T11" fmla="*/ 1468 h 207"/>
                <a:gd name="T12" fmla="*/ 2375 w 493"/>
                <a:gd name="T13" fmla="*/ 0 h 20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3" h="207">
                  <a:moveTo>
                    <a:pt x="247" y="0"/>
                  </a:moveTo>
                  <a:cubicBezTo>
                    <a:pt x="128" y="0"/>
                    <a:pt x="15" y="51"/>
                    <a:pt x="0" y="117"/>
                  </a:cubicBezTo>
                  <a:cubicBezTo>
                    <a:pt x="13" y="135"/>
                    <a:pt x="32" y="151"/>
                    <a:pt x="58" y="165"/>
                  </a:cubicBezTo>
                  <a:cubicBezTo>
                    <a:pt x="108" y="192"/>
                    <a:pt x="175" y="207"/>
                    <a:pt x="247" y="207"/>
                  </a:cubicBezTo>
                  <a:cubicBezTo>
                    <a:pt x="319" y="207"/>
                    <a:pt x="386" y="192"/>
                    <a:pt x="437" y="165"/>
                  </a:cubicBezTo>
                  <a:cubicBezTo>
                    <a:pt x="461" y="151"/>
                    <a:pt x="480" y="136"/>
                    <a:pt x="493" y="119"/>
                  </a:cubicBezTo>
                  <a:cubicBezTo>
                    <a:pt x="489" y="58"/>
                    <a:pt x="363" y="0"/>
                    <a:pt x="247" y="0"/>
                  </a:cubicBezTo>
                  <a:close/>
                </a:path>
              </a:pathLst>
            </a:custGeom>
            <a:solidFill>
              <a:srgbClr val="DD00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6" name="Freeform 496">
              <a:extLst>
                <a:ext uri="{FF2B5EF4-FFF2-40B4-BE49-F238E27FC236}">
                  <a16:creationId xmlns:a16="http://schemas.microsoft.com/office/drawing/2014/main" id="{D1F56ADD-EDF5-459C-9468-35FD504F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466"/>
              <a:ext cx="542" cy="207"/>
            </a:xfrm>
            <a:custGeom>
              <a:avLst/>
              <a:gdLst>
                <a:gd name="T0" fmla="*/ 0 w 308"/>
                <a:gd name="T1" fmla="*/ 1381 h 110"/>
                <a:gd name="T2" fmla="*/ 2217 w 308"/>
                <a:gd name="T3" fmla="*/ 0 h 110"/>
                <a:gd name="T4" fmla="*/ 2955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7" y="0"/>
                    <a:pt x="283" y="3"/>
                    <a:pt x="308" y="9"/>
                  </a:cubicBezTo>
                  <a:cubicBezTo>
                    <a:pt x="254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27" name="Oval 497">
              <a:extLst>
                <a:ext uri="{FF2B5EF4-FFF2-40B4-BE49-F238E27FC236}">
                  <a16:creationId xmlns:a16="http://schemas.microsoft.com/office/drawing/2014/main" id="{19501241-376D-4B25-B417-8FA305BE69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2463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8" name="Oval 498">
              <a:extLst>
                <a:ext uri="{FF2B5EF4-FFF2-40B4-BE49-F238E27FC236}">
                  <a16:creationId xmlns:a16="http://schemas.microsoft.com/office/drawing/2014/main" id="{D9395C18-476C-4546-BB2C-6C32C0C1F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5" y="247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29" name="Oval 499">
              <a:extLst>
                <a:ext uri="{FF2B5EF4-FFF2-40B4-BE49-F238E27FC236}">
                  <a16:creationId xmlns:a16="http://schemas.microsoft.com/office/drawing/2014/main" id="{24736BE1-A9C2-467D-A548-3F04327566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2" y="2472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0" name="Freeform 500">
              <a:extLst>
                <a:ext uri="{FF2B5EF4-FFF2-40B4-BE49-F238E27FC236}">
                  <a16:creationId xmlns:a16="http://schemas.microsoft.com/office/drawing/2014/main" id="{49BC3AB6-6298-42ED-BD5C-57FDB6ED5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450"/>
              <a:ext cx="923" cy="450"/>
            </a:xfrm>
            <a:custGeom>
              <a:avLst/>
              <a:gdLst>
                <a:gd name="T0" fmla="*/ 5045 w 524"/>
                <a:gd name="T1" fmla="*/ 1498 h 240"/>
                <a:gd name="T2" fmla="*/ 2526 w 524"/>
                <a:gd name="T3" fmla="*/ 0 h 240"/>
                <a:gd name="T4" fmla="*/ 0 w 524"/>
                <a:gd name="T5" fmla="*/ 1455 h 240"/>
                <a:gd name="T6" fmla="*/ 705 w 524"/>
                <a:gd name="T7" fmla="*/ 2447 h 240"/>
                <a:gd name="T8" fmla="*/ 2526 w 524"/>
                <a:gd name="T9" fmla="*/ 2968 h 240"/>
                <a:gd name="T10" fmla="*/ 4351 w 524"/>
                <a:gd name="T11" fmla="*/ 2447 h 240"/>
                <a:gd name="T12" fmla="*/ 5045 w 524"/>
                <a:gd name="T13" fmla="*/ 1498 h 2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4" h="240">
                  <a:moveTo>
                    <a:pt x="524" y="121"/>
                  </a:moveTo>
                  <a:cubicBezTo>
                    <a:pt x="517" y="61"/>
                    <a:pt x="406" y="0"/>
                    <a:pt x="262" y="0"/>
                  </a:cubicBezTo>
                  <a:cubicBezTo>
                    <a:pt x="119" y="0"/>
                    <a:pt x="9" y="55"/>
                    <a:pt x="0" y="118"/>
                  </a:cubicBezTo>
                  <a:cubicBezTo>
                    <a:pt x="6" y="148"/>
                    <a:pt x="32" y="176"/>
                    <a:pt x="73" y="198"/>
                  </a:cubicBezTo>
                  <a:cubicBezTo>
                    <a:pt x="123" y="225"/>
                    <a:pt x="190" y="240"/>
                    <a:pt x="262" y="240"/>
                  </a:cubicBezTo>
                  <a:cubicBezTo>
                    <a:pt x="334" y="240"/>
                    <a:pt x="401" y="225"/>
                    <a:pt x="452" y="198"/>
                  </a:cubicBezTo>
                  <a:cubicBezTo>
                    <a:pt x="491" y="176"/>
                    <a:pt x="516" y="150"/>
                    <a:pt x="524" y="12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1" name="Freeform 501">
              <a:extLst>
                <a:ext uri="{FF2B5EF4-FFF2-40B4-BE49-F238E27FC236}">
                  <a16:creationId xmlns:a16="http://schemas.microsoft.com/office/drawing/2014/main" id="{2A1A1233-1EB7-4186-9B58-B478E0B6D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39"/>
              <a:ext cx="966" cy="430"/>
            </a:xfrm>
            <a:custGeom>
              <a:avLst/>
              <a:gdLst>
                <a:gd name="T0" fmla="*/ 5263 w 549"/>
                <a:gd name="T1" fmla="*/ 1005 h 229"/>
                <a:gd name="T2" fmla="*/ 2625 w 549"/>
                <a:gd name="T3" fmla="*/ 2845 h 229"/>
                <a:gd name="T4" fmla="*/ 0 w 549"/>
                <a:gd name="T5" fmla="*/ 1005 h 229"/>
                <a:gd name="T6" fmla="*/ 0 w 549"/>
                <a:gd name="T7" fmla="*/ 0 h 229"/>
                <a:gd name="T8" fmla="*/ 2625 w 549"/>
                <a:gd name="T9" fmla="*/ 1855 h 229"/>
                <a:gd name="T10" fmla="*/ 5263 w 549"/>
                <a:gd name="T11" fmla="*/ 0 h 229"/>
                <a:gd name="T12" fmla="*/ 5263 w 549"/>
                <a:gd name="T13" fmla="*/ 1005 h 2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9" h="229">
                  <a:moveTo>
                    <a:pt x="549" y="81"/>
                  </a:moveTo>
                  <a:cubicBezTo>
                    <a:pt x="549" y="163"/>
                    <a:pt x="426" y="229"/>
                    <a:pt x="274" y="229"/>
                  </a:cubicBezTo>
                  <a:cubicBezTo>
                    <a:pt x="123" y="229"/>
                    <a:pt x="0" y="163"/>
                    <a:pt x="0" y="8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lnTo>
                    <a:pt x="549" y="81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2" name="Oval 502">
              <a:extLst>
                <a:ext uri="{FF2B5EF4-FFF2-40B4-BE49-F238E27FC236}">
                  <a16:creationId xmlns:a16="http://schemas.microsoft.com/office/drawing/2014/main" id="{DFB04BD5-AD64-42B5-9E99-B973A4F1B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2361"/>
              <a:ext cx="966" cy="558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3" name="Freeform 503">
              <a:extLst>
                <a:ext uri="{FF2B5EF4-FFF2-40B4-BE49-F238E27FC236}">
                  <a16:creationId xmlns:a16="http://schemas.microsoft.com/office/drawing/2014/main" id="{D6B6127B-B239-41C0-98D3-BB9CB15C7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4" name="Freeform 504">
              <a:extLst>
                <a:ext uri="{FF2B5EF4-FFF2-40B4-BE49-F238E27FC236}">
                  <a16:creationId xmlns:a16="http://schemas.microsoft.com/office/drawing/2014/main" id="{30D59481-2835-4919-9CC3-F09AD22D1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5" name="Freeform 505">
              <a:extLst>
                <a:ext uri="{FF2B5EF4-FFF2-40B4-BE49-F238E27FC236}">
                  <a16:creationId xmlns:a16="http://schemas.microsoft.com/office/drawing/2014/main" id="{D2F65D46-69FC-419C-BF5A-FD710A640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724 w 529"/>
                <a:gd name="T1" fmla="*/ 2933 h 278"/>
                <a:gd name="T2" fmla="*/ 0 w 529"/>
                <a:gd name="T3" fmla="*/ 1727 h 278"/>
                <a:gd name="T4" fmla="*/ 724 w 529"/>
                <a:gd name="T5" fmla="*/ 535 h 278"/>
                <a:gd name="T6" fmla="*/ 2542 w 529"/>
                <a:gd name="T7" fmla="*/ 0 h 278"/>
                <a:gd name="T8" fmla="*/ 4373 w 529"/>
                <a:gd name="T9" fmla="*/ 535 h 278"/>
                <a:gd name="T10" fmla="*/ 5097 w 529"/>
                <a:gd name="T11" fmla="*/ 1727 h 278"/>
                <a:gd name="T12" fmla="*/ 4373 w 529"/>
                <a:gd name="T13" fmla="*/ 2933 h 278"/>
                <a:gd name="T14" fmla="*/ 2542 w 529"/>
                <a:gd name="T15" fmla="*/ 3455 h 278"/>
                <a:gd name="T16" fmla="*/ 724 w 529"/>
                <a:gd name="T17" fmla="*/ 2933 h 2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9" h="278">
                  <a:moveTo>
                    <a:pt x="75" y="236"/>
                  </a:moveTo>
                  <a:cubicBezTo>
                    <a:pt x="26" y="209"/>
                    <a:pt x="0" y="175"/>
                    <a:pt x="0" y="139"/>
                  </a:cubicBezTo>
                  <a:cubicBezTo>
                    <a:pt x="0" y="103"/>
                    <a:pt x="26" y="69"/>
                    <a:pt x="75" y="43"/>
                  </a:cubicBezTo>
                  <a:cubicBezTo>
                    <a:pt x="125" y="15"/>
                    <a:pt x="192" y="0"/>
                    <a:pt x="264" y="0"/>
                  </a:cubicBezTo>
                  <a:cubicBezTo>
                    <a:pt x="336" y="0"/>
                    <a:pt x="403" y="15"/>
                    <a:pt x="454" y="43"/>
                  </a:cubicBezTo>
                  <a:cubicBezTo>
                    <a:pt x="502" y="69"/>
                    <a:pt x="529" y="103"/>
                    <a:pt x="529" y="139"/>
                  </a:cubicBezTo>
                  <a:cubicBezTo>
                    <a:pt x="529" y="175"/>
                    <a:pt x="502" y="209"/>
                    <a:pt x="454" y="236"/>
                  </a:cubicBezTo>
                  <a:cubicBezTo>
                    <a:pt x="403" y="263"/>
                    <a:pt x="336" y="278"/>
                    <a:pt x="264" y="278"/>
                  </a:cubicBezTo>
                  <a:cubicBezTo>
                    <a:pt x="192" y="278"/>
                    <a:pt x="125" y="263"/>
                    <a:pt x="75" y="236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6" name="Freeform 506">
              <a:extLst>
                <a:ext uri="{FF2B5EF4-FFF2-40B4-BE49-F238E27FC236}">
                  <a16:creationId xmlns:a16="http://schemas.microsoft.com/office/drawing/2014/main" id="{EC5F4654-DA2B-4CA3-96DB-39F6C159F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7" name="Freeform 507">
              <a:extLst>
                <a:ext uri="{FF2B5EF4-FFF2-40B4-BE49-F238E27FC236}">
                  <a16:creationId xmlns:a16="http://schemas.microsoft.com/office/drawing/2014/main" id="{53BEA8D6-6A45-456B-AFE5-A7CBA3FDF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" y="2510"/>
              <a:ext cx="685" cy="110"/>
            </a:xfrm>
            <a:custGeom>
              <a:avLst/>
              <a:gdLst>
                <a:gd name="T0" fmla="*/ 0 w 389"/>
                <a:gd name="T1" fmla="*/ 571 h 59"/>
                <a:gd name="T2" fmla="*/ 0 w 389"/>
                <a:gd name="T3" fmla="*/ 571 h 59"/>
                <a:gd name="T4" fmla="*/ 1793 w 389"/>
                <a:gd name="T5" fmla="*/ 24 h 59"/>
                <a:gd name="T6" fmla="*/ 3740 w 389"/>
                <a:gd name="T7" fmla="*/ 712 h 59"/>
                <a:gd name="T8" fmla="*/ 3740 w 389"/>
                <a:gd name="T9" fmla="*/ 712 h 59"/>
                <a:gd name="T10" fmla="*/ 1793 w 389"/>
                <a:gd name="T11" fmla="*/ 0 h 59"/>
                <a:gd name="T12" fmla="*/ 0 w 389"/>
                <a:gd name="T13" fmla="*/ 571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9" h="59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8" y="18"/>
                    <a:pt x="118" y="2"/>
                    <a:pt x="186" y="2"/>
                  </a:cubicBezTo>
                  <a:cubicBezTo>
                    <a:pt x="258" y="2"/>
                    <a:pt x="340" y="25"/>
                    <a:pt x="389" y="59"/>
                  </a:cubicBezTo>
                  <a:cubicBezTo>
                    <a:pt x="389" y="59"/>
                    <a:pt x="389" y="59"/>
                    <a:pt x="389" y="59"/>
                  </a:cubicBezTo>
                  <a:cubicBezTo>
                    <a:pt x="340" y="24"/>
                    <a:pt x="258" y="0"/>
                    <a:pt x="186" y="0"/>
                  </a:cubicBezTo>
                  <a:cubicBezTo>
                    <a:pt x="118" y="0"/>
                    <a:pt x="48" y="18"/>
                    <a:pt x="0" y="47"/>
                  </a:cubicBezTo>
                  <a:close/>
                </a:path>
              </a:pathLst>
            </a:custGeom>
            <a:solidFill>
              <a:srgbClr val="F6C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38" name="Oval 508">
              <a:extLst>
                <a:ext uri="{FF2B5EF4-FFF2-40B4-BE49-F238E27FC236}">
                  <a16:creationId xmlns:a16="http://schemas.microsoft.com/office/drawing/2014/main" id="{B6BFF0AD-7B35-42FB-8851-DDFD38BEC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" y="2881"/>
              <a:ext cx="25" cy="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39" name="Oval 509">
              <a:extLst>
                <a:ext uri="{FF2B5EF4-FFF2-40B4-BE49-F238E27FC236}">
                  <a16:creationId xmlns:a16="http://schemas.microsoft.com/office/drawing/2014/main" id="{7BE23010-3E41-45CA-8741-7A658702D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7" y="2900"/>
              <a:ext cx="18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0" name="Oval 510">
              <a:extLst>
                <a:ext uri="{FF2B5EF4-FFF2-40B4-BE49-F238E27FC236}">
                  <a16:creationId xmlns:a16="http://schemas.microsoft.com/office/drawing/2014/main" id="{3C71C41E-91D8-4974-B07D-A923E86A4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2874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1" name="Freeform 511">
              <a:extLst>
                <a:ext uri="{FF2B5EF4-FFF2-40B4-BE49-F238E27FC236}">
                  <a16:creationId xmlns:a16="http://schemas.microsoft.com/office/drawing/2014/main" id="{CA24C7FF-0B85-40C0-841D-D3BAFB0DD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641"/>
              <a:ext cx="986" cy="396"/>
            </a:xfrm>
            <a:custGeom>
              <a:avLst/>
              <a:gdLst>
                <a:gd name="T0" fmla="*/ 5383 w 560"/>
                <a:gd name="T1" fmla="*/ 694 h 211"/>
                <a:gd name="T2" fmla="*/ 2690 w 560"/>
                <a:gd name="T3" fmla="*/ 2616 h 211"/>
                <a:gd name="T4" fmla="*/ 0 w 560"/>
                <a:gd name="T5" fmla="*/ 694 h 211"/>
                <a:gd name="T6" fmla="*/ 0 w 560"/>
                <a:gd name="T7" fmla="*/ 0 h 211"/>
                <a:gd name="T8" fmla="*/ 2690 w 560"/>
                <a:gd name="T9" fmla="*/ 1871 h 211"/>
                <a:gd name="T10" fmla="*/ 5383 w 560"/>
                <a:gd name="T11" fmla="*/ 0 h 211"/>
                <a:gd name="T12" fmla="*/ 5383 w 560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1">
                  <a:moveTo>
                    <a:pt x="560" y="56"/>
                  </a:moveTo>
                  <a:cubicBezTo>
                    <a:pt x="560" y="140"/>
                    <a:pt x="435" y="211"/>
                    <a:pt x="280" y="211"/>
                  </a:cubicBezTo>
                  <a:cubicBezTo>
                    <a:pt x="126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solidFill>
              <a:srgbClr val="5E12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2" name="Oval 512">
              <a:extLst>
                <a:ext uri="{FF2B5EF4-FFF2-40B4-BE49-F238E27FC236}">
                  <a16:creationId xmlns:a16="http://schemas.microsoft.com/office/drawing/2014/main" id="{524979A2-5EBF-4F2E-BD0C-37C5E4B2B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356"/>
              <a:ext cx="986" cy="569"/>
            </a:xfrm>
            <a:prstGeom prst="ellipse">
              <a:avLst/>
            </a:prstGeom>
            <a:solidFill>
              <a:srgbClr val="F0F9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43" name="Freeform 513">
              <a:extLst>
                <a:ext uri="{FF2B5EF4-FFF2-40B4-BE49-F238E27FC236}">
                  <a16:creationId xmlns:a16="http://schemas.microsoft.com/office/drawing/2014/main" id="{B2F86558-BC43-40D5-9362-A8804682C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522"/>
            </a:xfrm>
            <a:custGeom>
              <a:avLst/>
              <a:gdLst>
                <a:gd name="T0" fmla="*/ 4995 w 529"/>
                <a:gd name="T1" fmla="*/ 2210 h 278"/>
                <a:gd name="T2" fmla="*/ 4998 w 529"/>
                <a:gd name="T3" fmla="*/ 2197 h 278"/>
                <a:gd name="T4" fmla="*/ 5019 w 529"/>
                <a:gd name="T5" fmla="*/ 2137 h 278"/>
                <a:gd name="T6" fmla="*/ 5032 w 529"/>
                <a:gd name="T7" fmla="*/ 2126 h 278"/>
                <a:gd name="T8" fmla="*/ 5048 w 529"/>
                <a:gd name="T9" fmla="*/ 2065 h 278"/>
                <a:gd name="T10" fmla="*/ 5048 w 529"/>
                <a:gd name="T11" fmla="*/ 2052 h 278"/>
                <a:gd name="T12" fmla="*/ 5069 w 529"/>
                <a:gd name="T13" fmla="*/ 1977 h 278"/>
                <a:gd name="T14" fmla="*/ 5069 w 529"/>
                <a:gd name="T15" fmla="*/ 1977 h 278"/>
                <a:gd name="T16" fmla="*/ 5097 w 529"/>
                <a:gd name="T17" fmla="*/ 1727 h 278"/>
                <a:gd name="T18" fmla="*/ 4373 w 529"/>
                <a:gd name="T19" fmla="*/ 535 h 278"/>
                <a:gd name="T20" fmla="*/ 2542 w 529"/>
                <a:gd name="T21" fmla="*/ 0 h 278"/>
                <a:gd name="T22" fmla="*/ 724 w 529"/>
                <a:gd name="T23" fmla="*/ 535 h 278"/>
                <a:gd name="T24" fmla="*/ 0 w 529"/>
                <a:gd name="T25" fmla="*/ 1727 h 278"/>
                <a:gd name="T26" fmla="*/ 164 w 529"/>
                <a:gd name="T27" fmla="*/ 2338 h 278"/>
                <a:gd name="T28" fmla="*/ 164 w 529"/>
                <a:gd name="T29" fmla="*/ 2338 h 278"/>
                <a:gd name="T30" fmla="*/ 724 w 529"/>
                <a:gd name="T31" fmla="*/ 2933 h 278"/>
                <a:gd name="T32" fmla="*/ 2542 w 529"/>
                <a:gd name="T33" fmla="*/ 3455 h 278"/>
                <a:gd name="T34" fmla="*/ 4373 w 529"/>
                <a:gd name="T35" fmla="*/ 2933 h 278"/>
                <a:gd name="T36" fmla="*/ 4954 w 529"/>
                <a:gd name="T37" fmla="*/ 2285 h 278"/>
                <a:gd name="T38" fmla="*/ 4960 w 529"/>
                <a:gd name="T39" fmla="*/ 2278 h 278"/>
                <a:gd name="T40" fmla="*/ 4995 w 529"/>
                <a:gd name="T41" fmla="*/ 2210 h 2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529" h="278">
                  <a:moveTo>
                    <a:pt x="518" y="178"/>
                  </a:moveTo>
                  <a:cubicBezTo>
                    <a:pt x="518" y="178"/>
                    <a:pt x="518" y="177"/>
                    <a:pt x="519" y="177"/>
                  </a:cubicBezTo>
                  <a:cubicBezTo>
                    <a:pt x="519" y="175"/>
                    <a:pt x="520" y="174"/>
                    <a:pt x="521" y="172"/>
                  </a:cubicBezTo>
                  <a:cubicBezTo>
                    <a:pt x="521" y="172"/>
                    <a:pt x="521" y="171"/>
                    <a:pt x="522" y="171"/>
                  </a:cubicBezTo>
                  <a:cubicBezTo>
                    <a:pt x="522" y="169"/>
                    <a:pt x="523" y="167"/>
                    <a:pt x="524" y="166"/>
                  </a:cubicBezTo>
                  <a:cubicBezTo>
                    <a:pt x="524" y="165"/>
                    <a:pt x="524" y="165"/>
                    <a:pt x="524" y="165"/>
                  </a:cubicBezTo>
                  <a:cubicBezTo>
                    <a:pt x="525" y="163"/>
                    <a:pt x="525" y="161"/>
                    <a:pt x="526" y="159"/>
                  </a:cubicBezTo>
                  <a:cubicBezTo>
                    <a:pt x="526" y="159"/>
                    <a:pt x="526" y="159"/>
                    <a:pt x="526" y="159"/>
                  </a:cubicBezTo>
                  <a:cubicBezTo>
                    <a:pt x="528" y="153"/>
                    <a:pt x="529" y="146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  <a:cubicBezTo>
                    <a:pt x="17" y="188"/>
                    <a:pt x="17" y="188"/>
                    <a:pt x="17" y="188"/>
                  </a:cubicBezTo>
                  <a:cubicBezTo>
                    <a:pt x="30" y="206"/>
                    <a:pt x="49" y="222"/>
                    <a:pt x="75" y="236"/>
                  </a:cubicBezTo>
                  <a:cubicBezTo>
                    <a:pt x="125" y="263"/>
                    <a:pt x="192" y="278"/>
                    <a:pt x="264" y="278"/>
                  </a:cubicBezTo>
                  <a:cubicBezTo>
                    <a:pt x="336" y="278"/>
                    <a:pt x="403" y="263"/>
                    <a:pt x="454" y="236"/>
                  </a:cubicBezTo>
                  <a:cubicBezTo>
                    <a:pt x="481" y="221"/>
                    <a:pt x="502" y="203"/>
                    <a:pt x="514" y="184"/>
                  </a:cubicBezTo>
                  <a:cubicBezTo>
                    <a:pt x="515" y="184"/>
                    <a:pt x="515" y="183"/>
                    <a:pt x="515" y="183"/>
                  </a:cubicBezTo>
                  <a:cubicBezTo>
                    <a:pt x="516" y="182"/>
                    <a:pt x="517" y="180"/>
                    <a:pt x="518" y="178"/>
                  </a:cubicBezTo>
                  <a:close/>
                </a:path>
              </a:pathLst>
            </a:custGeom>
            <a:solidFill>
              <a:srgbClr val="BF9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4" name="Freeform 514">
              <a:extLst>
                <a:ext uri="{FF2B5EF4-FFF2-40B4-BE49-F238E27FC236}">
                  <a16:creationId xmlns:a16="http://schemas.microsoft.com/office/drawing/2014/main" id="{9B70B69C-92D0-471F-93A3-5FF9F7CDC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405"/>
              <a:ext cx="894" cy="471"/>
            </a:xfrm>
            <a:custGeom>
              <a:avLst/>
              <a:gdLst>
                <a:gd name="T0" fmla="*/ 660 w 508"/>
                <a:gd name="T1" fmla="*/ 2603 h 251"/>
                <a:gd name="T2" fmla="*/ 660 w 508"/>
                <a:gd name="T3" fmla="*/ 2603 h 251"/>
                <a:gd name="T4" fmla="*/ 0 w 508"/>
                <a:gd name="T5" fmla="*/ 1559 h 251"/>
                <a:gd name="T6" fmla="*/ 660 w 508"/>
                <a:gd name="T7" fmla="*/ 507 h 251"/>
                <a:gd name="T8" fmla="*/ 2437 w 508"/>
                <a:gd name="T9" fmla="*/ 0 h 251"/>
                <a:gd name="T10" fmla="*/ 4218 w 508"/>
                <a:gd name="T11" fmla="*/ 507 h 251"/>
                <a:gd name="T12" fmla="*/ 4871 w 508"/>
                <a:gd name="T13" fmla="*/ 1559 h 251"/>
                <a:gd name="T14" fmla="*/ 4218 w 508"/>
                <a:gd name="T15" fmla="*/ 2603 h 251"/>
                <a:gd name="T16" fmla="*/ 2437 w 508"/>
                <a:gd name="T17" fmla="*/ 3113 h 251"/>
                <a:gd name="T18" fmla="*/ 660 w 508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solidFill>
              <a:srgbClr val="9E63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5" name="Freeform 515">
              <a:extLst>
                <a:ext uri="{FF2B5EF4-FFF2-40B4-BE49-F238E27FC236}">
                  <a16:creationId xmlns:a16="http://schemas.microsoft.com/office/drawing/2014/main" id="{B50BE78C-2B41-4528-890F-BEB33039A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405"/>
              <a:ext cx="894" cy="244"/>
            </a:xfrm>
            <a:custGeom>
              <a:avLst/>
              <a:gdLst>
                <a:gd name="T0" fmla="*/ 4218 w 508"/>
                <a:gd name="T1" fmla="*/ 511 h 130"/>
                <a:gd name="T2" fmla="*/ 2437 w 508"/>
                <a:gd name="T3" fmla="*/ 0 h 130"/>
                <a:gd name="T4" fmla="*/ 660 w 508"/>
                <a:gd name="T5" fmla="*/ 511 h 130"/>
                <a:gd name="T6" fmla="*/ 0 w 508"/>
                <a:gd name="T7" fmla="*/ 1560 h 130"/>
                <a:gd name="T8" fmla="*/ 0 w 508"/>
                <a:gd name="T9" fmla="*/ 1614 h 130"/>
                <a:gd name="T10" fmla="*/ 583 w 508"/>
                <a:gd name="T11" fmla="*/ 807 h 130"/>
                <a:gd name="T12" fmla="*/ 2437 w 508"/>
                <a:gd name="T13" fmla="*/ 240 h 130"/>
                <a:gd name="T14" fmla="*/ 4289 w 508"/>
                <a:gd name="T15" fmla="*/ 807 h 130"/>
                <a:gd name="T16" fmla="*/ 4871 w 508"/>
                <a:gd name="T17" fmla="*/ 1614 h 130"/>
                <a:gd name="T18" fmla="*/ 4871 w 508"/>
                <a:gd name="T19" fmla="*/ 1560 h 130"/>
                <a:gd name="T20" fmla="*/ 4218 w 508"/>
                <a:gd name="T21" fmla="*/ 511 h 13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08" h="130">
                  <a:moveTo>
                    <a:pt x="440" y="41"/>
                  </a:moveTo>
                  <a:cubicBezTo>
                    <a:pt x="391" y="15"/>
                    <a:pt x="325" y="0"/>
                    <a:pt x="254" y="0"/>
                  </a:cubicBezTo>
                  <a:cubicBezTo>
                    <a:pt x="184" y="0"/>
                    <a:pt x="118" y="15"/>
                    <a:pt x="69" y="41"/>
                  </a:cubicBezTo>
                  <a:cubicBezTo>
                    <a:pt x="25" y="65"/>
                    <a:pt x="0" y="95"/>
                    <a:pt x="0" y="126"/>
                  </a:cubicBezTo>
                  <a:cubicBezTo>
                    <a:pt x="0" y="127"/>
                    <a:pt x="0" y="129"/>
                    <a:pt x="0" y="130"/>
                  </a:cubicBezTo>
                  <a:cubicBezTo>
                    <a:pt x="10" y="107"/>
                    <a:pt x="32" y="85"/>
                    <a:pt x="61" y="65"/>
                  </a:cubicBezTo>
                  <a:cubicBezTo>
                    <a:pt x="111" y="31"/>
                    <a:pt x="181" y="19"/>
                    <a:pt x="254" y="19"/>
                  </a:cubicBezTo>
                  <a:cubicBezTo>
                    <a:pt x="327" y="19"/>
                    <a:pt x="397" y="31"/>
                    <a:pt x="447" y="65"/>
                  </a:cubicBezTo>
                  <a:cubicBezTo>
                    <a:pt x="477" y="85"/>
                    <a:pt x="499" y="105"/>
                    <a:pt x="508" y="130"/>
                  </a:cubicBezTo>
                  <a:cubicBezTo>
                    <a:pt x="508" y="128"/>
                    <a:pt x="508" y="127"/>
                    <a:pt x="508" y="126"/>
                  </a:cubicBezTo>
                  <a:cubicBezTo>
                    <a:pt x="508" y="95"/>
                    <a:pt x="484" y="65"/>
                    <a:pt x="440" y="41"/>
                  </a:cubicBezTo>
                  <a:close/>
                </a:path>
              </a:pathLst>
            </a:custGeom>
            <a:solidFill>
              <a:srgbClr val="87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6" name="Freeform 516">
              <a:extLst>
                <a:ext uri="{FF2B5EF4-FFF2-40B4-BE49-F238E27FC236}">
                  <a16:creationId xmlns:a16="http://schemas.microsoft.com/office/drawing/2014/main" id="{DC4C4B9E-27DC-43C4-B34C-27AA78AF9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2801"/>
              <a:ext cx="18" cy="122"/>
            </a:xfrm>
            <a:custGeom>
              <a:avLst/>
              <a:gdLst>
                <a:gd name="T0" fmla="*/ 0 w 10"/>
                <a:gd name="T1" fmla="*/ 723 h 65"/>
                <a:gd name="T2" fmla="*/ 104 w 10"/>
                <a:gd name="T3" fmla="*/ 807 h 65"/>
                <a:gd name="T4" fmla="*/ 104 w 10"/>
                <a:gd name="T5" fmla="*/ 84 h 65"/>
                <a:gd name="T6" fmla="*/ 0 w 10"/>
                <a:gd name="T7" fmla="*/ 0 h 65"/>
                <a:gd name="T8" fmla="*/ 0 w 10"/>
                <a:gd name="T9" fmla="*/ 723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5">
                  <a:moveTo>
                    <a:pt x="0" y="58"/>
                  </a:moveTo>
                  <a:cubicBezTo>
                    <a:pt x="3" y="61"/>
                    <a:pt x="6" y="63"/>
                    <a:pt x="10" y="65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6" y="5"/>
                    <a:pt x="3" y="2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7" name="Freeform 517">
              <a:extLst>
                <a:ext uri="{FF2B5EF4-FFF2-40B4-BE49-F238E27FC236}">
                  <a16:creationId xmlns:a16="http://schemas.microsoft.com/office/drawing/2014/main" id="{8BA70805-CE9B-4F9E-9011-2113C361E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4" y="2823"/>
              <a:ext cx="44" cy="135"/>
            </a:xfrm>
            <a:custGeom>
              <a:avLst/>
              <a:gdLst>
                <a:gd name="T0" fmla="*/ 0 w 25"/>
                <a:gd name="T1" fmla="*/ 718 h 72"/>
                <a:gd name="T2" fmla="*/ 239 w 25"/>
                <a:gd name="T3" fmla="*/ 889 h 72"/>
                <a:gd name="T4" fmla="*/ 239 w 25"/>
                <a:gd name="T5" fmla="*/ 173 h 72"/>
                <a:gd name="T6" fmla="*/ 0 w 25"/>
                <a:gd name="T7" fmla="*/ 0 h 72"/>
                <a:gd name="T8" fmla="*/ 0 w 25"/>
                <a:gd name="T9" fmla="*/ 718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72">
                  <a:moveTo>
                    <a:pt x="0" y="58"/>
                  </a:moveTo>
                  <a:cubicBezTo>
                    <a:pt x="7" y="63"/>
                    <a:pt x="16" y="68"/>
                    <a:pt x="25" y="7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6" y="10"/>
                    <a:pt x="7" y="5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8" name="Freeform 518">
              <a:extLst>
                <a:ext uri="{FF2B5EF4-FFF2-40B4-BE49-F238E27FC236}">
                  <a16:creationId xmlns:a16="http://schemas.microsoft.com/office/drawing/2014/main" id="{633C43DE-0220-48BB-8FD7-2F4A93827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2917"/>
              <a:ext cx="30" cy="113"/>
            </a:xfrm>
            <a:custGeom>
              <a:avLst/>
              <a:gdLst>
                <a:gd name="T0" fmla="*/ 0 w 17"/>
                <a:gd name="T1" fmla="*/ 727 h 60"/>
                <a:gd name="T2" fmla="*/ 166 w 17"/>
                <a:gd name="T3" fmla="*/ 755 h 60"/>
                <a:gd name="T4" fmla="*/ 166 w 17"/>
                <a:gd name="T5" fmla="*/ 28 h 60"/>
                <a:gd name="T6" fmla="*/ 0 w 17"/>
                <a:gd name="T7" fmla="*/ 0 h 60"/>
                <a:gd name="T8" fmla="*/ 0 w 17"/>
                <a:gd name="T9" fmla="*/ 727 h 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60">
                  <a:moveTo>
                    <a:pt x="0" y="58"/>
                  </a:moveTo>
                  <a:cubicBezTo>
                    <a:pt x="5" y="59"/>
                    <a:pt x="11" y="60"/>
                    <a:pt x="17" y="60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1" y="1"/>
                    <a:pt x="5" y="1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49" name="Freeform 519">
              <a:extLst>
                <a:ext uri="{FF2B5EF4-FFF2-40B4-BE49-F238E27FC236}">
                  <a16:creationId xmlns:a16="http://schemas.microsoft.com/office/drawing/2014/main" id="{7A01BA3C-DB9B-4AC7-9C83-3C5312930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921"/>
              <a:ext cx="10" cy="111"/>
            </a:xfrm>
            <a:custGeom>
              <a:avLst/>
              <a:gdLst>
                <a:gd name="T0" fmla="*/ 0 w 6"/>
                <a:gd name="T1" fmla="*/ 739 h 59"/>
                <a:gd name="T2" fmla="*/ 47 w 6"/>
                <a:gd name="T3" fmla="*/ 739 h 59"/>
                <a:gd name="T4" fmla="*/ 47 w 6"/>
                <a:gd name="T5" fmla="*/ 15 h 59"/>
                <a:gd name="T6" fmla="*/ 0 w 6"/>
                <a:gd name="T7" fmla="*/ 0 h 59"/>
                <a:gd name="T8" fmla="*/ 0 w 6"/>
                <a:gd name="T9" fmla="*/ 739 h 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59">
                  <a:moveTo>
                    <a:pt x="0" y="59"/>
                  </a:moveTo>
                  <a:cubicBezTo>
                    <a:pt x="2" y="59"/>
                    <a:pt x="4" y="59"/>
                    <a:pt x="6" y="5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1"/>
                    <a:pt x="2" y="1"/>
                    <a:pt x="0" y="0"/>
                  </a:cubicBezTo>
                  <a:lnTo>
                    <a:pt x="0" y="59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0" name="Freeform 520">
              <a:extLst>
                <a:ext uri="{FF2B5EF4-FFF2-40B4-BE49-F238E27FC236}">
                  <a16:creationId xmlns:a16="http://schemas.microsoft.com/office/drawing/2014/main" id="{ADD9FD06-C13D-40A5-8EA2-3715DEC10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5" y="2925"/>
              <a:ext cx="36" cy="109"/>
            </a:xfrm>
            <a:custGeom>
              <a:avLst/>
              <a:gdLst>
                <a:gd name="T0" fmla="*/ 0 w 20"/>
                <a:gd name="T1" fmla="*/ 724 h 58"/>
                <a:gd name="T2" fmla="*/ 211 w 20"/>
                <a:gd name="T3" fmla="*/ 724 h 58"/>
                <a:gd name="T4" fmla="*/ 211 w 20"/>
                <a:gd name="T5" fmla="*/ 0 h 58"/>
                <a:gd name="T6" fmla="*/ 0 w 20"/>
                <a:gd name="T7" fmla="*/ 0 h 58"/>
                <a:gd name="T8" fmla="*/ 0 w 20"/>
                <a:gd name="T9" fmla="*/ 724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58">
                  <a:moveTo>
                    <a:pt x="0" y="58"/>
                  </a:moveTo>
                  <a:cubicBezTo>
                    <a:pt x="6" y="58"/>
                    <a:pt x="13" y="58"/>
                    <a:pt x="20" y="58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3" y="0"/>
                    <a:pt x="6" y="0"/>
                    <a:pt x="0" y="0"/>
                  </a:cubicBezTo>
                  <a:lnTo>
                    <a:pt x="0" y="58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1" name="Freeform 521">
              <a:extLst>
                <a:ext uri="{FF2B5EF4-FFF2-40B4-BE49-F238E27FC236}">
                  <a16:creationId xmlns:a16="http://schemas.microsoft.com/office/drawing/2014/main" id="{CA0C100E-AACC-4776-92A9-03B52EB2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2829"/>
              <a:ext cx="9" cy="114"/>
            </a:xfrm>
            <a:custGeom>
              <a:avLst/>
              <a:gdLst>
                <a:gd name="T0" fmla="*/ 0 w 5"/>
                <a:gd name="T1" fmla="*/ 744 h 61"/>
                <a:gd name="T2" fmla="*/ 52 w 5"/>
                <a:gd name="T3" fmla="*/ 706 h 61"/>
                <a:gd name="T4" fmla="*/ 52 w 5"/>
                <a:gd name="T5" fmla="*/ 0 h 61"/>
                <a:gd name="T6" fmla="*/ 0 w 5"/>
                <a:gd name="T7" fmla="*/ 39 h 61"/>
                <a:gd name="T8" fmla="*/ 0 w 5"/>
                <a:gd name="T9" fmla="*/ 744 h 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61">
                  <a:moveTo>
                    <a:pt x="0" y="61"/>
                  </a:moveTo>
                  <a:cubicBezTo>
                    <a:pt x="1" y="60"/>
                    <a:pt x="3" y="59"/>
                    <a:pt x="5" y="5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1" y="2"/>
                    <a:pt x="0" y="3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2" name="Freeform 522">
              <a:extLst>
                <a:ext uri="{FF2B5EF4-FFF2-40B4-BE49-F238E27FC236}">
                  <a16:creationId xmlns:a16="http://schemas.microsoft.com/office/drawing/2014/main" id="{B708AFD6-7A03-4751-B311-7EE18F0EC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7" y="2791"/>
              <a:ext cx="33" cy="137"/>
            </a:xfrm>
            <a:custGeom>
              <a:avLst/>
              <a:gdLst>
                <a:gd name="T0" fmla="*/ 0 w 19"/>
                <a:gd name="T1" fmla="*/ 905 h 73"/>
                <a:gd name="T2" fmla="*/ 172 w 19"/>
                <a:gd name="T3" fmla="*/ 723 h 73"/>
                <a:gd name="T4" fmla="*/ 172 w 19"/>
                <a:gd name="T5" fmla="*/ 0 h 73"/>
                <a:gd name="T6" fmla="*/ 0 w 19"/>
                <a:gd name="T7" fmla="*/ 173 h 73"/>
                <a:gd name="T8" fmla="*/ 0 w 19"/>
                <a:gd name="T9" fmla="*/ 905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73">
                  <a:moveTo>
                    <a:pt x="0" y="73"/>
                  </a:moveTo>
                  <a:cubicBezTo>
                    <a:pt x="6" y="68"/>
                    <a:pt x="13" y="63"/>
                    <a:pt x="19" y="58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3" y="5"/>
                    <a:pt x="6" y="10"/>
                    <a:pt x="0" y="14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3" name="Freeform 523">
              <a:extLst>
                <a:ext uri="{FF2B5EF4-FFF2-40B4-BE49-F238E27FC236}">
                  <a16:creationId xmlns:a16="http://schemas.microsoft.com/office/drawing/2014/main" id="{597619B9-8CFA-433F-97C4-310A6CA46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2767"/>
              <a:ext cx="12" cy="124"/>
            </a:xfrm>
            <a:custGeom>
              <a:avLst/>
              <a:gdLst>
                <a:gd name="T0" fmla="*/ 0 w 7"/>
                <a:gd name="T1" fmla="*/ 823 h 66"/>
                <a:gd name="T2" fmla="*/ 62 w 7"/>
                <a:gd name="T3" fmla="*/ 738 h 66"/>
                <a:gd name="T4" fmla="*/ 62 w 7"/>
                <a:gd name="T5" fmla="*/ 0 h 66"/>
                <a:gd name="T6" fmla="*/ 0 w 7"/>
                <a:gd name="T7" fmla="*/ 100 h 66"/>
                <a:gd name="T8" fmla="*/ 0 w 7"/>
                <a:gd name="T9" fmla="*/ 823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6">
                  <a:moveTo>
                    <a:pt x="0" y="66"/>
                  </a:moveTo>
                  <a:cubicBezTo>
                    <a:pt x="2" y="63"/>
                    <a:pt x="4" y="61"/>
                    <a:pt x="7" y="59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3"/>
                    <a:pt x="2" y="5"/>
                    <a:pt x="0" y="8"/>
                  </a:cubicBezTo>
                  <a:lnTo>
                    <a:pt x="0" y="66"/>
                  </a:ln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4" name="Freeform 524">
              <a:extLst>
                <a:ext uri="{FF2B5EF4-FFF2-40B4-BE49-F238E27FC236}">
                  <a16:creationId xmlns:a16="http://schemas.microsoft.com/office/drawing/2014/main" id="{385F53B0-380F-4610-AC5C-69F20D849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630"/>
              <a:ext cx="785" cy="246"/>
            </a:xfrm>
            <a:custGeom>
              <a:avLst/>
              <a:gdLst>
                <a:gd name="T0" fmla="*/ 4281 w 446"/>
                <a:gd name="T1" fmla="*/ 0 h 131"/>
                <a:gd name="T2" fmla="*/ 3624 w 446"/>
                <a:gd name="T3" fmla="*/ 980 h 131"/>
                <a:gd name="T4" fmla="*/ 1843 w 446"/>
                <a:gd name="T5" fmla="*/ 1502 h 131"/>
                <a:gd name="T6" fmla="*/ 0 w 446"/>
                <a:gd name="T7" fmla="*/ 1065 h 131"/>
                <a:gd name="T8" fmla="*/ 0 w 446"/>
                <a:gd name="T9" fmla="*/ 1065 h 131"/>
                <a:gd name="T10" fmla="*/ 65 w 446"/>
                <a:gd name="T11" fmla="*/ 1117 h 131"/>
                <a:gd name="T12" fmla="*/ 1843 w 446"/>
                <a:gd name="T13" fmla="*/ 1630 h 131"/>
                <a:gd name="T14" fmla="*/ 3624 w 446"/>
                <a:gd name="T15" fmla="*/ 1117 h 131"/>
                <a:gd name="T16" fmla="*/ 4281 w 446"/>
                <a:gd name="T17" fmla="*/ 73 h 131"/>
                <a:gd name="T18" fmla="*/ 4281 w 446"/>
                <a:gd name="T19" fmla="*/ 0 h 13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46" h="131">
                  <a:moveTo>
                    <a:pt x="446" y="0"/>
                  </a:moveTo>
                  <a:cubicBezTo>
                    <a:pt x="443" y="29"/>
                    <a:pt x="419" y="57"/>
                    <a:pt x="378" y="79"/>
                  </a:cubicBezTo>
                  <a:cubicBezTo>
                    <a:pt x="329" y="106"/>
                    <a:pt x="263" y="121"/>
                    <a:pt x="192" y="121"/>
                  </a:cubicBezTo>
                  <a:cubicBezTo>
                    <a:pt x="122" y="121"/>
                    <a:pt x="49" y="11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2" y="88"/>
                    <a:pt x="4" y="89"/>
                    <a:pt x="7" y="90"/>
                  </a:cubicBezTo>
                  <a:cubicBezTo>
                    <a:pt x="56" y="117"/>
                    <a:pt x="122" y="131"/>
                    <a:pt x="192" y="131"/>
                  </a:cubicBezTo>
                  <a:cubicBezTo>
                    <a:pt x="263" y="131"/>
                    <a:pt x="329" y="117"/>
                    <a:pt x="378" y="90"/>
                  </a:cubicBezTo>
                  <a:cubicBezTo>
                    <a:pt x="422" y="66"/>
                    <a:pt x="446" y="36"/>
                    <a:pt x="446" y="6"/>
                  </a:cubicBezTo>
                  <a:cubicBezTo>
                    <a:pt x="446" y="4"/>
                    <a:pt x="446" y="2"/>
                    <a:pt x="446" y="0"/>
                  </a:cubicBezTo>
                  <a:close/>
                </a:path>
              </a:pathLst>
            </a:custGeom>
            <a:solidFill>
              <a:srgbClr val="8744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5" name="Freeform 525">
              <a:extLst>
                <a:ext uri="{FF2B5EF4-FFF2-40B4-BE49-F238E27FC236}">
                  <a16:creationId xmlns:a16="http://schemas.microsoft.com/office/drawing/2014/main" id="{09E10BF1-DF25-41A2-BEA8-E180EE810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363"/>
              <a:ext cx="812" cy="276"/>
            </a:xfrm>
            <a:custGeom>
              <a:avLst/>
              <a:gdLst>
                <a:gd name="T0" fmla="*/ 0 w 461"/>
                <a:gd name="T1" fmla="*/ 1827 h 147"/>
                <a:gd name="T2" fmla="*/ 733 w 461"/>
                <a:gd name="T3" fmla="*/ 680 h 147"/>
                <a:gd name="T4" fmla="*/ 2628 w 461"/>
                <a:gd name="T5" fmla="*/ 84 h 147"/>
                <a:gd name="T6" fmla="*/ 4437 w 461"/>
                <a:gd name="T7" fmla="*/ 610 h 147"/>
                <a:gd name="T8" fmla="*/ 4437 w 461"/>
                <a:gd name="T9" fmla="*/ 595 h 147"/>
                <a:gd name="T10" fmla="*/ 4372 w 461"/>
                <a:gd name="T11" fmla="*/ 558 h 147"/>
                <a:gd name="T12" fmla="*/ 2646 w 461"/>
                <a:gd name="T13" fmla="*/ 0 h 147"/>
                <a:gd name="T14" fmla="*/ 722 w 461"/>
                <a:gd name="T15" fmla="*/ 567 h 147"/>
                <a:gd name="T16" fmla="*/ 0 w 461"/>
                <a:gd name="T17" fmla="*/ 1767 h 147"/>
                <a:gd name="T18" fmla="*/ 0 w 461"/>
                <a:gd name="T19" fmla="*/ 1827 h 14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61" h="147">
                  <a:moveTo>
                    <a:pt x="0" y="147"/>
                  </a:moveTo>
                  <a:cubicBezTo>
                    <a:pt x="3" y="119"/>
                    <a:pt x="34" y="77"/>
                    <a:pt x="76" y="55"/>
                  </a:cubicBezTo>
                  <a:cubicBezTo>
                    <a:pt x="125" y="28"/>
                    <a:pt x="202" y="7"/>
                    <a:pt x="273" y="7"/>
                  </a:cubicBezTo>
                  <a:cubicBezTo>
                    <a:pt x="343" y="7"/>
                    <a:pt x="412" y="22"/>
                    <a:pt x="461" y="49"/>
                  </a:cubicBezTo>
                  <a:cubicBezTo>
                    <a:pt x="461" y="48"/>
                    <a:pt x="461" y="48"/>
                    <a:pt x="461" y="48"/>
                  </a:cubicBezTo>
                  <a:cubicBezTo>
                    <a:pt x="458" y="47"/>
                    <a:pt x="456" y="46"/>
                    <a:pt x="454" y="45"/>
                  </a:cubicBezTo>
                  <a:cubicBezTo>
                    <a:pt x="405" y="18"/>
                    <a:pt x="346" y="0"/>
                    <a:pt x="275" y="0"/>
                  </a:cubicBezTo>
                  <a:cubicBezTo>
                    <a:pt x="205" y="0"/>
                    <a:pt x="124" y="20"/>
                    <a:pt x="75" y="46"/>
                  </a:cubicBezTo>
                  <a:cubicBezTo>
                    <a:pt x="31" y="70"/>
                    <a:pt x="0" y="112"/>
                    <a:pt x="0" y="142"/>
                  </a:cubicBezTo>
                  <a:cubicBezTo>
                    <a:pt x="0" y="144"/>
                    <a:pt x="0" y="146"/>
                    <a:pt x="0" y="1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6" name="Freeform 526">
              <a:extLst>
                <a:ext uri="{FF2B5EF4-FFF2-40B4-BE49-F238E27FC236}">
                  <a16:creationId xmlns:a16="http://schemas.microsoft.com/office/drawing/2014/main" id="{B928E93F-CC34-4557-B403-B2BBBF0DF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656"/>
              <a:ext cx="986" cy="284"/>
            </a:xfrm>
            <a:custGeom>
              <a:avLst/>
              <a:gdLst>
                <a:gd name="T0" fmla="*/ 2690 w 560"/>
                <a:gd name="T1" fmla="*/ 1791 h 151"/>
                <a:gd name="T2" fmla="*/ 12 w 560"/>
                <a:gd name="T3" fmla="*/ 0 h 151"/>
                <a:gd name="T4" fmla="*/ 0 w 560"/>
                <a:gd name="T5" fmla="*/ 0 h 151"/>
                <a:gd name="T6" fmla="*/ 2690 w 560"/>
                <a:gd name="T7" fmla="*/ 1888 h 151"/>
                <a:gd name="T8" fmla="*/ 5383 w 560"/>
                <a:gd name="T9" fmla="*/ 0 h 151"/>
                <a:gd name="T10" fmla="*/ 5383 w 560"/>
                <a:gd name="T11" fmla="*/ 0 h 151"/>
                <a:gd name="T12" fmla="*/ 2690 w 560"/>
                <a:gd name="T13" fmla="*/ 1791 h 15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151">
                  <a:moveTo>
                    <a:pt x="280" y="143"/>
                  </a:moveTo>
                  <a:cubicBezTo>
                    <a:pt x="130" y="143"/>
                    <a:pt x="8" y="8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cubicBezTo>
                    <a:pt x="560" y="0"/>
                    <a:pt x="560" y="0"/>
                    <a:pt x="560" y="0"/>
                  </a:cubicBezTo>
                  <a:cubicBezTo>
                    <a:pt x="552" y="80"/>
                    <a:pt x="430" y="143"/>
                    <a:pt x="280" y="143"/>
                  </a:cubicBezTo>
                  <a:close/>
                </a:path>
              </a:pathLst>
            </a:custGeom>
            <a:solidFill>
              <a:srgbClr val="3700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7" name="Freeform 527">
              <a:extLst>
                <a:ext uri="{FF2B5EF4-FFF2-40B4-BE49-F238E27FC236}">
                  <a16:creationId xmlns:a16="http://schemas.microsoft.com/office/drawing/2014/main" id="{5525473C-1A7F-43C2-94B5-2EEDD5EAB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5" y="2829"/>
              <a:ext cx="928" cy="208"/>
            </a:xfrm>
            <a:custGeom>
              <a:avLst/>
              <a:gdLst>
                <a:gd name="T0" fmla="*/ 0 w 527"/>
                <a:gd name="T1" fmla="*/ 172 h 111"/>
                <a:gd name="T2" fmla="*/ 2490 w 527"/>
                <a:gd name="T3" fmla="*/ 1370 h 111"/>
                <a:gd name="T4" fmla="*/ 5066 w 527"/>
                <a:gd name="T5" fmla="*/ 0 h 111"/>
                <a:gd name="T6" fmla="*/ 2490 w 527"/>
                <a:gd name="T7" fmla="*/ 1270 h 111"/>
                <a:gd name="T8" fmla="*/ 0 w 527"/>
                <a:gd name="T9" fmla="*/ 172 h 1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7" h="111">
                  <a:moveTo>
                    <a:pt x="0" y="14"/>
                  </a:moveTo>
                  <a:cubicBezTo>
                    <a:pt x="42" y="70"/>
                    <a:pt x="142" y="111"/>
                    <a:pt x="259" y="111"/>
                  </a:cubicBezTo>
                  <a:cubicBezTo>
                    <a:pt x="386" y="111"/>
                    <a:pt x="493" y="63"/>
                    <a:pt x="527" y="0"/>
                  </a:cubicBezTo>
                  <a:cubicBezTo>
                    <a:pt x="489" y="61"/>
                    <a:pt x="383" y="103"/>
                    <a:pt x="259" y="103"/>
                  </a:cubicBezTo>
                  <a:cubicBezTo>
                    <a:pt x="144" y="103"/>
                    <a:pt x="44" y="69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3858" name="Freeform 528">
              <a:extLst>
                <a:ext uri="{FF2B5EF4-FFF2-40B4-BE49-F238E27FC236}">
                  <a16:creationId xmlns:a16="http://schemas.microsoft.com/office/drawing/2014/main" id="{B0A31FBA-650D-4D1D-8198-C563C66F3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1" y="2438"/>
              <a:ext cx="680" cy="89"/>
            </a:xfrm>
            <a:custGeom>
              <a:avLst/>
              <a:gdLst>
                <a:gd name="T0" fmla="*/ 0 w 386"/>
                <a:gd name="T1" fmla="*/ 606 h 47"/>
                <a:gd name="T2" fmla="*/ 0 w 386"/>
                <a:gd name="T3" fmla="*/ 606 h 47"/>
                <a:gd name="T4" fmla="*/ 1859 w 386"/>
                <a:gd name="T5" fmla="*/ 28 h 47"/>
                <a:gd name="T6" fmla="*/ 3717 w 386"/>
                <a:gd name="T7" fmla="*/ 606 h 47"/>
                <a:gd name="T8" fmla="*/ 3717 w 386"/>
                <a:gd name="T9" fmla="*/ 606 h 47"/>
                <a:gd name="T10" fmla="*/ 1859 w 386"/>
                <a:gd name="T11" fmla="*/ 0 h 47"/>
                <a:gd name="T12" fmla="*/ 0 w 386"/>
                <a:gd name="T13" fmla="*/ 606 h 4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86" h="47">
                  <a:moveTo>
                    <a:pt x="0" y="47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45" y="17"/>
                    <a:pt x="110" y="2"/>
                    <a:pt x="193" y="2"/>
                  </a:cubicBezTo>
                  <a:cubicBezTo>
                    <a:pt x="276" y="2"/>
                    <a:pt x="341" y="17"/>
                    <a:pt x="386" y="47"/>
                  </a:cubicBezTo>
                  <a:cubicBezTo>
                    <a:pt x="386" y="47"/>
                    <a:pt x="386" y="47"/>
                    <a:pt x="386" y="47"/>
                  </a:cubicBezTo>
                  <a:cubicBezTo>
                    <a:pt x="341" y="17"/>
                    <a:pt x="276" y="0"/>
                    <a:pt x="193" y="0"/>
                  </a:cubicBezTo>
                  <a:cubicBezTo>
                    <a:pt x="110" y="0"/>
                    <a:pt x="45" y="17"/>
                    <a:pt x="0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59" name="Freeform 529">
              <a:extLst>
                <a:ext uri="{FF2B5EF4-FFF2-40B4-BE49-F238E27FC236}">
                  <a16:creationId xmlns:a16="http://schemas.microsoft.com/office/drawing/2014/main" id="{273A2427-1B66-4739-A213-DC6A9F7E9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" y="2641"/>
              <a:ext cx="986" cy="396"/>
            </a:xfrm>
            <a:custGeom>
              <a:avLst/>
              <a:gdLst>
                <a:gd name="T0" fmla="*/ 5383 w 560"/>
                <a:gd name="T1" fmla="*/ 694 h 211"/>
                <a:gd name="T2" fmla="*/ 2690 w 560"/>
                <a:gd name="T3" fmla="*/ 2616 h 211"/>
                <a:gd name="T4" fmla="*/ 0 w 560"/>
                <a:gd name="T5" fmla="*/ 694 h 211"/>
                <a:gd name="T6" fmla="*/ 0 w 560"/>
                <a:gd name="T7" fmla="*/ 0 h 211"/>
                <a:gd name="T8" fmla="*/ 2690 w 560"/>
                <a:gd name="T9" fmla="*/ 1871 h 211"/>
                <a:gd name="T10" fmla="*/ 5383 w 560"/>
                <a:gd name="T11" fmla="*/ 0 h 211"/>
                <a:gd name="T12" fmla="*/ 5383 w 560"/>
                <a:gd name="T13" fmla="*/ 694 h 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0" h="211">
                  <a:moveTo>
                    <a:pt x="560" y="56"/>
                  </a:moveTo>
                  <a:cubicBezTo>
                    <a:pt x="560" y="140"/>
                    <a:pt x="435" y="211"/>
                    <a:pt x="280" y="211"/>
                  </a:cubicBezTo>
                  <a:cubicBezTo>
                    <a:pt x="126" y="211"/>
                    <a:pt x="0" y="140"/>
                    <a:pt x="0" y="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3"/>
                    <a:pt x="126" y="151"/>
                    <a:pt x="280" y="151"/>
                  </a:cubicBezTo>
                  <a:cubicBezTo>
                    <a:pt x="435" y="151"/>
                    <a:pt x="560" y="83"/>
                    <a:pt x="560" y="0"/>
                  </a:cubicBezTo>
                  <a:lnTo>
                    <a:pt x="560" y="56"/>
                  </a:ln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0" name="Oval 530">
              <a:extLst>
                <a:ext uri="{FF2B5EF4-FFF2-40B4-BE49-F238E27FC236}">
                  <a16:creationId xmlns:a16="http://schemas.microsoft.com/office/drawing/2014/main" id="{095EB9DA-712F-45A1-A123-1A6F5143E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8" y="2356"/>
              <a:ext cx="986" cy="569"/>
            </a:xfrm>
            <a:prstGeom prst="ellips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61" name="Freeform 531">
              <a:extLst>
                <a:ext uri="{FF2B5EF4-FFF2-40B4-BE49-F238E27FC236}">
                  <a16:creationId xmlns:a16="http://schemas.microsoft.com/office/drawing/2014/main" id="{2EA8A166-9B0C-441A-AEDB-927411B3A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2405"/>
              <a:ext cx="894" cy="471"/>
            </a:xfrm>
            <a:custGeom>
              <a:avLst/>
              <a:gdLst>
                <a:gd name="T0" fmla="*/ 660 w 508"/>
                <a:gd name="T1" fmla="*/ 2603 h 251"/>
                <a:gd name="T2" fmla="*/ 660 w 508"/>
                <a:gd name="T3" fmla="*/ 2603 h 251"/>
                <a:gd name="T4" fmla="*/ 0 w 508"/>
                <a:gd name="T5" fmla="*/ 1559 h 251"/>
                <a:gd name="T6" fmla="*/ 660 w 508"/>
                <a:gd name="T7" fmla="*/ 507 h 251"/>
                <a:gd name="T8" fmla="*/ 2437 w 508"/>
                <a:gd name="T9" fmla="*/ 0 h 251"/>
                <a:gd name="T10" fmla="*/ 4218 w 508"/>
                <a:gd name="T11" fmla="*/ 507 h 251"/>
                <a:gd name="T12" fmla="*/ 4871 w 508"/>
                <a:gd name="T13" fmla="*/ 1559 h 251"/>
                <a:gd name="T14" fmla="*/ 4218 w 508"/>
                <a:gd name="T15" fmla="*/ 2603 h 251"/>
                <a:gd name="T16" fmla="*/ 2437 w 508"/>
                <a:gd name="T17" fmla="*/ 3113 h 251"/>
                <a:gd name="T18" fmla="*/ 660 w 508"/>
                <a:gd name="T19" fmla="*/ 2603 h 25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08" h="251">
                  <a:moveTo>
                    <a:pt x="69" y="210"/>
                  </a:moveTo>
                  <a:cubicBezTo>
                    <a:pt x="69" y="210"/>
                    <a:pt x="69" y="210"/>
                    <a:pt x="69" y="210"/>
                  </a:cubicBezTo>
                  <a:cubicBezTo>
                    <a:pt x="25" y="186"/>
                    <a:pt x="0" y="156"/>
                    <a:pt x="0" y="126"/>
                  </a:cubicBezTo>
                  <a:cubicBezTo>
                    <a:pt x="0" y="95"/>
                    <a:pt x="25" y="65"/>
                    <a:pt x="69" y="41"/>
                  </a:cubicBezTo>
                  <a:cubicBezTo>
                    <a:pt x="118" y="15"/>
                    <a:pt x="184" y="0"/>
                    <a:pt x="254" y="0"/>
                  </a:cubicBezTo>
                  <a:cubicBezTo>
                    <a:pt x="325" y="0"/>
                    <a:pt x="391" y="15"/>
                    <a:pt x="440" y="41"/>
                  </a:cubicBezTo>
                  <a:cubicBezTo>
                    <a:pt x="484" y="65"/>
                    <a:pt x="508" y="95"/>
                    <a:pt x="508" y="126"/>
                  </a:cubicBezTo>
                  <a:cubicBezTo>
                    <a:pt x="508" y="156"/>
                    <a:pt x="484" y="186"/>
                    <a:pt x="440" y="210"/>
                  </a:cubicBezTo>
                  <a:cubicBezTo>
                    <a:pt x="391" y="237"/>
                    <a:pt x="325" y="251"/>
                    <a:pt x="254" y="251"/>
                  </a:cubicBezTo>
                  <a:cubicBezTo>
                    <a:pt x="184" y="251"/>
                    <a:pt x="118" y="237"/>
                    <a:pt x="69" y="210"/>
                  </a:cubicBezTo>
                  <a:close/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2" name="Freeform 532">
              <a:extLst>
                <a:ext uri="{FF2B5EF4-FFF2-40B4-BE49-F238E27FC236}">
                  <a16:creationId xmlns:a16="http://schemas.microsoft.com/office/drawing/2014/main" id="{91EDFCF5-BFC6-4682-8D39-82AC2354F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2453"/>
              <a:ext cx="543" cy="207"/>
            </a:xfrm>
            <a:custGeom>
              <a:avLst/>
              <a:gdLst>
                <a:gd name="T0" fmla="*/ 0 w 308"/>
                <a:gd name="T1" fmla="*/ 1381 h 110"/>
                <a:gd name="T2" fmla="*/ 2232 w 308"/>
                <a:gd name="T3" fmla="*/ 0 h 110"/>
                <a:gd name="T4" fmla="*/ 2974 w 308"/>
                <a:gd name="T5" fmla="*/ 113 h 110"/>
                <a:gd name="T6" fmla="*/ 0 w 308"/>
                <a:gd name="T7" fmla="*/ 1381 h 11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8" h="110">
                  <a:moveTo>
                    <a:pt x="0" y="110"/>
                  </a:moveTo>
                  <a:cubicBezTo>
                    <a:pt x="14" y="48"/>
                    <a:pt x="120" y="0"/>
                    <a:pt x="231" y="0"/>
                  </a:cubicBezTo>
                  <a:cubicBezTo>
                    <a:pt x="256" y="0"/>
                    <a:pt x="283" y="3"/>
                    <a:pt x="308" y="9"/>
                  </a:cubicBezTo>
                  <a:cubicBezTo>
                    <a:pt x="253" y="0"/>
                    <a:pt x="49" y="6"/>
                    <a:pt x="0" y="110"/>
                  </a:cubicBezTo>
                  <a:close/>
                </a:path>
              </a:pathLst>
            </a:custGeom>
            <a:solidFill>
              <a:srgbClr val="EFC8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3" name="Oval 533">
              <a:extLst>
                <a:ext uri="{FF2B5EF4-FFF2-40B4-BE49-F238E27FC236}">
                  <a16:creationId xmlns:a16="http://schemas.microsoft.com/office/drawing/2014/main" id="{2E7AEB52-26AF-450B-BCF5-9250D89EC8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2" y="2450"/>
              <a:ext cx="23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64" name="Oval 534">
              <a:extLst>
                <a:ext uri="{FF2B5EF4-FFF2-40B4-BE49-F238E27FC236}">
                  <a16:creationId xmlns:a16="http://schemas.microsoft.com/office/drawing/2014/main" id="{D62487E3-B7C0-4E8E-8558-8CFCC7665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4" y="2459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65" name="Oval 535">
              <a:extLst>
                <a:ext uri="{FF2B5EF4-FFF2-40B4-BE49-F238E27FC236}">
                  <a16:creationId xmlns:a16="http://schemas.microsoft.com/office/drawing/2014/main" id="{6A6E47EC-41CF-4E2A-8D42-79CFB5DEE7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1" y="2459"/>
              <a:ext cx="16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3866" name="Freeform 536">
              <a:extLst>
                <a:ext uri="{FF2B5EF4-FFF2-40B4-BE49-F238E27FC236}">
                  <a16:creationId xmlns:a16="http://schemas.microsoft.com/office/drawing/2014/main" id="{6947FE30-3A92-4D78-9F77-3FC3842E5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671"/>
              <a:ext cx="923" cy="229"/>
            </a:xfrm>
            <a:custGeom>
              <a:avLst/>
              <a:gdLst>
                <a:gd name="T0" fmla="*/ 0 w 524"/>
                <a:gd name="T1" fmla="*/ 0 h 122"/>
                <a:gd name="T2" fmla="*/ 705 w 524"/>
                <a:gd name="T3" fmla="*/ 993 h 122"/>
                <a:gd name="T4" fmla="*/ 2526 w 524"/>
                <a:gd name="T5" fmla="*/ 1515 h 122"/>
                <a:gd name="T6" fmla="*/ 4351 w 524"/>
                <a:gd name="T7" fmla="*/ 993 h 122"/>
                <a:gd name="T8" fmla="*/ 5045 w 524"/>
                <a:gd name="T9" fmla="*/ 39 h 1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4" h="122">
                  <a:moveTo>
                    <a:pt x="0" y="0"/>
                  </a:moveTo>
                  <a:cubicBezTo>
                    <a:pt x="6" y="30"/>
                    <a:pt x="32" y="58"/>
                    <a:pt x="73" y="80"/>
                  </a:cubicBezTo>
                  <a:cubicBezTo>
                    <a:pt x="123" y="107"/>
                    <a:pt x="190" y="122"/>
                    <a:pt x="262" y="122"/>
                  </a:cubicBezTo>
                  <a:cubicBezTo>
                    <a:pt x="334" y="122"/>
                    <a:pt x="401" y="107"/>
                    <a:pt x="452" y="80"/>
                  </a:cubicBezTo>
                  <a:cubicBezTo>
                    <a:pt x="491" y="58"/>
                    <a:pt x="516" y="32"/>
                    <a:pt x="524" y="3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7" name="Line 537">
              <a:extLst>
                <a:ext uri="{FF2B5EF4-FFF2-40B4-BE49-F238E27FC236}">
                  <a16:creationId xmlns:a16="http://schemas.microsoft.com/office/drawing/2014/main" id="{F6169EAB-126B-4F5E-869E-54B08BEAB0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5" y="2714"/>
              <a:ext cx="1" cy="60"/>
            </a:xfrm>
            <a:prstGeom prst="line">
              <a:avLst/>
            </a:prstGeom>
            <a:noFill/>
            <a:ln w="1588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8" name="Freeform 538">
              <a:extLst>
                <a:ext uri="{FF2B5EF4-FFF2-40B4-BE49-F238E27FC236}">
                  <a16:creationId xmlns:a16="http://schemas.microsoft.com/office/drawing/2014/main" id="{EB1CF308-3A48-439A-97EA-71F24A9E3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9" y="2639"/>
              <a:ext cx="966" cy="280"/>
            </a:xfrm>
            <a:custGeom>
              <a:avLst/>
              <a:gdLst>
                <a:gd name="T0" fmla="*/ 0 w 549"/>
                <a:gd name="T1" fmla="*/ 272 h 149"/>
                <a:gd name="T2" fmla="*/ 0 w 549"/>
                <a:gd name="T3" fmla="*/ 0 h 149"/>
                <a:gd name="T4" fmla="*/ 2625 w 549"/>
                <a:gd name="T5" fmla="*/ 1857 h 149"/>
                <a:gd name="T6" fmla="*/ 5263 w 549"/>
                <a:gd name="T7" fmla="*/ 0 h 149"/>
                <a:gd name="T8" fmla="*/ 5263 w 549"/>
                <a:gd name="T9" fmla="*/ 272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49" h="149">
                  <a:moveTo>
                    <a:pt x="0" y="2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2"/>
                    <a:pt x="123" y="149"/>
                    <a:pt x="274" y="149"/>
                  </a:cubicBezTo>
                  <a:cubicBezTo>
                    <a:pt x="426" y="149"/>
                    <a:pt x="549" y="82"/>
                    <a:pt x="549" y="0"/>
                  </a:cubicBezTo>
                  <a:cubicBezTo>
                    <a:pt x="549" y="22"/>
                    <a:pt x="549" y="22"/>
                    <a:pt x="549" y="22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69" name="Line 539">
              <a:extLst>
                <a:ext uri="{FF2B5EF4-FFF2-40B4-BE49-F238E27FC236}">
                  <a16:creationId xmlns:a16="http://schemas.microsoft.com/office/drawing/2014/main" id="{B2274645-CC75-4447-9E8E-73B96BBD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9" y="2714"/>
              <a:ext cx="1" cy="55"/>
            </a:xfrm>
            <a:prstGeom prst="line">
              <a:avLst/>
            </a:prstGeom>
            <a:noFill/>
            <a:ln w="1588" cap="rnd">
              <a:solidFill>
                <a:srgbClr val="3B3B3B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0" name="Freeform 540">
              <a:extLst>
                <a:ext uri="{FF2B5EF4-FFF2-40B4-BE49-F238E27FC236}">
                  <a16:creationId xmlns:a16="http://schemas.microsoft.com/office/drawing/2014/main" id="{78476BF0-7ED5-43D8-BB9A-85D86883E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378"/>
              <a:ext cx="932" cy="357"/>
            </a:xfrm>
            <a:custGeom>
              <a:avLst/>
              <a:gdLst>
                <a:gd name="T0" fmla="*/ 4917 w 529"/>
                <a:gd name="T1" fmla="*/ 2369 h 190"/>
                <a:gd name="T2" fmla="*/ 5097 w 529"/>
                <a:gd name="T3" fmla="*/ 1731 h 190"/>
                <a:gd name="T4" fmla="*/ 4373 w 529"/>
                <a:gd name="T5" fmla="*/ 537 h 190"/>
                <a:gd name="T6" fmla="*/ 2542 w 529"/>
                <a:gd name="T7" fmla="*/ 0 h 190"/>
                <a:gd name="T8" fmla="*/ 724 w 529"/>
                <a:gd name="T9" fmla="*/ 537 h 190"/>
                <a:gd name="T10" fmla="*/ 0 w 529"/>
                <a:gd name="T11" fmla="*/ 1731 h 190"/>
                <a:gd name="T12" fmla="*/ 164 w 529"/>
                <a:gd name="T13" fmla="*/ 2341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9" h="190">
                  <a:moveTo>
                    <a:pt x="510" y="190"/>
                  </a:moveTo>
                  <a:cubicBezTo>
                    <a:pt x="522" y="174"/>
                    <a:pt x="529" y="157"/>
                    <a:pt x="529" y="139"/>
                  </a:cubicBezTo>
                  <a:cubicBezTo>
                    <a:pt x="529" y="103"/>
                    <a:pt x="502" y="69"/>
                    <a:pt x="454" y="43"/>
                  </a:cubicBezTo>
                  <a:cubicBezTo>
                    <a:pt x="403" y="15"/>
                    <a:pt x="336" y="0"/>
                    <a:pt x="264" y="0"/>
                  </a:cubicBezTo>
                  <a:cubicBezTo>
                    <a:pt x="192" y="0"/>
                    <a:pt x="125" y="15"/>
                    <a:pt x="75" y="43"/>
                  </a:cubicBezTo>
                  <a:cubicBezTo>
                    <a:pt x="26" y="69"/>
                    <a:pt x="0" y="103"/>
                    <a:pt x="0" y="139"/>
                  </a:cubicBezTo>
                  <a:cubicBezTo>
                    <a:pt x="0" y="156"/>
                    <a:pt x="6" y="173"/>
                    <a:pt x="17" y="188"/>
                  </a:cubicBezTo>
                </a:path>
              </a:pathLst>
            </a:custGeom>
            <a:noFill/>
            <a:ln w="1588" cap="rnd">
              <a:solidFill>
                <a:srgbClr val="4A4A4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71" name="Oval 541">
              <a:extLst>
                <a:ext uri="{FF2B5EF4-FFF2-40B4-BE49-F238E27FC236}">
                  <a16:creationId xmlns:a16="http://schemas.microsoft.com/office/drawing/2014/main" id="{63DCF36F-D57A-4681-9F63-470DF9FAA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9" y="2361"/>
              <a:ext cx="966" cy="558"/>
            </a:xfrm>
            <a:prstGeom prst="ellipse">
              <a:avLst/>
            </a:prstGeom>
            <a:noFill/>
            <a:ln w="1588" cap="rnd">
              <a:solidFill>
                <a:srgbClr val="4A4A4A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08C7BAA4-5ECD-4A44-A4C4-52298F03F1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 dirty="0"/>
              <a:t>Petri </a:t>
            </a:r>
            <a:r>
              <a:rPr lang="fr-FR" altLang="x-none" sz="5067" dirty="0" err="1"/>
              <a:t>dish</a:t>
            </a:r>
            <a:r>
              <a:rPr lang="fr-FR" altLang="x-none" sz="5067" dirty="0"/>
              <a:t> (4)</a:t>
            </a:r>
          </a:p>
        </p:txBody>
      </p:sp>
      <p:grpSp>
        <p:nvGrpSpPr>
          <p:cNvPr id="34819" name="Group 3">
            <a:extLst>
              <a:ext uri="{FF2B5EF4-FFF2-40B4-BE49-F238E27FC236}">
                <a16:creationId xmlns:a16="http://schemas.microsoft.com/office/drawing/2014/main" id="{D5E96226-4590-4D98-A213-8944C6F20F43}"/>
              </a:ext>
            </a:extLst>
          </p:cNvPr>
          <p:cNvGrpSpPr>
            <a:grpSpLocks/>
          </p:cNvGrpSpPr>
          <p:nvPr/>
        </p:nvGrpSpPr>
        <p:grpSpPr bwMode="auto">
          <a:xfrm>
            <a:off x="2819400" y="1524000"/>
            <a:ext cx="1785938" cy="1905000"/>
            <a:chOff x="912" y="816"/>
            <a:chExt cx="1260" cy="1344"/>
          </a:xfrm>
        </p:grpSpPr>
        <p:sp>
          <p:nvSpPr>
            <p:cNvPr id="34856" name="Oval 4">
              <a:extLst>
                <a:ext uri="{FF2B5EF4-FFF2-40B4-BE49-F238E27FC236}">
                  <a16:creationId xmlns:a16="http://schemas.microsoft.com/office/drawing/2014/main" id="{AD97688B-D190-4B30-AE16-EE43682FC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816"/>
              <a:ext cx="1260" cy="1344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7" name="Freeform 5">
              <a:extLst>
                <a:ext uri="{FF2B5EF4-FFF2-40B4-BE49-F238E27FC236}">
                  <a16:creationId xmlns:a16="http://schemas.microsoft.com/office/drawing/2014/main" id="{8D9C20B4-1D75-4E4D-865E-7C178BF46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" y="823"/>
              <a:ext cx="1093" cy="1111"/>
            </a:xfrm>
            <a:custGeom>
              <a:avLst/>
              <a:gdLst>
                <a:gd name="T0" fmla="*/ 88 w 510"/>
                <a:gd name="T1" fmla="*/ 8026 h 486"/>
                <a:gd name="T2" fmla="*/ 6200 w 510"/>
                <a:gd name="T3" fmla="*/ 110 h 486"/>
                <a:gd name="T4" fmla="*/ 10756 w 510"/>
                <a:gd name="T5" fmla="*/ 2702 h 486"/>
                <a:gd name="T6" fmla="*/ 6140 w 510"/>
                <a:gd name="T7" fmla="*/ 0 h 486"/>
                <a:gd name="T8" fmla="*/ 0 w 510"/>
                <a:gd name="T9" fmla="*/ 7923 h 486"/>
                <a:gd name="T10" fmla="*/ 1603 w 510"/>
                <a:gd name="T11" fmla="*/ 13273 h 486"/>
                <a:gd name="T12" fmla="*/ 88 w 510"/>
                <a:gd name="T13" fmla="*/ 8026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8" name="Freeform 6">
              <a:extLst>
                <a:ext uri="{FF2B5EF4-FFF2-40B4-BE49-F238E27FC236}">
                  <a16:creationId xmlns:a16="http://schemas.microsoft.com/office/drawing/2014/main" id="{F88C20C1-C470-4F23-AB18-7075EBF5AC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1042"/>
              <a:ext cx="1091" cy="1111"/>
            </a:xfrm>
            <a:custGeom>
              <a:avLst/>
              <a:gdLst>
                <a:gd name="T0" fmla="*/ 10687 w 509"/>
                <a:gd name="T1" fmla="*/ 5221 h 486"/>
                <a:gd name="T2" fmla="*/ 4540 w 509"/>
                <a:gd name="T3" fmla="*/ 13163 h 486"/>
                <a:gd name="T4" fmla="*/ 0 w 509"/>
                <a:gd name="T5" fmla="*/ 10573 h 486"/>
                <a:gd name="T6" fmla="*/ 4617 w 509"/>
                <a:gd name="T7" fmla="*/ 13273 h 486"/>
                <a:gd name="T8" fmla="*/ 10741 w 509"/>
                <a:gd name="T9" fmla="*/ 5331 h 486"/>
                <a:gd name="T10" fmla="*/ 9157 w 509"/>
                <a:gd name="T11" fmla="*/ 0 h 486"/>
                <a:gd name="T12" fmla="*/ 10687 w 509"/>
                <a:gd name="T13" fmla="*/ 522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9" name="Oval 7">
              <a:extLst>
                <a:ext uri="{FF2B5EF4-FFF2-40B4-BE49-F238E27FC236}">
                  <a16:creationId xmlns:a16="http://schemas.microsoft.com/office/drawing/2014/main" id="{B385B3FA-D85B-4598-9EE3-96FA0E2A7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846"/>
              <a:ext cx="1202" cy="1284"/>
            </a:xfrm>
            <a:prstGeom prst="ellipse">
              <a:avLst/>
            </a:prstGeom>
            <a:solidFill>
              <a:srgbClr val="BFB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0" name="Oval 8">
              <a:extLst>
                <a:ext uri="{FF2B5EF4-FFF2-40B4-BE49-F238E27FC236}">
                  <a16:creationId xmlns:a16="http://schemas.microsoft.com/office/drawing/2014/main" id="{BEC2994D-CE47-4453-A7F7-F86D281E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" y="871"/>
              <a:ext cx="1158" cy="1234"/>
            </a:xfrm>
            <a:prstGeom prst="ellipse">
              <a:avLst/>
            </a:prstGeom>
            <a:solidFill>
              <a:srgbClr val="D8D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1" name="Oval 9">
              <a:extLst>
                <a:ext uri="{FF2B5EF4-FFF2-40B4-BE49-F238E27FC236}">
                  <a16:creationId xmlns:a16="http://schemas.microsoft.com/office/drawing/2014/main" id="{86A17B1B-9A80-48F2-8A9A-D6B9A4421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2" y="816"/>
              <a:ext cx="1260" cy="134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2" name="Oval 10">
              <a:extLst>
                <a:ext uri="{FF2B5EF4-FFF2-40B4-BE49-F238E27FC236}">
                  <a16:creationId xmlns:a16="http://schemas.microsoft.com/office/drawing/2014/main" id="{58349257-4C5F-4345-8A93-518386265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2" y="846"/>
              <a:ext cx="1202" cy="128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3" name="Oval 11">
              <a:extLst>
                <a:ext uri="{FF2B5EF4-FFF2-40B4-BE49-F238E27FC236}">
                  <a16:creationId xmlns:a16="http://schemas.microsoft.com/office/drawing/2014/main" id="{6FF3F88D-F0F4-4C89-A33B-9F1E127DD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3" y="871"/>
              <a:ext cx="1158" cy="1234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64" name="Freeform 12">
              <a:extLst>
                <a:ext uri="{FF2B5EF4-FFF2-40B4-BE49-F238E27FC236}">
                  <a16:creationId xmlns:a16="http://schemas.microsoft.com/office/drawing/2014/main" id="{73490AF0-1CFC-475D-B318-A2974B717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029"/>
              <a:ext cx="45" cy="48"/>
            </a:xfrm>
            <a:custGeom>
              <a:avLst/>
              <a:gdLst>
                <a:gd name="T0" fmla="*/ 60 w 21"/>
                <a:gd name="T1" fmla="*/ 443 h 21"/>
                <a:gd name="T2" fmla="*/ 109 w 21"/>
                <a:gd name="T3" fmla="*/ 85 h 21"/>
                <a:gd name="T4" fmla="*/ 386 w 21"/>
                <a:gd name="T5" fmla="*/ 130 h 21"/>
                <a:gd name="T6" fmla="*/ 334 w 21"/>
                <a:gd name="T7" fmla="*/ 491 h 21"/>
                <a:gd name="T8" fmla="*/ 60 w 21"/>
                <a:gd name="T9" fmla="*/ 44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5" name="Freeform 13">
              <a:extLst>
                <a:ext uri="{FF2B5EF4-FFF2-40B4-BE49-F238E27FC236}">
                  <a16:creationId xmlns:a16="http://schemas.microsoft.com/office/drawing/2014/main" id="{47D319E1-8951-4F30-AFB8-5E971E897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4" y="1010"/>
              <a:ext cx="30" cy="35"/>
            </a:xfrm>
            <a:custGeom>
              <a:avLst/>
              <a:gdLst>
                <a:gd name="T0" fmla="*/ 41 w 14"/>
                <a:gd name="T1" fmla="*/ 355 h 15"/>
                <a:gd name="T2" fmla="*/ 60 w 14"/>
                <a:gd name="T3" fmla="*/ 86 h 15"/>
                <a:gd name="T4" fmla="*/ 257 w 14"/>
                <a:gd name="T5" fmla="*/ 114 h 15"/>
                <a:gd name="T6" fmla="*/ 234 w 14"/>
                <a:gd name="T7" fmla="*/ 380 h 15"/>
                <a:gd name="T8" fmla="*/ 41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66" name="Freeform 14">
              <a:extLst>
                <a:ext uri="{FF2B5EF4-FFF2-40B4-BE49-F238E27FC236}">
                  <a16:creationId xmlns:a16="http://schemas.microsoft.com/office/drawing/2014/main" id="{10476B6B-3C8F-4CF3-B51D-85CBDE08B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6" y="1070"/>
              <a:ext cx="30" cy="34"/>
            </a:xfrm>
            <a:custGeom>
              <a:avLst/>
              <a:gdLst>
                <a:gd name="T0" fmla="*/ 41 w 14"/>
                <a:gd name="T1" fmla="*/ 292 h 15"/>
                <a:gd name="T2" fmla="*/ 60 w 14"/>
                <a:gd name="T3" fmla="*/ 82 h 15"/>
                <a:gd name="T4" fmla="*/ 257 w 14"/>
                <a:gd name="T5" fmla="*/ 102 h 15"/>
                <a:gd name="T6" fmla="*/ 234 w 14"/>
                <a:gd name="T7" fmla="*/ 340 h 15"/>
                <a:gd name="T8" fmla="*/ 41 w 14"/>
                <a:gd name="T9" fmla="*/ 2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0" name="Group 15">
            <a:extLst>
              <a:ext uri="{FF2B5EF4-FFF2-40B4-BE49-F238E27FC236}">
                <a16:creationId xmlns:a16="http://schemas.microsoft.com/office/drawing/2014/main" id="{140171E0-65B3-4A36-B9BF-89256EB3FDC4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524000"/>
            <a:ext cx="1785938" cy="1905000"/>
            <a:chOff x="2880" y="960"/>
            <a:chExt cx="1125" cy="1200"/>
          </a:xfrm>
        </p:grpSpPr>
        <p:sp>
          <p:nvSpPr>
            <p:cNvPr id="34845" name="Oval 16">
              <a:extLst>
                <a:ext uri="{FF2B5EF4-FFF2-40B4-BE49-F238E27FC236}">
                  <a16:creationId xmlns:a16="http://schemas.microsoft.com/office/drawing/2014/main" id="{378C7DF3-8D11-4017-A097-2037C5947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960"/>
              <a:ext cx="1125" cy="1200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6" name="Freeform 17">
              <a:extLst>
                <a:ext uri="{FF2B5EF4-FFF2-40B4-BE49-F238E27FC236}">
                  <a16:creationId xmlns:a16="http://schemas.microsoft.com/office/drawing/2014/main" id="{576D81AE-CE8C-4AD2-9FA3-70A4F7E54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966"/>
              <a:ext cx="976" cy="992"/>
            </a:xfrm>
            <a:custGeom>
              <a:avLst/>
              <a:gdLst>
                <a:gd name="T0" fmla="*/ 55 w 510"/>
                <a:gd name="T1" fmla="*/ 5103 h 486"/>
                <a:gd name="T2" fmla="*/ 3944 w 510"/>
                <a:gd name="T3" fmla="*/ 67 h 486"/>
                <a:gd name="T4" fmla="*/ 6842 w 510"/>
                <a:gd name="T5" fmla="*/ 1717 h 486"/>
                <a:gd name="T6" fmla="*/ 3904 w 510"/>
                <a:gd name="T7" fmla="*/ 0 h 486"/>
                <a:gd name="T8" fmla="*/ 0 w 510"/>
                <a:gd name="T9" fmla="*/ 5033 h 486"/>
                <a:gd name="T10" fmla="*/ 1014 w 510"/>
                <a:gd name="T11" fmla="*/ 8436 h 486"/>
                <a:gd name="T12" fmla="*/ 55 w 510"/>
                <a:gd name="T13" fmla="*/ 510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7" name="Freeform 18">
              <a:extLst>
                <a:ext uri="{FF2B5EF4-FFF2-40B4-BE49-F238E27FC236}">
                  <a16:creationId xmlns:a16="http://schemas.microsoft.com/office/drawing/2014/main" id="{04C5CEF1-66E1-4210-B136-5E6A91A13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162"/>
              <a:ext cx="974" cy="992"/>
            </a:xfrm>
            <a:custGeom>
              <a:avLst/>
              <a:gdLst>
                <a:gd name="T0" fmla="*/ 6782 w 509"/>
                <a:gd name="T1" fmla="*/ 3317 h 486"/>
                <a:gd name="T2" fmla="*/ 2878 w 509"/>
                <a:gd name="T3" fmla="*/ 8367 h 486"/>
                <a:gd name="T4" fmla="*/ 0 w 509"/>
                <a:gd name="T5" fmla="*/ 6719 h 486"/>
                <a:gd name="T6" fmla="*/ 2937 w 509"/>
                <a:gd name="T7" fmla="*/ 8436 h 486"/>
                <a:gd name="T8" fmla="*/ 6826 w 509"/>
                <a:gd name="T9" fmla="*/ 3382 h 486"/>
                <a:gd name="T10" fmla="*/ 5815 w 509"/>
                <a:gd name="T11" fmla="*/ 0 h 486"/>
                <a:gd name="T12" fmla="*/ 6782 w 509"/>
                <a:gd name="T13" fmla="*/ 3317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8" name="Oval 19">
              <a:extLst>
                <a:ext uri="{FF2B5EF4-FFF2-40B4-BE49-F238E27FC236}">
                  <a16:creationId xmlns:a16="http://schemas.microsoft.com/office/drawing/2014/main" id="{B7EF5687-8721-4287-B9BC-D713CA491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987"/>
              <a:ext cx="1073" cy="1146"/>
            </a:xfrm>
            <a:prstGeom prst="ellipse">
              <a:avLst/>
            </a:prstGeom>
            <a:solidFill>
              <a:srgbClr val="FBE2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9" name="Oval 20">
              <a:extLst>
                <a:ext uri="{FF2B5EF4-FFF2-40B4-BE49-F238E27FC236}">
                  <a16:creationId xmlns:a16="http://schemas.microsoft.com/office/drawing/2014/main" id="{C1D26799-687C-4468-8C3A-7F8C9E153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009"/>
              <a:ext cx="1033" cy="1102"/>
            </a:xfrm>
            <a:prstGeom prst="ellipse">
              <a:avLst/>
            </a:prstGeom>
            <a:solidFill>
              <a:srgbClr val="FBF4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0" name="Oval 21">
              <a:extLst>
                <a:ext uri="{FF2B5EF4-FFF2-40B4-BE49-F238E27FC236}">
                  <a16:creationId xmlns:a16="http://schemas.microsoft.com/office/drawing/2014/main" id="{F5DB305A-46DD-4368-8263-EA1A3114F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960"/>
              <a:ext cx="1125" cy="120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1" name="Oval 22">
              <a:extLst>
                <a:ext uri="{FF2B5EF4-FFF2-40B4-BE49-F238E27FC236}">
                  <a16:creationId xmlns:a16="http://schemas.microsoft.com/office/drawing/2014/main" id="{46E2EE84-16EF-46AB-AC15-2B8BA50D6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" y="987"/>
              <a:ext cx="1073" cy="1146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2" name="Oval 23">
              <a:extLst>
                <a:ext uri="{FF2B5EF4-FFF2-40B4-BE49-F238E27FC236}">
                  <a16:creationId xmlns:a16="http://schemas.microsoft.com/office/drawing/2014/main" id="{A84C1F96-6E83-4CA8-8919-1ABFD2DF2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6" y="1009"/>
              <a:ext cx="1033" cy="1102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53" name="Freeform 24">
              <a:extLst>
                <a:ext uri="{FF2B5EF4-FFF2-40B4-BE49-F238E27FC236}">
                  <a16:creationId xmlns:a16="http://schemas.microsoft.com/office/drawing/2014/main" id="{01C13B48-880D-4C0E-BD53-71275FE31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150"/>
              <a:ext cx="41" cy="43"/>
            </a:xfrm>
            <a:custGeom>
              <a:avLst/>
              <a:gdLst>
                <a:gd name="T0" fmla="*/ 45 w 21"/>
                <a:gd name="T1" fmla="*/ 285 h 21"/>
                <a:gd name="T2" fmla="*/ 76 w 21"/>
                <a:gd name="T3" fmla="*/ 51 h 21"/>
                <a:gd name="T4" fmla="*/ 260 w 21"/>
                <a:gd name="T5" fmla="*/ 84 h 21"/>
                <a:gd name="T6" fmla="*/ 232 w 21"/>
                <a:gd name="T7" fmla="*/ 319 h 21"/>
                <a:gd name="T8" fmla="*/ 45 w 21"/>
                <a:gd name="T9" fmla="*/ 28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4" name="Freeform 25">
              <a:extLst>
                <a:ext uri="{FF2B5EF4-FFF2-40B4-BE49-F238E27FC236}">
                  <a16:creationId xmlns:a16="http://schemas.microsoft.com/office/drawing/2014/main" id="{989FA07A-9461-4078-A1B8-D2DB8A3E5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6" y="1133"/>
              <a:ext cx="27" cy="31"/>
            </a:xfrm>
            <a:custGeom>
              <a:avLst/>
              <a:gdLst>
                <a:gd name="T0" fmla="*/ 29 w 14"/>
                <a:gd name="T1" fmla="*/ 221 h 15"/>
                <a:gd name="T2" fmla="*/ 44 w 14"/>
                <a:gd name="T3" fmla="*/ 52 h 15"/>
                <a:gd name="T4" fmla="*/ 164 w 14"/>
                <a:gd name="T5" fmla="*/ 72 h 15"/>
                <a:gd name="T6" fmla="*/ 152 w 14"/>
                <a:gd name="T7" fmla="*/ 240 h 15"/>
                <a:gd name="T8" fmla="*/ 29 w 14"/>
                <a:gd name="T9" fmla="*/ 2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55" name="Freeform 26">
              <a:extLst>
                <a:ext uri="{FF2B5EF4-FFF2-40B4-BE49-F238E27FC236}">
                  <a16:creationId xmlns:a16="http://schemas.microsoft.com/office/drawing/2014/main" id="{B2BBA0AB-DDB6-4676-A8AB-7A696CB1E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" y="1187"/>
              <a:ext cx="27" cy="30"/>
            </a:xfrm>
            <a:custGeom>
              <a:avLst/>
              <a:gdLst>
                <a:gd name="T0" fmla="*/ 29 w 14"/>
                <a:gd name="T1" fmla="*/ 176 h 15"/>
                <a:gd name="T2" fmla="*/ 44 w 14"/>
                <a:gd name="T3" fmla="*/ 48 h 15"/>
                <a:gd name="T4" fmla="*/ 164 w 14"/>
                <a:gd name="T5" fmla="*/ 64 h 15"/>
                <a:gd name="T6" fmla="*/ 152 w 14"/>
                <a:gd name="T7" fmla="*/ 208 h 15"/>
                <a:gd name="T8" fmla="*/ 29 w 14"/>
                <a:gd name="T9" fmla="*/ 17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1" name="Group 27">
            <a:extLst>
              <a:ext uri="{FF2B5EF4-FFF2-40B4-BE49-F238E27FC236}">
                <a16:creationId xmlns:a16="http://schemas.microsoft.com/office/drawing/2014/main" id="{6ADCCF68-C77D-4B80-AB86-5386C47C01F2}"/>
              </a:ext>
            </a:extLst>
          </p:cNvPr>
          <p:cNvGrpSpPr>
            <a:grpSpLocks/>
          </p:cNvGrpSpPr>
          <p:nvPr/>
        </p:nvGrpSpPr>
        <p:grpSpPr bwMode="auto">
          <a:xfrm>
            <a:off x="4343400" y="3886200"/>
            <a:ext cx="1785938" cy="1905000"/>
            <a:chOff x="1776" y="2448"/>
            <a:chExt cx="1125" cy="1200"/>
          </a:xfrm>
        </p:grpSpPr>
        <p:sp>
          <p:nvSpPr>
            <p:cNvPr id="34834" name="Oval 28">
              <a:extLst>
                <a:ext uri="{FF2B5EF4-FFF2-40B4-BE49-F238E27FC236}">
                  <a16:creationId xmlns:a16="http://schemas.microsoft.com/office/drawing/2014/main" id="{EB7C3504-4AAC-4EC4-805C-8C2B084F2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2448"/>
              <a:ext cx="1125" cy="1200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5" name="Freeform 29">
              <a:extLst>
                <a:ext uri="{FF2B5EF4-FFF2-40B4-BE49-F238E27FC236}">
                  <a16:creationId xmlns:a16="http://schemas.microsoft.com/office/drawing/2014/main" id="{C2098D4D-AC01-4ABA-86A4-F45ACAD05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1" y="2454"/>
              <a:ext cx="976" cy="992"/>
            </a:xfrm>
            <a:custGeom>
              <a:avLst/>
              <a:gdLst>
                <a:gd name="T0" fmla="*/ 55 w 510"/>
                <a:gd name="T1" fmla="*/ 5103 h 486"/>
                <a:gd name="T2" fmla="*/ 3944 w 510"/>
                <a:gd name="T3" fmla="*/ 67 h 486"/>
                <a:gd name="T4" fmla="*/ 6842 w 510"/>
                <a:gd name="T5" fmla="*/ 1717 h 486"/>
                <a:gd name="T6" fmla="*/ 3904 w 510"/>
                <a:gd name="T7" fmla="*/ 0 h 486"/>
                <a:gd name="T8" fmla="*/ 0 w 510"/>
                <a:gd name="T9" fmla="*/ 5033 h 486"/>
                <a:gd name="T10" fmla="*/ 1014 w 510"/>
                <a:gd name="T11" fmla="*/ 8436 h 486"/>
                <a:gd name="T12" fmla="*/ 55 w 510"/>
                <a:gd name="T13" fmla="*/ 5103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6" name="Freeform 30">
              <a:extLst>
                <a:ext uri="{FF2B5EF4-FFF2-40B4-BE49-F238E27FC236}">
                  <a16:creationId xmlns:a16="http://schemas.microsoft.com/office/drawing/2014/main" id="{3BFCF666-197C-42B7-9377-584B4809A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2" y="2650"/>
              <a:ext cx="974" cy="992"/>
            </a:xfrm>
            <a:custGeom>
              <a:avLst/>
              <a:gdLst>
                <a:gd name="T0" fmla="*/ 6782 w 509"/>
                <a:gd name="T1" fmla="*/ 3317 h 486"/>
                <a:gd name="T2" fmla="*/ 2878 w 509"/>
                <a:gd name="T3" fmla="*/ 8367 h 486"/>
                <a:gd name="T4" fmla="*/ 0 w 509"/>
                <a:gd name="T5" fmla="*/ 6719 h 486"/>
                <a:gd name="T6" fmla="*/ 2937 w 509"/>
                <a:gd name="T7" fmla="*/ 8436 h 486"/>
                <a:gd name="T8" fmla="*/ 6826 w 509"/>
                <a:gd name="T9" fmla="*/ 3382 h 486"/>
                <a:gd name="T10" fmla="*/ 5815 w 509"/>
                <a:gd name="T11" fmla="*/ 0 h 486"/>
                <a:gd name="T12" fmla="*/ 6782 w 509"/>
                <a:gd name="T13" fmla="*/ 3317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7" name="Oval 31">
              <a:extLst>
                <a:ext uri="{FF2B5EF4-FFF2-40B4-BE49-F238E27FC236}">
                  <a16:creationId xmlns:a16="http://schemas.microsoft.com/office/drawing/2014/main" id="{721AD1F8-3645-4A6E-8A8D-D28B210EE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475"/>
              <a:ext cx="1073" cy="1146"/>
            </a:xfrm>
            <a:prstGeom prst="ellipse">
              <a:avLst/>
            </a:prstGeom>
            <a:solidFill>
              <a:srgbClr val="5D37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8" name="Oval 32">
              <a:extLst>
                <a:ext uri="{FF2B5EF4-FFF2-40B4-BE49-F238E27FC236}">
                  <a16:creationId xmlns:a16="http://schemas.microsoft.com/office/drawing/2014/main" id="{F9CA2D9E-8F47-4C21-91CA-070F5C961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2497"/>
              <a:ext cx="1033" cy="1102"/>
            </a:xfrm>
            <a:prstGeom prst="ellipse">
              <a:avLst/>
            </a:prstGeom>
            <a:solidFill>
              <a:srgbClr val="9458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9" name="Oval 33">
              <a:extLst>
                <a:ext uri="{FF2B5EF4-FFF2-40B4-BE49-F238E27FC236}">
                  <a16:creationId xmlns:a16="http://schemas.microsoft.com/office/drawing/2014/main" id="{B1D41001-0B37-4ED2-AAA8-4AC72CCA19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2448"/>
              <a:ext cx="1125" cy="120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0" name="Oval 34">
              <a:extLst>
                <a:ext uri="{FF2B5EF4-FFF2-40B4-BE49-F238E27FC236}">
                  <a16:creationId xmlns:a16="http://schemas.microsoft.com/office/drawing/2014/main" id="{C4DCFD22-0473-4519-9384-6C038A474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3" y="2475"/>
              <a:ext cx="1073" cy="1146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1" name="Oval 35">
              <a:extLst>
                <a:ext uri="{FF2B5EF4-FFF2-40B4-BE49-F238E27FC236}">
                  <a16:creationId xmlns:a16="http://schemas.microsoft.com/office/drawing/2014/main" id="{CFB89285-D186-4830-9AAC-AA8ED7AC6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2" y="2497"/>
              <a:ext cx="1033" cy="1102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42" name="Freeform 36">
              <a:extLst>
                <a:ext uri="{FF2B5EF4-FFF2-40B4-BE49-F238E27FC236}">
                  <a16:creationId xmlns:a16="http://schemas.microsoft.com/office/drawing/2014/main" id="{F40D1329-6155-4C7F-BDF1-DA623322F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638"/>
              <a:ext cx="41" cy="43"/>
            </a:xfrm>
            <a:custGeom>
              <a:avLst/>
              <a:gdLst>
                <a:gd name="T0" fmla="*/ 45 w 21"/>
                <a:gd name="T1" fmla="*/ 285 h 21"/>
                <a:gd name="T2" fmla="*/ 76 w 21"/>
                <a:gd name="T3" fmla="*/ 51 h 21"/>
                <a:gd name="T4" fmla="*/ 260 w 21"/>
                <a:gd name="T5" fmla="*/ 84 h 21"/>
                <a:gd name="T6" fmla="*/ 232 w 21"/>
                <a:gd name="T7" fmla="*/ 319 h 21"/>
                <a:gd name="T8" fmla="*/ 45 w 21"/>
                <a:gd name="T9" fmla="*/ 285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3" name="Freeform 37">
              <a:extLst>
                <a:ext uri="{FF2B5EF4-FFF2-40B4-BE49-F238E27FC236}">
                  <a16:creationId xmlns:a16="http://schemas.microsoft.com/office/drawing/2014/main" id="{ADF1B650-51E3-45CF-9A37-8074C14C4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2621"/>
              <a:ext cx="27" cy="31"/>
            </a:xfrm>
            <a:custGeom>
              <a:avLst/>
              <a:gdLst>
                <a:gd name="T0" fmla="*/ 29 w 14"/>
                <a:gd name="T1" fmla="*/ 221 h 15"/>
                <a:gd name="T2" fmla="*/ 44 w 14"/>
                <a:gd name="T3" fmla="*/ 52 h 15"/>
                <a:gd name="T4" fmla="*/ 164 w 14"/>
                <a:gd name="T5" fmla="*/ 72 h 15"/>
                <a:gd name="T6" fmla="*/ 152 w 14"/>
                <a:gd name="T7" fmla="*/ 240 h 15"/>
                <a:gd name="T8" fmla="*/ 29 w 14"/>
                <a:gd name="T9" fmla="*/ 221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4" name="Freeform 38">
              <a:extLst>
                <a:ext uri="{FF2B5EF4-FFF2-40B4-BE49-F238E27FC236}">
                  <a16:creationId xmlns:a16="http://schemas.microsoft.com/office/drawing/2014/main" id="{BB4E0FC7-6FBB-43FF-ACFC-3BA82D7FA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2675"/>
              <a:ext cx="27" cy="30"/>
            </a:xfrm>
            <a:custGeom>
              <a:avLst/>
              <a:gdLst>
                <a:gd name="T0" fmla="*/ 29 w 14"/>
                <a:gd name="T1" fmla="*/ 176 h 15"/>
                <a:gd name="T2" fmla="*/ 44 w 14"/>
                <a:gd name="T3" fmla="*/ 48 h 15"/>
                <a:gd name="T4" fmla="*/ 164 w 14"/>
                <a:gd name="T5" fmla="*/ 64 h 15"/>
                <a:gd name="T6" fmla="*/ 152 w 14"/>
                <a:gd name="T7" fmla="*/ 208 h 15"/>
                <a:gd name="T8" fmla="*/ 29 w 14"/>
                <a:gd name="T9" fmla="*/ 176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4822" name="Group 39">
            <a:extLst>
              <a:ext uri="{FF2B5EF4-FFF2-40B4-BE49-F238E27FC236}">
                <a16:creationId xmlns:a16="http://schemas.microsoft.com/office/drawing/2014/main" id="{DB79443C-27F9-4088-9468-7C6BF236DEF9}"/>
              </a:ext>
            </a:extLst>
          </p:cNvPr>
          <p:cNvGrpSpPr>
            <a:grpSpLocks/>
          </p:cNvGrpSpPr>
          <p:nvPr/>
        </p:nvGrpSpPr>
        <p:grpSpPr bwMode="auto">
          <a:xfrm>
            <a:off x="7772400" y="3886200"/>
            <a:ext cx="1785938" cy="1905000"/>
            <a:chOff x="3408" y="2448"/>
            <a:chExt cx="1260" cy="1344"/>
          </a:xfrm>
        </p:grpSpPr>
        <p:sp>
          <p:nvSpPr>
            <p:cNvPr id="34823" name="Oval 40">
              <a:extLst>
                <a:ext uri="{FF2B5EF4-FFF2-40B4-BE49-F238E27FC236}">
                  <a16:creationId xmlns:a16="http://schemas.microsoft.com/office/drawing/2014/main" id="{FD2CBE79-C3C6-429A-8DAA-BC1624F5D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448"/>
              <a:ext cx="1260" cy="1344"/>
            </a:xfrm>
            <a:prstGeom prst="ellipse">
              <a:avLst/>
            </a:prstGeom>
            <a:solidFill>
              <a:srgbClr val="D6EE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4" name="Freeform 41">
              <a:extLst>
                <a:ext uri="{FF2B5EF4-FFF2-40B4-BE49-F238E27FC236}">
                  <a16:creationId xmlns:a16="http://schemas.microsoft.com/office/drawing/2014/main" id="{D0E02D5D-7894-4BCF-A729-C86185784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4" y="2455"/>
              <a:ext cx="1093" cy="1111"/>
            </a:xfrm>
            <a:custGeom>
              <a:avLst/>
              <a:gdLst>
                <a:gd name="T0" fmla="*/ 88 w 510"/>
                <a:gd name="T1" fmla="*/ 8026 h 486"/>
                <a:gd name="T2" fmla="*/ 6200 w 510"/>
                <a:gd name="T3" fmla="*/ 110 h 486"/>
                <a:gd name="T4" fmla="*/ 10756 w 510"/>
                <a:gd name="T5" fmla="*/ 2702 h 486"/>
                <a:gd name="T6" fmla="*/ 6140 w 510"/>
                <a:gd name="T7" fmla="*/ 0 h 486"/>
                <a:gd name="T8" fmla="*/ 0 w 510"/>
                <a:gd name="T9" fmla="*/ 7923 h 486"/>
                <a:gd name="T10" fmla="*/ 1603 w 510"/>
                <a:gd name="T11" fmla="*/ 13273 h 486"/>
                <a:gd name="T12" fmla="*/ 88 w 510"/>
                <a:gd name="T13" fmla="*/ 8026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0" h="486">
                  <a:moveTo>
                    <a:pt x="4" y="294"/>
                  </a:moveTo>
                  <a:cubicBezTo>
                    <a:pt x="4" y="134"/>
                    <a:pt x="134" y="4"/>
                    <a:pt x="294" y="4"/>
                  </a:cubicBezTo>
                  <a:cubicBezTo>
                    <a:pt x="380" y="4"/>
                    <a:pt x="456" y="40"/>
                    <a:pt x="510" y="99"/>
                  </a:cubicBezTo>
                  <a:cubicBezTo>
                    <a:pt x="456" y="38"/>
                    <a:pt x="378" y="0"/>
                    <a:pt x="291" y="0"/>
                  </a:cubicBezTo>
                  <a:cubicBezTo>
                    <a:pt x="130" y="0"/>
                    <a:pt x="0" y="130"/>
                    <a:pt x="0" y="290"/>
                  </a:cubicBezTo>
                  <a:cubicBezTo>
                    <a:pt x="0" y="366"/>
                    <a:pt x="29" y="434"/>
                    <a:pt x="76" y="486"/>
                  </a:cubicBezTo>
                  <a:cubicBezTo>
                    <a:pt x="31" y="435"/>
                    <a:pt x="4" y="368"/>
                    <a:pt x="4" y="294"/>
                  </a:cubicBezTo>
                  <a:close/>
                </a:path>
              </a:pathLst>
            </a:custGeom>
            <a:solidFill>
              <a:srgbClr val="F1F9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5" name="Freeform 42">
              <a:extLst>
                <a:ext uri="{FF2B5EF4-FFF2-40B4-BE49-F238E27FC236}">
                  <a16:creationId xmlns:a16="http://schemas.microsoft.com/office/drawing/2014/main" id="{C5D69B52-4AB5-481C-8C77-1E2B9665A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" y="2674"/>
              <a:ext cx="1091" cy="1111"/>
            </a:xfrm>
            <a:custGeom>
              <a:avLst/>
              <a:gdLst>
                <a:gd name="T0" fmla="*/ 10687 w 509"/>
                <a:gd name="T1" fmla="*/ 5221 h 486"/>
                <a:gd name="T2" fmla="*/ 4540 w 509"/>
                <a:gd name="T3" fmla="*/ 13163 h 486"/>
                <a:gd name="T4" fmla="*/ 0 w 509"/>
                <a:gd name="T5" fmla="*/ 10573 h 486"/>
                <a:gd name="T6" fmla="*/ 4617 w 509"/>
                <a:gd name="T7" fmla="*/ 13273 h 486"/>
                <a:gd name="T8" fmla="*/ 10741 w 509"/>
                <a:gd name="T9" fmla="*/ 5331 h 486"/>
                <a:gd name="T10" fmla="*/ 9157 w 509"/>
                <a:gd name="T11" fmla="*/ 0 h 486"/>
                <a:gd name="T12" fmla="*/ 10687 w 509"/>
                <a:gd name="T13" fmla="*/ 5221 h 48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9" h="486">
                  <a:moveTo>
                    <a:pt x="506" y="191"/>
                  </a:moveTo>
                  <a:cubicBezTo>
                    <a:pt x="506" y="352"/>
                    <a:pt x="375" y="482"/>
                    <a:pt x="215" y="482"/>
                  </a:cubicBezTo>
                  <a:cubicBezTo>
                    <a:pt x="130" y="482"/>
                    <a:pt x="53" y="445"/>
                    <a:pt x="0" y="387"/>
                  </a:cubicBezTo>
                  <a:cubicBezTo>
                    <a:pt x="53" y="448"/>
                    <a:pt x="131" y="486"/>
                    <a:pt x="219" y="486"/>
                  </a:cubicBezTo>
                  <a:cubicBezTo>
                    <a:pt x="379" y="486"/>
                    <a:pt x="509" y="356"/>
                    <a:pt x="509" y="195"/>
                  </a:cubicBezTo>
                  <a:cubicBezTo>
                    <a:pt x="509" y="120"/>
                    <a:pt x="481" y="51"/>
                    <a:pt x="434" y="0"/>
                  </a:cubicBezTo>
                  <a:cubicBezTo>
                    <a:pt x="478" y="51"/>
                    <a:pt x="506" y="118"/>
                    <a:pt x="506" y="191"/>
                  </a:cubicBezTo>
                  <a:close/>
                </a:path>
              </a:pathLst>
            </a:custGeom>
            <a:solidFill>
              <a:srgbClr val="44C0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6" name="Oval 43">
              <a:extLst>
                <a:ext uri="{FF2B5EF4-FFF2-40B4-BE49-F238E27FC236}">
                  <a16:creationId xmlns:a16="http://schemas.microsoft.com/office/drawing/2014/main" id="{7F2CEC16-3824-4F3A-A98E-7F4E85CA2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2478"/>
              <a:ext cx="1202" cy="1284"/>
            </a:xfrm>
            <a:prstGeom prst="ellipse">
              <a:avLst/>
            </a:prstGeom>
            <a:solidFill>
              <a:srgbClr val="CF19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7" name="Oval 44">
              <a:extLst>
                <a:ext uri="{FF2B5EF4-FFF2-40B4-BE49-F238E27FC236}">
                  <a16:creationId xmlns:a16="http://schemas.microsoft.com/office/drawing/2014/main" id="{EE9B73CE-0E59-436E-BE4A-06D7ABDB2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503"/>
              <a:ext cx="1158" cy="1234"/>
            </a:xfrm>
            <a:prstGeom prst="ellipse">
              <a:avLst/>
            </a:prstGeom>
            <a:solidFill>
              <a:srgbClr val="EB5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8" name="Oval 45">
              <a:extLst>
                <a:ext uri="{FF2B5EF4-FFF2-40B4-BE49-F238E27FC236}">
                  <a16:creationId xmlns:a16="http://schemas.microsoft.com/office/drawing/2014/main" id="{69F30C5F-7BA1-4074-843F-E7C5D7E25C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8" y="2448"/>
              <a:ext cx="1260" cy="134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29" name="Oval 46">
              <a:extLst>
                <a:ext uri="{FF2B5EF4-FFF2-40B4-BE49-F238E27FC236}">
                  <a16:creationId xmlns:a16="http://schemas.microsoft.com/office/drawing/2014/main" id="{668B0C5E-7991-47BC-9B4F-078EB76F9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8" y="2478"/>
              <a:ext cx="1202" cy="128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0" name="Oval 47">
              <a:extLst>
                <a:ext uri="{FF2B5EF4-FFF2-40B4-BE49-F238E27FC236}">
                  <a16:creationId xmlns:a16="http://schemas.microsoft.com/office/drawing/2014/main" id="{FD94E6A6-2DCB-4387-BF93-75E44F3BF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9" y="2503"/>
              <a:ext cx="1158" cy="1234"/>
            </a:xfrm>
            <a:prstGeom prst="ellipse">
              <a:avLst/>
            </a:prstGeom>
            <a:noFill/>
            <a:ln w="6350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4831" name="Freeform 48">
              <a:extLst>
                <a:ext uri="{FF2B5EF4-FFF2-40B4-BE49-F238E27FC236}">
                  <a16:creationId xmlns:a16="http://schemas.microsoft.com/office/drawing/2014/main" id="{B4DDF0E1-FC64-450D-A4CD-65D366E2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9" y="2661"/>
              <a:ext cx="45" cy="48"/>
            </a:xfrm>
            <a:custGeom>
              <a:avLst/>
              <a:gdLst>
                <a:gd name="T0" fmla="*/ 60 w 21"/>
                <a:gd name="T1" fmla="*/ 443 h 21"/>
                <a:gd name="T2" fmla="*/ 109 w 21"/>
                <a:gd name="T3" fmla="*/ 85 h 21"/>
                <a:gd name="T4" fmla="*/ 386 w 21"/>
                <a:gd name="T5" fmla="*/ 130 h 21"/>
                <a:gd name="T6" fmla="*/ 334 w 21"/>
                <a:gd name="T7" fmla="*/ 491 h 21"/>
                <a:gd name="T8" fmla="*/ 60 w 21"/>
                <a:gd name="T9" fmla="*/ 443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21">
                  <a:moveTo>
                    <a:pt x="3" y="16"/>
                  </a:moveTo>
                  <a:cubicBezTo>
                    <a:pt x="0" y="12"/>
                    <a:pt x="1" y="6"/>
                    <a:pt x="5" y="3"/>
                  </a:cubicBezTo>
                  <a:cubicBezTo>
                    <a:pt x="9" y="0"/>
                    <a:pt x="15" y="1"/>
                    <a:pt x="18" y="5"/>
                  </a:cubicBezTo>
                  <a:cubicBezTo>
                    <a:pt x="21" y="9"/>
                    <a:pt x="21" y="15"/>
                    <a:pt x="16" y="18"/>
                  </a:cubicBezTo>
                  <a:cubicBezTo>
                    <a:pt x="12" y="21"/>
                    <a:pt x="7" y="20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49">
              <a:extLst>
                <a:ext uri="{FF2B5EF4-FFF2-40B4-BE49-F238E27FC236}">
                  <a16:creationId xmlns:a16="http://schemas.microsoft.com/office/drawing/2014/main" id="{9E9C6D3B-D720-4369-A532-B61205076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0" y="2642"/>
              <a:ext cx="30" cy="35"/>
            </a:xfrm>
            <a:custGeom>
              <a:avLst/>
              <a:gdLst>
                <a:gd name="T0" fmla="*/ 41 w 14"/>
                <a:gd name="T1" fmla="*/ 355 h 15"/>
                <a:gd name="T2" fmla="*/ 60 w 14"/>
                <a:gd name="T3" fmla="*/ 86 h 15"/>
                <a:gd name="T4" fmla="*/ 257 w 14"/>
                <a:gd name="T5" fmla="*/ 114 h 15"/>
                <a:gd name="T6" fmla="*/ 234 w 14"/>
                <a:gd name="T7" fmla="*/ 380 h 15"/>
                <a:gd name="T8" fmla="*/ 41 w 14"/>
                <a:gd name="T9" fmla="*/ 35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2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8" y="15"/>
                    <a:pt x="4" y="14"/>
                    <a:pt x="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50">
              <a:extLst>
                <a:ext uri="{FF2B5EF4-FFF2-40B4-BE49-F238E27FC236}">
                  <a16:creationId xmlns:a16="http://schemas.microsoft.com/office/drawing/2014/main" id="{CA03D205-E48E-4E2D-A7D8-A351F029F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702"/>
              <a:ext cx="30" cy="34"/>
            </a:xfrm>
            <a:custGeom>
              <a:avLst/>
              <a:gdLst>
                <a:gd name="T0" fmla="*/ 41 w 14"/>
                <a:gd name="T1" fmla="*/ 292 h 15"/>
                <a:gd name="T2" fmla="*/ 60 w 14"/>
                <a:gd name="T3" fmla="*/ 82 h 15"/>
                <a:gd name="T4" fmla="*/ 257 w 14"/>
                <a:gd name="T5" fmla="*/ 102 h 15"/>
                <a:gd name="T6" fmla="*/ 234 w 14"/>
                <a:gd name="T7" fmla="*/ 340 h 15"/>
                <a:gd name="T8" fmla="*/ 41 w 14"/>
                <a:gd name="T9" fmla="*/ 292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" h="15">
                  <a:moveTo>
                    <a:pt x="2" y="11"/>
                  </a:moveTo>
                  <a:cubicBezTo>
                    <a:pt x="0" y="9"/>
                    <a:pt x="0" y="5"/>
                    <a:pt x="3" y="3"/>
                  </a:cubicBezTo>
                  <a:cubicBezTo>
                    <a:pt x="6" y="0"/>
                    <a:pt x="10" y="1"/>
                    <a:pt x="12" y="4"/>
                  </a:cubicBezTo>
                  <a:cubicBezTo>
                    <a:pt x="14" y="7"/>
                    <a:pt x="14" y="11"/>
                    <a:pt x="11" y="13"/>
                  </a:cubicBezTo>
                  <a:cubicBezTo>
                    <a:pt x="8" y="15"/>
                    <a:pt x="4" y="14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1C1B003B-0808-4D62-9E51-BDD43CA18B7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Tubes (1)</a:t>
            </a:r>
          </a:p>
        </p:txBody>
      </p:sp>
      <p:grpSp>
        <p:nvGrpSpPr>
          <p:cNvPr id="35843" name="Group 3">
            <a:extLst>
              <a:ext uri="{FF2B5EF4-FFF2-40B4-BE49-F238E27FC236}">
                <a16:creationId xmlns:a16="http://schemas.microsoft.com/office/drawing/2014/main" id="{0EFB2EF0-C4FF-4700-B3B8-C4B7B15E7DF7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846263"/>
            <a:ext cx="354013" cy="3568700"/>
            <a:chOff x="727" y="1376"/>
            <a:chExt cx="182" cy="1835"/>
          </a:xfrm>
        </p:grpSpPr>
        <p:sp>
          <p:nvSpPr>
            <p:cNvPr id="36418" name="Freeform 4">
              <a:extLst>
                <a:ext uri="{FF2B5EF4-FFF2-40B4-BE49-F238E27FC236}">
                  <a16:creationId xmlns:a16="http://schemas.microsoft.com/office/drawing/2014/main" id="{1B62BF88-3276-4392-AD4C-30E2F916C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480"/>
              <a:ext cx="172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16 w 69"/>
                <a:gd name="T5" fmla="*/ 32844 h 649"/>
                <a:gd name="T6" fmla="*/ 2665 w 69"/>
                <a:gd name="T7" fmla="*/ 31537 h 649"/>
                <a:gd name="T8" fmla="*/ 2665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3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9" name="Freeform 5">
              <a:extLst>
                <a:ext uri="{FF2B5EF4-FFF2-40B4-BE49-F238E27FC236}">
                  <a16:creationId xmlns:a16="http://schemas.microsoft.com/office/drawing/2014/main" id="{61936616-C95A-496E-9C8A-4A8F200F67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267"/>
              <a:ext cx="172" cy="944"/>
            </a:xfrm>
            <a:custGeom>
              <a:avLst/>
              <a:gdLst>
                <a:gd name="T0" fmla="*/ 1316 w 69"/>
                <a:gd name="T1" fmla="*/ 17899 h 354"/>
                <a:gd name="T2" fmla="*/ 2665 w 69"/>
                <a:gd name="T3" fmla="*/ 16589 h 354"/>
                <a:gd name="T4" fmla="*/ 2665 w 69"/>
                <a:gd name="T5" fmla="*/ 56 h 354"/>
                <a:gd name="T6" fmla="*/ 1316 w 69"/>
                <a:gd name="T7" fmla="*/ 149 h 354"/>
                <a:gd name="T8" fmla="*/ 0 w 69"/>
                <a:gd name="T9" fmla="*/ 0 h 354"/>
                <a:gd name="T10" fmla="*/ 0 w 69"/>
                <a:gd name="T11" fmla="*/ 16589 h 354"/>
                <a:gd name="T12" fmla="*/ 1316 w 69"/>
                <a:gd name="T13" fmla="*/ 17899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4">
                  <a:moveTo>
                    <a:pt x="34" y="354"/>
                  </a:moveTo>
                  <a:cubicBezTo>
                    <a:pt x="53" y="354"/>
                    <a:pt x="69" y="347"/>
                    <a:pt x="69" y="328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47"/>
                    <a:pt x="15" y="354"/>
                    <a:pt x="34" y="354"/>
                  </a:cubicBezTo>
                  <a:close/>
                </a:path>
              </a:pathLst>
            </a:custGeom>
            <a:solidFill>
              <a:srgbClr val="FDF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0" name="Freeform 6">
              <a:extLst>
                <a:ext uri="{FF2B5EF4-FFF2-40B4-BE49-F238E27FC236}">
                  <a16:creationId xmlns:a16="http://schemas.microsoft.com/office/drawing/2014/main" id="{85FC2F63-84CA-468D-8A8F-72C24C2C2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272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7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2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FCE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1" name="Freeform 7">
              <a:extLst>
                <a:ext uri="{FF2B5EF4-FFF2-40B4-BE49-F238E27FC236}">
                  <a16:creationId xmlns:a16="http://schemas.microsoft.com/office/drawing/2014/main" id="{2A4BD6A5-BCE3-47B6-80AF-805D76578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1499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7" y="291"/>
                    <a:pt x="15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2" name="Freeform 8">
              <a:extLst>
                <a:ext uri="{FF2B5EF4-FFF2-40B4-BE49-F238E27FC236}">
                  <a16:creationId xmlns:a16="http://schemas.microsoft.com/office/drawing/2014/main" id="{066F43F9-EBB2-4B57-8957-DD3931A0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259"/>
              <a:ext cx="172" cy="16"/>
            </a:xfrm>
            <a:custGeom>
              <a:avLst/>
              <a:gdLst>
                <a:gd name="T0" fmla="*/ 0 w 69"/>
                <a:gd name="T1" fmla="*/ 149 h 6"/>
                <a:gd name="T2" fmla="*/ 1316 w 69"/>
                <a:gd name="T3" fmla="*/ 307 h 6"/>
                <a:gd name="T4" fmla="*/ 2665 w 69"/>
                <a:gd name="T5" fmla="*/ 149 h 6"/>
                <a:gd name="T6" fmla="*/ 2665 w 69"/>
                <a:gd name="T7" fmla="*/ 149 h 6"/>
                <a:gd name="T8" fmla="*/ 1316 w 69"/>
                <a:gd name="T9" fmla="*/ 0 h 6"/>
                <a:gd name="T10" fmla="*/ 0 w 69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0" y="5"/>
                    <a:pt x="16" y="6"/>
                    <a:pt x="34" y="6"/>
                  </a:cubicBezTo>
                  <a:cubicBezTo>
                    <a:pt x="52" y="6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solidFill>
              <a:srgbClr val="FEFF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3" name="Freeform 9">
              <a:extLst>
                <a:ext uri="{FF2B5EF4-FFF2-40B4-BE49-F238E27FC236}">
                  <a16:creationId xmlns:a16="http://schemas.microsoft.com/office/drawing/2014/main" id="{E3DBFB5F-48D6-427B-BA36-36425EA4C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2272"/>
              <a:ext cx="62" cy="907"/>
            </a:xfrm>
            <a:custGeom>
              <a:avLst/>
              <a:gdLst>
                <a:gd name="T0" fmla="*/ 794 w 25"/>
                <a:gd name="T1" fmla="*/ 56 h 340"/>
                <a:gd name="T2" fmla="*/ 794 w 25"/>
                <a:gd name="T3" fmla="*/ 16211 h 340"/>
                <a:gd name="T4" fmla="*/ 0 w 25"/>
                <a:gd name="T5" fmla="*/ 17222 h 340"/>
                <a:gd name="T6" fmla="*/ 947 w 25"/>
                <a:gd name="T7" fmla="*/ 16369 h 340"/>
                <a:gd name="T8" fmla="*/ 947 w 25"/>
                <a:gd name="T9" fmla="*/ 0 h 340"/>
                <a:gd name="T10" fmla="*/ 794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1" y="1"/>
                  </a:moveTo>
                  <a:cubicBezTo>
                    <a:pt x="21" y="320"/>
                    <a:pt x="21" y="320"/>
                    <a:pt x="21" y="320"/>
                  </a:cubicBezTo>
                  <a:cubicBezTo>
                    <a:pt x="21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F9C7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4" name="Freeform 10">
              <a:extLst>
                <a:ext uri="{FF2B5EF4-FFF2-40B4-BE49-F238E27FC236}">
                  <a16:creationId xmlns:a16="http://schemas.microsoft.com/office/drawing/2014/main" id="{1F7A3321-BE87-4ACA-AFAB-C87F2AFB7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499"/>
              <a:ext cx="10" cy="776"/>
            </a:xfrm>
            <a:custGeom>
              <a:avLst/>
              <a:gdLst>
                <a:gd name="T0" fmla="*/ 0 w 4"/>
                <a:gd name="T1" fmla="*/ 0 h 291"/>
                <a:gd name="T2" fmla="*/ 0 w 4"/>
                <a:gd name="T3" fmla="*/ 14712 h 291"/>
                <a:gd name="T4" fmla="*/ 158 w 4"/>
                <a:gd name="T5" fmla="*/ 14656 h 291"/>
                <a:gd name="T6" fmla="*/ 158 w 4"/>
                <a:gd name="T7" fmla="*/ 0 h 291"/>
                <a:gd name="T8" fmla="*/ 0 w 4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1" y="291"/>
                    <a:pt x="3" y="291"/>
                    <a:pt x="4" y="29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5" name="Freeform 11">
              <a:extLst>
                <a:ext uri="{FF2B5EF4-FFF2-40B4-BE49-F238E27FC236}">
                  <a16:creationId xmlns:a16="http://schemas.microsoft.com/office/drawing/2014/main" id="{AA6C2C2D-3EEB-492A-A45C-68FC62C6A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485"/>
              <a:ext cx="75" cy="1715"/>
            </a:xfrm>
            <a:custGeom>
              <a:avLst/>
              <a:gdLst>
                <a:gd name="T0" fmla="*/ 1063 w 30"/>
                <a:gd name="T1" fmla="*/ 149 h 643"/>
                <a:gd name="T2" fmla="*/ 1063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0" y="643"/>
                    <a:pt x="0" y="643"/>
                  </a:cubicBezTo>
                  <a:cubicBezTo>
                    <a:pt x="10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6" name="Freeform 12">
              <a:extLst>
                <a:ext uri="{FF2B5EF4-FFF2-40B4-BE49-F238E27FC236}">
                  <a16:creationId xmlns:a16="http://schemas.microsoft.com/office/drawing/2014/main" id="{1B6C9393-7F92-4076-917E-41FABDA30D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272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63 w 30"/>
                <a:gd name="T3" fmla="*/ 0 h 348"/>
                <a:gd name="T4" fmla="*/ 1063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0" y="348"/>
                    <a:pt x="0" y="348"/>
                  </a:cubicBezTo>
                  <a:cubicBezTo>
                    <a:pt x="10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FAD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7" name="Freeform 13">
              <a:extLst>
                <a:ext uri="{FF2B5EF4-FFF2-40B4-BE49-F238E27FC236}">
                  <a16:creationId xmlns:a16="http://schemas.microsoft.com/office/drawing/2014/main" id="{7B0C2A78-1C0E-4336-81E2-00A200D06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267"/>
              <a:ext cx="7" cy="5"/>
            </a:xfrm>
            <a:custGeom>
              <a:avLst/>
              <a:gdLst>
                <a:gd name="T0" fmla="*/ 0 w 3"/>
                <a:gd name="T1" fmla="*/ 83 h 2"/>
                <a:gd name="T2" fmla="*/ 86 w 3"/>
                <a:gd name="T3" fmla="*/ 0 h 2"/>
                <a:gd name="T4" fmla="*/ 86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8" name="Freeform 14">
              <a:extLst>
                <a:ext uri="{FF2B5EF4-FFF2-40B4-BE49-F238E27FC236}">
                  <a16:creationId xmlns:a16="http://schemas.microsoft.com/office/drawing/2014/main" id="{CEC34FF2-0521-49E1-A7A5-64877F8D7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272"/>
              <a:ext cx="30" cy="3"/>
            </a:xfrm>
            <a:custGeom>
              <a:avLst/>
              <a:gdLst>
                <a:gd name="T0" fmla="*/ 0 w 12"/>
                <a:gd name="T1" fmla="*/ 81 h 1"/>
                <a:gd name="T2" fmla="*/ 470 w 12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1">
                  <a:moveTo>
                    <a:pt x="0" y="1"/>
                  </a:moveTo>
                  <a:cubicBezTo>
                    <a:pt x="5" y="1"/>
                    <a:pt x="9" y="0"/>
                    <a:pt x="12" y="0"/>
                  </a:cubicBezTo>
                </a:path>
              </a:pathLst>
            </a:custGeom>
            <a:noFill/>
            <a:ln w="3175" cap="rnd">
              <a:solidFill>
                <a:srgbClr val="749FA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29" name="Freeform 15">
              <a:extLst>
                <a:ext uri="{FF2B5EF4-FFF2-40B4-BE49-F238E27FC236}">
                  <a16:creationId xmlns:a16="http://schemas.microsoft.com/office/drawing/2014/main" id="{6BD2BA77-468B-4759-B7E9-4B7F26AEF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267"/>
              <a:ext cx="135" cy="8"/>
            </a:xfrm>
            <a:custGeom>
              <a:avLst/>
              <a:gdLst>
                <a:gd name="T0" fmla="*/ 0 w 54"/>
                <a:gd name="T1" fmla="*/ 0 h 3"/>
                <a:gd name="T2" fmla="*/ 1333 w 54"/>
                <a:gd name="T3" fmla="*/ 149 h 3"/>
                <a:gd name="T4" fmla="*/ 2113 w 54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0" y="0"/>
                  </a:moveTo>
                  <a:cubicBezTo>
                    <a:pt x="0" y="2"/>
                    <a:pt x="16" y="3"/>
                    <a:pt x="34" y="3"/>
                  </a:cubicBezTo>
                  <a:cubicBezTo>
                    <a:pt x="42" y="3"/>
                    <a:pt x="49" y="3"/>
                    <a:pt x="54" y="3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0" name="Freeform 16">
              <a:extLst>
                <a:ext uri="{FF2B5EF4-FFF2-40B4-BE49-F238E27FC236}">
                  <a16:creationId xmlns:a16="http://schemas.microsoft.com/office/drawing/2014/main" id="{E84F897C-1E3C-4D44-B09F-112BA664B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259"/>
              <a:ext cx="135" cy="8"/>
            </a:xfrm>
            <a:custGeom>
              <a:avLst/>
              <a:gdLst>
                <a:gd name="T0" fmla="*/ 2113 w 54"/>
                <a:gd name="T1" fmla="*/ 56 h 3"/>
                <a:gd name="T2" fmla="*/ 1333 w 54"/>
                <a:gd name="T3" fmla="*/ 0 h 3"/>
                <a:gd name="T4" fmla="*/ 0 w 54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54" y="1"/>
                  </a:moveTo>
                  <a:cubicBezTo>
                    <a:pt x="49" y="0"/>
                    <a:pt x="42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1" name="Freeform 17">
              <a:extLst>
                <a:ext uri="{FF2B5EF4-FFF2-40B4-BE49-F238E27FC236}">
                  <a16:creationId xmlns:a16="http://schemas.microsoft.com/office/drawing/2014/main" id="{EE1CA01D-E028-408A-8998-F7099C209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261"/>
              <a:ext cx="27" cy="3"/>
            </a:xfrm>
            <a:custGeom>
              <a:avLst/>
              <a:gdLst>
                <a:gd name="T0" fmla="*/ 398 w 11"/>
                <a:gd name="T1" fmla="*/ 81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7EA7B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2" name="Freeform 18">
              <a:extLst>
                <a:ext uri="{FF2B5EF4-FFF2-40B4-BE49-F238E27FC236}">
                  <a16:creationId xmlns:a16="http://schemas.microsoft.com/office/drawing/2014/main" id="{B2A2C158-12AF-4072-8889-B827FFDAC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4" y="2264"/>
              <a:ext cx="10" cy="3"/>
            </a:xfrm>
            <a:custGeom>
              <a:avLst/>
              <a:gdLst>
                <a:gd name="T0" fmla="*/ 158 w 4"/>
                <a:gd name="T1" fmla="*/ 81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3" name="Freeform 19">
              <a:extLst>
                <a:ext uri="{FF2B5EF4-FFF2-40B4-BE49-F238E27FC236}">
                  <a16:creationId xmlns:a16="http://schemas.microsoft.com/office/drawing/2014/main" id="{D16F2293-535B-46CF-82EC-4E4246323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480"/>
              <a:ext cx="172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16 w 69"/>
                <a:gd name="T5" fmla="*/ 32844 h 649"/>
                <a:gd name="T6" fmla="*/ 2665 w 69"/>
                <a:gd name="T7" fmla="*/ 31537 h 649"/>
                <a:gd name="T8" fmla="*/ 2665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3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4" name="Freeform 20">
              <a:extLst>
                <a:ext uri="{FF2B5EF4-FFF2-40B4-BE49-F238E27FC236}">
                  <a16:creationId xmlns:a16="http://schemas.microsoft.com/office/drawing/2014/main" id="{967D6AA3-02E9-49B2-A42D-5B3E12946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496"/>
              <a:ext cx="162" cy="99"/>
            </a:xfrm>
            <a:custGeom>
              <a:avLst/>
              <a:gdLst>
                <a:gd name="T0" fmla="*/ 1236 w 65"/>
                <a:gd name="T1" fmla="*/ 1897 h 37"/>
                <a:gd name="T2" fmla="*/ 2510 w 65"/>
                <a:gd name="T3" fmla="*/ 1739 h 37"/>
                <a:gd name="T4" fmla="*/ 2510 w 65"/>
                <a:gd name="T5" fmla="*/ 94 h 37"/>
                <a:gd name="T6" fmla="*/ 1236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36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solidFill>
              <a:srgbClr val="B5E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5" name="Freeform 21">
              <a:extLst>
                <a:ext uri="{FF2B5EF4-FFF2-40B4-BE49-F238E27FC236}">
                  <a16:creationId xmlns:a16="http://schemas.microsoft.com/office/drawing/2014/main" id="{E5CECBCD-94AA-4AC9-B2DF-F1BC20705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2" y="1512"/>
              <a:ext cx="152" cy="77"/>
            </a:xfrm>
            <a:custGeom>
              <a:avLst/>
              <a:gdLst>
                <a:gd name="T0" fmla="*/ 2352 w 61"/>
                <a:gd name="T1" fmla="*/ 0 h 29"/>
                <a:gd name="T2" fmla="*/ 2352 w 61"/>
                <a:gd name="T3" fmla="*/ 0 h 29"/>
                <a:gd name="T4" fmla="*/ 2118 w 61"/>
                <a:gd name="T5" fmla="*/ 895 h 29"/>
                <a:gd name="T6" fmla="*/ 1931 w 61"/>
                <a:gd name="T7" fmla="*/ 1051 h 29"/>
                <a:gd name="T8" fmla="*/ 695 w 61"/>
                <a:gd name="T9" fmla="*/ 1235 h 29"/>
                <a:gd name="T10" fmla="*/ 0 w 61"/>
                <a:gd name="T11" fmla="*/ 1290 h 29"/>
                <a:gd name="T12" fmla="*/ 1161 w 61"/>
                <a:gd name="T13" fmla="*/ 1439 h 29"/>
                <a:gd name="T14" fmla="*/ 2352 w 61"/>
                <a:gd name="T15" fmla="*/ 1290 h 29"/>
                <a:gd name="T16" fmla="*/ 2352 w 61"/>
                <a:gd name="T17" fmla="*/ 1197 h 29"/>
                <a:gd name="T18" fmla="*/ 2352 w 61"/>
                <a:gd name="T19" fmla="*/ 1197 h 29"/>
                <a:gd name="T20" fmla="*/ 2352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0" y="29"/>
                  </a:cubicBezTo>
                  <a:cubicBezTo>
                    <a:pt x="46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DC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6" name="Freeform 22">
              <a:extLst>
                <a:ext uri="{FF2B5EF4-FFF2-40B4-BE49-F238E27FC236}">
                  <a16:creationId xmlns:a16="http://schemas.microsoft.com/office/drawing/2014/main" id="{007DBC7C-D72C-48DA-8905-4200EA1BF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523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20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DEF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7" name="Freeform 23">
              <a:extLst>
                <a:ext uri="{FF2B5EF4-FFF2-40B4-BE49-F238E27FC236}">
                  <a16:creationId xmlns:a16="http://schemas.microsoft.com/office/drawing/2014/main" id="{678521E7-C35E-4D14-B89B-9E02820ED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7" y="1496"/>
              <a:ext cx="162" cy="99"/>
            </a:xfrm>
            <a:custGeom>
              <a:avLst/>
              <a:gdLst>
                <a:gd name="T0" fmla="*/ 1236 w 65"/>
                <a:gd name="T1" fmla="*/ 1897 h 37"/>
                <a:gd name="T2" fmla="*/ 2510 w 65"/>
                <a:gd name="T3" fmla="*/ 1739 h 37"/>
                <a:gd name="T4" fmla="*/ 2510 w 65"/>
                <a:gd name="T5" fmla="*/ 94 h 37"/>
                <a:gd name="T6" fmla="*/ 1236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36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38" name="Oval 24">
              <a:extLst>
                <a:ext uri="{FF2B5EF4-FFF2-40B4-BE49-F238E27FC236}">
                  <a16:creationId xmlns:a16="http://schemas.microsoft.com/office/drawing/2014/main" id="{127DC015-57FE-42FD-A0A8-10E24BA86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4" y="1576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39" name="Oval 25">
              <a:extLst>
                <a:ext uri="{FF2B5EF4-FFF2-40B4-BE49-F238E27FC236}">
                  <a16:creationId xmlns:a16="http://schemas.microsoft.com/office/drawing/2014/main" id="{7F676FC1-EA33-4229-8A4F-27EB8C6A8C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4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0" name="Oval 26">
              <a:extLst>
                <a:ext uri="{FF2B5EF4-FFF2-40B4-BE49-F238E27FC236}">
                  <a16:creationId xmlns:a16="http://schemas.microsoft.com/office/drawing/2014/main" id="{02190F85-FAA6-4269-805F-4E8983701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4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41" name="Freeform 27">
              <a:extLst>
                <a:ext uri="{FF2B5EF4-FFF2-40B4-BE49-F238E27FC236}">
                  <a16:creationId xmlns:a16="http://schemas.microsoft.com/office/drawing/2014/main" id="{161A266B-5303-4694-B772-E41211F57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1531"/>
              <a:ext cx="58" cy="1648"/>
            </a:xfrm>
            <a:custGeom>
              <a:avLst/>
              <a:gdLst>
                <a:gd name="T0" fmla="*/ 209 w 23"/>
                <a:gd name="T1" fmla="*/ 30243 h 618"/>
                <a:gd name="T2" fmla="*/ 928 w 23"/>
                <a:gd name="T3" fmla="*/ 31253 h 618"/>
                <a:gd name="T4" fmla="*/ 0 w 23"/>
                <a:gd name="T5" fmla="*/ 30493 h 618"/>
                <a:gd name="T6" fmla="*/ 0 w 23"/>
                <a:gd name="T7" fmla="*/ 0 h 618"/>
                <a:gd name="T8" fmla="*/ 209 w 23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8">
                  <a:moveTo>
                    <a:pt x="5" y="598"/>
                  </a:moveTo>
                  <a:cubicBezTo>
                    <a:pt x="5" y="613"/>
                    <a:pt x="16" y="617"/>
                    <a:pt x="23" y="618"/>
                  </a:cubicBezTo>
                  <a:cubicBezTo>
                    <a:pt x="10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2" name="Freeform 28">
              <a:extLst>
                <a:ext uri="{FF2B5EF4-FFF2-40B4-BE49-F238E27FC236}">
                  <a16:creationId xmlns:a16="http://schemas.microsoft.com/office/drawing/2014/main" id="{4D2F41D0-255A-4898-87D3-971176019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" y="1504"/>
              <a:ext cx="70" cy="1696"/>
            </a:xfrm>
            <a:custGeom>
              <a:avLst/>
              <a:gdLst>
                <a:gd name="T0" fmla="*/ 50 w 28"/>
                <a:gd name="T1" fmla="*/ 32163 h 636"/>
                <a:gd name="T2" fmla="*/ 1095 w 28"/>
                <a:gd name="T3" fmla="*/ 31197 h 636"/>
                <a:gd name="T4" fmla="*/ 1095 w 28"/>
                <a:gd name="T5" fmla="*/ 0 h 636"/>
                <a:gd name="T6" fmla="*/ 988 w 28"/>
                <a:gd name="T7" fmla="*/ 0 h 636"/>
                <a:gd name="T8" fmla="*/ 988 w 28"/>
                <a:gd name="T9" fmla="*/ 30891 h 636"/>
                <a:gd name="T10" fmla="*/ 0 w 28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36">
                  <a:moveTo>
                    <a:pt x="1" y="636"/>
                  </a:moveTo>
                  <a:cubicBezTo>
                    <a:pt x="11" y="636"/>
                    <a:pt x="28" y="627"/>
                    <a:pt x="28" y="617"/>
                  </a:cubicBezTo>
                  <a:cubicBezTo>
                    <a:pt x="28" y="607"/>
                    <a:pt x="28" y="16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3" name="Freeform 29">
              <a:extLst>
                <a:ext uri="{FF2B5EF4-FFF2-40B4-BE49-F238E27FC236}">
                  <a16:creationId xmlns:a16="http://schemas.microsoft.com/office/drawing/2014/main" id="{578A9BAA-81D3-4092-BC7A-EC2C34545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76"/>
              <a:ext cx="182" cy="139"/>
            </a:xfrm>
            <a:custGeom>
              <a:avLst/>
              <a:gdLst>
                <a:gd name="T0" fmla="*/ 2822 w 73"/>
                <a:gd name="T1" fmla="*/ 2443 h 52"/>
                <a:gd name="T2" fmla="*/ 2822 w 73"/>
                <a:gd name="T3" fmla="*/ 209 h 52"/>
                <a:gd name="T4" fmla="*/ 1391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391 w 73"/>
                <a:gd name="T13" fmla="*/ 2657 h 52"/>
                <a:gd name="T14" fmla="*/ 2822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solidFill>
              <a:srgbClr val="D5E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4" name="Line 30">
              <a:extLst>
                <a:ext uri="{FF2B5EF4-FFF2-40B4-BE49-F238E27FC236}">
                  <a16:creationId xmlns:a16="http://schemas.microsoft.com/office/drawing/2014/main" id="{9378938D-AA1D-4B6B-997B-F3A7859907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7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5" name="Line 31">
              <a:extLst>
                <a:ext uri="{FF2B5EF4-FFF2-40B4-BE49-F238E27FC236}">
                  <a16:creationId xmlns:a16="http://schemas.microsoft.com/office/drawing/2014/main" id="{3E216997-8CBC-4BA4-9B32-AC398051A9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2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6" name="Line 32">
              <a:extLst>
                <a:ext uri="{FF2B5EF4-FFF2-40B4-BE49-F238E27FC236}">
                  <a16:creationId xmlns:a16="http://schemas.microsoft.com/office/drawing/2014/main" id="{0518950E-2F60-4818-B459-A182D40706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7" name="Line 33">
              <a:extLst>
                <a:ext uri="{FF2B5EF4-FFF2-40B4-BE49-F238E27FC236}">
                  <a16:creationId xmlns:a16="http://schemas.microsoft.com/office/drawing/2014/main" id="{A886A7D2-A512-4D42-9E10-5E3322E457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2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8" name="Line 34">
              <a:extLst>
                <a:ext uri="{FF2B5EF4-FFF2-40B4-BE49-F238E27FC236}">
                  <a16:creationId xmlns:a16="http://schemas.microsoft.com/office/drawing/2014/main" id="{18138E7A-B8A8-4626-84E8-CAFB793D07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49" name="Line 35">
              <a:extLst>
                <a:ext uri="{FF2B5EF4-FFF2-40B4-BE49-F238E27FC236}">
                  <a16:creationId xmlns:a16="http://schemas.microsoft.com/office/drawing/2014/main" id="{ABADA60E-5049-4825-8CB1-B9E3A7673E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9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0" name="Line 36">
              <a:extLst>
                <a:ext uri="{FF2B5EF4-FFF2-40B4-BE49-F238E27FC236}">
                  <a16:creationId xmlns:a16="http://schemas.microsoft.com/office/drawing/2014/main" id="{643BF8BE-AA28-4C9E-916E-7D7975DD75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4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1" name="Line 37">
              <a:extLst>
                <a:ext uri="{FF2B5EF4-FFF2-40B4-BE49-F238E27FC236}">
                  <a16:creationId xmlns:a16="http://schemas.microsoft.com/office/drawing/2014/main" id="{D97066DC-6A77-40B8-BA42-AC65CC4D83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9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2" name="Line 38">
              <a:extLst>
                <a:ext uri="{FF2B5EF4-FFF2-40B4-BE49-F238E27FC236}">
                  <a16:creationId xmlns:a16="http://schemas.microsoft.com/office/drawing/2014/main" id="{0C7C5A22-936B-451A-A5CF-95751BB4BB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4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3" name="Line 39">
              <a:extLst>
                <a:ext uri="{FF2B5EF4-FFF2-40B4-BE49-F238E27FC236}">
                  <a16:creationId xmlns:a16="http://schemas.microsoft.com/office/drawing/2014/main" id="{E65E242E-0473-449C-94C3-7B61B18C9E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4" name="Line 40">
              <a:extLst>
                <a:ext uri="{FF2B5EF4-FFF2-40B4-BE49-F238E27FC236}">
                  <a16:creationId xmlns:a16="http://schemas.microsoft.com/office/drawing/2014/main" id="{E80BE5B3-C558-4ACC-A132-0A0F0525A0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4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5" name="Line 41">
              <a:extLst>
                <a:ext uri="{FF2B5EF4-FFF2-40B4-BE49-F238E27FC236}">
                  <a16:creationId xmlns:a16="http://schemas.microsoft.com/office/drawing/2014/main" id="{1243216D-544F-489D-AB84-12C09484AC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9" y="1387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6" name="Line 42">
              <a:extLst>
                <a:ext uri="{FF2B5EF4-FFF2-40B4-BE49-F238E27FC236}">
                  <a16:creationId xmlns:a16="http://schemas.microsoft.com/office/drawing/2014/main" id="{78EB4FF9-71BB-4F90-B866-0517AB9F1A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2" y="1379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7" name="Line 43">
              <a:extLst>
                <a:ext uri="{FF2B5EF4-FFF2-40B4-BE49-F238E27FC236}">
                  <a16:creationId xmlns:a16="http://schemas.microsoft.com/office/drawing/2014/main" id="{8DEDBBE1-28F9-46DF-9DB9-35FA5D9C40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7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8" name="Line 44">
              <a:extLst>
                <a:ext uri="{FF2B5EF4-FFF2-40B4-BE49-F238E27FC236}">
                  <a16:creationId xmlns:a16="http://schemas.microsoft.com/office/drawing/2014/main" id="{3060D181-8E9D-4979-B22F-E4CB8E037D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59" name="Line 45">
              <a:extLst>
                <a:ext uri="{FF2B5EF4-FFF2-40B4-BE49-F238E27FC236}">
                  <a16:creationId xmlns:a16="http://schemas.microsoft.com/office/drawing/2014/main" id="{2733218C-9B20-4736-8B09-F792B4B259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7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0" name="Line 46">
              <a:extLst>
                <a:ext uri="{FF2B5EF4-FFF2-40B4-BE49-F238E27FC236}">
                  <a16:creationId xmlns:a16="http://schemas.microsoft.com/office/drawing/2014/main" id="{8009AD93-989C-4BA9-85F1-5CBCB5C50E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1" name="Line 47">
              <a:extLst>
                <a:ext uri="{FF2B5EF4-FFF2-40B4-BE49-F238E27FC236}">
                  <a16:creationId xmlns:a16="http://schemas.microsoft.com/office/drawing/2014/main" id="{50443266-CB40-4DFD-878B-E33A7DE1CE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2" name="Line 48">
              <a:extLst>
                <a:ext uri="{FF2B5EF4-FFF2-40B4-BE49-F238E27FC236}">
                  <a16:creationId xmlns:a16="http://schemas.microsoft.com/office/drawing/2014/main" id="{0A6C8BD4-7AA3-4709-89F1-6D3CDA5348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3" name="Line 49">
              <a:extLst>
                <a:ext uri="{FF2B5EF4-FFF2-40B4-BE49-F238E27FC236}">
                  <a16:creationId xmlns:a16="http://schemas.microsoft.com/office/drawing/2014/main" id="{35C72EF4-4786-44AE-90DD-80CE4322B2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4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4" name="Line 50">
              <a:extLst>
                <a:ext uri="{FF2B5EF4-FFF2-40B4-BE49-F238E27FC236}">
                  <a16:creationId xmlns:a16="http://schemas.microsoft.com/office/drawing/2014/main" id="{90AD500C-5E35-4329-BCCB-E12840EE1C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5" name="Line 51">
              <a:extLst>
                <a:ext uri="{FF2B5EF4-FFF2-40B4-BE49-F238E27FC236}">
                  <a16:creationId xmlns:a16="http://schemas.microsoft.com/office/drawing/2014/main" id="{1BAB34E2-C018-4F35-8FFF-D5A12820DC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6" name="Line 52">
              <a:extLst>
                <a:ext uri="{FF2B5EF4-FFF2-40B4-BE49-F238E27FC236}">
                  <a16:creationId xmlns:a16="http://schemas.microsoft.com/office/drawing/2014/main" id="{0CF23DCA-C021-4141-9E8B-36BA21D8DD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" y="1379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7" name="Line 53">
              <a:extLst>
                <a:ext uri="{FF2B5EF4-FFF2-40B4-BE49-F238E27FC236}">
                  <a16:creationId xmlns:a16="http://schemas.microsoft.com/office/drawing/2014/main" id="{54C7F69F-EDAC-4E72-BDD0-639F8F44C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2" y="1379"/>
              <a:ext cx="1" cy="128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8" name="Line 54">
              <a:extLst>
                <a:ext uri="{FF2B5EF4-FFF2-40B4-BE49-F238E27FC236}">
                  <a16:creationId xmlns:a16="http://schemas.microsoft.com/office/drawing/2014/main" id="{C4426959-3BD0-41B9-B84D-FCCE3A6728B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7" y="1379"/>
              <a:ext cx="1" cy="130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69" name="Line 55">
              <a:extLst>
                <a:ext uri="{FF2B5EF4-FFF2-40B4-BE49-F238E27FC236}">
                  <a16:creationId xmlns:a16="http://schemas.microsoft.com/office/drawing/2014/main" id="{312E7E21-C987-4319-B0A1-982FB35522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0" name="Line 56">
              <a:extLst>
                <a:ext uri="{FF2B5EF4-FFF2-40B4-BE49-F238E27FC236}">
                  <a16:creationId xmlns:a16="http://schemas.microsoft.com/office/drawing/2014/main" id="{FD024E1F-A4F9-4A20-8C39-E4127480F6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7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1" name="Line 57">
              <a:extLst>
                <a:ext uri="{FF2B5EF4-FFF2-40B4-BE49-F238E27FC236}">
                  <a16:creationId xmlns:a16="http://schemas.microsoft.com/office/drawing/2014/main" id="{64E7E8A8-6499-43F7-8040-6C777A65E3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2" name="Line 58">
              <a:extLst>
                <a:ext uri="{FF2B5EF4-FFF2-40B4-BE49-F238E27FC236}">
                  <a16:creationId xmlns:a16="http://schemas.microsoft.com/office/drawing/2014/main" id="{24F7E4FE-00F1-4D5F-943C-C8B906733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3" name="Line 59">
              <a:extLst>
                <a:ext uri="{FF2B5EF4-FFF2-40B4-BE49-F238E27FC236}">
                  <a16:creationId xmlns:a16="http://schemas.microsoft.com/office/drawing/2014/main" id="{16EA4ECA-D69E-4021-A0EE-8C0D509E7D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4" name="Line 60">
              <a:extLst>
                <a:ext uri="{FF2B5EF4-FFF2-40B4-BE49-F238E27FC236}">
                  <a16:creationId xmlns:a16="http://schemas.microsoft.com/office/drawing/2014/main" id="{BC54FBFE-4E7C-4B13-904B-ACD485E9C3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4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5" name="Line 61">
              <a:extLst>
                <a:ext uri="{FF2B5EF4-FFF2-40B4-BE49-F238E27FC236}">
                  <a16:creationId xmlns:a16="http://schemas.microsoft.com/office/drawing/2014/main" id="{41241436-0967-4372-9968-1343885F45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6" name="Line 62">
              <a:extLst>
                <a:ext uri="{FF2B5EF4-FFF2-40B4-BE49-F238E27FC236}">
                  <a16:creationId xmlns:a16="http://schemas.microsoft.com/office/drawing/2014/main" id="{73CD67A6-6BF1-4586-81AD-FC3E5CD833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4" y="1379"/>
              <a:ext cx="1" cy="130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7" name="Line 63">
              <a:extLst>
                <a:ext uri="{FF2B5EF4-FFF2-40B4-BE49-F238E27FC236}">
                  <a16:creationId xmlns:a16="http://schemas.microsoft.com/office/drawing/2014/main" id="{CE0C30BF-8D05-4B33-8C57-BAA968B52B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" y="1379"/>
              <a:ext cx="1" cy="128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8" name="Line 64">
              <a:extLst>
                <a:ext uri="{FF2B5EF4-FFF2-40B4-BE49-F238E27FC236}">
                  <a16:creationId xmlns:a16="http://schemas.microsoft.com/office/drawing/2014/main" id="{8F4DFF37-C51F-4051-8C25-366FC49957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94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79" name="Line 65">
              <a:extLst>
                <a:ext uri="{FF2B5EF4-FFF2-40B4-BE49-F238E27FC236}">
                  <a16:creationId xmlns:a16="http://schemas.microsoft.com/office/drawing/2014/main" id="{01B84566-EF60-410D-B656-6108ADA3B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79" y="1379"/>
              <a:ext cx="1" cy="133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0" name="Line 66">
              <a:extLst>
                <a:ext uri="{FF2B5EF4-FFF2-40B4-BE49-F238E27FC236}">
                  <a16:creationId xmlns:a16="http://schemas.microsoft.com/office/drawing/2014/main" id="{EA8A0BFC-85BE-4826-B1E8-E724B9C074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4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1" name="Line 67">
              <a:extLst>
                <a:ext uri="{FF2B5EF4-FFF2-40B4-BE49-F238E27FC236}">
                  <a16:creationId xmlns:a16="http://schemas.microsoft.com/office/drawing/2014/main" id="{5EF58BFD-D85F-40D9-9D37-C29DCFB086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9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2" name="Line 68">
              <a:extLst>
                <a:ext uri="{FF2B5EF4-FFF2-40B4-BE49-F238E27FC236}">
                  <a16:creationId xmlns:a16="http://schemas.microsoft.com/office/drawing/2014/main" id="{114B5FA2-069D-48EE-93FA-FFC0FF7A4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2" y="1379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3" name="Line 69">
              <a:extLst>
                <a:ext uri="{FF2B5EF4-FFF2-40B4-BE49-F238E27FC236}">
                  <a16:creationId xmlns:a16="http://schemas.microsoft.com/office/drawing/2014/main" id="{AA7A3E0B-B068-449E-98E0-3BB3251690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4" name="Line 70">
              <a:extLst>
                <a:ext uri="{FF2B5EF4-FFF2-40B4-BE49-F238E27FC236}">
                  <a16:creationId xmlns:a16="http://schemas.microsoft.com/office/drawing/2014/main" id="{302316CD-D2B1-406D-B430-D3E955B9C9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" y="1379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5" name="Line 71">
              <a:extLst>
                <a:ext uri="{FF2B5EF4-FFF2-40B4-BE49-F238E27FC236}">
                  <a16:creationId xmlns:a16="http://schemas.microsoft.com/office/drawing/2014/main" id="{55C28506-EA07-4FA5-BAAC-A9CA4CDF53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6" name="Line 72">
              <a:extLst>
                <a:ext uri="{FF2B5EF4-FFF2-40B4-BE49-F238E27FC236}">
                  <a16:creationId xmlns:a16="http://schemas.microsoft.com/office/drawing/2014/main" id="{DD93713A-94F5-4858-8D1F-DCA73BC863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7" name="Line 73">
              <a:extLst>
                <a:ext uri="{FF2B5EF4-FFF2-40B4-BE49-F238E27FC236}">
                  <a16:creationId xmlns:a16="http://schemas.microsoft.com/office/drawing/2014/main" id="{170B009F-B9B4-4A13-A0DE-92B9C66157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7" y="1379"/>
              <a:ext cx="1" cy="133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8" name="Line 74">
              <a:extLst>
                <a:ext uri="{FF2B5EF4-FFF2-40B4-BE49-F238E27FC236}">
                  <a16:creationId xmlns:a16="http://schemas.microsoft.com/office/drawing/2014/main" id="{83AB2A6E-7A42-4FEA-BA72-CB6E9F43D0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2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89" name="Freeform 75">
              <a:extLst>
                <a:ext uri="{FF2B5EF4-FFF2-40B4-BE49-F238E27FC236}">
                  <a16:creationId xmlns:a16="http://schemas.microsoft.com/office/drawing/2014/main" id="{0E6BBF96-25E7-4838-ADF1-4547019C4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76"/>
              <a:ext cx="182" cy="19"/>
            </a:xfrm>
            <a:custGeom>
              <a:avLst/>
              <a:gdLst>
                <a:gd name="T0" fmla="*/ 2822 w 73"/>
                <a:gd name="T1" fmla="*/ 220 h 7"/>
                <a:gd name="T2" fmla="*/ 1391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391 w 73"/>
                <a:gd name="T9" fmla="*/ 383 h 7"/>
                <a:gd name="T10" fmla="*/ 2822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EFF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90" name="Freeform 76">
              <a:extLst>
                <a:ext uri="{FF2B5EF4-FFF2-40B4-BE49-F238E27FC236}">
                  <a16:creationId xmlns:a16="http://schemas.microsoft.com/office/drawing/2014/main" id="{0EC7680E-7B62-400E-B394-E7C140497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76"/>
              <a:ext cx="182" cy="19"/>
            </a:xfrm>
            <a:custGeom>
              <a:avLst/>
              <a:gdLst>
                <a:gd name="T0" fmla="*/ 2822 w 73"/>
                <a:gd name="T1" fmla="*/ 220 h 7"/>
                <a:gd name="T2" fmla="*/ 1391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391 w 73"/>
                <a:gd name="T9" fmla="*/ 383 h 7"/>
                <a:gd name="T10" fmla="*/ 2822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91" name="Freeform 77">
              <a:extLst>
                <a:ext uri="{FF2B5EF4-FFF2-40B4-BE49-F238E27FC236}">
                  <a16:creationId xmlns:a16="http://schemas.microsoft.com/office/drawing/2014/main" id="{E3D9419D-4C17-4E6D-A5AE-E04FD6C27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" y="1376"/>
              <a:ext cx="182" cy="139"/>
            </a:xfrm>
            <a:custGeom>
              <a:avLst/>
              <a:gdLst>
                <a:gd name="T0" fmla="*/ 2822 w 73"/>
                <a:gd name="T1" fmla="*/ 2443 h 52"/>
                <a:gd name="T2" fmla="*/ 2822 w 73"/>
                <a:gd name="T3" fmla="*/ 209 h 52"/>
                <a:gd name="T4" fmla="*/ 1391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391 w 73"/>
                <a:gd name="T13" fmla="*/ 2657 h 52"/>
                <a:gd name="T14" fmla="*/ 2822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92" name="Oval 78">
              <a:extLst>
                <a:ext uri="{FF2B5EF4-FFF2-40B4-BE49-F238E27FC236}">
                  <a16:creationId xmlns:a16="http://schemas.microsoft.com/office/drawing/2014/main" id="{5A2B7C3E-0BC9-470A-AB2C-C3E17BBAF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4" y="226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93" name="Oval 79">
              <a:extLst>
                <a:ext uri="{FF2B5EF4-FFF2-40B4-BE49-F238E27FC236}">
                  <a16:creationId xmlns:a16="http://schemas.microsoft.com/office/drawing/2014/main" id="{A5B2B3A7-170B-4D10-BB62-C11D0C49E6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9" y="227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494" name="Oval 80">
              <a:extLst>
                <a:ext uri="{FF2B5EF4-FFF2-40B4-BE49-F238E27FC236}">
                  <a16:creationId xmlns:a16="http://schemas.microsoft.com/office/drawing/2014/main" id="{66023C90-6542-43E8-A034-8DB82B1AA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9" y="226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5844" name="Group 81">
            <a:extLst>
              <a:ext uri="{FF2B5EF4-FFF2-40B4-BE49-F238E27FC236}">
                <a16:creationId xmlns:a16="http://schemas.microsoft.com/office/drawing/2014/main" id="{1358D777-0EF9-40A2-BED6-5A9C2054D7CB}"/>
              </a:ext>
            </a:extLst>
          </p:cNvPr>
          <p:cNvGrpSpPr>
            <a:grpSpLocks/>
          </p:cNvGrpSpPr>
          <p:nvPr/>
        </p:nvGrpSpPr>
        <p:grpSpPr bwMode="auto">
          <a:xfrm>
            <a:off x="3128963" y="1833563"/>
            <a:ext cx="357187" cy="3581400"/>
            <a:chOff x="1113" y="1376"/>
            <a:chExt cx="183" cy="1835"/>
          </a:xfrm>
        </p:grpSpPr>
        <p:sp>
          <p:nvSpPr>
            <p:cNvPr id="36352" name="Freeform 82">
              <a:extLst>
                <a:ext uri="{FF2B5EF4-FFF2-40B4-BE49-F238E27FC236}">
                  <a16:creationId xmlns:a16="http://schemas.microsoft.com/office/drawing/2014/main" id="{6C072514-F1E9-46B8-9547-4EF3CA1B7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480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3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3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3" name="Freeform 83">
              <a:extLst>
                <a:ext uri="{FF2B5EF4-FFF2-40B4-BE49-F238E27FC236}">
                  <a16:creationId xmlns:a16="http://schemas.microsoft.com/office/drawing/2014/main" id="{04B14CBF-4F11-4FBE-99A4-6EA13C7B5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499"/>
              <a:ext cx="126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1011 w 50"/>
                <a:gd name="T5" fmla="*/ 14712 h 291"/>
                <a:gd name="T6" fmla="*/ 2019 w 50"/>
                <a:gd name="T7" fmla="*/ 14656 h 291"/>
                <a:gd name="T8" fmla="*/ 2019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7" y="291"/>
                    <a:pt x="15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4" name="Freeform 84">
              <a:extLst>
                <a:ext uri="{FF2B5EF4-FFF2-40B4-BE49-F238E27FC236}">
                  <a16:creationId xmlns:a16="http://schemas.microsoft.com/office/drawing/2014/main" id="{E532FBF0-4A47-43E1-9C2E-5736D0D10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2272"/>
              <a:ext cx="126" cy="907"/>
            </a:xfrm>
            <a:custGeom>
              <a:avLst/>
              <a:gdLst>
                <a:gd name="T0" fmla="*/ 1011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1011 w 50"/>
                <a:gd name="T7" fmla="*/ 17222 h 340"/>
                <a:gd name="T8" fmla="*/ 2019 w 50"/>
                <a:gd name="T9" fmla="*/ 16369 h 340"/>
                <a:gd name="T10" fmla="*/ 2019 w 50"/>
                <a:gd name="T11" fmla="*/ 0 h 340"/>
                <a:gd name="T12" fmla="*/ 1011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7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2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5" name="Freeform 85">
              <a:extLst>
                <a:ext uri="{FF2B5EF4-FFF2-40B4-BE49-F238E27FC236}">
                  <a16:creationId xmlns:a16="http://schemas.microsoft.com/office/drawing/2014/main" id="{C6F9E726-A214-41C9-9BC9-E3DA4DE0E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2272"/>
              <a:ext cx="63" cy="907"/>
            </a:xfrm>
            <a:custGeom>
              <a:avLst/>
              <a:gdLst>
                <a:gd name="T0" fmla="*/ 852 w 25"/>
                <a:gd name="T1" fmla="*/ 56 h 340"/>
                <a:gd name="T2" fmla="*/ 852 w 25"/>
                <a:gd name="T3" fmla="*/ 16211 h 340"/>
                <a:gd name="T4" fmla="*/ 0 w 25"/>
                <a:gd name="T5" fmla="*/ 17222 h 340"/>
                <a:gd name="T6" fmla="*/ 1011 w 25"/>
                <a:gd name="T7" fmla="*/ 16369 h 340"/>
                <a:gd name="T8" fmla="*/ 1011 w 25"/>
                <a:gd name="T9" fmla="*/ 0 h 340"/>
                <a:gd name="T10" fmla="*/ 852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1" y="1"/>
                  </a:moveTo>
                  <a:cubicBezTo>
                    <a:pt x="21" y="320"/>
                    <a:pt x="21" y="320"/>
                    <a:pt x="21" y="320"/>
                  </a:cubicBezTo>
                  <a:cubicBezTo>
                    <a:pt x="21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6" name="Freeform 86">
              <a:extLst>
                <a:ext uri="{FF2B5EF4-FFF2-40B4-BE49-F238E27FC236}">
                  <a16:creationId xmlns:a16="http://schemas.microsoft.com/office/drawing/2014/main" id="{51CF40B3-034B-4F0E-9233-8928A0985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6" y="1499"/>
              <a:ext cx="10" cy="776"/>
            </a:xfrm>
            <a:custGeom>
              <a:avLst/>
              <a:gdLst>
                <a:gd name="T0" fmla="*/ 0 w 4"/>
                <a:gd name="T1" fmla="*/ 0 h 291"/>
                <a:gd name="T2" fmla="*/ 0 w 4"/>
                <a:gd name="T3" fmla="*/ 14712 h 291"/>
                <a:gd name="T4" fmla="*/ 158 w 4"/>
                <a:gd name="T5" fmla="*/ 14656 h 291"/>
                <a:gd name="T6" fmla="*/ 158 w 4"/>
                <a:gd name="T7" fmla="*/ 0 h 291"/>
                <a:gd name="T8" fmla="*/ 0 w 4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1" y="291"/>
                    <a:pt x="3" y="291"/>
                    <a:pt x="4" y="29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7" name="Freeform 87">
              <a:extLst>
                <a:ext uri="{FF2B5EF4-FFF2-40B4-BE49-F238E27FC236}">
                  <a16:creationId xmlns:a16="http://schemas.microsoft.com/office/drawing/2014/main" id="{27615C16-2176-45E0-9A4A-9ACCC21D1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1485"/>
              <a:ext cx="75" cy="1715"/>
            </a:xfrm>
            <a:custGeom>
              <a:avLst/>
              <a:gdLst>
                <a:gd name="T0" fmla="*/ 1063 w 30"/>
                <a:gd name="T1" fmla="*/ 149 h 643"/>
                <a:gd name="T2" fmla="*/ 1063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0" y="643"/>
                    <a:pt x="0" y="643"/>
                  </a:cubicBezTo>
                  <a:cubicBezTo>
                    <a:pt x="10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8" name="Freeform 88">
              <a:extLst>
                <a:ext uri="{FF2B5EF4-FFF2-40B4-BE49-F238E27FC236}">
                  <a16:creationId xmlns:a16="http://schemas.microsoft.com/office/drawing/2014/main" id="{4CFE7740-CD9C-42B8-9A1D-183ED817C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6" y="2272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63 w 30"/>
                <a:gd name="T3" fmla="*/ 0 h 348"/>
                <a:gd name="T4" fmla="*/ 1063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0" y="348"/>
                    <a:pt x="0" y="348"/>
                  </a:cubicBezTo>
                  <a:cubicBezTo>
                    <a:pt x="10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9" name="Freeform 89">
              <a:extLst>
                <a:ext uri="{FF2B5EF4-FFF2-40B4-BE49-F238E27FC236}">
                  <a16:creationId xmlns:a16="http://schemas.microsoft.com/office/drawing/2014/main" id="{F20C5571-E9AF-4213-A904-1A3BF91A3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8" y="1480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3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3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0" name="Freeform 90">
              <a:extLst>
                <a:ext uri="{FF2B5EF4-FFF2-40B4-BE49-F238E27FC236}">
                  <a16:creationId xmlns:a16="http://schemas.microsoft.com/office/drawing/2014/main" id="{75CC0A1F-5F42-4662-B6BD-506CE18AC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496"/>
              <a:ext cx="163" cy="99"/>
            </a:xfrm>
            <a:custGeom>
              <a:avLst/>
              <a:gdLst>
                <a:gd name="T0" fmla="*/ 1264 w 65"/>
                <a:gd name="T1" fmla="*/ 1897 h 37"/>
                <a:gd name="T2" fmla="*/ 2573 w 65"/>
                <a:gd name="T3" fmla="*/ 1739 h 37"/>
                <a:gd name="T4" fmla="*/ 2573 w 65"/>
                <a:gd name="T5" fmla="*/ 94 h 37"/>
                <a:gd name="T6" fmla="*/ 1264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64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solidFill>
              <a:srgbClr val="B5E1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1" name="Freeform 91">
              <a:extLst>
                <a:ext uri="{FF2B5EF4-FFF2-40B4-BE49-F238E27FC236}">
                  <a16:creationId xmlns:a16="http://schemas.microsoft.com/office/drawing/2014/main" id="{3090A07A-6E10-4385-A42B-08D00F764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1512"/>
              <a:ext cx="153" cy="77"/>
            </a:xfrm>
            <a:custGeom>
              <a:avLst/>
              <a:gdLst>
                <a:gd name="T0" fmla="*/ 2415 w 61"/>
                <a:gd name="T1" fmla="*/ 0 h 29"/>
                <a:gd name="T2" fmla="*/ 2415 w 61"/>
                <a:gd name="T3" fmla="*/ 0 h 29"/>
                <a:gd name="T4" fmla="*/ 2177 w 61"/>
                <a:gd name="T5" fmla="*/ 895 h 29"/>
                <a:gd name="T6" fmla="*/ 1976 w 61"/>
                <a:gd name="T7" fmla="*/ 1051 h 29"/>
                <a:gd name="T8" fmla="*/ 710 w 61"/>
                <a:gd name="T9" fmla="*/ 1235 h 29"/>
                <a:gd name="T10" fmla="*/ 0 w 61"/>
                <a:gd name="T11" fmla="*/ 1290 h 29"/>
                <a:gd name="T12" fmla="*/ 1184 w 61"/>
                <a:gd name="T13" fmla="*/ 1439 h 29"/>
                <a:gd name="T14" fmla="*/ 2415 w 61"/>
                <a:gd name="T15" fmla="*/ 1290 h 29"/>
                <a:gd name="T16" fmla="*/ 2415 w 61"/>
                <a:gd name="T17" fmla="*/ 1197 h 29"/>
                <a:gd name="T18" fmla="*/ 2415 w 61"/>
                <a:gd name="T19" fmla="*/ 119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0" y="29"/>
                  </a:cubicBezTo>
                  <a:cubicBezTo>
                    <a:pt x="46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DC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2" name="Freeform 92">
              <a:extLst>
                <a:ext uri="{FF2B5EF4-FFF2-40B4-BE49-F238E27FC236}">
                  <a16:creationId xmlns:a16="http://schemas.microsoft.com/office/drawing/2014/main" id="{E19090F3-0AAF-4A38-8309-214EC33BF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523"/>
              <a:ext cx="81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314 w 32"/>
                <a:gd name="T5" fmla="*/ 56 h 14"/>
                <a:gd name="T6" fmla="*/ 213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DEF2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3" name="Freeform 93">
              <a:extLst>
                <a:ext uri="{FF2B5EF4-FFF2-40B4-BE49-F238E27FC236}">
                  <a16:creationId xmlns:a16="http://schemas.microsoft.com/office/drawing/2014/main" id="{7C5AB269-8DEC-4A0F-9A44-C21A86FBD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3" y="1496"/>
              <a:ext cx="163" cy="99"/>
            </a:xfrm>
            <a:custGeom>
              <a:avLst/>
              <a:gdLst>
                <a:gd name="T0" fmla="*/ 1264 w 65"/>
                <a:gd name="T1" fmla="*/ 1897 h 37"/>
                <a:gd name="T2" fmla="*/ 2573 w 65"/>
                <a:gd name="T3" fmla="*/ 1739 h 37"/>
                <a:gd name="T4" fmla="*/ 2573 w 65"/>
                <a:gd name="T5" fmla="*/ 94 h 37"/>
                <a:gd name="T6" fmla="*/ 1264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64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4" name="Oval 94">
              <a:extLst>
                <a:ext uri="{FF2B5EF4-FFF2-40B4-BE49-F238E27FC236}">
                  <a16:creationId xmlns:a16="http://schemas.microsoft.com/office/drawing/2014/main" id="{728FA059-5F88-4010-988B-2F2D37A8A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1" y="1576"/>
              <a:ext cx="27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5" name="Oval 95">
              <a:extLst>
                <a:ext uri="{FF2B5EF4-FFF2-40B4-BE49-F238E27FC236}">
                  <a16:creationId xmlns:a16="http://schemas.microsoft.com/office/drawing/2014/main" id="{25BF3481-4429-43C6-9BB4-8882C177D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6" name="Oval 96">
              <a:extLst>
                <a:ext uri="{FF2B5EF4-FFF2-40B4-BE49-F238E27FC236}">
                  <a16:creationId xmlns:a16="http://schemas.microsoft.com/office/drawing/2014/main" id="{F9F2C4F3-BDE2-4EFD-B2F8-8907D1F1F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0" y="1584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367" name="Freeform 97">
              <a:extLst>
                <a:ext uri="{FF2B5EF4-FFF2-40B4-BE49-F238E27FC236}">
                  <a16:creationId xmlns:a16="http://schemas.microsoft.com/office/drawing/2014/main" id="{CDD18654-E1C7-41BC-A146-CD1BF76F5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5" y="1531"/>
              <a:ext cx="58" cy="1648"/>
            </a:xfrm>
            <a:custGeom>
              <a:avLst/>
              <a:gdLst>
                <a:gd name="T0" fmla="*/ 209 w 23"/>
                <a:gd name="T1" fmla="*/ 30243 h 618"/>
                <a:gd name="T2" fmla="*/ 928 w 23"/>
                <a:gd name="T3" fmla="*/ 31253 h 618"/>
                <a:gd name="T4" fmla="*/ 0 w 23"/>
                <a:gd name="T5" fmla="*/ 30493 h 618"/>
                <a:gd name="T6" fmla="*/ 0 w 23"/>
                <a:gd name="T7" fmla="*/ 0 h 618"/>
                <a:gd name="T8" fmla="*/ 209 w 23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8">
                  <a:moveTo>
                    <a:pt x="5" y="598"/>
                  </a:moveTo>
                  <a:cubicBezTo>
                    <a:pt x="5" y="613"/>
                    <a:pt x="16" y="617"/>
                    <a:pt x="23" y="618"/>
                  </a:cubicBezTo>
                  <a:cubicBezTo>
                    <a:pt x="10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8" name="Freeform 98">
              <a:extLst>
                <a:ext uri="{FF2B5EF4-FFF2-40B4-BE49-F238E27FC236}">
                  <a16:creationId xmlns:a16="http://schemas.microsoft.com/office/drawing/2014/main" id="{9A46878B-2007-4CBF-9F5E-3284D76E0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3" y="1504"/>
              <a:ext cx="70" cy="1696"/>
            </a:xfrm>
            <a:custGeom>
              <a:avLst/>
              <a:gdLst>
                <a:gd name="T0" fmla="*/ 50 w 28"/>
                <a:gd name="T1" fmla="*/ 32163 h 636"/>
                <a:gd name="T2" fmla="*/ 1095 w 28"/>
                <a:gd name="T3" fmla="*/ 31197 h 636"/>
                <a:gd name="T4" fmla="*/ 1095 w 28"/>
                <a:gd name="T5" fmla="*/ 0 h 636"/>
                <a:gd name="T6" fmla="*/ 988 w 28"/>
                <a:gd name="T7" fmla="*/ 0 h 636"/>
                <a:gd name="T8" fmla="*/ 988 w 28"/>
                <a:gd name="T9" fmla="*/ 30891 h 636"/>
                <a:gd name="T10" fmla="*/ 0 w 28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36">
                  <a:moveTo>
                    <a:pt x="1" y="636"/>
                  </a:moveTo>
                  <a:cubicBezTo>
                    <a:pt x="11" y="636"/>
                    <a:pt x="28" y="627"/>
                    <a:pt x="28" y="617"/>
                  </a:cubicBezTo>
                  <a:cubicBezTo>
                    <a:pt x="28" y="607"/>
                    <a:pt x="28" y="16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69" name="Freeform 99">
              <a:extLst>
                <a:ext uri="{FF2B5EF4-FFF2-40B4-BE49-F238E27FC236}">
                  <a16:creationId xmlns:a16="http://schemas.microsoft.com/office/drawing/2014/main" id="{CAA30EF5-B3B6-4A41-9103-5BEE388FA8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376"/>
              <a:ext cx="183" cy="139"/>
            </a:xfrm>
            <a:custGeom>
              <a:avLst/>
              <a:gdLst>
                <a:gd name="T0" fmla="*/ 2885 w 73"/>
                <a:gd name="T1" fmla="*/ 2443 h 52"/>
                <a:gd name="T2" fmla="*/ 2885 w 73"/>
                <a:gd name="T3" fmla="*/ 209 h 52"/>
                <a:gd name="T4" fmla="*/ 1421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421 w 73"/>
                <a:gd name="T13" fmla="*/ 2657 h 52"/>
                <a:gd name="T14" fmla="*/ 2885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solidFill>
              <a:srgbClr val="D5E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0" name="Line 100">
              <a:extLst>
                <a:ext uri="{FF2B5EF4-FFF2-40B4-BE49-F238E27FC236}">
                  <a16:creationId xmlns:a16="http://schemas.microsoft.com/office/drawing/2014/main" id="{33393E1E-2300-4E33-9BB0-645AA6C7F7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83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1" name="Line 101">
              <a:extLst>
                <a:ext uri="{FF2B5EF4-FFF2-40B4-BE49-F238E27FC236}">
                  <a16:creationId xmlns:a16="http://schemas.microsoft.com/office/drawing/2014/main" id="{1C149BA9-F9E8-43D3-BE53-BC20CBB8E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8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2" name="Line 102">
              <a:extLst>
                <a:ext uri="{FF2B5EF4-FFF2-40B4-BE49-F238E27FC236}">
                  <a16:creationId xmlns:a16="http://schemas.microsoft.com/office/drawing/2014/main" id="{CDBF95D8-75D0-4E37-A714-B80185EE2C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3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3" name="Line 103">
              <a:extLst>
                <a:ext uri="{FF2B5EF4-FFF2-40B4-BE49-F238E27FC236}">
                  <a16:creationId xmlns:a16="http://schemas.microsoft.com/office/drawing/2014/main" id="{6EA42741-30CF-4A1E-BFA0-5B9C8386B6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8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4" name="Line 104">
              <a:extLst>
                <a:ext uri="{FF2B5EF4-FFF2-40B4-BE49-F238E27FC236}">
                  <a16:creationId xmlns:a16="http://schemas.microsoft.com/office/drawing/2014/main" id="{B6504A16-7342-449E-8FF8-2FB4BD9EAD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23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5" name="Line 105">
              <a:extLst>
                <a:ext uri="{FF2B5EF4-FFF2-40B4-BE49-F238E27FC236}">
                  <a16:creationId xmlns:a16="http://schemas.microsoft.com/office/drawing/2014/main" id="{74FBC437-AFEF-4B43-AB60-C1A51817B0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6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6" name="Line 106">
              <a:extLst>
                <a:ext uri="{FF2B5EF4-FFF2-40B4-BE49-F238E27FC236}">
                  <a16:creationId xmlns:a16="http://schemas.microsoft.com/office/drawing/2014/main" id="{88AB6E26-BDD4-4AC6-9B15-2596500D1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91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7" name="Line 107">
              <a:extLst>
                <a:ext uri="{FF2B5EF4-FFF2-40B4-BE49-F238E27FC236}">
                  <a16:creationId xmlns:a16="http://schemas.microsoft.com/office/drawing/2014/main" id="{9189C676-0BE3-4C2D-A819-498E7926D1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6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8" name="Line 108">
              <a:extLst>
                <a:ext uri="{FF2B5EF4-FFF2-40B4-BE49-F238E27FC236}">
                  <a16:creationId xmlns:a16="http://schemas.microsoft.com/office/drawing/2014/main" id="{6543BDB1-4A14-4B1B-959E-A4A8BE442B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61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79" name="Line 109">
              <a:extLst>
                <a:ext uri="{FF2B5EF4-FFF2-40B4-BE49-F238E27FC236}">
                  <a16:creationId xmlns:a16="http://schemas.microsoft.com/office/drawing/2014/main" id="{F60EC166-9E09-48B0-8D45-ABA30C7FC2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0" name="Line 110">
              <a:extLst>
                <a:ext uri="{FF2B5EF4-FFF2-40B4-BE49-F238E27FC236}">
                  <a16:creationId xmlns:a16="http://schemas.microsoft.com/office/drawing/2014/main" id="{15686790-86BE-4FEA-B781-B0EAA98C6B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30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1" name="Line 111">
              <a:extLst>
                <a:ext uri="{FF2B5EF4-FFF2-40B4-BE49-F238E27FC236}">
                  <a16:creationId xmlns:a16="http://schemas.microsoft.com/office/drawing/2014/main" id="{B4910A9D-7EF4-4638-B982-D9498CDBA7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15" y="1387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2" name="Line 112">
              <a:extLst>
                <a:ext uri="{FF2B5EF4-FFF2-40B4-BE49-F238E27FC236}">
                  <a16:creationId xmlns:a16="http://schemas.microsoft.com/office/drawing/2014/main" id="{B73DA301-FA23-4200-9D8E-6BC368C749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8" y="1379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3" name="Line 113">
              <a:extLst>
                <a:ext uri="{FF2B5EF4-FFF2-40B4-BE49-F238E27FC236}">
                  <a16:creationId xmlns:a16="http://schemas.microsoft.com/office/drawing/2014/main" id="{F2C54F23-7086-4A17-BABA-15DE651947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3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4" name="Line 114">
              <a:extLst>
                <a:ext uri="{FF2B5EF4-FFF2-40B4-BE49-F238E27FC236}">
                  <a16:creationId xmlns:a16="http://schemas.microsoft.com/office/drawing/2014/main" id="{969FA3D4-B5D7-4274-9851-1538B33BC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8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5" name="Line 115">
              <a:extLst>
                <a:ext uri="{FF2B5EF4-FFF2-40B4-BE49-F238E27FC236}">
                  <a16:creationId xmlns:a16="http://schemas.microsoft.com/office/drawing/2014/main" id="{C5C954D4-EDF2-4EB6-81D4-09F3528214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3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6" name="Line 116">
              <a:extLst>
                <a:ext uri="{FF2B5EF4-FFF2-40B4-BE49-F238E27FC236}">
                  <a16:creationId xmlns:a16="http://schemas.microsoft.com/office/drawing/2014/main" id="{5623E171-3FE8-44A8-84C0-8A00A9E189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8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7" name="Line 117">
              <a:extLst>
                <a:ext uri="{FF2B5EF4-FFF2-40B4-BE49-F238E27FC236}">
                  <a16:creationId xmlns:a16="http://schemas.microsoft.com/office/drawing/2014/main" id="{B277314A-3284-40B9-BA46-95DE18F87F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8" name="Line 118">
              <a:extLst>
                <a:ext uri="{FF2B5EF4-FFF2-40B4-BE49-F238E27FC236}">
                  <a16:creationId xmlns:a16="http://schemas.microsoft.com/office/drawing/2014/main" id="{334FAA93-B161-4346-9143-BC66883074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89" name="Line 119">
              <a:extLst>
                <a:ext uri="{FF2B5EF4-FFF2-40B4-BE49-F238E27FC236}">
                  <a16:creationId xmlns:a16="http://schemas.microsoft.com/office/drawing/2014/main" id="{7135A3D2-4D35-4B11-9AC1-DC420208558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1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0" name="Line 120">
              <a:extLst>
                <a:ext uri="{FF2B5EF4-FFF2-40B4-BE49-F238E27FC236}">
                  <a16:creationId xmlns:a16="http://schemas.microsoft.com/office/drawing/2014/main" id="{3932F310-5A6A-494A-8253-EFA5856128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6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1" name="Line 121">
              <a:extLst>
                <a:ext uri="{FF2B5EF4-FFF2-40B4-BE49-F238E27FC236}">
                  <a16:creationId xmlns:a16="http://schemas.microsoft.com/office/drawing/2014/main" id="{23A7D9F4-F019-4941-BFAE-5EA7DC0585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0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2" name="Line 122">
              <a:extLst>
                <a:ext uri="{FF2B5EF4-FFF2-40B4-BE49-F238E27FC236}">
                  <a16:creationId xmlns:a16="http://schemas.microsoft.com/office/drawing/2014/main" id="{47F4401A-61FE-4F80-A957-2C4A36C60C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5" y="1379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3" name="Line 123">
              <a:extLst>
                <a:ext uri="{FF2B5EF4-FFF2-40B4-BE49-F238E27FC236}">
                  <a16:creationId xmlns:a16="http://schemas.microsoft.com/office/drawing/2014/main" id="{D485CD50-E79E-4A57-9EFB-E466AB134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78" y="1379"/>
              <a:ext cx="1" cy="128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4" name="Line 124">
              <a:extLst>
                <a:ext uri="{FF2B5EF4-FFF2-40B4-BE49-F238E27FC236}">
                  <a16:creationId xmlns:a16="http://schemas.microsoft.com/office/drawing/2014/main" id="{FEE1DE28-A616-4807-8C39-BBD325B510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3" y="1379"/>
              <a:ext cx="1" cy="130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5" name="Line 125">
              <a:extLst>
                <a:ext uri="{FF2B5EF4-FFF2-40B4-BE49-F238E27FC236}">
                  <a16:creationId xmlns:a16="http://schemas.microsoft.com/office/drawing/2014/main" id="{59314675-1111-48FC-959C-D47012B49C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48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6" name="Line 126">
              <a:extLst>
                <a:ext uri="{FF2B5EF4-FFF2-40B4-BE49-F238E27FC236}">
                  <a16:creationId xmlns:a16="http://schemas.microsoft.com/office/drawing/2014/main" id="{24F45372-1A99-4228-978E-7DF2EE36CA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3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7" name="Line 127">
              <a:extLst>
                <a:ext uri="{FF2B5EF4-FFF2-40B4-BE49-F238E27FC236}">
                  <a16:creationId xmlns:a16="http://schemas.microsoft.com/office/drawing/2014/main" id="{2252423C-9D30-4AC8-842D-21B1548783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8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8" name="Line 128">
              <a:extLst>
                <a:ext uri="{FF2B5EF4-FFF2-40B4-BE49-F238E27FC236}">
                  <a16:creationId xmlns:a16="http://schemas.microsoft.com/office/drawing/2014/main" id="{6691B76C-E668-40BA-A0DC-0FD5643925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99" name="Line 129">
              <a:extLst>
                <a:ext uri="{FF2B5EF4-FFF2-40B4-BE49-F238E27FC236}">
                  <a16:creationId xmlns:a16="http://schemas.microsoft.com/office/drawing/2014/main" id="{F9B0F5B8-9F82-4AAE-99F6-47D62D34EA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0" name="Line 130">
              <a:extLst>
                <a:ext uri="{FF2B5EF4-FFF2-40B4-BE49-F238E27FC236}">
                  <a16:creationId xmlns:a16="http://schemas.microsoft.com/office/drawing/2014/main" id="{4A8C70E8-A7D7-40CB-809C-799445946F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1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1" name="Line 131">
              <a:extLst>
                <a:ext uri="{FF2B5EF4-FFF2-40B4-BE49-F238E27FC236}">
                  <a16:creationId xmlns:a16="http://schemas.microsoft.com/office/drawing/2014/main" id="{F2934446-4278-42BD-8A69-EAECE7C1CC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6" y="1376"/>
              <a:ext cx="1" cy="136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2" name="Line 132">
              <a:extLst>
                <a:ext uri="{FF2B5EF4-FFF2-40B4-BE49-F238E27FC236}">
                  <a16:creationId xmlns:a16="http://schemas.microsoft.com/office/drawing/2014/main" id="{2850B3CC-6C44-41BA-99A3-DAF2E0F6D7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0" y="1379"/>
              <a:ext cx="1" cy="130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3" name="Line 133">
              <a:extLst>
                <a:ext uri="{FF2B5EF4-FFF2-40B4-BE49-F238E27FC236}">
                  <a16:creationId xmlns:a16="http://schemas.microsoft.com/office/drawing/2014/main" id="{25C0DBF1-7754-4DB6-BBA2-94EC3BEE47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5" y="1379"/>
              <a:ext cx="1" cy="128"/>
            </a:xfrm>
            <a:prstGeom prst="line">
              <a:avLst/>
            </a:prstGeom>
            <a:noFill/>
            <a:ln w="11113">
              <a:solidFill>
                <a:srgbClr val="8AC81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4" name="Line 134">
              <a:extLst>
                <a:ext uri="{FF2B5EF4-FFF2-40B4-BE49-F238E27FC236}">
                  <a16:creationId xmlns:a16="http://schemas.microsoft.com/office/drawing/2014/main" id="{8FBD551D-2A78-4C5F-83B0-C69447EA0B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81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5" name="Line 135">
              <a:extLst>
                <a:ext uri="{FF2B5EF4-FFF2-40B4-BE49-F238E27FC236}">
                  <a16:creationId xmlns:a16="http://schemas.microsoft.com/office/drawing/2014/main" id="{093628CB-2C0B-41CB-B755-E12291ECBD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66" y="1379"/>
              <a:ext cx="1" cy="133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6" name="Line 136">
              <a:extLst>
                <a:ext uri="{FF2B5EF4-FFF2-40B4-BE49-F238E27FC236}">
                  <a16:creationId xmlns:a16="http://schemas.microsoft.com/office/drawing/2014/main" id="{3D4D4748-1BF6-4EE4-9D55-76EFC69EDF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51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7" name="Line 137">
              <a:extLst>
                <a:ext uri="{FF2B5EF4-FFF2-40B4-BE49-F238E27FC236}">
                  <a16:creationId xmlns:a16="http://schemas.microsoft.com/office/drawing/2014/main" id="{2872D38C-F498-42F3-8DB1-170699703E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36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8" name="Line 138">
              <a:extLst>
                <a:ext uri="{FF2B5EF4-FFF2-40B4-BE49-F238E27FC236}">
                  <a16:creationId xmlns:a16="http://schemas.microsoft.com/office/drawing/2014/main" id="{5C645D47-EFBB-4EF1-B4E8-A872100E59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18" y="1379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09" name="Line 139">
              <a:extLst>
                <a:ext uri="{FF2B5EF4-FFF2-40B4-BE49-F238E27FC236}">
                  <a16:creationId xmlns:a16="http://schemas.microsoft.com/office/drawing/2014/main" id="{A060D4C5-6572-4522-9FB0-83EF47F1FE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203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0" name="Line 140">
              <a:extLst>
                <a:ext uri="{FF2B5EF4-FFF2-40B4-BE49-F238E27FC236}">
                  <a16:creationId xmlns:a16="http://schemas.microsoft.com/office/drawing/2014/main" id="{51296517-C1EB-41AF-9898-2FD13A43C5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88" y="1379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1" name="Line 141">
              <a:extLst>
                <a:ext uri="{FF2B5EF4-FFF2-40B4-BE49-F238E27FC236}">
                  <a16:creationId xmlns:a16="http://schemas.microsoft.com/office/drawing/2014/main" id="{C69CF9C8-8FEC-4AA2-8E59-4BB4538A25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73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2" name="Line 142">
              <a:extLst>
                <a:ext uri="{FF2B5EF4-FFF2-40B4-BE49-F238E27FC236}">
                  <a16:creationId xmlns:a16="http://schemas.microsoft.com/office/drawing/2014/main" id="{DA32B0A8-D003-4C06-BBD9-739066725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58" y="1376"/>
              <a:ext cx="1" cy="136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3" name="Line 143">
              <a:extLst>
                <a:ext uri="{FF2B5EF4-FFF2-40B4-BE49-F238E27FC236}">
                  <a16:creationId xmlns:a16="http://schemas.microsoft.com/office/drawing/2014/main" id="{9E082DD8-8045-4FF3-BF26-ABE4F4AEBB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3" y="1379"/>
              <a:ext cx="1" cy="133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4" name="Line 144">
              <a:extLst>
                <a:ext uri="{FF2B5EF4-FFF2-40B4-BE49-F238E27FC236}">
                  <a16:creationId xmlns:a16="http://schemas.microsoft.com/office/drawing/2014/main" id="{BB84C033-97E9-4CC5-B2B7-E81CBFA659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28" y="1379"/>
              <a:ext cx="1" cy="130"/>
            </a:xfrm>
            <a:prstGeom prst="line">
              <a:avLst/>
            </a:prstGeom>
            <a:noFill/>
            <a:ln w="3175" cap="rnd">
              <a:solidFill>
                <a:srgbClr val="6666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5" name="Freeform 145">
              <a:extLst>
                <a:ext uri="{FF2B5EF4-FFF2-40B4-BE49-F238E27FC236}">
                  <a16:creationId xmlns:a16="http://schemas.microsoft.com/office/drawing/2014/main" id="{BD4EADE4-8115-414D-8BEA-D42FA2C76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376"/>
              <a:ext cx="183" cy="19"/>
            </a:xfrm>
            <a:custGeom>
              <a:avLst/>
              <a:gdLst>
                <a:gd name="T0" fmla="*/ 2885 w 73"/>
                <a:gd name="T1" fmla="*/ 220 h 7"/>
                <a:gd name="T2" fmla="*/ 1421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421 w 73"/>
                <a:gd name="T9" fmla="*/ 383 h 7"/>
                <a:gd name="T10" fmla="*/ 2885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EFF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6" name="Freeform 146">
              <a:extLst>
                <a:ext uri="{FF2B5EF4-FFF2-40B4-BE49-F238E27FC236}">
                  <a16:creationId xmlns:a16="http://schemas.microsoft.com/office/drawing/2014/main" id="{D195C706-6B61-44AF-A47E-0649CE1D3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376"/>
              <a:ext cx="183" cy="19"/>
            </a:xfrm>
            <a:custGeom>
              <a:avLst/>
              <a:gdLst>
                <a:gd name="T0" fmla="*/ 2885 w 73"/>
                <a:gd name="T1" fmla="*/ 220 h 7"/>
                <a:gd name="T2" fmla="*/ 1421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421 w 73"/>
                <a:gd name="T9" fmla="*/ 383 h 7"/>
                <a:gd name="T10" fmla="*/ 2885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417" name="Freeform 147">
              <a:extLst>
                <a:ext uri="{FF2B5EF4-FFF2-40B4-BE49-F238E27FC236}">
                  <a16:creationId xmlns:a16="http://schemas.microsoft.com/office/drawing/2014/main" id="{EB66FE65-C440-4E37-9B4F-4D98AD046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" y="1376"/>
              <a:ext cx="183" cy="139"/>
            </a:xfrm>
            <a:custGeom>
              <a:avLst/>
              <a:gdLst>
                <a:gd name="T0" fmla="*/ 2885 w 73"/>
                <a:gd name="T1" fmla="*/ 2443 h 52"/>
                <a:gd name="T2" fmla="*/ 2885 w 73"/>
                <a:gd name="T3" fmla="*/ 209 h 52"/>
                <a:gd name="T4" fmla="*/ 1421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421 w 73"/>
                <a:gd name="T13" fmla="*/ 2657 h 52"/>
                <a:gd name="T14" fmla="*/ 2885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5" name="Group 148">
            <a:extLst>
              <a:ext uri="{FF2B5EF4-FFF2-40B4-BE49-F238E27FC236}">
                <a16:creationId xmlns:a16="http://schemas.microsoft.com/office/drawing/2014/main" id="{0D0448A5-8967-4963-8D32-28ABD92EAC40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1849438"/>
            <a:ext cx="361950" cy="3568700"/>
            <a:chOff x="2022" y="1379"/>
            <a:chExt cx="186" cy="1834"/>
          </a:xfrm>
        </p:grpSpPr>
        <p:sp>
          <p:nvSpPr>
            <p:cNvPr id="36263" name="Freeform 149">
              <a:extLst>
                <a:ext uri="{FF2B5EF4-FFF2-40B4-BE49-F238E27FC236}">
                  <a16:creationId xmlns:a16="http://schemas.microsoft.com/office/drawing/2014/main" id="{5CFC2788-8A64-47C1-B84E-1C5F7C446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483"/>
              <a:ext cx="175" cy="1730"/>
            </a:xfrm>
            <a:custGeom>
              <a:avLst/>
              <a:gdLst>
                <a:gd name="T0" fmla="*/ 0 w 70"/>
                <a:gd name="T1" fmla="*/ 0 h 649"/>
                <a:gd name="T2" fmla="*/ 0 w 70"/>
                <a:gd name="T3" fmla="*/ 31463 h 649"/>
                <a:gd name="T4" fmla="*/ 1375 w 70"/>
                <a:gd name="T5" fmla="*/ 32771 h 649"/>
                <a:gd name="T6" fmla="*/ 2738 w 70"/>
                <a:gd name="T7" fmla="*/ 31463 h 649"/>
                <a:gd name="T8" fmla="*/ 2738 w 70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70" y="642"/>
                    <a:pt x="70" y="623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4" name="Freeform 150">
              <a:extLst>
                <a:ext uri="{FF2B5EF4-FFF2-40B4-BE49-F238E27FC236}">
                  <a16:creationId xmlns:a16="http://schemas.microsoft.com/office/drawing/2014/main" id="{3FDC2B2B-A6F7-44D7-AD33-C9EABB26C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69"/>
              <a:ext cx="175" cy="944"/>
            </a:xfrm>
            <a:custGeom>
              <a:avLst/>
              <a:gdLst>
                <a:gd name="T0" fmla="*/ 1375 w 70"/>
                <a:gd name="T1" fmla="*/ 17899 h 354"/>
                <a:gd name="T2" fmla="*/ 2738 w 70"/>
                <a:gd name="T3" fmla="*/ 16589 h 354"/>
                <a:gd name="T4" fmla="*/ 2738 w 70"/>
                <a:gd name="T5" fmla="*/ 56 h 354"/>
                <a:gd name="T6" fmla="*/ 1375 w 70"/>
                <a:gd name="T7" fmla="*/ 149 h 354"/>
                <a:gd name="T8" fmla="*/ 0 w 70"/>
                <a:gd name="T9" fmla="*/ 0 h 354"/>
                <a:gd name="T10" fmla="*/ 0 w 70"/>
                <a:gd name="T11" fmla="*/ 16589 h 354"/>
                <a:gd name="T12" fmla="*/ 1375 w 70"/>
                <a:gd name="T13" fmla="*/ 17899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354">
                  <a:moveTo>
                    <a:pt x="35" y="354"/>
                  </a:moveTo>
                  <a:cubicBezTo>
                    <a:pt x="54" y="354"/>
                    <a:pt x="70" y="347"/>
                    <a:pt x="70" y="328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68" y="2"/>
                    <a:pt x="53" y="3"/>
                    <a:pt x="35" y="3"/>
                  </a:cubicBezTo>
                  <a:cubicBezTo>
                    <a:pt x="17" y="3"/>
                    <a:pt x="2" y="2"/>
                    <a:pt x="0" y="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47"/>
                    <a:pt x="16" y="354"/>
                    <a:pt x="35" y="354"/>
                  </a:cubicBezTo>
                  <a:close/>
                </a:path>
              </a:pathLst>
            </a:custGeom>
            <a:solidFill>
              <a:srgbClr val="866D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5" name="Freeform 151">
              <a:extLst>
                <a:ext uri="{FF2B5EF4-FFF2-40B4-BE49-F238E27FC236}">
                  <a16:creationId xmlns:a16="http://schemas.microsoft.com/office/drawing/2014/main" id="{12BB1165-B193-4E97-85F7-B50134553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2275"/>
              <a:ext cx="125" cy="906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289 h 340"/>
                <a:gd name="T6" fmla="*/ 988 w 50"/>
                <a:gd name="T7" fmla="*/ 17142 h 340"/>
                <a:gd name="T8" fmla="*/ 1958 w 50"/>
                <a:gd name="T9" fmla="*/ 1628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1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6147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6" name="Freeform 152">
              <a:extLst>
                <a:ext uri="{FF2B5EF4-FFF2-40B4-BE49-F238E27FC236}">
                  <a16:creationId xmlns:a16="http://schemas.microsoft.com/office/drawing/2014/main" id="{1B38E603-D2C3-4AAF-B594-DAD67651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1501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6" y="291"/>
                    <a:pt x="15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7" name="Freeform 153">
              <a:extLst>
                <a:ext uri="{FF2B5EF4-FFF2-40B4-BE49-F238E27FC236}">
                  <a16:creationId xmlns:a16="http://schemas.microsoft.com/office/drawing/2014/main" id="{572BF4B4-90EA-4A8D-B57B-EB14BE76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61"/>
              <a:ext cx="175" cy="16"/>
            </a:xfrm>
            <a:custGeom>
              <a:avLst/>
              <a:gdLst>
                <a:gd name="T0" fmla="*/ 0 w 70"/>
                <a:gd name="T1" fmla="*/ 149 h 6"/>
                <a:gd name="T2" fmla="*/ 1375 w 70"/>
                <a:gd name="T3" fmla="*/ 307 h 6"/>
                <a:gd name="T4" fmla="*/ 2738 w 70"/>
                <a:gd name="T5" fmla="*/ 149 h 6"/>
                <a:gd name="T6" fmla="*/ 2738 w 70"/>
                <a:gd name="T7" fmla="*/ 149 h 6"/>
                <a:gd name="T8" fmla="*/ 1375 w 70"/>
                <a:gd name="T9" fmla="*/ 0 h 6"/>
                <a:gd name="T10" fmla="*/ 0 w 70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0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8" y="5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9" y="1"/>
                    <a:pt x="54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solidFill>
              <a:srgbClr val="C5B6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8" name="Freeform 154">
              <a:extLst>
                <a:ext uri="{FF2B5EF4-FFF2-40B4-BE49-F238E27FC236}">
                  <a16:creationId xmlns:a16="http://schemas.microsoft.com/office/drawing/2014/main" id="{5BDCE105-94E0-4606-9E6B-867F905B4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275"/>
              <a:ext cx="63" cy="906"/>
            </a:xfrm>
            <a:custGeom>
              <a:avLst/>
              <a:gdLst>
                <a:gd name="T0" fmla="*/ 801 w 25"/>
                <a:gd name="T1" fmla="*/ 56 h 340"/>
                <a:gd name="T2" fmla="*/ 801 w 25"/>
                <a:gd name="T3" fmla="*/ 16140 h 340"/>
                <a:gd name="T4" fmla="*/ 0 w 25"/>
                <a:gd name="T5" fmla="*/ 17142 h 340"/>
                <a:gd name="T6" fmla="*/ 1011 w 25"/>
                <a:gd name="T7" fmla="*/ 16289 h 340"/>
                <a:gd name="T8" fmla="*/ 1011 w 25"/>
                <a:gd name="T9" fmla="*/ 0 h 340"/>
                <a:gd name="T10" fmla="*/ 801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0" y="1"/>
                  </a:moveTo>
                  <a:cubicBezTo>
                    <a:pt x="20" y="320"/>
                    <a:pt x="20" y="320"/>
                    <a:pt x="20" y="320"/>
                  </a:cubicBezTo>
                  <a:cubicBezTo>
                    <a:pt x="20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341F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9" name="Freeform 155">
              <a:extLst>
                <a:ext uri="{FF2B5EF4-FFF2-40B4-BE49-F238E27FC236}">
                  <a16:creationId xmlns:a16="http://schemas.microsoft.com/office/drawing/2014/main" id="{CE69C8B9-185E-447E-A064-40D4EF43D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1501"/>
              <a:ext cx="13" cy="776"/>
            </a:xfrm>
            <a:custGeom>
              <a:avLst/>
              <a:gdLst>
                <a:gd name="T0" fmla="*/ 0 w 5"/>
                <a:gd name="T1" fmla="*/ 0 h 291"/>
                <a:gd name="T2" fmla="*/ 0 w 5"/>
                <a:gd name="T3" fmla="*/ 14712 h 291"/>
                <a:gd name="T4" fmla="*/ 229 w 5"/>
                <a:gd name="T5" fmla="*/ 14656 h 291"/>
                <a:gd name="T6" fmla="*/ 229 w 5"/>
                <a:gd name="T7" fmla="*/ 0 h 291"/>
                <a:gd name="T8" fmla="*/ 0 w 5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2" y="291"/>
                    <a:pt x="4" y="291"/>
                    <a:pt x="5" y="29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0" name="Freeform 156">
              <a:extLst>
                <a:ext uri="{FF2B5EF4-FFF2-40B4-BE49-F238E27FC236}">
                  <a16:creationId xmlns:a16="http://schemas.microsoft.com/office/drawing/2014/main" id="{23FD97A0-4709-4A84-AA66-C32A9DBA1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1488"/>
              <a:ext cx="75" cy="1715"/>
            </a:xfrm>
            <a:custGeom>
              <a:avLst/>
              <a:gdLst>
                <a:gd name="T0" fmla="*/ 1020 w 30"/>
                <a:gd name="T1" fmla="*/ 149 h 643"/>
                <a:gd name="T2" fmla="*/ 1020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6" y="3"/>
                  </a:moveTo>
                  <a:cubicBezTo>
                    <a:pt x="26" y="20"/>
                    <a:pt x="26" y="614"/>
                    <a:pt x="26" y="624"/>
                  </a:cubicBezTo>
                  <a:cubicBezTo>
                    <a:pt x="26" y="634"/>
                    <a:pt x="10" y="643"/>
                    <a:pt x="0" y="643"/>
                  </a:cubicBezTo>
                  <a:cubicBezTo>
                    <a:pt x="9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1" name="Freeform 157">
              <a:extLst>
                <a:ext uri="{FF2B5EF4-FFF2-40B4-BE49-F238E27FC236}">
                  <a16:creationId xmlns:a16="http://schemas.microsoft.com/office/drawing/2014/main" id="{F9148AF0-BD97-4A85-9379-88A0494AF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8" y="2275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20 w 30"/>
                <a:gd name="T3" fmla="*/ 0 h 348"/>
                <a:gd name="T4" fmla="*/ 1020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6" y="0"/>
                  </a:cubicBezTo>
                  <a:cubicBezTo>
                    <a:pt x="26" y="329"/>
                    <a:pt x="26" y="329"/>
                    <a:pt x="26" y="329"/>
                  </a:cubicBezTo>
                  <a:cubicBezTo>
                    <a:pt x="26" y="339"/>
                    <a:pt x="10" y="348"/>
                    <a:pt x="0" y="348"/>
                  </a:cubicBezTo>
                  <a:cubicBezTo>
                    <a:pt x="9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4529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2" name="Freeform 158">
              <a:extLst>
                <a:ext uri="{FF2B5EF4-FFF2-40B4-BE49-F238E27FC236}">
                  <a16:creationId xmlns:a16="http://schemas.microsoft.com/office/drawing/2014/main" id="{80C0C620-6A34-4EF5-AA04-5AE82D014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269"/>
              <a:ext cx="10" cy="6"/>
            </a:xfrm>
            <a:custGeom>
              <a:avLst/>
              <a:gdLst>
                <a:gd name="T0" fmla="*/ 0 w 4"/>
                <a:gd name="T1" fmla="*/ 162 h 2"/>
                <a:gd name="T2" fmla="*/ 158 w 4"/>
                <a:gd name="T3" fmla="*/ 0 h 2"/>
                <a:gd name="T4" fmla="*/ 158 w 4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3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3" name="Freeform 159">
              <a:extLst>
                <a:ext uri="{FF2B5EF4-FFF2-40B4-BE49-F238E27FC236}">
                  <a16:creationId xmlns:a16="http://schemas.microsoft.com/office/drawing/2014/main" id="{632E9A7C-0B82-4636-B343-A736B2D98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275"/>
              <a:ext cx="28" cy="2"/>
            </a:xfrm>
            <a:custGeom>
              <a:avLst/>
              <a:gdLst>
                <a:gd name="T0" fmla="*/ 0 w 11"/>
                <a:gd name="T1" fmla="*/ 16 h 1"/>
                <a:gd name="T2" fmla="*/ 46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1"/>
                    <a:pt x="9" y="0"/>
                    <a:pt x="11" y="0"/>
                  </a:cubicBezTo>
                </a:path>
              </a:pathLst>
            </a:custGeom>
            <a:noFill/>
            <a:ln w="4763" cap="rnd">
              <a:solidFill>
                <a:srgbClr val="6B5E6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4" name="Freeform 160">
              <a:extLst>
                <a:ext uri="{FF2B5EF4-FFF2-40B4-BE49-F238E27FC236}">
                  <a16:creationId xmlns:a16="http://schemas.microsoft.com/office/drawing/2014/main" id="{167E284D-3E41-4D86-83BB-441AE3EE1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69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1348 w 55"/>
                <a:gd name="T3" fmla="*/ 149 h 3"/>
                <a:gd name="T4" fmla="*/ 2115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3" y="3"/>
                    <a:pt x="49" y="3"/>
                    <a:pt x="55" y="3"/>
                  </a:cubicBezTo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5" name="Freeform 161">
              <a:extLst>
                <a:ext uri="{FF2B5EF4-FFF2-40B4-BE49-F238E27FC236}">
                  <a16:creationId xmlns:a16="http://schemas.microsoft.com/office/drawing/2014/main" id="{E014D686-C2DD-45C4-8EB0-1ECDD6A2B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2261"/>
              <a:ext cx="137" cy="8"/>
            </a:xfrm>
            <a:custGeom>
              <a:avLst/>
              <a:gdLst>
                <a:gd name="T0" fmla="*/ 2115 w 55"/>
                <a:gd name="T1" fmla="*/ 56 h 3"/>
                <a:gd name="T2" fmla="*/ 1348 w 55"/>
                <a:gd name="T3" fmla="*/ 0 h 3"/>
                <a:gd name="T4" fmla="*/ 0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6" name="Freeform 162">
              <a:extLst>
                <a:ext uri="{FF2B5EF4-FFF2-40B4-BE49-F238E27FC236}">
                  <a16:creationId xmlns:a16="http://schemas.microsoft.com/office/drawing/2014/main" id="{0613A418-1720-4508-80E2-9FBC5F8DF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" y="2264"/>
              <a:ext cx="28" cy="3"/>
            </a:xfrm>
            <a:custGeom>
              <a:avLst/>
              <a:gdLst>
                <a:gd name="T0" fmla="*/ 461 w 11"/>
                <a:gd name="T1" fmla="*/ 81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0"/>
                    <a:pt x="5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9D91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7" name="Freeform 163">
              <a:extLst>
                <a:ext uri="{FF2B5EF4-FFF2-40B4-BE49-F238E27FC236}">
                  <a16:creationId xmlns:a16="http://schemas.microsoft.com/office/drawing/2014/main" id="{5373FFEE-443A-4D20-95ED-02E4CF9F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3" y="2267"/>
              <a:ext cx="10" cy="2"/>
            </a:xfrm>
            <a:custGeom>
              <a:avLst/>
              <a:gdLst>
                <a:gd name="T0" fmla="*/ 158 w 4"/>
                <a:gd name="T1" fmla="*/ 16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8" name="Freeform 164">
              <a:extLst>
                <a:ext uri="{FF2B5EF4-FFF2-40B4-BE49-F238E27FC236}">
                  <a16:creationId xmlns:a16="http://schemas.microsoft.com/office/drawing/2014/main" id="{C31CB87E-D3F7-4D7B-BF53-E7DAF7A7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8" y="1483"/>
              <a:ext cx="175" cy="1730"/>
            </a:xfrm>
            <a:custGeom>
              <a:avLst/>
              <a:gdLst>
                <a:gd name="T0" fmla="*/ 0 w 70"/>
                <a:gd name="T1" fmla="*/ 0 h 649"/>
                <a:gd name="T2" fmla="*/ 0 w 70"/>
                <a:gd name="T3" fmla="*/ 31463 h 649"/>
                <a:gd name="T4" fmla="*/ 1375 w 70"/>
                <a:gd name="T5" fmla="*/ 32771 h 649"/>
                <a:gd name="T6" fmla="*/ 2738 w 70"/>
                <a:gd name="T7" fmla="*/ 31463 h 649"/>
                <a:gd name="T8" fmla="*/ 2738 w 70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70" y="642"/>
                    <a:pt x="70" y="623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79" name="Freeform 165">
              <a:extLst>
                <a:ext uri="{FF2B5EF4-FFF2-40B4-BE49-F238E27FC236}">
                  <a16:creationId xmlns:a16="http://schemas.microsoft.com/office/drawing/2014/main" id="{3FA22632-CEBC-43AC-A4F7-8E11AA5B9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499"/>
              <a:ext cx="165" cy="98"/>
            </a:xfrm>
            <a:custGeom>
              <a:avLst/>
              <a:gdLst>
                <a:gd name="T0" fmla="*/ 1300 w 66"/>
                <a:gd name="T1" fmla="*/ 1825 h 37"/>
                <a:gd name="T2" fmla="*/ 2583 w 66"/>
                <a:gd name="T3" fmla="*/ 1669 h 37"/>
                <a:gd name="T4" fmla="*/ 2583 w 66"/>
                <a:gd name="T5" fmla="*/ 90 h 37"/>
                <a:gd name="T6" fmla="*/ 1300 w 66"/>
                <a:gd name="T7" fmla="*/ 0 h 37"/>
                <a:gd name="T8" fmla="*/ 0 w 66"/>
                <a:gd name="T9" fmla="*/ 90 h 37"/>
                <a:gd name="T10" fmla="*/ 0 w 66"/>
                <a:gd name="T11" fmla="*/ 1669 h 37"/>
                <a:gd name="T12" fmla="*/ 1300 w 66"/>
                <a:gd name="T13" fmla="*/ 182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solidFill>
              <a:srgbClr val="E59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0" name="Freeform 166">
              <a:extLst>
                <a:ext uri="{FF2B5EF4-FFF2-40B4-BE49-F238E27FC236}">
                  <a16:creationId xmlns:a16="http://schemas.microsoft.com/office/drawing/2014/main" id="{DFC2C896-ADD6-4B6F-AE75-72ED9D177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0" y="1515"/>
              <a:ext cx="153" cy="77"/>
            </a:xfrm>
            <a:custGeom>
              <a:avLst/>
              <a:gdLst>
                <a:gd name="T0" fmla="*/ 2415 w 61"/>
                <a:gd name="T1" fmla="*/ 0 h 29"/>
                <a:gd name="T2" fmla="*/ 2365 w 61"/>
                <a:gd name="T3" fmla="*/ 0 h 29"/>
                <a:gd name="T4" fmla="*/ 2177 w 61"/>
                <a:gd name="T5" fmla="*/ 895 h 29"/>
                <a:gd name="T6" fmla="*/ 1944 w 61"/>
                <a:gd name="T7" fmla="*/ 1051 h 29"/>
                <a:gd name="T8" fmla="*/ 710 w 61"/>
                <a:gd name="T9" fmla="*/ 1235 h 29"/>
                <a:gd name="T10" fmla="*/ 0 w 61"/>
                <a:gd name="T11" fmla="*/ 1290 h 29"/>
                <a:gd name="T12" fmla="*/ 1184 w 61"/>
                <a:gd name="T13" fmla="*/ 1439 h 29"/>
                <a:gd name="T14" fmla="*/ 2365 w 61"/>
                <a:gd name="T15" fmla="*/ 1290 h 29"/>
                <a:gd name="T16" fmla="*/ 2365 w 61"/>
                <a:gd name="T17" fmla="*/ 1197 h 29"/>
                <a:gd name="T18" fmla="*/ 2415 w 61"/>
                <a:gd name="T19" fmla="*/ 119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6"/>
                    <a:pt x="58" y="15"/>
                    <a:pt x="55" y="18"/>
                  </a:cubicBezTo>
                  <a:cubicBezTo>
                    <a:pt x="53" y="19"/>
                    <a:pt x="52" y="20"/>
                    <a:pt x="49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4" y="29"/>
                    <a:pt x="30" y="29"/>
                  </a:cubicBezTo>
                  <a:cubicBezTo>
                    <a:pt x="46" y="29"/>
                    <a:pt x="59" y="28"/>
                    <a:pt x="60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D85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1" name="Freeform 167">
              <a:extLst>
                <a:ext uri="{FF2B5EF4-FFF2-40B4-BE49-F238E27FC236}">
                  <a16:creationId xmlns:a16="http://schemas.microsoft.com/office/drawing/2014/main" id="{D8333C12-AF4B-4ED4-A7B2-27579641C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525"/>
              <a:ext cx="80" cy="38"/>
            </a:xfrm>
            <a:custGeom>
              <a:avLst/>
              <a:gdLst>
                <a:gd name="T0" fmla="*/ 0 w 32"/>
                <a:gd name="T1" fmla="*/ 760 h 14"/>
                <a:gd name="T2" fmla="*/ 0 w 32"/>
                <a:gd name="T3" fmla="*/ 0 h 14"/>
                <a:gd name="T4" fmla="*/ 1250 w 32"/>
                <a:gd name="T5" fmla="*/ 60 h 14"/>
                <a:gd name="T6" fmla="*/ 158 w 32"/>
                <a:gd name="T7" fmla="*/ 220 h 14"/>
                <a:gd name="T8" fmla="*/ 0 w 32"/>
                <a:gd name="T9" fmla="*/ 7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F5D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2" name="Freeform 168">
              <a:extLst>
                <a:ext uri="{FF2B5EF4-FFF2-40B4-BE49-F238E27FC236}">
                  <a16:creationId xmlns:a16="http://schemas.microsoft.com/office/drawing/2014/main" id="{1147DD18-9E8B-4300-AED1-D78E727E8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1499"/>
              <a:ext cx="165" cy="98"/>
            </a:xfrm>
            <a:custGeom>
              <a:avLst/>
              <a:gdLst>
                <a:gd name="T0" fmla="*/ 1300 w 66"/>
                <a:gd name="T1" fmla="*/ 1825 h 37"/>
                <a:gd name="T2" fmla="*/ 2583 w 66"/>
                <a:gd name="T3" fmla="*/ 1669 h 37"/>
                <a:gd name="T4" fmla="*/ 2583 w 66"/>
                <a:gd name="T5" fmla="*/ 90 h 37"/>
                <a:gd name="T6" fmla="*/ 1300 w 66"/>
                <a:gd name="T7" fmla="*/ 0 h 37"/>
                <a:gd name="T8" fmla="*/ 0 w 66"/>
                <a:gd name="T9" fmla="*/ 90 h 37"/>
                <a:gd name="T10" fmla="*/ 0 w 66"/>
                <a:gd name="T11" fmla="*/ 1669 h 37"/>
                <a:gd name="T12" fmla="*/ 1300 w 66"/>
                <a:gd name="T13" fmla="*/ 182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83" name="Oval 169">
              <a:extLst>
                <a:ext uri="{FF2B5EF4-FFF2-40B4-BE49-F238E27FC236}">
                  <a16:creationId xmlns:a16="http://schemas.microsoft.com/office/drawing/2014/main" id="{704A847E-62DA-4CDF-8489-030588201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3" y="1579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4" name="Oval 170">
              <a:extLst>
                <a:ext uri="{FF2B5EF4-FFF2-40B4-BE49-F238E27FC236}">
                  <a16:creationId xmlns:a16="http://schemas.microsoft.com/office/drawing/2014/main" id="{1ECC1C75-9C33-438F-ADCE-1E8553BB33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" y="158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5" name="Oval 171">
              <a:extLst>
                <a:ext uri="{FF2B5EF4-FFF2-40B4-BE49-F238E27FC236}">
                  <a16:creationId xmlns:a16="http://schemas.microsoft.com/office/drawing/2014/main" id="{E0D23100-0990-4FD4-8A22-32FD61664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3" y="2269"/>
              <a:ext cx="17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6" name="Oval 172">
              <a:extLst>
                <a:ext uri="{FF2B5EF4-FFF2-40B4-BE49-F238E27FC236}">
                  <a16:creationId xmlns:a16="http://schemas.microsoft.com/office/drawing/2014/main" id="{50375241-2933-4387-8A6C-06AC493B4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8" y="2275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7" name="Oval 173">
              <a:extLst>
                <a:ext uri="{FF2B5EF4-FFF2-40B4-BE49-F238E27FC236}">
                  <a16:creationId xmlns:a16="http://schemas.microsoft.com/office/drawing/2014/main" id="{7B5626ED-6300-4052-9823-5B0E3CD97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8" y="2272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8" name="Oval 174">
              <a:extLst>
                <a:ext uri="{FF2B5EF4-FFF2-40B4-BE49-F238E27FC236}">
                  <a16:creationId xmlns:a16="http://schemas.microsoft.com/office/drawing/2014/main" id="{7F88B8EA-9248-464B-8FDD-EEAB343C1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3" y="158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89" name="Freeform 175">
              <a:extLst>
                <a:ext uri="{FF2B5EF4-FFF2-40B4-BE49-F238E27FC236}">
                  <a16:creationId xmlns:a16="http://schemas.microsoft.com/office/drawing/2014/main" id="{D96D1397-8520-438E-A370-A734DD5E4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1533"/>
              <a:ext cx="60" cy="1648"/>
            </a:xfrm>
            <a:custGeom>
              <a:avLst/>
              <a:gdLst>
                <a:gd name="T0" fmla="*/ 238 w 24"/>
                <a:gd name="T1" fmla="*/ 30243 h 618"/>
                <a:gd name="T2" fmla="*/ 938 w 24"/>
                <a:gd name="T3" fmla="*/ 31253 h 618"/>
                <a:gd name="T4" fmla="*/ 0 w 24"/>
                <a:gd name="T5" fmla="*/ 30493 h 618"/>
                <a:gd name="T6" fmla="*/ 0 w 24"/>
                <a:gd name="T7" fmla="*/ 0 h 618"/>
                <a:gd name="T8" fmla="*/ 238 w 24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8">
                  <a:moveTo>
                    <a:pt x="6" y="598"/>
                  </a:moveTo>
                  <a:cubicBezTo>
                    <a:pt x="6" y="613"/>
                    <a:pt x="16" y="617"/>
                    <a:pt x="24" y="618"/>
                  </a:cubicBezTo>
                  <a:cubicBezTo>
                    <a:pt x="11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" y="583"/>
                    <a:pt x="6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0" name="Freeform 176">
              <a:extLst>
                <a:ext uri="{FF2B5EF4-FFF2-40B4-BE49-F238E27FC236}">
                  <a16:creationId xmlns:a16="http://schemas.microsoft.com/office/drawing/2014/main" id="{AE89EB83-C9AC-4896-9F61-1770D24E4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1507"/>
              <a:ext cx="68" cy="1696"/>
            </a:xfrm>
            <a:custGeom>
              <a:avLst/>
              <a:gdLst>
                <a:gd name="T0" fmla="*/ 50 w 27"/>
                <a:gd name="T1" fmla="*/ 32163 h 636"/>
                <a:gd name="T2" fmla="*/ 1085 w 27"/>
                <a:gd name="T3" fmla="*/ 31197 h 636"/>
                <a:gd name="T4" fmla="*/ 1085 w 27"/>
                <a:gd name="T5" fmla="*/ 0 h 636"/>
                <a:gd name="T6" fmla="*/ 1007 w 27"/>
                <a:gd name="T7" fmla="*/ 0 h 636"/>
                <a:gd name="T8" fmla="*/ 1007 w 27"/>
                <a:gd name="T9" fmla="*/ 30891 h 636"/>
                <a:gd name="T10" fmla="*/ 0 w 27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36">
                  <a:moveTo>
                    <a:pt x="1" y="636"/>
                  </a:moveTo>
                  <a:cubicBezTo>
                    <a:pt x="11" y="636"/>
                    <a:pt x="27" y="627"/>
                    <a:pt x="27" y="617"/>
                  </a:cubicBezTo>
                  <a:cubicBezTo>
                    <a:pt x="27" y="607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1" name="Freeform 177">
              <a:extLst>
                <a:ext uri="{FF2B5EF4-FFF2-40B4-BE49-F238E27FC236}">
                  <a16:creationId xmlns:a16="http://schemas.microsoft.com/office/drawing/2014/main" id="{AECBD6FE-2922-45B6-B3E8-FC93D2517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79"/>
              <a:ext cx="186" cy="138"/>
            </a:xfrm>
            <a:custGeom>
              <a:avLst/>
              <a:gdLst>
                <a:gd name="T0" fmla="*/ 2956 w 74"/>
                <a:gd name="T1" fmla="*/ 2373 h 52"/>
                <a:gd name="T2" fmla="*/ 2956 w 74"/>
                <a:gd name="T3" fmla="*/ 204 h 52"/>
                <a:gd name="T4" fmla="*/ 1478 w 74"/>
                <a:gd name="T5" fmla="*/ 0 h 52"/>
                <a:gd name="T6" fmla="*/ 0 w 74"/>
                <a:gd name="T7" fmla="*/ 204 h 52"/>
                <a:gd name="T8" fmla="*/ 0 w 74"/>
                <a:gd name="T9" fmla="*/ 2373 h 52"/>
                <a:gd name="T10" fmla="*/ 0 w 74"/>
                <a:gd name="T11" fmla="*/ 2373 h 52"/>
                <a:gd name="T12" fmla="*/ 1478 w 74"/>
                <a:gd name="T13" fmla="*/ 2577 h 52"/>
                <a:gd name="T14" fmla="*/ 2956 w 74"/>
                <a:gd name="T15" fmla="*/ 23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7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solidFill>
              <a:srgbClr val="D94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2" name="Line 178">
              <a:extLst>
                <a:ext uri="{FF2B5EF4-FFF2-40B4-BE49-F238E27FC236}">
                  <a16:creationId xmlns:a16="http://schemas.microsoft.com/office/drawing/2014/main" id="{9E943DBB-B6C2-4114-A75E-682A40E37C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1381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3" name="Line 179">
              <a:extLst>
                <a:ext uri="{FF2B5EF4-FFF2-40B4-BE49-F238E27FC236}">
                  <a16:creationId xmlns:a16="http://schemas.microsoft.com/office/drawing/2014/main" id="{6709B0BC-89C5-46FF-9012-45EFFD8F26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0" y="1381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4" name="Line 180">
              <a:extLst>
                <a:ext uri="{FF2B5EF4-FFF2-40B4-BE49-F238E27FC236}">
                  <a16:creationId xmlns:a16="http://schemas.microsoft.com/office/drawing/2014/main" id="{7B51B9B0-D876-45E9-A980-5031D26ADC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5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5" name="Line 181">
              <a:extLst>
                <a:ext uri="{FF2B5EF4-FFF2-40B4-BE49-F238E27FC236}">
                  <a16:creationId xmlns:a16="http://schemas.microsoft.com/office/drawing/2014/main" id="{CA6CC56B-3CC8-4703-876C-61B895E07C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8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6" name="Line 182">
              <a:extLst>
                <a:ext uri="{FF2B5EF4-FFF2-40B4-BE49-F238E27FC236}">
                  <a16:creationId xmlns:a16="http://schemas.microsoft.com/office/drawing/2014/main" id="{DBF55AF9-4BAA-4DD6-A5E5-DC85DA8AA9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3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7" name="Line 183">
              <a:extLst>
                <a:ext uri="{FF2B5EF4-FFF2-40B4-BE49-F238E27FC236}">
                  <a16:creationId xmlns:a16="http://schemas.microsoft.com/office/drawing/2014/main" id="{01751079-2EA9-4079-BC15-C408AC0FD7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8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8" name="Line 184">
              <a:extLst>
                <a:ext uri="{FF2B5EF4-FFF2-40B4-BE49-F238E27FC236}">
                  <a16:creationId xmlns:a16="http://schemas.microsoft.com/office/drawing/2014/main" id="{AF07C02A-0547-413B-9845-A90DDD3088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99" name="Line 185">
              <a:extLst>
                <a:ext uri="{FF2B5EF4-FFF2-40B4-BE49-F238E27FC236}">
                  <a16:creationId xmlns:a16="http://schemas.microsoft.com/office/drawing/2014/main" id="{54A938AA-FDC6-47AC-B60E-46641373F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8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0" name="Line 186">
              <a:extLst>
                <a:ext uri="{FF2B5EF4-FFF2-40B4-BE49-F238E27FC236}">
                  <a16:creationId xmlns:a16="http://schemas.microsoft.com/office/drawing/2014/main" id="{8A49C5E1-E38E-416F-BBED-8FAAA8FD30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" y="1379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1" name="Line 187">
              <a:extLst>
                <a:ext uri="{FF2B5EF4-FFF2-40B4-BE49-F238E27FC236}">
                  <a16:creationId xmlns:a16="http://schemas.microsoft.com/office/drawing/2014/main" id="{D398E130-514A-47C4-A9F8-E4554F71BD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8" y="1381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2" name="Line 188">
              <a:extLst>
                <a:ext uri="{FF2B5EF4-FFF2-40B4-BE49-F238E27FC236}">
                  <a16:creationId xmlns:a16="http://schemas.microsoft.com/office/drawing/2014/main" id="{F75BA90E-3198-4DD8-930A-DC6351E311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0" y="1381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3" name="Line 189">
              <a:extLst>
                <a:ext uri="{FF2B5EF4-FFF2-40B4-BE49-F238E27FC236}">
                  <a16:creationId xmlns:a16="http://schemas.microsoft.com/office/drawing/2014/main" id="{97D1F0A7-5D20-4815-AF7A-44230D15F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5" y="1389"/>
              <a:ext cx="1" cy="11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4" name="Line 190">
              <a:extLst>
                <a:ext uri="{FF2B5EF4-FFF2-40B4-BE49-F238E27FC236}">
                  <a16:creationId xmlns:a16="http://schemas.microsoft.com/office/drawing/2014/main" id="{B5CEE24F-8C19-44C5-9D55-A5E2908795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6" y="1381"/>
              <a:ext cx="1" cy="12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5" name="Line 191">
              <a:extLst>
                <a:ext uri="{FF2B5EF4-FFF2-40B4-BE49-F238E27FC236}">
                  <a16:creationId xmlns:a16="http://schemas.microsoft.com/office/drawing/2014/main" id="{D84BE9CC-559C-421D-8199-46ED40C09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80" y="1381"/>
              <a:ext cx="1" cy="131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6" name="Line 192">
              <a:extLst>
                <a:ext uri="{FF2B5EF4-FFF2-40B4-BE49-F238E27FC236}">
                  <a16:creationId xmlns:a16="http://schemas.microsoft.com/office/drawing/2014/main" id="{6F402BAD-C730-4EAB-984F-4DB0337167F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5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7" name="Line 193">
              <a:extLst>
                <a:ext uri="{FF2B5EF4-FFF2-40B4-BE49-F238E27FC236}">
                  <a16:creationId xmlns:a16="http://schemas.microsoft.com/office/drawing/2014/main" id="{4EC29DF3-A3FC-4ED3-9A41-4C81CEA801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8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8" name="Line 194">
              <a:extLst>
                <a:ext uri="{FF2B5EF4-FFF2-40B4-BE49-F238E27FC236}">
                  <a16:creationId xmlns:a16="http://schemas.microsoft.com/office/drawing/2014/main" id="{35C47B43-2A9C-4FC4-B596-C199E6724C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3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09" name="Line 195">
              <a:extLst>
                <a:ext uri="{FF2B5EF4-FFF2-40B4-BE49-F238E27FC236}">
                  <a16:creationId xmlns:a16="http://schemas.microsoft.com/office/drawing/2014/main" id="{2217E6E2-75BE-404E-B87D-10394E7A91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8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0" name="Line 196">
              <a:extLst>
                <a:ext uri="{FF2B5EF4-FFF2-40B4-BE49-F238E27FC236}">
                  <a16:creationId xmlns:a16="http://schemas.microsoft.com/office/drawing/2014/main" id="{2C32589A-E496-4572-9998-59EC2C0A74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3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1" name="Line 197">
              <a:extLst>
                <a:ext uri="{FF2B5EF4-FFF2-40B4-BE49-F238E27FC236}">
                  <a16:creationId xmlns:a16="http://schemas.microsoft.com/office/drawing/2014/main" id="{DF42B223-3FB9-4CA6-9E48-627AFD582F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8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2" name="Line 198">
              <a:extLst>
                <a:ext uri="{FF2B5EF4-FFF2-40B4-BE49-F238E27FC236}">
                  <a16:creationId xmlns:a16="http://schemas.microsoft.com/office/drawing/2014/main" id="{CDD84691-6A06-4CCA-AA14-806DD3A366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3" y="1379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3" name="Line 199">
              <a:extLst>
                <a:ext uri="{FF2B5EF4-FFF2-40B4-BE49-F238E27FC236}">
                  <a16:creationId xmlns:a16="http://schemas.microsoft.com/office/drawing/2014/main" id="{7E57D8A2-7C7B-465D-8F87-49139E756F8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8" y="1381"/>
              <a:ext cx="1" cy="131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4" name="Line 200">
              <a:extLst>
                <a:ext uri="{FF2B5EF4-FFF2-40B4-BE49-F238E27FC236}">
                  <a16:creationId xmlns:a16="http://schemas.microsoft.com/office/drawing/2014/main" id="{99223945-8D8B-433F-B1DE-F640D3B3FE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40" y="1381"/>
              <a:ext cx="1" cy="12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5" name="Line 201">
              <a:extLst>
                <a:ext uri="{FF2B5EF4-FFF2-40B4-BE49-F238E27FC236}">
                  <a16:creationId xmlns:a16="http://schemas.microsoft.com/office/drawing/2014/main" id="{B2A0E9FE-C087-43A1-BF8E-43A3546562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25" y="1389"/>
              <a:ext cx="1" cy="11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6" name="Line 202">
              <a:extLst>
                <a:ext uri="{FF2B5EF4-FFF2-40B4-BE49-F238E27FC236}">
                  <a16:creationId xmlns:a16="http://schemas.microsoft.com/office/drawing/2014/main" id="{8159F6A4-9CAF-4121-9A31-71E7D31832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0" y="1381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7" name="Line 203">
              <a:extLst>
                <a:ext uri="{FF2B5EF4-FFF2-40B4-BE49-F238E27FC236}">
                  <a16:creationId xmlns:a16="http://schemas.microsoft.com/office/drawing/2014/main" id="{4F5EF441-84AD-4CFF-8575-4EABF0EB63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5" y="1381"/>
              <a:ext cx="1" cy="131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8" name="Line 204">
              <a:extLst>
                <a:ext uri="{FF2B5EF4-FFF2-40B4-BE49-F238E27FC236}">
                  <a16:creationId xmlns:a16="http://schemas.microsoft.com/office/drawing/2014/main" id="{989D1FF2-B1BB-429F-8068-7A696790B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0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19" name="Line 205">
              <a:extLst>
                <a:ext uri="{FF2B5EF4-FFF2-40B4-BE49-F238E27FC236}">
                  <a16:creationId xmlns:a16="http://schemas.microsoft.com/office/drawing/2014/main" id="{F1BF9A00-3555-4BA0-8F25-BEE75188BC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5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0" name="Line 206">
              <a:extLst>
                <a:ext uri="{FF2B5EF4-FFF2-40B4-BE49-F238E27FC236}">
                  <a16:creationId xmlns:a16="http://schemas.microsoft.com/office/drawing/2014/main" id="{7D86E06C-75B0-48BD-843A-6C49B4D038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8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1" name="Line 207">
              <a:extLst>
                <a:ext uri="{FF2B5EF4-FFF2-40B4-BE49-F238E27FC236}">
                  <a16:creationId xmlns:a16="http://schemas.microsoft.com/office/drawing/2014/main" id="{31C865A6-B0C8-4458-A4E6-06F74694C4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3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2" name="Line 208">
              <a:extLst>
                <a:ext uri="{FF2B5EF4-FFF2-40B4-BE49-F238E27FC236}">
                  <a16:creationId xmlns:a16="http://schemas.microsoft.com/office/drawing/2014/main" id="{C7DD6869-3052-4DEB-B3C1-2115736BE9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8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3" name="Line 209">
              <a:extLst>
                <a:ext uri="{FF2B5EF4-FFF2-40B4-BE49-F238E27FC236}">
                  <a16:creationId xmlns:a16="http://schemas.microsoft.com/office/drawing/2014/main" id="{6DC28C0E-CD98-40FF-88A2-1B286C4849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3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4" name="Line 210">
              <a:extLst>
                <a:ext uri="{FF2B5EF4-FFF2-40B4-BE49-F238E27FC236}">
                  <a16:creationId xmlns:a16="http://schemas.microsoft.com/office/drawing/2014/main" id="{6635A526-1073-4CFB-A8E6-99E6CA656C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8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5" name="Line 211">
              <a:extLst>
                <a:ext uri="{FF2B5EF4-FFF2-40B4-BE49-F238E27FC236}">
                  <a16:creationId xmlns:a16="http://schemas.microsoft.com/office/drawing/2014/main" id="{38D6624B-62A1-41A0-BFAE-1947081DC79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3" y="1381"/>
              <a:ext cx="1" cy="131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6" name="Line 212">
              <a:extLst>
                <a:ext uri="{FF2B5EF4-FFF2-40B4-BE49-F238E27FC236}">
                  <a16:creationId xmlns:a16="http://schemas.microsoft.com/office/drawing/2014/main" id="{5F6D0C98-DE51-47D9-BA2B-73CB587FF0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8" y="1381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7" name="Line 213">
              <a:extLst>
                <a:ext uri="{FF2B5EF4-FFF2-40B4-BE49-F238E27FC236}">
                  <a16:creationId xmlns:a16="http://schemas.microsoft.com/office/drawing/2014/main" id="{CAE25BBE-65EE-4D6A-B7B2-9F63F76169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0" y="1381"/>
              <a:ext cx="1" cy="128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8" name="Line 214">
              <a:extLst>
                <a:ext uri="{FF2B5EF4-FFF2-40B4-BE49-F238E27FC236}">
                  <a16:creationId xmlns:a16="http://schemas.microsoft.com/office/drawing/2014/main" id="{F465BCF5-0BED-4E9A-8806-9FDFDE7A7B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5" y="1381"/>
              <a:ext cx="1" cy="131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29" name="Line 215">
              <a:extLst>
                <a:ext uri="{FF2B5EF4-FFF2-40B4-BE49-F238E27FC236}">
                  <a16:creationId xmlns:a16="http://schemas.microsoft.com/office/drawing/2014/main" id="{7E38E0BD-FBCB-46A2-9081-0B6C80661B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0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0" name="Line 216">
              <a:extLst>
                <a:ext uri="{FF2B5EF4-FFF2-40B4-BE49-F238E27FC236}">
                  <a16:creationId xmlns:a16="http://schemas.microsoft.com/office/drawing/2014/main" id="{27A9B736-F100-4DA7-9012-1B65EA203F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5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1" name="Line 217">
              <a:extLst>
                <a:ext uri="{FF2B5EF4-FFF2-40B4-BE49-F238E27FC236}">
                  <a16:creationId xmlns:a16="http://schemas.microsoft.com/office/drawing/2014/main" id="{C4ED20BE-C5A2-4D63-ABA6-D503B3BD96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28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2" name="Line 218">
              <a:extLst>
                <a:ext uri="{FF2B5EF4-FFF2-40B4-BE49-F238E27FC236}">
                  <a16:creationId xmlns:a16="http://schemas.microsoft.com/office/drawing/2014/main" id="{3C6B73E8-027A-4F0A-85D3-A615E65661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3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3" name="Line 219">
              <a:extLst>
                <a:ext uri="{FF2B5EF4-FFF2-40B4-BE49-F238E27FC236}">
                  <a16:creationId xmlns:a16="http://schemas.microsoft.com/office/drawing/2014/main" id="{23EE605C-73A0-45A8-98ED-B6C3E9AECA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98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4" name="Line 220">
              <a:extLst>
                <a:ext uri="{FF2B5EF4-FFF2-40B4-BE49-F238E27FC236}">
                  <a16:creationId xmlns:a16="http://schemas.microsoft.com/office/drawing/2014/main" id="{172DF3F6-77DB-4713-97D1-666123BDB6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3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5" name="Line 221">
              <a:extLst>
                <a:ext uri="{FF2B5EF4-FFF2-40B4-BE49-F238E27FC236}">
                  <a16:creationId xmlns:a16="http://schemas.microsoft.com/office/drawing/2014/main" id="{33963922-EFB5-4E82-8542-4AE51E3A84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8" y="1379"/>
              <a:ext cx="1" cy="136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6" name="Line 222">
              <a:extLst>
                <a:ext uri="{FF2B5EF4-FFF2-40B4-BE49-F238E27FC236}">
                  <a16:creationId xmlns:a16="http://schemas.microsoft.com/office/drawing/2014/main" id="{69808C99-E45E-4440-81CA-BFDD257C52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3" y="1381"/>
              <a:ext cx="1" cy="131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7" name="Line 223">
              <a:extLst>
                <a:ext uri="{FF2B5EF4-FFF2-40B4-BE49-F238E27FC236}">
                  <a16:creationId xmlns:a16="http://schemas.microsoft.com/office/drawing/2014/main" id="{62AD795F-0B3C-49C0-A5D5-A9AAF891ED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8" y="1381"/>
              <a:ext cx="1" cy="128"/>
            </a:xfrm>
            <a:prstGeom prst="line">
              <a:avLst/>
            </a:prstGeom>
            <a:noFill/>
            <a:ln w="12700">
              <a:solidFill>
                <a:srgbClr val="B70D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8" name="Line 224">
              <a:extLst>
                <a:ext uri="{FF2B5EF4-FFF2-40B4-BE49-F238E27FC236}">
                  <a16:creationId xmlns:a16="http://schemas.microsoft.com/office/drawing/2014/main" id="{47755C1B-AAB7-4D80-8BE5-2ABEA97BD8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93" y="1381"/>
              <a:ext cx="1" cy="13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39" name="Line 225">
              <a:extLst>
                <a:ext uri="{FF2B5EF4-FFF2-40B4-BE49-F238E27FC236}">
                  <a16:creationId xmlns:a16="http://schemas.microsoft.com/office/drawing/2014/main" id="{EC452150-2121-4C98-96C7-21C05D9B27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78" y="1381"/>
              <a:ext cx="1" cy="134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0" name="Line 226">
              <a:extLst>
                <a:ext uri="{FF2B5EF4-FFF2-40B4-BE49-F238E27FC236}">
                  <a16:creationId xmlns:a16="http://schemas.microsoft.com/office/drawing/2014/main" id="{B496D02E-12FA-40F5-82D2-F119B5BC91A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60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1" name="Line 227">
              <a:extLst>
                <a:ext uri="{FF2B5EF4-FFF2-40B4-BE49-F238E27FC236}">
                  <a16:creationId xmlns:a16="http://schemas.microsoft.com/office/drawing/2014/main" id="{66A4FD71-31F3-40BE-8B4A-71313D9094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45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2" name="Line 228">
              <a:extLst>
                <a:ext uri="{FF2B5EF4-FFF2-40B4-BE49-F238E27FC236}">
                  <a16:creationId xmlns:a16="http://schemas.microsoft.com/office/drawing/2014/main" id="{6C87F6CE-BF26-44EF-BA0C-907A219B9F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30" y="1381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3" name="Line 229">
              <a:extLst>
                <a:ext uri="{FF2B5EF4-FFF2-40B4-BE49-F238E27FC236}">
                  <a16:creationId xmlns:a16="http://schemas.microsoft.com/office/drawing/2014/main" id="{0033F362-8003-4EB0-8287-EC031E018B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115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4" name="Line 230">
              <a:extLst>
                <a:ext uri="{FF2B5EF4-FFF2-40B4-BE49-F238E27FC236}">
                  <a16:creationId xmlns:a16="http://schemas.microsoft.com/office/drawing/2014/main" id="{026019D6-7F7B-4954-800D-33350E3BBC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00" y="1381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5" name="Line 231">
              <a:extLst>
                <a:ext uri="{FF2B5EF4-FFF2-40B4-BE49-F238E27FC236}">
                  <a16:creationId xmlns:a16="http://schemas.microsoft.com/office/drawing/2014/main" id="{9C88C7EE-42B8-4BE4-B44F-125821A986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85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6" name="Line 232">
              <a:extLst>
                <a:ext uri="{FF2B5EF4-FFF2-40B4-BE49-F238E27FC236}">
                  <a16:creationId xmlns:a16="http://schemas.microsoft.com/office/drawing/2014/main" id="{D8467715-B9BF-4195-9877-7217D5607C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70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7" name="Line 233">
              <a:extLst>
                <a:ext uri="{FF2B5EF4-FFF2-40B4-BE49-F238E27FC236}">
                  <a16:creationId xmlns:a16="http://schemas.microsoft.com/office/drawing/2014/main" id="{C8438980-060A-4D85-AF29-78A7C22EE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53" y="1381"/>
              <a:ext cx="1" cy="134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8" name="Line 234">
              <a:extLst>
                <a:ext uri="{FF2B5EF4-FFF2-40B4-BE49-F238E27FC236}">
                  <a16:creationId xmlns:a16="http://schemas.microsoft.com/office/drawing/2014/main" id="{3FB43D43-0ACD-4059-8ACD-424106304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38" y="1381"/>
              <a:ext cx="1" cy="131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49" name="Freeform 235">
              <a:extLst>
                <a:ext uri="{FF2B5EF4-FFF2-40B4-BE49-F238E27FC236}">
                  <a16:creationId xmlns:a16="http://schemas.microsoft.com/office/drawing/2014/main" id="{784924A1-57D4-4597-A8FA-214B9A646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79"/>
              <a:ext cx="186" cy="18"/>
            </a:xfrm>
            <a:custGeom>
              <a:avLst/>
              <a:gdLst>
                <a:gd name="T0" fmla="*/ 2956 w 74"/>
                <a:gd name="T1" fmla="*/ 172 h 7"/>
                <a:gd name="T2" fmla="*/ 1478 w 74"/>
                <a:gd name="T3" fmla="*/ 0 h 7"/>
                <a:gd name="T4" fmla="*/ 0 w 74"/>
                <a:gd name="T5" fmla="*/ 172 h 7"/>
                <a:gd name="T6" fmla="*/ 0 w 74"/>
                <a:gd name="T7" fmla="*/ 172 h 7"/>
                <a:gd name="T8" fmla="*/ 1478 w 74"/>
                <a:gd name="T9" fmla="*/ 303 h 7"/>
                <a:gd name="T10" fmla="*/ 2956 w 74"/>
                <a:gd name="T11" fmla="*/ 17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F4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0" name="Freeform 236">
              <a:extLst>
                <a:ext uri="{FF2B5EF4-FFF2-40B4-BE49-F238E27FC236}">
                  <a16:creationId xmlns:a16="http://schemas.microsoft.com/office/drawing/2014/main" id="{F3EE87FA-C953-4413-9212-AE735269E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79"/>
              <a:ext cx="186" cy="18"/>
            </a:xfrm>
            <a:custGeom>
              <a:avLst/>
              <a:gdLst>
                <a:gd name="T0" fmla="*/ 2956 w 74"/>
                <a:gd name="T1" fmla="*/ 172 h 7"/>
                <a:gd name="T2" fmla="*/ 1478 w 74"/>
                <a:gd name="T3" fmla="*/ 0 h 7"/>
                <a:gd name="T4" fmla="*/ 0 w 74"/>
                <a:gd name="T5" fmla="*/ 172 h 7"/>
                <a:gd name="T6" fmla="*/ 0 w 74"/>
                <a:gd name="T7" fmla="*/ 172 h 7"/>
                <a:gd name="T8" fmla="*/ 1478 w 74"/>
                <a:gd name="T9" fmla="*/ 303 h 7"/>
                <a:gd name="T10" fmla="*/ 2956 w 74"/>
                <a:gd name="T11" fmla="*/ 17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351" name="Freeform 237">
              <a:extLst>
                <a:ext uri="{FF2B5EF4-FFF2-40B4-BE49-F238E27FC236}">
                  <a16:creationId xmlns:a16="http://schemas.microsoft.com/office/drawing/2014/main" id="{BD970AD9-FA4F-4EDD-994E-E3164FA87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1379"/>
              <a:ext cx="186" cy="138"/>
            </a:xfrm>
            <a:custGeom>
              <a:avLst/>
              <a:gdLst>
                <a:gd name="T0" fmla="*/ 2956 w 74"/>
                <a:gd name="T1" fmla="*/ 2373 h 52"/>
                <a:gd name="T2" fmla="*/ 2956 w 74"/>
                <a:gd name="T3" fmla="*/ 204 h 52"/>
                <a:gd name="T4" fmla="*/ 1478 w 74"/>
                <a:gd name="T5" fmla="*/ 0 h 52"/>
                <a:gd name="T6" fmla="*/ 0 w 74"/>
                <a:gd name="T7" fmla="*/ 204 h 52"/>
                <a:gd name="T8" fmla="*/ 0 w 74"/>
                <a:gd name="T9" fmla="*/ 2373 h 52"/>
                <a:gd name="T10" fmla="*/ 0 w 74"/>
                <a:gd name="T11" fmla="*/ 2373 h 52"/>
                <a:gd name="T12" fmla="*/ 1478 w 74"/>
                <a:gd name="T13" fmla="*/ 2577 h 52"/>
                <a:gd name="T14" fmla="*/ 2956 w 74"/>
                <a:gd name="T15" fmla="*/ 23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7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6" name="Group 238">
            <a:extLst>
              <a:ext uri="{FF2B5EF4-FFF2-40B4-BE49-F238E27FC236}">
                <a16:creationId xmlns:a16="http://schemas.microsoft.com/office/drawing/2014/main" id="{F2CB7FE6-7FC1-4A9B-B2AF-1D10D56BF71A}"/>
              </a:ext>
            </a:extLst>
          </p:cNvPr>
          <p:cNvGrpSpPr>
            <a:grpSpLocks/>
          </p:cNvGrpSpPr>
          <p:nvPr/>
        </p:nvGrpSpPr>
        <p:grpSpPr bwMode="auto">
          <a:xfrm>
            <a:off x="5178425" y="1827213"/>
            <a:ext cx="360363" cy="3575050"/>
            <a:chOff x="2404" y="1368"/>
            <a:chExt cx="185" cy="1835"/>
          </a:xfrm>
        </p:grpSpPr>
        <p:sp>
          <p:nvSpPr>
            <p:cNvPr id="36185" name="Freeform 239">
              <a:extLst>
                <a:ext uri="{FF2B5EF4-FFF2-40B4-BE49-F238E27FC236}">
                  <a16:creationId xmlns:a16="http://schemas.microsoft.com/office/drawing/2014/main" id="{B59AE2BC-D0F7-4FA9-9EC5-6655DFFCF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472"/>
              <a:ext cx="175" cy="1731"/>
            </a:xfrm>
            <a:custGeom>
              <a:avLst/>
              <a:gdLst>
                <a:gd name="T0" fmla="*/ 0 w 70"/>
                <a:gd name="T1" fmla="*/ 0 h 649"/>
                <a:gd name="T2" fmla="*/ 0 w 70"/>
                <a:gd name="T3" fmla="*/ 31537 h 649"/>
                <a:gd name="T4" fmla="*/ 1375 w 70"/>
                <a:gd name="T5" fmla="*/ 32844 h 649"/>
                <a:gd name="T6" fmla="*/ 2738 w 70"/>
                <a:gd name="T7" fmla="*/ 31537 h 649"/>
                <a:gd name="T8" fmla="*/ 2738 w 70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70" y="642"/>
                    <a:pt x="70" y="623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6" name="Freeform 240">
              <a:extLst>
                <a:ext uri="{FF2B5EF4-FFF2-40B4-BE49-F238E27FC236}">
                  <a16:creationId xmlns:a16="http://schemas.microsoft.com/office/drawing/2014/main" id="{2EBA2999-232D-4EC2-9BB6-B8DCBC39E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1491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6" y="291"/>
                    <a:pt x="15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7" name="Freeform 241">
              <a:extLst>
                <a:ext uri="{FF2B5EF4-FFF2-40B4-BE49-F238E27FC236}">
                  <a16:creationId xmlns:a16="http://schemas.microsoft.com/office/drawing/2014/main" id="{66D4218A-CB86-4BE0-BCD2-3A8E8770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4" y="2264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1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8" name="Freeform 242">
              <a:extLst>
                <a:ext uri="{FF2B5EF4-FFF2-40B4-BE49-F238E27FC236}">
                  <a16:creationId xmlns:a16="http://schemas.microsoft.com/office/drawing/2014/main" id="{A8182C84-2F45-4E7F-99FA-07528048C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2264"/>
              <a:ext cx="62" cy="907"/>
            </a:xfrm>
            <a:custGeom>
              <a:avLst/>
              <a:gdLst>
                <a:gd name="T0" fmla="*/ 764 w 25"/>
                <a:gd name="T1" fmla="*/ 56 h 340"/>
                <a:gd name="T2" fmla="*/ 764 w 25"/>
                <a:gd name="T3" fmla="*/ 16211 h 340"/>
                <a:gd name="T4" fmla="*/ 0 w 25"/>
                <a:gd name="T5" fmla="*/ 17222 h 340"/>
                <a:gd name="T6" fmla="*/ 947 w 25"/>
                <a:gd name="T7" fmla="*/ 16369 h 340"/>
                <a:gd name="T8" fmla="*/ 947 w 25"/>
                <a:gd name="T9" fmla="*/ 0 h 340"/>
                <a:gd name="T10" fmla="*/ 764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0" y="1"/>
                  </a:moveTo>
                  <a:cubicBezTo>
                    <a:pt x="20" y="320"/>
                    <a:pt x="20" y="320"/>
                    <a:pt x="20" y="320"/>
                  </a:cubicBezTo>
                  <a:cubicBezTo>
                    <a:pt x="20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9" name="Freeform 243">
              <a:extLst>
                <a:ext uri="{FF2B5EF4-FFF2-40B4-BE49-F238E27FC236}">
                  <a16:creationId xmlns:a16="http://schemas.microsoft.com/office/drawing/2014/main" id="{FB857FFA-5B8A-4139-8417-ADF822516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491"/>
              <a:ext cx="12" cy="776"/>
            </a:xfrm>
            <a:custGeom>
              <a:avLst/>
              <a:gdLst>
                <a:gd name="T0" fmla="*/ 0 w 5"/>
                <a:gd name="T1" fmla="*/ 0 h 291"/>
                <a:gd name="T2" fmla="*/ 0 w 5"/>
                <a:gd name="T3" fmla="*/ 14712 h 291"/>
                <a:gd name="T4" fmla="*/ 168 w 5"/>
                <a:gd name="T5" fmla="*/ 14656 h 291"/>
                <a:gd name="T6" fmla="*/ 168 w 5"/>
                <a:gd name="T7" fmla="*/ 0 h 291"/>
                <a:gd name="T8" fmla="*/ 0 w 5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2" y="291"/>
                    <a:pt x="4" y="291"/>
                    <a:pt x="5" y="29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0" name="Freeform 244">
              <a:extLst>
                <a:ext uri="{FF2B5EF4-FFF2-40B4-BE49-F238E27FC236}">
                  <a16:creationId xmlns:a16="http://schemas.microsoft.com/office/drawing/2014/main" id="{3BCB4FA0-09C9-46F6-A126-20CEA97F46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1477"/>
              <a:ext cx="75" cy="1715"/>
            </a:xfrm>
            <a:custGeom>
              <a:avLst/>
              <a:gdLst>
                <a:gd name="T0" fmla="*/ 1020 w 30"/>
                <a:gd name="T1" fmla="*/ 149 h 643"/>
                <a:gd name="T2" fmla="*/ 1020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6" y="3"/>
                  </a:moveTo>
                  <a:cubicBezTo>
                    <a:pt x="26" y="20"/>
                    <a:pt x="26" y="614"/>
                    <a:pt x="26" y="624"/>
                  </a:cubicBezTo>
                  <a:cubicBezTo>
                    <a:pt x="26" y="634"/>
                    <a:pt x="10" y="643"/>
                    <a:pt x="0" y="643"/>
                  </a:cubicBezTo>
                  <a:cubicBezTo>
                    <a:pt x="9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1" name="Freeform 245">
              <a:extLst>
                <a:ext uri="{FF2B5EF4-FFF2-40B4-BE49-F238E27FC236}">
                  <a16:creationId xmlns:a16="http://schemas.microsoft.com/office/drawing/2014/main" id="{9B67AB79-36A9-4A2C-839F-C5ACEFF9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9" y="2264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20 w 30"/>
                <a:gd name="T3" fmla="*/ 0 h 348"/>
                <a:gd name="T4" fmla="*/ 1020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6" y="0"/>
                  </a:cubicBezTo>
                  <a:cubicBezTo>
                    <a:pt x="26" y="329"/>
                    <a:pt x="26" y="329"/>
                    <a:pt x="26" y="329"/>
                  </a:cubicBezTo>
                  <a:cubicBezTo>
                    <a:pt x="26" y="339"/>
                    <a:pt x="10" y="348"/>
                    <a:pt x="0" y="348"/>
                  </a:cubicBezTo>
                  <a:cubicBezTo>
                    <a:pt x="9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2" name="Freeform 246">
              <a:extLst>
                <a:ext uri="{FF2B5EF4-FFF2-40B4-BE49-F238E27FC236}">
                  <a16:creationId xmlns:a16="http://schemas.microsoft.com/office/drawing/2014/main" id="{4DE04B4B-D2AA-402E-87E0-7563A2928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472"/>
              <a:ext cx="175" cy="1731"/>
            </a:xfrm>
            <a:custGeom>
              <a:avLst/>
              <a:gdLst>
                <a:gd name="T0" fmla="*/ 0 w 70"/>
                <a:gd name="T1" fmla="*/ 0 h 649"/>
                <a:gd name="T2" fmla="*/ 0 w 70"/>
                <a:gd name="T3" fmla="*/ 31537 h 649"/>
                <a:gd name="T4" fmla="*/ 1375 w 70"/>
                <a:gd name="T5" fmla="*/ 32844 h 649"/>
                <a:gd name="T6" fmla="*/ 2738 w 70"/>
                <a:gd name="T7" fmla="*/ 31537 h 649"/>
                <a:gd name="T8" fmla="*/ 2738 w 70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70" y="642"/>
                    <a:pt x="70" y="623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3" name="Freeform 247">
              <a:extLst>
                <a:ext uri="{FF2B5EF4-FFF2-40B4-BE49-F238E27FC236}">
                  <a16:creationId xmlns:a16="http://schemas.microsoft.com/office/drawing/2014/main" id="{1AE0C92A-3838-44B2-9E75-580304361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488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solidFill>
              <a:srgbClr val="E59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4" name="Freeform 248">
              <a:extLst>
                <a:ext uri="{FF2B5EF4-FFF2-40B4-BE49-F238E27FC236}">
                  <a16:creationId xmlns:a16="http://schemas.microsoft.com/office/drawing/2014/main" id="{40ABA79B-9E06-450A-BCC6-6D9601667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504"/>
              <a:ext cx="153" cy="77"/>
            </a:xfrm>
            <a:custGeom>
              <a:avLst/>
              <a:gdLst>
                <a:gd name="T0" fmla="*/ 2415 w 61"/>
                <a:gd name="T1" fmla="*/ 0 h 29"/>
                <a:gd name="T2" fmla="*/ 2365 w 61"/>
                <a:gd name="T3" fmla="*/ 0 h 29"/>
                <a:gd name="T4" fmla="*/ 2177 w 61"/>
                <a:gd name="T5" fmla="*/ 895 h 29"/>
                <a:gd name="T6" fmla="*/ 1944 w 61"/>
                <a:gd name="T7" fmla="*/ 1051 h 29"/>
                <a:gd name="T8" fmla="*/ 710 w 61"/>
                <a:gd name="T9" fmla="*/ 1235 h 29"/>
                <a:gd name="T10" fmla="*/ 0 w 61"/>
                <a:gd name="T11" fmla="*/ 1290 h 29"/>
                <a:gd name="T12" fmla="*/ 1184 w 61"/>
                <a:gd name="T13" fmla="*/ 1439 h 29"/>
                <a:gd name="T14" fmla="*/ 2365 w 61"/>
                <a:gd name="T15" fmla="*/ 1290 h 29"/>
                <a:gd name="T16" fmla="*/ 2365 w 61"/>
                <a:gd name="T17" fmla="*/ 1197 h 29"/>
                <a:gd name="T18" fmla="*/ 2415 w 61"/>
                <a:gd name="T19" fmla="*/ 119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6"/>
                    <a:pt x="58" y="15"/>
                    <a:pt x="55" y="18"/>
                  </a:cubicBezTo>
                  <a:cubicBezTo>
                    <a:pt x="53" y="19"/>
                    <a:pt x="52" y="20"/>
                    <a:pt x="49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7"/>
                    <a:pt x="14" y="29"/>
                    <a:pt x="30" y="29"/>
                  </a:cubicBezTo>
                  <a:cubicBezTo>
                    <a:pt x="46" y="29"/>
                    <a:pt x="59" y="28"/>
                    <a:pt x="60" y="26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0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D85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5" name="Freeform 249">
              <a:extLst>
                <a:ext uri="{FF2B5EF4-FFF2-40B4-BE49-F238E27FC236}">
                  <a16:creationId xmlns:a16="http://schemas.microsoft.com/office/drawing/2014/main" id="{86289BEE-2637-4B56-83BE-8087FEE08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9" y="1515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15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F5DA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6" name="Freeform 250">
              <a:extLst>
                <a:ext uri="{FF2B5EF4-FFF2-40B4-BE49-F238E27FC236}">
                  <a16:creationId xmlns:a16="http://schemas.microsoft.com/office/drawing/2014/main" id="{EFA59127-A3C5-44F9-B691-551D7807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4" y="1488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8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97" name="Oval 251">
              <a:extLst>
                <a:ext uri="{FF2B5EF4-FFF2-40B4-BE49-F238E27FC236}">
                  <a16:creationId xmlns:a16="http://schemas.microsoft.com/office/drawing/2014/main" id="{55CE8F8B-E417-4831-9682-C705467CCC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44" y="1568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8" name="Oval 252">
              <a:extLst>
                <a:ext uri="{FF2B5EF4-FFF2-40B4-BE49-F238E27FC236}">
                  <a16:creationId xmlns:a16="http://schemas.microsoft.com/office/drawing/2014/main" id="{B90F33C4-D7EB-4F83-A8FB-C23FE9119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4" y="157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99" name="Oval 253">
              <a:extLst>
                <a:ext uri="{FF2B5EF4-FFF2-40B4-BE49-F238E27FC236}">
                  <a16:creationId xmlns:a16="http://schemas.microsoft.com/office/drawing/2014/main" id="{C1E439CB-81CB-40FF-81AB-AD1DBDD16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" y="157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200" name="Freeform 254">
              <a:extLst>
                <a:ext uri="{FF2B5EF4-FFF2-40B4-BE49-F238E27FC236}">
                  <a16:creationId xmlns:a16="http://schemas.microsoft.com/office/drawing/2014/main" id="{0B1CB6D4-B40D-41FC-BE98-D2852AA33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1523"/>
              <a:ext cx="61" cy="1648"/>
            </a:xfrm>
            <a:custGeom>
              <a:avLst/>
              <a:gdLst>
                <a:gd name="T0" fmla="*/ 247 w 24"/>
                <a:gd name="T1" fmla="*/ 30243 h 618"/>
                <a:gd name="T2" fmla="*/ 1001 w 24"/>
                <a:gd name="T3" fmla="*/ 31253 h 618"/>
                <a:gd name="T4" fmla="*/ 0 w 24"/>
                <a:gd name="T5" fmla="*/ 30493 h 618"/>
                <a:gd name="T6" fmla="*/ 0 w 24"/>
                <a:gd name="T7" fmla="*/ 0 h 618"/>
                <a:gd name="T8" fmla="*/ 247 w 24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8">
                  <a:moveTo>
                    <a:pt x="6" y="598"/>
                  </a:moveTo>
                  <a:cubicBezTo>
                    <a:pt x="6" y="613"/>
                    <a:pt x="16" y="617"/>
                    <a:pt x="24" y="618"/>
                  </a:cubicBezTo>
                  <a:cubicBezTo>
                    <a:pt x="11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" y="583"/>
                    <a:pt x="6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1" name="Freeform 255">
              <a:extLst>
                <a:ext uri="{FF2B5EF4-FFF2-40B4-BE49-F238E27FC236}">
                  <a16:creationId xmlns:a16="http://schemas.microsoft.com/office/drawing/2014/main" id="{5D0CF4A5-A091-46B1-86FA-2D5219507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496"/>
              <a:ext cx="67" cy="1696"/>
            </a:xfrm>
            <a:custGeom>
              <a:avLst/>
              <a:gdLst>
                <a:gd name="T0" fmla="*/ 30 w 27"/>
                <a:gd name="T1" fmla="*/ 32163 h 636"/>
                <a:gd name="T2" fmla="*/ 1022 w 27"/>
                <a:gd name="T3" fmla="*/ 31197 h 636"/>
                <a:gd name="T4" fmla="*/ 1022 w 27"/>
                <a:gd name="T5" fmla="*/ 0 h 636"/>
                <a:gd name="T6" fmla="*/ 948 w 27"/>
                <a:gd name="T7" fmla="*/ 0 h 636"/>
                <a:gd name="T8" fmla="*/ 948 w 27"/>
                <a:gd name="T9" fmla="*/ 30891 h 636"/>
                <a:gd name="T10" fmla="*/ 0 w 27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36">
                  <a:moveTo>
                    <a:pt x="1" y="636"/>
                  </a:moveTo>
                  <a:cubicBezTo>
                    <a:pt x="11" y="636"/>
                    <a:pt x="27" y="627"/>
                    <a:pt x="27" y="617"/>
                  </a:cubicBezTo>
                  <a:cubicBezTo>
                    <a:pt x="27" y="607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2" name="Freeform 256">
              <a:extLst>
                <a:ext uri="{FF2B5EF4-FFF2-40B4-BE49-F238E27FC236}">
                  <a16:creationId xmlns:a16="http://schemas.microsoft.com/office/drawing/2014/main" id="{1F6803A5-FFB6-450C-A943-C8BA036E9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368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7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solidFill>
              <a:srgbClr val="D944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3" name="Line 257">
              <a:extLst>
                <a:ext uri="{FF2B5EF4-FFF2-40B4-BE49-F238E27FC236}">
                  <a16:creationId xmlns:a16="http://schemas.microsoft.com/office/drawing/2014/main" id="{1570F725-B690-4D97-A1FB-6516855E20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7" y="1371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4" name="Line 258">
              <a:extLst>
                <a:ext uri="{FF2B5EF4-FFF2-40B4-BE49-F238E27FC236}">
                  <a16:creationId xmlns:a16="http://schemas.microsoft.com/office/drawing/2014/main" id="{C472A6C3-2CE1-4EA6-9CFB-B9A2EAC52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62" y="1371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5" name="Line 259">
              <a:extLst>
                <a:ext uri="{FF2B5EF4-FFF2-40B4-BE49-F238E27FC236}">
                  <a16:creationId xmlns:a16="http://schemas.microsoft.com/office/drawing/2014/main" id="{D493B63D-21A0-4171-B58C-70F532060B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7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6" name="Line 260">
              <a:extLst>
                <a:ext uri="{FF2B5EF4-FFF2-40B4-BE49-F238E27FC236}">
                  <a16:creationId xmlns:a16="http://schemas.microsoft.com/office/drawing/2014/main" id="{92D087F8-293F-4436-A667-7E2B78F6F4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9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7" name="Line 261">
              <a:extLst>
                <a:ext uri="{FF2B5EF4-FFF2-40B4-BE49-F238E27FC236}">
                  <a16:creationId xmlns:a16="http://schemas.microsoft.com/office/drawing/2014/main" id="{B507FDD3-9AC1-4A36-B3AD-EF98075350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14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8" name="Line 262">
              <a:extLst>
                <a:ext uri="{FF2B5EF4-FFF2-40B4-BE49-F238E27FC236}">
                  <a16:creationId xmlns:a16="http://schemas.microsoft.com/office/drawing/2014/main" id="{E9925AB8-6E3A-46DC-A513-B57DC56E2CE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9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09" name="Line 263">
              <a:extLst>
                <a:ext uri="{FF2B5EF4-FFF2-40B4-BE49-F238E27FC236}">
                  <a16:creationId xmlns:a16="http://schemas.microsoft.com/office/drawing/2014/main" id="{A0E14747-D606-4CDD-A29B-852249231F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0" name="Line 264">
              <a:extLst>
                <a:ext uri="{FF2B5EF4-FFF2-40B4-BE49-F238E27FC236}">
                  <a16:creationId xmlns:a16="http://schemas.microsoft.com/office/drawing/2014/main" id="{11BE8716-30E2-4A6B-A24E-7A163B21EF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9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1" name="Line 265">
              <a:extLst>
                <a:ext uri="{FF2B5EF4-FFF2-40B4-BE49-F238E27FC236}">
                  <a16:creationId xmlns:a16="http://schemas.microsoft.com/office/drawing/2014/main" id="{E421084F-9377-406B-BF8E-0F9F9DCD1B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4" y="1368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2" name="Line 266">
              <a:extLst>
                <a:ext uri="{FF2B5EF4-FFF2-40B4-BE49-F238E27FC236}">
                  <a16:creationId xmlns:a16="http://schemas.microsoft.com/office/drawing/2014/main" id="{5AC9FCC5-034D-40AA-B56C-566853AFB3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9" y="1371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3" name="Line 267">
              <a:extLst>
                <a:ext uri="{FF2B5EF4-FFF2-40B4-BE49-F238E27FC236}">
                  <a16:creationId xmlns:a16="http://schemas.microsoft.com/office/drawing/2014/main" id="{3249D68C-63DA-4EDD-B7F2-F2F9FF70A3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1371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4" name="Line 268">
              <a:extLst>
                <a:ext uri="{FF2B5EF4-FFF2-40B4-BE49-F238E27FC236}">
                  <a16:creationId xmlns:a16="http://schemas.microsoft.com/office/drawing/2014/main" id="{2FF5A753-A9B5-4167-A70F-BB574254D5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379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5" name="Line 269">
              <a:extLst>
                <a:ext uri="{FF2B5EF4-FFF2-40B4-BE49-F238E27FC236}">
                  <a16:creationId xmlns:a16="http://schemas.microsoft.com/office/drawing/2014/main" id="{1B4D24A1-F0D4-46D1-8CEE-40C147AB2F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7" y="1371"/>
              <a:ext cx="1" cy="12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6" name="Line 270">
              <a:extLst>
                <a:ext uri="{FF2B5EF4-FFF2-40B4-BE49-F238E27FC236}">
                  <a16:creationId xmlns:a16="http://schemas.microsoft.com/office/drawing/2014/main" id="{C3E416EA-09FC-4687-9233-106EC0C1C4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62" y="1371"/>
              <a:ext cx="1" cy="130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7" name="Line 271">
              <a:extLst>
                <a:ext uri="{FF2B5EF4-FFF2-40B4-BE49-F238E27FC236}">
                  <a16:creationId xmlns:a16="http://schemas.microsoft.com/office/drawing/2014/main" id="{1344D619-F343-487F-860D-92A39749EE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7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8" name="Line 272">
              <a:extLst>
                <a:ext uri="{FF2B5EF4-FFF2-40B4-BE49-F238E27FC236}">
                  <a16:creationId xmlns:a16="http://schemas.microsoft.com/office/drawing/2014/main" id="{CEBD27E3-5F7F-4616-895A-A052282E5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9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19" name="Line 273">
              <a:extLst>
                <a:ext uri="{FF2B5EF4-FFF2-40B4-BE49-F238E27FC236}">
                  <a16:creationId xmlns:a16="http://schemas.microsoft.com/office/drawing/2014/main" id="{87A55E90-3283-4A92-B1EE-DAA499F985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14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0" name="Line 274">
              <a:extLst>
                <a:ext uri="{FF2B5EF4-FFF2-40B4-BE49-F238E27FC236}">
                  <a16:creationId xmlns:a16="http://schemas.microsoft.com/office/drawing/2014/main" id="{C066799E-6CC3-4A86-8C28-86EEFBA2A2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9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1" name="Line 275">
              <a:extLst>
                <a:ext uri="{FF2B5EF4-FFF2-40B4-BE49-F238E27FC236}">
                  <a16:creationId xmlns:a16="http://schemas.microsoft.com/office/drawing/2014/main" id="{FF783C7D-D86A-4B23-8228-78C39F16861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4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2" name="Line 276">
              <a:extLst>
                <a:ext uri="{FF2B5EF4-FFF2-40B4-BE49-F238E27FC236}">
                  <a16:creationId xmlns:a16="http://schemas.microsoft.com/office/drawing/2014/main" id="{345A86B6-3E8E-4091-AD0F-B48BB00337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9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3" name="Line 277">
              <a:extLst>
                <a:ext uri="{FF2B5EF4-FFF2-40B4-BE49-F238E27FC236}">
                  <a16:creationId xmlns:a16="http://schemas.microsoft.com/office/drawing/2014/main" id="{DA7D1B58-D2E1-4BB9-8B6C-76490848DC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4" y="1368"/>
              <a:ext cx="1" cy="136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4" name="Line 278">
              <a:extLst>
                <a:ext uri="{FF2B5EF4-FFF2-40B4-BE49-F238E27FC236}">
                  <a16:creationId xmlns:a16="http://schemas.microsoft.com/office/drawing/2014/main" id="{9078229C-684B-4EA9-B7B1-16F76B013F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9" y="1371"/>
              <a:ext cx="1" cy="130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5" name="Line 279">
              <a:extLst>
                <a:ext uri="{FF2B5EF4-FFF2-40B4-BE49-F238E27FC236}">
                  <a16:creationId xmlns:a16="http://schemas.microsoft.com/office/drawing/2014/main" id="{20B9582E-AB52-4445-9565-6470E89DF2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1" y="1371"/>
              <a:ext cx="1" cy="128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6" name="Line 280">
              <a:extLst>
                <a:ext uri="{FF2B5EF4-FFF2-40B4-BE49-F238E27FC236}">
                  <a16:creationId xmlns:a16="http://schemas.microsoft.com/office/drawing/2014/main" id="{29DAA737-2283-4DA8-8FEB-242860A76D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06" y="1379"/>
              <a:ext cx="1" cy="117"/>
            </a:xfrm>
            <a:prstGeom prst="line">
              <a:avLst/>
            </a:prstGeom>
            <a:noFill/>
            <a:ln w="7938">
              <a:solidFill>
                <a:srgbClr val="F7DAE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7" name="Line 281">
              <a:extLst>
                <a:ext uri="{FF2B5EF4-FFF2-40B4-BE49-F238E27FC236}">
                  <a16:creationId xmlns:a16="http://schemas.microsoft.com/office/drawing/2014/main" id="{F1F5F622-ABFE-4C90-921F-9E4EB530C4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2" y="1371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8" name="Line 282">
              <a:extLst>
                <a:ext uri="{FF2B5EF4-FFF2-40B4-BE49-F238E27FC236}">
                  <a16:creationId xmlns:a16="http://schemas.microsoft.com/office/drawing/2014/main" id="{55C4606F-B782-4AE2-87FB-4F81040C96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57" y="1371"/>
              <a:ext cx="1" cy="13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29" name="Line 283">
              <a:extLst>
                <a:ext uri="{FF2B5EF4-FFF2-40B4-BE49-F238E27FC236}">
                  <a16:creationId xmlns:a16="http://schemas.microsoft.com/office/drawing/2014/main" id="{2F073261-A171-4275-8469-3C58B381FD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2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0" name="Line 284">
              <a:extLst>
                <a:ext uri="{FF2B5EF4-FFF2-40B4-BE49-F238E27FC236}">
                  <a16:creationId xmlns:a16="http://schemas.microsoft.com/office/drawing/2014/main" id="{AC85ABFA-2C96-41C8-9A8D-A178622683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1" name="Line 285">
              <a:extLst>
                <a:ext uri="{FF2B5EF4-FFF2-40B4-BE49-F238E27FC236}">
                  <a16:creationId xmlns:a16="http://schemas.microsoft.com/office/drawing/2014/main" id="{287FF03E-7292-471A-BB07-8094504555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9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2" name="Line 286">
              <a:extLst>
                <a:ext uri="{FF2B5EF4-FFF2-40B4-BE49-F238E27FC236}">
                  <a16:creationId xmlns:a16="http://schemas.microsoft.com/office/drawing/2014/main" id="{CC77D935-5838-4591-83BE-06C4926BE7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4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3" name="Line 287">
              <a:extLst>
                <a:ext uri="{FF2B5EF4-FFF2-40B4-BE49-F238E27FC236}">
                  <a16:creationId xmlns:a16="http://schemas.microsoft.com/office/drawing/2014/main" id="{3F45AAC3-4469-46E6-963A-73BE8F04CE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9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4" name="Line 288">
              <a:extLst>
                <a:ext uri="{FF2B5EF4-FFF2-40B4-BE49-F238E27FC236}">
                  <a16:creationId xmlns:a16="http://schemas.microsoft.com/office/drawing/2014/main" id="{9A929409-C154-4349-9DA0-D002FE2218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4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5" name="Line 289">
              <a:extLst>
                <a:ext uri="{FF2B5EF4-FFF2-40B4-BE49-F238E27FC236}">
                  <a16:creationId xmlns:a16="http://schemas.microsoft.com/office/drawing/2014/main" id="{0384220E-3B78-4A56-A245-C14541AB14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9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6" name="Line 290">
              <a:extLst>
                <a:ext uri="{FF2B5EF4-FFF2-40B4-BE49-F238E27FC236}">
                  <a16:creationId xmlns:a16="http://schemas.microsoft.com/office/drawing/2014/main" id="{41802713-09BE-4318-94EF-50E04049A3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4" y="1371"/>
              <a:ext cx="1" cy="13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7" name="Line 291">
              <a:extLst>
                <a:ext uri="{FF2B5EF4-FFF2-40B4-BE49-F238E27FC236}">
                  <a16:creationId xmlns:a16="http://schemas.microsoft.com/office/drawing/2014/main" id="{ED1526D8-BB12-4ABE-A9C6-E209AD944B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9" y="1371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8" name="Line 292">
              <a:extLst>
                <a:ext uri="{FF2B5EF4-FFF2-40B4-BE49-F238E27FC236}">
                  <a16:creationId xmlns:a16="http://schemas.microsoft.com/office/drawing/2014/main" id="{37956FF2-CAF7-4962-9BC2-26946C14EF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2" y="1371"/>
              <a:ext cx="1" cy="128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39" name="Line 293">
              <a:extLst>
                <a:ext uri="{FF2B5EF4-FFF2-40B4-BE49-F238E27FC236}">
                  <a16:creationId xmlns:a16="http://schemas.microsoft.com/office/drawing/2014/main" id="{361C4875-CA21-4668-A9A1-76555EF8C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57" y="1371"/>
              <a:ext cx="1" cy="130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0" name="Line 294">
              <a:extLst>
                <a:ext uri="{FF2B5EF4-FFF2-40B4-BE49-F238E27FC236}">
                  <a16:creationId xmlns:a16="http://schemas.microsoft.com/office/drawing/2014/main" id="{E7FAE067-8E71-4E6D-A3EB-164E9A5CB4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2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1" name="Line 295">
              <a:extLst>
                <a:ext uri="{FF2B5EF4-FFF2-40B4-BE49-F238E27FC236}">
                  <a16:creationId xmlns:a16="http://schemas.microsoft.com/office/drawing/2014/main" id="{E8CF1948-659B-4060-A84E-36B753D0A5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2" name="Line 296">
              <a:extLst>
                <a:ext uri="{FF2B5EF4-FFF2-40B4-BE49-F238E27FC236}">
                  <a16:creationId xmlns:a16="http://schemas.microsoft.com/office/drawing/2014/main" id="{042854CA-C987-4825-9EB6-BB90B5DD20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9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3" name="Line 297">
              <a:extLst>
                <a:ext uri="{FF2B5EF4-FFF2-40B4-BE49-F238E27FC236}">
                  <a16:creationId xmlns:a16="http://schemas.microsoft.com/office/drawing/2014/main" id="{349D7E6D-57C7-4FE5-B305-29CF6C869D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4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4" name="Line 298">
              <a:extLst>
                <a:ext uri="{FF2B5EF4-FFF2-40B4-BE49-F238E27FC236}">
                  <a16:creationId xmlns:a16="http://schemas.microsoft.com/office/drawing/2014/main" id="{7B041904-0731-46A5-A6BE-B0E482791C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79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5" name="Line 299">
              <a:extLst>
                <a:ext uri="{FF2B5EF4-FFF2-40B4-BE49-F238E27FC236}">
                  <a16:creationId xmlns:a16="http://schemas.microsoft.com/office/drawing/2014/main" id="{8DEAA862-8455-4BD1-83AD-4BA7A9C8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4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6" name="Line 300">
              <a:extLst>
                <a:ext uri="{FF2B5EF4-FFF2-40B4-BE49-F238E27FC236}">
                  <a16:creationId xmlns:a16="http://schemas.microsoft.com/office/drawing/2014/main" id="{9756BA6B-32FE-40BC-B37D-0DE5F7C065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9" y="1368"/>
              <a:ext cx="1" cy="136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7" name="Line 301">
              <a:extLst>
                <a:ext uri="{FF2B5EF4-FFF2-40B4-BE49-F238E27FC236}">
                  <a16:creationId xmlns:a16="http://schemas.microsoft.com/office/drawing/2014/main" id="{4359DBE0-BE0E-4C4F-869C-45539C2EA0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4" y="1371"/>
              <a:ext cx="1" cy="130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8" name="Line 302">
              <a:extLst>
                <a:ext uri="{FF2B5EF4-FFF2-40B4-BE49-F238E27FC236}">
                  <a16:creationId xmlns:a16="http://schemas.microsoft.com/office/drawing/2014/main" id="{DC0CCF02-ECE6-4CE0-AB21-A0AD3D3E8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9" y="1371"/>
              <a:ext cx="1" cy="128"/>
            </a:xfrm>
            <a:prstGeom prst="line">
              <a:avLst/>
            </a:prstGeom>
            <a:noFill/>
            <a:ln w="12700">
              <a:solidFill>
                <a:srgbClr val="B80145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49" name="Line 303">
              <a:extLst>
                <a:ext uri="{FF2B5EF4-FFF2-40B4-BE49-F238E27FC236}">
                  <a16:creationId xmlns:a16="http://schemas.microsoft.com/office/drawing/2014/main" id="{CCEA8C3E-679C-4D89-91E5-C0BB149FB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74" y="1371"/>
              <a:ext cx="1" cy="13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0" name="Line 304">
              <a:extLst>
                <a:ext uri="{FF2B5EF4-FFF2-40B4-BE49-F238E27FC236}">
                  <a16:creationId xmlns:a16="http://schemas.microsoft.com/office/drawing/2014/main" id="{58ADAF9F-D46F-482C-849E-D6151F1EFE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59" y="1371"/>
              <a:ext cx="1" cy="13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1" name="Line 305">
              <a:extLst>
                <a:ext uri="{FF2B5EF4-FFF2-40B4-BE49-F238E27FC236}">
                  <a16:creationId xmlns:a16="http://schemas.microsoft.com/office/drawing/2014/main" id="{04C9BA7F-0833-4E3C-A982-D26013D500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42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2" name="Line 306">
              <a:extLst>
                <a:ext uri="{FF2B5EF4-FFF2-40B4-BE49-F238E27FC236}">
                  <a16:creationId xmlns:a16="http://schemas.microsoft.com/office/drawing/2014/main" id="{253BCE5B-B845-4621-A95C-225AF83607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27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3" name="Line 307">
              <a:extLst>
                <a:ext uri="{FF2B5EF4-FFF2-40B4-BE49-F238E27FC236}">
                  <a16:creationId xmlns:a16="http://schemas.microsoft.com/office/drawing/2014/main" id="{78341F6E-EC0B-41C8-B7FD-C958771DA2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12" y="1371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4" name="Line 308">
              <a:extLst>
                <a:ext uri="{FF2B5EF4-FFF2-40B4-BE49-F238E27FC236}">
                  <a16:creationId xmlns:a16="http://schemas.microsoft.com/office/drawing/2014/main" id="{2E14D7DD-8ED8-40D8-8E0A-46CD780732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97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5" name="Line 309">
              <a:extLst>
                <a:ext uri="{FF2B5EF4-FFF2-40B4-BE49-F238E27FC236}">
                  <a16:creationId xmlns:a16="http://schemas.microsoft.com/office/drawing/2014/main" id="{A3299F49-F9B0-49A5-ABD3-73925BA88E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82" y="1371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6" name="Line 310">
              <a:extLst>
                <a:ext uri="{FF2B5EF4-FFF2-40B4-BE49-F238E27FC236}">
                  <a16:creationId xmlns:a16="http://schemas.microsoft.com/office/drawing/2014/main" id="{BB09BC5F-73B4-4221-A60E-4EC740BE4D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67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7" name="Line 311">
              <a:extLst>
                <a:ext uri="{FF2B5EF4-FFF2-40B4-BE49-F238E27FC236}">
                  <a16:creationId xmlns:a16="http://schemas.microsoft.com/office/drawing/2014/main" id="{5751D697-DC19-44B1-9970-1751E27CB3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52" y="1368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8" name="Line 312">
              <a:extLst>
                <a:ext uri="{FF2B5EF4-FFF2-40B4-BE49-F238E27FC236}">
                  <a16:creationId xmlns:a16="http://schemas.microsoft.com/office/drawing/2014/main" id="{891E5F1A-7CDF-4B6D-8545-C0D089D1AF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34" y="1371"/>
              <a:ext cx="1" cy="13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59" name="Line 313">
              <a:extLst>
                <a:ext uri="{FF2B5EF4-FFF2-40B4-BE49-F238E27FC236}">
                  <a16:creationId xmlns:a16="http://schemas.microsoft.com/office/drawing/2014/main" id="{8B57B21F-CF76-4995-8573-6382C819EF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19" y="1371"/>
              <a:ext cx="1" cy="13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0" name="Freeform 314">
              <a:extLst>
                <a:ext uri="{FF2B5EF4-FFF2-40B4-BE49-F238E27FC236}">
                  <a16:creationId xmlns:a16="http://schemas.microsoft.com/office/drawing/2014/main" id="{E737657C-20EA-43E0-B5D0-F3408BD9F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368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F4C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1" name="Freeform 315">
              <a:extLst>
                <a:ext uri="{FF2B5EF4-FFF2-40B4-BE49-F238E27FC236}">
                  <a16:creationId xmlns:a16="http://schemas.microsoft.com/office/drawing/2014/main" id="{9FC48ABE-5A56-4EF2-AB98-129595593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368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7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262" name="Freeform 316">
              <a:extLst>
                <a:ext uri="{FF2B5EF4-FFF2-40B4-BE49-F238E27FC236}">
                  <a16:creationId xmlns:a16="http://schemas.microsoft.com/office/drawing/2014/main" id="{5532D852-D4EB-46F5-8AF8-0668FCFE7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1368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7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7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7" name="Group 317">
            <a:extLst>
              <a:ext uri="{FF2B5EF4-FFF2-40B4-BE49-F238E27FC236}">
                <a16:creationId xmlns:a16="http://schemas.microsoft.com/office/drawing/2014/main" id="{720A0C15-CB37-40EF-8652-DACD589C3108}"/>
              </a:ext>
            </a:extLst>
          </p:cNvPr>
          <p:cNvGrpSpPr>
            <a:grpSpLocks/>
          </p:cNvGrpSpPr>
          <p:nvPr/>
        </p:nvGrpSpPr>
        <p:grpSpPr bwMode="auto">
          <a:xfrm>
            <a:off x="6477000" y="1828800"/>
            <a:ext cx="358775" cy="3578225"/>
            <a:chOff x="3222" y="1371"/>
            <a:chExt cx="184" cy="1835"/>
          </a:xfrm>
        </p:grpSpPr>
        <p:sp>
          <p:nvSpPr>
            <p:cNvPr id="36096" name="Freeform 318">
              <a:extLst>
                <a:ext uri="{FF2B5EF4-FFF2-40B4-BE49-F238E27FC236}">
                  <a16:creationId xmlns:a16="http://schemas.microsoft.com/office/drawing/2014/main" id="{6AE5A0E8-1940-429E-A739-9AD91D95D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475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3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7" name="Freeform 319">
              <a:extLst>
                <a:ext uri="{FF2B5EF4-FFF2-40B4-BE49-F238E27FC236}">
                  <a16:creationId xmlns:a16="http://schemas.microsoft.com/office/drawing/2014/main" id="{4F7025B2-F74C-4897-8034-ACB6A1988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261"/>
              <a:ext cx="173" cy="945"/>
            </a:xfrm>
            <a:custGeom>
              <a:avLst/>
              <a:gdLst>
                <a:gd name="T0" fmla="*/ 1339 w 69"/>
                <a:gd name="T1" fmla="*/ 17979 h 354"/>
                <a:gd name="T2" fmla="*/ 2728 w 69"/>
                <a:gd name="T3" fmla="*/ 16660 h 354"/>
                <a:gd name="T4" fmla="*/ 2728 w 69"/>
                <a:gd name="T5" fmla="*/ 56 h 354"/>
                <a:gd name="T6" fmla="*/ 1339 w 69"/>
                <a:gd name="T7" fmla="*/ 149 h 354"/>
                <a:gd name="T8" fmla="*/ 0 w 69"/>
                <a:gd name="T9" fmla="*/ 0 h 354"/>
                <a:gd name="T10" fmla="*/ 0 w 69"/>
                <a:gd name="T11" fmla="*/ 16660 h 354"/>
                <a:gd name="T12" fmla="*/ 1339 w 69"/>
                <a:gd name="T13" fmla="*/ 17979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4">
                  <a:moveTo>
                    <a:pt x="34" y="354"/>
                  </a:moveTo>
                  <a:cubicBezTo>
                    <a:pt x="54" y="354"/>
                    <a:pt x="69" y="347"/>
                    <a:pt x="69" y="328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2" y="3"/>
                    <a:pt x="34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47"/>
                    <a:pt x="15" y="354"/>
                    <a:pt x="34" y="354"/>
                  </a:cubicBezTo>
                  <a:close/>
                </a:path>
              </a:pathLst>
            </a:custGeom>
            <a:solidFill>
              <a:srgbClr val="ECC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8" name="Freeform 320">
              <a:extLst>
                <a:ext uri="{FF2B5EF4-FFF2-40B4-BE49-F238E27FC236}">
                  <a16:creationId xmlns:a16="http://schemas.microsoft.com/office/drawing/2014/main" id="{4AE7B72E-77B1-435A-976E-0AC76D31F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267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6" y="1"/>
                    <a:pt x="7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2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E197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9" name="Freeform 321">
              <a:extLst>
                <a:ext uri="{FF2B5EF4-FFF2-40B4-BE49-F238E27FC236}">
                  <a16:creationId xmlns:a16="http://schemas.microsoft.com/office/drawing/2014/main" id="{ED4344CE-3EEB-455D-9309-8E6B21D6E8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493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7" y="291"/>
                    <a:pt x="16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0" name="Freeform 322">
              <a:extLst>
                <a:ext uri="{FF2B5EF4-FFF2-40B4-BE49-F238E27FC236}">
                  <a16:creationId xmlns:a16="http://schemas.microsoft.com/office/drawing/2014/main" id="{2D66623E-79D0-40ED-A12E-5A8C990D4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253"/>
              <a:ext cx="173" cy="16"/>
            </a:xfrm>
            <a:custGeom>
              <a:avLst/>
              <a:gdLst>
                <a:gd name="T0" fmla="*/ 0 w 69"/>
                <a:gd name="T1" fmla="*/ 149 h 6"/>
                <a:gd name="T2" fmla="*/ 1339 w 69"/>
                <a:gd name="T3" fmla="*/ 307 h 6"/>
                <a:gd name="T4" fmla="*/ 2728 w 69"/>
                <a:gd name="T5" fmla="*/ 149 h 6"/>
                <a:gd name="T6" fmla="*/ 2728 w 69"/>
                <a:gd name="T7" fmla="*/ 149 h 6"/>
                <a:gd name="T8" fmla="*/ 1339 w 69"/>
                <a:gd name="T9" fmla="*/ 0 h 6"/>
                <a:gd name="T10" fmla="*/ 0 w 69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4" y="6"/>
                  </a:cubicBezTo>
                  <a:cubicBezTo>
                    <a:pt x="52" y="6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8" y="1"/>
                    <a:pt x="53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solidFill>
              <a:srgbClr val="F5DE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1" name="Freeform 323">
              <a:extLst>
                <a:ext uri="{FF2B5EF4-FFF2-40B4-BE49-F238E27FC236}">
                  <a16:creationId xmlns:a16="http://schemas.microsoft.com/office/drawing/2014/main" id="{B5E67AA8-33A1-4C70-ACCC-FAC2F58E2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2267"/>
              <a:ext cx="62" cy="907"/>
            </a:xfrm>
            <a:custGeom>
              <a:avLst/>
              <a:gdLst>
                <a:gd name="T0" fmla="*/ 794 w 25"/>
                <a:gd name="T1" fmla="*/ 56 h 340"/>
                <a:gd name="T2" fmla="*/ 794 w 25"/>
                <a:gd name="T3" fmla="*/ 16211 h 340"/>
                <a:gd name="T4" fmla="*/ 0 w 25"/>
                <a:gd name="T5" fmla="*/ 17222 h 340"/>
                <a:gd name="T6" fmla="*/ 947 w 25"/>
                <a:gd name="T7" fmla="*/ 16369 h 340"/>
                <a:gd name="T8" fmla="*/ 947 w 25"/>
                <a:gd name="T9" fmla="*/ 0 h 340"/>
                <a:gd name="T10" fmla="*/ 794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1" y="1"/>
                  </a:moveTo>
                  <a:cubicBezTo>
                    <a:pt x="21" y="320"/>
                    <a:pt x="21" y="320"/>
                    <a:pt x="21" y="320"/>
                  </a:cubicBezTo>
                  <a:cubicBezTo>
                    <a:pt x="21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D569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2" name="Freeform 324">
              <a:extLst>
                <a:ext uri="{FF2B5EF4-FFF2-40B4-BE49-F238E27FC236}">
                  <a16:creationId xmlns:a16="http://schemas.microsoft.com/office/drawing/2014/main" id="{5F4EC0C7-EB3F-4550-9F69-B43DAFE08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1493"/>
              <a:ext cx="10" cy="776"/>
            </a:xfrm>
            <a:custGeom>
              <a:avLst/>
              <a:gdLst>
                <a:gd name="T0" fmla="*/ 0 w 4"/>
                <a:gd name="T1" fmla="*/ 0 h 291"/>
                <a:gd name="T2" fmla="*/ 0 w 4"/>
                <a:gd name="T3" fmla="*/ 14712 h 291"/>
                <a:gd name="T4" fmla="*/ 158 w 4"/>
                <a:gd name="T5" fmla="*/ 14656 h 291"/>
                <a:gd name="T6" fmla="*/ 158 w 4"/>
                <a:gd name="T7" fmla="*/ 0 h 291"/>
                <a:gd name="T8" fmla="*/ 0 w 4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1" y="291"/>
                    <a:pt x="3" y="291"/>
                    <a:pt x="4" y="29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3" name="Freeform 325">
              <a:extLst>
                <a:ext uri="{FF2B5EF4-FFF2-40B4-BE49-F238E27FC236}">
                  <a16:creationId xmlns:a16="http://schemas.microsoft.com/office/drawing/2014/main" id="{ECA63E15-262F-4A7E-B7DA-18CB1373C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1480"/>
              <a:ext cx="75" cy="1715"/>
            </a:xfrm>
            <a:custGeom>
              <a:avLst/>
              <a:gdLst>
                <a:gd name="T0" fmla="*/ 1063 w 30"/>
                <a:gd name="T1" fmla="*/ 149 h 643"/>
                <a:gd name="T2" fmla="*/ 1063 w 30"/>
                <a:gd name="T3" fmla="*/ 31571 h 643"/>
                <a:gd name="T4" fmla="*/ 0 w 30"/>
                <a:gd name="T5" fmla="*/ 32540 h 643"/>
                <a:gd name="T6" fmla="*/ 1175 w 30"/>
                <a:gd name="T7" fmla="*/ 31627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0" y="643"/>
                    <a:pt x="0" y="643"/>
                  </a:cubicBezTo>
                  <a:cubicBezTo>
                    <a:pt x="10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4" name="Freeform 326">
              <a:extLst>
                <a:ext uri="{FF2B5EF4-FFF2-40B4-BE49-F238E27FC236}">
                  <a16:creationId xmlns:a16="http://schemas.microsoft.com/office/drawing/2014/main" id="{84E2739E-9B9D-4174-AC21-06420D603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267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63 w 30"/>
                <a:gd name="T3" fmla="*/ 0 h 348"/>
                <a:gd name="T4" fmla="*/ 1063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0" y="348"/>
                    <a:pt x="0" y="348"/>
                  </a:cubicBezTo>
                  <a:cubicBezTo>
                    <a:pt x="10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DB82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5" name="Freeform 327">
              <a:extLst>
                <a:ext uri="{FF2B5EF4-FFF2-40B4-BE49-F238E27FC236}">
                  <a16:creationId xmlns:a16="http://schemas.microsoft.com/office/drawing/2014/main" id="{1E002E9E-A211-4861-A7AA-8B6D1374C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2261"/>
              <a:ext cx="8" cy="6"/>
            </a:xfrm>
            <a:custGeom>
              <a:avLst/>
              <a:gdLst>
                <a:gd name="T0" fmla="*/ 0 w 3"/>
                <a:gd name="T1" fmla="*/ 162 h 2"/>
                <a:gd name="T2" fmla="*/ 149 w 3"/>
                <a:gd name="T3" fmla="*/ 0 h 2"/>
                <a:gd name="T4" fmla="*/ 149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6" name="Freeform 328">
              <a:extLst>
                <a:ext uri="{FF2B5EF4-FFF2-40B4-BE49-F238E27FC236}">
                  <a16:creationId xmlns:a16="http://schemas.microsoft.com/office/drawing/2014/main" id="{93BA7236-CD08-46D0-9B15-4B2F13F46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" y="2267"/>
              <a:ext cx="28" cy="2"/>
            </a:xfrm>
            <a:custGeom>
              <a:avLst/>
              <a:gdLst>
                <a:gd name="T0" fmla="*/ 0 w 11"/>
                <a:gd name="T1" fmla="*/ 16 h 1"/>
                <a:gd name="T2" fmla="*/ 46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4" y="1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B185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7" name="Freeform 329">
              <a:extLst>
                <a:ext uri="{FF2B5EF4-FFF2-40B4-BE49-F238E27FC236}">
                  <a16:creationId xmlns:a16="http://schemas.microsoft.com/office/drawing/2014/main" id="{C0099ECC-14AA-4D03-86D5-D36EF7655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261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1315 w 55"/>
                <a:gd name="T3" fmla="*/ 149 h 3"/>
                <a:gd name="T4" fmla="*/ 2115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4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8" name="Freeform 330">
              <a:extLst>
                <a:ext uri="{FF2B5EF4-FFF2-40B4-BE49-F238E27FC236}">
                  <a16:creationId xmlns:a16="http://schemas.microsoft.com/office/drawing/2014/main" id="{871780DA-10F8-4C25-A138-333708A92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2253"/>
              <a:ext cx="135" cy="8"/>
            </a:xfrm>
            <a:custGeom>
              <a:avLst/>
              <a:gdLst>
                <a:gd name="T0" fmla="*/ 2113 w 54"/>
                <a:gd name="T1" fmla="*/ 56 h 3"/>
                <a:gd name="T2" fmla="*/ 1333 w 54"/>
                <a:gd name="T3" fmla="*/ 0 h 3"/>
                <a:gd name="T4" fmla="*/ 0 w 54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4" h="3">
                  <a:moveTo>
                    <a:pt x="54" y="1"/>
                  </a:moveTo>
                  <a:cubicBezTo>
                    <a:pt x="49" y="0"/>
                    <a:pt x="42" y="0"/>
                    <a:pt x="34" y="0"/>
                  </a:cubicBezTo>
                  <a:cubicBezTo>
                    <a:pt x="16" y="0"/>
                    <a:pt x="1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09" name="Freeform 331">
              <a:extLst>
                <a:ext uri="{FF2B5EF4-FFF2-40B4-BE49-F238E27FC236}">
                  <a16:creationId xmlns:a16="http://schemas.microsoft.com/office/drawing/2014/main" id="{6E87621F-7A7A-45FD-BE56-6B726F284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2256"/>
              <a:ext cx="27" cy="3"/>
            </a:xfrm>
            <a:custGeom>
              <a:avLst/>
              <a:gdLst>
                <a:gd name="T0" fmla="*/ 398 w 11"/>
                <a:gd name="T1" fmla="*/ 81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9" y="0"/>
                    <a:pt x="5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D91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0" name="Freeform 332">
              <a:extLst>
                <a:ext uri="{FF2B5EF4-FFF2-40B4-BE49-F238E27FC236}">
                  <a16:creationId xmlns:a16="http://schemas.microsoft.com/office/drawing/2014/main" id="{D9C5557F-D76E-4E29-8ECF-479024210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2259"/>
              <a:ext cx="11" cy="2"/>
            </a:xfrm>
            <a:custGeom>
              <a:avLst/>
              <a:gdLst>
                <a:gd name="T0" fmla="*/ 228 w 4"/>
                <a:gd name="T1" fmla="*/ 16 h 1"/>
                <a:gd name="T2" fmla="*/ 0 w 4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">
                  <a:moveTo>
                    <a:pt x="4" y="1"/>
                  </a:moveTo>
                  <a:cubicBezTo>
                    <a:pt x="4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1" name="Freeform 333">
              <a:extLst>
                <a:ext uri="{FF2B5EF4-FFF2-40B4-BE49-F238E27FC236}">
                  <a16:creationId xmlns:a16="http://schemas.microsoft.com/office/drawing/2014/main" id="{ABAFFB42-0B5D-4835-A803-F15E83701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8" y="1475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3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2" name="Freeform 334">
              <a:extLst>
                <a:ext uri="{FF2B5EF4-FFF2-40B4-BE49-F238E27FC236}">
                  <a16:creationId xmlns:a16="http://schemas.microsoft.com/office/drawing/2014/main" id="{C481371C-7C12-48C8-9B73-0FF758BE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491"/>
              <a:ext cx="163" cy="98"/>
            </a:xfrm>
            <a:custGeom>
              <a:avLst/>
              <a:gdLst>
                <a:gd name="T0" fmla="*/ 1264 w 65"/>
                <a:gd name="T1" fmla="*/ 1825 h 37"/>
                <a:gd name="T2" fmla="*/ 2573 w 65"/>
                <a:gd name="T3" fmla="*/ 1669 h 37"/>
                <a:gd name="T4" fmla="*/ 2573 w 65"/>
                <a:gd name="T5" fmla="*/ 90 h 37"/>
                <a:gd name="T6" fmla="*/ 1264 w 65"/>
                <a:gd name="T7" fmla="*/ 0 h 37"/>
                <a:gd name="T8" fmla="*/ 0 w 65"/>
                <a:gd name="T9" fmla="*/ 90 h 37"/>
                <a:gd name="T10" fmla="*/ 0 w 65"/>
                <a:gd name="T11" fmla="*/ 1669 h 37"/>
                <a:gd name="T12" fmla="*/ 1264 w 65"/>
                <a:gd name="T13" fmla="*/ 182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solidFill>
              <a:srgbClr val="A9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3" name="Freeform 335">
              <a:extLst>
                <a:ext uri="{FF2B5EF4-FFF2-40B4-BE49-F238E27FC236}">
                  <a16:creationId xmlns:a16="http://schemas.microsoft.com/office/drawing/2014/main" id="{A9C119B5-9D36-4102-997C-BFF6FE259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8" y="1507"/>
              <a:ext cx="152" cy="77"/>
            </a:xfrm>
            <a:custGeom>
              <a:avLst/>
              <a:gdLst>
                <a:gd name="T0" fmla="*/ 2352 w 61"/>
                <a:gd name="T1" fmla="*/ 0 h 29"/>
                <a:gd name="T2" fmla="*/ 2352 w 61"/>
                <a:gd name="T3" fmla="*/ 0 h 29"/>
                <a:gd name="T4" fmla="*/ 2118 w 61"/>
                <a:gd name="T5" fmla="*/ 895 h 29"/>
                <a:gd name="T6" fmla="*/ 1931 w 61"/>
                <a:gd name="T7" fmla="*/ 1051 h 29"/>
                <a:gd name="T8" fmla="*/ 695 w 61"/>
                <a:gd name="T9" fmla="*/ 1235 h 29"/>
                <a:gd name="T10" fmla="*/ 0 w 61"/>
                <a:gd name="T11" fmla="*/ 1290 h 29"/>
                <a:gd name="T12" fmla="*/ 1161 w 61"/>
                <a:gd name="T13" fmla="*/ 1439 h 29"/>
                <a:gd name="T14" fmla="*/ 2352 w 61"/>
                <a:gd name="T15" fmla="*/ 1290 h 29"/>
                <a:gd name="T16" fmla="*/ 2352 w 61"/>
                <a:gd name="T17" fmla="*/ 1197 h 29"/>
                <a:gd name="T18" fmla="*/ 2352 w 61"/>
                <a:gd name="T19" fmla="*/ 1197 h 29"/>
                <a:gd name="T20" fmla="*/ 2352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0" y="29"/>
                  </a:cubicBezTo>
                  <a:cubicBezTo>
                    <a:pt x="46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26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4" name="Freeform 336">
              <a:extLst>
                <a:ext uri="{FF2B5EF4-FFF2-40B4-BE49-F238E27FC236}">
                  <a16:creationId xmlns:a16="http://schemas.microsoft.com/office/drawing/2014/main" id="{9F3834B8-91DA-43CC-9AD1-78BD64A51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1517"/>
              <a:ext cx="80" cy="38"/>
            </a:xfrm>
            <a:custGeom>
              <a:avLst/>
              <a:gdLst>
                <a:gd name="T0" fmla="*/ 0 w 32"/>
                <a:gd name="T1" fmla="*/ 760 h 14"/>
                <a:gd name="T2" fmla="*/ 0 w 32"/>
                <a:gd name="T3" fmla="*/ 0 h 14"/>
                <a:gd name="T4" fmla="*/ 1250 w 32"/>
                <a:gd name="T5" fmla="*/ 60 h 14"/>
                <a:gd name="T6" fmla="*/ 208 w 32"/>
                <a:gd name="T7" fmla="*/ 220 h 14"/>
                <a:gd name="T8" fmla="*/ 0 w 32"/>
                <a:gd name="T9" fmla="*/ 760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C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5" name="Freeform 337">
              <a:extLst>
                <a:ext uri="{FF2B5EF4-FFF2-40B4-BE49-F238E27FC236}">
                  <a16:creationId xmlns:a16="http://schemas.microsoft.com/office/drawing/2014/main" id="{455AF56E-B1A8-4B5C-BC30-9368FBF7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3" y="1491"/>
              <a:ext cx="163" cy="98"/>
            </a:xfrm>
            <a:custGeom>
              <a:avLst/>
              <a:gdLst>
                <a:gd name="T0" fmla="*/ 1264 w 65"/>
                <a:gd name="T1" fmla="*/ 1825 h 37"/>
                <a:gd name="T2" fmla="*/ 2573 w 65"/>
                <a:gd name="T3" fmla="*/ 1669 h 37"/>
                <a:gd name="T4" fmla="*/ 2573 w 65"/>
                <a:gd name="T5" fmla="*/ 90 h 37"/>
                <a:gd name="T6" fmla="*/ 1264 w 65"/>
                <a:gd name="T7" fmla="*/ 0 h 37"/>
                <a:gd name="T8" fmla="*/ 0 w 65"/>
                <a:gd name="T9" fmla="*/ 90 h 37"/>
                <a:gd name="T10" fmla="*/ 0 w 65"/>
                <a:gd name="T11" fmla="*/ 1669 h 37"/>
                <a:gd name="T12" fmla="*/ 1264 w 65"/>
                <a:gd name="T13" fmla="*/ 1825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16" name="Oval 338">
              <a:extLst>
                <a:ext uri="{FF2B5EF4-FFF2-40B4-BE49-F238E27FC236}">
                  <a16:creationId xmlns:a16="http://schemas.microsoft.com/office/drawing/2014/main" id="{ABC36FDA-9C1D-4458-8729-E93FF0407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0" y="1571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7" name="Oval 339">
              <a:extLst>
                <a:ext uri="{FF2B5EF4-FFF2-40B4-BE49-F238E27FC236}">
                  <a16:creationId xmlns:a16="http://schemas.microsoft.com/office/drawing/2014/main" id="{7C635E7A-C10E-4764-975A-0F8ACC379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0" y="157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8" name="Oval 340">
              <a:extLst>
                <a:ext uri="{FF2B5EF4-FFF2-40B4-BE49-F238E27FC236}">
                  <a16:creationId xmlns:a16="http://schemas.microsoft.com/office/drawing/2014/main" id="{2D38FAF6-1BE9-49CC-B7D5-0C5A60F01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0" y="226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19" name="Oval 341">
              <a:extLst>
                <a:ext uri="{FF2B5EF4-FFF2-40B4-BE49-F238E27FC236}">
                  <a16:creationId xmlns:a16="http://schemas.microsoft.com/office/drawing/2014/main" id="{EF845731-67C9-4199-AE02-5D855A4FC6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5" y="2267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0" name="Oval 342">
              <a:extLst>
                <a:ext uri="{FF2B5EF4-FFF2-40B4-BE49-F238E27FC236}">
                  <a16:creationId xmlns:a16="http://schemas.microsoft.com/office/drawing/2014/main" id="{FAEA2F44-3CA5-453A-ADDB-489A76F9A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65" y="2264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1" name="Oval 343">
              <a:extLst>
                <a:ext uri="{FF2B5EF4-FFF2-40B4-BE49-F238E27FC236}">
                  <a16:creationId xmlns:a16="http://schemas.microsoft.com/office/drawing/2014/main" id="{EA51C958-6AB5-4ABC-8AB5-AEE238F26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157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122" name="Freeform 344">
              <a:extLst>
                <a:ext uri="{FF2B5EF4-FFF2-40B4-BE49-F238E27FC236}">
                  <a16:creationId xmlns:a16="http://schemas.microsoft.com/office/drawing/2014/main" id="{83A3E99D-A92A-4BB6-BEF4-D606D34C6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5" y="1525"/>
              <a:ext cx="58" cy="1649"/>
            </a:xfrm>
            <a:custGeom>
              <a:avLst/>
              <a:gdLst>
                <a:gd name="T0" fmla="*/ 209 w 23"/>
                <a:gd name="T1" fmla="*/ 30322 h 618"/>
                <a:gd name="T2" fmla="*/ 928 w 23"/>
                <a:gd name="T3" fmla="*/ 31326 h 618"/>
                <a:gd name="T4" fmla="*/ 0 w 23"/>
                <a:gd name="T5" fmla="*/ 30565 h 618"/>
                <a:gd name="T6" fmla="*/ 0 w 23"/>
                <a:gd name="T7" fmla="*/ 0 h 618"/>
                <a:gd name="T8" fmla="*/ 209 w 23"/>
                <a:gd name="T9" fmla="*/ 30322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8">
                  <a:moveTo>
                    <a:pt x="5" y="598"/>
                  </a:moveTo>
                  <a:cubicBezTo>
                    <a:pt x="5" y="613"/>
                    <a:pt x="16" y="617"/>
                    <a:pt x="23" y="618"/>
                  </a:cubicBezTo>
                  <a:cubicBezTo>
                    <a:pt x="10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3" name="Freeform 345">
              <a:extLst>
                <a:ext uri="{FF2B5EF4-FFF2-40B4-BE49-F238E27FC236}">
                  <a16:creationId xmlns:a16="http://schemas.microsoft.com/office/drawing/2014/main" id="{E922B9AA-363D-497D-85E1-32BB61D39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1499"/>
              <a:ext cx="70" cy="1696"/>
            </a:xfrm>
            <a:custGeom>
              <a:avLst/>
              <a:gdLst>
                <a:gd name="T0" fmla="*/ 50 w 28"/>
                <a:gd name="T1" fmla="*/ 32163 h 636"/>
                <a:gd name="T2" fmla="*/ 1095 w 28"/>
                <a:gd name="T3" fmla="*/ 31197 h 636"/>
                <a:gd name="T4" fmla="*/ 1095 w 28"/>
                <a:gd name="T5" fmla="*/ 0 h 636"/>
                <a:gd name="T6" fmla="*/ 988 w 28"/>
                <a:gd name="T7" fmla="*/ 0 h 636"/>
                <a:gd name="T8" fmla="*/ 988 w 28"/>
                <a:gd name="T9" fmla="*/ 30891 h 636"/>
                <a:gd name="T10" fmla="*/ 0 w 28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36">
                  <a:moveTo>
                    <a:pt x="1" y="636"/>
                  </a:moveTo>
                  <a:cubicBezTo>
                    <a:pt x="11" y="636"/>
                    <a:pt x="28" y="627"/>
                    <a:pt x="28" y="617"/>
                  </a:cubicBezTo>
                  <a:cubicBezTo>
                    <a:pt x="28" y="607"/>
                    <a:pt x="28" y="16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4" name="Freeform 346">
              <a:extLst>
                <a:ext uri="{FF2B5EF4-FFF2-40B4-BE49-F238E27FC236}">
                  <a16:creationId xmlns:a16="http://schemas.microsoft.com/office/drawing/2014/main" id="{6C6C7B9E-315D-4370-A5DB-F778D8E33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371"/>
              <a:ext cx="184" cy="138"/>
            </a:xfrm>
            <a:custGeom>
              <a:avLst/>
              <a:gdLst>
                <a:gd name="T0" fmla="*/ 2949 w 73"/>
                <a:gd name="T1" fmla="*/ 2373 h 52"/>
                <a:gd name="T2" fmla="*/ 2949 w 73"/>
                <a:gd name="T3" fmla="*/ 204 h 52"/>
                <a:gd name="T4" fmla="*/ 1454 w 73"/>
                <a:gd name="T5" fmla="*/ 0 h 52"/>
                <a:gd name="T6" fmla="*/ 0 w 73"/>
                <a:gd name="T7" fmla="*/ 204 h 52"/>
                <a:gd name="T8" fmla="*/ 0 w 73"/>
                <a:gd name="T9" fmla="*/ 2373 h 52"/>
                <a:gd name="T10" fmla="*/ 0 w 73"/>
                <a:gd name="T11" fmla="*/ 2373 h 52"/>
                <a:gd name="T12" fmla="*/ 1454 w 73"/>
                <a:gd name="T13" fmla="*/ 2577 h 52"/>
                <a:gd name="T14" fmla="*/ 2949 w 73"/>
                <a:gd name="T15" fmla="*/ 23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solidFill>
              <a:srgbClr val="634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5" name="Line 347">
              <a:extLst>
                <a:ext uri="{FF2B5EF4-FFF2-40B4-BE49-F238E27FC236}">
                  <a16:creationId xmlns:a16="http://schemas.microsoft.com/office/drawing/2014/main" id="{2D719408-B8E2-4EDC-A01F-08E8D4B563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3" y="1373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6" name="Line 348">
              <a:extLst>
                <a:ext uri="{FF2B5EF4-FFF2-40B4-BE49-F238E27FC236}">
                  <a16:creationId xmlns:a16="http://schemas.microsoft.com/office/drawing/2014/main" id="{34C75F87-A342-4CEB-8F10-01751FF522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8" y="1373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7" name="Line 349">
              <a:extLst>
                <a:ext uri="{FF2B5EF4-FFF2-40B4-BE49-F238E27FC236}">
                  <a16:creationId xmlns:a16="http://schemas.microsoft.com/office/drawing/2014/main" id="{92973995-CD1B-40A0-A8F4-1E62986F16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3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8" name="Line 350">
              <a:extLst>
                <a:ext uri="{FF2B5EF4-FFF2-40B4-BE49-F238E27FC236}">
                  <a16:creationId xmlns:a16="http://schemas.microsoft.com/office/drawing/2014/main" id="{08A2AC3E-5409-4300-955A-DF66EE2D77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8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29" name="Line 351">
              <a:extLst>
                <a:ext uri="{FF2B5EF4-FFF2-40B4-BE49-F238E27FC236}">
                  <a16:creationId xmlns:a16="http://schemas.microsoft.com/office/drawing/2014/main" id="{C02B9BCE-682D-4EA4-B3F8-81247DB931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3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0" name="Line 352">
              <a:extLst>
                <a:ext uri="{FF2B5EF4-FFF2-40B4-BE49-F238E27FC236}">
                  <a16:creationId xmlns:a16="http://schemas.microsoft.com/office/drawing/2014/main" id="{828CF516-F3B8-4B19-8120-2C29C9BAD2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5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1" name="Line 353">
              <a:extLst>
                <a:ext uri="{FF2B5EF4-FFF2-40B4-BE49-F238E27FC236}">
                  <a16:creationId xmlns:a16="http://schemas.microsoft.com/office/drawing/2014/main" id="{5D5FA2A2-22EF-415D-BB1E-6C361F39D4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0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2" name="Line 354">
              <a:extLst>
                <a:ext uri="{FF2B5EF4-FFF2-40B4-BE49-F238E27FC236}">
                  <a16:creationId xmlns:a16="http://schemas.microsoft.com/office/drawing/2014/main" id="{607D059F-1CDC-49D0-8605-E6B453622A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5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3" name="Line 355">
              <a:extLst>
                <a:ext uri="{FF2B5EF4-FFF2-40B4-BE49-F238E27FC236}">
                  <a16:creationId xmlns:a16="http://schemas.microsoft.com/office/drawing/2014/main" id="{C8D1CEC2-5A37-4FF4-A54E-F170375CCF6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" y="137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4" name="Line 356">
              <a:extLst>
                <a:ext uri="{FF2B5EF4-FFF2-40B4-BE49-F238E27FC236}">
                  <a16:creationId xmlns:a16="http://schemas.microsoft.com/office/drawing/2014/main" id="{9BF36400-CFC5-4790-B131-326DBA5BC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5" y="1373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5" name="Line 357">
              <a:extLst>
                <a:ext uri="{FF2B5EF4-FFF2-40B4-BE49-F238E27FC236}">
                  <a16:creationId xmlns:a16="http://schemas.microsoft.com/office/drawing/2014/main" id="{E3E1C609-1439-499B-9698-CB3F5562F0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0" y="1373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6" name="Line 358">
              <a:extLst>
                <a:ext uri="{FF2B5EF4-FFF2-40B4-BE49-F238E27FC236}">
                  <a16:creationId xmlns:a16="http://schemas.microsoft.com/office/drawing/2014/main" id="{987ED7E2-6A0E-4513-9AF6-E48F655E74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1381"/>
              <a:ext cx="1" cy="11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7" name="Line 359">
              <a:extLst>
                <a:ext uri="{FF2B5EF4-FFF2-40B4-BE49-F238E27FC236}">
                  <a16:creationId xmlns:a16="http://schemas.microsoft.com/office/drawing/2014/main" id="{6110136C-B69E-4611-A279-471187EE36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3" y="1373"/>
              <a:ext cx="1" cy="128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8" name="Line 360">
              <a:extLst>
                <a:ext uri="{FF2B5EF4-FFF2-40B4-BE49-F238E27FC236}">
                  <a16:creationId xmlns:a16="http://schemas.microsoft.com/office/drawing/2014/main" id="{F543E080-CB4D-4E10-86EC-08E889DFE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8" y="1373"/>
              <a:ext cx="1" cy="131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39" name="Line 361">
              <a:extLst>
                <a:ext uri="{FF2B5EF4-FFF2-40B4-BE49-F238E27FC236}">
                  <a16:creationId xmlns:a16="http://schemas.microsoft.com/office/drawing/2014/main" id="{FC24C2CC-7730-4DFE-82D9-EA2F6FF72C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3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0" name="Line 362">
              <a:extLst>
                <a:ext uri="{FF2B5EF4-FFF2-40B4-BE49-F238E27FC236}">
                  <a16:creationId xmlns:a16="http://schemas.microsoft.com/office/drawing/2014/main" id="{AA229083-83A6-42F5-A5E2-F43BD1993BF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8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1" name="Line 363">
              <a:extLst>
                <a:ext uri="{FF2B5EF4-FFF2-40B4-BE49-F238E27FC236}">
                  <a16:creationId xmlns:a16="http://schemas.microsoft.com/office/drawing/2014/main" id="{F1EA651B-8E47-4E7F-8C94-6F014247FB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33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2" name="Line 364">
              <a:extLst>
                <a:ext uri="{FF2B5EF4-FFF2-40B4-BE49-F238E27FC236}">
                  <a16:creationId xmlns:a16="http://schemas.microsoft.com/office/drawing/2014/main" id="{DDFDCB71-F87D-430E-8C1E-BF43EC461A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5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3" name="Line 365">
              <a:extLst>
                <a:ext uri="{FF2B5EF4-FFF2-40B4-BE49-F238E27FC236}">
                  <a16:creationId xmlns:a16="http://schemas.microsoft.com/office/drawing/2014/main" id="{F612710B-41FD-4B0D-9E9C-BFC56DF280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0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4" name="Line 366">
              <a:extLst>
                <a:ext uri="{FF2B5EF4-FFF2-40B4-BE49-F238E27FC236}">
                  <a16:creationId xmlns:a16="http://schemas.microsoft.com/office/drawing/2014/main" id="{C4E6DC1B-1354-479D-A18E-540CFECE03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5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5" name="Line 367">
              <a:extLst>
                <a:ext uri="{FF2B5EF4-FFF2-40B4-BE49-F238E27FC236}">
                  <a16:creationId xmlns:a16="http://schemas.microsoft.com/office/drawing/2014/main" id="{4A9ADBC6-6F80-40B6-97AB-B36C2480E1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70" y="1371"/>
              <a:ext cx="1" cy="136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6" name="Line 368">
              <a:extLst>
                <a:ext uri="{FF2B5EF4-FFF2-40B4-BE49-F238E27FC236}">
                  <a16:creationId xmlns:a16="http://schemas.microsoft.com/office/drawing/2014/main" id="{F07DF77E-5E13-4A51-96C4-73CDD04652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5" y="1373"/>
              <a:ext cx="1" cy="131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7" name="Line 369">
              <a:extLst>
                <a:ext uri="{FF2B5EF4-FFF2-40B4-BE49-F238E27FC236}">
                  <a16:creationId xmlns:a16="http://schemas.microsoft.com/office/drawing/2014/main" id="{6765584F-C8FF-459D-824E-4EF4CDA0C1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40" y="1373"/>
              <a:ext cx="1" cy="128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8" name="Line 370">
              <a:extLst>
                <a:ext uri="{FF2B5EF4-FFF2-40B4-BE49-F238E27FC236}">
                  <a16:creationId xmlns:a16="http://schemas.microsoft.com/office/drawing/2014/main" id="{9DD9D715-53B0-442D-9F03-44420A1AE2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25" y="1381"/>
              <a:ext cx="1" cy="118"/>
            </a:xfrm>
            <a:prstGeom prst="line">
              <a:avLst/>
            </a:prstGeom>
            <a:noFill/>
            <a:ln w="7938">
              <a:solidFill>
                <a:srgbClr val="C9BAAE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49" name="Line 371">
              <a:extLst>
                <a:ext uri="{FF2B5EF4-FFF2-40B4-BE49-F238E27FC236}">
                  <a16:creationId xmlns:a16="http://schemas.microsoft.com/office/drawing/2014/main" id="{B4D2126F-C920-4091-A90E-8F6910C243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1373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0" name="Line 372">
              <a:extLst>
                <a:ext uri="{FF2B5EF4-FFF2-40B4-BE49-F238E27FC236}">
                  <a16:creationId xmlns:a16="http://schemas.microsoft.com/office/drawing/2014/main" id="{011932BB-BAD0-4E0B-9EB5-F39C7B67AC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3" y="1373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1" name="Line 373">
              <a:extLst>
                <a:ext uri="{FF2B5EF4-FFF2-40B4-BE49-F238E27FC236}">
                  <a16:creationId xmlns:a16="http://schemas.microsoft.com/office/drawing/2014/main" id="{05219B20-46DE-4B6D-94BB-ECE62C922D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8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2" name="Line 374">
              <a:extLst>
                <a:ext uri="{FF2B5EF4-FFF2-40B4-BE49-F238E27FC236}">
                  <a16:creationId xmlns:a16="http://schemas.microsoft.com/office/drawing/2014/main" id="{15B0162E-59D2-4963-A725-B90E764C15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3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3" name="Line 375">
              <a:extLst>
                <a:ext uri="{FF2B5EF4-FFF2-40B4-BE49-F238E27FC236}">
                  <a16:creationId xmlns:a16="http://schemas.microsoft.com/office/drawing/2014/main" id="{F242C887-E30E-44F9-A1C4-AA53F49031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8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4" name="Line 376">
              <a:extLst>
                <a:ext uri="{FF2B5EF4-FFF2-40B4-BE49-F238E27FC236}">
                  <a16:creationId xmlns:a16="http://schemas.microsoft.com/office/drawing/2014/main" id="{0611E76B-5F0F-4CE7-A11F-75A537A1A7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3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5" name="Line 377">
              <a:extLst>
                <a:ext uri="{FF2B5EF4-FFF2-40B4-BE49-F238E27FC236}">
                  <a16:creationId xmlns:a16="http://schemas.microsoft.com/office/drawing/2014/main" id="{8213C7CC-45AF-4DDB-A1BB-0217839D55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8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6" name="Line 378">
              <a:extLst>
                <a:ext uri="{FF2B5EF4-FFF2-40B4-BE49-F238E27FC236}">
                  <a16:creationId xmlns:a16="http://schemas.microsoft.com/office/drawing/2014/main" id="{08BC2071-B4A5-4A09-9F7B-94FDE4945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0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7" name="Line 379">
              <a:extLst>
                <a:ext uri="{FF2B5EF4-FFF2-40B4-BE49-F238E27FC236}">
                  <a16:creationId xmlns:a16="http://schemas.microsoft.com/office/drawing/2014/main" id="{8DB0FEC1-87CB-4844-9323-4DE135BE1F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5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8" name="Line 380">
              <a:extLst>
                <a:ext uri="{FF2B5EF4-FFF2-40B4-BE49-F238E27FC236}">
                  <a16:creationId xmlns:a16="http://schemas.microsoft.com/office/drawing/2014/main" id="{CB38C8F7-F002-4A8C-8D56-0F49017C039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0" y="1373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59" name="Line 381">
              <a:extLst>
                <a:ext uri="{FF2B5EF4-FFF2-40B4-BE49-F238E27FC236}">
                  <a16:creationId xmlns:a16="http://schemas.microsoft.com/office/drawing/2014/main" id="{0E4A32F9-CE6D-4102-A6D8-F9BAF3CE6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5" y="1373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0" name="Line 382">
              <a:extLst>
                <a:ext uri="{FF2B5EF4-FFF2-40B4-BE49-F238E27FC236}">
                  <a16:creationId xmlns:a16="http://schemas.microsoft.com/office/drawing/2014/main" id="{298FA3B6-47CE-4F57-A1E1-52AEC6C9E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8" y="1373"/>
              <a:ext cx="1" cy="128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1" name="Line 383">
              <a:extLst>
                <a:ext uri="{FF2B5EF4-FFF2-40B4-BE49-F238E27FC236}">
                  <a16:creationId xmlns:a16="http://schemas.microsoft.com/office/drawing/2014/main" id="{3C4BE386-B1F3-49E2-A781-B754317DDE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3" y="1373"/>
              <a:ext cx="1" cy="131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2" name="Line 384">
              <a:extLst>
                <a:ext uri="{FF2B5EF4-FFF2-40B4-BE49-F238E27FC236}">
                  <a16:creationId xmlns:a16="http://schemas.microsoft.com/office/drawing/2014/main" id="{8416DDC8-36DA-4C0B-8997-DB0AF99523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8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3" name="Line 385">
              <a:extLst>
                <a:ext uri="{FF2B5EF4-FFF2-40B4-BE49-F238E27FC236}">
                  <a16:creationId xmlns:a16="http://schemas.microsoft.com/office/drawing/2014/main" id="{EC7F3008-82E8-4667-AB40-3EDDE0DEBA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3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4" name="Line 386">
              <a:extLst>
                <a:ext uri="{FF2B5EF4-FFF2-40B4-BE49-F238E27FC236}">
                  <a16:creationId xmlns:a16="http://schemas.microsoft.com/office/drawing/2014/main" id="{F1B92A6E-5015-4E66-87FF-2AE23CF3EA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8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5" name="Line 387">
              <a:extLst>
                <a:ext uri="{FF2B5EF4-FFF2-40B4-BE49-F238E27FC236}">
                  <a16:creationId xmlns:a16="http://schemas.microsoft.com/office/drawing/2014/main" id="{4FDF1DA6-4DA9-4023-A101-25A577F479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3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6" name="Line 388">
              <a:extLst>
                <a:ext uri="{FF2B5EF4-FFF2-40B4-BE49-F238E27FC236}">
                  <a16:creationId xmlns:a16="http://schemas.microsoft.com/office/drawing/2014/main" id="{C5D7271B-C98C-4543-986D-FD20D9A915D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8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7" name="Line 389">
              <a:extLst>
                <a:ext uri="{FF2B5EF4-FFF2-40B4-BE49-F238E27FC236}">
                  <a16:creationId xmlns:a16="http://schemas.microsoft.com/office/drawing/2014/main" id="{E2013133-9D88-49B5-83BD-CE6CEB4A75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0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8" name="Line 390">
              <a:extLst>
                <a:ext uri="{FF2B5EF4-FFF2-40B4-BE49-F238E27FC236}">
                  <a16:creationId xmlns:a16="http://schemas.microsoft.com/office/drawing/2014/main" id="{76A1C72B-1AE0-4061-8155-741313C23B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5" y="1371"/>
              <a:ext cx="1" cy="136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69" name="Line 391">
              <a:extLst>
                <a:ext uri="{FF2B5EF4-FFF2-40B4-BE49-F238E27FC236}">
                  <a16:creationId xmlns:a16="http://schemas.microsoft.com/office/drawing/2014/main" id="{E6E5C790-8CC4-4573-B3CA-C5D395FFA7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0" y="1373"/>
              <a:ext cx="1" cy="131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0" name="Line 392">
              <a:extLst>
                <a:ext uri="{FF2B5EF4-FFF2-40B4-BE49-F238E27FC236}">
                  <a16:creationId xmlns:a16="http://schemas.microsoft.com/office/drawing/2014/main" id="{FC04E201-4AD6-4DED-96DC-976EA4732D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5" y="1373"/>
              <a:ext cx="1" cy="128"/>
            </a:xfrm>
            <a:prstGeom prst="line">
              <a:avLst/>
            </a:prstGeom>
            <a:noFill/>
            <a:ln w="7938">
              <a:solidFill>
                <a:srgbClr val="38232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1" name="Line 393">
              <a:extLst>
                <a:ext uri="{FF2B5EF4-FFF2-40B4-BE49-F238E27FC236}">
                  <a16:creationId xmlns:a16="http://schemas.microsoft.com/office/drawing/2014/main" id="{8FBBA491-6701-4C5F-A2FD-0D10A5D927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90" y="1373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2" name="Line 394">
              <a:extLst>
                <a:ext uri="{FF2B5EF4-FFF2-40B4-BE49-F238E27FC236}">
                  <a16:creationId xmlns:a16="http://schemas.microsoft.com/office/drawing/2014/main" id="{9C9A4446-34B8-4DDE-9AA9-8502DA6CB1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5" y="1373"/>
              <a:ext cx="1" cy="13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3" name="Line 395">
              <a:extLst>
                <a:ext uri="{FF2B5EF4-FFF2-40B4-BE49-F238E27FC236}">
                  <a16:creationId xmlns:a16="http://schemas.microsoft.com/office/drawing/2014/main" id="{24A28786-5FA4-44DA-ABAC-69977281977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60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4" name="Line 396">
              <a:extLst>
                <a:ext uri="{FF2B5EF4-FFF2-40B4-BE49-F238E27FC236}">
                  <a16:creationId xmlns:a16="http://schemas.microsoft.com/office/drawing/2014/main" id="{16C4A948-288E-4F61-AB63-F487FF83BA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5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5" name="Line 397">
              <a:extLst>
                <a:ext uri="{FF2B5EF4-FFF2-40B4-BE49-F238E27FC236}">
                  <a16:creationId xmlns:a16="http://schemas.microsoft.com/office/drawing/2014/main" id="{45D1A95C-11BA-4E5F-9BC0-5EC6F23FFC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28" y="1373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6" name="Line 398">
              <a:extLst>
                <a:ext uri="{FF2B5EF4-FFF2-40B4-BE49-F238E27FC236}">
                  <a16:creationId xmlns:a16="http://schemas.microsoft.com/office/drawing/2014/main" id="{C2A855AE-2512-4C3F-B9BA-43E7E6A81A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3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7" name="Line 399">
              <a:extLst>
                <a:ext uri="{FF2B5EF4-FFF2-40B4-BE49-F238E27FC236}">
                  <a16:creationId xmlns:a16="http://schemas.microsoft.com/office/drawing/2014/main" id="{B859594F-AB7F-4503-AB3F-61AFC40B7F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98" y="1373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8" name="Line 400">
              <a:extLst>
                <a:ext uri="{FF2B5EF4-FFF2-40B4-BE49-F238E27FC236}">
                  <a16:creationId xmlns:a16="http://schemas.microsoft.com/office/drawing/2014/main" id="{5B2E8273-7F30-4686-8CA3-AD4F8E017E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3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79" name="Line 401">
              <a:extLst>
                <a:ext uri="{FF2B5EF4-FFF2-40B4-BE49-F238E27FC236}">
                  <a16:creationId xmlns:a16="http://schemas.microsoft.com/office/drawing/2014/main" id="{C348A967-17D5-4B1F-A4CB-D39FA3A600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68" y="137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0" name="Line 402">
              <a:extLst>
                <a:ext uri="{FF2B5EF4-FFF2-40B4-BE49-F238E27FC236}">
                  <a16:creationId xmlns:a16="http://schemas.microsoft.com/office/drawing/2014/main" id="{9E25E98B-1DA4-4E7D-A8EE-6883B1EA2A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3" y="1373"/>
              <a:ext cx="1" cy="134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1" name="Line 403">
              <a:extLst>
                <a:ext uri="{FF2B5EF4-FFF2-40B4-BE49-F238E27FC236}">
                  <a16:creationId xmlns:a16="http://schemas.microsoft.com/office/drawing/2014/main" id="{43309628-4D3F-4A74-9F57-F62394C724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38" y="1373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2" name="Freeform 404">
              <a:extLst>
                <a:ext uri="{FF2B5EF4-FFF2-40B4-BE49-F238E27FC236}">
                  <a16:creationId xmlns:a16="http://schemas.microsoft.com/office/drawing/2014/main" id="{27EBD124-EAB1-4EAD-9897-BFA088546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371"/>
              <a:ext cx="184" cy="18"/>
            </a:xfrm>
            <a:custGeom>
              <a:avLst/>
              <a:gdLst>
                <a:gd name="T0" fmla="*/ 2949 w 73"/>
                <a:gd name="T1" fmla="*/ 172 h 7"/>
                <a:gd name="T2" fmla="*/ 1454 w 73"/>
                <a:gd name="T3" fmla="*/ 0 h 7"/>
                <a:gd name="T4" fmla="*/ 0 w 73"/>
                <a:gd name="T5" fmla="*/ 172 h 7"/>
                <a:gd name="T6" fmla="*/ 0 w 73"/>
                <a:gd name="T7" fmla="*/ 172 h 7"/>
                <a:gd name="T8" fmla="*/ 1454 w 73"/>
                <a:gd name="T9" fmla="*/ 303 h 7"/>
                <a:gd name="T10" fmla="*/ 2949 w 73"/>
                <a:gd name="T11" fmla="*/ 17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DBD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3" name="Freeform 405">
              <a:extLst>
                <a:ext uri="{FF2B5EF4-FFF2-40B4-BE49-F238E27FC236}">
                  <a16:creationId xmlns:a16="http://schemas.microsoft.com/office/drawing/2014/main" id="{1492CDB9-2EB1-4C44-A153-E3B2113D6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371"/>
              <a:ext cx="184" cy="18"/>
            </a:xfrm>
            <a:custGeom>
              <a:avLst/>
              <a:gdLst>
                <a:gd name="T0" fmla="*/ 2949 w 73"/>
                <a:gd name="T1" fmla="*/ 172 h 7"/>
                <a:gd name="T2" fmla="*/ 1454 w 73"/>
                <a:gd name="T3" fmla="*/ 0 h 7"/>
                <a:gd name="T4" fmla="*/ 0 w 73"/>
                <a:gd name="T5" fmla="*/ 172 h 7"/>
                <a:gd name="T6" fmla="*/ 0 w 73"/>
                <a:gd name="T7" fmla="*/ 172 h 7"/>
                <a:gd name="T8" fmla="*/ 1454 w 73"/>
                <a:gd name="T9" fmla="*/ 303 h 7"/>
                <a:gd name="T10" fmla="*/ 2949 w 73"/>
                <a:gd name="T11" fmla="*/ 172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184" name="Freeform 406">
              <a:extLst>
                <a:ext uri="{FF2B5EF4-FFF2-40B4-BE49-F238E27FC236}">
                  <a16:creationId xmlns:a16="http://schemas.microsoft.com/office/drawing/2014/main" id="{C3019E46-0306-4D46-ADE4-D651D80B6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1371"/>
              <a:ext cx="184" cy="138"/>
            </a:xfrm>
            <a:custGeom>
              <a:avLst/>
              <a:gdLst>
                <a:gd name="T0" fmla="*/ 2949 w 73"/>
                <a:gd name="T1" fmla="*/ 2373 h 52"/>
                <a:gd name="T2" fmla="*/ 2949 w 73"/>
                <a:gd name="T3" fmla="*/ 204 h 52"/>
                <a:gd name="T4" fmla="*/ 1454 w 73"/>
                <a:gd name="T5" fmla="*/ 0 h 52"/>
                <a:gd name="T6" fmla="*/ 0 w 73"/>
                <a:gd name="T7" fmla="*/ 204 h 52"/>
                <a:gd name="T8" fmla="*/ 0 w 73"/>
                <a:gd name="T9" fmla="*/ 2373 h 52"/>
                <a:gd name="T10" fmla="*/ 0 w 73"/>
                <a:gd name="T11" fmla="*/ 2373 h 52"/>
                <a:gd name="T12" fmla="*/ 1454 w 73"/>
                <a:gd name="T13" fmla="*/ 2577 h 52"/>
                <a:gd name="T14" fmla="*/ 2949 w 73"/>
                <a:gd name="T15" fmla="*/ 237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8" name="Group 407">
            <a:extLst>
              <a:ext uri="{FF2B5EF4-FFF2-40B4-BE49-F238E27FC236}">
                <a16:creationId xmlns:a16="http://schemas.microsoft.com/office/drawing/2014/main" id="{5F495938-6319-40DF-9F62-60AC5DA1D30F}"/>
              </a:ext>
            </a:extLst>
          </p:cNvPr>
          <p:cNvGrpSpPr>
            <a:grpSpLocks/>
          </p:cNvGrpSpPr>
          <p:nvPr/>
        </p:nvGrpSpPr>
        <p:grpSpPr bwMode="auto">
          <a:xfrm>
            <a:off x="7080250" y="1844675"/>
            <a:ext cx="358775" cy="3578225"/>
            <a:chOff x="3602" y="1381"/>
            <a:chExt cx="184" cy="1835"/>
          </a:xfrm>
        </p:grpSpPr>
        <p:sp>
          <p:nvSpPr>
            <p:cNvPr id="36018" name="Freeform 408">
              <a:extLst>
                <a:ext uri="{FF2B5EF4-FFF2-40B4-BE49-F238E27FC236}">
                  <a16:creationId xmlns:a16="http://schemas.microsoft.com/office/drawing/2014/main" id="{72A735F8-EAA3-4C83-A433-A0205530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85"/>
              <a:ext cx="174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79 w 69"/>
                <a:gd name="T5" fmla="*/ 32844 h 649"/>
                <a:gd name="T6" fmla="*/ 2792 w 69"/>
                <a:gd name="T7" fmla="*/ 31537 h 649"/>
                <a:gd name="T8" fmla="*/ 2792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9" name="Freeform 409">
              <a:extLst>
                <a:ext uri="{FF2B5EF4-FFF2-40B4-BE49-F238E27FC236}">
                  <a16:creationId xmlns:a16="http://schemas.microsoft.com/office/drawing/2014/main" id="{4C561882-EA23-4AFD-BAEB-2B0ABB291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504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7" y="291"/>
                    <a:pt x="16" y="291"/>
                    <a:pt x="25" y="291"/>
                  </a:cubicBezTo>
                  <a:cubicBezTo>
                    <a:pt x="35" y="291"/>
                    <a:pt x="44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0" name="Freeform 410">
              <a:extLst>
                <a:ext uri="{FF2B5EF4-FFF2-40B4-BE49-F238E27FC236}">
                  <a16:creationId xmlns:a16="http://schemas.microsoft.com/office/drawing/2014/main" id="{BDC372A3-CD9C-4D28-95F0-3C5533AD17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277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6" y="1"/>
                    <a:pt x="7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2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4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1" name="Freeform 411">
              <a:extLst>
                <a:ext uri="{FF2B5EF4-FFF2-40B4-BE49-F238E27FC236}">
                  <a16:creationId xmlns:a16="http://schemas.microsoft.com/office/drawing/2014/main" id="{5194EDC3-502F-4072-84AF-73E520F79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2277"/>
              <a:ext cx="62" cy="907"/>
            </a:xfrm>
            <a:custGeom>
              <a:avLst/>
              <a:gdLst>
                <a:gd name="T0" fmla="*/ 794 w 25"/>
                <a:gd name="T1" fmla="*/ 56 h 340"/>
                <a:gd name="T2" fmla="*/ 794 w 25"/>
                <a:gd name="T3" fmla="*/ 16211 h 340"/>
                <a:gd name="T4" fmla="*/ 0 w 25"/>
                <a:gd name="T5" fmla="*/ 17222 h 340"/>
                <a:gd name="T6" fmla="*/ 947 w 25"/>
                <a:gd name="T7" fmla="*/ 16369 h 340"/>
                <a:gd name="T8" fmla="*/ 947 w 25"/>
                <a:gd name="T9" fmla="*/ 0 h 340"/>
                <a:gd name="T10" fmla="*/ 794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1" y="1"/>
                  </a:moveTo>
                  <a:cubicBezTo>
                    <a:pt x="21" y="320"/>
                    <a:pt x="21" y="320"/>
                    <a:pt x="21" y="320"/>
                  </a:cubicBezTo>
                  <a:cubicBezTo>
                    <a:pt x="21" y="335"/>
                    <a:pt x="10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1"/>
                    <a:pt x="22" y="1"/>
                    <a:pt x="21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2" name="Freeform 412">
              <a:extLst>
                <a:ext uri="{FF2B5EF4-FFF2-40B4-BE49-F238E27FC236}">
                  <a16:creationId xmlns:a16="http://schemas.microsoft.com/office/drawing/2014/main" id="{285F99DD-9033-42EF-890A-63BCD99A2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504"/>
              <a:ext cx="10" cy="776"/>
            </a:xfrm>
            <a:custGeom>
              <a:avLst/>
              <a:gdLst>
                <a:gd name="T0" fmla="*/ 0 w 4"/>
                <a:gd name="T1" fmla="*/ 0 h 291"/>
                <a:gd name="T2" fmla="*/ 0 w 4"/>
                <a:gd name="T3" fmla="*/ 14712 h 291"/>
                <a:gd name="T4" fmla="*/ 158 w 4"/>
                <a:gd name="T5" fmla="*/ 14656 h 291"/>
                <a:gd name="T6" fmla="*/ 158 w 4"/>
                <a:gd name="T7" fmla="*/ 0 h 291"/>
                <a:gd name="T8" fmla="*/ 0 w 4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1" y="291"/>
                    <a:pt x="3" y="291"/>
                    <a:pt x="4" y="29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3" name="Freeform 413">
              <a:extLst>
                <a:ext uri="{FF2B5EF4-FFF2-40B4-BE49-F238E27FC236}">
                  <a16:creationId xmlns:a16="http://schemas.microsoft.com/office/drawing/2014/main" id="{FE712300-7850-4999-ABDC-425DFE7CC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491"/>
              <a:ext cx="75" cy="1714"/>
            </a:xfrm>
            <a:custGeom>
              <a:avLst/>
              <a:gdLst>
                <a:gd name="T0" fmla="*/ 1063 w 30"/>
                <a:gd name="T1" fmla="*/ 149 h 643"/>
                <a:gd name="T2" fmla="*/ 1063 w 30"/>
                <a:gd name="T3" fmla="*/ 31500 h 643"/>
                <a:gd name="T4" fmla="*/ 0 w 30"/>
                <a:gd name="T5" fmla="*/ 32465 h 643"/>
                <a:gd name="T6" fmla="*/ 1175 w 30"/>
                <a:gd name="T7" fmla="*/ 31556 h 643"/>
                <a:gd name="T8" fmla="*/ 1175 w 30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0" y="643"/>
                    <a:pt x="0" y="643"/>
                  </a:cubicBezTo>
                  <a:cubicBezTo>
                    <a:pt x="10" y="643"/>
                    <a:pt x="30" y="641"/>
                    <a:pt x="30" y="625"/>
                  </a:cubicBezTo>
                  <a:cubicBezTo>
                    <a:pt x="30" y="609"/>
                    <a:pt x="30" y="11"/>
                    <a:pt x="3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4" name="Freeform 414">
              <a:extLst>
                <a:ext uri="{FF2B5EF4-FFF2-40B4-BE49-F238E27FC236}">
                  <a16:creationId xmlns:a16="http://schemas.microsoft.com/office/drawing/2014/main" id="{482E221A-24F5-4A69-98CE-55E0BDED4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2277"/>
              <a:ext cx="75" cy="928"/>
            </a:xfrm>
            <a:custGeom>
              <a:avLst/>
              <a:gdLst>
                <a:gd name="T0" fmla="*/ 1175 w 30"/>
                <a:gd name="T1" fmla="*/ 0 h 348"/>
                <a:gd name="T2" fmla="*/ 1063 w 30"/>
                <a:gd name="T3" fmla="*/ 0 h 348"/>
                <a:gd name="T4" fmla="*/ 1063 w 30"/>
                <a:gd name="T5" fmla="*/ 16632 h 348"/>
                <a:gd name="T6" fmla="*/ 0 w 30"/>
                <a:gd name="T7" fmla="*/ 17600 h 348"/>
                <a:gd name="T8" fmla="*/ 1175 w 30"/>
                <a:gd name="T9" fmla="*/ 16691 h 348"/>
                <a:gd name="T10" fmla="*/ 1175 w 30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0" h="348">
                  <a:moveTo>
                    <a:pt x="30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0" y="348"/>
                    <a:pt x="0" y="348"/>
                  </a:cubicBezTo>
                  <a:cubicBezTo>
                    <a:pt x="10" y="348"/>
                    <a:pt x="30" y="346"/>
                    <a:pt x="30" y="330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5" name="Freeform 415">
              <a:extLst>
                <a:ext uri="{FF2B5EF4-FFF2-40B4-BE49-F238E27FC236}">
                  <a16:creationId xmlns:a16="http://schemas.microsoft.com/office/drawing/2014/main" id="{8B13C590-254E-4BAF-BB65-4BDC7CA79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7" y="1485"/>
              <a:ext cx="174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79 w 69"/>
                <a:gd name="T5" fmla="*/ 32844 h 649"/>
                <a:gd name="T6" fmla="*/ 2792 w 69"/>
                <a:gd name="T7" fmla="*/ 31537 h 649"/>
                <a:gd name="T8" fmla="*/ 2792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5" y="649"/>
                    <a:pt x="34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6" name="Freeform 416">
              <a:extLst>
                <a:ext uri="{FF2B5EF4-FFF2-40B4-BE49-F238E27FC236}">
                  <a16:creationId xmlns:a16="http://schemas.microsoft.com/office/drawing/2014/main" id="{9B6D6F8A-AE70-4B54-803E-243430927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501"/>
              <a:ext cx="162" cy="99"/>
            </a:xfrm>
            <a:custGeom>
              <a:avLst/>
              <a:gdLst>
                <a:gd name="T0" fmla="*/ 1236 w 65"/>
                <a:gd name="T1" fmla="*/ 1897 h 37"/>
                <a:gd name="T2" fmla="*/ 2510 w 65"/>
                <a:gd name="T3" fmla="*/ 1739 h 37"/>
                <a:gd name="T4" fmla="*/ 2510 w 65"/>
                <a:gd name="T5" fmla="*/ 94 h 37"/>
                <a:gd name="T6" fmla="*/ 1236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36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solidFill>
              <a:srgbClr val="A99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7" name="Freeform 417">
              <a:extLst>
                <a:ext uri="{FF2B5EF4-FFF2-40B4-BE49-F238E27FC236}">
                  <a16:creationId xmlns:a16="http://schemas.microsoft.com/office/drawing/2014/main" id="{DE990251-0A72-471D-B4F3-2FCDED9D83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517"/>
              <a:ext cx="152" cy="78"/>
            </a:xfrm>
            <a:custGeom>
              <a:avLst/>
              <a:gdLst>
                <a:gd name="T0" fmla="*/ 2352 w 61"/>
                <a:gd name="T1" fmla="*/ 0 h 29"/>
                <a:gd name="T2" fmla="*/ 2352 w 61"/>
                <a:gd name="T3" fmla="*/ 0 h 29"/>
                <a:gd name="T4" fmla="*/ 2118 w 61"/>
                <a:gd name="T5" fmla="*/ 933 h 29"/>
                <a:gd name="T6" fmla="*/ 1931 w 61"/>
                <a:gd name="T7" fmla="*/ 1092 h 29"/>
                <a:gd name="T8" fmla="*/ 695 w 61"/>
                <a:gd name="T9" fmla="*/ 1302 h 29"/>
                <a:gd name="T10" fmla="*/ 0 w 61"/>
                <a:gd name="T11" fmla="*/ 1361 h 29"/>
                <a:gd name="T12" fmla="*/ 1161 w 61"/>
                <a:gd name="T13" fmla="*/ 1520 h 29"/>
                <a:gd name="T14" fmla="*/ 2352 w 61"/>
                <a:gd name="T15" fmla="*/ 1361 h 29"/>
                <a:gd name="T16" fmla="*/ 2352 w 61"/>
                <a:gd name="T17" fmla="*/ 1267 h 29"/>
                <a:gd name="T18" fmla="*/ 2352 w 61"/>
                <a:gd name="T19" fmla="*/ 1267 h 29"/>
                <a:gd name="T20" fmla="*/ 2352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2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0" y="29"/>
                  </a:cubicBezTo>
                  <a:cubicBezTo>
                    <a:pt x="46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826D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8" name="Freeform 418">
              <a:extLst>
                <a:ext uri="{FF2B5EF4-FFF2-40B4-BE49-F238E27FC236}">
                  <a16:creationId xmlns:a16="http://schemas.microsoft.com/office/drawing/2014/main" id="{68BC274E-B78E-4A21-84B7-AABD6B8BD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5" y="1528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20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1"/>
                    <a:pt x="24" y="1"/>
                    <a:pt x="32" y="1"/>
                  </a:cubicBezTo>
                  <a:cubicBezTo>
                    <a:pt x="27" y="3"/>
                    <a:pt x="8" y="4"/>
                    <a:pt x="5" y="4"/>
                  </a:cubicBezTo>
                  <a:cubicBezTo>
                    <a:pt x="1" y="5"/>
                    <a:pt x="1" y="9"/>
                    <a:pt x="0" y="14"/>
                  </a:cubicBezTo>
                  <a:close/>
                </a:path>
              </a:pathLst>
            </a:custGeom>
            <a:solidFill>
              <a:srgbClr val="CFC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29" name="Freeform 419">
              <a:extLst>
                <a:ext uri="{FF2B5EF4-FFF2-40B4-BE49-F238E27FC236}">
                  <a16:creationId xmlns:a16="http://schemas.microsoft.com/office/drawing/2014/main" id="{FAECBEA7-8933-4396-AF4B-E26B4CFC1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501"/>
              <a:ext cx="162" cy="99"/>
            </a:xfrm>
            <a:custGeom>
              <a:avLst/>
              <a:gdLst>
                <a:gd name="T0" fmla="*/ 1236 w 65"/>
                <a:gd name="T1" fmla="*/ 1897 h 37"/>
                <a:gd name="T2" fmla="*/ 2510 w 65"/>
                <a:gd name="T3" fmla="*/ 1739 h 37"/>
                <a:gd name="T4" fmla="*/ 2510 w 65"/>
                <a:gd name="T5" fmla="*/ 94 h 37"/>
                <a:gd name="T6" fmla="*/ 1236 w 65"/>
                <a:gd name="T7" fmla="*/ 0 h 37"/>
                <a:gd name="T8" fmla="*/ 0 w 65"/>
                <a:gd name="T9" fmla="*/ 94 h 37"/>
                <a:gd name="T10" fmla="*/ 0 w 65"/>
                <a:gd name="T11" fmla="*/ 1739 h 37"/>
                <a:gd name="T12" fmla="*/ 1236 w 65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37">
                  <a:moveTo>
                    <a:pt x="32" y="37"/>
                  </a:moveTo>
                  <a:cubicBezTo>
                    <a:pt x="49" y="37"/>
                    <a:pt x="63" y="36"/>
                    <a:pt x="65" y="34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59" y="1"/>
                    <a:pt x="47" y="0"/>
                    <a:pt x="32" y="0"/>
                  </a:cubicBezTo>
                  <a:cubicBezTo>
                    <a:pt x="18" y="0"/>
                    <a:pt x="5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6"/>
                    <a:pt x="15" y="37"/>
                    <a:pt x="32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0" name="Freeform 420">
              <a:extLst>
                <a:ext uri="{FF2B5EF4-FFF2-40B4-BE49-F238E27FC236}">
                  <a16:creationId xmlns:a16="http://schemas.microsoft.com/office/drawing/2014/main" id="{32765F2D-8BC5-4ACD-830C-43DD69DED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1"/>
              <a:ext cx="184" cy="139"/>
            </a:xfrm>
            <a:custGeom>
              <a:avLst/>
              <a:gdLst>
                <a:gd name="T0" fmla="*/ 2949 w 73"/>
                <a:gd name="T1" fmla="*/ 2443 h 52"/>
                <a:gd name="T2" fmla="*/ 2949 w 73"/>
                <a:gd name="T3" fmla="*/ 209 h 52"/>
                <a:gd name="T4" fmla="*/ 1454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454 w 73"/>
                <a:gd name="T13" fmla="*/ 2657 h 52"/>
                <a:gd name="T14" fmla="*/ 2949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solidFill>
              <a:srgbClr val="6348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1" name="Line 421">
              <a:extLst>
                <a:ext uri="{FF2B5EF4-FFF2-40B4-BE49-F238E27FC236}">
                  <a16:creationId xmlns:a16="http://schemas.microsoft.com/office/drawing/2014/main" id="{39B65735-307B-418B-8B29-BE7FA8ABDA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3" y="1384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2" name="Line 422">
              <a:extLst>
                <a:ext uri="{FF2B5EF4-FFF2-40B4-BE49-F238E27FC236}">
                  <a16:creationId xmlns:a16="http://schemas.microsoft.com/office/drawing/2014/main" id="{DE702F4B-9091-4471-97EC-7A8AC0DFEC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8" y="1384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3" name="Line 423">
              <a:extLst>
                <a:ext uri="{FF2B5EF4-FFF2-40B4-BE49-F238E27FC236}">
                  <a16:creationId xmlns:a16="http://schemas.microsoft.com/office/drawing/2014/main" id="{8AB91EB9-0A55-476F-BAB9-024EDEFF44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4" name="Line 424">
              <a:extLst>
                <a:ext uri="{FF2B5EF4-FFF2-40B4-BE49-F238E27FC236}">
                  <a16:creationId xmlns:a16="http://schemas.microsoft.com/office/drawing/2014/main" id="{BDCF1066-1DEB-4005-BD14-2EE3DF5F4F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8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5" name="Line 425">
              <a:extLst>
                <a:ext uri="{FF2B5EF4-FFF2-40B4-BE49-F238E27FC236}">
                  <a16:creationId xmlns:a16="http://schemas.microsoft.com/office/drawing/2014/main" id="{675BE317-D329-4D8B-AF17-9BF85418E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6" name="Line 426">
              <a:extLst>
                <a:ext uri="{FF2B5EF4-FFF2-40B4-BE49-F238E27FC236}">
                  <a16:creationId xmlns:a16="http://schemas.microsoft.com/office/drawing/2014/main" id="{8B0BD8CE-496C-4355-9613-5D687D53C9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5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7" name="Line 427">
              <a:extLst>
                <a:ext uri="{FF2B5EF4-FFF2-40B4-BE49-F238E27FC236}">
                  <a16:creationId xmlns:a16="http://schemas.microsoft.com/office/drawing/2014/main" id="{FA2BD059-7A8E-4831-9F4E-EF33367F4D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0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8" name="Line 428">
              <a:extLst>
                <a:ext uri="{FF2B5EF4-FFF2-40B4-BE49-F238E27FC236}">
                  <a16:creationId xmlns:a16="http://schemas.microsoft.com/office/drawing/2014/main" id="{EDBFC527-C6D6-4EB0-98C7-FCDE1B9C06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5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39" name="Line 429">
              <a:extLst>
                <a:ext uri="{FF2B5EF4-FFF2-40B4-BE49-F238E27FC236}">
                  <a16:creationId xmlns:a16="http://schemas.microsoft.com/office/drawing/2014/main" id="{DDEB6112-2581-4339-A8A2-A29761F2A7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0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0" name="Line 430">
              <a:extLst>
                <a:ext uri="{FF2B5EF4-FFF2-40B4-BE49-F238E27FC236}">
                  <a16:creationId xmlns:a16="http://schemas.microsoft.com/office/drawing/2014/main" id="{BFD997E9-499F-4793-B3ED-262C288B43D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" y="1384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1" name="Line 431">
              <a:extLst>
                <a:ext uri="{FF2B5EF4-FFF2-40B4-BE49-F238E27FC236}">
                  <a16:creationId xmlns:a16="http://schemas.microsoft.com/office/drawing/2014/main" id="{4B2AAAF6-B247-4096-A8F6-6A3519275EA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0" y="1384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2" name="Line 432">
              <a:extLst>
                <a:ext uri="{FF2B5EF4-FFF2-40B4-BE49-F238E27FC236}">
                  <a16:creationId xmlns:a16="http://schemas.microsoft.com/office/drawing/2014/main" id="{4E68F30A-C88F-44E0-BEEB-4363D91178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1392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3" name="Line 433">
              <a:extLst>
                <a:ext uri="{FF2B5EF4-FFF2-40B4-BE49-F238E27FC236}">
                  <a16:creationId xmlns:a16="http://schemas.microsoft.com/office/drawing/2014/main" id="{9C3B61CD-3C26-48D5-B8C5-375A9DCEF9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3" y="1384"/>
              <a:ext cx="1" cy="128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4" name="Line 434">
              <a:extLst>
                <a:ext uri="{FF2B5EF4-FFF2-40B4-BE49-F238E27FC236}">
                  <a16:creationId xmlns:a16="http://schemas.microsoft.com/office/drawing/2014/main" id="{FD18C838-4A69-4B40-B5D1-9A765CB00C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8" y="1384"/>
              <a:ext cx="1" cy="131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5" name="Line 435">
              <a:extLst>
                <a:ext uri="{FF2B5EF4-FFF2-40B4-BE49-F238E27FC236}">
                  <a16:creationId xmlns:a16="http://schemas.microsoft.com/office/drawing/2014/main" id="{F73D95D1-FAFE-4816-A789-68E5AEED04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3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6" name="Line 436">
              <a:extLst>
                <a:ext uri="{FF2B5EF4-FFF2-40B4-BE49-F238E27FC236}">
                  <a16:creationId xmlns:a16="http://schemas.microsoft.com/office/drawing/2014/main" id="{F29E8AF4-D795-4CBE-B022-89DC938279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8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7" name="Line 437">
              <a:extLst>
                <a:ext uri="{FF2B5EF4-FFF2-40B4-BE49-F238E27FC236}">
                  <a16:creationId xmlns:a16="http://schemas.microsoft.com/office/drawing/2014/main" id="{9597A2BB-F4DC-4BAD-A672-B34FD056DD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13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8" name="Line 438">
              <a:extLst>
                <a:ext uri="{FF2B5EF4-FFF2-40B4-BE49-F238E27FC236}">
                  <a16:creationId xmlns:a16="http://schemas.microsoft.com/office/drawing/2014/main" id="{E4ABE166-924B-40BE-8022-033BA05E0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5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49" name="Line 439">
              <a:extLst>
                <a:ext uri="{FF2B5EF4-FFF2-40B4-BE49-F238E27FC236}">
                  <a16:creationId xmlns:a16="http://schemas.microsoft.com/office/drawing/2014/main" id="{AE404EB5-1E5A-40ED-BB94-813CB9028C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80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0" name="Line 440">
              <a:extLst>
                <a:ext uri="{FF2B5EF4-FFF2-40B4-BE49-F238E27FC236}">
                  <a16:creationId xmlns:a16="http://schemas.microsoft.com/office/drawing/2014/main" id="{995759F6-4E22-4A3F-9DF6-D05A939867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5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1" name="Line 441">
              <a:extLst>
                <a:ext uri="{FF2B5EF4-FFF2-40B4-BE49-F238E27FC236}">
                  <a16:creationId xmlns:a16="http://schemas.microsoft.com/office/drawing/2014/main" id="{C46EB760-2A3C-4A16-83B3-6CAE33C98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50" y="1381"/>
              <a:ext cx="1" cy="136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2" name="Line 442">
              <a:extLst>
                <a:ext uri="{FF2B5EF4-FFF2-40B4-BE49-F238E27FC236}">
                  <a16:creationId xmlns:a16="http://schemas.microsoft.com/office/drawing/2014/main" id="{08A531BF-21D7-4121-8B25-9E6DBF784A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5" y="1384"/>
              <a:ext cx="1" cy="131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3" name="Line 443">
              <a:extLst>
                <a:ext uri="{FF2B5EF4-FFF2-40B4-BE49-F238E27FC236}">
                  <a16:creationId xmlns:a16="http://schemas.microsoft.com/office/drawing/2014/main" id="{8BAF6B83-3559-4067-A9C8-4CF948169D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0" y="1384"/>
              <a:ext cx="1" cy="128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4" name="Line 444">
              <a:extLst>
                <a:ext uri="{FF2B5EF4-FFF2-40B4-BE49-F238E27FC236}">
                  <a16:creationId xmlns:a16="http://schemas.microsoft.com/office/drawing/2014/main" id="{7D3A4F8E-866B-4B2C-B657-E5FB3F2B31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5" y="1392"/>
              <a:ext cx="1" cy="117"/>
            </a:xfrm>
            <a:prstGeom prst="line">
              <a:avLst/>
            </a:prstGeom>
            <a:noFill/>
            <a:ln w="7938">
              <a:solidFill>
                <a:srgbClr val="C3B3A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5" name="Line 445">
              <a:extLst>
                <a:ext uri="{FF2B5EF4-FFF2-40B4-BE49-F238E27FC236}">
                  <a16:creationId xmlns:a16="http://schemas.microsoft.com/office/drawing/2014/main" id="{EBE8B5A1-DA5E-4845-B29B-4EA1F7AEC9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8" y="1384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6" name="Line 446">
              <a:extLst>
                <a:ext uri="{FF2B5EF4-FFF2-40B4-BE49-F238E27FC236}">
                  <a16:creationId xmlns:a16="http://schemas.microsoft.com/office/drawing/2014/main" id="{236785E7-4A14-4080-8238-A76D1A8DF4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3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7" name="Line 447">
              <a:extLst>
                <a:ext uri="{FF2B5EF4-FFF2-40B4-BE49-F238E27FC236}">
                  <a16:creationId xmlns:a16="http://schemas.microsoft.com/office/drawing/2014/main" id="{DBB4EE89-B41F-4F2E-B145-0D42FE843D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8" name="Line 448">
              <a:extLst>
                <a:ext uri="{FF2B5EF4-FFF2-40B4-BE49-F238E27FC236}">
                  <a16:creationId xmlns:a16="http://schemas.microsoft.com/office/drawing/2014/main" id="{DD539CA3-639D-4DEC-82AC-1040C5A06E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59" name="Line 449">
              <a:extLst>
                <a:ext uri="{FF2B5EF4-FFF2-40B4-BE49-F238E27FC236}">
                  <a16:creationId xmlns:a16="http://schemas.microsoft.com/office/drawing/2014/main" id="{A6477A22-277D-421C-B9DE-AA4411F523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0" name="Line 450">
              <a:extLst>
                <a:ext uri="{FF2B5EF4-FFF2-40B4-BE49-F238E27FC236}">
                  <a16:creationId xmlns:a16="http://schemas.microsoft.com/office/drawing/2014/main" id="{C3704D7E-49D6-4693-858D-99B78BD842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1" name="Line 451">
              <a:extLst>
                <a:ext uri="{FF2B5EF4-FFF2-40B4-BE49-F238E27FC236}">
                  <a16:creationId xmlns:a16="http://schemas.microsoft.com/office/drawing/2014/main" id="{5197B92E-337D-4233-A125-8091A8B3C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2" name="Line 452">
              <a:extLst>
                <a:ext uri="{FF2B5EF4-FFF2-40B4-BE49-F238E27FC236}">
                  <a16:creationId xmlns:a16="http://schemas.microsoft.com/office/drawing/2014/main" id="{128DD370-E48F-47E0-AAF3-FE1D421CA4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0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3" name="Line 453">
              <a:extLst>
                <a:ext uri="{FF2B5EF4-FFF2-40B4-BE49-F238E27FC236}">
                  <a16:creationId xmlns:a16="http://schemas.microsoft.com/office/drawing/2014/main" id="{9DBA02B9-0679-401D-A156-549C60075F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5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4" name="Line 454">
              <a:extLst>
                <a:ext uri="{FF2B5EF4-FFF2-40B4-BE49-F238E27FC236}">
                  <a16:creationId xmlns:a16="http://schemas.microsoft.com/office/drawing/2014/main" id="{35A92891-55E2-4286-BD40-3FB2DD2228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0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5" name="Line 455">
              <a:extLst>
                <a:ext uri="{FF2B5EF4-FFF2-40B4-BE49-F238E27FC236}">
                  <a16:creationId xmlns:a16="http://schemas.microsoft.com/office/drawing/2014/main" id="{D07CFEAB-4B58-4BB5-B56F-77FC7292E3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5" y="1384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6" name="Line 456">
              <a:extLst>
                <a:ext uri="{FF2B5EF4-FFF2-40B4-BE49-F238E27FC236}">
                  <a16:creationId xmlns:a16="http://schemas.microsoft.com/office/drawing/2014/main" id="{170AF1F6-23BB-410C-AFD8-C16768976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68" y="1384"/>
              <a:ext cx="1" cy="128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7" name="Line 457">
              <a:extLst>
                <a:ext uri="{FF2B5EF4-FFF2-40B4-BE49-F238E27FC236}">
                  <a16:creationId xmlns:a16="http://schemas.microsoft.com/office/drawing/2014/main" id="{11C2F25D-C7A0-448D-BE3F-B3B99039E1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3" y="1384"/>
              <a:ext cx="1" cy="131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8" name="Line 458">
              <a:extLst>
                <a:ext uri="{FF2B5EF4-FFF2-40B4-BE49-F238E27FC236}">
                  <a16:creationId xmlns:a16="http://schemas.microsoft.com/office/drawing/2014/main" id="{4CA39418-F64E-4157-9966-6674FB0D54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38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69" name="Line 459">
              <a:extLst>
                <a:ext uri="{FF2B5EF4-FFF2-40B4-BE49-F238E27FC236}">
                  <a16:creationId xmlns:a16="http://schemas.microsoft.com/office/drawing/2014/main" id="{727493DC-0CC5-4003-93AD-8842040F89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3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0" name="Line 460">
              <a:extLst>
                <a:ext uri="{FF2B5EF4-FFF2-40B4-BE49-F238E27FC236}">
                  <a16:creationId xmlns:a16="http://schemas.microsoft.com/office/drawing/2014/main" id="{4C523276-46E9-4707-831C-BE9D76B7E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8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1" name="Line 461">
              <a:extLst>
                <a:ext uri="{FF2B5EF4-FFF2-40B4-BE49-F238E27FC236}">
                  <a16:creationId xmlns:a16="http://schemas.microsoft.com/office/drawing/2014/main" id="{7B653619-B6CA-457D-AFDE-D5D8D794F2D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3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2" name="Line 462">
              <a:extLst>
                <a:ext uri="{FF2B5EF4-FFF2-40B4-BE49-F238E27FC236}">
                  <a16:creationId xmlns:a16="http://schemas.microsoft.com/office/drawing/2014/main" id="{FC3047C9-8023-43A7-AA0D-1A52D61491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8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3" name="Line 463">
              <a:extLst>
                <a:ext uri="{FF2B5EF4-FFF2-40B4-BE49-F238E27FC236}">
                  <a16:creationId xmlns:a16="http://schemas.microsoft.com/office/drawing/2014/main" id="{20FCC9F9-B284-4EA8-B13F-808A9386AF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0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4" name="Line 464">
              <a:extLst>
                <a:ext uri="{FF2B5EF4-FFF2-40B4-BE49-F238E27FC236}">
                  <a16:creationId xmlns:a16="http://schemas.microsoft.com/office/drawing/2014/main" id="{927D1F27-F5E3-4B63-AE95-0410F9E8C6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5" y="1381"/>
              <a:ext cx="1" cy="136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5" name="Line 465">
              <a:extLst>
                <a:ext uri="{FF2B5EF4-FFF2-40B4-BE49-F238E27FC236}">
                  <a16:creationId xmlns:a16="http://schemas.microsoft.com/office/drawing/2014/main" id="{FCD73D53-4E6C-43A3-B551-8A0A89866B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0" y="1384"/>
              <a:ext cx="1" cy="131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6" name="Line 466">
              <a:extLst>
                <a:ext uri="{FF2B5EF4-FFF2-40B4-BE49-F238E27FC236}">
                  <a16:creationId xmlns:a16="http://schemas.microsoft.com/office/drawing/2014/main" id="{4EBF310A-0E8E-4859-8B72-B176D5C8D0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5" y="1384"/>
              <a:ext cx="1" cy="128"/>
            </a:xfrm>
            <a:prstGeom prst="line">
              <a:avLst/>
            </a:prstGeom>
            <a:noFill/>
            <a:ln w="7938">
              <a:solidFill>
                <a:srgbClr val="36222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7" name="Line 467">
              <a:extLst>
                <a:ext uri="{FF2B5EF4-FFF2-40B4-BE49-F238E27FC236}">
                  <a16:creationId xmlns:a16="http://schemas.microsoft.com/office/drawing/2014/main" id="{32855692-DF4E-406E-BFDA-DBA625CA10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70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8" name="Line 468">
              <a:extLst>
                <a:ext uri="{FF2B5EF4-FFF2-40B4-BE49-F238E27FC236}">
                  <a16:creationId xmlns:a16="http://schemas.microsoft.com/office/drawing/2014/main" id="{92C8C019-4371-4101-8926-5B08A0E015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55" y="1384"/>
              <a:ext cx="1" cy="13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79" name="Line 469">
              <a:extLst>
                <a:ext uri="{FF2B5EF4-FFF2-40B4-BE49-F238E27FC236}">
                  <a16:creationId xmlns:a16="http://schemas.microsoft.com/office/drawing/2014/main" id="{9FC618E5-D953-4538-8FFD-BB3871DFBE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40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0" name="Line 470">
              <a:extLst>
                <a:ext uri="{FF2B5EF4-FFF2-40B4-BE49-F238E27FC236}">
                  <a16:creationId xmlns:a16="http://schemas.microsoft.com/office/drawing/2014/main" id="{C432A58D-D79D-4B65-96D3-8E05C1BB29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25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1" name="Line 471">
              <a:extLst>
                <a:ext uri="{FF2B5EF4-FFF2-40B4-BE49-F238E27FC236}">
                  <a16:creationId xmlns:a16="http://schemas.microsoft.com/office/drawing/2014/main" id="{8B985690-8A0B-43D3-84E6-81539651C6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708" y="1384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2" name="Line 472">
              <a:extLst>
                <a:ext uri="{FF2B5EF4-FFF2-40B4-BE49-F238E27FC236}">
                  <a16:creationId xmlns:a16="http://schemas.microsoft.com/office/drawing/2014/main" id="{4A050883-A893-4608-8509-639DAF7A62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69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3" name="Line 473">
              <a:extLst>
                <a:ext uri="{FF2B5EF4-FFF2-40B4-BE49-F238E27FC236}">
                  <a16:creationId xmlns:a16="http://schemas.microsoft.com/office/drawing/2014/main" id="{749BDC1A-68E2-4AA4-8B67-60844F9E98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78" y="1384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4" name="Line 474">
              <a:extLst>
                <a:ext uri="{FF2B5EF4-FFF2-40B4-BE49-F238E27FC236}">
                  <a16:creationId xmlns:a16="http://schemas.microsoft.com/office/drawing/2014/main" id="{17E35B2F-0328-4146-9F45-BDD358CE6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5" name="Line 475">
              <a:extLst>
                <a:ext uri="{FF2B5EF4-FFF2-40B4-BE49-F238E27FC236}">
                  <a16:creationId xmlns:a16="http://schemas.microsoft.com/office/drawing/2014/main" id="{EF3364F9-BA46-4985-BC65-EF5B233BB8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6" name="Line 476">
              <a:extLst>
                <a:ext uri="{FF2B5EF4-FFF2-40B4-BE49-F238E27FC236}">
                  <a16:creationId xmlns:a16="http://schemas.microsoft.com/office/drawing/2014/main" id="{0F74B017-86AD-4D11-A5F2-6819FE7C23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1384"/>
              <a:ext cx="1" cy="13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7" name="Line 477">
              <a:extLst>
                <a:ext uri="{FF2B5EF4-FFF2-40B4-BE49-F238E27FC236}">
                  <a16:creationId xmlns:a16="http://schemas.microsoft.com/office/drawing/2014/main" id="{27F16052-13D3-4CAF-BE64-F2A1DC3B4C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18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8" name="Freeform 478">
              <a:extLst>
                <a:ext uri="{FF2B5EF4-FFF2-40B4-BE49-F238E27FC236}">
                  <a16:creationId xmlns:a16="http://schemas.microsoft.com/office/drawing/2014/main" id="{1E3B2CCD-B329-4E5D-BF31-B9477D73C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1"/>
              <a:ext cx="184" cy="19"/>
            </a:xfrm>
            <a:custGeom>
              <a:avLst/>
              <a:gdLst>
                <a:gd name="T0" fmla="*/ 2949 w 73"/>
                <a:gd name="T1" fmla="*/ 220 h 7"/>
                <a:gd name="T2" fmla="*/ 1454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454 w 73"/>
                <a:gd name="T9" fmla="*/ 383 h 7"/>
                <a:gd name="T10" fmla="*/ 2949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solidFill>
              <a:srgbClr val="DBD1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89" name="Freeform 479">
              <a:extLst>
                <a:ext uri="{FF2B5EF4-FFF2-40B4-BE49-F238E27FC236}">
                  <a16:creationId xmlns:a16="http://schemas.microsoft.com/office/drawing/2014/main" id="{2647FEE3-9F09-4491-B874-FC3628C39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1"/>
              <a:ext cx="184" cy="19"/>
            </a:xfrm>
            <a:custGeom>
              <a:avLst/>
              <a:gdLst>
                <a:gd name="T0" fmla="*/ 2949 w 73"/>
                <a:gd name="T1" fmla="*/ 220 h 7"/>
                <a:gd name="T2" fmla="*/ 1454 w 73"/>
                <a:gd name="T3" fmla="*/ 0 h 7"/>
                <a:gd name="T4" fmla="*/ 0 w 73"/>
                <a:gd name="T5" fmla="*/ 220 h 7"/>
                <a:gd name="T6" fmla="*/ 0 w 73"/>
                <a:gd name="T7" fmla="*/ 220 h 7"/>
                <a:gd name="T8" fmla="*/ 1454 w 73"/>
                <a:gd name="T9" fmla="*/ 383 h 7"/>
                <a:gd name="T10" fmla="*/ 2949 w 73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3" h="7">
                  <a:moveTo>
                    <a:pt x="73" y="4"/>
                  </a:move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6" y="7"/>
                  </a:cubicBezTo>
                  <a:cubicBezTo>
                    <a:pt x="57" y="7"/>
                    <a:pt x="73" y="6"/>
                    <a:pt x="73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0" name="Freeform 480">
              <a:extLst>
                <a:ext uri="{FF2B5EF4-FFF2-40B4-BE49-F238E27FC236}">
                  <a16:creationId xmlns:a16="http://schemas.microsoft.com/office/drawing/2014/main" id="{7CFA1998-32D7-48D3-AE4B-8BFB78E5B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2" y="1381"/>
              <a:ext cx="184" cy="139"/>
            </a:xfrm>
            <a:custGeom>
              <a:avLst/>
              <a:gdLst>
                <a:gd name="T0" fmla="*/ 2949 w 73"/>
                <a:gd name="T1" fmla="*/ 2443 h 52"/>
                <a:gd name="T2" fmla="*/ 2949 w 73"/>
                <a:gd name="T3" fmla="*/ 209 h 52"/>
                <a:gd name="T4" fmla="*/ 1454 w 73"/>
                <a:gd name="T5" fmla="*/ 0 h 52"/>
                <a:gd name="T6" fmla="*/ 0 w 73"/>
                <a:gd name="T7" fmla="*/ 209 h 52"/>
                <a:gd name="T8" fmla="*/ 0 w 73"/>
                <a:gd name="T9" fmla="*/ 2443 h 52"/>
                <a:gd name="T10" fmla="*/ 0 w 73"/>
                <a:gd name="T11" fmla="*/ 2443 h 52"/>
                <a:gd name="T12" fmla="*/ 1454 w 73"/>
                <a:gd name="T13" fmla="*/ 2657 h 52"/>
                <a:gd name="T14" fmla="*/ 2949 w 73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52">
                  <a:moveTo>
                    <a:pt x="73" y="48"/>
                  </a:move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57" y="0"/>
                    <a:pt x="36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6" y="52"/>
                  </a:cubicBezTo>
                  <a:cubicBezTo>
                    <a:pt x="57" y="52"/>
                    <a:pt x="73" y="50"/>
                    <a:pt x="73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1" name="Oval 481">
              <a:extLst>
                <a:ext uri="{FF2B5EF4-FFF2-40B4-BE49-F238E27FC236}">
                  <a16:creationId xmlns:a16="http://schemas.microsoft.com/office/drawing/2014/main" id="{2354906D-1DE1-480E-A916-C30487D9D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0" y="1581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2" name="Oval 482">
              <a:extLst>
                <a:ext uri="{FF2B5EF4-FFF2-40B4-BE49-F238E27FC236}">
                  <a16:creationId xmlns:a16="http://schemas.microsoft.com/office/drawing/2014/main" id="{C3EB3455-EB6D-4873-A3A7-C06ED8B80B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0" y="15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3" name="Oval 483">
              <a:extLst>
                <a:ext uri="{FF2B5EF4-FFF2-40B4-BE49-F238E27FC236}">
                  <a16:creationId xmlns:a16="http://schemas.microsoft.com/office/drawing/2014/main" id="{3BA611D3-AB22-4E2A-ADBE-F5A70B814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0" y="15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094" name="Freeform 484">
              <a:extLst>
                <a:ext uri="{FF2B5EF4-FFF2-40B4-BE49-F238E27FC236}">
                  <a16:creationId xmlns:a16="http://schemas.microsoft.com/office/drawing/2014/main" id="{4CCCB84B-0046-4491-935C-58F941E9F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5" y="1536"/>
              <a:ext cx="58" cy="1648"/>
            </a:xfrm>
            <a:custGeom>
              <a:avLst/>
              <a:gdLst>
                <a:gd name="T0" fmla="*/ 209 w 23"/>
                <a:gd name="T1" fmla="*/ 30243 h 618"/>
                <a:gd name="T2" fmla="*/ 928 w 23"/>
                <a:gd name="T3" fmla="*/ 31253 h 618"/>
                <a:gd name="T4" fmla="*/ 0 w 23"/>
                <a:gd name="T5" fmla="*/ 30493 h 618"/>
                <a:gd name="T6" fmla="*/ 0 w 23"/>
                <a:gd name="T7" fmla="*/ 0 h 618"/>
                <a:gd name="T8" fmla="*/ 209 w 23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618">
                  <a:moveTo>
                    <a:pt x="5" y="598"/>
                  </a:moveTo>
                  <a:cubicBezTo>
                    <a:pt x="5" y="613"/>
                    <a:pt x="16" y="617"/>
                    <a:pt x="23" y="618"/>
                  </a:cubicBezTo>
                  <a:cubicBezTo>
                    <a:pt x="10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95" name="Freeform 485">
              <a:extLst>
                <a:ext uri="{FF2B5EF4-FFF2-40B4-BE49-F238E27FC236}">
                  <a16:creationId xmlns:a16="http://schemas.microsoft.com/office/drawing/2014/main" id="{11A0F069-1B01-4387-8971-A1FE30635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3" y="1520"/>
              <a:ext cx="70" cy="1685"/>
            </a:xfrm>
            <a:custGeom>
              <a:avLst/>
              <a:gdLst>
                <a:gd name="T0" fmla="*/ 50 w 28"/>
                <a:gd name="T1" fmla="*/ 31930 h 632"/>
                <a:gd name="T2" fmla="*/ 1095 w 28"/>
                <a:gd name="T3" fmla="*/ 30965 h 632"/>
                <a:gd name="T4" fmla="*/ 1095 w 28"/>
                <a:gd name="T5" fmla="*/ 0 h 632"/>
                <a:gd name="T6" fmla="*/ 988 w 28"/>
                <a:gd name="T7" fmla="*/ 0 h 632"/>
                <a:gd name="T8" fmla="*/ 988 w 28"/>
                <a:gd name="T9" fmla="*/ 30666 h 632"/>
                <a:gd name="T10" fmla="*/ 0 w 28"/>
                <a:gd name="T11" fmla="*/ 31930 h 6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632">
                  <a:moveTo>
                    <a:pt x="1" y="632"/>
                  </a:moveTo>
                  <a:cubicBezTo>
                    <a:pt x="11" y="632"/>
                    <a:pt x="28" y="623"/>
                    <a:pt x="28" y="613"/>
                  </a:cubicBezTo>
                  <a:cubicBezTo>
                    <a:pt x="28" y="603"/>
                    <a:pt x="28" y="16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07"/>
                    <a:pt x="25" y="607"/>
                    <a:pt x="25" y="607"/>
                  </a:cubicBezTo>
                  <a:cubicBezTo>
                    <a:pt x="25" y="620"/>
                    <a:pt x="14" y="632"/>
                    <a:pt x="0" y="6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49" name="Group 486">
            <a:extLst>
              <a:ext uri="{FF2B5EF4-FFF2-40B4-BE49-F238E27FC236}">
                <a16:creationId xmlns:a16="http://schemas.microsoft.com/office/drawing/2014/main" id="{C583D8A6-E35F-471C-B5F3-86813A43F69C}"/>
              </a:ext>
            </a:extLst>
          </p:cNvPr>
          <p:cNvGrpSpPr>
            <a:grpSpLocks/>
          </p:cNvGrpSpPr>
          <p:nvPr/>
        </p:nvGrpSpPr>
        <p:grpSpPr bwMode="auto">
          <a:xfrm>
            <a:off x="8383588" y="1847850"/>
            <a:ext cx="360362" cy="3575050"/>
            <a:chOff x="4423" y="1381"/>
            <a:chExt cx="185" cy="1835"/>
          </a:xfrm>
        </p:grpSpPr>
        <p:sp>
          <p:nvSpPr>
            <p:cNvPr id="35929" name="Freeform 487">
              <a:extLst>
                <a:ext uri="{FF2B5EF4-FFF2-40B4-BE49-F238E27FC236}">
                  <a16:creationId xmlns:a16="http://schemas.microsoft.com/office/drawing/2014/main" id="{941E83D2-3563-4D9F-8A92-099BAF214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485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8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0" name="Freeform 488">
              <a:extLst>
                <a:ext uri="{FF2B5EF4-FFF2-40B4-BE49-F238E27FC236}">
                  <a16:creationId xmlns:a16="http://schemas.microsoft.com/office/drawing/2014/main" id="{E54B7E69-A5E6-4557-84B5-21E655406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272"/>
              <a:ext cx="173" cy="944"/>
            </a:xfrm>
            <a:custGeom>
              <a:avLst/>
              <a:gdLst>
                <a:gd name="T0" fmla="*/ 1389 w 69"/>
                <a:gd name="T1" fmla="*/ 17899 h 354"/>
                <a:gd name="T2" fmla="*/ 2728 w 69"/>
                <a:gd name="T3" fmla="*/ 16589 h 354"/>
                <a:gd name="T4" fmla="*/ 2728 w 69"/>
                <a:gd name="T5" fmla="*/ 56 h 354"/>
                <a:gd name="T6" fmla="*/ 1389 w 69"/>
                <a:gd name="T7" fmla="*/ 149 h 354"/>
                <a:gd name="T8" fmla="*/ 0 w 69"/>
                <a:gd name="T9" fmla="*/ 0 h 354"/>
                <a:gd name="T10" fmla="*/ 0 w 69"/>
                <a:gd name="T11" fmla="*/ 16589 h 354"/>
                <a:gd name="T12" fmla="*/ 1389 w 69"/>
                <a:gd name="T13" fmla="*/ 17899 h 3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354">
                  <a:moveTo>
                    <a:pt x="35" y="354"/>
                  </a:moveTo>
                  <a:cubicBezTo>
                    <a:pt x="54" y="354"/>
                    <a:pt x="69" y="347"/>
                    <a:pt x="69" y="328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67" y="2"/>
                    <a:pt x="53" y="3"/>
                    <a:pt x="35" y="3"/>
                  </a:cubicBezTo>
                  <a:cubicBezTo>
                    <a:pt x="16" y="3"/>
                    <a:pt x="1" y="2"/>
                    <a:pt x="0" y="0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47"/>
                    <a:pt x="16" y="354"/>
                    <a:pt x="35" y="354"/>
                  </a:cubicBezTo>
                  <a:close/>
                </a:path>
              </a:pathLst>
            </a:custGeom>
            <a:solidFill>
              <a:srgbClr val="E77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1" name="Freeform 489">
              <a:extLst>
                <a:ext uri="{FF2B5EF4-FFF2-40B4-BE49-F238E27FC236}">
                  <a16:creationId xmlns:a16="http://schemas.microsoft.com/office/drawing/2014/main" id="{CD1FA6A4-6D2D-44E7-94CC-FE9A858A1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2277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1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3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DF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2" name="Freeform 490">
              <a:extLst>
                <a:ext uri="{FF2B5EF4-FFF2-40B4-BE49-F238E27FC236}">
                  <a16:creationId xmlns:a16="http://schemas.microsoft.com/office/drawing/2014/main" id="{93CA30D8-8FBA-47A0-9152-595D758F7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3" y="1504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6" y="291"/>
                    <a:pt x="15" y="291"/>
                    <a:pt x="25" y="291"/>
                  </a:cubicBezTo>
                  <a:cubicBezTo>
                    <a:pt x="35" y="291"/>
                    <a:pt x="43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491">
              <a:extLst>
                <a:ext uri="{FF2B5EF4-FFF2-40B4-BE49-F238E27FC236}">
                  <a16:creationId xmlns:a16="http://schemas.microsoft.com/office/drawing/2014/main" id="{2C4FA55F-7682-46A1-8297-CC6382057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264"/>
              <a:ext cx="173" cy="16"/>
            </a:xfrm>
            <a:custGeom>
              <a:avLst/>
              <a:gdLst>
                <a:gd name="T0" fmla="*/ 0 w 69"/>
                <a:gd name="T1" fmla="*/ 149 h 6"/>
                <a:gd name="T2" fmla="*/ 1389 w 69"/>
                <a:gd name="T3" fmla="*/ 307 h 6"/>
                <a:gd name="T4" fmla="*/ 2728 w 69"/>
                <a:gd name="T5" fmla="*/ 149 h 6"/>
                <a:gd name="T6" fmla="*/ 2728 w 69"/>
                <a:gd name="T7" fmla="*/ 149 h 6"/>
                <a:gd name="T8" fmla="*/ 1389 w 69"/>
                <a:gd name="T9" fmla="*/ 0 h 6"/>
                <a:gd name="T10" fmla="*/ 0 w 69"/>
                <a:gd name="T11" fmla="*/ 149 h 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6">
                  <a:moveTo>
                    <a:pt x="0" y="3"/>
                  </a:moveTo>
                  <a:cubicBezTo>
                    <a:pt x="1" y="5"/>
                    <a:pt x="16" y="6"/>
                    <a:pt x="35" y="6"/>
                  </a:cubicBezTo>
                  <a:cubicBezTo>
                    <a:pt x="53" y="6"/>
                    <a:pt x="68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1"/>
                    <a:pt x="53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solidFill>
              <a:srgbClr val="EE9E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492">
              <a:extLst>
                <a:ext uri="{FF2B5EF4-FFF2-40B4-BE49-F238E27FC236}">
                  <a16:creationId xmlns:a16="http://schemas.microsoft.com/office/drawing/2014/main" id="{1BAB94E1-0D1C-44DF-96E6-7D35CA1D6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277"/>
              <a:ext cx="63" cy="907"/>
            </a:xfrm>
            <a:custGeom>
              <a:avLst/>
              <a:gdLst>
                <a:gd name="T0" fmla="*/ 801 w 25"/>
                <a:gd name="T1" fmla="*/ 56 h 340"/>
                <a:gd name="T2" fmla="*/ 801 w 25"/>
                <a:gd name="T3" fmla="*/ 16211 h 340"/>
                <a:gd name="T4" fmla="*/ 0 w 25"/>
                <a:gd name="T5" fmla="*/ 17222 h 340"/>
                <a:gd name="T6" fmla="*/ 1011 w 25"/>
                <a:gd name="T7" fmla="*/ 16369 h 340"/>
                <a:gd name="T8" fmla="*/ 1011 w 25"/>
                <a:gd name="T9" fmla="*/ 0 h 340"/>
                <a:gd name="T10" fmla="*/ 801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0" y="1"/>
                  </a:moveTo>
                  <a:cubicBezTo>
                    <a:pt x="20" y="320"/>
                    <a:pt x="20" y="320"/>
                    <a:pt x="20" y="320"/>
                  </a:cubicBezTo>
                  <a:cubicBezTo>
                    <a:pt x="20" y="335"/>
                    <a:pt x="9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B700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493">
              <a:extLst>
                <a:ext uri="{FF2B5EF4-FFF2-40B4-BE49-F238E27FC236}">
                  <a16:creationId xmlns:a16="http://schemas.microsoft.com/office/drawing/2014/main" id="{1CF31269-7E64-4224-B1AB-3D991E6E7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1504"/>
              <a:ext cx="13" cy="776"/>
            </a:xfrm>
            <a:custGeom>
              <a:avLst/>
              <a:gdLst>
                <a:gd name="T0" fmla="*/ 0 w 5"/>
                <a:gd name="T1" fmla="*/ 0 h 291"/>
                <a:gd name="T2" fmla="*/ 0 w 5"/>
                <a:gd name="T3" fmla="*/ 14712 h 291"/>
                <a:gd name="T4" fmla="*/ 229 w 5"/>
                <a:gd name="T5" fmla="*/ 14656 h 291"/>
                <a:gd name="T6" fmla="*/ 229 w 5"/>
                <a:gd name="T7" fmla="*/ 0 h 291"/>
                <a:gd name="T8" fmla="*/ 0 w 5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2" y="291"/>
                    <a:pt x="3" y="291"/>
                    <a:pt x="5" y="29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494">
              <a:extLst>
                <a:ext uri="{FF2B5EF4-FFF2-40B4-BE49-F238E27FC236}">
                  <a16:creationId xmlns:a16="http://schemas.microsoft.com/office/drawing/2014/main" id="{E5D12D89-7491-40E7-8E21-11BB3E19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1491"/>
              <a:ext cx="78" cy="1714"/>
            </a:xfrm>
            <a:custGeom>
              <a:avLst/>
              <a:gdLst>
                <a:gd name="T0" fmla="*/ 1082 w 31"/>
                <a:gd name="T1" fmla="*/ 149 h 643"/>
                <a:gd name="T2" fmla="*/ 1082 w 31"/>
                <a:gd name="T3" fmla="*/ 31500 h 643"/>
                <a:gd name="T4" fmla="*/ 0 w 31"/>
                <a:gd name="T5" fmla="*/ 32465 h 643"/>
                <a:gd name="T6" fmla="*/ 1240 w 31"/>
                <a:gd name="T7" fmla="*/ 31556 h 643"/>
                <a:gd name="T8" fmla="*/ 1240 w 31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1" y="643"/>
                    <a:pt x="0" y="643"/>
                  </a:cubicBezTo>
                  <a:cubicBezTo>
                    <a:pt x="10" y="643"/>
                    <a:pt x="31" y="641"/>
                    <a:pt x="31" y="625"/>
                  </a:cubicBezTo>
                  <a:cubicBezTo>
                    <a:pt x="31" y="609"/>
                    <a:pt x="31" y="11"/>
                    <a:pt x="31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495">
              <a:extLst>
                <a:ext uri="{FF2B5EF4-FFF2-40B4-BE49-F238E27FC236}">
                  <a16:creationId xmlns:a16="http://schemas.microsoft.com/office/drawing/2014/main" id="{0BDFB609-8C58-4A36-B747-32AAEE911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2277"/>
              <a:ext cx="78" cy="928"/>
            </a:xfrm>
            <a:custGeom>
              <a:avLst/>
              <a:gdLst>
                <a:gd name="T0" fmla="*/ 1240 w 31"/>
                <a:gd name="T1" fmla="*/ 0 h 348"/>
                <a:gd name="T2" fmla="*/ 1082 w 31"/>
                <a:gd name="T3" fmla="*/ 0 h 348"/>
                <a:gd name="T4" fmla="*/ 1082 w 31"/>
                <a:gd name="T5" fmla="*/ 16632 h 348"/>
                <a:gd name="T6" fmla="*/ 0 w 31"/>
                <a:gd name="T7" fmla="*/ 17600 h 348"/>
                <a:gd name="T8" fmla="*/ 1240 w 31"/>
                <a:gd name="T9" fmla="*/ 16691 h 348"/>
                <a:gd name="T10" fmla="*/ 1240 w 31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48">
                  <a:moveTo>
                    <a:pt x="31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1" y="348"/>
                    <a:pt x="0" y="348"/>
                  </a:cubicBezTo>
                  <a:cubicBezTo>
                    <a:pt x="10" y="348"/>
                    <a:pt x="31" y="346"/>
                    <a:pt x="31" y="33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D80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8" name="Freeform 496">
              <a:extLst>
                <a:ext uri="{FF2B5EF4-FFF2-40B4-BE49-F238E27FC236}">
                  <a16:creationId xmlns:a16="http://schemas.microsoft.com/office/drawing/2014/main" id="{1E417304-E692-4DD2-A29F-0E8BB5217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272"/>
              <a:ext cx="8" cy="5"/>
            </a:xfrm>
            <a:custGeom>
              <a:avLst/>
              <a:gdLst>
                <a:gd name="T0" fmla="*/ 0 w 3"/>
                <a:gd name="T1" fmla="*/ 83 h 2"/>
                <a:gd name="T2" fmla="*/ 149 w 3"/>
                <a:gd name="T3" fmla="*/ 0 h 2"/>
                <a:gd name="T4" fmla="*/ 149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9" name="Freeform 497">
              <a:extLst>
                <a:ext uri="{FF2B5EF4-FFF2-40B4-BE49-F238E27FC236}">
                  <a16:creationId xmlns:a16="http://schemas.microsoft.com/office/drawing/2014/main" id="{5915D882-9D01-4809-99E7-EC21C7C3A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277"/>
              <a:ext cx="28" cy="3"/>
            </a:xfrm>
            <a:custGeom>
              <a:avLst/>
              <a:gdLst>
                <a:gd name="T0" fmla="*/ 0 w 11"/>
                <a:gd name="T1" fmla="*/ 81 h 1"/>
                <a:gd name="T2" fmla="*/ 461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0" y="1"/>
                  </a:moveTo>
                  <a:cubicBezTo>
                    <a:pt x="5" y="1"/>
                    <a:pt x="8" y="0"/>
                    <a:pt x="11" y="0"/>
                  </a:cubicBezTo>
                </a:path>
              </a:pathLst>
            </a:custGeom>
            <a:noFill/>
            <a:ln w="3175" cap="rnd">
              <a:solidFill>
                <a:srgbClr val="B1857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498">
              <a:extLst>
                <a:ext uri="{FF2B5EF4-FFF2-40B4-BE49-F238E27FC236}">
                  <a16:creationId xmlns:a16="http://schemas.microsoft.com/office/drawing/2014/main" id="{9C45B304-9CF8-4E58-8398-1519C2CEA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272"/>
              <a:ext cx="137" cy="8"/>
            </a:xfrm>
            <a:custGeom>
              <a:avLst/>
              <a:gdLst>
                <a:gd name="T0" fmla="*/ 0 w 55"/>
                <a:gd name="T1" fmla="*/ 0 h 3"/>
                <a:gd name="T2" fmla="*/ 1348 w 55"/>
                <a:gd name="T3" fmla="*/ 149 h 3"/>
                <a:gd name="T4" fmla="*/ 2115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0" y="0"/>
                  </a:moveTo>
                  <a:cubicBezTo>
                    <a:pt x="1" y="2"/>
                    <a:pt x="16" y="3"/>
                    <a:pt x="35" y="3"/>
                  </a:cubicBezTo>
                  <a:cubicBezTo>
                    <a:pt x="42" y="3"/>
                    <a:pt x="49" y="3"/>
                    <a:pt x="55" y="3"/>
                  </a:cubicBezTo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499">
              <a:extLst>
                <a:ext uri="{FF2B5EF4-FFF2-40B4-BE49-F238E27FC236}">
                  <a16:creationId xmlns:a16="http://schemas.microsoft.com/office/drawing/2014/main" id="{425EDEC2-31A0-41C2-B80F-43A15A98B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2264"/>
              <a:ext cx="137" cy="8"/>
            </a:xfrm>
            <a:custGeom>
              <a:avLst/>
              <a:gdLst>
                <a:gd name="T0" fmla="*/ 2115 w 55"/>
                <a:gd name="T1" fmla="*/ 56 h 3"/>
                <a:gd name="T2" fmla="*/ 1348 w 55"/>
                <a:gd name="T3" fmla="*/ 0 h 3"/>
                <a:gd name="T4" fmla="*/ 0 w 55"/>
                <a:gd name="T5" fmla="*/ 149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5" h="3">
                  <a:moveTo>
                    <a:pt x="55" y="1"/>
                  </a:moveTo>
                  <a:cubicBezTo>
                    <a:pt x="49" y="0"/>
                    <a:pt x="42" y="0"/>
                    <a:pt x="35" y="0"/>
                  </a:cubicBezTo>
                  <a:cubicBezTo>
                    <a:pt x="17" y="0"/>
                    <a:pt x="2" y="1"/>
                    <a:pt x="0" y="3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500">
              <a:extLst>
                <a:ext uri="{FF2B5EF4-FFF2-40B4-BE49-F238E27FC236}">
                  <a16:creationId xmlns:a16="http://schemas.microsoft.com/office/drawing/2014/main" id="{B3E793D9-1850-4820-97E0-5D883906F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5" y="2267"/>
              <a:ext cx="28" cy="2"/>
            </a:xfrm>
            <a:custGeom>
              <a:avLst/>
              <a:gdLst>
                <a:gd name="T0" fmla="*/ 461 w 11"/>
                <a:gd name="T1" fmla="*/ 16 h 1"/>
                <a:gd name="T2" fmla="*/ 0 w 11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">
                  <a:moveTo>
                    <a:pt x="11" y="1"/>
                  </a:moveTo>
                  <a:cubicBezTo>
                    <a:pt x="8" y="0"/>
                    <a:pt x="4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9D9198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501">
              <a:extLst>
                <a:ext uri="{FF2B5EF4-FFF2-40B4-BE49-F238E27FC236}">
                  <a16:creationId xmlns:a16="http://schemas.microsoft.com/office/drawing/2014/main" id="{532E044C-1909-4878-AA90-49B4D8FFF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2269"/>
              <a:ext cx="8" cy="3"/>
            </a:xfrm>
            <a:custGeom>
              <a:avLst/>
              <a:gdLst>
                <a:gd name="T0" fmla="*/ 149 w 3"/>
                <a:gd name="T1" fmla="*/ 81 h 1"/>
                <a:gd name="T2" fmla="*/ 0 w 3"/>
                <a:gd name="T3" fmla="*/ 0 h 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noFill/>
            <a:ln w="3175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502">
              <a:extLst>
                <a:ext uri="{FF2B5EF4-FFF2-40B4-BE49-F238E27FC236}">
                  <a16:creationId xmlns:a16="http://schemas.microsoft.com/office/drawing/2014/main" id="{F03146A7-53D1-4518-967E-92797FD63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8" y="1485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8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5" name="Freeform 503">
              <a:extLst>
                <a:ext uri="{FF2B5EF4-FFF2-40B4-BE49-F238E27FC236}">
                  <a16:creationId xmlns:a16="http://schemas.microsoft.com/office/drawing/2014/main" id="{3706AD0D-ECAB-44F3-A0A3-2D05BEE5E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501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solidFill>
              <a:srgbClr val="799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6" name="Freeform 504">
              <a:extLst>
                <a:ext uri="{FF2B5EF4-FFF2-40B4-BE49-F238E27FC236}">
                  <a16:creationId xmlns:a16="http://schemas.microsoft.com/office/drawing/2014/main" id="{71B3D200-E6FD-4971-95ED-A36CE187C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517"/>
              <a:ext cx="153" cy="78"/>
            </a:xfrm>
            <a:custGeom>
              <a:avLst/>
              <a:gdLst>
                <a:gd name="T0" fmla="*/ 2415 w 61"/>
                <a:gd name="T1" fmla="*/ 0 h 29"/>
                <a:gd name="T2" fmla="*/ 2415 w 61"/>
                <a:gd name="T3" fmla="*/ 0 h 29"/>
                <a:gd name="T4" fmla="*/ 2177 w 61"/>
                <a:gd name="T5" fmla="*/ 933 h 29"/>
                <a:gd name="T6" fmla="*/ 1976 w 61"/>
                <a:gd name="T7" fmla="*/ 1092 h 29"/>
                <a:gd name="T8" fmla="*/ 710 w 61"/>
                <a:gd name="T9" fmla="*/ 1302 h 29"/>
                <a:gd name="T10" fmla="*/ 0 w 61"/>
                <a:gd name="T11" fmla="*/ 1361 h 29"/>
                <a:gd name="T12" fmla="*/ 1234 w 61"/>
                <a:gd name="T13" fmla="*/ 1520 h 29"/>
                <a:gd name="T14" fmla="*/ 2415 w 61"/>
                <a:gd name="T15" fmla="*/ 1361 h 29"/>
                <a:gd name="T16" fmla="*/ 2415 w 61"/>
                <a:gd name="T17" fmla="*/ 1267 h 29"/>
                <a:gd name="T18" fmla="*/ 2415 w 61"/>
                <a:gd name="T19" fmla="*/ 126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3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1" y="29"/>
                  </a:cubicBezTo>
                  <a:cubicBezTo>
                    <a:pt x="47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57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7" name="Freeform 505">
              <a:extLst>
                <a:ext uri="{FF2B5EF4-FFF2-40B4-BE49-F238E27FC236}">
                  <a16:creationId xmlns:a16="http://schemas.microsoft.com/office/drawing/2014/main" id="{C86F19C3-44F5-4385-B6D4-7BB8EFA6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1528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15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0" y="5"/>
                    <a:pt x="0" y="9"/>
                    <a:pt x="0" y="14"/>
                  </a:cubicBezTo>
                  <a:close/>
                </a:path>
              </a:pathLst>
            </a:custGeom>
            <a:solidFill>
              <a:srgbClr val="D2D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8" name="Freeform 506">
              <a:extLst>
                <a:ext uri="{FF2B5EF4-FFF2-40B4-BE49-F238E27FC236}">
                  <a16:creationId xmlns:a16="http://schemas.microsoft.com/office/drawing/2014/main" id="{43393A11-BBF9-4D7C-BFAC-A800B9649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501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noFill/>
            <a:ln w="3175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9" name="Oval 507">
              <a:extLst>
                <a:ext uri="{FF2B5EF4-FFF2-40B4-BE49-F238E27FC236}">
                  <a16:creationId xmlns:a16="http://schemas.microsoft.com/office/drawing/2014/main" id="{710D2304-8544-4AF3-9A45-955002805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3" y="1581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0" name="Oval 508">
              <a:extLst>
                <a:ext uri="{FF2B5EF4-FFF2-40B4-BE49-F238E27FC236}">
                  <a16:creationId xmlns:a16="http://schemas.microsoft.com/office/drawing/2014/main" id="{5C56CA03-8766-48F0-8D7F-C6C28950AA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3" y="15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1" name="Oval 509">
              <a:extLst>
                <a:ext uri="{FF2B5EF4-FFF2-40B4-BE49-F238E27FC236}">
                  <a16:creationId xmlns:a16="http://schemas.microsoft.com/office/drawing/2014/main" id="{AC8C28FC-8D20-4FB3-A5B8-219E54AC6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3" y="2272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2" name="Oval 510">
              <a:extLst>
                <a:ext uri="{FF2B5EF4-FFF2-40B4-BE49-F238E27FC236}">
                  <a16:creationId xmlns:a16="http://schemas.microsoft.com/office/drawing/2014/main" id="{19EDD3E1-CB4F-43A4-8A21-F4ACBA41A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5" y="227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3" name="Oval 511">
              <a:extLst>
                <a:ext uri="{FF2B5EF4-FFF2-40B4-BE49-F238E27FC236}">
                  <a16:creationId xmlns:a16="http://schemas.microsoft.com/office/drawing/2014/main" id="{74C547B7-FF2D-44B9-9566-9C72CE01B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8" y="2275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4" name="Oval 512">
              <a:extLst>
                <a:ext uri="{FF2B5EF4-FFF2-40B4-BE49-F238E27FC236}">
                  <a16:creationId xmlns:a16="http://schemas.microsoft.com/office/drawing/2014/main" id="{B87D4C33-6FF2-47A7-8104-9B0D8CEDE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" y="15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955" name="Freeform 513">
              <a:extLst>
                <a:ext uri="{FF2B5EF4-FFF2-40B4-BE49-F238E27FC236}">
                  <a16:creationId xmlns:a16="http://schemas.microsoft.com/office/drawing/2014/main" id="{5FEA2A6B-6E6A-468F-9019-CBD2B0CB4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5" y="1536"/>
              <a:ext cx="60" cy="1648"/>
            </a:xfrm>
            <a:custGeom>
              <a:avLst/>
              <a:gdLst>
                <a:gd name="T0" fmla="*/ 208 w 24"/>
                <a:gd name="T1" fmla="*/ 30243 h 618"/>
                <a:gd name="T2" fmla="*/ 938 w 24"/>
                <a:gd name="T3" fmla="*/ 31253 h 618"/>
                <a:gd name="T4" fmla="*/ 0 w 24"/>
                <a:gd name="T5" fmla="*/ 30493 h 618"/>
                <a:gd name="T6" fmla="*/ 0 w 24"/>
                <a:gd name="T7" fmla="*/ 0 h 618"/>
                <a:gd name="T8" fmla="*/ 208 w 24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8">
                  <a:moveTo>
                    <a:pt x="5" y="598"/>
                  </a:moveTo>
                  <a:cubicBezTo>
                    <a:pt x="5" y="613"/>
                    <a:pt x="16" y="617"/>
                    <a:pt x="24" y="618"/>
                  </a:cubicBezTo>
                  <a:cubicBezTo>
                    <a:pt x="11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514">
              <a:extLst>
                <a:ext uri="{FF2B5EF4-FFF2-40B4-BE49-F238E27FC236}">
                  <a16:creationId xmlns:a16="http://schemas.microsoft.com/office/drawing/2014/main" id="{4AACF587-CDFA-4E1D-A252-1DCCD08BC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5" y="1509"/>
              <a:ext cx="68" cy="1696"/>
            </a:xfrm>
            <a:custGeom>
              <a:avLst/>
              <a:gdLst>
                <a:gd name="T0" fmla="*/ 0 w 27"/>
                <a:gd name="T1" fmla="*/ 32163 h 636"/>
                <a:gd name="T2" fmla="*/ 1085 w 27"/>
                <a:gd name="T3" fmla="*/ 31197 h 636"/>
                <a:gd name="T4" fmla="*/ 1085 w 27"/>
                <a:gd name="T5" fmla="*/ 0 h 636"/>
                <a:gd name="T6" fmla="*/ 1007 w 27"/>
                <a:gd name="T7" fmla="*/ 0 h 636"/>
                <a:gd name="T8" fmla="*/ 1007 w 27"/>
                <a:gd name="T9" fmla="*/ 30891 h 636"/>
                <a:gd name="T10" fmla="*/ 0 w 27"/>
                <a:gd name="T11" fmla="*/ 32163 h 63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36">
                  <a:moveTo>
                    <a:pt x="0" y="636"/>
                  </a:moveTo>
                  <a:cubicBezTo>
                    <a:pt x="11" y="636"/>
                    <a:pt x="27" y="627"/>
                    <a:pt x="27" y="617"/>
                  </a:cubicBezTo>
                  <a:cubicBezTo>
                    <a:pt x="27" y="607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11"/>
                    <a:pt x="25" y="611"/>
                    <a:pt x="25" y="611"/>
                  </a:cubicBezTo>
                  <a:cubicBezTo>
                    <a:pt x="25" y="624"/>
                    <a:pt x="14" y="636"/>
                    <a:pt x="0" y="63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7" name="Freeform 515">
              <a:extLst>
                <a:ext uri="{FF2B5EF4-FFF2-40B4-BE49-F238E27FC236}">
                  <a16:creationId xmlns:a16="http://schemas.microsoft.com/office/drawing/2014/main" id="{EF05F45C-ADAB-4615-9AB5-6693B3740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381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8" name="Line 516">
              <a:extLst>
                <a:ext uri="{FF2B5EF4-FFF2-40B4-BE49-F238E27FC236}">
                  <a16:creationId xmlns:a16="http://schemas.microsoft.com/office/drawing/2014/main" id="{D74C320E-F015-4124-AECB-35B111D850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6" y="1384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Line 517">
              <a:extLst>
                <a:ext uri="{FF2B5EF4-FFF2-40B4-BE49-F238E27FC236}">
                  <a16:creationId xmlns:a16="http://schemas.microsoft.com/office/drawing/2014/main" id="{1E18C278-1EDF-4DD2-A2C4-095E9FF771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8" y="1384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Line 518">
              <a:extLst>
                <a:ext uri="{FF2B5EF4-FFF2-40B4-BE49-F238E27FC236}">
                  <a16:creationId xmlns:a16="http://schemas.microsoft.com/office/drawing/2014/main" id="{F4C6C08A-6B15-46A7-8935-76233D8E2C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Line 519">
              <a:extLst>
                <a:ext uri="{FF2B5EF4-FFF2-40B4-BE49-F238E27FC236}">
                  <a16:creationId xmlns:a16="http://schemas.microsoft.com/office/drawing/2014/main" id="{91DFFCDF-95DE-4507-A15E-8F6D77E5F4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8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Line 520">
              <a:extLst>
                <a:ext uri="{FF2B5EF4-FFF2-40B4-BE49-F238E27FC236}">
                  <a16:creationId xmlns:a16="http://schemas.microsoft.com/office/drawing/2014/main" id="{2B6267C8-7A74-4621-ACCB-8A779CC96F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Line 521">
              <a:extLst>
                <a:ext uri="{FF2B5EF4-FFF2-40B4-BE49-F238E27FC236}">
                  <a16:creationId xmlns:a16="http://schemas.microsoft.com/office/drawing/2014/main" id="{8D77D633-5D6E-4D02-8922-0FFC2B48F6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8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4" name="Line 522">
              <a:extLst>
                <a:ext uri="{FF2B5EF4-FFF2-40B4-BE49-F238E27FC236}">
                  <a16:creationId xmlns:a16="http://schemas.microsoft.com/office/drawing/2014/main" id="{77DA6131-837C-4F19-8ADF-33236320B7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3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5" name="Line 523">
              <a:extLst>
                <a:ext uri="{FF2B5EF4-FFF2-40B4-BE49-F238E27FC236}">
                  <a16:creationId xmlns:a16="http://schemas.microsoft.com/office/drawing/2014/main" id="{73B8F525-C609-49CD-BC91-D78E6DFE8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6" name="Line 524">
              <a:extLst>
                <a:ext uri="{FF2B5EF4-FFF2-40B4-BE49-F238E27FC236}">
                  <a16:creationId xmlns:a16="http://schemas.microsoft.com/office/drawing/2014/main" id="{D65B701B-CC9C-4D62-834C-6B2A82227E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0" y="1381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7" name="Line 525">
              <a:extLst>
                <a:ext uri="{FF2B5EF4-FFF2-40B4-BE49-F238E27FC236}">
                  <a16:creationId xmlns:a16="http://schemas.microsoft.com/office/drawing/2014/main" id="{CC05B20C-7236-4842-8CEF-F8BE145F35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5" y="1384"/>
              <a:ext cx="1" cy="131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8" name="Line 526">
              <a:extLst>
                <a:ext uri="{FF2B5EF4-FFF2-40B4-BE49-F238E27FC236}">
                  <a16:creationId xmlns:a16="http://schemas.microsoft.com/office/drawing/2014/main" id="{F3AB34A7-38C3-4228-AA1C-BAAF543C2A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1384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9" name="Line 527">
              <a:extLst>
                <a:ext uri="{FF2B5EF4-FFF2-40B4-BE49-F238E27FC236}">
                  <a16:creationId xmlns:a16="http://schemas.microsoft.com/office/drawing/2014/main" id="{8836C154-56DB-40CD-92E4-39B31B5ED7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5" y="1392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0" name="Line 528">
              <a:extLst>
                <a:ext uri="{FF2B5EF4-FFF2-40B4-BE49-F238E27FC236}">
                  <a16:creationId xmlns:a16="http://schemas.microsoft.com/office/drawing/2014/main" id="{EF4DC69D-999E-4F67-AF43-FC013A5023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6" y="1384"/>
              <a:ext cx="1" cy="12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1" name="Line 529">
              <a:extLst>
                <a:ext uri="{FF2B5EF4-FFF2-40B4-BE49-F238E27FC236}">
                  <a16:creationId xmlns:a16="http://schemas.microsoft.com/office/drawing/2014/main" id="{BE4227BE-E608-49CC-94B9-11D07B14D34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8" y="1384"/>
              <a:ext cx="1" cy="131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2" name="Line 530">
              <a:extLst>
                <a:ext uri="{FF2B5EF4-FFF2-40B4-BE49-F238E27FC236}">
                  <a16:creationId xmlns:a16="http://schemas.microsoft.com/office/drawing/2014/main" id="{9A32921D-7E74-40D5-B64C-E4A59A91E6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3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3" name="Line 531">
              <a:extLst>
                <a:ext uri="{FF2B5EF4-FFF2-40B4-BE49-F238E27FC236}">
                  <a16:creationId xmlns:a16="http://schemas.microsoft.com/office/drawing/2014/main" id="{63D84130-DE71-4F50-BA73-8709B9D661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8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4" name="Line 532">
              <a:extLst>
                <a:ext uri="{FF2B5EF4-FFF2-40B4-BE49-F238E27FC236}">
                  <a16:creationId xmlns:a16="http://schemas.microsoft.com/office/drawing/2014/main" id="{7E93EEDE-DED2-4274-9ACB-3677A02E76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3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5" name="Line 533">
              <a:extLst>
                <a:ext uri="{FF2B5EF4-FFF2-40B4-BE49-F238E27FC236}">
                  <a16:creationId xmlns:a16="http://schemas.microsoft.com/office/drawing/2014/main" id="{2EA2A1F7-ED2D-4B24-B3FC-4542F42273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8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6" name="Line 534">
              <a:extLst>
                <a:ext uri="{FF2B5EF4-FFF2-40B4-BE49-F238E27FC236}">
                  <a16:creationId xmlns:a16="http://schemas.microsoft.com/office/drawing/2014/main" id="{34A33CBD-0124-48C8-AF61-042FA6FD2B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3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7" name="Line 535">
              <a:extLst>
                <a:ext uri="{FF2B5EF4-FFF2-40B4-BE49-F238E27FC236}">
                  <a16:creationId xmlns:a16="http://schemas.microsoft.com/office/drawing/2014/main" id="{9AAD86D0-CA52-4AF8-8C92-0AAC3F132D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8" name="Line 536">
              <a:extLst>
                <a:ext uri="{FF2B5EF4-FFF2-40B4-BE49-F238E27FC236}">
                  <a16:creationId xmlns:a16="http://schemas.microsoft.com/office/drawing/2014/main" id="{60D019A4-9765-4B3B-B68E-2F4012A997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70" y="1381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79" name="Line 537">
              <a:extLst>
                <a:ext uri="{FF2B5EF4-FFF2-40B4-BE49-F238E27FC236}">
                  <a16:creationId xmlns:a16="http://schemas.microsoft.com/office/drawing/2014/main" id="{201FC140-5E0D-45BB-9FC0-DD7C309B7D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5" y="1384"/>
              <a:ext cx="1" cy="131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0" name="Line 538">
              <a:extLst>
                <a:ext uri="{FF2B5EF4-FFF2-40B4-BE49-F238E27FC236}">
                  <a16:creationId xmlns:a16="http://schemas.microsoft.com/office/drawing/2014/main" id="{6DEAF43C-8BD3-4F68-9D25-0C1CA050F5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1384"/>
              <a:ext cx="1" cy="12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1" name="Line 539">
              <a:extLst>
                <a:ext uri="{FF2B5EF4-FFF2-40B4-BE49-F238E27FC236}">
                  <a16:creationId xmlns:a16="http://schemas.microsoft.com/office/drawing/2014/main" id="{AADCA5B8-E7C6-432E-9355-89CE7A171ED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25" y="1392"/>
              <a:ext cx="1" cy="117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2" name="Line 540">
              <a:extLst>
                <a:ext uri="{FF2B5EF4-FFF2-40B4-BE49-F238E27FC236}">
                  <a16:creationId xmlns:a16="http://schemas.microsoft.com/office/drawing/2014/main" id="{5B7E9189-70D6-4553-823F-41C53FFF61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1" y="1384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3" name="Line 541">
              <a:extLst>
                <a:ext uri="{FF2B5EF4-FFF2-40B4-BE49-F238E27FC236}">
                  <a16:creationId xmlns:a16="http://schemas.microsoft.com/office/drawing/2014/main" id="{B6EA314B-84C9-4F0A-B5A7-AB90CC5B64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5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4" name="Line 542">
              <a:extLst>
                <a:ext uri="{FF2B5EF4-FFF2-40B4-BE49-F238E27FC236}">
                  <a16:creationId xmlns:a16="http://schemas.microsoft.com/office/drawing/2014/main" id="{85CF79D2-CAF6-4AB4-BE52-82C92F4EAE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5" name="Line 543">
              <a:extLst>
                <a:ext uri="{FF2B5EF4-FFF2-40B4-BE49-F238E27FC236}">
                  <a16:creationId xmlns:a16="http://schemas.microsoft.com/office/drawing/2014/main" id="{6414AE83-34CA-4A5B-9B35-D8FD5C4344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Line 544">
              <a:extLst>
                <a:ext uri="{FF2B5EF4-FFF2-40B4-BE49-F238E27FC236}">
                  <a16:creationId xmlns:a16="http://schemas.microsoft.com/office/drawing/2014/main" id="{24A473C1-A543-47DE-908D-7ECDD3D764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Line 545">
              <a:extLst>
                <a:ext uri="{FF2B5EF4-FFF2-40B4-BE49-F238E27FC236}">
                  <a16:creationId xmlns:a16="http://schemas.microsoft.com/office/drawing/2014/main" id="{504A7F53-0DD5-4D10-B2FA-884B3E7490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Line 546">
              <a:extLst>
                <a:ext uri="{FF2B5EF4-FFF2-40B4-BE49-F238E27FC236}">
                  <a16:creationId xmlns:a16="http://schemas.microsoft.com/office/drawing/2014/main" id="{ECE1FB41-2738-44A2-8A67-42E3556D8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Line 547">
              <a:extLst>
                <a:ext uri="{FF2B5EF4-FFF2-40B4-BE49-F238E27FC236}">
                  <a16:creationId xmlns:a16="http://schemas.microsoft.com/office/drawing/2014/main" id="{5166CA5E-E517-45C8-9765-88088926D1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Line 548">
              <a:extLst>
                <a:ext uri="{FF2B5EF4-FFF2-40B4-BE49-F238E27FC236}">
                  <a16:creationId xmlns:a16="http://schemas.microsoft.com/office/drawing/2014/main" id="{89C172F1-8AAB-417A-9171-3CFAB2D641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Line 549">
              <a:extLst>
                <a:ext uri="{FF2B5EF4-FFF2-40B4-BE49-F238E27FC236}">
                  <a16:creationId xmlns:a16="http://schemas.microsoft.com/office/drawing/2014/main" id="{67E34F15-44A8-412E-9324-2077DB13E3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3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Line 550">
              <a:extLst>
                <a:ext uri="{FF2B5EF4-FFF2-40B4-BE49-F238E27FC236}">
                  <a16:creationId xmlns:a16="http://schemas.microsoft.com/office/drawing/2014/main" id="{E3C795C1-5C32-49E1-B23D-453D3F70DC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5" y="1384"/>
              <a:ext cx="1" cy="128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Line 551">
              <a:extLst>
                <a:ext uri="{FF2B5EF4-FFF2-40B4-BE49-F238E27FC236}">
                  <a16:creationId xmlns:a16="http://schemas.microsoft.com/office/drawing/2014/main" id="{4472DE20-B7E0-427F-80F5-29FEC0D1B0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1" y="1384"/>
              <a:ext cx="1" cy="12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Line 552">
              <a:extLst>
                <a:ext uri="{FF2B5EF4-FFF2-40B4-BE49-F238E27FC236}">
                  <a16:creationId xmlns:a16="http://schemas.microsoft.com/office/drawing/2014/main" id="{F60C2445-501A-44E0-A108-502F8C46DD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5" y="1384"/>
              <a:ext cx="1" cy="131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Line 553">
              <a:extLst>
                <a:ext uri="{FF2B5EF4-FFF2-40B4-BE49-F238E27FC236}">
                  <a16:creationId xmlns:a16="http://schemas.microsoft.com/office/drawing/2014/main" id="{CEF7D61B-BC78-4AEF-9FE9-6CC0DC72F0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58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Line 554">
              <a:extLst>
                <a:ext uri="{FF2B5EF4-FFF2-40B4-BE49-F238E27FC236}">
                  <a16:creationId xmlns:a16="http://schemas.microsoft.com/office/drawing/2014/main" id="{B137ACFF-8AD3-47C3-84F4-B1ADFCB925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3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7" name="Line 555">
              <a:extLst>
                <a:ext uri="{FF2B5EF4-FFF2-40B4-BE49-F238E27FC236}">
                  <a16:creationId xmlns:a16="http://schemas.microsoft.com/office/drawing/2014/main" id="{2B43AA3D-A06A-4903-A769-AD212FF112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28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8" name="Line 556">
              <a:extLst>
                <a:ext uri="{FF2B5EF4-FFF2-40B4-BE49-F238E27FC236}">
                  <a16:creationId xmlns:a16="http://schemas.microsoft.com/office/drawing/2014/main" id="{0E30CA58-5B89-42EB-975D-53679BB5C5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3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9" name="Line 557">
              <a:extLst>
                <a:ext uri="{FF2B5EF4-FFF2-40B4-BE49-F238E27FC236}">
                  <a16:creationId xmlns:a16="http://schemas.microsoft.com/office/drawing/2014/main" id="{33882DC2-D95D-4E76-9DCC-2E4F37235C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8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0" name="Line 558">
              <a:extLst>
                <a:ext uri="{FF2B5EF4-FFF2-40B4-BE49-F238E27FC236}">
                  <a16:creationId xmlns:a16="http://schemas.microsoft.com/office/drawing/2014/main" id="{5115B54C-F4E5-4104-B8AC-7251E06595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3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1" name="Line 559">
              <a:extLst>
                <a:ext uri="{FF2B5EF4-FFF2-40B4-BE49-F238E27FC236}">
                  <a16:creationId xmlns:a16="http://schemas.microsoft.com/office/drawing/2014/main" id="{C7715234-5D29-458D-B716-C45037445E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1381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2" name="Line 560">
              <a:extLst>
                <a:ext uri="{FF2B5EF4-FFF2-40B4-BE49-F238E27FC236}">
                  <a16:creationId xmlns:a16="http://schemas.microsoft.com/office/drawing/2014/main" id="{C67D4E96-053A-4A4A-A8C9-D5045584AC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3" y="1384"/>
              <a:ext cx="1" cy="131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3" name="Line 561">
              <a:extLst>
                <a:ext uri="{FF2B5EF4-FFF2-40B4-BE49-F238E27FC236}">
                  <a16:creationId xmlns:a16="http://schemas.microsoft.com/office/drawing/2014/main" id="{945B1285-7A4D-481F-82FA-FDE1D0A335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5" y="1384"/>
              <a:ext cx="1" cy="12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4" name="Line 562">
              <a:extLst>
                <a:ext uri="{FF2B5EF4-FFF2-40B4-BE49-F238E27FC236}">
                  <a16:creationId xmlns:a16="http://schemas.microsoft.com/office/drawing/2014/main" id="{60182475-B736-4F16-BAE3-D5D17C0F58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91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5" name="Line 563">
              <a:extLst>
                <a:ext uri="{FF2B5EF4-FFF2-40B4-BE49-F238E27FC236}">
                  <a16:creationId xmlns:a16="http://schemas.microsoft.com/office/drawing/2014/main" id="{C4D7ACBA-ED8A-48FE-98F1-B908C8CF35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75" y="1384"/>
              <a:ext cx="1" cy="13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6" name="Line 564">
              <a:extLst>
                <a:ext uri="{FF2B5EF4-FFF2-40B4-BE49-F238E27FC236}">
                  <a16:creationId xmlns:a16="http://schemas.microsoft.com/office/drawing/2014/main" id="{A5467BA1-E047-4703-A019-40A9B32BC4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60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7" name="Line 565">
              <a:extLst>
                <a:ext uri="{FF2B5EF4-FFF2-40B4-BE49-F238E27FC236}">
                  <a16:creationId xmlns:a16="http://schemas.microsoft.com/office/drawing/2014/main" id="{A9AA5591-DFEA-4E59-B1A6-76D6855799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45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8" name="Line 566">
              <a:extLst>
                <a:ext uri="{FF2B5EF4-FFF2-40B4-BE49-F238E27FC236}">
                  <a16:creationId xmlns:a16="http://schemas.microsoft.com/office/drawing/2014/main" id="{32DBCAE5-E797-4DEF-9AF9-78376B8B62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30" y="1384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09" name="Line 567">
              <a:extLst>
                <a:ext uri="{FF2B5EF4-FFF2-40B4-BE49-F238E27FC236}">
                  <a16:creationId xmlns:a16="http://schemas.microsoft.com/office/drawing/2014/main" id="{BFCFD34A-C1AA-406D-8F18-5BFBBEEFB9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515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0" name="Line 568">
              <a:extLst>
                <a:ext uri="{FF2B5EF4-FFF2-40B4-BE49-F238E27FC236}">
                  <a16:creationId xmlns:a16="http://schemas.microsoft.com/office/drawing/2014/main" id="{CCA5C587-0C8E-4DF7-A186-F2C0022E67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00" y="1384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1" name="Line 569">
              <a:extLst>
                <a:ext uri="{FF2B5EF4-FFF2-40B4-BE49-F238E27FC236}">
                  <a16:creationId xmlns:a16="http://schemas.microsoft.com/office/drawing/2014/main" id="{23FEBE6F-9C3C-449C-BDFE-5ADB9716A0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3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2" name="Line 570">
              <a:extLst>
                <a:ext uri="{FF2B5EF4-FFF2-40B4-BE49-F238E27FC236}">
                  <a16:creationId xmlns:a16="http://schemas.microsoft.com/office/drawing/2014/main" id="{8075B32F-7A7C-49FA-B31F-27829E84BC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68" y="1381"/>
              <a:ext cx="1" cy="136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3" name="Line 571">
              <a:extLst>
                <a:ext uri="{FF2B5EF4-FFF2-40B4-BE49-F238E27FC236}">
                  <a16:creationId xmlns:a16="http://schemas.microsoft.com/office/drawing/2014/main" id="{84C736B1-9BDE-4FC6-9661-AE40F60E71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53" y="1384"/>
              <a:ext cx="1" cy="13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4" name="Line 572">
              <a:extLst>
                <a:ext uri="{FF2B5EF4-FFF2-40B4-BE49-F238E27FC236}">
                  <a16:creationId xmlns:a16="http://schemas.microsoft.com/office/drawing/2014/main" id="{4F415605-A9D2-4335-BA11-C3B33CDD7D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38" y="1384"/>
              <a:ext cx="1" cy="131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5" name="Freeform 573">
              <a:extLst>
                <a:ext uri="{FF2B5EF4-FFF2-40B4-BE49-F238E27FC236}">
                  <a16:creationId xmlns:a16="http://schemas.microsoft.com/office/drawing/2014/main" id="{0BFA1C94-66DB-47C3-A016-D00F31E6D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381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6" name="Freeform 574">
              <a:extLst>
                <a:ext uri="{FF2B5EF4-FFF2-40B4-BE49-F238E27FC236}">
                  <a16:creationId xmlns:a16="http://schemas.microsoft.com/office/drawing/2014/main" id="{D55FB8A3-1A06-4112-BFFE-6BA7C72B7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381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017" name="Freeform 575">
              <a:extLst>
                <a:ext uri="{FF2B5EF4-FFF2-40B4-BE49-F238E27FC236}">
                  <a16:creationId xmlns:a16="http://schemas.microsoft.com/office/drawing/2014/main" id="{4AAB87EC-8144-4A64-9E3D-2EF7848A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3" y="1381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5850" name="Group 576">
            <a:extLst>
              <a:ext uri="{FF2B5EF4-FFF2-40B4-BE49-F238E27FC236}">
                <a16:creationId xmlns:a16="http://schemas.microsoft.com/office/drawing/2014/main" id="{676B01DD-98FF-4CE3-870E-D7B3BF70D684}"/>
              </a:ext>
            </a:extLst>
          </p:cNvPr>
          <p:cNvGrpSpPr>
            <a:grpSpLocks/>
          </p:cNvGrpSpPr>
          <p:nvPr/>
        </p:nvGrpSpPr>
        <p:grpSpPr bwMode="auto">
          <a:xfrm>
            <a:off x="8993188" y="1841500"/>
            <a:ext cx="360362" cy="3573463"/>
            <a:chOff x="4807" y="1376"/>
            <a:chExt cx="185" cy="1835"/>
          </a:xfrm>
        </p:grpSpPr>
        <p:sp>
          <p:nvSpPr>
            <p:cNvPr id="35851" name="Freeform 577">
              <a:extLst>
                <a:ext uri="{FF2B5EF4-FFF2-40B4-BE49-F238E27FC236}">
                  <a16:creationId xmlns:a16="http://schemas.microsoft.com/office/drawing/2014/main" id="{4AFF4A83-C993-4C23-8C62-DCB3BA270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480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8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Freeform 578">
              <a:extLst>
                <a:ext uri="{FF2B5EF4-FFF2-40B4-BE49-F238E27FC236}">
                  <a16:creationId xmlns:a16="http://schemas.microsoft.com/office/drawing/2014/main" id="{A0E1CB7E-A323-4D7A-81A7-2A6FC7C22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1499"/>
              <a:ext cx="125" cy="776"/>
            </a:xfrm>
            <a:custGeom>
              <a:avLst/>
              <a:gdLst>
                <a:gd name="T0" fmla="*/ 0 w 50"/>
                <a:gd name="T1" fmla="*/ 0 h 291"/>
                <a:gd name="T2" fmla="*/ 0 w 50"/>
                <a:gd name="T3" fmla="*/ 14656 h 291"/>
                <a:gd name="T4" fmla="*/ 988 w 50"/>
                <a:gd name="T5" fmla="*/ 14712 h 291"/>
                <a:gd name="T6" fmla="*/ 1958 w 50"/>
                <a:gd name="T7" fmla="*/ 14656 h 291"/>
                <a:gd name="T8" fmla="*/ 1958 w 50"/>
                <a:gd name="T9" fmla="*/ 0 h 291"/>
                <a:gd name="T10" fmla="*/ 0 w 50"/>
                <a:gd name="T11" fmla="*/ 0 h 2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0" h="291">
                  <a:moveTo>
                    <a:pt x="0" y="0"/>
                  </a:moveTo>
                  <a:cubicBezTo>
                    <a:pt x="0" y="290"/>
                    <a:pt x="0" y="290"/>
                    <a:pt x="0" y="290"/>
                  </a:cubicBezTo>
                  <a:cubicBezTo>
                    <a:pt x="6" y="291"/>
                    <a:pt x="15" y="291"/>
                    <a:pt x="25" y="291"/>
                  </a:cubicBezTo>
                  <a:cubicBezTo>
                    <a:pt x="35" y="291"/>
                    <a:pt x="43" y="291"/>
                    <a:pt x="50" y="290"/>
                  </a:cubicBezTo>
                  <a:cubicBezTo>
                    <a:pt x="50" y="0"/>
                    <a:pt x="50" y="0"/>
                    <a:pt x="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579">
              <a:extLst>
                <a:ext uri="{FF2B5EF4-FFF2-40B4-BE49-F238E27FC236}">
                  <a16:creationId xmlns:a16="http://schemas.microsoft.com/office/drawing/2014/main" id="{8D9A3FCB-A0B7-4CAE-8C37-848773A01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272"/>
              <a:ext cx="125" cy="907"/>
            </a:xfrm>
            <a:custGeom>
              <a:avLst/>
              <a:gdLst>
                <a:gd name="T0" fmla="*/ 988 w 50"/>
                <a:gd name="T1" fmla="*/ 56 h 340"/>
                <a:gd name="T2" fmla="*/ 0 w 50"/>
                <a:gd name="T3" fmla="*/ 0 h 340"/>
                <a:gd name="T4" fmla="*/ 0 w 50"/>
                <a:gd name="T5" fmla="*/ 16369 h 340"/>
                <a:gd name="T6" fmla="*/ 988 w 50"/>
                <a:gd name="T7" fmla="*/ 17222 h 340"/>
                <a:gd name="T8" fmla="*/ 1958 w 50"/>
                <a:gd name="T9" fmla="*/ 16369 h 340"/>
                <a:gd name="T10" fmla="*/ 1958 w 50"/>
                <a:gd name="T11" fmla="*/ 0 h 340"/>
                <a:gd name="T12" fmla="*/ 988 w 50"/>
                <a:gd name="T13" fmla="*/ 56 h 3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40">
                  <a:moveTo>
                    <a:pt x="25" y="1"/>
                  </a:moveTo>
                  <a:cubicBezTo>
                    <a:pt x="15" y="1"/>
                    <a:pt x="6" y="1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36"/>
                    <a:pt x="11" y="340"/>
                    <a:pt x="25" y="340"/>
                  </a:cubicBezTo>
                  <a:cubicBezTo>
                    <a:pt x="39" y="340"/>
                    <a:pt x="50" y="336"/>
                    <a:pt x="50" y="32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3" y="1"/>
                    <a:pt x="35" y="1"/>
                    <a:pt x="25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580">
              <a:extLst>
                <a:ext uri="{FF2B5EF4-FFF2-40B4-BE49-F238E27FC236}">
                  <a16:creationId xmlns:a16="http://schemas.microsoft.com/office/drawing/2014/main" id="{DFE48975-7EC1-4687-80A7-383D7B553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272"/>
              <a:ext cx="63" cy="907"/>
            </a:xfrm>
            <a:custGeom>
              <a:avLst/>
              <a:gdLst>
                <a:gd name="T0" fmla="*/ 801 w 25"/>
                <a:gd name="T1" fmla="*/ 56 h 340"/>
                <a:gd name="T2" fmla="*/ 801 w 25"/>
                <a:gd name="T3" fmla="*/ 16211 h 340"/>
                <a:gd name="T4" fmla="*/ 0 w 25"/>
                <a:gd name="T5" fmla="*/ 17222 h 340"/>
                <a:gd name="T6" fmla="*/ 1011 w 25"/>
                <a:gd name="T7" fmla="*/ 16369 h 340"/>
                <a:gd name="T8" fmla="*/ 1011 w 25"/>
                <a:gd name="T9" fmla="*/ 0 h 340"/>
                <a:gd name="T10" fmla="*/ 801 w 25"/>
                <a:gd name="T11" fmla="*/ 56 h 3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340">
                  <a:moveTo>
                    <a:pt x="20" y="1"/>
                  </a:moveTo>
                  <a:cubicBezTo>
                    <a:pt x="20" y="320"/>
                    <a:pt x="20" y="320"/>
                    <a:pt x="20" y="320"/>
                  </a:cubicBezTo>
                  <a:cubicBezTo>
                    <a:pt x="20" y="335"/>
                    <a:pt x="9" y="339"/>
                    <a:pt x="0" y="340"/>
                  </a:cubicBezTo>
                  <a:cubicBezTo>
                    <a:pt x="14" y="340"/>
                    <a:pt x="25" y="336"/>
                    <a:pt x="25" y="32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3" y="1"/>
                    <a:pt x="22" y="1"/>
                    <a:pt x="20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581">
              <a:extLst>
                <a:ext uri="{FF2B5EF4-FFF2-40B4-BE49-F238E27FC236}">
                  <a16:creationId xmlns:a16="http://schemas.microsoft.com/office/drawing/2014/main" id="{A6BCF31C-7AA9-44CC-B26D-C89AFF4D9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9" y="1499"/>
              <a:ext cx="13" cy="776"/>
            </a:xfrm>
            <a:custGeom>
              <a:avLst/>
              <a:gdLst>
                <a:gd name="T0" fmla="*/ 0 w 5"/>
                <a:gd name="T1" fmla="*/ 0 h 291"/>
                <a:gd name="T2" fmla="*/ 0 w 5"/>
                <a:gd name="T3" fmla="*/ 14712 h 291"/>
                <a:gd name="T4" fmla="*/ 229 w 5"/>
                <a:gd name="T5" fmla="*/ 14656 h 291"/>
                <a:gd name="T6" fmla="*/ 229 w 5"/>
                <a:gd name="T7" fmla="*/ 0 h 291"/>
                <a:gd name="T8" fmla="*/ 0 w 5"/>
                <a:gd name="T9" fmla="*/ 0 h 2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291">
                  <a:moveTo>
                    <a:pt x="0" y="0"/>
                  </a:moveTo>
                  <a:cubicBezTo>
                    <a:pt x="0" y="291"/>
                    <a:pt x="0" y="291"/>
                    <a:pt x="0" y="291"/>
                  </a:cubicBezTo>
                  <a:cubicBezTo>
                    <a:pt x="2" y="291"/>
                    <a:pt x="3" y="291"/>
                    <a:pt x="5" y="29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582">
              <a:extLst>
                <a:ext uri="{FF2B5EF4-FFF2-40B4-BE49-F238E27FC236}">
                  <a16:creationId xmlns:a16="http://schemas.microsoft.com/office/drawing/2014/main" id="{5B66742C-2083-411E-B6B8-5408BD917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485"/>
              <a:ext cx="78" cy="1715"/>
            </a:xfrm>
            <a:custGeom>
              <a:avLst/>
              <a:gdLst>
                <a:gd name="T0" fmla="*/ 1082 w 31"/>
                <a:gd name="T1" fmla="*/ 149 h 643"/>
                <a:gd name="T2" fmla="*/ 1082 w 31"/>
                <a:gd name="T3" fmla="*/ 31571 h 643"/>
                <a:gd name="T4" fmla="*/ 0 w 31"/>
                <a:gd name="T5" fmla="*/ 32540 h 643"/>
                <a:gd name="T6" fmla="*/ 1240 w 31"/>
                <a:gd name="T7" fmla="*/ 31627 h 643"/>
                <a:gd name="T8" fmla="*/ 1240 w 31"/>
                <a:gd name="T9" fmla="*/ 0 h 6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643">
                  <a:moveTo>
                    <a:pt x="27" y="3"/>
                  </a:moveTo>
                  <a:cubicBezTo>
                    <a:pt x="27" y="20"/>
                    <a:pt x="27" y="614"/>
                    <a:pt x="27" y="624"/>
                  </a:cubicBezTo>
                  <a:cubicBezTo>
                    <a:pt x="27" y="634"/>
                    <a:pt x="11" y="643"/>
                    <a:pt x="0" y="643"/>
                  </a:cubicBezTo>
                  <a:cubicBezTo>
                    <a:pt x="10" y="643"/>
                    <a:pt x="31" y="641"/>
                    <a:pt x="31" y="625"/>
                  </a:cubicBezTo>
                  <a:cubicBezTo>
                    <a:pt x="31" y="609"/>
                    <a:pt x="31" y="11"/>
                    <a:pt x="31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583">
              <a:extLst>
                <a:ext uri="{FF2B5EF4-FFF2-40B4-BE49-F238E27FC236}">
                  <a16:creationId xmlns:a16="http://schemas.microsoft.com/office/drawing/2014/main" id="{A095CC6F-7ACF-4D76-9606-AA8B79DA7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272"/>
              <a:ext cx="78" cy="928"/>
            </a:xfrm>
            <a:custGeom>
              <a:avLst/>
              <a:gdLst>
                <a:gd name="T0" fmla="*/ 1240 w 31"/>
                <a:gd name="T1" fmla="*/ 0 h 348"/>
                <a:gd name="T2" fmla="*/ 1082 w 31"/>
                <a:gd name="T3" fmla="*/ 0 h 348"/>
                <a:gd name="T4" fmla="*/ 1082 w 31"/>
                <a:gd name="T5" fmla="*/ 16632 h 348"/>
                <a:gd name="T6" fmla="*/ 0 w 31"/>
                <a:gd name="T7" fmla="*/ 17600 h 348"/>
                <a:gd name="T8" fmla="*/ 1240 w 31"/>
                <a:gd name="T9" fmla="*/ 16691 h 348"/>
                <a:gd name="T10" fmla="*/ 1240 w 31"/>
                <a:gd name="T11" fmla="*/ 0 h 3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348">
                  <a:moveTo>
                    <a:pt x="31" y="0"/>
                  </a:moveTo>
                  <a:cubicBezTo>
                    <a:pt x="29" y="0"/>
                    <a:pt x="28" y="0"/>
                    <a:pt x="27" y="0"/>
                  </a:cubicBezTo>
                  <a:cubicBezTo>
                    <a:pt x="27" y="329"/>
                    <a:pt x="27" y="329"/>
                    <a:pt x="27" y="329"/>
                  </a:cubicBezTo>
                  <a:cubicBezTo>
                    <a:pt x="27" y="339"/>
                    <a:pt x="11" y="348"/>
                    <a:pt x="0" y="348"/>
                  </a:cubicBezTo>
                  <a:cubicBezTo>
                    <a:pt x="10" y="348"/>
                    <a:pt x="31" y="346"/>
                    <a:pt x="31" y="330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584">
              <a:extLst>
                <a:ext uri="{FF2B5EF4-FFF2-40B4-BE49-F238E27FC236}">
                  <a16:creationId xmlns:a16="http://schemas.microsoft.com/office/drawing/2014/main" id="{D8D80F58-FEA8-42BD-9A71-A06F2144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480"/>
              <a:ext cx="173" cy="1731"/>
            </a:xfrm>
            <a:custGeom>
              <a:avLst/>
              <a:gdLst>
                <a:gd name="T0" fmla="*/ 0 w 69"/>
                <a:gd name="T1" fmla="*/ 0 h 649"/>
                <a:gd name="T2" fmla="*/ 0 w 69"/>
                <a:gd name="T3" fmla="*/ 31537 h 649"/>
                <a:gd name="T4" fmla="*/ 1389 w 69"/>
                <a:gd name="T5" fmla="*/ 32844 h 649"/>
                <a:gd name="T6" fmla="*/ 2728 w 69"/>
                <a:gd name="T7" fmla="*/ 31537 h 649"/>
                <a:gd name="T8" fmla="*/ 2728 w 69"/>
                <a:gd name="T9" fmla="*/ 0 h 6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649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0" y="642"/>
                    <a:pt x="16" y="649"/>
                    <a:pt x="35" y="649"/>
                  </a:cubicBezTo>
                  <a:cubicBezTo>
                    <a:pt x="54" y="649"/>
                    <a:pt x="69" y="642"/>
                    <a:pt x="69" y="623"/>
                  </a:cubicBezTo>
                  <a:cubicBezTo>
                    <a:pt x="69" y="0"/>
                    <a:pt x="69" y="0"/>
                    <a:pt x="6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585">
              <a:extLst>
                <a:ext uri="{FF2B5EF4-FFF2-40B4-BE49-F238E27FC236}">
                  <a16:creationId xmlns:a16="http://schemas.microsoft.com/office/drawing/2014/main" id="{D168639B-1D64-44C1-855E-F0E623F60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496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solidFill>
              <a:srgbClr val="799F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586">
              <a:extLst>
                <a:ext uri="{FF2B5EF4-FFF2-40B4-BE49-F238E27FC236}">
                  <a16:creationId xmlns:a16="http://schemas.microsoft.com/office/drawing/2014/main" id="{80E7BC52-D2A7-4199-8657-D12EE8464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512"/>
              <a:ext cx="153" cy="77"/>
            </a:xfrm>
            <a:custGeom>
              <a:avLst/>
              <a:gdLst>
                <a:gd name="T0" fmla="*/ 2415 w 61"/>
                <a:gd name="T1" fmla="*/ 0 h 29"/>
                <a:gd name="T2" fmla="*/ 2415 w 61"/>
                <a:gd name="T3" fmla="*/ 0 h 29"/>
                <a:gd name="T4" fmla="*/ 2177 w 61"/>
                <a:gd name="T5" fmla="*/ 895 h 29"/>
                <a:gd name="T6" fmla="*/ 1976 w 61"/>
                <a:gd name="T7" fmla="*/ 1051 h 29"/>
                <a:gd name="T8" fmla="*/ 710 w 61"/>
                <a:gd name="T9" fmla="*/ 1235 h 29"/>
                <a:gd name="T10" fmla="*/ 0 w 61"/>
                <a:gd name="T11" fmla="*/ 1290 h 29"/>
                <a:gd name="T12" fmla="*/ 1234 w 61"/>
                <a:gd name="T13" fmla="*/ 1439 h 29"/>
                <a:gd name="T14" fmla="*/ 2415 w 61"/>
                <a:gd name="T15" fmla="*/ 1290 h 29"/>
                <a:gd name="T16" fmla="*/ 2415 w 61"/>
                <a:gd name="T17" fmla="*/ 1197 h 29"/>
                <a:gd name="T18" fmla="*/ 2415 w 61"/>
                <a:gd name="T19" fmla="*/ 1197 h 29"/>
                <a:gd name="T20" fmla="*/ 2415 w 61"/>
                <a:gd name="T21" fmla="*/ 0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1" h="29">
                  <a:moveTo>
                    <a:pt x="61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61" y="6"/>
                    <a:pt x="59" y="15"/>
                    <a:pt x="55" y="18"/>
                  </a:cubicBezTo>
                  <a:cubicBezTo>
                    <a:pt x="54" y="19"/>
                    <a:pt x="52" y="20"/>
                    <a:pt x="50" y="21"/>
                  </a:cubicBezTo>
                  <a:cubicBezTo>
                    <a:pt x="43" y="24"/>
                    <a:pt x="27" y="26"/>
                    <a:pt x="18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27"/>
                    <a:pt x="14" y="29"/>
                    <a:pt x="31" y="29"/>
                  </a:cubicBezTo>
                  <a:cubicBezTo>
                    <a:pt x="47" y="29"/>
                    <a:pt x="59" y="28"/>
                    <a:pt x="61" y="26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1" y="24"/>
                    <a:pt x="61" y="24"/>
                    <a:pt x="61" y="24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3574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587">
              <a:extLst>
                <a:ext uri="{FF2B5EF4-FFF2-40B4-BE49-F238E27FC236}">
                  <a16:creationId xmlns:a16="http://schemas.microsoft.com/office/drawing/2014/main" id="{8B127F63-5DB8-45D1-870E-15D1F26B6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1523"/>
              <a:ext cx="80" cy="37"/>
            </a:xfrm>
            <a:custGeom>
              <a:avLst/>
              <a:gdLst>
                <a:gd name="T0" fmla="*/ 0 w 32"/>
                <a:gd name="T1" fmla="*/ 685 h 14"/>
                <a:gd name="T2" fmla="*/ 0 w 32"/>
                <a:gd name="T3" fmla="*/ 0 h 14"/>
                <a:gd name="T4" fmla="*/ 1250 w 32"/>
                <a:gd name="T5" fmla="*/ 56 h 14"/>
                <a:gd name="T6" fmla="*/ 158 w 32"/>
                <a:gd name="T7" fmla="*/ 204 h 14"/>
                <a:gd name="T8" fmla="*/ 0 w 32"/>
                <a:gd name="T9" fmla="*/ 685 h 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14">
                  <a:moveTo>
                    <a:pt x="0" y="1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1"/>
                    <a:pt x="24" y="1"/>
                    <a:pt x="32" y="1"/>
                  </a:cubicBezTo>
                  <a:cubicBezTo>
                    <a:pt x="26" y="3"/>
                    <a:pt x="8" y="4"/>
                    <a:pt x="4" y="4"/>
                  </a:cubicBezTo>
                  <a:cubicBezTo>
                    <a:pt x="0" y="5"/>
                    <a:pt x="0" y="9"/>
                    <a:pt x="0" y="14"/>
                  </a:cubicBezTo>
                  <a:close/>
                </a:path>
              </a:pathLst>
            </a:custGeom>
            <a:solidFill>
              <a:srgbClr val="D2DD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Freeform 588">
              <a:extLst>
                <a:ext uri="{FF2B5EF4-FFF2-40B4-BE49-F238E27FC236}">
                  <a16:creationId xmlns:a16="http://schemas.microsoft.com/office/drawing/2014/main" id="{64D82D9F-C0AB-4EE7-87B0-F52998551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1496"/>
              <a:ext cx="165" cy="99"/>
            </a:xfrm>
            <a:custGeom>
              <a:avLst/>
              <a:gdLst>
                <a:gd name="T0" fmla="*/ 1300 w 66"/>
                <a:gd name="T1" fmla="*/ 1897 h 37"/>
                <a:gd name="T2" fmla="*/ 2583 w 66"/>
                <a:gd name="T3" fmla="*/ 1739 h 37"/>
                <a:gd name="T4" fmla="*/ 2583 w 66"/>
                <a:gd name="T5" fmla="*/ 94 h 37"/>
                <a:gd name="T6" fmla="*/ 1300 w 66"/>
                <a:gd name="T7" fmla="*/ 0 h 37"/>
                <a:gd name="T8" fmla="*/ 0 w 66"/>
                <a:gd name="T9" fmla="*/ 94 h 37"/>
                <a:gd name="T10" fmla="*/ 0 w 66"/>
                <a:gd name="T11" fmla="*/ 1739 h 37"/>
                <a:gd name="T12" fmla="*/ 1300 w 66"/>
                <a:gd name="T13" fmla="*/ 1897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37">
                  <a:moveTo>
                    <a:pt x="33" y="37"/>
                  </a:moveTo>
                  <a:cubicBezTo>
                    <a:pt x="50" y="37"/>
                    <a:pt x="64" y="36"/>
                    <a:pt x="66" y="34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0" y="1"/>
                    <a:pt x="47" y="0"/>
                    <a:pt x="33" y="0"/>
                  </a:cubicBezTo>
                  <a:cubicBezTo>
                    <a:pt x="18" y="0"/>
                    <a:pt x="6" y="1"/>
                    <a:pt x="0" y="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6"/>
                    <a:pt x="15" y="37"/>
                    <a:pt x="33" y="37"/>
                  </a:cubicBezTo>
                  <a:close/>
                </a:path>
              </a:pathLst>
            </a:custGeom>
            <a:noFill/>
            <a:ln w="4763" cap="rnd">
              <a:solidFill>
                <a:srgbClr val="666666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Oval 589">
              <a:extLst>
                <a:ext uri="{FF2B5EF4-FFF2-40B4-BE49-F238E27FC236}">
                  <a16:creationId xmlns:a16="http://schemas.microsoft.com/office/drawing/2014/main" id="{4708E89C-1C4D-4AB5-9B0B-1E0922849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7" y="1576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4" name="Oval 590">
              <a:extLst>
                <a:ext uri="{FF2B5EF4-FFF2-40B4-BE49-F238E27FC236}">
                  <a16:creationId xmlns:a16="http://schemas.microsoft.com/office/drawing/2014/main" id="{6A5928DE-FB12-4FC3-9A9E-06C5DF2706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7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5" name="Oval 591">
              <a:extLst>
                <a:ext uri="{FF2B5EF4-FFF2-40B4-BE49-F238E27FC236}">
                  <a16:creationId xmlns:a16="http://schemas.microsoft.com/office/drawing/2014/main" id="{428A591F-DF99-4B60-BFF9-CFECC14F5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7" y="15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5866" name="Freeform 592">
              <a:extLst>
                <a:ext uri="{FF2B5EF4-FFF2-40B4-BE49-F238E27FC236}">
                  <a16:creationId xmlns:a16="http://schemas.microsoft.com/office/drawing/2014/main" id="{BDC434BD-4574-4D8A-B739-51491FA87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376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Line 593">
              <a:extLst>
                <a:ext uri="{FF2B5EF4-FFF2-40B4-BE49-F238E27FC236}">
                  <a16:creationId xmlns:a16="http://schemas.microsoft.com/office/drawing/2014/main" id="{CF4004A8-8B59-4E86-896B-D6DFCAD2C8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80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Line 594">
              <a:extLst>
                <a:ext uri="{FF2B5EF4-FFF2-40B4-BE49-F238E27FC236}">
                  <a16:creationId xmlns:a16="http://schemas.microsoft.com/office/drawing/2014/main" id="{54C2390C-7EF2-4E09-B2D9-51B2B34E8F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2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595">
              <a:extLst>
                <a:ext uri="{FF2B5EF4-FFF2-40B4-BE49-F238E27FC236}">
                  <a16:creationId xmlns:a16="http://schemas.microsoft.com/office/drawing/2014/main" id="{D77DFD97-CD43-48B1-8A9D-424CEB3304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596">
              <a:extLst>
                <a:ext uri="{FF2B5EF4-FFF2-40B4-BE49-F238E27FC236}">
                  <a16:creationId xmlns:a16="http://schemas.microsoft.com/office/drawing/2014/main" id="{574219BF-75A6-4BAD-B5F9-236833D3CA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597">
              <a:extLst>
                <a:ext uri="{FF2B5EF4-FFF2-40B4-BE49-F238E27FC236}">
                  <a16:creationId xmlns:a16="http://schemas.microsoft.com/office/drawing/2014/main" id="{DF3F097D-1931-4D45-A983-CF316B69E0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598">
              <a:extLst>
                <a:ext uri="{FF2B5EF4-FFF2-40B4-BE49-F238E27FC236}">
                  <a16:creationId xmlns:a16="http://schemas.microsoft.com/office/drawing/2014/main" id="{2A8A986A-5AFB-4004-83D8-B99D3D1BEA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599">
              <a:extLst>
                <a:ext uri="{FF2B5EF4-FFF2-40B4-BE49-F238E27FC236}">
                  <a16:creationId xmlns:a16="http://schemas.microsoft.com/office/drawing/2014/main" id="{41D559E6-D36C-42DB-81B0-576CF73E68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7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600">
              <a:extLst>
                <a:ext uri="{FF2B5EF4-FFF2-40B4-BE49-F238E27FC236}">
                  <a16:creationId xmlns:a16="http://schemas.microsoft.com/office/drawing/2014/main" id="{ADACEE3E-79F6-46D1-BAF4-A313D067E8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2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601">
              <a:extLst>
                <a:ext uri="{FF2B5EF4-FFF2-40B4-BE49-F238E27FC236}">
                  <a16:creationId xmlns:a16="http://schemas.microsoft.com/office/drawing/2014/main" id="{22B900C1-2E43-44FC-B53D-243CEC9ED0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4" y="1376"/>
              <a:ext cx="1" cy="136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602">
              <a:extLst>
                <a:ext uri="{FF2B5EF4-FFF2-40B4-BE49-F238E27FC236}">
                  <a16:creationId xmlns:a16="http://schemas.microsoft.com/office/drawing/2014/main" id="{59F14927-24BD-401D-B8FA-826333A90B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9" y="1379"/>
              <a:ext cx="1" cy="13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603">
              <a:extLst>
                <a:ext uri="{FF2B5EF4-FFF2-40B4-BE49-F238E27FC236}">
                  <a16:creationId xmlns:a16="http://schemas.microsoft.com/office/drawing/2014/main" id="{E96C9CEF-DF9A-4456-8C02-63132B30D4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4" y="1379"/>
              <a:ext cx="1" cy="12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604">
              <a:extLst>
                <a:ext uri="{FF2B5EF4-FFF2-40B4-BE49-F238E27FC236}">
                  <a16:creationId xmlns:a16="http://schemas.microsoft.com/office/drawing/2014/main" id="{CADFF520-0A0D-42C6-831B-FF8764A3AA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9" y="1387"/>
              <a:ext cx="1" cy="11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605">
              <a:extLst>
                <a:ext uri="{FF2B5EF4-FFF2-40B4-BE49-F238E27FC236}">
                  <a16:creationId xmlns:a16="http://schemas.microsoft.com/office/drawing/2014/main" id="{6962E715-4CD9-4232-9E20-900FE39902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80" y="1379"/>
              <a:ext cx="1" cy="12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606">
              <a:extLst>
                <a:ext uri="{FF2B5EF4-FFF2-40B4-BE49-F238E27FC236}">
                  <a16:creationId xmlns:a16="http://schemas.microsoft.com/office/drawing/2014/main" id="{CF42C382-CD98-445F-9EF7-A3BCC05292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2" y="1379"/>
              <a:ext cx="1" cy="13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607">
              <a:extLst>
                <a:ext uri="{FF2B5EF4-FFF2-40B4-BE49-F238E27FC236}">
                  <a16:creationId xmlns:a16="http://schemas.microsoft.com/office/drawing/2014/main" id="{396FF6B7-6A2A-4CBC-9940-E9A78E7EB9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7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608">
              <a:extLst>
                <a:ext uri="{FF2B5EF4-FFF2-40B4-BE49-F238E27FC236}">
                  <a16:creationId xmlns:a16="http://schemas.microsoft.com/office/drawing/2014/main" id="{8C099088-CEB5-4CA0-9966-68B4F49984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2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609">
              <a:extLst>
                <a:ext uri="{FF2B5EF4-FFF2-40B4-BE49-F238E27FC236}">
                  <a16:creationId xmlns:a16="http://schemas.microsoft.com/office/drawing/2014/main" id="{EDE98A65-ACAF-4EA8-A49B-14BA1C26EA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7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610">
              <a:extLst>
                <a:ext uri="{FF2B5EF4-FFF2-40B4-BE49-F238E27FC236}">
                  <a16:creationId xmlns:a16="http://schemas.microsoft.com/office/drawing/2014/main" id="{42FFBD64-0CCD-47FB-A35C-6C34AAC633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2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Line 611">
              <a:extLst>
                <a:ext uri="{FF2B5EF4-FFF2-40B4-BE49-F238E27FC236}">
                  <a16:creationId xmlns:a16="http://schemas.microsoft.com/office/drawing/2014/main" id="{0718B7D4-D47D-4D14-949C-1492349CAAE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7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Line 612">
              <a:extLst>
                <a:ext uri="{FF2B5EF4-FFF2-40B4-BE49-F238E27FC236}">
                  <a16:creationId xmlns:a16="http://schemas.microsoft.com/office/drawing/2014/main" id="{9EC43DF3-9F36-4CB4-A850-EC59CF1977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2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7" name="Line 613">
              <a:extLst>
                <a:ext uri="{FF2B5EF4-FFF2-40B4-BE49-F238E27FC236}">
                  <a16:creationId xmlns:a16="http://schemas.microsoft.com/office/drawing/2014/main" id="{0C6C0409-10CD-4810-A86E-A6735E03395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4" y="1376"/>
              <a:ext cx="1" cy="136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8" name="Line 614">
              <a:extLst>
                <a:ext uri="{FF2B5EF4-FFF2-40B4-BE49-F238E27FC236}">
                  <a16:creationId xmlns:a16="http://schemas.microsoft.com/office/drawing/2014/main" id="{64BB3275-E4A0-463C-8B8D-6F55ECAB28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9" y="1379"/>
              <a:ext cx="1" cy="13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9" name="Line 615">
              <a:extLst>
                <a:ext uri="{FF2B5EF4-FFF2-40B4-BE49-F238E27FC236}">
                  <a16:creationId xmlns:a16="http://schemas.microsoft.com/office/drawing/2014/main" id="{3E4A7DDD-278B-4FD0-8F24-A4E86252C8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4" y="1379"/>
              <a:ext cx="1" cy="12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0" name="Line 616">
              <a:extLst>
                <a:ext uri="{FF2B5EF4-FFF2-40B4-BE49-F238E27FC236}">
                  <a16:creationId xmlns:a16="http://schemas.microsoft.com/office/drawing/2014/main" id="{A688D10E-69C7-4F09-A497-3D8E87B18E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09" y="1387"/>
              <a:ext cx="1" cy="117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617">
              <a:extLst>
                <a:ext uri="{FF2B5EF4-FFF2-40B4-BE49-F238E27FC236}">
                  <a16:creationId xmlns:a16="http://schemas.microsoft.com/office/drawing/2014/main" id="{D05E5219-243E-4E04-97BE-BD4F9103D3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5" y="1379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2" name="Line 618">
              <a:extLst>
                <a:ext uri="{FF2B5EF4-FFF2-40B4-BE49-F238E27FC236}">
                  <a16:creationId xmlns:a16="http://schemas.microsoft.com/office/drawing/2014/main" id="{52675BE2-D09F-4100-BD7D-631F36699A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9" y="1379"/>
              <a:ext cx="1" cy="13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3" name="Line 619">
              <a:extLst>
                <a:ext uri="{FF2B5EF4-FFF2-40B4-BE49-F238E27FC236}">
                  <a16:creationId xmlns:a16="http://schemas.microsoft.com/office/drawing/2014/main" id="{A4F613A3-F1CD-45A2-8785-879F4076A3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4" name="Line 620">
              <a:extLst>
                <a:ext uri="{FF2B5EF4-FFF2-40B4-BE49-F238E27FC236}">
                  <a16:creationId xmlns:a16="http://schemas.microsoft.com/office/drawing/2014/main" id="{91F3993E-15C7-4121-BD85-81387767AE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7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5" name="Line 621">
              <a:extLst>
                <a:ext uri="{FF2B5EF4-FFF2-40B4-BE49-F238E27FC236}">
                  <a16:creationId xmlns:a16="http://schemas.microsoft.com/office/drawing/2014/main" id="{769BA0E7-89E4-48FB-BEDE-273FCBDED9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6" name="Line 622">
              <a:extLst>
                <a:ext uri="{FF2B5EF4-FFF2-40B4-BE49-F238E27FC236}">
                  <a16:creationId xmlns:a16="http://schemas.microsoft.com/office/drawing/2014/main" id="{5A24B68A-0DBF-4C14-9A23-87693FDE28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7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7" name="Line 623">
              <a:extLst>
                <a:ext uri="{FF2B5EF4-FFF2-40B4-BE49-F238E27FC236}">
                  <a16:creationId xmlns:a16="http://schemas.microsoft.com/office/drawing/2014/main" id="{73CC72FE-1D19-4D18-8C18-DE639DE593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8" name="Line 624">
              <a:extLst>
                <a:ext uri="{FF2B5EF4-FFF2-40B4-BE49-F238E27FC236}">
                  <a16:creationId xmlns:a16="http://schemas.microsoft.com/office/drawing/2014/main" id="{6D28EBDA-5B3F-46AE-9A22-9092B9AE8E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7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9" name="Line 625">
              <a:extLst>
                <a:ext uri="{FF2B5EF4-FFF2-40B4-BE49-F238E27FC236}">
                  <a16:creationId xmlns:a16="http://schemas.microsoft.com/office/drawing/2014/main" id="{2165B6A9-672D-49B5-8EE7-2EEBC33A597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0" name="Line 626">
              <a:extLst>
                <a:ext uri="{FF2B5EF4-FFF2-40B4-BE49-F238E27FC236}">
                  <a16:creationId xmlns:a16="http://schemas.microsoft.com/office/drawing/2014/main" id="{BEEF3C72-EBA1-4667-B0C2-0DF788FC18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7" y="1379"/>
              <a:ext cx="1" cy="13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1" name="Line 627">
              <a:extLst>
                <a:ext uri="{FF2B5EF4-FFF2-40B4-BE49-F238E27FC236}">
                  <a16:creationId xmlns:a16="http://schemas.microsoft.com/office/drawing/2014/main" id="{415505D8-706F-4C29-944F-EE40B286AA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1379"/>
              <a:ext cx="1" cy="12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2" name="Line 628">
              <a:extLst>
                <a:ext uri="{FF2B5EF4-FFF2-40B4-BE49-F238E27FC236}">
                  <a16:creationId xmlns:a16="http://schemas.microsoft.com/office/drawing/2014/main" id="{CDC49399-5A5A-4E28-92B6-D8C3A853DE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5" y="1379"/>
              <a:ext cx="1" cy="12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3" name="Line 629">
              <a:extLst>
                <a:ext uri="{FF2B5EF4-FFF2-40B4-BE49-F238E27FC236}">
                  <a16:creationId xmlns:a16="http://schemas.microsoft.com/office/drawing/2014/main" id="{C31E95B1-DCB6-46AD-95F7-E5D4B1176C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9" y="1379"/>
              <a:ext cx="1" cy="13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4" name="Line 630">
              <a:extLst>
                <a:ext uri="{FF2B5EF4-FFF2-40B4-BE49-F238E27FC236}">
                  <a16:creationId xmlns:a16="http://schemas.microsoft.com/office/drawing/2014/main" id="{5A2F7F08-00B8-44A3-8DF5-BD9FAF7EE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2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5" name="Line 631">
              <a:extLst>
                <a:ext uri="{FF2B5EF4-FFF2-40B4-BE49-F238E27FC236}">
                  <a16:creationId xmlns:a16="http://schemas.microsoft.com/office/drawing/2014/main" id="{B8A716DD-815F-45FC-B525-63021018F7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7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6" name="Line 632">
              <a:extLst>
                <a:ext uri="{FF2B5EF4-FFF2-40B4-BE49-F238E27FC236}">
                  <a16:creationId xmlns:a16="http://schemas.microsoft.com/office/drawing/2014/main" id="{875AC8F3-FA8F-4463-BE02-8463FFEEC9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2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7" name="Line 633">
              <a:extLst>
                <a:ext uri="{FF2B5EF4-FFF2-40B4-BE49-F238E27FC236}">
                  <a16:creationId xmlns:a16="http://schemas.microsoft.com/office/drawing/2014/main" id="{DF338892-91A7-4988-BA56-42CFDD6236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7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8" name="Line 634">
              <a:extLst>
                <a:ext uri="{FF2B5EF4-FFF2-40B4-BE49-F238E27FC236}">
                  <a16:creationId xmlns:a16="http://schemas.microsoft.com/office/drawing/2014/main" id="{78D21636-0107-44EB-95E7-2DCE0DF134C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2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09" name="Line 635">
              <a:extLst>
                <a:ext uri="{FF2B5EF4-FFF2-40B4-BE49-F238E27FC236}">
                  <a16:creationId xmlns:a16="http://schemas.microsoft.com/office/drawing/2014/main" id="{4C931117-CC98-4BA2-9E25-83595CB8C5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7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0" name="Line 636">
              <a:extLst>
                <a:ext uri="{FF2B5EF4-FFF2-40B4-BE49-F238E27FC236}">
                  <a16:creationId xmlns:a16="http://schemas.microsoft.com/office/drawing/2014/main" id="{A7F44E10-6311-41A0-94CF-AD84774BC2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" y="1376"/>
              <a:ext cx="1" cy="136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1" name="Line 637">
              <a:extLst>
                <a:ext uri="{FF2B5EF4-FFF2-40B4-BE49-F238E27FC236}">
                  <a16:creationId xmlns:a16="http://schemas.microsoft.com/office/drawing/2014/main" id="{1BED08BC-03EB-4C9F-AE84-A81D8C23D5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7" y="1379"/>
              <a:ext cx="1" cy="13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2" name="Line 638">
              <a:extLst>
                <a:ext uri="{FF2B5EF4-FFF2-40B4-BE49-F238E27FC236}">
                  <a16:creationId xmlns:a16="http://schemas.microsoft.com/office/drawing/2014/main" id="{07B4341F-AAC9-4EAE-9503-A1CF132CE5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19" y="1379"/>
              <a:ext cx="1" cy="12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3" name="Line 639">
              <a:extLst>
                <a:ext uri="{FF2B5EF4-FFF2-40B4-BE49-F238E27FC236}">
                  <a16:creationId xmlns:a16="http://schemas.microsoft.com/office/drawing/2014/main" id="{DFD5A7FF-E465-408C-8935-B486948CB5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5" y="1379"/>
              <a:ext cx="1" cy="13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4" name="Line 640">
              <a:extLst>
                <a:ext uri="{FF2B5EF4-FFF2-40B4-BE49-F238E27FC236}">
                  <a16:creationId xmlns:a16="http://schemas.microsoft.com/office/drawing/2014/main" id="{D8383560-30A7-4F0F-A9E4-5A8602A6EC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9" y="1379"/>
              <a:ext cx="1" cy="13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5" name="Line 641">
              <a:extLst>
                <a:ext uri="{FF2B5EF4-FFF2-40B4-BE49-F238E27FC236}">
                  <a16:creationId xmlns:a16="http://schemas.microsoft.com/office/drawing/2014/main" id="{00307F6D-969E-472B-BCEC-3862C0123C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4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6" name="Line 642">
              <a:extLst>
                <a:ext uri="{FF2B5EF4-FFF2-40B4-BE49-F238E27FC236}">
                  <a16:creationId xmlns:a16="http://schemas.microsoft.com/office/drawing/2014/main" id="{99B538C4-D3BD-4D33-9581-CDC67F0FF7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9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Line 643">
              <a:extLst>
                <a:ext uri="{FF2B5EF4-FFF2-40B4-BE49-F238E27FC236}">
                  <a16:creationId xmlns:a16="http://schemas.microsoft.com/office/drawing/2014/main" id="{6006F465-D3FA-40FF-A3FA-FED78AF624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4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Line 644">
              <a:extLst>
                <a:ext uri="{FF2B5EF4-FFF2-40B4-BE49-F238E27FC236}">
                  <a16:creationId xmlns:a16="http://schemas.microsoft.com/office/drawing/2014/main" id="{D56863C6-7866-4B92-BF90-4A1633CA66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9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Line 645">
              <a:extLst>
                <a:ext uri="{FF2B5EF4-FFF2-40B4-BE49-F238E27FC236}">
                  <a16:creationId xmlns:a16="http://schemas.microsoft.com/office/drawing/2014/main" id="{984A8A18-EE77-486A-B4B9-21C8B42808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84" y="1379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Line 646">
              <a:extLst>
                <a:ext uri="{FF2B5EF4-FFF2-40B4-BE49-F238E27FC236}">
                  <a16:creationId xmlns:a16="http://schemas.microsoft.com/office/drawing/2014/main" id="{7A5E2947-5E29-4094-A138-A5DEFE7182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67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Line 647">
              <a:extLst>
                <a:ext uri="{FF2B5EF4-FFF2-40B4-BE49-F238E27FC236}">
                  <a16:creationId xmlns:a16="http://schemas.microsoft.com/office/drawing/2014/main" id="{5AA0D8DD-D67C-4BB7-AEDE-D9AAB79C6A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52" y="1376"/>
              <a:ext cx="1" cy="136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2" name="Line 648">
              <a:extLst>
                <a:ext uri="{FF2B5EF4-FFF2-40B4-BE49-F238E27FC236}">
                  <a16:creationId xmlns:a16="http://schemas.microsoft.com/office/drawing/2014/main" id="{B1F60278-BDE5-401F-9925-043936FBFC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37" y="1379"/>
              <a:ext cx="1" cy="13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3" name="Line 649">
              <a:extLst>
                <a:ext uri="{FF2B5EF4-FFF2-40B4-BE49-F238E27FC236}">
                  <a16:creationId xmlns:a16="http://schemas.microsoft.com/office/drawing/2014/main" id="{DB116791-C284-48A7-92CA-AA40687A18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22" y="1379"/>
              <a:ext cx="1" cy="13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650">
              <a:extLst>
                <a:ext uri="{FF2B5EF4-FFF2-40B4-BE49-F238E27FC236}">
                  <a16:creationId xmlns:a16="http://schemas.microsoft.com/office/drawing/2014/main" id="{875126D6-B928-430D-BFC9-90B5A62EC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376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651">
              <a:extLst>
                <a:ext uri="{FF2B5EF4-FFF2-40B4-BE49-F238E27FC236}">
                  <a16:creationId xmlns:a16="http://schemas.microsoft.com/office/drawing/2014/main" id="{032AEB8E-7BAC-4FCB-88F6-222DD0CCB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376"/>
              <a:ext cx="185" cy="19"/>
            </a:xfrm>
            <a:custGeom>
              <a:avLst/>
              <a:gdLst>
                <a:gd name="T0" fmla="*/ 2895 w 74"/>
                <a:gd name="T1" fmla="*/ 220 h 7"/>
                <a:gd name="T2" fmla="*/ 1458 w 74"/>
                <a:gd name="T3" fmla="*/ 0 h 7"/>
                <a:gd name="T4" fmla="*/ 0 w 74"/>
                <a:gd name="T5" fmla="*/ 220 h 7"/>
                <a:gd name="T6" fmla="*/ 0 w 74"/>
                <a:gd name="T7" fmla="*/ 220 h 7"/>
                <a:gd name="T8" fmla="*/ 1458 w 74"/>
                <a:gd name="T9" fmla="*/ 383 h 7"/>
                <a:gd name="T10" fmla="*/ 2895 w 74"/>
                <a:gd name="T11" fmla="*/ 220 h 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4" h="7">
                  <a:moveTo>
                    <a:pt x="74" y="4"/>
                  </a:move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6" y="7"/>
                    <a:pt x="37" y="7"/>
                  </a:cubicBezTo>
                  <a:cubicBezTo>
                    <a:pt x="57" y="7"/>
                    <a:pt x="74" y="6"/>
                    <a:pt x="74" y="4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652">
              <a:extLst>
                <a:ext uri="{FF2B5EF4-FFF2-40B4-BE49-F238E27FC236}">
                  <a16:creationId xmlns:a16="http://schemas.microsoft.com/office/drawing/2014/main" id="{118655C7-AC6A-4864-971A-06E53AB5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1376"/>
              <a:ext cx="185" cy="139"/>
            </a:xfrm>
            <a:custGeom>
              <a:avLst/>
              <a:gdLst>
                <a:gd name="T0" fmla="*/ 2895 w 74"/>
                <a:gd name="T1" fmla="*/ 2443 h 52"/>
                <a:gd name="T2" fmla="*/ 2895 w 74"/>
                <a:gd name="T3" fmla="*/ 209 h 52"/>
                <a:gd name="T4" fmla="*/ 1458 w 74"/>
                <a:gd name="T5" fmla="*/ 0 h 52"/>
                <a:gd name="T6" fmla="*/ 0 w 74"/>
                <a:gd name="T7" fmla="*/ 209 h 52"/>
                <a:gd name="T8" fmla="*/ 0 w 74"/>
                <a:gd name="T9" fmla="*/ 2443 h 52"/>
                <a:gd name="T10" fmla="*/ 0 w 74"/>
                <a:gd name="T11" fmla="*/ 2443 h 52"/>
                <a:gd name="T12" fmla="*/ 1458 w 74"/>
                <a:gd name="T13" fmla="*/ 2657 h 52"/>
                <a:gd name="T14" fmla="*/ 2895 w 74"/>
                <a:gd name="T15" fmla="*/ 2443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4" h="52">
                  <a:moveTo>
                    <a:pt x="74" y="48"/>
                  </a:moveTo>
                  <a:cubicBezTo>
                    <a:pt x="74" y="4"/>
                    <a:pt x="74" y="4"/>
                    <a:pt x="74" y="4"/>
                  </a:cubicBezTo>
                  <a:cubicBezTo>
                    <a:pt x="74" y="2"/>
                    <a:pt x="57" y="0"/>
                    <a:pt x="37" y="0"/>
                  </a:cubicBezTo>
                  <a:cubicBezTo>
                    <a:pt x="16" y="0"/>
                    <a:pt x="0" y="2"/>
                    <a:pt x="0" y="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0"/>
                    <a:pt x="16" y="52"/>
                    <a:pt x="37" y="52"/>
                  </a:cubicBezTo>
                  <a:cubicBezTo>
                    <a:pt x="57" y="52"/>
                    <a:pt x="74" y="50"/>
                    <a:pt x="74" y="4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653">
              <a:extLst>
                <a:ext uri="{FF2B5EF4-FFF2-40B4-BE49-F238E27FC236}">
                  <a16:creationId xmlns:a16="http://schemas.microsoft.com/office/drawing/2014/main" id="{FF205B06-47A8-495D-B912-E19869582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531"/>
              <a:ext cx="60" cy="1648"/>
            </a:xfrm>
            <a:custGeom>
              <a:avLst/>
              <a:gdLst>
                <a:gd name="T0" fmla="*/ 208 w 24"/>
                <a:gd name="T1" fmla="*/ 30243 h 618"/>
                <a:gd name="T2" fmla="*/ 938 w 24"/>
                <a:gd name="T3" fmla="*/ 31253 h 618"/>
                <a:gd name="T4" fmla="*/ 0 w 24"/>
                <a:gd name="T5" fmla="*/ 30493 h 618"/>
                <a:gd name="T6" fmla="*/ 0 w 24"/>
                <a:gd name="T7" fmla="*/ 0 h 618"/>
                <a:gd name="T8" fmla="*/ 208 w 24"/>
                <a:gd name="T9" fmla="*/ 30243 h 6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618">
                  <a:moveTo>
                    <a:pt x="5" y="598"/>
                  </a:moveTo>
                  <a:cubicBezTo>
                    <a:pt x="5" y="613"/>
                    <a:pt x="16" y="617"/>
                    <a:pt x="24" y="618"/>
                  </a:cubicBezTo>
                  <a:cubicBezTo>
                    <a:pt x="11" y="618"/>
                    <a:pt x="0" y="616"/>
                    <a:pt x="0" y="6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583"/>
                    <a:pt x="5" y="5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654">
              <a:extLst>
                <a:ext uri="{FF2B5EF4-FFF2-40B4-BE49-F238E27FC236}">
                  <a16:creationId xmlns:a16="http://schemas.microsoft.com/office/drawing/2014/main" id="{2304F118-BF19-4321-9AF9-D628E748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515"/>
              <a:ext cx="68" cy="1685"/>
            </a:xfrm>
            <a:custGeom>
              <a:avLst/>
              <a:gdLst>
                <a:gd name="T0" fmla="*/ 0 w 27"/>
                <a:gd name="T1" fmla="*/ 31930 h 632"/>
                <a:gd name="T2" fmla="*/ 1085 w 27"/>
                <a:gd name="T3" fmla="*/ 30965 h 632"/>
                <a:gd name="T4" fmla="*/ 1085 w 27"/>
                <a:gd name="T5" fmla="*/ 0 h 632"/>
                <a:gd name="T6" fmla="*/ 1007 w 27"/>
                <a:gd name="T7" fmla="*/ 0 h 632"/>
                <a:gd name="T8" fmla="*/ 1007 w 27"/>
                <a:gd name="T9" fmla="*/ 30666 h 632"/>
                <a:gd name="T10" fmla="*/ 0 w 27"/>
                <a:gd name="T11" fmla="*/ 31930 h 6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632">
                  <a:moveTo>
                    <a:pt x="0" y="632"/>
                  </a:moveTo>
                  <a:cubicBezTo>
                    <a:pt x="11" y="632"/>
                    <a:pt x="27" y="623"/>
                    <a:pt x="27" y="613"/>
                  </a:cubicBezTo>
                  <a:cubicBezTo>
                    <a:pt x="27" y="603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607"/>
                    <a:pt x="25" y="607"/>
                    <a:pt x="25" y="607"/>
                  </a:cubicBezTo>
                  <a:cubicBezTo>
                    <a:pt x="25" y="620"/>
                    <a:pt x="14" y="632"/>
                    <a:pt x="0" y="6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AB4B26A6-9ED1-43B2-8F40-4A5E340A803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Tubes (2)</a:t>
            </a:r>
          </a:p>
        </p:txBody>
      </p:sp>
      <p:grpSp>
        <p:nvGrpSpPr>
          <p:cNvPr id="36867" name="Group 3">
            <a:extLst>
              <a:ext uri="{FF2B5EF4-FFF2-40B4-BE49-F238E27FC236}">
                <a16:creationId xmlns:a16="http://schemas.microsoft.com/office/drawing/2014/main" id="{2C72DE6A-F36E-4ED0-BAA5-924697A1DF8A}"/>
              </a:ext>
            </a:extLst>
          </p:cNvPr>
          <p:cNvGrpSpPr>
            <a:grpSpLocks/>
          </p:cNvGrpSpPr>
          <p:nvPr/>
        </p:nvGrpSpPr>
        <p:grpSpPr bwMode="auto">
          <a:xfrm>
            <a:off x="3062288" y="1670050"/>
            <a:ext cx="635000" cy="3978275"/>
            <a:chOff x="672" y="1395"/>
            <a:chExt cx="283" cy="1773"/>
          </a:xfrm>
        </p:grpSpPr>
        <p:sp>
          <p:nvSpPr>
            <p:cNvPr id="37258" name="Freeform 4">
              <a:extLst>
                <a:ext uri="{FF2B5EF4-FFF2-40B4-BE49-F238E27FC236}">
                  <a16:creationId xmlns:a16="http://schemas.microsoft.com/office/drawing/2014/main" id="{2C031570-2664-4CE7-8511-E82C6E885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896"/>
              <a:ext cx="233" cy="272"/>
            </a:xfrm>
            <a:custGeom>
              <a:avLst/>
              <a:gdLst>
                <a:gd name="T0" fmla="*/ 1859 w 93"/>
                <a:gd name="T1" fmla="*/ 661 h 102"/>
                <a:gd name="T2" fmla="*/ 0 w 93"/>
                <a:gd name="T3" fmla="*/ 0 h 102"/>
                <a:gd name="T4" fmla="*/ 0 w 93"/>
                <a:gd name="T5" fmla="*/ 0 h 102"/>
                <a:gd name="T6" fmla="*/ 1463 w 93"/>
                <a:gd name="T7" fmla="*/ 4915 h 102"/>
                <a:gd name="T8" fmla="*/ 1859 w 93"/>
                <a:gd name="T9" fmla="*/ 5155 h 102"/>
                <a:gd name="T10" fmla="*/ 2202 w 93"/>
                <a:gd name="T11" fmla="*/ 4915 h 102"/>
                <a:gd name="T12" fmla="*/ 3665 w 93"/>
                <a:gd name="T13" fmla="*/ 0 h 102"/>
                <a:gd name="T14" fmla="*/ 3665 w 93"/>
                <a:gd name="T15" fmla="*/ 0 h 102"/>
                <a:gd name="T16" fmla="*/ 1859 w 93"/>
                <a:gd name="T17" fmla="*/ 661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02">
                  <a:moveTo>
                    <a:pt x="47" y="13"/>
                  </a:moveTo>
                  <a:cubicBezTo>
                    <a:pt x="14" y="13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6"/>
                    <a:pt x="37" y="97"/>
                  </a:cubicBezTo>
                  <a:cubicBezTo>
                    <a:pt x="40" y="100"/>
                    <a:pt x="41" y="102"/>
                    <a:pt x="47" y="102"/>
                  </a:cubicBezTo>
                  <a:cubicBezTo>
                    <a:pt x="52" y="102"/>
                    <a:pt x="53" y="100"/>
                    <a:pt x="56" y="97"/>
                  </a:cubicBezTo>
                  <a:cubicBezTo>
                    <a:pt x="66" y="86"/>
                    <a:pt x="93" y="2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1" y="4"/>
                    <a:pt x="79" y="13"/>
                    <a:pt x="47" y="13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9" name="Freeform 5">
              <a:extLst>
                <a:ext uri="{FF2B5EF4-FFF2-40B4-BE49-F238E27FC236}">
                  <a16:creationId xmlns:a16="http://schemas.microsoft.com/office/drawing/2014/main" id="{FD5BB9E0-9C47-40A6-923B-C380246B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896"/>
              <a:ext cx="233" cy="272"/>
            </a:xfrm>
            <a:custGeom>
              <a:avLst/>
              <a:gdLst>
                <a:gd name="T0" fmla="*/ 1859 w 93"/>
                <a:gd name="T1" fmla="*/ 661 h 102"/>
                <a:gd name="T2" fmla="*/ 0 w 93"/>
                <a:gd name="T3" fmla="*/ 0 h 102"/>
                <a:gd name="T4" fmla="*/ 0 w 93"/>
                <a:gd name="T5" fmla="*/ 0 h 102"/>
                <a:gd name="T6" fmla="*/ 1463 w 93"/>
                <a:gd name="T7" fmla="*/ 4915 h 102"/>
                <a:gd name="T8" fmla="*/ 1859 w 93"/>
                <a:gd name="T9" fmla="*/ 5155 h 102"/>
                <a:gd name="T10" fmla="*/ 2202 w 93"/>
                <a:gd name="T11" fmla="*/ 4915 h 102"/>
                <a:gd name="T12" fmla="*/ 3665 w 93"/>
                <a:gd name="T13" fmla="*/ 0 h 102"/>
                <a:gd name="T14" fmla="*/ 3665 w 93"/>
                <a:gd name="T15" fmla="*/ 0 h 102"/>
                <a:gd name="T16" fmla="*/ 1859 w 93"/>
                <a:gd name="T17" fmla="*/ 661 h 10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" h="102">
                  <a:moveTo>
                    <a:pt x="47" y="13"/>
                  </a:moveTo>
                  <a:cubicBezTo>
                    <a:pt x="14" y="13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6"/>
                    <a:pt x="37" y="97"/>
                  </a:cubicBezTo>
                  <a:cubicBezTo>
                    <a:pt x="40" y="100"/>
                    <a:pt x="41" y="102"/>
                    <a:pt x="47" y="102"/>
                  </a:cubicBezTo>
                  <a:cubicBezTo>
                    <a:pt x="52" y="102"/>
                    <a:pt x="53" y="100"/>
                    <a:pt x="56" y="97"/>
                  </a:cubicBezTo>
                  <a:cubicBezTo>
                    <a:pt x="66" y="86"/>
                    <a:pt x="93" y="2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1" y="4"/>
                    <a:pt x="79" y="13"/>
                    <a:pt x="47" y="13"/>
                  </a:cubicBezTo>
                  <a:close/>
                </a:path>
              </a:pathLst>
            </a:custGeom>
            <a:solidFill>
              <a:srgbClr val="C2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0" name="Freeform 6">
              <a:extLst>
                <a:ext uri="{FF2B5EF4-FFF2-40B4-BE49-F238E27FC236}">
                  <a16:creationId xmlns:a16="http://schemas.microsoft.com/office/drawing/2014/main" id="{D43CC6F0-EB83-4353-8E91-EAC96A082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573"/>
              <a:ext cx="227" cy="1358"/>
            </a:xfrm>
            <a:custGeom>
              <a:avLst/>
              <a:gdLst>
                <a:gd name="T0" fmla="*/ 3522 w 91"/>
                <a:gd name="T1" fmla="*/ 0 h 509"/>
                <a:gd name="T2" fmla="*/ 0 w 91"/>
                <a:gd name="T3" fmla="*/ 0 h 509"/>
                <a:gd name="T4" fmla="*/ 0 w 91"/>
                <a:gd name="T5" fmla="*/ 25028 h 509"/>
                <a:gd name="T6" fmla="*/ 0 w 91"/>
                <a:gd name="T7" fmla="*/ 25242 h 509"/>
                <a:gd name="T8" fmla="*/ 1786 w 91"/>
                <a:gd name="T9" fmla="*/ 25789 h 509"/>
                <a:gd name="T10" fmla="*/ 3522 w 91"/>
                <a:gd name="T11" fmla="*/ 25242 h 509"/>
                <a:gd name="T12" fmla="*/ 3522 w 91"/>
                <a:gd name="T13" fmla="*/ 25028 h 509"/>
                <a:gd name="T14" fmla="*/ 3522 w 91"/>
                <a:gd name="T15" fmla="*/ 0 h 5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1" h="509">
                  <a:moveTo>
                    <a:pt x="9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0" y="496"/>
                    <a:pt x="0" y="497"/>
                    <a:pt x="0" y="498"/>
                  </a:cubicBezTo>
                  <a:cubicBezTo>
                    <a:pt x="3" y="501"/>
                    <a:pt x="16" y="509"/>
                    <a:pt x="46" y="509"/>
                  </a:cubicBezTo>
                  <a:cubicBezTo>
                    <a:pt x="75" y="509"/>
                    <a:pt x="88" y="502"/>
                    <a:pt x="91" y="498"/>
                  </a:cubicBezTo>
                  <a:cubicBezTo>
                    <a:pt x="91" y="497"/>
                    <a:pt x="91" y="496"/>
                    <a:pt x="91" y="494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1" name="Freeform 7">
              <a:extLst>
                <a:ext uri="{FF2B5EF4-FFF2-40B4-BE49-F238E27FC236}">
                  <a16:creationId xmlns:a16="http://schemas.microsoft.com/office/drawing/2014/main" id="{99234D81-E484-4985-8FAB-12A6462FD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81"/>
              <a:ext cx="227" cy="750"/>
            </a:xfrm>
            <a:custGeom>
              <a:avLst/>
              <a:gdLst>
                <a:gd name="T0" fmla="*/ 3522 w 91"/>
                <a:gd name="T1" fmla="*/ 0 h 281"/>
                <a:gd name="T2" fmla="*/ 1786 w 91"/>
                <a:gd name="T3" fmla="*/ 206 h 281"/>
                <a:gd name="T4" fmla="*/ 0 w 91"/>
                <a:gd name="T5" fmla="*/ 0 h 281"/>
                <a:gd name="T6" fmla="*/ 0 w 91"/>
                <a:gd name="T7" fmla="*/ 13500 h 281"/>
                <a:gd name="T8" fmla="*/ 0 w 91"/>
                <a:gd name="T9" fmla="*/ 13706 h 281"/>
                <a:gd name="T10" fmla="*/ 1786 w 91"/>
                <a:gd name="T11" fmla="*/ 14261 h 281"/>
                <a:gd name="T12" fmla="*/ 3522 w 91"/>
                <a:gd name="T13" fmla="*/ 13706 h 281"/>
                <a:gd name="T14" fmla="*/ 3522 w 91"/>
                <a:gd name="T15" fmla="*/ 13500 h 281"/>
                <a:gd name="T16" fmla="*/ 3522 w 91"/>
                <a:gd name="T17" fmla="*/ 0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1" h="281">
                  <a:moveTo>
                    <a:pt x="91" y="0"/>
                  </a:moveTo>
                  <a:cubicBezTo>
                    <a:pt x="88" y="2"/>
                    <a:pt x="69" y="4"/>
                    <a:pt x="46" y="4"/>
                  </a:cubicBezTo>
                  <a:cubicBezTo>
                    <a:pt x="21" y="4"/>
                    <a:pt x="2" y="2"/>
                    <a:pt x="0" y="0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68"/>
                    <a:pt x="0" y="269"/>
                    <a:pt x="0" y="270"/>
                  </a:cubicBezTo>
                  <a:cubicBezTo>
                    <a:pt x="3" y="273"/>
                    <a:pt x="16" y="281"/>
                    <a:pt x="46" y="281"/>
                  </a:cubicBezTo>
                  <a:cubicBezTo>
                    <a:pt x="75" y="281"/>
                    <a:pt x="88" y="274"/>
                    <a:pt x="91" y="270"/>
                  </a:cubicBezTo>
                  <a:cubicBezTo>
                    <a:pt x="91" y="269"/>
                    <a:pt x="91" y="268"/>
                    <a:pt x="91" y="266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E671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2" name="Freeform 8">
              <a:extLst>
                <a:ext uri="{FF2B5EF4-FFF2-40B4-BE49-F238E27FC236}">
                  <a16:creationId xmlns:a16="http://schemas.microsoft.com/office/drawing/2014/main" id="{01C4A73A-495A-4743-8A87-F25B3B1DB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2189"/>
              <a:ext cx="165" cy="720"/>
            </a:xfrm>
            <a:custGeom>
              <a:avLst/>
              <a:gdLst>
                <a:gd name="T0" fmla="*/ 1300 w 66"/>
                <a:gd name="T1" fmla="*/ 56 h 270"/>
                <a:gd name="T2" fmla="*/ 0 w 66"/>
                <a:gd name="T3" fmla="*/ 0 h 270"/>
                <a:gd name="T4" fmla="*/ 0 w 66"/>
                <a:gd name="T5" fmla="*/ 12595 h 270"/>
                <a:gd name="T6" fmla="*/ 1300 w 66"/>
                <a:gd name="T7" fmla="*/ 13653 h 270"/>
                <a:gd name="T8" fmla="*/ 2583 w 66"/>
                <a:gd name="T9" fmla="*/ 12595 h 270"/>
                <a:gd name="T10" fmla="*/ 2583 w 66"/>
                <a:gd name="T11" fmla="*/ 0 h 270"/>
                <a:gd name="T12" fmla="*/ 1300 w 66"/>
                <a:gd name="T13" fmla="*/ 5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70">
                  <a:moveTo>
                    <a:pt x="33" y="1"/>
                  </a:moveTo>
                  <a:cubicBezTo>
                    <a:pt x="20" y="1"/>
                    <a:pt x="8" y="0"/>
                    <a:pt x="0" y="0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0" y="266"/>
                    <a:pt x="14" y="270"/>
                    <a:pt x="33" y="270"/>
                  </a:cubicBezTo>
                  <a:cubicBezTo>
                    <a:pt x="51" y="270"/>
                    <a:pt x="66" y="266"/>
                    <a:pt x="66" y="249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7" y="0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E04E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3" name="Freeform 9">
              <a:extLst>
                <a:ext uri="{FF2B5EF4-FFF2-40B4-BE49-F238E27FC236}">
                  <a16:creationId xmlns:a16="http://schemas.microsoft.com/office/drawing/2014/main" id="{4B4593F0-D1AB-40B2-8B5F-9C75B2180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" y="1539"/>
              <a:ext cx="165" cy="653"/>
            </a:xfrm>
            <a:custGeom>
              <a:avLst/>
              <a:gdLst>
                <a:gd name="T0" fmla="*/ 0 w 66"/>
                <a:gd name="T1" fmla="*/ 0 h 245"/>
                <a:gd name="T2" fmla="*/ 0 w 66"/>
                <a:gd name="T3" fmla="*/ 12303 h 245"/>
                <a:gd name="T4" fmla="*/ 1300 w 66"/>
                <a:gd name="T5" fmla="*/ 12362 h 245"/>
                <a:gd name="T6" fmla="*/ 2583 w 66"/>
                <a:gd name="T7" fmla="*/ 12303 h 245"/>
                <a:gd name="T8" fmla="*/ 2583 w 66"/>
                <a:gd name="T9" fmla="*/ 0 h 245"/>
                <a:gd name="T10" fmla="*/ 0 w 66"/>
                <a:gd name="T11" fmla="*/ 0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45">
                  <a:moveTo>
                    <a:pt x="0" y="0"/>
                  </a:moveTo>
                  <a:cubicBezTo>
                    <a:pt x="0" y="244"/>
                    <a:pt x="0" y="244"/>
                    <a:pt x="0" y="244"/>
                  </a:cubicBezTo>
                  <a:cubicBezTo>
                    <a:pt x="8" y="244"/>
                    <a:pt x="20" y="245"/>
                    <a:pt x="33" y="245"/>
                  </a:cubicBezTo>
                  <a:cubicBezTo>
                    <a:pt x="46" y="245"/>
                    <a:pt x="57" y="244"/>
                    <a:pt x="66" y="244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4" name="Freeform 10">
              <a:extLst>
                <a:ext uri="{FF2B5EF4-FFF2-40B4-BE49-F238E27FC236}">
                  <a16:creationId xmlns:a16="http://schemas.microsoft.com/office/drawing/2014/main" id="{ED8184B0-E928-4018-965C-F71FBF747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63"/>
              <a:ext cx="227" cy="37"/>
            </a:xfrm>
            <a:custGeom>
              <a:avLst/>
              <a:gdLst>
                <a:gd name="T0" fmla="*/ 0 w 91"/>
                <a:gd name="T1" fmla="*/ 349 h 14"/>
                <a:gd name="T2" fmla="*/ 1786 w 91"/>
                <a:gd name="T3" fmla="*/ 685 h 14"/>
                <a:gd name="T4" fmla="*/ 3522 w 91"/>
                <a:gd name="T5" fmla="*/ 391 h 14"/>
                <a:gd name="T6" fmla="*/ 3522 w 91"/>
                <a:gd name="T7" fmla="*/ 349 h 14"/>
                <a:gd name="T8" fmla="*/ 1736 w 91"/>
                <a:gd name="T9" fmla="*/ 0 h 14"/>
                <a:gd name="T10" fmla="*/ 0 w 91"/>
                <a:gd name="T11" fmla="*/ 34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14">
                  <a:moveTo>
                    <a:pt x="0" y="7"/>
                  </a:moveTo>
                  <a:cubicBezTo>
                    <a:pt x="1" y="11"/>
                    <a:pt x="21" y="14"/>
                    <a:pt x="46" y="14"/>
                  </a:cubicBezTo>
                  <a:cubicBezTo>
                    <a:pt x="69" y="14"/>
                    <a:pt x="89" y="11"/>
                    <a:pt x="91" y="8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3"/>
                    <a:pt x="70" y="0"/>
                    <a:pt x="45" y="0"/>
                  </a:cubicBezTo>
                  <a:cubicBezTo>
                    <a:pt x="22" y="0"/>
                    <a:pt x="2" y="3"/>
                    <a:pt x="0" y="7"/>
                  </a:cubicBezTo>
                </a:path>
              </a:pathLst>
            </a:custGeom>
            <a:solidFill>
              <a:srgbClr val="F0A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5" name="Freeform 11">
              <a:extLst>
                <a:ext uri="{FF2B5EF4-FFF2-40B4-BE49-F238E27FC236}">
                  <a16:creationId xmlns:a16="http://schemas.microsoft.com/office/drawing/2014/main" id="{F1C499BB-0109-4405-A46F-8423A31E9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189"/>
              <a:ext cx="82" cy="720"/>
            </a:xfrm>
            <a:custGeom>
              <a:avLst/>
              <a:gdLst>
                <a:gd name="T0" fmla="*/ 1001 w 33"/>
                <a:gd name="T1" fmla="*/ 0 h 270"/>
                <a:gd name="T2" fmla="*/ 1001 w 33"/>
                <a:gd name="T3" fmla="*/ 12437 h 270"/>
                <a:gd name="T4" fmla="*/ 0 w 33"/>
                <a:gd name="T5" fmla="*/ 13653 h 270"/>
                <a:gd name="T6" fmla="*/ 1260 w 33"/>
                <a:gd name="T7" fmla="*/ 12595 h 270"/>
                <a:gd name="T8" fmla="*/ 1260 w 33"/>
                <a:gd name="T9" fmla="*/ 0 h 270"/>
                <a:gd name="T10" fmla="*/ 1001 w 33"/>
                <a:gd name="T11" fmla="*/ 0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70">
                  <a:moveTo>
                    <a:pt x="26" y="0"/>
                  </a:moveTo>
                  <a:cubicBezTo>
                    <a:pt x="26" y="246"/>
                    <a:pt x="26" y="246"/>
                    <a:pt x="26" y="246"/>
                  </a:cubicBezTo>
                  <a:cubicBezTo>
                    <a:pt x="26" y="264"/>
                    <a:pt x="12" y="269"/>
                    <a:pt x="0" y="270"/>
                  </a:cubicBezTo>
                  <a:cubicBezTo>
                    <a:pt x="18" y="270"/>
                    <a:pt x="33" y="266"/>
                    <a:pt x="33" y="249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29" y="0"/>
                    <a:pt x="26" y="0"/>
                  </a:cubicBezTo>
                  <a:close/>
                </a:path>
              </a:pathLst>
            </a:custGeom>
            <a:solidFill>
              <a:srgbClr val="AE01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6" name="Freeform 12">
              <a:extLst>
                <a:ext uri="{FF2B5EF4-FFF2-40B4-BE49-F238E27FC236}">
                  <a16:creationId xmlns:a16="http://schemas.microsoft.com/office/drawing/2014/main" id="{FAF8703C-D3A9-4C35-AC11-306CE0D0B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1539"/>
              <a:ext cx="17" cy="650"/>
            </a:xfrm>
            <a:custGeom>
              <a:avLst/>
              <a:gdLst>
                <a:gd name="T0" fmla="*/ 0 w 7"/>
                <a:gd name="T1" fmla="*/ 0 h 244"/>
                <a:gd name="T2" fmla="*/ 0 w 7"/>
                <a:gd name="T3" fmla="*/ 12291 h 244"/>
                <a:gd name="T4" fmla="*/ 243 w 7"/>
                <a:gd name="T5" fmla="*/ 12291 h 244"/>
                <a:gd name="T6" fmla="*/ 243 w 7"/>
                <a:gd name="T7" fmla="*/ 0 h 244"/>
                <a:gd name="T8" fmla="*/ 0 w 7"/>
                <a:gd name="T9" fmla="*/ 0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44">
                  <a:moveTo>
                    <a:pt x="0" y="0"/>
                  </a:moveTo>
                  <a:cubicBezTo>
                    <a:pt x="0" y="244"/>
                    <a:pt x="0" y="244"/>
                    <a:pt x="0" y="244"/>
                  </a:cubicBezTo>
                  <a:cubicBezTo>
                    <a:pt x="3" y="244"/>
                    <a:pt x="5" y="244"/>
                    <a:pt x="7" y="244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7" name="Freeform 13">
              <a:extLst>
                <a:ext uri="{FF2B5EF4-FFF2-40B4-BE49-F238E27FC236}">
                  <a16:creationId xmlns:a16="http://schemas.microsoft.com/office/drawing/2014/main" id="{9F1CBDE9-592E-4B37-A52F-77D72F818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" y="2168"/>
              <a:ext cx="17" cy="27"/>
            </a:xfrm>
            <a:custGeom>
              <a:avLst/>
              <a:gdLst>
                <a:gd name="T0" fmla="*/ 243 w 7"/>
                <a:gd name="T1" fmla="*/ 0 h 10"/>
                <a:gd name="T2" fmla="*/ 0 w 7"/>
                <a:gd name="T3" fmla="*/ 0 h 10"/>
                <a:gd name="T4" fmla="*/ 0 w 7"/>
                <a:gd name="T5" fmla="*/ 532 h 10"/>
                <a:gd name="T6" fmla="*/ 100 w 7"/>
                <a:gd name="T7" fmla="*/ 532 h 10"/>
                <a:gd name="T8" fmla="*/ 141 w 7"/>
                <a:gd name="T9" fmla="*/ 532 h 10"/>
                <a:gd name="T10" fmla="*/ 211 w 7"/>
                <a:gd name="T11" fmla="*/ 475 h 10"/>
                <a:gd name="T12" fmla="*/ 243 w 7"/>
                <a:gd name="T13" fmla="*/ 429 h 10"/>
                <a:gd name="T14" fmla="*/ 243 w 7"/>
                <a:gd name="T15" fmla="*/ 0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" h="10">
                  <a:moveTo>
                    <a:pt x="7" y="0"/>
                  </a:moveTo>
                  <a:cubicBezTo>
                    <a:pt x="5" y="0"/>
                    <a:pt x="3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6" y="9"/>
                    <a:pt x="6" y="8"/>
                    <a:pt x="7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C76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8" name="Freeform 14">
              <a:extLst>
                <a:ext uri="{FF2B5EF4-FFF2-40B4-BE49-F238E27FC236}">
                  <a16:creationId xmlns:a16="http://schemas.microsoft.com/office/drawing/2014/main" id="{2EDC5ACE-E48A-42F2-AEF5-4909C2FB24E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1523"/>
              <a:ext cx="100" cy="1397"/>
            </a:xfrm>
            <a:custGeom>
              <a:avLst/>
              <a:gdLst>
                <a:gd name="T0" fmla="*/ 1375 w 40"/>
                <a:gd name="T1" fmla="*/ 205 h 524"/>
                <a:gd name="T2" fmla="*/ 1375 w 40"/>
                <a:gd name="T3" fmla="*/ 25466 h 524"/>
                <a:gd name="T4" fmla="*/ 0 w 40"/>
                <a:gd name="T5" fmla="*/ 26468 h 524"/>
                <a:gd name="T6" fmla="*/ 1563 w 40"/>
                <a:gd name="T7" fmla="*/ 25503 h 524"/>
                <a:gd name="T8" fmla="*/ 1563 w 40"/>
                <a:gd name="T9" fmla="*/ 0 h 5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4">
                  <a:moveTo>
                    <a:pt x="35" y="4"/>
                  </a:moveTo>
                  <a:cubicBezTo>
                    <a:pt x="35" y="24"/>
                    <a:pt x="35" y="492"/>
                    <a:pt x="35" y="504"/>
                  </a:cubicBezTo>
                  <a:cubicBezTo>
                    <a:pt x="35" y="516"/>
                    <a:pt x="14" y="524"/>
                    <a:pt x="0" y="524"/>
                  </a:cubicBezTo>
                  <a:cubicBezTo>
                    <a:pt x="13" y="524"/>
                    <a:pt x="40" y="524"/>
                    <a:pt x="40" y="505"/>
                  </a:cubicBezTo>
                  <a:cubicBezTo>
                    <a:pt x="40" y="486"/>
                    <a:pt x="40" y="14"/>
                    <a:pt x="4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69" name="Freeform 15">
              <a:extLst>
                <a:ext uri="{FF2B5EF4-FFF2-40B4-BE49-F238E27FC236}">
                  <a16:creationId xmlns:a16="http://schemas.microsoft.com/office/drawing/2014/main" id="{49ADDAB9-D9C7-47D6-914E-AAF209C08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02" y="2171"/>
              <a:ext cx="13" cy="21"/>
            </a:xfrm>
            <a:custGeom>
              <a:avLst/>
              <a:gdLst>
                <a:gd name="T0" fmla="*/ 0 w 5"/>
                <a:gd name="T1" fmla="*/ 378 h 8"/>
                <a:gd name="T2" fmla="*/ 229 w 5"/>
                <a:gd name="T3" fmla="*/ 323 h 8"/>
                <a:gd name="T4" fmla="*/ 229 w 5"/>
                <a:gd name="T5" fmla="*/ 55 h 8"/>
                <a:gd name="T6" fmla="*/ 0 w 5"/>
                <a:gd name="T7" fmla="*/ 0 h 8"/>
                <a:gd name="T8" fmla="*/ 0 w 5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8">
                  <a:moveTo>
                    <a:pt x="0" y="8"/>
                  </a:moveTo>
                  <a:cubicBezTo>
                    <a:pt x="2" y="8"/>
                    <a:pt x="4" y="7"/>
                    <a:pt x="5" y="7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186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0" name="Freeform 16">
              <a:extLst>
                <a:ext uri="{FF2B5EF4-FFF2-40B4-BE49-F238E27FC236}">
                  <a16:creationId xmlns:a16="http://schemas.microsoft.com/office/drawing/2014/main" id="{5849A52C-F979-4440-A2B8-CC80EC3BB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189"/>
              <a:ext cx="100" cy="731"/>
            </a:xfrm>
            <a:custGeom>
              <a:avLst/>
              <a:gdLst>
                <a:gd name="T0" fmla="*/ 1563 w 40"/>
                <a:gd name="T1" fmla="*/ 0 h 274"/>
                <a:gd name="T2" fmla="*/ 1375 w 40"/>
                <a:gd name="T3" fmla="*/ 56 h 274"/>
                <a:gd name="T4" fmla="*/ 1375 w 40"/>
                <a:gd name="T5" fmla="*/ 12875 h 274"/>
                <a:gd name="T6" fmla="*/ 0 w 40"/>
                <a:gd name="T7" fmla="*/ 13878 h 274"/>
                <a:gd name="T8" fmla="*/ 1563 w 40"/>
                <a:gd name="T9" fmla="*/ 12913 h 274"/>
                <a:gd name="T10" fmla="*/ 1563 w 40"/>
                <a:gd name="T11" fmla="*/ 0 h 2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274">
                  <a:moveTo>
                    <a:pt x="40" y="0"/>
                  </a:moveTo>
                  <a:cubicBezTo>
                    <a:pt x="39" y="0"/>
                    <a:pt x="37" y="1"/>
                    <a:pt x="35" y="1"/>
                  </a:cubicBezTo>
                  <a:cubicBezTo>
                    <a:pt x="35" y="254"/>
                    <a:pt x="35" y="254"/>
                    <a:pt x="35" y="254"/>
                  </a:cubicBezTo>
                  <a:cubicBezTo>
                    <a:pt x="35" y="266"/>
                    <a:pt x="14" y="274"/>
                    <a:pt x="0" y="274"/>
                  </a:cubicBezTo>
                  <a:cubicBezTo>
                    <a:pt x="13" y="274"/>
                    <a:pt x="40" y="274"/>
                    <a:pt x="40" y="255"/>
                  </a:cubicBezTo>
                  <a:lnTo>
                    <a:pt x="40" y="0"/>
                  </a:lnTo>
                  <a:close/>
                </a:path>
              </a:pathLst>
            </a:custGeom>
            <a:solidFill>
              <a:srgbClr val="C6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1" name="Freeform 17">
              <a:extLst>
                <a:ext uri="{FF2B5EF4-FFF2-40B4-BE49-F238E27FC236}">
                  <a16:creationId xmlns:a16="http://schemas.microsoft.com/office/drawing/2014/main" id="{E69831ED-78D5-4AE9-8877-ED03E56E3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608"/>
              <a:ext cx="192" cy="35"/>
            </a:xfrm>
            <a:custGeom>
              <a:avLst/>
              <a:gdLst>
                <a:gd name="T0" fmla="*/ 0 w 77"/>
                <a:gd name="T1" fmla="*/ 0 h 13"/>
                <a:gd name="T2" fmla="*/ 2947 w 77"/>
                <a:gd name="T3" fmla="*/ 471 h 13"/>
                <a:gd name="T4" fmla="*/ 2977 w 7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3">
                  <a:moveTo>
                    <a:pt x="0" y="0"/>
                  </a:moveTo>
                  <a:cubicBezTo>
                    <a:pt x="8" y="7"/>
                    <a:pt x="42" y="13"/>
                    <a:pt x="76" y="9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2" name="Freeform 18">
              <a:extLst>
                <a:ext uri="{FF2B5EF4-FFF2-40B4-BE49-F238E27FC236}">
                  <a16:creationId xmlns:a16="http://schemas.microsoft.com/office/drawing/2014/main" id="{58435595-8BB2-4DC8-9576-1E44E4A63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2163"/>
              <a:ext cx="227" cy="37"/>
            </a:xfrm>
            <a:custGeom>
              <a:avLst/>
              <a:gdLst>
                <a:gd name="T0" fmla="*/ 0 w 91"/>
                <a:gd name="T1" fmla="*/ 349 h 14"/>
                <a:gd name="T2" fmla="*/ 1786 w 91"/>
                <a:gd name="T3" fmla="*/ 685 h 14"/>
                <a:gd name="T4" fmla="*/ 3522 w 91"/>
                <a:gd name="T5" fmla="*/ 391 h 14"/>
                <a:gd name="T6" fmla="*/ 3522 w 91"/>
                <a:gd name="T7" fmla="*/ 349 h 14"/>
                <a:gd name="T8" fmla="*/ 1736 w 91"/>
                <a:gd name="T9" fmla="*/ 0 h 14"/>
                <a:gd name="T10" fmla="*/ 0 w 91"/>
                <a:gd name="T11" fmla="*/ 349 h 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1" h="14">
                  <a:moveTo>
                    <a:pt x="0" y="7"/>
                  </a:moveTo>
                  <a:cubicBezTo>
                    <a:pt x="1" y="11"/>
                    <a:pt x="21" y="14"/>
                    <a:pt x="46" y="14"/>
                  </a:cubicBezTo>
                  <a:cubicBezTo>
                    <a:pt x="69" y="14"/>
                    <a:pt x="89" y="11"/>
                    <a:pt x="91" y="8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90" y="3"/>
                    <a:pt x="70" y="0"/>
                    <a:pt x="45" y="0"/>
                  </a:cubicBezTo>
                  <a:cubicBezTo>
                    <a:pt x="22" y="0"/>
                    <a:pt x="2" y="3"/>
                    <a:pt x="0" y="7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3" name="Freeform 19">
              <a:extLst>
                <a:ext uri="{FF2B5EF4-FFF2-40B4-BE49-F238E27FC236}">
                  <a16:creationId xmlns:a16="http://schemas.microsoft.com/office/drawing/2014/main" id="{B345AC6C-EA14-433B-9C37-99849418FC8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0" y="1573"/>
              <a:ext cx="1" cy="1323"/>
            </a:xfrm>
            <a:custGeom>
              <a:avLst/>
              <a:gdLst>
                <a:gd name="T0" fmla="*/ 0 w 1"/>
                <a:gd name="T1" fmla="*/ 1323 h 1323"/>
                <a:gd name="T2" fmla="*/ 0 w 1"/>
                <a:gd name="T3" fmla="*/ 1323 h 1323"/>
                <a:gd name="T4" fmla="*/ 0 w 1"/>
                <a:gd name="T5" fmla="*/ 0 h 132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23">
                  <a:moveTo>
                    <a:pt x="0" y="1323"/>
                  </a:moveTo>
                  <a:lnTo>
                    <a:pt x="0" y="1323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4" name="Freeform 20">
              <a:extLst>
                <a:ext uri="{FF2B5EF4-FFF2-40B4-BE49-F238E27FC236}">
                  <a16:creationId xmlns:a16="http://schemas.microsoft.com/office/drawing/2014/main" id="{33C17C1F-2B00-4035-95E2-2F5A5CF14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573"/>
              <a:ext cx="1" cy="1323"/>
            </a:xfrm>
            <a:custGeom>
              <a:avLst/>
              <a:gdLst>
                <a:gd name="T0" fmla="*/ 0 w 1"/>
                <a:gd name="T1" fmla="*/ 0 h 1323"/>
                <a:gd name="T2" fmla="*/ 0 w 1"/>
                <a:gd name="T3" fmla="*/ 1323 h 1323"/>
                <a:gd name="T4" fmla="*/ 0 w 1"/>
                <a:gd name="T5" fmla="*/ 1323 h 1323"/>
                <a:gd name="T6" fmla="*/ 0 w 1"/>
                <a:gd name="T7" fmla="*/ 1323 h 13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23">
                  <a:moveTo>
                    <a:pt x="0" y="0"/>
                  </a:moveTo>
                  <a:lnTo>
                    <a:pt x="0" y="1323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5" name="Freeform 21">
              <a:extLst>
                <a:ext uri="{FF2B5EF4-FFF2-40B4-BE49-F238E27FC236}">
                  <a16:creationId xmlns:a16="http://schemas.microsoft.com/office/drawing/2014/main" id="{AEF54B83-AF62-48D9-B234-1FC429452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896"/>
              <a:ext cx="233" cy="272"/>
            </a:xfrm>
            <a:custGeom>
              <a:avLst/>
              <a:gdLst>
                <a:gd name="T0" fmla="*/ 0 w 93"/>
                <a:gd name="T1" fmla="*/ 0 h 102"/>
                <a:gd name="T2" fmla="*/ 0 w 93"/>
                <a:gd name="T3" fmla="*/ 0 h 102"/>
                <a:gd name="T4" fmla="*/ 1463 w 93"/>
                <a:gd name="T5" fmla="*/ 4915 h 102"/>
                <a:gd name="T6" fmla="*/ 1859 w 93"/>
                <a:gd name="T7" fmla="*/ 5155 h 102"/>
                <a:gd name="T8" fmla="*/ 2202 w 93"/>
                <a:gd name="T9" fmla="*/ 4915 h 102"/>
                <a:gd name="T10" fmla="*/ 3665 w 93"/>
                <a:gd name="T11" fmla="*/ 0 h 102"/>
                <a:gd name="T12" fmla="*/ 3665 w 93"/>
                <a:gd name="T13" fmla="*/ 0 h 10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3" h="10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6"/>
                    <a:pt x="37" y="97"/>
                  </a:cubicBezTo>
                  <a:cubicBezTo>
                    <a:pt x="40" y="100"/>
                    <a:pt x="41" y="102"/>
                    <a:pt x="47" y="102"/>
                  </a:cubicBezTo>
                  <a:cubicBezTo>
                    <a:pt x="52" y="102"/>
                    <a:pt x="53" y="100"/>
                    <a:pt x="56" y="97"/>
                  </a:cubicBezTo>
                  <a:cubicBezTo>
                    <a:pt x="66" y="86"/>
                    <a:pt x="93" y="2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6" name="Freeform 22">
              <a:extLst>
                <a:ext uri="{FF2B5EF4-FFF2-40B4-BE49-F238E27FC236}">
                  <a16:creationId xmlns:a16="http://schemas.microsoft.com/office/drawing/2014/main" id="{558B296F-A97E-4C0C-9646-5650A1B16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901"/>
              <a:ext cx="112" cy="30"/>
            </a:xfrm>
            <a:custGeom>
              <a:avLst/>
              <a:gdLst>
                <a:gd name="T0" fmla="*/ 0 w 45"/>
                <a:gd name="T1" fmla="*/ 611 h 11"/>
                <a:gd name="T2" fmla="*/ 1727 w 45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11">
                  <a:moveTo>
                    <a:pt x="0" y="11"/>
                  </a:moveTo>
                  <a:cubicBezTo>
                    <a:pt x="29" y="11"/>
                    <a:pt x="42" y="4"/>
                    <a:pt x="45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7" name="Freeform 23">
              <a:extLst>
                <a:ext uri="{FF2B5EF4-FFF2-40B4-BE49-F238E27FC236}">
                  <a16:creationId xmlns:a16="http://schemas.microsoft.com/office/drawing/2014/main" id="{43E3E4AF-13AF-41E9-B646-692269F6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715"/>
              <a:ext cx="98" cy="5"/>
            </a:xfrm>
            <a:custGeom>
              <a:avLst/>
              <a:gdLst>
                <a:gd name="T0" fmla="*/ 0 w 39"/>
                <a:gd name="T1" fmla="*/ 83 h 2"/>
                <a:gd name="T2" fmla="*/ 1553 w 3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">
                  <a:moveTo>
                    <a:pt x="0" y="2"/>
                  </a:moveTo>
                  <a:cubicBezTo>
                    <a:pt x="19" y="2"/>
                    <a:pt x="29" y="1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8" name="Freeform 24">
              <a:extLst>
                <a:ext uri="{FF2B5EF4-FFF2-40B4-BE49-F238E27FC236}">
                  <a16:creationId xmlns:a16="http://schemas.microsoft.com/office/drawing/2014/main" id="{FA367E6F-8689-4CDB-87DA-781F393B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704"/>
              <a:ext cx="13" cy="35"/>
            </a:xfrm>
            <a:custGeom>
              <a:avLst/>
              <a:gdLst>
                <a:gd name="T0" fmla="*/ 8 w 13"/>
                <a:gd name="T1" fmla="*/ 3 h 35"/>
                <a:gd name="T2" fmla="*/ 8 w 13"/>
                <a:gd name="T3" fmla="*/ 3 h 35"/>
                <a:gd name="T4" fmla="*/ 3 w 13"/>
                <a:gd name="T5" fmla="*/ 8 h 35"/>
                <a:gd name="T6" fmla="*/ 0 w 13"/>
                <a:gd name="T7" fmla="*/ 3 h 35"/>
                <a:gd name="T8" fmla="*/ 8 w 13"/>
                <a:gd name="T9" fmla="*/ 0 h 35"/>
                <a:gd name="T10" fmla="*/ 13 w 13"/>
                <a:gd name="T11" fmla="*/ 0 h 35"/>
                <a:gd name="T12" fmla="*/ 13 w 13"/>
                <a:gd name="T13" fmla="*/ 35 h 35"/>
                <a:gd name="T14" fmla="*/ 8 w 13"/>
                <a:gd name="T15" fmla="*/ 35 h 35"/>
                <a:gd name="T16" fmla="*/ 8 w 13"/>
                <a:gd name="T17" fmla="*/ 3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5">
                  <a:moveTo>
                    <a:pt x="8" y="3"/>
                  </a:moveTo>
                  <a:lnTo>
                    <a:pt x="8" y="3"/>
                  </a:lnTo>
                  <a:lnTo>
                    <a:pt x="3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5"/>
                  </a:lnTo>
                  <a:lnTo>
                    <a:pt x="8" y="3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79" name="Freeform 25">
              <a:extLst>
                <a:ext uri="{FF2B5EF4-FFF2-40B4-BE49-F238E27FC236}">
                  <a16:creationId xmlns:a16="http://schemas.microsoft.com/office/drawing/2014/main" id="{CBA8D341-8588-4400-8770-B0544370F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704"/>
              <a:ext cx="20" cy="35"/>
            </a:xfrm>
            <a:custGeom>
              <a:avLst/>
              <a:gdLst>
                <a:gd name="T0" fmla="*/ 50 w 8"/>
                <a:gd name="T1" fmla="*/ 587 h 13"/>
                <a:gd name="T2" fmla="*/ 125 w 8"/>
                <a:gd name="T3" fmla="*/ 587 h 13"/>
                <a:gd name="T4" fmla="*/ 238 w 8"/>
                <a:gd name="T5" fmla="*/ 471 h 13"/>
                <a:gd name="T6" fmla="*/ 125 w 8"/>
                <a:gd name="T7" fmla="*/ 312 h 13"/>
                <a:gd name="T8" fmla="*/ 83 w 8"/>
                <a:gd name="T9" fmla="*/ 312 h 13"/>
                <a:gd name="T10" fmla="*/ 83 w 8"/>
                <a:gd name="T11" fmla="*/ 253 h 13"/>
                <a:gd name="T12" fmla="*/ 125 w 8"/>
                <a:gd name="T13" fmla="*/ 253 h 13"/>
                <a:gd name="T14" fmla="*/ 238 w 8"/>
                <a:gd name="T15" fmla="*/ 159 h 13"/>
                <a:gd name="T16" fmla="*/ 158 w 8"/>
                <a:gd name="T17" fmla="*/ 59 h 13"/>
                <a:gd name="T18" fmla="*/ 50 w 8"/>
                <a:gd name="T19" fmla="*/ 94 h 13"/>
                <a:gd name="T20" fmla="*/ 50 w 8"/>
                <a:gd name="T21" fmla="*/ 0 h 13"/>
                <a:gd name="T22" fmla="*/ 158 w 8"/>
                <a:gd name="T23" fmla="*/ 0 h 13"/>
                <a:gd name="T24" fmla="*/ 31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471 h 13"/>
                <a:gd name="T32" fmla="*/ 158 w 8"/>
                <a:gd name="T33" fmla="*/ 681 h 13"/>
                <a:gd name="T34" fmla="*/ 0 w 8"/>
                <a:gd name="T35" fmla="*/ 625 h 13"/>
                <a:gd name="T36" fmla="*/ 5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1" y="11"/>
                  </a:moveTo>
                  <a:cubicBezTo>
                    <a:pt x="1" y="11"/>
                    <a:pt x="2" y="11"/>
                    <a:pt x="3" y="11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6" y="4"/>
                    <a:pt x="6" y="3"/>
                  </a:cubicBezTo>
                  <a:cubicBezTo>
                    <a:pt x="6" y="2"/>
                    <a:pt x="5" y="1"/>
                    <a:pt x="4" y="1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7" y="0"/>
                    <a:pt x="8" y="1"/>
                    <a:pt x="8" y="3"/>
                  </a:cubicBezTo>
                  <a:cubicBezTo>
                    <a:pt x="8" y="4"/>
                    <a:pt x="7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7" y="13"/>
                    <a:pt x="4" y="13"/>
                  </a:cubicBezTo>
                  <a:cubicBezTo>
                    <a:pt x="2" y="13"/>
                    <a:pt x="1" y="12"/>
                    <a:pt x="0" y="12"/>
                  </a:cubicBezTo>
                  <a:lnTo>
                    <a:pt x="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0" name="Freeform 26">
              <a:extLst>
                <a:ext uri="{FF2B5EF4-FFF2-40B4-BE49-F238E27FC236}">
                  <a16:creationId xmlns:a16="http://schemas.microsoft.com/office/drawing/2014/main" id="{8B58C013-47BD-4F50-A6B0-A028446FA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805"/>
              <a:ext cx="13" cy="32"/>
            </a:xfrm>
            <a:custGeom>
              <a:avLst/>
              <a:gdLst>
                <a:gd name="T0" fmla="*/ 8 w 13"/>
                <a:gd name="T1" fmla="*/ 3 h 32"/>
                <a:gd name="T2" fmla="*/ 8 w 13"/>
                <a:gd name="T3" fmla="*/ 3 h 32"/>
                <a:gd name="T4" fmla="*/ 3 w 13"/>
                <a:gd name="T5" fmla="*/ 6 h 32"/>
                <a:gd name="T6" fmla="*/ 0 w 13"/>
                <a:gd name="T7" fmla="*/ 3 h 32"/>
                <a:gd name="T8" fmla="*/ 8 w 13"/>
                <a:gd name="T9" fmla="*/ 0 h 32"/>
                <a:gd name="T10" fmla="*/ 13 w 13"/>
                <a:gd name="T11" fmla="*/ 0 h 32"/>
                <a:gd name="T12" fmla="*/ 13 w 13"/>
                <a:gd name="T13" fmla="*/ 32 h 32"/>
                <a:gd name="T14" fmla="*/ 8 w 13"/>
                <a:gd name="T15" fmla="*/ 32 h 32"/>
                <a:gd name="T16" fmla="*/ 8 w 13"/>
                <a:gd name="T17" fmla="*/ 3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2">
                  <a:moveTo>
                    <a:pt x="8" y="3"/>
                  </a:moveTo>
                  <a:lnTo>
                    <a:pt x="8" y="3"/>
                  </a:lnTo>
                  <a:lnTo>
                    <a:pt x="3" y="6"/>
                  </a:lnTo>
                  <a:lnTo>
                    <a:pt x="0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2"/>
                  </a:lnTo>
                  <a:lnTo>
                    <a:pt x="8" y="32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1" name="Freeform 27">
              <a:extLst>
                <a:ext uri="{FF2B5EF4-FFF2-40B4-BE49-F238E27FC236}">
                  <a16:creationId xmlns:a16="http://schemas.microsoft.com/office/drawing/2014/main" id="{2C13B48E-37C0-42CC-BE1D-E9F8F1634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1803"/>
              <a:ext cx="20" cy="34"/>
            </a:xfrm>
            <a:custGeom>
              <a:avLst/>
              <a:gdLst>
                <a:gd name="T0" fmla="*/ 0 w 8"/>
                <a:gd name="T1" fmla="*/ 609 h 13"/>
                <a:gd name="T2" fmla="*/ 0 w 8"/>
                <a:gd name="T3" fmla="*/ 554 h 13"/>
                <a:gd name="T4" fmla="*/ 83 w 8"/>
                <a:gd name="T5" fmla="*/ 520 h 13"/>
                <a:gd name="T6" fmla="*/ 238 w 8"/>
                <a:gd name="T7" fmla="*/ 178 h 13"/>
                <a:gd name="T8" fmla="*/ 158 w 8"/>
                <a:gd name="T9" fmla="*/ 89 h 13"/>
                <a:gd name="T10" fmla="*/ 50 w 8"/>
                <a:gd name="T11" fmla="*/ 144 h 13"/>
                <a:gd name="T12" fmla="*/ 50 w 8"/>
                <a:gd name="T13" fmla="*/ 89 h 13"/>
                <a:gd name="T14" fmla="*/ 158 w 8"/>
                <a:gd name="T15" fmla="*/ 0 h 13"/>
                <a:gd name="T16" fmla="*/ 313 w 8"/>
                <a:gd name="T17" fmla="*/ 178 h 13"/>
                <a:gd name="T18" fmla="*/ 158 w 8"/>
                <a:gd name="T19" fmla="*/ 520 h 13"/>
                <a:gd name="T20" fmla="*/ 125 w 8"/>
                <a:gd name="T21" fmla="*/ 554 h 13"/>
                <a:gd name="T22" fmla="*/ 125 w 8"/>
                <a:gd name="T23" fmla="*/ 554 h 13"/>
                <a:gd name="T24" fmla="*/ 313 w 8"/>
                <a:gd name="T25" fmla="*/ 554 h 13"/>
                <a:gd name="T26" fmla="*/ 313 w 8"/>
                <a:gd name="T27" fmla="*/ 609 h 13"/>
                <a:gd name="T28" fmla="*/ 0 w 8"/>
                <a:gd name="T29" fmla="*/ 609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6" y="6"/>
                    <a:pt x="6" y="4"/>
                  </a:cubicBezTo>
                  <a:cubicBezTo>
                    <a:pt x="6" y="3"/>
                    <a:pt x="6" y="2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2" name="Freeform 28">
              <a:extLst>
                <a:ext uri="{FF2B5EF4-FFF2-40B4-BE49-F238E27FC236}">
                  <a16:creationId xmlns:a16="http://schemas.microsoft.com/office/drawing/2014/main" id="{E5AE9AB2-DEA4-4034-846D-EFF561793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1907"/>
              <a:ext cx="13" cy="34"/>
            </a:xfrm>
            <a:custGeom>
              <a:avLst/>
              <a:gdLst>
                <a:gd name="T0" fmla="*/ 8 w 13"/>
                <a:gd name="T1" fmla="*/ 2 h 34"/>
                <a:gd name="T2" fmla="*/ 8 w 13"/>
                <a:gd name="T3" fmla="*/ 2 h 34"/>
                <a:gd name="T4" fmla="*/ 3 w 13"/>
                <a:gd name="T5" fmla="*/ 8 h 34"/>
                <a:gd name="T6" fmla="*/ 0 w 13"/>
                <a:gd name="T7" fmla="*/ 2 h 34"/>
                <a:gd name="T8" fmla="*/ 8 w 13"/>
                <a:gd name="T9" fmla="*/ 0 h 34"/>
                <a:gd name="T10" fmla="*/ 13 w 13"/>
                <a:gd name="T11" fmla="*/ 0 h 34"/>
                <a:gd name="T12" fmla="*/ 13 w 13"/>
                <a:gd name="T13" fmla="*/ 34 h 34"/>
                <a:gd name="T14" fmla="*/ 8 w 13"/>
                <a:gd name="T15" fmla="*/ 34 h 34"/>
                <a:gd name="T16" fmla="*/ 8 w 13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4">
                  <a:moveTo>
                    <a:pt x="8" y="2"/>
                  </a:moveTo>
                  <a:lnTo>
                    <a:pt x="8" y="2"/>
                  </a:lnTo>
                  <a:lnTo>
                    <a:pt x="3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4"/>
                  </a:lnTo>
                  <a:lnTo>
                    <a:pt x="8" y="3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3" name="Freeform 29">
              <a:extLst>
                <a:ext uri="{FF2B5EF4-FFF2-40B4-BE49-F238E27FC236}">
                  <a16:creationId xmlns:a16="http://schemas.microsoft.com/office/drawing/2014/main" id="{F040ACD5-2307-4EE5-AC8F-7CAED69898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" y="1907"/>
              <a:ext cx="13" cy="34"/>
            </a:xfrm>
            <a:custGeom>
              <a:avLst/>
              <a:gdLst>
                <a:gd name="T0" fmla="*/ 8 w 13"/>
                <a:gd name="T1" fmla="*/ 2 h 34"/>
                <a:gd name="T2" fmla="*/ 8 w 13"/>
                <a:gd name="T3" fmla="*/ 2 h 34"/>
                <a:gd name="T4" fmla="*/ 3 w 13"/>
                <a:gd name="T5" fmla="*/ 8 h 34"/>
                <a:gd name="T6" fmla="*/ 0 w 13"/>
                <a:gd name="T7" fmla="*/ 2 h 34"/>
                <a:gd name="T8" fmla="*/ 8 w 13"/>
                <a:gd name="T9" fmla="*/ 0 h 34"/>
                <a:gd name="T10" fmla="*/ 13 w 13"/>
                <a:gd name="T11" fmla="*/ 0 h 34"/>
                <a:gd name="T12" fmla="*/ 13 w 13"/>
                <a:gd name="T13" fmla="*/ 34 h 34"/>
                <a:gd name="T14" fmla="*/ 8 w 13"/>
                <a:gd name="T15" fmla="*/ 34 h 34"/>
                <a:gd name="T16" fmla="*/ 8 w 13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4">
                  <a:moveTo>
                    <a:pt x="8" y="2"/>
                  </a:moveTo>
                  <a:lnTo>
                    <a:pt x="8" y="2"/>
                  </a:lnTo>
                  <a:lnTo>
                    <a:pt x="3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4"/>
                  </a:lnTo>
                  <a:lnTo>
                    <a:pt x="8" y="3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4" name="Freeform 30">
              <a:extLst>
                <a:ext uri="{FF2B5EF4-FFF2-40B4-BE49-F238E27FC236}">
                  <a16:creationId xmlns:a16="http://schemas.microsoft.com/office/drawing/2014/main" id="{C45518DF-D65C-42C7-90E4-C6EA6DF34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008"/>
              <a:ext cx="13" cy="35"/>
            </a:xfrm>
            <a:custGeom>
              <a:avLst/>
              <a:gdLst>
                <a:gd name="T0" fmla="*/ 8 w 13"/>
                <a:gd name="T1" fmla="*/ 3 h 35"/>
                <a:gd name="T2" fmla="*/ 8 w 13"/>
                <a:gd name="T3" fmla="*/ 3 h 35"/>
                <a:gd name="T4" fmla="*/ 3 w 13"/>
                <a:gd name="T5" fmla="*/ 5 h 35"/>
                <a:gd name="T6" fmla="*/ 0 w 13"/>
                <a:gd name="T7" fmla="*/ 3 h 35"/>
                <a:gd name="T8" fmla="*/ 8 w 13"/>
                <a:gd name="T9" fmla="*/ 0 h 35"/>
                <a:gd name="T10" fmla="*/ 13 w 13"/>
                <a:gd name="T11" fmla="*/ 0 h 35"/>
                <a:gd name="T12" fmla="*/ 13 w 13"/>
                <a:gd name="T13" fmla="*/ 35 h 35"/>
                <a:gd name="T14" fmla="*/ 8 w 13"/>
                <a:gd name="T15" fmla="*/ 35 h 35"/>
                <a:gd name="T16" fmla="*/ 8 w 13"/>
                <a:gd name="T17" fmla="*/ 3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35">
                  <a:moveTo>
                    <a:pt x="8" y="3"/>
                  </a:moveTo>
                  <a:lnTo>
                    <a:pt x="8" y="3"/>
                  </a:lnTo>
                  <a:lnTo>
                    <a:pt x="3" y="5"/>
                  </a:lnTo>
                  <a:lnTo>
                    <a:pt x="0" y="3"/>
                  </a:lnTo>
                  <a:lnTo>
                    <a:pt x="8" y="0"/>
                  </a:lnTo>
                  <a:lnTo>
                    <a:pt x="13" y="0"/>
                  </a:lnTo>
                  <a:lnTo>
                    <a:pt x="13" y="35"/>
                  </a:lnTo>
                  <a:lnTo>
                    <a:pt x="8" y="3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5" name="Freeform 31">
              <a:extLst>
                <a:ext uri="{FF2B5EF4-FFF2-40B4-BE49-F238E27FC236}">
                  <a16:creationId xmlns:a16="http://schemas.microsoft.com/office/drawing/2014/main" id="{D0CDF962-4483-41F2-BFA9-28C58A69E0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005"/>
              <a:ext cx="22" cy="38"/>
            </a:xfrm>
            <a:custGeom>
              <a:avLst/>
              <a:gdLst>
                <a:gd name="T0" fmla="*/ 144 w 9"/>
                <a:gd name="T1" fmla="*/ 760 h 14"/>
                <a:gd name="T2" fmla="*/ 0 w 9"/>
                <a:gd name="T3" fmla="*/ 383 h 14"/>
                <a:gd name="T4" fmla="*/ 174 w 9"/>
                <a:gd name="T5" fmla="*/ 0 h 14"/>
                <a:gd name="T6" fmla="*/ 323 w 9"/>
                <a:gd name="T7" fmla="*/ 383 h 14"/>
                <a:gd name="T8" fmla="*/ 144 w 9"/>
                <a:gd name="T9" fmla="*/ 760 h 14"/>
                <a:gd name="T10" fmla="*/ 144 w 9"/>
                <a:gd name="T11" fmla="*/ 662 h 14"/>
                <a:gd name="T12" fmla="*/ 252 w 9"/>
                <a:gd name="T13" fmla="*/ 383 h 14"/>
                <a:gd name="T14" fmla="*/ 144 w 9"/>
                <a:gd name="T15" fmla="*/ 103 h 14"/>
                <a:gd name="T16" fmla="*/ 71 w 9"/>
                <a:gd name="T17" fmla="*/ 383 h 14"/>
                <a:gd name="T18" fmla="*/ 144 w 9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6" name="Freeform 32">
              <a:extLst>
                <a:ext uri="{FF2B5EF4-FFF2-40B4-BE49-F238E27FC236}">
                  <a16:creationId xmlns:a16="http://schemas.microsoft.com/office/drawing/2014/main" id="{C85DE9A4-FD30-4477-8053-4CDA62F991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109"/>
              <a:ext cx="22" cy="38"/>
            </a:xfrm>
            <a:custGeom>
              <a:avLst/>
              <a:gdLst>
                <a:gd name="T0" fmla="*/ 29 w 9"/>
                <a:gd name="T1" fmla="*/ 662 h 14"/>
                <a:gd name="T2" fmla="*/ 103 w 9"/>
                <a:gd name="T3" fmla="*/ 662 h 14"/>
                <a:gd name="T4" fmla="*/ 174 w 9"/>
                <a:gd name="T5" fmla="*/ 597 h 14"/>
                <a:gd name="T6" fmla="*/ 252 w 9"/>
                <a:gd name="T7" fmla="*/ 383 h 14"/>
                <a:gd name="T8" fmla="*/ 252 w 9"/>
                <a:gd name="T9" fmla="*/ 383 h 14"/>
                <a:gd name="T10" fmla="*/ 144 w 9"/>
                <a:gd name="T11" fmla="*/ 478 h 14"/>
                <a:gd name="T12" fmla="*/ 0 w 9"/>
                <a:gd name="T13" fmla="*/ 280 h 14"/>
                <a:gd name="T14" fmla="*/ 174 w 9"/>
                <a:gd name="T15" fmla="*/ 0 h 14"/>
                <a:gd name="T16" fmla="*/ 323 w 9"/>
                <a:gd name="T17" fmla="*/ 318 h 14"/>
                <a:gd name="T18" fmla="*/ 252 w 9"/>
                <a:gd name="T19" fmla="*/ 662 h 14"/>
                <a:gd name="T20" fmla="*/ 103 w 9"/>
                <a:gd name="T21" fmla="*/ 700 h 14"/>
                <a:gd name="T22" fmla="*/ 29 w 9"/>
                <a:gd name="T23" fmla="*/ 760 h 14"/>
                <a:gd name="T24" fmla="*/ 29 w 9"/>
                <a:gd name="T25" fmla="*/ 662 h 14"/>
                <a:gd name="T26" fmla="*/ 144 w 9"/>
                <a:gd name="T27" fmla="*/ 103 h 14"/>
                <a:gd name="T28" fmla="*/ 71 w 9"/>
                <a:gd name="T29" fmla="*/ 280 h 14"/>
                <a:gd name="T30" fmla="*/ 144 w 9"/>
                <a:gd name="T31" fmla="*/ 383 h 14"/>
                <a:gd name="T32" fmla="*/ 252 w 9"/>
                <a:gd name="T33" fmla="*/ 318 h 14"/>
                <a:gd name="T34" fmla="*/ 252 w 9"/>
                <a:gd name="T35" fmla="*/ 280 h 14"/>
                <a:gd name="T36" fmla="*/ 144 w 9"/>
                <a:gd name="T37" fmla="*/ 103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" h="14">
                  <a:moveTo>
                    <a:pt x="1" y="12"/>
                  </a:moveTo>
                  <a:cubicBezTo>
                    <a:pt x="2" y="12"/>
                    <a:pt x="2" y="12"/>
                    <a:pt x="3" y="12"/>
                  </a:cubicBezTo>
                  <a:cubicBezTo>
                    <a:pt x="4" y="12"/>
                    <a:pt x="5" y="11"/>
                    <a:pt x="5" y="11"/>
                  </a:cubicBezTo>
                  <a:cubicBezTo>
                    <a:pt x="6" y="10"/>
                    <a:pt x="7" y="9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7" y="0"/>
                    <a:pt x="9" y="2"/>
                    <a:pt x="9" y="6"/>
                  </a:cubicBezTo>
                  <a:cubicBezTo>
                    <a:pt x="9" y="8"/>
                    <a:pt x="8" y="10"/>
                    <a:pt x="7" y="12"/>
                  </a:cubicBezTo>
                  <a:cubicBezTo>
                    <a:pt x="6" y="13"/>
                    <a:pt x="4" y="13"/>
                    <a:pt x="3" y="13"/>
                  </a:cubicBezTo>
                  <a:cubicBezTo>
                    <a:pt x="2" y="13"/>
                    <a:pt x="2" y="14"/>
                    <a:pt x="1" y="14"/>
                  </a:cubicBezTo>
                  <a:lnTo>
                    <a:pt x="1" y="12"/>
                  </a:lnTo>
                  <a:close/>
                  <a:moveTo>
                    <a:pt x="4" y="2"/>
                  </a:moveTo>
                  <a:cubicBezTo>
                    <a:pt x="3" y="2"/>
                    <a:pt x="2" y="3"/>
                    <a:pt x="2" y="5"/>
                  </a:cubicBezTo>
                  <a:cubicBezTo>
                    <a:pt x="2" y="6"/>
                    <a:pt x="3" y="7"/>
                    <a:pt x="4" y="7"/>
                  </a:cubicBezTo>
                  <a:cubicBezTo>
                    <a:pt x="6" y="7"/>
                    <a:pt x="6" y="7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7" name="Freeform 33">
              <a:extLst>
                <a:ext uri="{FF2B5EF4-FFF2-40B4-BE49-F238E27FC236}">
                  <a16:creationId xmlns:a16="http://schemas.microsoft.com/office/drawing/2014/main" id="{484DC835-82AA-41AB-86C4-80AFDF868B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211"/>
              <a:ext cx="22" cy="34"/>
            </a:xfrm>
            <a:custGeom>
              <a:avLst/>
              <a:gdLst>
                <a:gd name="T0" fmla="*/ 174 w 9"/>
                <a:gd name="T1" fmla="*/ 0 h 13"/>
                <a:gd name="T2" fmla="*/ 293 w 9"/>
                <a:gd name="T3" fmla="*/ 144 h 13"/>
                <a:gd name="T4" fmla="*/ 220 w 9"/>
                <a:gd name="T5" fmla="*/ 288 h 13"/>
                <a:gd name="T6" fmla="*/ 220 w 9"/>
                <a:gd name="T7" fmla="*/ 288 h 13"/>
                <a:gd name="T8" fmla="*/ 323 w 9"/>
                <a:gd name="T9" fmla="*/ 466 h 13"/>
                <a:gd name="T10" fmla="*/ 144 w 9"/>
                <a:gd name="T11" fmla="*/ 609 h 13"/>
                <a:gd name="T12" fmla="*/ 0 w 9"/>
                <a:gd name="T13" fmla="*/ 466 h 13"/>
                <a:gd name="T14" fmla="*/ 103 w 9"/>
                <a:gd name="T15" fmla="*/ 288 h 13"/>
                <a:gd name="T16" fmla="*/ 103 w 9"/>
                <a:gd name="T17" fmla="*/ 288 h 13"/>
                <a:gd name="T18" fmla="*/ 29 w 9"/>
                <a:gd name="T19" fmla="*/ 144 h 13"/>
                <a:gd name="T20" fmla="*/ 174 w 9"/>
                <a:gd name="T21" fmla="*/ 0 h 13"/>
                <a:gd name="T22" fmla="*/ 144 w 9"/>
                <a:gd name="T23" fmla="*/ 554 h 13"/>
                <a:gd name="T24" fmla="*/ 252 w 9"/>
                <a:gd name="T25" fmla="*/ 466 h 13"/>
                <a:gd name="T26" fmla="*/ 144 w 9"/>
                <a:gd name="T27" fmla="*/ 322 h 13"/>
                <a:gd name="T28" fmla="*/ 71 w 9"/>
                <a:gd name="T29" fmla="*/ 466 h 13"/>
                <a:gd name="T30" fmla="*/ 144 w 9"/>
                <a:gd name="T31" fmla="*/ 554 h 13"/>
                <a:gd name="T32" fmla="*/ 144 w 9"/>
                <a:gd name="T33" fmla="*/ 55 h 13"/>
                <a:gd name="T34" fmla="*/ 71 w 9"/>
                <a:gd name="T35" fmla="*/ 144 h 13"/>
                <a:gd name="T36" fmla="*/ 174 w 9"/>
                <a:gd name="T37" fmla="*/ 288 h 13"/>
                <a:gd name="T38" fmla="*/ 252 w 9"/>
                <a:gd name="T39" fmla="*/ 144 h 13"/>
                <a:gd name="T40" fmla="*/ 144 w 9"/>
                <a:gd name="T41" fmla="*/ 55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9" h="13">
                  <a:moveTo>
                    <a:pt x="5" y="0"/>
                  </a:moveTo>
                  <a:cubicBezTo>
                    <a:pt x="7" y="0"/>
                    <a:pt x="8" y="2"/>
                    <a:pt x="8" y="3"/>
                  </a:cubicBezTo>
                  <a:cubicBezTo>
                    <a:pt x="8" y="4"/>
                    <a:pt x="8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8" y="7"/>
                    <a:pt x="9" y="8"/>
                    <a:pt x="9" y="10"/>
                  </a:cubicBezTo>
                  <a:cubicBezTo>
                    <a:pt x="9" y="12"/>
                    <a:pt x="7" y="13"/>
                    <a:pt x="4" y="13"/>
                  </a:cubicBezTo>
                  <a:cubicBezTo>
                    <a:pt x="2" y="13"/>
                    <a:pt x="0" y="12"/>
                    <a:pt x="0" y="10"/>
                  </a:cubicBezTo>
                  <a:cubicBezTo>
                    <a:pt x="0" y="8"/>
                    <a:pt x="1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5"/>
                    <a:pt x="1" y="3"/>
                  </a:cubicBezTo>
                  <a:cubicBezTo>
                    <a:pt x="1" y="1"/>
                    <a:pt x="2" y="0"/>
                    <a:pt x="5" y="0"/>
                  </a:cubicBezTo>
                  <a:close/>
                  <a:moveTo>
                    <a:pt x="4" y="12"/>
                  </a:moveTo>
                  <a:cubicBezTo>
                    <a:pt x="6" y="12"/>
                    <a:pt x="7" y="11"/>
                    <a:pt x="7" y="10"/>
                  </a:cubicBezTo>
                  <a:cubicBezTo>
                    <a:pt x="7" y="8"/>
                    <a:pt x="6" y="7"/>
                    <a:pt x="4" y="7"/>
                  </a:cubicBezTo>
                  <a:cubicBezTo>
                    <a:pt x="3" y="7"/>
                    <a:pt x="2" y="8"/>
                    <a:pt x="2" y="10"/>
                  </a:cubicBezTo>
                  <a:cubicBezTo>
                    <a:pt x="2" y="11"/>
                    <a:pt x="3" y="12"/>
                    <a:pt x="4" y="12"/>
                  </a:cubicBezTo>
                  <a:close/>
                  <a:moveTo>
                    <a:pt x="4" y="1"/>
                  </a:moveTo>
                  <a:cubicBezTo>
                    <a:pt x="3" y="1"/>
                    <a:pt x="2" y="2"/>
                    <a:pt x="2" y="3"/>
                  </a:cubicBezTo>
                  <a:cubicBezTo>
                    <a:pt x="2" y="5"/>
                    <a:pt x="3" y="5"/>
                    <a:pt x="5" y="6"/>
                  </a:cubicBezTo>
                  <a:cubicBezTo>
                    <a:pt x="6" y="5"/>
                    <a:pt x="7" y="5"/>
                    <a:pt x="7" y="3"/>
                  </a:cubicBezTo>
                  <a:cubicBezTo>
                    <a:pt x="7" y="2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8" name="Freeform 34">
              <a:extLst>
                <a:ext uri="{FF2B5EF4-FFF2-40B4-BE49-F238E27FC236}">
                  <a16:creationId xmlns:a16="http://schemas.microsoft.com/office/drawing/2014/main" id="{E1071FD6-BBF6-49C1-BB10-0CB6C7509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312"/>
              <a:ext cx="22" cy="35"/>
            </a:xfrm>
            <a:custGeom>
              <a:avLst/>
              <a:gdLst>
                <a:gd name="T0" fmla="*/ 22 w 22"/>
                <a:gd name="T1" fmla="*/ 0 h 35"/>
                <a:gd name="T2" fmla="*/ 22 w 22"/>
                <a:gd name="T3" fmla="*/ 5 h 35"/>
                <a:gd name="T4" fmla="*/ 7 w 22"/>
                <a:gd name="T5" fmla="*/ 35 h 35"/>
                <a:gd name="T6" fmla="*/ 2 w 22"/>
                <a:gd name="T7" fmla="*/ 35 h 35"/>
                <a:gd name="T8" fmla="*/ 17 w 22"/>
                <a:gd name="T9" fmla="*/ 5 h 35"/>
                <a:gd name="T10" fmla="*/ 17 w 22"/>
                <a:gd name="T11" fmla="*/ 5 h 35"/>
                <a:gd name="T12" fmla="*/ 0 w 22"/>
                <a:gd name="T13" fmla="*/ 5 h 35"/>
                <a:gd name="T14" fmla="*/ 0 w 22"/>
                <a:gd name="T15" fmla="*/ 0 h 35"/>
                <a:gd name="T16" fmla="*/ 22 w 22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" h="35">
                  <a:moveTo>
                    <a:pt x="22" y="0"/>
                  </a:moveTo>
                  <a:lnTo>
                    <a:pt x="22" y="5"/>
                  </a:lnTo>
                  <a:lnTo>
                    <a:pt x="7" y="35"/>
                  </a:lnTo>
                  <a:lnTo>
                    <a:pt x="2" y="35"/>
                  </a:lnTo>
                  <a:lnTo>
                    <a:pt x="1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89" name="Freeform 35">
              <a:extLst>
                <a:ext uri="{FF2B5EF4-FFF2-40B4-BE49-F238E27FC236}">
                  <a16:creationId xmlns:a16="http://schemas.microsoft.com/office/drawing/2014/main" id="{891AF9DA-2096-466D-8A70-80FC71EF3B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413"/>
              <a:ext cx="22" cy="35"/>
            </a:xfrm>
            <a:custGeom>
              <a:avLst/>
              <a:gdLst>
                <a:gd name="T0" fmla="*/ 293 w 9"/>
                <a:gd name="T1" fmla="*/ 94 h 13"/>
                <a:gd name="T2" fmla="*/ 220 w 9"/>
                <a:gd name="T3" fmla="*/ 94 h 13"/>
                <a:gd name="T4" fmla="*/ 71 w 9"/>
                <a:gd name="T5" fmla="*/ 312 h 13"/>
                <a:gd name="T6" fmla="*/ 71 w 9"/>
                <a:gd name="T7" fmla="*/ 312 h 13"/>
                <a:gd name="T8" fmla="*/ 174 w 9"/>
                <a:gd name="T9" fmla="*/ 253 h 13"/>
                <a:gd name="T10" fmla="*/ 323 w 9"/>
                <a:gd name="T11" fmla="*/ 471 h 13"/>
                <a:gd name="T12" fmla="*/ 174 w 9"/>
                <a:gd name="T13" fmla="*/ 681 h 13"/>
                <a:gd name="T14" fmla="*/ 0 w 9"/>
                <a:gd name="T15" fmla="*/ 428 h 13"/>
                <a:gd name="T16" fmla="*/ 71 w 9"/>
                <a:gd name="T17" fmla="*/ 94 h 13"/>
                <a:gd name="T18" fmla="*/ 220 w 9"/>
                <a:gd name="T19" fmla="*/ 0 h 13"/>
                <a:gd name="T20" fmla="*/ 293 w 9"/>
                <a:gd name="T21" fmla="*/ 0 h 13"/>
                <a:gd name="T22" fmla="*/ 293 w 9"/>
                <a:gd name="T23" fmla="*/ 94 h 13"/>
                <a:gd name="T24" fmla="*/ 174 w 9"/>
                <a:gd name="T25" fmla="*/ 625 h 13"/>
                <a:gd name="T26" fmla="*/ 252 w 9"/>
                <a:gd name="T27" fmla="*/ 471 h 13"/>
                <a:gd name="T28" fmla="*/ 144 w 9"/>
                <a:gd name="T29" fmla="*/ 312 h 13"/>
                <a:gd name="T30" fmla="*/ 71 w 9"/>
                <a:gd name="T31" fmla="*/ 428 h 13"/>
                <a:gd name="T32" fmla="*/ 71 w 9"/>
                <a:gd name="T33" fmla="*/ 428 h 13"/>
                <a:gd name="T34" fmla="*/ 174 w 9"/>
                <a:gd name="T35" fmla="*/ 625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9" h="13">
                  <a:moveTo>
                    <a:pt x="8" y="2"/>
                  </a:moveTo>
                  <a:cubicBezTo>
                    <a:pt x="7" y="2"/>
                    <a:pt x="7" y="2"/>
                    <a:pt x="6" y="2"/>
                  </a:cubicBezTo>
                  <a:cubicBezTo>
                    <a:pt x="4" y="2"/>
                    <a:pt x="2" y="4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7" y="5"/>
                    <a:pt x="9" y="6"/>
                    <a:pt x="9" y="9"/>
                  </a:cubicBezTo>
                  <a:cubicBezTo>
                    <a:pt x="9" y="11"/>
                    <a:pt x="7" y="13"/>
                    <a:pt x="5" y="13"/>
                  </a:cubicBezTo>
                  <a:cubicBezTo>
                    <a:pt x="2" y="13"/>
                    <a:pt x="0" y="11"/>
                    <a:pt x="0" y="8"/>
                  </a:cubicBezTo>
                  <a:cubicBezTo>
                    <a:pt x="0" y="5"/>
                    <a:pt x="1" y="3"/>
                    <a:pt x="2" y="2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lnTo>
                    <a:pt x="8" y="2"/>
                  </a:lnTo>
                  <a:close/>
                  <a:moveTo>
                    <a:pt x="5" y="12"/>
                  </a:moveTo>
                  <a:cubicBezTo>
                    <a:pt x="6" y="12"/>
                    <a:pt x="7" y="11"/>
                    <a:pt x="7" y="9"/>
                  </a:cubicBezTo>
                  <a:cubicBezTo>
                    <a:pt x="7" y="7"/>
                    <a:pt x="6" y="6"/>
                    <a:pt x="4" y="6"/>
                  </a:cubicBezTo>
                  <a:cubicBezTo>
                    <a:pt x="3" y="6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1"/>
                    <a:pt x="3" y="12"/>
                    <a:pt x="5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0" name="Freeform 36">
              <a:extLst>
                <a:ext uri="{FF2B5EF4-FFF2-40B4-BE49-F238E27FC236}">
                  <a16:creationId xmlns:a16="http://schemas.microsoft.com/office/drawing/2014/main" id="{74D0F55E-206C-4166-B613-EED067682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512"/>
              <a:ext cx="20" cy="37"/>
            </a:xfrm>
            <a:custGeom>
              <a:avLst/>
              <a:gdLst>
                <a:gd name="T0" fmla="*/ 313 w 8"/>
                <a:gd name="T1" fmla="*/ 90 h 14"/>
                <a:gd name="T2" fmla="*/ 125 w 8"/>
                <a:gd name="T3" fmla="*/ 90 h 14"/>
                <a:gd name="T4" fmla="*/ 83 w 8"/>
                <a:gd name="T5" fmla="*/ 238 h 14"/>
                <a:gd name="T6" fmla="*/ 158 w 8"/>
                <a:gd name="T7" fmla="*/ 238 h 14"/>
                <a:gd name="T8" fmla="*/ 238 w 8"/>
                <a:gd name="T9" fmla="*/ 293 h 14"/>
                <a:gd name="T10" fmla="*/ 313 w 8"/>
                <a:gd name="T11" fmla="*/ 441 h 14"/>
                <a:gd name="T12" fmla="*/ 125 w 8"/>
                <a:gd name="T13" fmla="*/ 685 h 14"/>
                <a:gd name="T14" fmla="*/ 0 w 8"/>
                <a:gd name="T15" fmla="*/ 629 h 14"/>
                <a:gd name="T16" fmla="*/ 50 w 8"/>
                <a:gd name="T17" fmla="*/ 539 h 14"/>
                <a:gd name="T18" fmla="*/ 125 w 8"/>
                <a:gd name="T19" fmla="*/ 595 h 14"/>
                <a:gd name="T20" fmla="*/ 238 w 8"/>
                <a:gd name="T21" fmla="*/ 441 h 14"/>
                <a:gd name="T22" fmla="*/ 125 w 8"/>
                <a:gd name="T23" fmla="*/ 293 h 14"/>
                <a:gd name="T24" fmla="*/ 50 w 8"/>
                <a:gd name="T25" fmla="*/ 349 h 14"/>
                <a:gd name="T26" fmla="*/ 83 w 8"/>
                <a:gd name="T27" fmla="*/ 0 h 14"/>
                <a:gd name="T28" fmla="*/ 313 w 8"/>
                <a:gd name="T29" fmla="*/ 0 h 14"/>
                <a:gd name="T30" fmla="*/ 313 w 8"/>
                <a:gd name="T31" fmla="*/ 9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4">
                  <a:moveTo>
                    <a:pt x="8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8"/>
                    <a:pt x="5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1" name="Freeform 37">
              <a:extLst>
                <a:ext uri="{FF2B5EF4-FFF2-40B4-BE49-F238E27FC236}">
                  <a16:creationId xmlns:a16="http://schemas.microsoft.com/office/drawing/2014/main" id="{770FB121-D418-45CC-BD0A-11FD7C5DA5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0" y="2613"/>
              <a:ext cx="22" cy="35"/>
            </a:xfrm>
            <a:custGeom>
              <a:avLst/>
              <a:gdLst>
                <a:gd name="T0" fmla="*/ 220 w 9"/>
                <a:gd name="T1" fmla="*/ 681 h 13"/>
                <a:gd name="T2" fmla="*/ 220 w 9"/>
                <a:gd name="T3" fmla="*/ 530 h 13"/>
                <a:gd name="T4" fmla="*/ 0 w 9"/>
                <a:gd name="T5" fmla="*/ 530 h 13"/>
                <a:gd name="T6" fmla="*/ 0 w 9"/>
                <a:gd name="T7" fmla="*/ 428 h 13"/>
                <a:gd name="T8" fmla="*/ 174 w 9"/>
                <a:gd name="T9" fmla="*/ 0 h 13"/>
                <a:gd name="T10" fmla="*/ 252 w 9"/>
                <a:gd name="T11" fmla="*/ 0 h 13"/>
                <a:gd name="T12" fmla="*/ 252 w 9"/>
                <a:gd name="T13" fmla="*/ 428 h 13"/>
                <a:gd name="T14" fmla="*/ 323 w 9"/>
                <a:gd name="T15" fmla="*/ 428 h 13"/>
                <a:gd name="T16" fmla="*/ 323 w 9"/>
                <a:gd name="T17" fmla="*/ 530 h 13"/>
                <a:gd name="T18" fmla="*/ 252 w 9"/>
                <a:gd name="T19" fmla="*/ 530 h 13"/>
                <a:gd name="T20" fmla="*/ 252 w 9"/>
                <a:gd name="T21" fmla="*/ 681 h 13"/>
                <a:gd name="T22" fmla="*/ 220 w 9"/>
                <a:gd name="T23" fmla="*/ 681 h 13"/>
                <a:gd name="T24" fmla="*/ 220 w 9"/>
                <a:gd name="T25" fmla="*/ 428 h 13"/>
                <a:gd name="T26" fmla="*/ 220 w 9"/>
                <a:gd name="T27" fmla="*/ 218 h 13"/>
                <a:gd name="T28" fmla="*/ 220 w 9"/>
                <a:gd name="T29" fmla="*/ 94 h 13"/>
                <a:gd name="T30" fmla="*/ 220 w 9"/>
                <a:gd name="T31" fmla="*/ 94 h 13"/>
                <a:gd name="T32" fmla="*/ 174 w 9"/>
                <a:gd name="T33" fmla="*/ 218 h 13"/>
                <a:gd name="T34" fmla="*/ 29 w 9"/>
                <a:gd name="T35" fmla="*/ 428 h 13"/>
                <a:gd name="T36" fmla="*/ 29 w 9"/>
                <a:gd name="T37" fmla="*/ 428 h 13"/>
                <a:gd name="T38" fmla="*/ 220 w 9"/>
                <a:gd name="T39" fmla="*/ 428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13">
                  <a:moveTo>
                    <a:pt x="6" y="13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2" name="Freeform 38">
              <a:extLst>
                <a:ext uri="{FF2B5EF4-FFF2-40B4-BE49-F238E27FC236}">
                  <a16:creationId xmlns:a16="http://schemas.microsoft.com/office/drawing/2014/main" id="{D98A9C83-FADE-466C-9B51-BD0869269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715"/>
              <a:ext cx="20" cy="37"/>
            </a:xfrm>
            <a:custGeom>
              <a:avLst/>
              <a:gdLst>
                <a:gd name="T0" fmla="*/ 50 w 8"/>
                <a:gd name="T1" fmla="*/ 539 h 14"/>
                <a:gd name="T2" fmla="*/ 125 w 8"/>
                <a:gd name="T3" fmla="*/ 595 h 14"/>
                <a:gd name="T4" fmla="*/ 238 w 8"/>
                <a:gd name="T5" fmla="*/ 481 h 14"/>
                <a:gd name="T6" fmla="*/ 125 w 8"/>
                <a:gd name="T7" fmla="*/ 349 h 14"/>
                <a:gd name="T8" fmla="*/ 83 w 8"/>
                <a:gd name="T9" fmla="*/ 349 h 14"/>
                <a:gd name="T10" fmla="*/ 83 w 8"/>
                <a:gd name="T11" fmla="*/ 293 h 14"/>
                <a:gd name="T12" fmla="*/ 125 w 8"/>
                <a:gd name="T13" fmla="*/ 293 h 14"/>
                <a:gd name="T14" fmla="*/ 238 w 8"/>
                <a:gd name="T15" fmla="*/ 204 h 14"/>
                <a:gd name="T16" fmla="*/ 158 w 8"/>
                <a:gd name="T17" fmla="*/ 90 h 14"/>
                <a:gd name="T18" fmla="*/ 50 w 8"/>
                <a:gd name="T19" fmla="*/ 148 h 14"/>
                <a:gd name="T20" fmla="*/ 50 w 8"/>
                <a:gd name="T21" fmla="*/ 56 h 14"/>
                <a:gd name="T22" fmla="*/ 158 w 8"/>
                <a:gd name="T23" fmla="*/ 0 h 14"/>
                <a:gd name="T24" fmla="*/ 313 w 8"/>
                <a:gd name="T25" fmla="*/ 148 h 14"/>
                <a:gd name="T26" fmla="*/ 208 w 8"/>
                <a:gd name="T27" fmla="*/ 293 h 14"/>
                <a:gd name="T28" fmla="*/ 208 w 8"/>
                <a:gd name="T29" fmla="*/ 293 h 14"/>
                <a:gd name="T30" fmla="*/ 313 w 8"/>
                <a:gd name="T31" fmla="*/ 481 h 14"/>
                <a:gd name="T32" fmla="*/ 158 w 8"/>
                <a:gd name="T33" fmla="*/ 685 h 14"/>
                <a:gd name="T34" fmla="*/ 0 w 8"/>
                <a:gd name="T35" fmla="*/ 629 h 14"/>
                <a:gd name="T36" fmla="*/ 50 w 8"/>
                <a:gd name="T37" fmla="*/ 539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4">
                  <a:moveTo>
                    <a:pt x="1" y="11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6" y="12"/>
                    <a:pt x="6" y="11"/>
                    <a:pt x="6" y="10"/>
                  </a:cubicBezTo>
                  <a:cubicBezTo>
                    <a:pt x="6" y="8"/>
                    <a:pt x="5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7" y="0"/>
                    <a:pt x="8" y="2"/>
                    <a:pt x="8" y="3"/>
                  </a:cubicBezTo>
                  <a:cubicBezTo>
                    <a:pt x="8" y="5"/>
                    <a:pt x="7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8" y="8"/>
                    <a:pt x="8" y="10"/>
                  </a:cubicBezTo>
                  <a:cubicBezTo>
                    <a:pt x="8" y="12"/>
                    <a:pt x="7" y="14"/>
                    <a:pt x="4" y="14"/>
                  </a:cubicBezTo>
                  <a:cubicBezTo>
                    <a:pt x="2" y="14"/>
                    <a:pt x="1" y="13"/>
                    <a:pt x="0" y="13"/>
                  </a:cubicBezTo>
                  <a:lnTo>
                    <a:pt x="1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3" name="Freeform 39">
              <a:extLst>
                <a:ext uri="{FF2B5EF4-FFF2-40B4-BE49-F238E27FC236}">
                  <a16:creationId xmlns:a16="http://schemas.microsoft.com/office/drawing/2014/main" id="{C91670D2-D0EF-488A-9B50-2D53F6741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" y="2816"/>
              <a:ext cx="20" cy="35"/>
            </a:xfrm>
            <a:custGeom>
              <a:avLst/>
              <a:gdLst>
                <a:gd name="T0" fmla="*/ 0 w 8"/>
                <a:gd name="T1" fmla="*/ 681 h 13"/>
                <a:gd name="T2" fmla="*/ 0 w 8"/>
                <a:gd name="T3" fmla="*/ 625 h 13"/>
                <a:gd name="T4" fmla="*/ 83 w 8"/>
                <a:gd name="T5" fmla="*/ 587 h 13"/>
                <a:gd name="T6" fmla="*/ 238 w 8"/>
                <a:gd name="T7" fmla="*/ 218 h 13"/>
                <a:gd name="T8" fmla="*/ 158 w 8"/>
                <a:gd name="T9" fmla="*/ 94 h 13"/>
                <a:gd name="T10" fmla="*/ 50 w 8"/>
                <a:gd name="T11" fmla="*/ 159 h 13"/>
                <a:gd name="T12" fmla="*/ 50 w 8"/>
                <a:gd name="T13" fmla="*/ 59 h 13"/>
                <a:gd name="T14" fmla="*/ 158 w 8"/>
                <a:gd name="T15" fmla="*/ 0 h 13"/>
                <a:gd name="T16" fmla="*/ 313 w 8"/>
                <a:gd name="T17" fmla="*/ 218 h 13"/>
                <a:gd name="T18" fmla="*/ 158 w 8"/>
                <a:gd name="T19" fmla="*/ 587 h 13"/>
                <a:gd name="T20" fmla="*/ 125 w 8"/>
                <a:gd name="T21" fmla="*/ 625 h 13"/>
                <a:gd name="T22" fmla="*/ 125 w 8"/>
                <a:gd name="T23" fmla="*/ 625 h 13"/>
                <a:gd name="T24" fmla="*/ 313 w 8"/>
                <a:gd name="T25" fmla="*/ 625 h 13"/>
                <a:gd name="T26" fmla="*/ 313 w 8"/>
                <a:gd name="T27" fmla="*/ 681 h 13"/>
                <a:gd name="T28" fmla="*/ 0 w 8"/>
                <a:gd name="T29" fmla="*/ 68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5" y="8"/>
                    <a:pt x="6" y="6"/>
                    <a:pt x="6" y="4"/>
                  </a:cubicBezTo>
                  <a:cubicBezTo>
                    <a:pt x="6" y="3"/>
                    <a:pt x="6" y="2"/>
                    <a:pt x="4" y="2"/>
                  </a:cubicBezTo>
                  <a:cubicBezTo>
                    <a:pt x="3" y="2"/>
                    <a:pt x="2" y="2"/>
                    <a:pt x="1" y="3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4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4" name="Freeform 40">
              <a:extLst>
                <a:ext uri="{FF2B5EF4-FFF2-40B4-BE49-F238E27FC236}">
                  <a16:creationId xmlns:a16="http://schemas.microsoft.com/office/drawing/2014/main" id="{3F90C259-C172-4029-8525-5C9EC6DB9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398"/>
              <a:ext cx="273" cy="205"/>
            </a:xfrm>
            <a:custGeom>
              <a:avLst/>
              <a:gdLst>
                <a:gd name="T0" fmla="*/ 4290 w 109"/>
                <a:gd name="T1" fmla="*/ 3565 h 77"/>
                <a:gd name="T2" fmla="*/ 4290 w 109"/>
                <a:gd name="T3" fmla="*/ 248 h 77"/>
                <a:gd name="T4" fmla="*/ 2171 w 109"/>
                <a:gd name="T5" fmla="*/ 0 h 77"/>
                <a:gd name="T6" fmla="*/ 0 w 109"/>
                <a:gd name="T7" fmla="*/ 248 h 77"/>
                <a:gd name="T8" fmla="*/ 0 w 109"/>
                <a:gd name="T9" fmla="*/ 3565 h 77"/>
                <a:gd name="T10" fmla="*/ 0 w 109"/>
                <a:gd name="T11" fmla="*/ 3565 h 77"/>
                <a:gd name="T12" fmla="*/ 2171 w 109"/>
                <a:gd name="T13" fmla="*/ 3871 h 77"/>
                <a:gd name="T14" fmla="*/ 4290 w 109"/>
                <a:gd name="T15" fmla="*/ 3565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77">
                  <a:moveTo>
                    <a:pt x="109" y="71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109" y="2"/>
                    <a:pt x="85" y="0"/>
                    <a:pt x="55" y="0"/>
                  </a:cubicBezTo>
                  <a:cubicBezTo>
                    <a:pt x="24" y="0"/>
                    <a:pt x="0" y="2"/>
                    <a:pt x="0" y="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4" y="77"/>
                    <a:pt x="55" y="77"/>
                  </a:cubicBezTo>
                  <a:cubicBezTo>
                    <a:pt x="85" y="77"/>
                    <a:pt x="109" y="74"/>
                    <a:pt x="109" y="71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5" name="Line 41">
              <a:extLst>
                <a:ext uri="{FF2B5EF4-FFF2-40B4-BE49-F238E27FC236}">
                  <a16:creationId xmlns:a16="http://schemas.microsoft.com/office/drawing/2014/main" id="{D08BDE72-4907-4AF6-9F6C-702D8C84F1E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2" y="1400"/>
              <a:ext cx="1" cy="19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6" name="Line 42">
              <a:extLst>
                <a:ext uri="{FF2B5EF4-FFF2-40B4-BE49-F238E27FC236}">
                  <a16:creationId xmlns:a16="http://schemas.microsoft.com/office/drawing/2014/main" id="{277DEC80-032F-4C54-A0D2-5DBC955751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0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7" name="Line 43">
              <a:extLst>
                <a:ext uri="{FF2B5EF4-FFF2-40B4-BE49-F238E27FC236}">
                  <a16:creationId xmlns:a16="http://schemas.microsoft.com/office/drawing/2014/main" id="{28774643-C673-4BEE-95B1-FEB8099F97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7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8" name="Line 44">
              <a:extLst>
                <a:ext uri="{FF2B5EF4-FFF2-40B4-BE49-F238E27FC236}">
                  <a16:creationId xmlns:a16="http://schemas.microsoft.com/office/drawing/2014/main" id="{90714FFA-33DA-483D-AC20-7F60A712C3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99" name="Line 45">
              <a:extLst>
                <a:ext uri="{FF2B5EF4-FFF2-40B4-BE49-F238E27FC236}">
                  <a16:creationId xmlns:a16="http://schemas.microsoft.com/office/drawing/2014/main" id="{36B02648-31AC-4AE4-94F2-DAFC035C2C2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0" y="1398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0" name="Line 46">
              <a:extLst>
                <a:ext uri="{FF2B5EF4-FFF2-40B4-BE49-F238E27FC236}">
                  <a16:creationId xmlns:a16="http://schemas.microsoft.com/office/drawing/2014/main" id="{B3BE7F70-1C9C-40BA-A9D9-40F907B546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1" name="Line 47">
              <a:extLst>
                <a:ext uri="{FF2B5EF4-FFF2-40B4-BE49-F238E27FC236}">
                  <a16:creationId xmlns:a16="http://schemas.microsoft.com/office/drawing/2014/main" id="{D67269B3-2F11-4131-BCC6-0171DA157E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" y="1398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2" name="Line 48">
              <a:extLst>
                <a:ext uri="{FF2B5EF4-FFF2-40B4-BE49-F238E27FC236}">
                  <a16:creationId xmlns:a16="http://schemas.microsoft.com/office/drawing/2014/main" id="{4608E416-72D6-4BD8-AED6-4B431139FE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3" name="Line 49">
              <a:extLst>
                <a:ext uri="{FF2B5EF4-FFF2-40B4-BE49-F238E27FC236}">
                  <a16:creationId xmlns:a16="http://schemas.microsoft.com/office/drawing/2014/main" id="{D918E6D7-D0FD-4146-9896-1BB2A4D2B6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0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4" name="Line 50">
              <a:extLst>
                <a:ext uri="{FF2B5EF4-FFF2-40B4-BE49-F238E27FC236}">
                  <a16:creationId xmlns:a16="http://schemas.microsoft.com/office/drawing/2014/main" id="{E17742CD-4B4F-412F-B403-8AA8D05FCF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" y="1398"/>
              <a:ext cx="1" cy="19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5" name="Line 51">
              <a:extLst>
                <a:ext uri="{FF2B5EF4-FFF2-40B4-BE49-F238E27FC236}">
                  <a16:creationId xmlns:a16="http://schemas.microsoft.com/office/drawing/2014/main" id="{485391FB-90AF-4B35-861C-2DAA2D1200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" y="1400"/>
              <a:ext cx="1" cy="19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6" name="Line 52">
              <a:extLst>
                <a:ext uri="{FF2B5EF4-FFF2-40B4-BE49-F238E27FC236}">
                  <a16:creationId xmlns:a16="http://schemas.microsoft.com/office/drawing/2014/main" id="{91339C8B-1135-4D63-9AA6-4F2D901F86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" y="1411"/>
              <a:ext cx="1" cy="17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7" name="Line 53">
              <a:extLst>
                <a:ext uri="{FF2B5EF4-FFF2-40B4-BE49-F238E27FC236}">
                  <a16:creationId xmlns:a16="http://schemas.microsoft.com/office/drawing/2014/main" id="{4DECD0F9-E495-4C64-AFE5-15F0F47598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2" y="1400"/>
              <a:ext cx="1" cy="19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8" name="Line 54">
              <a:extLst>
                <a:ext uri="{FF2B5EF4-FFF2-40B4-BE49-F238E27FC236}">
                  <a16:creationId xmlns:a16="http://schemas.microsoft.com/office/drawing/2014/main" id="{BACF1654-538C-4926-9DD7-BF5E529071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10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09" name="Line 55">
              <a:extLst>
                <a:ext uri="{FF2B5EF4-FFF2-40B4-BE49-F238E27FC236}">
                  <a16:creationId xmlns:a16="http://schemas.microsoft.com/office/drawing/2014/main" id="{D8524C91-F14C-4A33-8C3F-64AED974A9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7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0" name="Line 56">
              <a:extLst>
                <a:ext uri="{FF2B5EF4-FFF2-40B4-BE49-F238E27FC236}">
                  <a16:creationId xmlns:a16="http://schemas.microsoft.com/office/drawing/2014/main" id="{4C9B8A25-E5DA-4299-A2F0-13FD861256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2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1" name="Line 57">
              <a:extLst>
                <a:ext uri="{FF2B5EF4-FFF2-40B4-BE49-F238E27FC236}">
                  <a16:creationId xmlns:a16="http://schemas.microsoft.com/office/drawing/2014/main" id="{F8F53D1B-09EA-457D-8BE6-02ACE68F6C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0" y="1398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2" name="Line 58">
              <a:extLst>
                <a:ext uri="{FF2B5EF4-FFF2-40B4-BE49-F238E27FC236}">
                  <a16:creationId xmlns:a16="http://schemas.microsoft.com/office/drawing/2014/main" id="{07E28F50-FCE2-446A-AE19-320351C62F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7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3" name="Line 59">
              <a:extLst>
                <a:ext uri="{FF2B5EF4-FFF2-40B4-BE49-F238E27FC236}">
                  <a16:creationId xmlns:a16="http://schemas.microsoft.com/office/drawing/2014/main" id="{169C498F-A5E6-417D-80A2-0E67DAFC7B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5" y="1398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4" name="Line 60">
              <a:extLst>
                <a:ext uri="{FF2B5EF4-FFF2-40B4-BE49-F238E27FC236}">
                  <a16:creationId xmlns:a16="http://schemas.microsoft.com/office/drawing/2014/main" id="{C3129275-9C43-4E4E-B1EA-8E1B66889F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72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5" name="Line 61">
              <a:extLst>
                <a:ext uri="{FF2B5EF4-FFF2-40B4-BE49-F238E27FC236}">
                  <a16:creationId xmlns:a16="http://schemas.microsoft.com/office/drawing/2014/main" id="{C976CF3B-492C-4A69-A1B9-A4EC8E57F6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0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6" name="Line 62">
              <a:extLst>
                <a:ext uri="{FF2B5EF4-FFF2-40B4-BE49-F238E27FC236}">
                  <a16:creationId xmlns:a16="http://schemas.microsoft.com/office/drawing/2014/main" id="{5ADFA325-1708-4E93-BFE1-B66E8C469F1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" y="1398"/>
              <a:ext cx="1" cy="19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7" name="Line 63">
              <a:extLst>
                <a:ext uri="{FF2B5EF4-FFF2-40B4-BE49-F238E27FC236}">
                  <a16:creationId xmlns:a16="http://schemas.microsoft.com/office/drawing/2014/main" id="{72A8F839-45F1-4B25-A742-8DFECB1B53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5" y="1400"/>
              <a:ext cx="1" cy="19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8" name="Line 64">
              <a:extLst>
                <a:ext uri="{FF2B5EF4-FFF2-40B4-BE49-F238E27FC236}">
                  <a16:creationId xmlns:a16="http://schemas.microsoft.com/office/drawing/2014/main" id="{C75385DB-01BE-4842-9641-86E4111FDD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2" y="1411"/>
              <a:ext cx="1" cy="17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19" name="Line 65">
              <a:extLst>
                <a:ext uri="{FF2B5EF4-FFF2-40B4-BE49-F238E27FC236}">
                  <a16:creationId xmlns:a16="http://schemas.microsoft.com/office/drawing/2014/main" id="{E8F5D073-A3AD-4C1B-872A-1054802AB0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5" y="1400"/>
              <a:ext cx="1" cy="19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0" name="Line 66">
              <a:extLst>
                <a:ext uri="{FF2B5EF4-FFF2-40B4-BE49-F238E27FC236}">
                  <a16:creationId xmlns:a16="http://schemas.microsoft.com/office/drawing/2014/main" id="{1EDE4784-26FE-4B73-A391-98C157D87A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1" name="Line 67">
              <a:extLst>
                <a:ext uri="{FF2B5EF4-FFF2-40B4-BE49-F238E27FC236}">
                  <a16:creationId xmlns:a16="http://schemas.microsoft.com/office/drawing/2014/main" id="{4BA45D07-B940-44CE-A198-891BCC66CB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0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2" name="Line 68">
              <a:extLst>
                <a:ext uri="{FF2B5EF4-FFF2-40B4-BE49-F238E27FC236}">
                  <a16:creationId xmlns:a16="http://schemas.microsoft.com/office/drawing/2014/main" id="{C0111C06-EF79-41BE-B134-39797D416F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7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3" name="Line 69">
              <a:extLst>
                <a:ext uri="{FF2B5EF4-FFF2-40B4-BE49-F238E27FC236}">
                  <a16:creationId xmlns:a16="http://schemas.microsoft.com/office/drawing/2014/main" id="{D209A176-D917-412C-B353-45D9F71CC9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5" y="1398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4" name="Line 70">
              <a:extLst>
                <a:ext uri="{FF2B5EF4-FFF2-40B4-BE49-F238E27FC236}">
                  <a16:creationId xmlns:a16="http://schemas.microsoft.com/office/drawing/2014/main" id="{71BCDF66-D263-4DA1-A5D3-36469BD996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0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5" name="Line 71">
              <a:extLst>
                <a:ext uri="{FF2B5EF4-FFF2-40B4-BE49-F238E27FC236}">
                  <a16:creationId xmlns:a16="http://schemas.microsoft.com/office/drawing/2014/main" id="{24A82B0F-5AA7-4764-9267-59EF728ABB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" y="1398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6" name="Line 72">
              <a:extLst>
                <a:ext uri="{FF2B5EF4-FFF2-40B4-BE49-F238E27FC236}">
                  <a16:creationId xmlns:a16="http://schemas.microsoft.com/office/drawing/2014/main" id="{957CB0B7-1327-49A9-997A-41D155CA16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7" name="Line 73">
              <a:extLst>
                <a:ext uri="{FF2B5EF4-FFF2-40B4-BE49-F238E27FC236}">
                  <a16:creationId xmlns:a16="http://schemas.microsoft.com/office/drawing/2014/main" id="{699F7F6C-F295-43B2-8967-68CE5552658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2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8" name="Line 74">
              <a:extLst>
                <a:ext uri="{FF2B5EF4-FFF2-40B4-BE49-F238E27FC236}">
                  <a16:creationId xmlns:a16="http://schemas.microsoft.com/office/drawing/2014/main" id="{17A3106D-B883-40A8-8978-F29D6868F2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29" name="Line 75">
              <a:extLst>
                <a:ext uri="{FF2B5EF4-FFF2-40B4-BE49-F238E27FC236}">
                  <a16:creationId xmlns:a16="http://schemas.microsoft.com/office/drawing/2014/main" id="{3BAA5784-9995-4831-9BD8-A70F79578E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" y="1400"/>
              <a:ext cx="1" cy="19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0" name="Line 76">
              <a:extLst>
                <a:ext uri="{FF2B5EF4-FFF2-40B4-BE49-F238E27FC236}">
                  <a16:creationId xmlns:a16="http://schemas.microsoft.com/office/drawing/2014/main" id="{5D6A370A-83AF-4319-ABC3-3E5535B9CD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5" y="1400"/>
              <a:ext cx="1" cy="19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1" name="Line 77">
              <a:extLst>
                <a:ext uri="{FF2B5EF4-FFF2-40B4-BE49-F238E27FC236}">
                  <a16:creationId xmlns:a16="http://schemas.microsoft.com/office/drawing/2014/main" id="{E6729BAF-555A-4B15-A2C4-BADE0F20D8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2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2" name="Line 78">
              <a:extLst>
                <a:ext uri="{FF2B5EF4-FFF2-40B4-BE49-F238E27FC236}">
                  <a16:creationId xmlns:a16="http://schemas.microsoft.com/office/drawing/2014/main" id="{6446900D-3DCE-40EE-9EB1-1BAF13CD84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0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3" name="Line 79">
              <a:extLst>
                <a:ext uri="{FF2B5EF4-FFF2-40B4-BE49-F238E27FC236}">
                  <a16:creationId xmlns:a16="http://schemas.microsoft.com/office/drawing/2014/main" id="{23002A0B-5A6D-4944-8E5B-6E42C9ACD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57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4" name="Line 80">
              <a:extLst>
                <a:ext uri="{FF2B5EF4-FFF2-40B4-BE49-F238E27FC236}">
                  <a16:creationId xmlns:a16="http://schemas.microsoft.com/office/drawing/2014/main" id="{AD28A050-6C83-4BA1-8F13-BA04B1F8C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5" y="1398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5" name="Line 81">
              <a:extLst>
                <a:ext uri="{FF2B5EF4-FFF2-40B4-BE49-F238E27FC236}">
                  <a16:creationId xmlns:a16="http://schemas.microsoft.com/office/drawing/2014/main" id="{A1942DE7-7813-48EA-8100-337825EE8A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0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6" name="Line 82">
              <a:extLst>
                <a:ext uri="{FF2B5EF4-FFF2-40B4-BE49-F238E27FC236}">
                  <a16:creationId xmlns:a16="http://schemas.microsoft.com/office/drawing/2014/main" id="{5929952A-35E2-4677-833E-C55BACA885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87" y="1398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7" name="Line 83">
              <a:extLst>
                <a:ext uri="{FF2B5EF4-FFF2-40B4-BE49-F238E27FC236}">
                  <a16:creationId xmlns:a16="http://schemas.microsoft.com/office/drawing/2014/main" id="{0093F9F4-473D-4F3A-A181-8CCBFD0A7D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5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8" name="Line 84">
              <a:extLst>
                <a:ext uri="{FF2B5EF4-FFF2-40B4-BE49-F238E27FC236}">
                  <a16:creationId xmlns:a16="http://schemas.microsoft.com/office/drawing/2014/main" id="{12F117A3-667D-4F72-ABD7-1FD87AD7DC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2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39" name="Line 85">
              <a:extLst>
                <a:ext uri="{FF2B5EF4-FFF2-40B4-BE49-F238E27FC236}">
                  <a16:creationId xmlns:a16="http://schemas.microsoft.com/office/drawing/2014/main" id="{3E635A5E-D2D1-40B9-B7B7-9A7813A001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0" y="1398"/>
              <a:ext cx="1" cy="19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0" name="Line 86">
              <a:extLst>
                <a:ext uri="{FF2B5EF4-FFF2-40B4-BE49-F238E27FC236}">
                  <a16:creationId xmlns:a16="http://schemas.microsoft.com/office/drawing/2014/main" id="{F58EFA83-215D-4FA5-AAD5-EDEE632892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7" y="1400"/>
              <a:ext cx="1" cy="19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1" name="Line 87">
              <a:extLst>
                <a:ext uri="{FF2B5EF4-FFF2-40B4-BE49-F238E27FC236}">
                  <a16:creationId xmlns:a16="http://schemas.microsoft.com/office/drawing/2014/main" id="{720FE6F1-2E49-476A-B1B9-C7A8FECB7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27" y="1403"/>
              <a:ext cx="1" cy="18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2" name="Line 88">
              <a:extLst>
                <a:ext uri="{FF2B5EF4-FFF2-40B4-BE49-F238E27FC236}">
                  <a16:creationId xmlns:a16="http://schemas.microsoft.com/office/drawing/2014/main" id="{8EC0F49F-C0C4-462D-8208-D201EC9DCF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05" y="1400"/>
              <a:ext cx="1" cy="19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3" name="Line 89">
              <a:extLst>
                <a:ext uri="{FF2B5EF4-FFF2-40B4-BE49-F238E27FC236}">
                  <a16:creationId xmlns:a16="http://schemas.microsoft.com/office/drawing/2014/main" id="{3F57726B-FE27-42AA-8C6C-3A3306D083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82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4" name="Line 90">
              <a:extLst>
                <a:ext uri="{FF2B5EF4-FFF2-40B4-BE49-F238E27FC236}">
                  <a16:creationId xmlns:a16="http://schemas.microsoft.com/office/drawing/2014/main" id="{51013450-BBAF-4BF1-AD02-7D3B665056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60" y="1398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5" name="Line 91">
              <a:extLst>
                <a:ext uri="{FF2B5EF4-FFF2-40B4-BE49-F238E27FC236}">
                  <a16:creationId xmlns:a16="http://schemas.microsoft.com/office/drawing/2014/main" id="{1D6821F9-37C2-49D6-8C24-9FDBF6CEE9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37" y="1400"/>
              <a:ext cx="1" cy="20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6" name="Line 92">
              <a:extLst>
                <a:ext uri="{FF2B5EF4-FFF2-40B4-BE49-F238E27FC236}">
                  <a16:creationId xmlns:a16="http://schemas.microsoft.com/office/drawing/2014/main" id="{EC1C0A6F-2E73-479F-957A-22BBD1407C8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12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7" name="Line 93">
              <a:extLst>
                <a:ext uri="{FF2B5EF4-FFF2-40B4-BE49-F238E27FC236}">
                  <a16:creationId xmlns:a16="http://schemas.microsoft.com/office/drawing/2014/main" id="{A9956769-CA9F-4590-9FD9-6F9DD6D0901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0" y="1400"/>
              <a:ext cx="1" cy="20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8" name="Line 94">
              <a:extLst>
                <a:ext uri="{FF2B5EF4-FFF2-40B4-BE49-F238E27FC236}">
                  <a16:creationId xmlns:a16="http://schemas.microsoft.com/office/drawing/2014/main" id="{59C3711E-11C5-42E0-87AE-9AFA4F4A0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7" y="1398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49" name="Line 95">
              <a:extLst>
                <a:ext uri="{FF2B5EF4-FFF2-40B4-BE49-F238E27FC236}">
                  <a16:creationId xmlns:a16="http://schemas.microsoft.com/office/drawing/2014/main" id="{2864279C-3557-442E-A50E-16E21A6D51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5" y="1398"/>
              <a:ext cx="1" cy="19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0" name="Line 96">
              <a:extLst>
                <a:ext uri="{FF2B5EF4-FFF2-40B4-BE49-F238E27FC236}">
                  <a16:creationId xmlns:a16="http://schemas.microsoft.com/office/drawing/2014/main" id="{3311112D-8350-4A6C-8BF8-E4FAADFBB8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2" y="1400"/>
              <a:ext cx="1" cy="197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1" name="Line 97">
              <a:extLst>
                <a:ext uri="{FF2B5EF4-FFF2-40B4-BE49-F238E27FC236}">
                  <a16:creationId xmlns:a16="http://schemas.microsoft.com/office/drawing/2014/main" id="{24E91AB0-9E02-4FDE-823C-91D246C8DF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0" y="1403"/>
              <a:ext cx="1" cy="18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2" name="Freeform 98">
              <a:extLst>
                <a:ext uri="{FF2B5EF4-FFF2-40B4-BE49-F238E27FC236}">
                  <a16:creationId xmlns:a16="http://schemas.microsoft.com/office/drawing/2014/main" id="{103E88F8-9D2D-4C84-8030-28D77A073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398"/>
              <a:ext cx="273" cy="26"/>
            </a:xfrm>
            <a:custGeom>
              <a:avLst/>
              <a:gdLst>
                <a:gd name="T0" fmla="*/ 4290 w 109"/>
                <a:gd name="T1" fmla="*/ 229 h 10"/>
                <a:gd name="T2" fmla="*/ 2171 w 109"/>
                <a:gd name="T3" fmla="*/ 0 h 10"/>
                <a:gd name="T4" fmla="*/ 0 w 109"/>
                <a:gd name="T5" fmla="*/ 229 h 10"/>
                <a:gd name="T6" fmla="*/ 0 w 109"/>
                <a:gd name="T7" fmla="*/ 229 h 10"/>
                <a:gd name="T8" fmla="*/ 2171 w 109"/>
                <a:gd name="T9" fmla="*/ 460 h 10"/>
                <a:gd name="T10" fmla="*/ 4290 w 109"/>
                <a:gd name="T11" fmla="*/ 229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10">
                  <a:moveTo>
                    <a:pt x="109" y="5"/>
                  </a:moveTo>
                  <a:cubicBezTo>
                    <a:pt x="109" y="2"/>
                    <a:pt x="85" y="0"/>
                    <a:pt x="55" y="0"/>
                  </a:cubicBezTo>
                  <a:cubicBezTo>
                    <a:pt x="24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4" y="10"/>
                    <a:pt x="55" y="10"/>
                  </a:cubicBezTo>
                  <a:cubicBezTo>
                    <a:pt x="85" y="10"/>
                    <a:pt x="109" y="8"/>
                    <a:pt x="109" y="5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3" name="Freeform 99">
              <a:extLst>
                <a:ext uri="{FF2B5EF4-FFF2-40B4-BE49-F238E27FC236}">
                  <a16:creationId xmlns:a16="http://schemas.microsoft.com/office/drawing/2014/main" id="{0A358C6E-80BD-42B2-A784-86E0E0D0C0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7" y="1403"/>
              <a:ext cx="273" cy="21"/>
            </a:xfrm>
            <a:custGeom>
              <a:avLst/>
              <a:gdLst>
                <a:gd name="T0" fmla="*/ 4290 w 109"/>
                <a:gd name="T1" fmla="*/ 144 h 8"/>
                <a:gd name="T2" fmla="*/ 4290 w 109"/>
                <a:gd name="T3" fmla="*/ 144 h 8"/>
                <a:gd name="T4" fmla="*/ 4290 w 109"/>
                <a:gd name="T5" fmla="*/ 144 h 8"/>
                <a:gd name="T6" fmla="*/ 4290 w 109"/>
                <a:gd name="T7" fmla="*/ 144 h 8"/>
                <a:gd name="T8" fmla="*/ 0 w 109"/>
                <a:gd name="T9" fmla="*/ 144 h 8"/>
                <a:gd name="T10" fmla="*/ 0 w 109"/>
                <a:gd name="T11" fmla="*/ 144 h 8"/>
                <a:gd name="T12" fmla="*/ 0 w 109"/>
                <a:gd name="T13" fmla="*/ 144 h 8"/>
                <a:gd name="T14" fmla="*/ 4007 w 109"/>
                <a:gd name="T15" fmla="*/ 0 h 8"/>
                <a:gd name="T16" fmla="*/ 1856 w 109"/>
                <a:gd name="T17" fmla="*/ 234 h 8"/>
                <a:gd name="T18" fmla="*/ 0 w 109"/>
                <a:gd name="T19" fmla="*/ 144 h 8"/>
                <a:gd name="T20" fmla="*/ 0 w 109"/>
                <a:gd name="T21" fmla="*/ 144 h 8"/>
                <a:gd name="T22" fmla="*/ 2171 w 109"/>
                <a:gd name="T23" fmla="*/ 378 h 8"/>
                <a:gd name="T24" fmla="*/ 4290 w 109"/>
                <a:gd name="T25" fmla="*/ 144 h 8"/>
                <a:gd name="T26" fmla="*/ 4007 w 109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8">
                  <a:moveTo>
                    <a:pt x="109" y="3"/>
                  </a:moveTo>
                  <a:cubicBezTo>
                    <a:pt x="109" y="3"/>
                    <a:pt x="109" y="3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09" y="3"/>
                    <a:pt x="109" y="3"/>
                    <a:pt x="109" y="3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02" y="0"/>
                  </a:moveTo>
                  <a:cubicBezTo>
                    <a:pt x="109" y="4"/>
                    <a:pt x="76" y="5"/>
                    <a:pt x="47" y="5"/>
                  </a:cubicBezTo>
                  <a:cubicBezTo>
                    <a:pt x="27" y="5"/>
                    <a:pt x="1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"/>
                    <a:pt x="25" y="8"/>
                    <a:pt x="55" y="8"/>
                  </a:cubicBezTo>
                  <a:cubicBezTo>
                    <a:pt x="85" y="8"/>
                    <a:pt x="109" y="6"/>
                    <a:pt x="109" y="3"/>
                  </a:cubicBezTo>
                  <a:cubicBezTo>
                    <a:pt x="109" y="2"/>
                    <a:pt x="106" y="1"/>
                    <a:pt x="102" y="0"/>
                  </a:cubicBezTo>
                  <a:close/>
                </a:path>
              </a:pathLst>
            </a:custGeom>
            <a:solidFill>
              <a:srgbClr val="D8D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4" name="Freeform 100">
              <a:extLst>
                <a:ext uri="{FF2B5EF4-FFF2-40B4-BE49-F238E27FC236}">
                  <a16:creationId xmlns:a16="http://schemas.microsoft.com/office/drawing/2014/main" id="{3C3A7F32-3250-4466-9E75-AD83AE2E0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398"/>
              <a:ext cx="273" cy="26"/>
            </a:xfrm>
            <a:custGeom>
              <a:avLst/>
              <a:gdLst>
                <a:gd name="T0" fmla="*/ 4290 w 109"/>
                <a:gd name="T1" fmla="*/ 229 h 10"/>
                <a:gd name="T2" fmla="*/ 2171 w 109"/>
                <a:gd name="T3" fmla="*/ 0 h 10"/>
                <a:gd name="T4" fmla="*/ 0 w 109"/>
                <a:gd name="T5" fmla="*/ 229 h 10"/>
                <a:gd name="T6" fmla="*/ 0 w 109"/>
                <a:gd name="T7" fmla="*/ 229 h 10"/>
                <a:gd name="T8" fmla="*/ 2171 w 109"/>
                <a:gd name="T9" fmla="*/ 460 h 10"/>
                <a:gd name="T10" fmla="*/ 4290 w 109"/>
                <a:gd name="T11" fmla="*/ 229 h 1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9" h="10">
                  <a:moveTo>
                    <a:pt x="109" y="5"/>
                  </a:moveTo>
                  <a:cubicBezTo>
                    <a:pt x="109" y="2"/>
                    <a:pt x="85" y="0"/>
                    <a:pt x="55" y="0"/>
                  </a:cubicBezTo>
                  <a:cubicBezTo>
                    <a:pt x="24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4" y="10"/>
                    <a:pt x="55" y="10"/>
                  </a:cubicBezTo>
                  <a:cubicBezTo>
                    <a:pt x="85" y="10"/>
                    <a:pt x="109" y="8"/>
                    <a:pt x="109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5" name="Freeform 101">
              <a:extLst>
                <a:ext uri="{FF2B5EF4-FFF2-40B4-BE49-F238E27FC236}">
                  <a16:creationId xmlns:a16="http://schemas.microsoft.com/office/drawing/2014/main" id="{1DEFE85F-C053-4ECB-B976-67D3EAA25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" y="1398"/>
              <a:ext cx="273" cy="205"/>
            </a:xfrm>
            <a:custGeom>
              <a:avLst/>
              <a:gdLst>
                <a:gd name="T0" fmla="*/ 4290 w 109"/>
                <a:gd name="T1" fmla="*/ 3565 h 77"/>
                <a:gd name="T2" fmla="*/ 4290 w 109"/>
                <a:gd name="T3" fmla="*/ 248 h 77"/>
                <a:gd name="T4" fmla="*/ 2171 w 109"/>
                <a:gd name="T5" fmla="*/ 0 h 77"/>
                <a:gd name="T6" fmla="*/ 0 w 109"/>
                <a:gd name="T7" fmla="*/ 248 h 77"/>
                <a:gd name="T8" fmla="*/ 0 w 109"/>
                <a:gd name="T9" fmla="*/ 3565 h 77"/>
                <a:gd name="T10" fmla="*/ 0 w 109"/>
                <a:gd name="T11" fmla="*/ 3565 h 77"/>
                <a:gd name="T12" fmla="*/ 2171 w 109"/>
                <a:gd name="T13" fmla="*/ 3871 h 77"/>
                <a:gd name="T14" fmla="*/ 4290 w 109"/>
                <a:gd name="T15" fmla="*/ 3565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77">
                  <a:moveTo>
                    <a:pt x="109" y="71"/>
                  </a:moveTo>
                  <a:cubicBezTo>
                    <a:pt x="109" y="5"/>
                    <a:pt x="109" y="5"/>
                    <a:pt x="109" y="5"/>
                  </a:cubicBezTo>
                  <a:cubicBezTo>
                    <a:pt x="109" y="2"/>
                    <a:pt x="85" y="0"/>
                    <a:pt x="55" y="0"/>
                  </a:cubicBezTo>
                  <a:cubicBezTo>
                    <a:pt x="24" y="0"/>
                    <a:pt x="0" y="2"/>
                    <a:pt x="0" y="5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4" y="77"/>
                    <a:pt x="55" y="77"/>
                  </a:cubicBezTo>
                  <a:cubicBezTo>
                    <a:pt x="85" y="77"/>
                    <a:pt x="109" y="74"/>
                    <a:pt x="109" y="71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6" name="Freeform 102">
              <a:extLst>
                <a:ext uri="{FF2B5EF4-FFF2-40B4-BE49-F238E27FC236}">
                  <a16:creationId xmlns:a16="http://schemas.microsoft.com/office/drawing/2014/main" id="{FB9F082A-8D5E-4783-AB1E-1AA28A524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581"/>
              <a:ext cx="7" cy="11"/>
            </a:xfrm>
            <a:custGeom>
              <a:avLst/>
              <a:gdLst>
                <a:gd name="T0" fmla="*/ 86 w 3"/>
                <a:gd name="T1" fmla="*/ 228 h 4"/>
                <a:gd name="T2" fmla="*/ 65 w 3"/>
                <a:gd name="T3" fmla="*/ 129 h 4"/>
                <a:gd name="T4" fmla="*/ 65 w 3"/>
                <a:gd name="T5" fmla="*/ 129 h 4"/>
                <a:gd name="T6" fmla="*/ 65 w 3"/>
                <a:gd name="T7" fmla="*/ 0 h 4"/>
                <a:gd name="T8" fmla="*/ 0 w 3"/>
                <a:gd name="T9" fmla="*/ 129 h 4"/>
                <a:gd name="T10" fmla="*/ 86 w 3"/>
                <a:gd name="T11" fmla="*/ 22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1" y="3"/>
                    <a:pt x="3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7" name="Freeform 103">
              <a:extLst>
                <a:ext uri="{FF2B5EF4-FFF2-40B4-BE49-F238E27FC236}">
                  <a16:creationId xmlns:a16="http://schemas.microsoft.com/office/drawing/2014/main" id="{5CBB126E-F468-4428-8847-7D9E8A9D3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" y="1581"/>
              <a:ext cx="8" cy="11"/>
            </a:xfrm>
            <a:custGeom>
              <a:avLst/>
              <a:gdLst>
                <a:gd name="T0" fmla="*/ 56 w 3"/>
                <a:gd name="T1" fmla="*/ 0 h 4"/>
                <a:gd name="T2" fmla="*/ 56 w 3"/>
                <a:gd name="T3" fmla="*/ 129 h 4"/>
                <a:gd name="T4" fmla="*/ 56 w 3"/>
                <a:gd name="T5" fmla="*/ 129 h 4"/>
                <a:gd name="T6" fmla="*/ 0 w 3"/>
                <a:gd name="T7" fmla="*/ 228 h 4"/>
                <a:gd name="T8" fmla="*/ 149 w 3"/>
                <a:gd name="T9" fmla="*/ 129 h 4"/>
                <a:gd name="T10" fmla="*/ 56 w 3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4">
                  <a:moveTo>
                    <a:pt x="1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0" y="4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3" y="1"/>
                    <a:pt x="3" y="1"/>
                    <a:pt x="1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8" name="Freeform 104">
              <a:extLst>
                <a:ext uri="{FF2B5EF4-FFF2-40B4-BE49-F238E27FC236}">
                  <a16:creationId xmlns:a16="http://schemas.microsoft.com/office/drawing/2014/main" id="{1DB129C8-251C-4782-9F1D-721611767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587"/>
              <a:ext cx="283" cy="26"/>
            </a:xfrm>
            <a:custGeom>
              <a:avLst/>
              <a:gdLst>
                <a:gd name="T0" fmla="*/ 0 w 113"/>
                <a:gd name="T1" fmla="*/ 143 h 10"/>
                <a:gd name="T2" fmla="*/ 2246 w 113"/>
                <a:gd name="T3" fmla="*/ 460 h 10"/>
                <a:gd name="T4" fmla="*/ 4448 w 113"/>
                <a:gd name="T5" fmla="*/ 143 h 10"/>
                <a:gd name="T6" fmla="*/ 4448 w 113"/>
                <a:gd name="T7" fmla="*/ 0 h 10"/>
                <a:gd name="T8" fmla="*/ 2246 w 113"/>
                <a:gd name="T9" fmla="*/ 283 h 10"/>
                <a:gd name="T10" fmla="*/ 0 w 113"/>
                <a:gd name="T11" fmla="*/ 0 h 10"/>
                <a:gd name="T12" fmla="*/ 0 w 113"/>
                <a:gd name="T13" fmla="*/ 14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">
                  <a:moveTo>
                    <a:pt x="0" y="3"/>
                  </a:moveTo>
                  <a:cubicBezTo>
                    <a:pt x="0" y="7"/>
                    <a:pt x="26" y="10"/>
                    <a:pt x="57" y="10"/>
                  </a:cubicBezTo>
                  <a:cubicBezTo>
                    <a:pt x="88" y="10"/>
                    <a:pt x="113" y="7"/>
                    <a:pt x="113" y="3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3"/>
                    <a:pt x="88" y="6"/>
                    <a:pt x="57" y="6"/>
                  </a:cubicBezTo>
                  <a:cubicBezTo>
                    <a:pt x="26" y="6"/>
                    <a:pt x="0" y="3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96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59" name="Freeform 105">
              <a:extLst>
                <a:ext uri="{FF2B5EF4-FFF2-40B4-BE49-F238E27FC236}">
                  <a16:creationId xmlns:a16="http://schemas.microsoft.com/office/drawing/2014/main" id="{78437DC9-0362-4FED-908A-D68651F56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" y="1587"/>
              <a:ext cx="283" cy="26"/>
            </a:xfrm>
            <a:custGeom>
              <a:avLst/>
              <a:gdLst>
                <a:gd name="T0" fmla="*/ 0 w 113"/>
                <a:gd name="T1" fmla="*/ 143 h 10"/>
                <a:gd name="T2" fmla="*/ 2246 w 113"/>
                <a:gd name="T3" fmla="*/ 460 h 10"/>
                <a:gd name="T4" fmla="*/ 4448 w 113"/>
                <a:gd name="T5" fmla="*/ 143 h 10"/>
                <a:gd name="T6" fmla="*/ 4448 w 113"/>
                <a:gd name="T7" fmla="*/ 0 h 10"/>
                <a:gd name="T8" fmla="*/ 2246 w 113"/>
                <a:gd name="T9" fmla="*/ 283 h 10"/>
                <a:gd name="T10" fmla="*/ 0 w 113"/>
                <a:gd name="T11" fmla="*/ 0 h 10"/>
                <a:gd name="T12" fmla="*/ 0 w 113"/>
                <a:gd name="T13" fmla="*/ 143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3" h="10">
                  <a:moveTo>
                    <a:pt x="0" y="3"/>
                  </a:moveTo>
                  <a:cubicBezTo>
                    <a:pt x="0" y="7"/>
                    <a:pt x="26" y="10"/>
                    <a:pt x="57" y="10"/>
                  </a:cubicBezTo>
                  <a:cubicBezTo>
                    <a:pt x="88" y="10"/>
                    <a:pt x="113" y="7"/>
                    <a:pt x="113" y="3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3"/>
                    <a:pt x="88" y="6"/>
                    <a:pt x="57" y="6"/>
                  </a:cubicBezTo>
                  <a:cubicBezTo>
                    <a:pt x="26" y="6"/>
                    <a:pt x="0" y="3"/>
                    <a:pt x="0" y="0"/>
                  </a:cubicBezTo>
                  <a:lnTo>
                    <a:pt x="0" y="3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0" name="Freeform 106">
              <a:extLst>
                <a:ext uri="{FF2B5EF4-FFF2-40B4-BE49-F238E27FC236}">
                  <a16:creationId xmlns:a16="http://schemas.microsoft.com/office/drawing/2014/main" id="{ECBBAA73-9AF7-4068-824C-CF293F6CA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803"/>
              <a:ext cx="95" cy="26"/>
            </a:xfrm>
            <a:custGeom>
              <a:avLst/>
              <a:gdLst>
                <a:gd name="T0" fmla="*/ 0 w 38"/>
                <a:gd name="T1" fmla="*/ 460 h 10"/>
                <a:gd name="T2" fmla="*/ 1488 w 38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0">
                  <a:moveTo>
                    <a:pt x="0" y="10"/>
                  </a:moveTo>
                  <a:cubicBezTo>
                    <a:pt x="28" y="10"/>
                    <a:pt x="34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1" name="Freeform 107">
              <a:extLst>
                <a:ext uri="{FF2B5EF4-FFF2-40B4-BE49-F238E27FC236}">
                  <a16:creationId xmlns:a16="http://schemas.microsoft.com/office/drawing/2014/main" id="{869C6C9B-731A-49A1-9AE9-A93BEE5F8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704"/>
              <a:ext cx="95" cy="24"/>
            </a:xfrm>
            <a:custGeom>
              <a:avLst/>
              <a:gdLst>
                <a:gd name="T0" fmla="*/ 0 w 38"/>
                <a:gd name="T1" fmla="*/ 456 h 9"/>
                <a:gd name="T2" fmla="*/ 148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9"/>
                  </a:moveTo>
                  <a:cubicBezTo>
                    <a:pt x="27" y="9"/>
                    <a:pt x="34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2" name="Freeform 108">
              <a:extLst>
                <a:ext uri="{FF2B5EF4-FFF2-40B4-BE49-F238E27FC236}">
                  <a16:creationId xmlns:a16="http://schemas.microsoft.com/office/drawing/2014/main" id="{B8219571-EA58-4F89-9693-E9D11EDE7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603"/>
              <a:ext cx="95" cy="24"/>
            </a:xfrm>
            <a:custGeom>
              <a:avLst/>
              <a:gdLst>
                <a:gd name="T0" fmla="*/ 0 w 38"/>
                <a:gd name="T1" fmla="*/ 456 h 9"/>
                <a:gd name="T2" fmla="*/ 148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9"/>
                  </a:moveTo>
                  <a:cubicBezTo>
                    <a:pt x="26" y="9"/>
                    <a:pt x="33" y="4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3" name="Freeform 109">
              <a:extLst>
                <a:ext uri="{FF2B5EF4-FFF2-40B4-BE49-F238E27FC236}">
                  <a16:creationId xmlns:a16="http://schemas.microsoft.com/office/drawing/2014/main" id="{C9CB2506-0B0C-431A-A8A4-8DB733200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504"/>
              <a:ext cx="95" cy="24"/>
            </a:xfrm>
            <a:custGeom>
              <a:avLst/>
              <a:gdLst>
                <a:gd name="T0" fmla="*/ 0 w 38"/>
                <a:gd name="T1" fmla="*/ 456 h 9"/>
                <a:gd name="T2" fmla="*/ 148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9"/>
                  </a:moveTo>
                  <a:cubicBezTo>
                    <a:pt x="25" y="9"/>
                    <a:pt x="33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4" name="Freeform 110">
              <a:extLst>
                <a:ext uri="{FF2B5EF4-FFF2-40B4-BE49-F238E27FC236}">
                  <a16:creationId xmlns:a16="http://schemas.microsoft.com/office/drawing/2014/main" id="{83C7F4EF-D7F2-49B6-9BCF-62365DA3F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405"/>
              <a:ext cx="95" cy="22"/>
            </a:xfrm>
            <a:custGeom>
              <a:avLst/>
              <a:gdLst>
                <a:gd name="T0" fmla="*/ 0 w 38"/>
                <a:gd name="T1" fmla="*/ 462 h 8"/>
                <a:gd name="T2" fmla="*/ 1488 w 38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8">
                  <a:moveTo>
                    <a:pt x="0" y="8"/>
                  </a:moveTo>
                  <a:cubicBezTo>
                    <a:pt x="25" y="8"/>
                    <a:pt x="32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5" name="Freeform 111">
              <a:extLst>
                <a:ext uri="{FF2B5EF4-FFF2-40B4-BE49-F238E27FC236}">
                  <a16:creationId xmlns:a16="http://schemas.microsoft.com/office/drawing/2014/main" id="{B924CA6E-42B6-4203-B266-27582BC5C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307"/>
              <a:ext cx="95" cy="18"/>
            </a:xfrm>
            <a:custGeom>
              <a:avLst/>
              <a:gdLst>
                <a:gd name="T0" fmla="*/ 0 w 38"/>
                <a:gd name="T1" fmla="*/ 303 h 7"/>
                <a:gd name="T2" fmla="*/ 1488 w 3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7">
                  <a:moveTo>
                    <a:pt x="0" y="7"/>
                  </a:moveTo>
                  <a:cubicBezTo>
                    <a:pt x="24" y="7"/>
                    <a:pt x="32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6" name="Freeform 112">
              <a:extLst>
                <a:ext uri="{FF2B5EF4-FFF2-40B4-BE49-F238E27FC236}">
                  <a16:creationId xmlns:a16="http://schemas.microsoft.com/office/drawing/2014/main" id="{08D4746F-CEFA-4E8F-BCBC-DCA8FFA9D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208"/>
              <a:ext cx="95" cy="16"/>
            </a:xfrm>
            <a:custGeom>
              <a:avLst/>
              <a:gdLst>
                <a:gd name="T0" fmla="*/ 0 w 38"/>
                <a:gd name="T1" fmla="*/ 307 h 6"/>
                <a:gd name="T2" fmla="*/ 1488 w 38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6">
                  <a:moveTo>
                    <a:pt x="0" y="6"/>
                  </a:moveTo>
                  <a:cubicBezTo>
                    <a:pt x="23" y="6"/>
                    <a:pt x="31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7" name="Freeform 113">
              <a:extLst>
                <a:ext uri="{FF2B5EF4-FFF2-40B4-BE49-F238E27FC236}">
                  <a16:creationId xmlns:a16="http://schemas.microsoft.com/office/drawing/2014/main" id="{FE4CA642-D91E-4278-982A-FA9B27560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109"/>
              <a:ext cx="95" cy="14"/>
            </a:xfrm>
            <a:custGeom>
              <a:avLst/>
              <a:gdLst>
                <a:gd name="T0" fmla="*/ 0 w 38"/>
                <a:gd name="T1" fmla="*/ 305 h 5"/>
                <a:gd name="T2" fmla="*/ 1488 w 3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">
                  <a:moveTo>
                    <a:pt x="0" y="5"/>
                  </a:moveTo>
                  <a:cubicBezTo>
                    <a:pt x="22" y="5"/>
                    <a:pt x="31" y="2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8" name="Freeform 114">
              <a:extLst>
                <a:ext uri="{FF2B5EF4-FFF2-40B4-BE49-F238E27FC236}">
                  <a16:creationId xmlns:a16="http://schemas.microsoft.com/office/drawing/2014/main" id="{4561B3F2-38A1-494B-9CE6-81E13B4B8B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2011"/>
              <a:ext cx="95" cy="13"/>
            </a:xfrm>
            <a:custGeom>
              <a:avLst/>
              <a:gdLst>
                <a:gd name="T0" fmla="*/ 0 w 38"/>
                <a:gd name="T1" fmla="*/ 229 h 5"/>
                <a:gd name="T2" fmla="*/ 1488 w 38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5">
                  <a:moveTo>
                    <a:pt x="0" y="5"/>
                  </a:moveTo>
                  <a:cubicBezTo>
                    <a:pt x="21" y="5"/>
                    <a:pt x="30" y="2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69" name="Freeform 115">
              <a:extLst>
                <a:ext uri="{FF2B5EF4-FFF2-40B4-BE49-F238E27FC236}">
                  <a16:creationId xmlns:a16="http://schemas.microsoft.com/office/drawing/2014/main" id="{7B695C2C-A0B2-4748-BB6D-F45BC2130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912"/>
              <a:ext cx="95" cy="11"/>
            </a:xfrm>
            <a:custGeom>
              <a:avLst/>
              <a:gdLst>
                <a:gd name="T0" fmla="*/ 0 w 38"/>
                <a:gd name="T1" fmla="*/ 228 h 4"/>
                <a:gd name="T2" fmla="*/ 1488 w 38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4">
                  <a:moveTo>
                    <a:pt x="0" y="4"/>
                  </a:moveTo>
                  <a:cubicBezTo>
                    <a:pt x="20" y="4"/>
                    <a:pt x="30" y="2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0" name="Freeform 116">
              <a:extLst>
                <a:ext uri="{FF2B5EF4-FFF2-40B4-BE49-F238E27FC236}">
                  <a16:creationId xmlns:a16="http://schemas.microsoft.com/office/drawing/2014/main" id="{7042ADA0-FAEF-41A1-A3FB-CFA051613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813"/>
              <a:ext cx="95" cy="8"/>
            </a:xfrm>
            <a:custGeom>
              <a:avLst/>
              <a:gdLst>
                <a:gd name="T0" fmla="*/ 0 w 38"/>
                <a:gd name="T1" fmla="*/ 149 h 3"/>
                <a:gd name="T2" fmla="*/ 1488 w 3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3">
                  <a:moveTo>
                    <a:pt x="0" y="3"/>
                  </a:moveTo>
                  <a:cubicBezTo>
                    <a:pt x="20" y="3"/>
                    <a:pt x="29" y="1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1" name="Freeform 117">
              <a:extLst>
                <a:ext uri="{FF2B5EF4-FFF2-40B4-BE49-F238E27FC236}">
                  <a16:creationId xmlns:a16="http://schemas.microsoft.com/office/drawing/2014/main" id="{312B2AAC-CE25-425E-91E4-7E9522EA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763"/>
              <a:ext cx="58" cy="5"/>
            </a:xfrm>
            <a:custGeom>
              <a:avLst/>
              <a:gdLst>
                <a:gd name="T0" fmla="*/ 0 w 23"/>
                <a:gd name="T1" fmla="*/ 83 h 2"/>
                <a:gd name="T2" fmla="*/ 928 w 2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9" y="2"/>
                    <a:pt x="17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2" name="Freeform 118">
              <a:extLst>
                <a:ext uri="{FF2B5EF4-FFF2-40B4-BE49-F238E27FC236}">
                  <a16:creationId xmlns:a16="http://schemas.microsoft.com/office/drawing/2014/main" id="{A8F6AFC8-BCAE-4980-939E-1B107514F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861"/>
              <a:ext cx="55" cy="8"/>
            </a:xfrm>
            <a:custGeom>
              <a:avLst/>
              <a:gdLst>
                <a:gd name="T0" fmla="*/ 0 w 22"/>
                <a:gd name="T1" fmla="*/ 149 h 3"/>
                <a:gd name="T2" fmla="*/ 863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cubicBezTo>
                    <a:pt x="9" y="2"/>
                    <a:pt x="17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3" name="Freeform 119">
              <a:extLst>
                <a:ext uri="{FF2B5EF4-FFF2-40B4-BE49-F238E27FC236}">
                  <a16:creationId xmlns:a16="http://schemas.microsoft.com/office/drawing/2014/main" id="{D068B24C-1EB1-4DAE-868A-F0FE39B14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1963"/>
              <a:ext cx="55" cy="8"/>
            </a:xfrm>
            <a:custGeom>
              <a:avLst/>
              <a:gdLst>
                <a:gd name="T0" fmla="*/ 0 w 22"/>
                <a:gd name="T1" fmla="*/ 149 h 3"/>
                <a:gd name="T2" fmla="*/ 863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cubicBezTo>
                    <a:pt x="10" y="2"/>
                    <a:pt x="17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4" name="Freeform 120">
              <a:extLst>
                <a:ext uri="{FF2B5EF4-FFF2-40B4-BE49-F238E27FC236}">
                  <a16:creationId xmlns:a16="http://schemas.microsoft.com/office/drawing/2014/main" id="{CD162C30-79D6-4201-AC00-E396665FA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061"/>
              <a:ext cx="55" cy="8"/>
            </a:xfrm>
            <a:custGeom>
              <a:avLst/>
              <a:gdLst>
                <a:gd name="T0" fmla="*/ 0 w 22"/>
                <a:gd name="T1" fmla="*/ 149 h 3"/>
                <a:gd name="T2" fmla="*/ 863 w 22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3">
                  <a:moveTo>
                    <a:pt x="0" y="3"/>
                  </a:moveTo>
                  <a:cubicBezTo>
                    <a:pt x="10" y="2"/>
                    <a:pt x="18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5" name="Freeform 121">
              <a:extLst>
                <a:ext uri="{FF2B5EF4-FFF2-40B4-BE49-F238E27FC236}">
                  <a16:creationId xmlns:a16="http://schemas.microsoft.com/office/drawing/2014/main" id="{56B2343B-2E86-41D1-9552-F9AA9D491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160"/>
              <a:ext cx="55" cy="11"/>
            </a:xfrm>
            <a:custGeom>
              <a:avLst/>
              <a:gdLst>
                <a:gd name="T0" fmla="*/ 0 w 22"/>
                <a:gd name="T1" fmla="*/ 228 h 4"/>
                <a:gd name="T2" fmla="*/ 863 w 22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4">
                  <a:moveTo>
                    <a:pt x="0" y="4"/>
                  </a:moveTo>
                  <a:cubicBezTo>
                    <a:pt x="10" y="3"/>
                    <a:pt x="18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6" name="Freeform 122">
              <a:extLst>
                <a:ext uri="{FF2B5EF4-FFF2-40B4-BE49-F238E27FC236}">
                  <a16:creationId xmlns:a16="http://schemas.microsoft.com/office/drawing/2014/main" id="{D367FB61-F9BC-4DDF-A7CA-576F13C61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259"/>
              <a:ext cx="55" cy="13"/>
            </a:xfrm>
            <a:custGeom>
              <a:avLst/>
              <a:gdLst>
                <a:gd name="T0" fmla="*/ 0 w 22"/>
                <a:gd name="T1" fmla="*/ 229 h 5"/>
                <a:gd name="T2" fmla="*/ 863 w 2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5"/>
                  </a:moveTo>
                  <a:cubicBezTo>
                    <a:pt x="11" y="4"/>
                    <a:pt x="18" y="1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7" name="Freeform 123">
              <a:extLst>
                <a:ext uri="{FF2B5EF4-FFF2-40B4-BE49-F238E27FC236}">
                  <a16:creationId xmlns:a16="http://schemas.microsoft.com/office/drawing/2014/main" id="{5DE0E6C2-31B5-4847-AF77-8D476CB1D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357"/>
              <a:ext cx="55" cy="14"/>
            </a:xfrm>
            <a:custGeom>
              <a:avLst/>
              <a:gdLst>
                <a:gd name="T0" fmla="*/ 0 w 22"/>
                <a:gd name="T1" fmla="*/ 305 h 5"/>
                <a:gd name="T2" fmla="*/ 863 w 22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5">
                  <a:moveTo>
                    <a:pt x="0" y="5"/>
                  </a:moveTo>
                  <a:cubicBezTo>
                    <a:pt x="11" y="4"/>
                    <a:pt x="18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8" name="Freeform 124">
              <a:extLst>
                <a:ext uri="{FF2B5EF4-FFF2-40B4-BE49-F238E27FC236}">
                  <a16:creationId xmlns:a16="http://schemas.microsoft.com/office/drawing/2014/main" id="{7FC77A19-7A9B-42B9-AA09-629BDB82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456"/>
              <a:ext cx="55" cy="16"/>
            </a:xfrm>
            <a:custGeom>
              <a:avLst/>
              <a:gdLst>
                <a:gd name="T0" fmla="*/ 0 w 22"/>
                <a:gd name="T1" fmla="*/ 307 h 6"/>
                <a:gd name="T2" fmla="*/ 863 w 22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6">
                  <a:moveTo>
                    <a:pt x="0" y="6"/>
                  </a:moveTo>
                  <a:cubicBezTo>
                    <a:pt x="11" y="5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79" name="Freeform 125">
              <a:extLst>
                <a:ext uri="{FF2B5EF4-FFF2-40B4-BE49-F238E27FC236}">
                  <a16:creationId xmlns:a16="http://schemas.microsoft.com/office/drawing/2014/main" id="{86EF8BE7-36A7-4830-B45C-D77773CE9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555"/>
              <a:ext cx="55" cy="18"/>
            </a:xfrm>
            <a:custGeom>
              <a:avLst/>
              <a:gdLst>
                <a:gd name="T0" fmla="*/ 0 w 22"/>
                <a:gd name="T1" fmla="*/ 303 h 7"/>
                <a:gd name="T2" fmla="*/ 863 w 2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12" y="5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0" name="Freeform 126">
              <a:extLst>
                <a:ext uri="{FF2B5EF4-FFF2-40B4-BE49-F238E27FC236}">
                  <a16:creationId xmlns:a16="http://schemas.microsoft.com/office/drawing/2014/main" id="{D2A6C13A-9A41-4374-A770-785AE48D9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653"/>
              <a:ext cx="55" cy="19"/>
            </a:xfrm>
            <a:custGeom>
              <a:avLst/>
              <a:gdLst>
                <a:gd name="T0" fmla="*/ 0 w 22"/>
                <a:gd name="T1" fmla="*/ 383 h 7"/>
                <a:gd name="T2" fmla="*/ 863 w 22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7">
                  <a:moveTo>
                    <a:pt x="0" y="7"/>
                  </a:moveTo>
                  <a:cubicBezTo>
                    <a:pt x="12" y="6"/>
                    <a:pt x="19" y="2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1" name="Freeform 127">
              <a:extLst>
                <a:ext uri="{FF2B5EF4-FFF2-40B4-BE49-F238E27FC236}">
                  <a16:creationId xmlns:a16="http://schemas.microsoft.com/office/drawing/2014/main" id="{DC3C306F-8521-46DA-B163-9D5B4CB38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752"/>
              <a:ext cx="55" cy="21"/>
            </a:xfrm>
            <a:custGeom>
              <a:avLst/>
              <a:gdLst>
                <a:gd name="T0" fmla="*/ 0 w 22"/>
                <a:gd name="T1" fmla="*/ 378 h 8"/>
                <a:gd name="T2" fmla="*/ 863 w 22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8">
                  <a:moveTo>
                    <a:pt x="0" y="8"/>
                  </a:moveTo>
                  <a:cubicBezTo>
                    <a:pt x="12" y="6"/>
                    <a:pt x="19" y="3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2" name="Freeform 128">
              <a:extLst>
                <a:ext uri="{FF2B5EF4-FFF2-40B4-BE49-F238E27FC236}">
                  <a16:creationId xmlns:a16="http://schemas.microsoft.com/office/drawing/2014/main" id="{24EEFCDF-756F-4887-B6D7-846CFBEA0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" y="2851"/>
              <a:ext cx="55" cy="24"/>
            </a:xfrm>
            <a:custGeom>
              <a:avLst/>
              <a:gdLst>
                <a:gd name="T0" fmla="*/ 0 w 22"/>
                <a:gd name="T1" fmla="*/ 456 h 9"/>
                <a:gd name="T2" fmla="*/ 863 w 22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13" y="7"/>
                    <a:pt x="19" y="3"/>
                    <a:pt x="2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3" name="Freeform 129">
              <a:extLst>
                <a:ext uri="{FF2B5EF4-FFF2-40B4-BE49-F238E27FC236}">
                  <a16:creationId xmlns:a16="http://schemas.microsoft.com/office/drawing/2014/main" id="{711BE5B2-9021-4005-AA88-0955CE385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1629"/>
              <a:ext cx="58" cy="1275"/>
            </a:xfrm>
            <a:custGeom>
              <a:avLst/>
              <a:gdLst>
                <a:gd name="T0" fmla="*/ 209 w 23"/>
                <a:gd name="T1" fmla="*/ 23195 h 478"/>
                <a:gd name="T2" fmla="*/ 928 w 23"/>
                <a:gd name="T3" fmla="*/ 24198 h 478"/>
                <a:gd name="T4" fmla="*/ 0 w 23"/>
                <a:gd name="T5" fmla="*/ 23435 h 478"/>
                <a:gd name="T6" fmla="*/ 0 w 23"/>
                <a:gd name="T7" fmla="*/ 0 h 478"/>
                <a:gd name="T8" fmla="*/ 209 w 23"/>
                <a:gd name="T9" fmla="*/ 23195 h 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478">
                  <a:moveTo>
                    <a:pt x="5" y="458"/>
                  </a:moveTo>
                  <a:cubicBezTo>
                    <a:pt x="5" y="473"/>
                    <a:pt x="16" y="477"/>
                    <a:pt x="23" y="478"/>
                  </a:cubicBezTo>
                  <a:cubicBezTo>
                    <a:pt x="10" y="478"/>
                    <a:pt x="0" y="476"/>
                    <a:pt x="0" y="4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443"/>
                    <a:pt x="5" y="4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4" name="Freeform 130">
              <a:extLst>
                <a:ext uri="{FF2B5EF4-FFF2-40B4-BE49-F238E27FC236}">
                  <a16:creationId xmlns:a16="http://schemas.microsoft.com/office/drawing/2014/main" id="{2DFD6867-7C12-4014-BC48-A17A78CDA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616"/>
              <a:ext cx="68" cy="1299"/>
            </a:xfrm>
            <a:custGeom>
              <a:avLst/>
              <a:gdLst>
                <a:gd name="T0" fmla="*/ 50 w 27"/>
                <a:gd name="T1" fmla="*/ 24652 h 487"/>
                <a:gd name="T2" fmla="*/ 1085 w 27"/>
                <a:gd name="T3" fmla="*/ 23686 h 487"/>
                <a:gd name="T4" fmla="*/ 1085 w 27"/>
                <a:gd name="T5" fmla="*/ 0 h 487"/>
                <a:gd name="T6" fmla="*/ 1007 w 27"/>
                <a:gd name="T7" fmla="*/ 0 h 487"/>
                <a:gd name="T8" fmla="*/ 1007 w 27"/>
                <a:gd name="T9" fmla="*/ 23345 h 487"/>
                <a:gd name="T10" fmla="*/ 0 w 27"/>
                <a:gd name="T11" fmla="*/ 24652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487">
                  <a:moveTo>
                    <a:pt x="1" y="487"/>
                  </a:moveTo>
                  <a:cubicBezTo>
                    <a:pt x="11" y="487"/>
                    <a:pt x="27" y="477"/>
                    <a:pt x="27" y="468"/>
                  </a:cubicBezTo>
                  <a:cubicBezTo>
                    <a:pt x="27" y="458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461"/>
                    <a:pt x="25" y="461"/>
                    <a:pt x="25" y="461"/>
                  </a:cubicBezTo>
                  <a:cubicBezTo>
                    <a:pt x="25" y="475"/>
                    <a:pt x="14" y="487"/>
                    <a:pt x="0" y="4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5" name="Freeform 131">
              <a:extLst>
                <a:ext uri="{FF2B5EF4-FFF2-40B4-BE49-F238E27FC236}">
                  <a16:creationId xmlns:a16="http://schemas.microsoft.com/office/drawing/2014/main" id="{1E34A1E8-1C8C-4420-BC06-6EE1A8791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" y="2928"/>
              <a:ext cx="93" cy="232"/>
            </a:xfrm>
            <a:custGeom>
              <a:avLst/>
              <a:gdLst>
                <a:gd name="T0" fmla="*/ 1320 w 37"/>
                <a:gd name="T1" fmla="*/ 307 h 87"/>
                <a:gd name="T2" fmla="*/ 209 w 37"/>
                <a:gd name="T3" fmla="*/ 56 h 87"/>
                <a:gd name="T4" fmla="*/ 50 w 37"/>
                <a:gd name="T5" fmla="*/ 205 h 87"/>
                <a:gd name="T6" fmla="*/ 1239 w 37"/>
                <a:gd name="T7" fmla="*/ 4189 h 87"/>
                <a:gd name="T8" fmla="*/ 1478 w 37"/>
                <a:gd name="T9" fmla="*/ 4403 h 87"/>
                <a:gd name="T10" fmla="*/ 1194 w 37"/>
                <a:gd name="T11" fmla="*/ 3789 h 87"/>
                <a:gd name="T12" fmla="*/ 764 w 37"/>
                <a:gd name="T13" fmla="*/ 909 h 87"/>
                <a:gd name="T14" fmla="*/ 1352 w 37"/>
                <a:gd name="T15" fmla="*/ 307 h 87"/>
                <a:gd name="T16" fmla="*/ 1320 w 37"/>
                <a:gd name="T17" fmla="*/ 307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7" h="87">
                  <a:moveTo>
                    <a:pt x="33" y="6"/>
                  </a:moveTo>
                  <a:cubicBezTo>
                    <a:pt x="24" y="5"/>
                    <a:pt x="13" y="4"/>
                    <a:pt x="5" y="1"/>
                  </a:cubicBezTo>
                  <a:cubicBezTo>
                    <a:pt x="2" y="0"/>
                    <a:pt x="0" y="1"/>
                    <a:pt x="1" y="4"/>
                  </a:cubicBezTo>
                  <a:cubicBezTo>
                    <a:pt x="5" y="16"/>
                    <a:pt x="25" y="77"/>
                    <a:pt x="31" y="83"/>
                  </a:cubicBezTo>
                  <a:cubicBezTo>
                    <a:pt x="34" y="86"/>
                    <a:pt x="37" y="87"/>
                    <a:pt x="37" y="87"/>
                  </a:cubicBezTo>
                  <a:cubicBezTo>
                    <a:pt x="34" y="86"/>
                    <a:pt x="31" y="81"/>
                    <a:pt x="30" y="75"/>
                  </a:cubicBezTo>
                  <a:cubicBezTo>
                    <a:pt x="28" y="69"/>
                    <a:pt x="16" y="36"/>
                    <a:pt x="19" y="18"/>
                  </a:cubicBezTo>
                  <a:cubicBezTo>
                    <a:pt x="21" y="11"/>
                    <a:pt x="28" y="8"/>
                    <a:pt x="34" y="6"/>
                  </a:cubicBezTo>
                  <a:cubicBezTo>
                    <a:pt x="37" y="6"/>
                    <a:pt x="36" y="6"/>
                    <a:pt x="3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6" name="Freeform 132">
              <a:extLst>
                <a:ext uri="{FF2B5EF4-FFF2-40B4-BE49-F238E27FC236}">
                  <a16:creationId xmlns:a16="http://schemas.microsoft.com/office/drawing/2014/main" id="{41C3BB7B-7BA7-4A83-8D95-1E91BC530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2928"/>
              <a:ext cx="95" cy="232"/>
            </a:xfrm>
            <a:custGeom>
              <a:avLst/>
              <a:gdLst>
                <a:gd name="T0" fmla="*/ 863 w 38"/>
                <a:gd name="T1" fmla="*/ 205 h 87"/>
                <a:gd name="T2" fmla="*/ 1300 w 38"/>
                <a:gd name="T3" fmla="*/ 56 h 87"/>
                <a:gd name="T4" fmla="*/ 1458 w 38"/>
                <a:gd name="T5" fmla="*/ 205 h 87"/>
                <a:gd name="T6" fmla="*/ 283 w 38"/>
                <a:gd name="T7" fmla="*/ 4189 h 87"/>
                <a:gd name="T8" fmla="*/ 0 w 38"/>
                <a:gd name="T9" fmla="*/ 4403 h 87"/>
                <a:gd name="T10" fmla="*/ 313 w 38"/>
                <a:gd name="T11" fmla="*/ 3789 h 87"/>
                <a:gd name="T12" fmla="*/ 908 w 38"/>
                <a:gd name="T13" fmla="*/ 1309 h 87"/>
                <a:gd name="T14" fmla="*/ 863 w 38"/>
                <a:gd name="T15" fmla="*/ 20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" h="87">
                  <a:moveTo>
                    <a:pt x="22" y="4"/>
                  </a:moveTo>
                  <a:cubicBezTo>
                    <a:pt x="26" y="3"/>
                    <a:pt x="30" y="2"/>
                    <a:pt x="33" y="1"/>
                  </a:cubicBezTo>
                  <a:cubicBezTo>
                    <a:pt x="36" y="0"/>
                    <a:pt x="38" y="1"/>
                    <a:pt x="37" y="4"/>
                  </a:cubicBezTo>
                  <a:cubicBezTo>
                    <a:pt x="33" y="16"/>
                    <a:pt x="12" y="77"/>
                    <a:pt x="7" y="83"/>
                  </a:cubicBezTo>
                  <a:cubicBezTo>
                    <a:pt x="4" y="86"/>
                    <a:pt x="0" y="87"/>
                    <a:pt x="0" y="87"/>
                  </a:cubicBezTo>
                  <a:cubicBezTo>
                    <a:pt x="4" y="86"/>
                    <a:pt x="6" y="81"/>
                    <a:pt x="8" y="75"/>
                  </a:cubicBezTo>
                  <a:cubicBezTo>
                    <a:pt x="10" y="69"/>
                    <a:pt x="22" y="45"/>
                    <a:pt x="23" y="26"/>
                  </a:cubicBezTo>
                  <a:cubicBezTo>
                    <a:pt x="24" y="10"/>
                    <a:pt x="16" y="5"/>
                    <a:pt x="22" y="4"/>
                  </a:cubicBezTo>
                  <a:close/>
                </a:path>
              </a:pathLst>
            </a:custGeom>
            <a:solidFill>
              <a:srgbClr val="990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7" name="Freeform 133">
              <a:extLst>
                <a:ext uri="{FF2B5EF4-FFF2-40B4-BE49-F238E27FC236}">
                  <a16:creationId xmlns:a16="http://schemas.microsoft.com/office/drawing/2014/main" id="{00401C4D-502F-40CF-BE17-AB707059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891"/>
              <a:ext cx="68" cy="602"/>
            </a:xfrm>
            <a:custGeom>
              <a:avLst/>
              <a:gdLst>
                <a:gd name="T0" fmla="*/ 0 w 27"/>
                <a:gd name="T1" fmla="*/ 11281 h 226"/>
                <a:gd name="T2" fmla="*/ 881 w 27"/>
                <a:gd name="T3" fmla="*/ 11382 h 226"/>
                <a:gd name="T4" fmla="*/ 1085 w 27"/>
                <a:gd name="T5" fmla="*/ 11169 h 226"/>
                <a:gd name="T6" fmla="*/ 1085 w 27"/>
                <a:gd name="T7" fmla="*/ 453 h 226"/>
                <a:gd name="T8" fmla="*/ 927 w 27"/>
                <a:gd name="T9" fmla="*/ 93 h 226"/>
                <a:gd name="T10" fmla="*/ 0 w 27"/>
                <a:gd name="T11" fmla="*/ 0 h 226"/>
                <a:gd name="T12" fmla="*/ 0 w 27"/>
                <a:gd name="T13" fmla="*/ 1128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6" y="225"/>
                    <a:pt x="13" y="225"/>
                    <a:pt x="22" y="226"/>
                  </a:cubicBezTo>
                  <a:cubicBezTo>
                    <a:pt x="24" y="226"/>
                    <a:pt x="27" y="226"/>
                    <a:pt x="27" y="222"/>
                  </a:cubicBezTo>
                  <a:cubicBezTo>
                    <a:pt x="27" y="218"/>
                    <a:pt x="27" y="9"/>
                    <a:pt x="27" y="9"/>
                  </a:cubicBezTo>
                  <a:cubicBezTo>
                    <a:pt x="27" y="9"/>
                    <a:pt x="27" y="3"/>
                    <a:pt x="23" y="2"/>
                  </a:cubicBezTo>
                  <a:cubicBezTo>
                    <a:pt x="14" y="1"/>
                    <a:pt x="6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8" name="Freeform 134">
              <a:extLst>
                <a:ext uri="{FF2B5EF4-FFF2-40B4-BE49-F238E27FC236}">
                  <a16:creationId xmlns:a16="http://schemas.microsoft.com/office/drawing/2014/main" id="{1B1020D9-B24F-480A-950B-04F1A3C60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1891"/>
              <a:ext cx="68" cy="602"/>
            </a:xfrm>
            <a:custGeom>
              <a:avLst/>
              <a:gdLst>
                <a:gd name="T0" fmla="*/ 0 w 27"/>
                <a:gd name="T1" fmla="*/ 11281 h 226"/>
                <a:gd name="T2" fmla="*/ 881 w 27"/>
                <a:gd name="T3" fmla="*/ 11382 h 226"/>
                <a:gd name="T4" fmla="*/ 1085 w 27"/>
                <a:gd name="T5" fmla="*/ 11169 h 226"/>
                <a:gd name="T6" fmla="*/ 1085 w 27"/>
                <a:gd name="T7" fmla="*/ 453 h 226"/>
                <a:gd name="T8" fmla="*/ 927 w 27"/>
                <a:gd name="T9" fmla="*/ 93 h 226"/>
                <a:gd name="T10" fmla="*/ 0 w 27"/>
                <a:gd name="T11" fmla="*/ 0 h 226"/>
                <a:gd name="T12" fmla="*/ 0 w 27"/>
                <a:gd name="T13" fmla="*/ 1128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6" y="225"/>
                    <a:pt x="13" y="225"/>
                    <a:pt x="22" y="226"/>
                  </a:cubicBezTo>
                  <a:cubicBezTo>
                    <a:pt x="24" y="226"/>
                    <a:pt x="27" y="226"/>
                    <a:pt x="27" y="222"/>
                  </a:cubicBezTo>
                  <a:cubicBezTo>
                    <a:pt x="27" y="218"/>
                    <a:pt x="27" y="9"/>
                    <a:pt x="27" y="9"/>
                  </a:cubicBezTo>
                  <a:cubicBezTo>
                    <a:pt x="27" y="9"/>
                    <a:pt x="27" y="3"/>
                    <a:pt x="23" y="2"/>
                  </a:cubicBezTo>
                  <a:cubicBezTo>
                    <a:pt x="14" y="1"/>
                    <a:pt x="6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89" name="Freeform 135">
              <a:extLst>
                <a:ext uri="{FF2B5EF4-FFF2-40B4-BE49-F238E27FC236}">
                  <a16:creationId xmlns:a16="http://schemas.microsoft.com/office/drawing/2014/main" id="{277A0C93-9519-4606-ADE0-CF85BE351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2933"/>
              <a:ext cx="75" cy="224"/>
            </a:xfrm>
            <a:custGeom>
              <a:avLst/>
              <a:gdLst>
                <a:gd name="T0" fmla="*/ 208 w 30"/>
                <a:gd name="T1" fmla="*/ 3891 h 84"/>
                <a:gd name="T2" fmla="*/ 1175 w 30"/>
                <a:gd name="T3" fmla="*/ 0 h 84"/>
                <a:gd name="T4" fmla="*/ 1063 w 30"/>
                <a:gd name="T5" fmla="*/ 56 h 84"/>
                <a:gd name="T6" fmla="*/ 908 w 30"/>
                <a:gd name="T7" fmla="*/ 1160 h 84"/>
                <a:gd name="T8" fmla="*/ 625 w 30"/>
                <a:gd name="T9" fmla="*/ 2333 h 84"/>
                <a:gd name="T10" fmla="*/ 238 w 30"/>
                <a:gd name="T11" fmla="*/ 3699 h 84"/>
                <a:gd name="T12" fmla="*/ 0 w 30"/>
                <a:gd name="T13" fmla="*/ 4245 h 84"/>
                <a:gd name="T14" fmla="*/ 208 w 30"/>
                <a:gd name="T15" fmla="*/ 3891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84">
                  <a:moveTo>
                    <a:pt x="5" y="77"/>
                  </a:moveTo>
                  <a:cubicBezTo>
                    <a:pt x="15" y="56"/>
                    <a:pt x="29" y="15"/>
                    <a:pt x="30" y="0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26" y="5"/>
                    <a:pt x="25" y="13"/>
                    <a:pt x="23" y="23"/>
                  </a:cubicBezTo>
                  <a:cubicBezTo>
                    <a:pt x="21" y="30"/>
                    <a:pt x="19" y="38"/>
                    <a:pt x="16" y="46"/>
                  </a:cubicBezTo>
                  <a:cubicBezTo>
                    <a:pt x="12" y="58"/>
                    <a:pt x="7" y="69"/>
                    <a:pt x="6" y="73"/>
                  </a:cubicBezTo>
                  <a:cubicBezTo>
                    <a:pt x="5" y="77"/>
                    <a:pt x="3" y="82"/>
                    <a:pt x="0" y="84"/>
                  </a:cubicBezTo>
                  <a:cubicBezTo>
                    <a:pt x="1" y="84"/>
                    <a:pt x="3" y="82"/>
                    <a:pt x="5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390" name="Oval 136">
              <a:extLst>
                <a:ext uri="{FF2B5EF4-FFF2-40B4-BE49-F238E27FC236}">
                  <a16:creationId xmlns:a16="http://schemas.microsoft.com/office/drawing/2014/main" id="{52CCEF72-5F60-4ECC-9959-0EE1EF139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2184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1" name="Oval 137">
              <a:extLst>
                <a:ext uri="{FF2B5EF4-FFF2-40B4-BE49-F238E27FC236}">
                  <a16:creationId xmlns:a16="http://schemas.microsoft.com/office/drawing/2014/main" id="{1D25C2BB-C94F-4FA6-8AD1-D77E6F4BF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0" y="218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392" name="Oval 138">
              <a:extLst>
                <a:ext uri="{FF2B5EF4-FFF2-40B4-BE49-F238E27FC236}">
                  <a16:creationId xmlns:a16="http://schemas.microsoft.com/office/drawing/2014/main" id="{4AD7642B-609B-4558-953C-E9AF5A6D1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7" y="2189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36868" name="Group 139">
            <a:extLst>
              <a:ext uri="{FF2B5EF4-FFF2-40B4-BE49-F238E27FC236}">
                <a16:creationId xmlns:a16="http://schemas.microsoft.com/office/drawing/2014/main" id="{BEC31E5B-76F3-427F-9084-1D13321A7E0E}"/>
              </a:ext>
            </a:extLst>
          </p:cNvPr>
          <p:cNvGrpSpPr>
            <a:grpSpLocks/>
          </p:cNvGrpSpPr>
          <p:nvPr/>
        </p:nvGrpSpPr>
        <p:grpSpPr bwMode="auto">
          <a:xfrm>
            <a:off x="4133850" y="1670050"/>
            <a:ext cx="639763" cy="3973513"/>
            <a:chOff x="1347" y="1395"/>
            <a:chExt cx="285" cy="1770"/>
          </a:xfrm>
        </p:grpSpPr>
        <p:sp>
          <p:nvSpPr>
            <p:cNvPr id="37128" name="Freeform 140">
              <a:extLst>
                <a:ext uri="{FF2B5EF4-FFF2-40B4-BE49-F238E27FC236}">
                  <a16:creationId xmlns:a16="http://schemas.microsoft.com/office/drawing/2014/main" id="{D5A654FE-D132-46BF-9757-43DB2DD69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896"/>
              <a:ext cx="230" cy="269"/>
            </a:xfrm>
            <a:custGeom>
              <a:avLst/>
              <a:gdLst>
                <a:gd name="T0" fmla="*/ 1800 w 92"/>
                <a:gd name="T1" fmla="*/ 602 h 101"/>
                <a:gd name="T2" fmla="*/ 0 w 92"/>
                <a:gd name="T3" fmla="*/ 0 h 101"/>
                <a:gd name="T4" fmla="*/ 0 w 92"/>
                <a:gd name="T5" fmla="*/ 0 h 101"/>
                <a:gd name="T6" fmla="*/ 1458 w 92"/>
                <a:gd name="T7" fmla="*/ 4837 h 101"/>
                <a:gd name="T8" fmla="*/ 1800 w 92"/>
                <a:gd name="T9" fmla="*/ 5079 h 101"/>
                <a:gd name="T10" fmla="*/ 2158 w 92"/>
                <a:gd name="T11" fmla="*/ 4837 h 101"/>
                <a:gd name="T12" fmla="*/ 3595 w 92"/>
                <a:gd name="T13" fmla="*/ 0 h 101"/>
                <a:gd name="T14" fmla="*/ 3595 w 92"/>
                <a:gd name="T15" fmla="*/ 0 h 101"/>
                <a:gd name="T16" fmla="*/ 1800 w 92"/>
                <a:gd name="T17" fmla="*/ 602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01">
                  <a:moveTo>
                    <a:pt x="46" y="12"/>
                  </a:moveTo>
                  <a:cubicBezTo>
                    <a:pt x="14" y="12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5"/>
                    <a:pt x="37" y="96"/>
                  </a:cubicBezTo>
                  <a:cubicBezTo>
                    <a:pt x="39" y="99"/>
                    <a:pt x="41" y="101"/>
                    <a:pt x="46" y="101"/>
                  </a:cubicBezTo>
                  <a:cubicBezTo>
                    <a:pt x="51" y="101"/>
                    <a:pt x="53" y="99"/>
                    <a:pt x="55" y="96"/>
                  </a:cubicBezTo>
                  <a:cubicBezTo>
                    <a:pt x="66" y="85"/>
                    <a:pt x="92" y="2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1" y="3"/>
                    <a:pt x="79" y="12"/>
                    <a:pt x="46" y="12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9" name="Freeform 141">
              <a:extLst>
                <a:ext uri="{FF2B5EF4-FFF2-40B4-BE49-F238E27FC236}">
                  <a16:creationId xmlns:a16="http://schemas.microsoft.com/office/drawing/2014/main" id="{1E176C85-0D02-4949-A769-6B51ABDED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896"/>
              <a:ext cx="230" cy="269"/>
            </a:xfrm>
            <a:custGeom>
              <a:avLst/>
              <a:gdLst>
                <a:gd name="T0" fmla="*/ 1800 w 92"/>
                <a:gd name="T1" fmla="*/ 602 h 101"/>
                <a:gd name="T2" fmla="*/ 0 w 92"/>
                <a:gd name="T3" fmla="*/ 0 h 101"/>
                <a:gd name="T4" fmla="*/ 0 w 92"/>
                <a:gd name="T5" fmla="*/ 0 h 101"/>
                <a:gd name="T6" fmla="*/ 1458 w 92"/>
                <a:gd name="T7" fmla="*/ 4837 h 101"/>
                <a:gd name="T8" fmla="*/ 1800 w 92"/>
                <a:gd name="T9" fmla="*/ 5079 h 101"/>
                <a:gd name="T10" fmla="*/ 2158 w 92"/>
                <a:gd name="T11" fmla="*/ 4837 h 101"/>
                <a:gd name="T12" fmla="*/ 3595 w 92"/>
                <a:gd name="T13" fmla="*/ 0 h 101"/>
                <a:gd name="T14" fmla="*/ 3595 w 92"/>
                <a:gd name="T15" fmla="*/ 0 h 101"/>
                <a:gd name="T16" fmla="*/ 1800 w 92"/>
                <a:gd name="T17" fmla="*/ 602 h 10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101">
                  <a:moveTo>
                    <a:pt x="46" y="12"/>
                  </a:moveTo>
                  <a:cubicBezTo>
                    <a:pt x="14" y="12"/>
                    <a:pt x="1" y="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5"/>
                    <a:pt x="37" y="96"/>
                  </a:cubicBezTo>
                  <a:cubicBezTo>
                    <a:pt x="39" y="99"/>
                    <a:pt x="41" y="101"/>
                    <a:pt x="46" y="101"/>
                  </a:cubicBezTo>
                  <a:cubicBezTo>
                    <a:pt x="51" y="101"/>
                    <a:pt x="53" y="99"/>
                    <a:pt x="55" y="96"/>
                  </a:cubicBezTo>
                  <a:cubicBezTo>
                    <a:pt x="66" y="85"/>
                    <a:pt x="92" y="2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1" y="3"/>
                    <a:pt x="79" y="12"/>
                    <a:pt x="46" y="12"/>
                  </a:cubicBezTo>
                  <a:close/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0" name="Freeform 142">
              <a:extLst>
                <a:ext uri="{FF2B5EF4-FFF2-40B4-BE49-F238E27FC236}">
                  <a16:creationId xmlns:a16="http://schemas.microsoft.com/office/drawing/2014/main" id="{90992EB2-0A63-4115-957B-878888093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571"/>
              <a:ext cx="230" cy="1357"/>
            </a:xfrm>
            <a:custGeom>
              <a:avLst/>
              <a:gdLst>
                <a:gd name="T0" fmla="*/ 3595 w 92"/>
                <a:gd name="T1" fmla="*/ 0 h 509"/>
                <a:gd name="T2" fmla="*/ 0 w 92"/>
                <a:gd name="T3" fmla="*/ 0 h 509"/>
                <a:gd name="T4" fmla="*/ 0 w 92"/>
                <a:gd name="T5" fmla="*/ 25013 h 509"/>
                <a:gd name="T6" fmla="*/ 50 w 92"/>
                <a:gd name="T7" fmla="*/ 25162 h 509"/>
                <a:gd name="T8" fmla="*/ 1800 w 92"/>
                <a:gd name="T9" fmla="*/ 25716 h 509"/>
                <a:gd name="T10" fmla="*/ 3595 w 92"/>
                <a:gd name="T11" fmla="*/ 25162 h 509"/>
                <a:gd name="T12" fmla="*/ 3595 w 92"/>
                <a:gd name="T13" fmla="*/ 25013 h 509"/>
                <a:gd name="T14" fmla="*/ 3595 w 92"/>
                <a:gd name="T15" fmla="*/ 0 h 50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509">
                  <a:moveTo>
                    <a:pt x="9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95"/>
                    <a:pt x="0" y="495"/>
                    <a:pt x="0" y="495"/>
                  </a:cubicBezTo>
                  <a:cubicBezTo>
                    <a:pt x="0" y="496"/>
                    <a:pt x="0" y="497"/>
                    <a:pt x="1" y="498"/>
                  </a:cubicBezTo>
                  <a:cubicBezTo>
                    <a:pt x="4" y="502"/>
                    <a:pt x="17" y="509"/>
                    <a:pt x="46" y="509"/>
                  </a:cubicBezTo>
                  <a:cubicBezTo>
                    <a:pt x="75" y="509"/>
                    <a:pt x="88" y="502"/>
                    <a:pt x="92" y="498"/>
                  </a:cubicBezTo>
                  <a:cubicBezTo>
                    <a:pt x="92" y="497"/>
                    <a:pt x="92" y="496"/>
                    <a:pt x="92" y="495"/>
                  </a:cubicBezTo>
                  <a:lnTo>
                    <a:pt x="92" y="0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1" name="Freeform 143">
              <a:extLst>
                <a:ext uri="{FF2B5EF4-FFF2-40B4-BE49-F238E27FC236}">
                  <a16:creationId xmlns:a16="http://schemas.microsoft.com/office/drawing/2014/main" id="{C86D2940-CE27-4750-AAE8-0CBD310ED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179"/>
              <a:ext cx="230" cy="749"/>
            </a:xfrm>
            <a:custGeom>
              <a:avLst/>
              <a:gdLst>
                <a:gd name="T0" fmla="*/ 3595 w 92"/>
                <a:gd name="T1" fmla="*/ 56 h 281"/>
                <a:gd name="T2" fmla="*/ 1800 w 92"/>
                <a:gd name="T3" fmla="*/ 205 h 281"/>
                <a:gd name="T4" fmla="*/ 0 w 92"/>
                <a:gd name="T5" fmla="*/ 0 h 281"/>
                <a:gd name="T6" fmla="*/ 0 w 92"/>
                <a:gd name="T7" fmla="*/ 13485 h 281"/>
                <a:gd name="T8" fmla="*/ 50 w 92"/>
                <a:gd name="T9" fmla="*/ 13634 h 281"/>
                <a:gd name="T10" fmla="*/ 1800 w 92"/>
                <a:gd name="T11" fmla="*/ 14180 h 281"/>
                <a:gd name="T12" fmla="*/ 3595 w 92"/>
                <a:gd name="T13" fmla="*/ 13634 h 281"/>
                <a:gd name="T14" fmla="*/ 3595 w 92"/>
                <a:gd name="T15" fmla="*/ 13485 h 281"/>
                <a:gd name="T16" fmla="*/ 3595 w 92"/>
                <a:gd name="T17" fmla="*/ 56 h 28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2" h="281">
                  <a:moveTo>
                    <a:pt x="92" y="1"/>
                  </a:moveTo>
                  <a:cubicBezTo>
                    <a:pt x="89" y="3"/>
                    <a:pt x="70" y="4"/>
                    <a:pt x="46" y="4"/>
                  </a:cubicBezTo>
                  <a:cubicBezTo>
                    <a:pt x="22" y="4"/>
                    <a:pt x="2" y="2"/>
                    <a:pt x="0" y="0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0" y="268"/>
                    <a:pt x="0" y="269"/>
                    <a:pt x="1" y="270"/>
                  </a:cubicBezTo>
                  <a:cubicBezTo>
                    <a:pt x="4" y="274"/>
                    <a:pt x="17" y="281"/>
                    <a:pt x="46" y="281"/>
                  </a:cubicBezTo>
                  <a:cubicBezTo>
                    <a:pt x="75" y="281"/>
                    <a:pt x="88" y="274"/>
                    <a:pt x="92" y="270"/>
                  </a:cubicBezTo>
                  <a:cubicBezTo>
                    <a:pt x="92" y="269"/>
                    <a:pt x="92" y="268"/>
                    <a:pt x="92" y="267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2" name="Freeform 144">
              <a:extLst>
                <a:ext uri="{FF2B5EF4-FFF2-40B4-BE49-F238E27FC236}">
                  <a16:creationId xmlns:a16="http://schemas.microsoft.com/office/drawing/2014/main" id="{8053685F-54F5-4581-93F0-5D9305D2C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2187"/>
              <a:ext cx="165" cy="720"/>
            </a:xfrm>
            <a:custGeom>
              <a:avLst/>
              <a:gdLst>
                <a:gd name="T0" fmla="*/ 1300 w 66"/>
                <a:gd name="T1" fmla="*/ 56 h 270"/>
                <a:gd name="T2" fmla="*/ 0 w 66"/>
                <a:gd name="T3" fmla="*/ 0 h 270"/>
                <a:gd name="T4" fmla="*/ 0 w 66"/>
                <a:gd name="T5" fmla="*/ 12651 h 270"/>
                <a:gd name="T6" fmla="*/ 1300 w 66"/>
                <a:gd name="T7" fmla="*/ 13653 h 270"/>
                <a:gd name="T8" fmla="*/ 2583 w 66"/>
                <a:gd name="T9" fmla="*/ 12651 h 270"/>
                <a:gd name="T10" fmla="*/ 2583 w 66"/>
                <a:gd name="T11" fmla="*/ 0 h 270"/>
                <a:gd name="T12" fmla="*/ 1300 w 66"/>
                <a:gd name="T13" fmla="*/ 5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270">
                  <a:moveTo>
                    <a:pt x="33" y="1"/>
                  </a:moveTo>
                  <a:cubicBezTo>
                    <a:pt x="20" y="1"/>
                    <a:pt x="8" y="1"/>
                    <a:pt x="0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66"/>
                    <a:pt x="15" y="270"/>
                    <a:pt x="33" y="270"/>
                  </a:cubicBezTo>
                  <a:cubicBezTo>
                    <a:pt x="51" y="270"/>
                    <a:pt x="66" y="266"/>
                    <a:pt x="66" y="25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8" y="1"/>
                    <a:pt x="46" y="1"/>
                    <a:pt x="33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3" name="Freeform 145">
              <a:extLst>
                <a:ext uri="{FF2B5EF4-FFF2-40B4-BE49-F238E27FC236}">
                  <a16:creationId xmlns:a16="http://schemas.microsoft.com/office/drawing/2014/main" id="{212BAC10-9F19-4DFD-99F1-4571EA571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1536"/>
              <a:ext cx="165" cy="653"/>
            </a:xfrm>
            <a:custGeom>
              <a:avLst/>
              <a:gdLst>
                <a:gd name="T0" fmla="*/ 0 w 66"/>
                <a:gd name="T1" fmla="*/ 0 h 245"/>
                <a:gd name="T2" fmla="*/ 0 w 66"/>
                <a:gd name="T3" fmla="*/ 12303 h 245"/>
                <a:gd name="T4" fmla="*/ 1300 w 66"/>
                <a:gd name="T5" fmla="*/ 12362 h 245"/>
                <a:gd name="T6" fmla="*/ 2583 w 66"/>
                <a:gd name="T7" fmla="*/ 12303 h 245"/>
                <a:gd name="T8" fmla="*/ 2583 w 66"/>
                <a:gd name="T9" fmla="*/ 0 h 245"/>
                <a:gd name="T10" fmla="*/ 0 w 66"/>
                <a:gd name="T11" fmla="*/ 0 h 2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245">
                  <a:moveTo>
                    <a:pt x="0" y="0"/>
                  </a:moveTo>
                  <a:cubicBezTo>
                    <a:pt x="0" y="244"/>
                    <a:pt x="0" y="244"/>
                    <a:pt x="0" y="244"/>
                  </a:cubicBezTo>
                  <a:cubicBezTo>
                    <a:pt x="8" y="245"/>
                    <a:pt x="20" y="245"/>
                    <a:pt x="33" y="245"/>
                  </a:cubicBezTo>
                  <a:cubicBezTo>
                    <a:pt x="46" y="245"/>
                    <a:pt x="58" y="245"/>
                    <a:pt x="66" y="244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4" name="Freeform 146">
              <a:extLst>
                <a:ext uri="{FF2B5EF4-FFF2-40B4-BE49-F238E27FC236}">
                  <a16:creationId xmlns:a16="http://schemas.microsoft.com/office/drawing/2014/main" id="{3E77EB13-5D81-4F30-BBD8-607E61981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187"/>
              <a:ext cx="83" cy="720"/>
            </a:xfrm>
            <a:custGeom>
              <a:avLst/>
              <a:gdLst>
                <a:gd name="T0" fmla="*/ 1082 w 33"/>
                <a:gd name="T1" fmla="*/ 0 h 270"/>
                <a:gd name="T2" fmla="*/ 1082 w 33"/>
                <a:gd name="T3" fmla="*/ 12493 h 270"/>
                <a:gd name="T4" fmla="*/ 0 w 33"/>
                <a:gd name="T5" fmla="*/ 13653 h 270"/>
                <a:gd name="T6" fmla="*/ 1323 w 33"/>
                <a:gd name="T7" fmla="*/ 12651 h 270"/>
                <a:gd name="T8" fmla="*/ 1323 w 33"/>
                <a:gd name="T9" fmla="*/ 0 h 270"/>
                <a:gd name="T10" fmla="*/ 1082 w 33"/>
                <a:gd name="T11" fmla="*/ 0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3" h="270">
                  <a:moveTo>
                    <a:pt x="27" y="0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64"/>
                    <a:pt x="13" y="269"/>
                    <a:pt x="0" y="270"/>
                  </a:cubicBezTo>
                  <a:cubicBezTo>
                    <a:pt x="18" y="270"/>
                    <a:pt x="33" y="266"/>
                    <a:pt x="33" y="25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29" y="0"/>
                    <a:pt x="27" y="0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5" name="Freeform 147">
              <a:extLst>
                <a:ext uri="{FF2B5EF4-FFF2-40B4-BE49-F238E27FC236}">
                  <a16:creationId xmlns:a16="http://schemas.microsoft.com/office/drawing/2014/main" id="{7EC727D6-BDEB-4CDB-AE1C-F21652FEF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7" y="1536"/>
              <a:ext cx="15" cy="651"/>
            </a:xfrm>
            <a:custGeom>
              <a:avLst/>
              <a:gdLst>
                <a:gd name="T0" fmla="*/ 0 w 6"/>
                <a:gd name="T1" fmla="*/ 0 h 244"/>
                <a:gd name="T2" fmla="*/ 0 w 6"/>
                <a:gd name="T3" fmla="*/ 12364 h 244"/>
                <a:gd name="T4" fmla="*/ 238 w 6"/>
                <a:gd name="T5" fmla="*/ 12364 h 244"/>
                <a:gd name="T6" fmla="*/ 238 w 6"/>
                <a:gd name="T7" fmla="*/ 0 h 244"/>
                <a:gd name="T8" fmla="*/ 0 w 6"/>
                <a:gd name="T9" fmla="*/ 0 h 2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244">
                  <a:moveTo>
                    <a:pt x="0" y="0"/>
                  </a:moveTo>
                  <a:cubicBezTo>
                    <a:pt x="0" y="244"/>
                    <a:pt x="0" y="244"/>
                    <a:pt x="0" y="244"/>
                  </a:cubicBezTo>
                  <a:cubicBezTo>
                    <a:pt x="2" y="244"/>
                    <a:pt x="4" y="244"/>
                    <a:pt x="6" y="244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6" name="Freeform 148">
              <a:extLst>
                <a:ext uri="{FF2B5EF4-FFF2-40B4-BE49-F238E27FC236}">
                  <a16:creationId xmlns:a16="http://schemas.microsoft.com/office/drawing/2014/main" id="{0C2AA8F7-8079-4F4C-8085-6678BE6297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1520"/>
              <a:ext cx="100" cy="1400"/>
            </a:xfrm>
            <a:custGeom>
              <a:avLst/>
              <a:gdLst>
                <a:gd name="T0" fmla="*/ 1375 w 40"/>
                <a:gd name="T1" fmla="*/ 248 h 525"/>
                <a:gd name="T2" fmla="*/ 1375 w 40"/>
                <a:gd name="T3" fmla="*/ 25485 h 525"/>
                <a:gd name="T4" fmla="*/ 0 w 40"/>
                <a:gd name="T5" fmla="*/ 26488 h 525"/>
                <a:gd name="T6" fmla="*/ 1563 w 40"/>
                <a:gd name="T7" fmla="*/ 25544 h 525"/>
                <a:gd name="T8" fmla="*/ 1563 w 40"/>
                <a:gd name="T9" fmla="*/ 0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525">
                  <a:moveTo>
                    <a:pt x="35" y="5"/>
                  </a:moveTo>
                  <a:cubicBezTo>
                    <a:pt x="35" y="24"/>
                    <a:pt x="35" y="493"/>
                    <a:pt x="35" y="504"/>
                  </a:cubicBezTo>
                  <a:cubicBezTo>
                    <a:pt x="35" y="516"/>
                    <a:pt x="13" y="524"/>
                    <a:pt x="0" y="524"/>
                  </a:cubicBezTo>
                  <a:cubicBezTo>
                    <a:pt x="13" y="524"/>
                    <a:pt x="40" y="525"/>
                    <a:pt x="40" y="505"/>
                  </a:cubicBezTo>
                  <a:cubicBezTo>
                    <a:pt x="40" y="486"/>
                    <a:pt x="40" y="14"/>
                    <a:pt x="4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7" name="Freeform 149">
              <a:extLst>
                <a:ext uri="{FF2B5EF4-FFF2-40B4-BE49-F238E27FC236}">
                  <a16:creationId xmlns:a16="http://schemas.microsoft.com/office/drawing/2014/main" id="{48DD8019-E880-4FA3-8906-8DAF14515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605"/>
              <a:ext cx="192" cy="35"/>
            </a:xfrm>
            <a:custGeom>
              <a:avLst/>
              <a:gdLst>
                <a:gd name="T0" fmla="*/ 0 w 77"/>
                <a:gd name="T1" fmla="*/ 0 h 13"/>
                <a:gd name="T2" fmla="*/ 2947 w 77"/>
                <a:gd name="T3" fmla="*/ 471 h 13"/>
                <a:gd name="T4" fmla="*/ 2977 w 77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7" h="13">
                  <a:moveTo>
                    <a:pt x="0" y="0"/>
                  </a:moveTo>
                  <a:cubicBezTo>
                    <a:pt x="8" y="7"/>
                    <a:pt x="42" y="13"/>
                    <a:pt x="76" y="9"/>
                  </a:cubicBezTo>
                  <a:cubicBezTo>
                    <a:pt x="77" y="0"/>
                    <a:pt x="77" y="0"/>
                    <a:pt x="77" y="0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8" name="Freeform 150">
              <a:extLst>
                <a:ext uri="{FF2B5EF4-FFF2-40B4-BE49-F238E27FC236}">
                  <a16:creationId xmlns:a16="http://schemas.microsoft.com/office/drawing/2014/main" id="{600AA0E9-179F-4E42-88D6-7C907E533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4" y="1571"/>
              <a:ext cx="3" cy="1322"/>
            </a:xfrm>
            <a:custGeom>
              <a:avLst/>
              <a:gdLst>
                <a:gd name="T0" fmla="*/ 3 w 3"/>
                <a:gd name="T1" fmla="*/ 1322 h 1322"/>
                <a:gd name="T2" fmla="*/ 0 w 3"/>
                <a:gd name="T3" fmla="*/ 1322 h 1322"/>
                <a:gd name="T4" fmla="*/ 0 w 3"/>
                <a:gd name="T5" fmla="*/ 0 h 1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1322">
                  <a:moveTo>
                    <a:pt x="3" y="1322"/>
                  </a:moveTo>
                  <a:lnTo>
                    <a:pt x="0" y="1322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39" name="Freeform 151">
              <a:extLst>
                <a:ext uri="{FF2B5EF4-FFF2-40B4-BE49-F238E27FC236}">
                  <a16:creationId xmlns:a16="http://schemas.microsoft.com/office/drawing/2014/main" id="{ADB57FFF-1791-49EC-82F0-2525246E5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571"/>
              <a:ext cx="1" cy="1322"/>
            </a:xfrm>
            <a:custGeom>
              <a:avLst/>
              <a:gdLst>
                <a:gd name="T0" fmla="*/ 0 w 1"/>
                <a:gd name="T1" fmla="*/ 0 h 1322"/>
                <a:gd name="T2" fmla="*/ 0 w 1"/>
                <a:gd name="T3" fmla="*/ 1322 h 1322"/>
                <a:gd name="T4" fmla="*/ 0 w 1"/>
                <a:gd name="T5" fmla="*/ 1322 h 1322"/>
                <a:gd name="T6" fmla="*/ 0 w 1"/>
                <a:gd name="T7" fmla="*/ 1322 h 13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22">
                  <a:moveTo>
                    <a:pt x="0" y="0"/>
                  </a:moveTo>
                  <a:lnTo>
                    <a:pt x="0" y="1322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0" name="Freeform 152">
              <a:extLst>
                <a:ext uri="{FF2B5EF4-FFF2-40B4-BE49-F238E27FC236}">
                  <a16:creationId xmlns:a16="http://schemas.microsoft.com/office/drawing/2014/main" id="{35953C00-AD93-42F5-B103-884F0049F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2896"/>
              <a:ext cx="230" cy="269"/>
            </a:xfrm>
            <a:custGeom>
              <a:avLst/>
              <a:gdLst>
                <a:gd name="T0" fmla="*/ 0 w 92"/>
                <a:gd name="T1" fmla="*/ 0 h 101"/>
                <a:gd name="T2" fmla="*/ 0 w 92"/>
                <a:gd name="T3" fmla="*/ 0 h 101"/>
                <a:gd name="T4" fmla="*/ 1458 w 92"/>
                <a:gd name="T5" fmla="*/ 4837 h 101"/>
                <a:gd name="T6" fmla="*/ 1800 w 92"/>
                <a:gd name="T7" fmla="*/ 5079 h 101"/>
                <a:gd name="T8" fmla="*/ 2158 w 92"/>
                <a:gd name="T9" fmla="*/ 4837 h 101"/>
                <a:gd name="T10" fmla="*/ 3595 w 92"/>
                <a:gd name="T11" fmla="*/ 0 h 101"/>
                <a:gd name="T12" fmla="*/ 3595 w 92"/>
                <a:gd name="T13" fmla="*/ 0 h 10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2" h="10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27" y="85"/>
                    <a:pt x="37" y="96"/>
                  </a:cubicBezTo>
                  <a:cubicBezTo>
                    <a:pt x="39" y="99"/>
                    <a:pt x="41" y="101"/>
                    <a:pt x="46" y="101"/>
                  </a:cubicBezTo>
                  <a:cubicBezTo>
                    <a:pt x="51" y="101"/>
                    <a:pt x="53" y="99"/>
                    <a:pt x="55" y="96"/>
                  </a:cubicBezTo>
                  <a:cubicBezTo>
                    <a:pt x="66" y="85"/>
                    <a:pt x="92" y="2"/>
                    <a:pt x="92" y="0"/>
                  </a:cubicBezTo>
                  <a:cubicBezTo>
                    <a:pt x="92" y="0"/>
                    <a:pt x="92" y="0"/>
                    <a:pt x="92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1" name="Oval 153">
              <a:extLst>
                <a:ext uri="{FF2B5EF4-FFF2-40B4-BE49-F238E27FC236}">
                  <a16:creationId xmlns:a16="http://schemas.microsoft.com/office/drawing/2014/main" id="{CFC39FAC-0466-43C2-8414-D71142762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9" y="1632"/>
              <a:ext cx="28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42" name="Oval 154">
              <a:extLst>
                <a:ext uri="{FF2B5EF4-FFF2-40B4-BE49-F238E27FC236}">
                  <a16:creationId xmlns:a16="http://schemas.microsoft.com/office/drawing/2014/main" id="{4B23E9FA-387A-47CE-9D4D-31F02CBD2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4" y="163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43" name="Oval 155">
              <a:extLst>
                <a:ext uri="{FF2B5EF4-FFF2-40B4-BE49-F238E27FC236}">
                  <a16:creationId xmlns:a16="http://schemas.microsoft.com/office/drawing/2014/main" id="{6151BA41-48F7-4CF9-895D-DEE4B473A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1637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144" name="Freeform 156">
              <a:extLst>
                <a:ext uri="{FF2B5EF4-FFF2-40B4-BE49-F238E27FC236}">
                  <a16:creationId xmlns:a16="http://schemas.microsoft.com/office/drawing/2014/main" id="{C71DCA1D-6E9A-4706-B72E-DA80D7C89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9" y="2899"/>
              <a:ext cx="115" cy="29"/>
            </a:xfrm>
            <a:custGeom>
              <a:avLst/>
              <a:gdLst>
                <a:gd name="T0" fmla="*/ 0 w 46"/>
                <a:gd name="T1" fmla="*/ 527 h 11"/>
                <a:gd name="T2" fmla="*/ 1800 w 4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1">
                  <a:moveTo>
                    <a:pt x="0" y="11"/>
                  </a:moveTo>
                  <a:cubicBezTo>
                    <a:pt x="29" y="11"/>
                    <a:pt x="42" y="4"/>
                    <a:pt x="4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5" name="Freeform 157">
              <a:extLst>
                <a:ext uri="{FF2B5EF4-FFF2-40B4-BE49-F238E27FC236}">
                  <a16:creationId xmlns:a16="http://schemas.microsoft.com/office/drawing/2014/main" id="{C6A02B42-3C9A-4F99-8437-CB97E0137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712"/>
              <a:ext cx="97" cy="5"/>
            </a:xfrm>
            <a:custGeom>
              <a:avLst/>
              <a:gdLst>
                <a:gd name="T0" fmla="*/ 0 w 39"/>
                <a:gd name="T1" fmla="*/ 83 h 2"/>
                <a:gd name="T2" fmla="*/ 1490 w 39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2">
                  <a:moveTo>
                    <a:pt x="0" y="2"/>
                  </a:moveTo>
                  <a:cubicBezTo>
                    <a:pt x="19" y="2"/>
                    <a:pt x="29" y="1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6" name="Freeform 158">
              <a:extLst>
                <a:ext uri="{FF2B5EF4-FFF2-40B4-BE49-F238E27FC236}">
                  <a16:creationId xmlns:a16="http://schemas.microsoft.com/office/drawing/2014/main" id="{8D3FDA8B-2E66-4BCF-8374-51736F134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701"/>
              <a:ext cx="10" cy="35"/>
            </a:xfrm>
            <a:custGeom>
              <a:avLst/>
              <a:gdLst>
                <a:gd name="T0" fmla="*/ 5 w 10"/>
                <a:gd name="T1" fmla="*/ 6 h 35"/>
                <a:gd name="T2" fmla="*/ 5 w 10"/>
                <a:gd name="T3" fmla="*/ 6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6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6"/>
                  </a:moveTo>
                  <a:lnTo>
                    <a:pt x="5" y="6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7" name="Freeform 159">
              <a:extLst>
                <a:ext uri="{FF2B5EF4-FFF2-40B4-BE49-F238E27FC236}">
                  <a16:creationId xmlns:a16="http://schemas.microsoft.com/office/drawing/2014/main" id="{A35DC723-D4CF-4D11-BCC0-B9177328A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701"/>
              <a:ext cx="20" cy="35"/>
            </a:xfrm>
            <a:custGeom>
              <a:avLst/>
              <a:gdLst>
                <a:gd name="T0" fmla="*/ 0 w 8"/>
                <a:gd name="T1" fmla="*/ 587 h 13"/>
                <a:gd name="T2" fmla="*/ 125 w 8"/>
                <a:gd name="T3" fmla="*/ 625 h 13"/>
                <a:gd name="T4" fmla="*/ 238 w 8"/>
                <a:gd name="T5" fmla="*/ 471 h 13"/>
                <a:gd name="T6" fmla="*/ 125 w 8"/>
                <a:gd name="T7" fmla="*/ 369 h 13"/>
                <a:gd name="T8" fmla="*/ 83 w 8"/>
                <a:gd name="T9" fmla="*/ 369 h 13"/>
                <a:gd name="T10" fmla="*/ 83 w 8"/>
                <a:gd name="T11" fmla="*/ 253 h 13"/>
                <a:gd name="T12" fmla="*/ 125 w 8"/>
                <a:gd name="T13" fmla="*/ 253 h 13"/>
                <a:gd name="T14" fmla="*/ 208 w 8"/>
                <a:gd name="T15" fmla="*/ 159 h 13"/>
                <a:gd name="T16" fmla="*/ 125 w 8"/>
                <a:gd name="T17" fmla="*/ 59 h 13"/>
                <a:gd name="T18" fmla="*/ 50 w 8"/>
                <a:gd name="T19" fmla="*/ 94 h 13"/>
                <a:gd name="T20" fmla="*/ 0 w 8"/>
                <a:gd name="T21" fmla="*/ 59 h 13"/>
                <a:gd name="T22" fmla="*/ 158 w 8"/>
                <a:gd name="T23" fmla="*/ 0 h 13"/>
                <a:gd name="T24" fmla="*/ 28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471 h 13"/>
                <a:gd name="T32" fmla="*/ 125 w 8"/>
                <a:gd name="T33" fmla="*/ 681 h 13"/>
                <a:gd name="T34" fmla="*/ 0 w 8"/>
                <a:gd name="T35" fmla="*/ 625 h 13"/>
                <a:gd name="T36" fmla="*/ 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0" y="11"/>
                  </a:move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5" y="3"/>
                  </a:cubicBezTo>
                  <a:cubicBezTo>
                    <a:pt x="5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8" name="Freeform 160">
              <a:extLst>
                <a:ext uri="{FF2B5EF4-FFF2-40B4-BE49-F238E27FC236}">
                  <a16:creationId xmlns:a16="http://schemas.microsoft.com/office/drawing/2014/main" id="{5CC4C6D2-3FD5-4993-AF75-E5B29C9EE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803"/>
              <a:ext cx="10" cy="34"/>
            </a:xfrm>
            <a:custGeom>
              <a:avLst/>
              <a:gdLst>
                <a:gd name="T0" fmla="*/ 5 w 10"/>
                <a:gd name="T1" fmla="*/ 2 h 34"/>
                <a:gd name="T2" fmla="*/ 5 w 10"/>
                <a:gd name="T3" fmla="*/ 2 h 34"/>
                <a:gd name="T4" fmla="*/ 0 w 10"/>
                <a:gd name="T5" fmla="*/ 8 h 34"/>
                <a:gd name="T6" fmla="*/ 0 w 10"/>
                <a:gd name="T7" fmla="*/ 2 h 34"/>
                <a:gd name="T8" fmla="*/ 8 w 10"/>
                <a:gd name="T9" fmla="*/ 0 h 34"/>
                <a:gd name="T10" fmla="*/ 10 w 10"/>
                <a:gd name="T11" fmla="*/ 0 h 34"/>
                <a:gd name="T12" fmla="*/ 10 w 10"/>
                <a:gd name="T13" fmla="*/ 34 h 34"/>
                <a:gd name="T14" fmla="*/ 5 w 10"/>
                <a:gd name="T15" fmla="*/ 34 h 34"/>
                <a:gd name="T16" fmla="*/ 5 w 10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4">
                  <a:moveTo>
                    <a:pt x="5" y="2"/>
                  </a:moveTo>
                  <a:lnTo>
                    <a:pt x="5" y="2"/>
                  </a:lnTo>
                  <a:lnTo>
                    <a:pt x="0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4"/>
                  </a:lnTo>
                  <a:lnTo>
                    <a:pt x="5" y="3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49" name="Freeform 161">
              <a:extLst>
                <a:ext uri="{FF2B5EF4-FFF2-40B4-BE49-F238E27FC236}">
                  <a16:creationId xmlns:a16="http://schemas.microsoft.com/office/drawing/2014/main" id="{2A53223F-99B8-43C7-AE9A-24824C64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1803"/>
              <a:ext cx="20" cy="34"/>
            </a:xfrm>
            <a:custGeom>
              <a:avLst/>
              <a:gdLst>
                <a:gd name="T0" fmla="*/ 0 w 8"/>
                <a:gd name="T1" fmla="*/ 609 h 13"/>
                <a:gd name="T2" fmla="*/ 0 w 8"/>
                <a:gd name="T3" fmla="*/ 554 h 13"/>
                <a:gd name="T4" fmla="*/ 50 w 8"/>
                <a:gd name="T5" fmla="*/ 466 h 13"/>
                <a:gd name="T6" fmla="*/ 238 w 8"/>
                <a:gd name="T7" fmla="*/ 144 h 13"/>
                <a:gd name="T8" fmla="*/ 125 w 8"/>
                <a:gd name="T9" fmla="*/ 55 h 13"/>
                <a:gd name="T10" fmla="*/ 50 w 8"/>
                <a:gd name="T11" fmla="*/ 89 h 13"/>
                <a:gd name="T12" fmla="*/ 0 w 8"/>
                <a:gd name="T13" fmla="*/ 55 h 13"/>
                <a:gd name="T14" fmla="*/ 158 w 8"/>
                <a:gd name="T15" fmla="*/ 0 h 13"/>
                <a:gd name="T16" fmla="*/ 313 w 8"/>
                <a:gd name="T17" fmla="*/ 144 h 13"/>
                <a:gd name="T18" fmla="*/ 125 w 8"/>
                <a:gd name="T19" fmla="*/ 466 h 13"/>
                <a:gd name="T20" fmla="*/ 83 w 8"/>
                <a:gd name="T21" fmla="*/ 520 h 13"/>
                <a:gd name="T22" fmla="*/ 83 w 8"/>
                <a:gd name="T23" fmla="*/ 520 h 13"/>
                <a:gd name="T24" fmla="*/ 313 w 8"/>
                <a:gd name="T25" fmla="*/ 520 h 13"/>
                <a:gd name="T26" fmla="*/ 313 w 8"/>
                <a:gd name="T27" fmla="*/ 609 h 13"/>
                <a:gd name="T28" fmla="*/ 0 w 8"/>
                <a:gd name="T29" fmla="*/ 609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7"/>
                    <a:pt x="6" y="5"/>
                    <a:pt x="6" y="3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0"/>
                    <a:pt x="8" y="1"/>
                    <a:pt x="8" y="3"/>
                  </a:cubicBezTo>
                  <a:cubicBezTo>
                    <a:pt x="8" y="6"/>
                    <a:pt x="6" y="8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0" name="Freeform 162">
              <a:extLst>
                <a:ext uri="{FF2B5EF4-FFF2-40B4-BE49-F238E27FC236}">
                  <a16:creationId xmlns:a16="http://schemas.microsoft.com/office/drawing/2014/main" id="{05AAB150-9A34-42F4-B52C-B0622CA1D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1904"/>
              <a:ext cx="10" cy="35"/>
            </a:xfrm>
            <a:custGeom>
              <a:avLst/>
              <a:gdLst>
                <a:gd name="T0" fmla="*/ 5 w 10"/>
                <a:gd name="T1" fmla="*/ 5 h 35"/>
                <a:gd name="T2" fmla="*/ 5 w 10"/>
                <a:gd name="T3" fmla="*/ 5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5"/>
                  </a:moveTo>
                  <a:lnTo>
                    <a:pt x="5" y="5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1" name="Freeform 163">
              <a:extLst>
                <a:ext uri="{FF2B5EF4-FFF2-40B4-BE49-F238E27FC236}">
                  <a16:creationId xmlns:a16="http://schemas.microsoft.com/office/drawing/2014/main" id="{671D36B5-734E-4DD6-82BA-5012D2224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9" y="1904"/>
              <a:ext cx="10" cy="35"/>
            </a:xfrm>
            <a:custGeom>
              <a:avLst/>
              <a:gdLst>
                <a:gd name="T0" fmla="*/ 8 w 10"/>
                <a:gd name="T1" fmla="*/ 5 h 35"/>
                <a:gd name="T2" fmla="*/ 5 w 10"/>
                <a:gd name="T3" fmla="*/ 5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8 w 10"/>
                <a:gd name="T15" fmla="*/ 35 h 35"/>
                <a:gd name="T16" fmla="*/ 8 w 10"/>
                <a:gd name="T17" fmla="*/ 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8" y="5"/>
                  </a:moveTo>
                  <a:lnTo>
                    <a:pt x="5" y="5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2" name="Freeform 164">
              <a:extLst>
                <a:ext uri="{FF2B5EF4-FFF2-40B4-BE49-F238E27FC236}">
                  <a16:creationId xmlns:a16="http://schemas.microsoft.com/office/drawing/2014/main" id="{55729D7B-60AA-454E-9BE1-E2BBCFCC2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4" y="2005"/>
              <a:ext cx="10" cy="35"/>
            </a:xfrm>
            <a:custGeom>
              <a:avLst/>
              <a:gdLst>
                <a:gd name="T0" fmla="*/ 5 w 10"/>
                <a:gd name="T1" fmla="*/ 3 h 35"/>
                <a:gd name="T2" fmla="*/ 5 w 10"/>
                <a:gd name="T3" fmla="*/ 3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3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3"/>
                  </a:moveTo>
                  <a:lnTo>
                    <a:pt x="5" y="3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3" name="Freeform 165">
              <a:extLst>
                <a:ext uri="{FF2B5EF4-FFF2-40B4-BE49-F238E27FC236}">
                  <a16:creationId xmlns:a16="http://schemas.microsoft.com/office/drawing/2014/main" id="{80B81C18-BD39-4827-82DB-4B781DD1DE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" y="2005"/>
              <a:ext cx="20" cy="35"/>
            </a:xfrm>
            <a:custGeom>
              <a:avLst/>
              <a:gdLst>
                <a:gd name="T0" fmla="*/ 158 w 8"/>
                <a:gd name="T1" fmla="*/ 681 h 13"/>
                <a:gd name="T2" fmla="*/ 0 w 8"/>
                <a:gd name="T3" fmla="*/ 312 h 13"/>
                <a:gd name="T4" fmla="*/ 158 w 8"/>
                <a:gd name="T5" fmla="*/ 0 h 13"/>
                <a:gd name="T6" fmla="*/ 313 w 8"/>
                <a:gd name="T7" fmla="*/ 312 h 13"/>
                <a:gd name="T8" fmla="*/ 158 w 8"/>
                <a:gd name="T9" fmla="*/ 681 h 13"/>
                <a:gd name="T10" fmla="*/ 158 w 8"/>
                <a:gd name="T11" fmla="*/ 625 h 13"/>
                <a:gd name="T12" fmla="*/ 283 w 8"/>
                <a:gd name="T13" fmla="*/ 312 h 13"/>
                <a:gd name="T14" fmla="*/ 158 w 8"/>
                <a:gd name="T15" fmla="*/ 59 h 13"/>
                <a:gd name="T16" fmla="*/ 50 w 8"/>
                <a:gd name="T17" fmla="*/ 312 h 13"/>
                <a:gd name="T18" fmla="*/ 158 w 8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3">
                  <a:moveTo>
                    <a:pt x="4" y="13"/>
                  </a:moveTo>
                  <a:cubicBezTo>
                    <a:pt x="1" y="13"/>
                    <a:pt x="0" y="11"/>
                    <a:pt x="0" y="6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8" y="2"/>
                    <a:pt x="8" y="6"/>
                  </a:cubicBezTo>
                  <a:cubicBezTo>
                    <a:pt x="8" y="11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6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2" y="1"/>
                    <a:pt x="1" y="3"/>
                    <a:pt x="1" y="6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4" name="Freeform 166">
              <a:extLst>
                <a:ext uri="{FF2B5EF4-FFF2-40B4-BE49-F238E27FC236}">
                  <a16:creationId xmlns:a16="http://schemas.microsoft.com/office/drawing/2014/main" id="{80918BD3-A074-47B7-AE58-F8CA9FACDD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" y="2107"/>
              <a:ext cx="20" cy="37"/>
            </a:xfrm>
            <a:custGeom>
              <a:avLst/>
              <a:gdLst>
                <a:gd name="T0" fmla="*/ 50 w 8"/>
                <a:gd name="T1" fmla="*/ 595 h 14"/>
                <a:gd name="T2" fmla="*/ 83 w 8"/>
                <a:gd name="T3" fmla="*/ 595 h 14"/>
                <a:gd name="T4" fmla="*/ 208 w 8"/>
                <a:gd name="T5" fmla="*/ 539 h 14"/>
                <a:gd name="T6" fmla="*/ 283 w 8"/>
                <a:gd name="T7" fmla="*/ 349 h 14"/>
                <a:gd name="T8" fmla="*/ 283 w 8"/>
                <a:gd name="T9" fmla="*/ 349 h 14"/>
                <a:gd name="T10" fmla="*/ 125 w 8"/>
                <a:gd name="T11" fmla="*/ 441 h 14"/>
                <a:gd name="T12" fmla="*/ 0 w 8"/>
                <a:gd name="T13" fmla="*/ 238 h 14"/>
                <a:gd name="T14" fmla="*/ 158 w 8"/>
                <a:gd name="T15" fmla="*/ 0 h 14"/>
                <a:gd name="T16" fmla="*/ 313 w 8"/>
                <a:gd name="T17" fmla="*/ 293 h 14"/>
                <a:gd name="T18" fmla="*/ 238 w 8"/>
                <a:gd name="T19" fmla="*/ 595 h 14"/>
                <a:gd name="T20" fmla="*/ 83 w 8"/>
                <a:gd name="T21" fmla="*/ 685 h 14"/>
                <a:gd name="T22" fmla="*/ 50 w 8"/>
                <a:gd name="T23" fmla="*/ 685 h 14"/>
                <a:gd name="T24" fmla="*/ 50 w 8"/>
                <a:gd name="T25" fmla="*/ 595 h 14"/>
                <a:gd name="T26" fmla="*/ 158 w 8"/>
                <a:gd name="T27" fmla="*/ 90 h 14"/>
                <a:gd name="T28" fmla="*/ 50 w 8"/>
                <a:gd name="T29" fmla="*/ 238 h 14"/>
                <a:gd name="T30" fmla="*/ 158 w 8"/>
                <a:gd name="T31" fmla="*/ 391 h 14"/>
                <a:gd name="T32" fmla="*/ 238 w 8"/>
                <a:gd name="T33" fmla="*/ 293 h 14"/>
                <a:gd name="T34" fmla="*/ 283 w 8"/>
                <a:gd name="T35" fmla="*/ 293 h 14"/>
                <a:gd name="T36" fmla="*/ 158 w 8"/>
                <a:gd name="T37" fmla="*/ 90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4">
                  <a:moveTo>
                    <a:pt x="1" y="12"/>
                  </a:moveTo>
                  <a:cubicBezTo>
                    <a:pt x="1" y="12"/>
                    <a:pt x="2" y="12"/>
                    <a:pt x="2" y="12"/>
                  </a:cubicBezTo>
                  <a:cubicBezTo>
                    <a:pt x="3" y="12"/>
                    <a:pt x="4" y="12"/>
                    <a:pt x="5" y="11"/>
                  </a:cubicBezTo>
                  <a:cubicBezTo>
                    <a:pt x="6" y="10"/>
                    <a:pt x="6" y="9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9"/>
                    <a:pt x="3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1" y="0"/>
                    <a:pt x="4" y="0"/>
                  </a:cubicBezTo>
                  <a:cubicBezTo>
                    <a:pt x="7" y="0"/>
                    <a:pt x="8" y="2"/>
                    <a:pt x="8" y="6"/>
                  </a:cubicBezTo>
                  <a:cubicBezTo>
                    <a:pt x="8" y="9"/>
                    <a:pt x="7" y="11"/>
                    <a:pt x="6" y="12"/>
                  </a:cubicBezTo>
                  <a:cubicBezTo>
                    <a:pt x="5" y="13"/>
                    <a:pt x="4" y="13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lnTo>
                    <a:pt x="1" y="12"/>
                  </a:lnTo>
                  <a:close/>
                  <a:moveTo>
                    <a:pt x="4" y="2"/>
                  </a:moveTo>
                  <a:cubicBezTo>
                    <a:pt x="2" y="2"/>
                    <a:pt x="1" y="3"/>
                    <a:pt x="1" y="5"/>
                  </a:cubicBezTo>
                  <a:cubicBezTo>
                    <a:pt x="1" y="6"/>
                    <a:pt x="2" y="8"/>
                    <a:pt x="4" y="8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3"/>
                    <a:pt x="6" y="2"/>
                    <a:pt x="4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5" name="Freeform 167">
              <a:extLst>
                <a:ext uri="{FF2B5EF4-FFF2-40B4-BE49-F238E27FC236}">
                  <a16:creationId xmlns:a16="http://schemas.microsoft.com/office/drawing/2014/main" id="{C21BAB25-FED3-45D7-B962-98D178ACC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" y="2208"/>
              <a:ext cx="20" cy="37"/>
            </a:xfrm>
            <a:custGeom>
              <a:avLst/>
              <a:gdLst>
                <a:gd name="T0" fmla="*/ 158 w 8"/>
                <a:gd name="T1" fmla="*/ 0 h 14"/>
                <a:gd name="T2" fmla="*/ 313 w 8"/>
                <a:gd name="T3" fmla="*/ 148 h 14"/>
                <a:gd name="T4" fmla="*/ 238 w 8"/>
                <a:gd name="T5" fmla="*/ 293 h 14"/>
                <a:gd name="T6" fmla="*/ 238 w 8"/>
                <a:gd name="T7" fmla="*/ 293 h 14"/>
                <a:gd name="T8" fmla="*/ 313 w 8"/>
                <a:gd name="T9" fmla="*/ 481 h 14"/>
                <a:gd name="T10" fmla="*/ 158 w 8"/>
                <a:gd name="T11" fmla="*/ 685 h 14"/>
                <a:gd name="T12" fmla="*/ 0 w 8"/>
                <a:gd name="T13" fmla="*/ 481 h 14"/>
                <a:gd name="T14" fmla="*/ 83 w 8"/>
                <a:gd name="T15" fmla="*/ 349 h 14"/>
                <a:gd name="T16" fmla="*/ 83 w 8"/>
                <a:gd name="T17" fmla="*/ 349 h 14"/>
                <a:gd name="T18" fmla="*/ 0 w 8"/>
                <a:gd name="T19" fmla="*/ 204 h 14"/>
                <a:gd name="T20" fmla="*/ 158 w 8"/>
                <a:gd name="T21" fmla="*/ 0 h 14"/>
                <a:gd name="T22" fmla="*/ 158 w 8"/>
                <a:gd name="T23" fmla="*/ 595 h 14"/>
                <a:gd name="T24" fmla="*/ 283 w 8"/>
                <a:gd name="T25" fmla="*/ 481 h 14"/>
                <a:gd name="T26" fmla="*/ 158 w 8"/>
                <a:gd name="T27" fmla="*/ 349 h 14"/>
                <a:gd name="T28" fmla="*/ 50 w 8"/>
                <a:gd name="T29" fmla="*/ 481 h 14"/>
                <a:gd name="T30" fmla="*/ 158 w 8"/>
                <a:gd name="T31" fmla="*/ 595 h 14"/>
                <a:gd name="T32" fmla="*/ 158 w 8"/>
                <a:gd name="T33" fmla="*/ 56 h 14"/>
                <a:gd name="T34" fmla="*/ 83 w 8"/>
                <a:gd name="T35" fmla="*/ 204 h 14"/>
                <a:gd name="T36" fmla="*/ 158 w 8"/>
                <a:gd name="T37" fmla="*/ 293 h 14"/>
                <a:gd name="T38" fmla="*/ 238 w 8"/>
                <a:gd name="T39" fmla="*/ 204 h 14"/>
                <a:gd name="T40" fmla="*/ 158 w 8"/>
                <a:gd name="T41" fmla="*/ 56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" h="14">
                  <a:moveTo>
                    <a:pt x="4" y="0"/>
                  </a:moveTo>
                  <a:cubicBezTo>
                    <a:pt x="7" y="0"/>
                    <a:pt x="8" y="2"/>
                    <a:pt x="8" y="3"/>
                  </a:cubicBezTo>
                  <a:cubicBezTo>
                    <a:pt x="8" y="4"/>
                    <a:pt x="7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7"/>
                    <a:pt x="8" y="8"/>
                    <a:pt x="8" y="10"/>
                  </a:cubicBezTo>
                  <a:cubicBezTo>
                    <a:pt x="8" y="12"/>
                    <a:pt x="6" y="14"/>
                    <a:pt x="4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  <a:moveTo>
                    <a:pt x="4" y="12"/>
                  </a:moveTo>
                  <a:cubicBezTo>
                    <a:pt x="6" y="12"/>
                    <a:pt x="7" y="11"/>
                    <a:pt x="7" y="10"/>
                  </a:cubicBezTo>
                  <a:cubicBezTo>
                    <a:pt x="7" y="8"/>
                    <a:pt x="5" y="8"/>
                    <a:pt x="4" y="7"/>
                  </a:cubicBezTo>
                  <a:cubicBezTo>
                    <a:pt x="2" y="8"/>
                    <a:pt x="1" y="9"/>
                    <a:pt x="1" y="10"/>
                  </a:cubicBezTo>
                  <a:cubicBezTo>
                    <a:pt x="1" y="11"/>
                    <a:pt x="2" y="12"/>
                    <a:pt x="4" y="12"/>
                  </a:cubicBezTo>
                  <a:close/>
                  <a:moveTo>
                    <a:pt x="4" y="1"/>
                  </a:moveTo>
                  <a:cubicBezTo>
                    <a:pt x="3" y="1"/>
                    <a:pt x="2" y="2"/>
                    <a:pt x="2" y="4"/>
                  </a:cubicBezTo>
                  <a:cubicBezTo>
                    <a:pt x="2" y="5"/>
                    <a:pt x="3" y="5"/>
                    <a:pt x="4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3"/>
                    <a:pt x="6" y="1"/>
                    <a:pt x="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6" name="Freeform 168">
              <a:extLst>
                <a:ext uri="{FF2B5EF4-FFF2-40B4-BE49-F238E27FC236}">
                  <a16:creationId xmlns:a16="http://schemas.microsoft.com/office/drawing/2014/main" id="{B3EE48BD-7E55-43B9-955F-8364107AA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312"/>
              <a:ext cx="20" cy="35"/>
            </a:xfrm>
            <a:custGeom>
              <a:avLst/>
              <a:gdLst>
                <a:gd name="T0" fmla="*/ 20 w 20"/>
                <a:gd name="T1" fmla="*/ 0 h 35"/>
                <a:gd name="T2" fmla="*/ 20 w 20"/>
                <a:gd name="T3" fmla="*/ 3 h 35"/>
                <a:gd name="T4" fmla="*/ 5 w 20"/>
                <a:gd name="T5" fmla="*/ 35 h 35"/>
                <a:gd name="T6" fmla="*/ 2 w 20"/>
                <a:gd name="T7" fmla="*/ 35 h 35"/>
                <a:gd name="T8" fmla="*/ 15 w 20"/>
                <a:gd name="T9" fmla="*/ 3 h 35"/>
                <a:gd name="T10" fmla="*/ 15 w 20"/>
                <a:gd name="T11" fmla="*/ 3 h 35"/>
                <a:gd name="T12" fmla="*/ 0 w 20"/>
                <a:gd name="T13" fmla="*/ 3 h 35"/>
                <a:gd name="T14" fmla="*/ 0 w 20"/>
                <a:gd name="T15" fmla="*/ 0 h 35"/>
                <a:gd name="T16" fmla="*/ 20 w 20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5">
                  <a:moveTo>
                    <a:pt x="20" y="0"/>
                  </a:moveTo>
                  <a:lnTo>
                    <a:pt x="20" y="3"/>
                  </a:lnTo>
                  <a:lnTo>
                    <a:pt x="5" y="35"/>
                  </a:lnTo>
                  <a:lnTo>
                    <a:pt x="2" y="35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7" name="Freeform 169">
              <a:extLst>
                <a:ext uri="{FF2B5EF4-FFF2-40B4-BE49-F238E27FC236}">
                  <a16:creationId xmlns:a16="http://schemas.microsoft.com/office/drawing/2014/main" id="{84247759-C050-41F1-AC7D-955D301567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7" y="2411"/>
              <a:ext cx="20" cy="37"/>
            </a:xfrm>
            <a:custGeom>
              <a:avLst/>
              <a:gdLst>
                <a:gd name="T0" fmla="*/ 283 w 8"/>
                <a:gd name="T1" fmla="*/ 90 h 14"/>
                <a:gd name="T2" fmla="*/ 238 w 8"/>
                <a:gd name="T3" fmla="*/ 90 h 14"/>
                <a:gd name="T4" fmla="*/ 50 w 8"/>
                <a:gd name="T5" fmla="*/ 293 h 14"/>
                <a:gd name="T6" fmla="*/ 50 w 8"/>
                <a:gd name="T7" fmla="*/ 293 h 14"/>
                <a:gd name="T8" fmla="*/ 158 w 8"/>
                <a:gd name="T9" fmla="*/ 238 h 14"/>
                <a:gd name="T10" fmla="*/ 313 w 8"/>
                <a:gd name="T11" fmla="*/ 441 h 14"/>
                <a:gd name="T12" fmla="*/ 158 w 8"/>
                <a:gd name="T13" fmla="*/ 685 h 14"/>
                <a:gd name="T14" fmla="*/ 0 w 8"/>
                <a:gd name="T15" fmla="*/ 391 h 14"/>
                <a:gd name="T16" fmla="*/ 83 w 8"/>
                <a:gd name="T17" fmla="*/ 90 h 14"/>
                <a:gd name="T18" fmla="*/ 238 w 8"/>
                <a:gd name="T19" fmla="*/ 0 h 14"/>
                <a:gd name="T20" fmla="*/ 283 w 8"/>
                <a:gd name="T21" fmla="*/ 0 h 14"/>
                <a:gd name="T22" fmla="*/ 283 w 8"/>
                <a:gd name="T23" fmla="*/ 90 h 14"/>
                <a:gd name="T24" fmla="*/ 158 w 8"/>
                <a:gd name="T25" fmla="*/ 595 h 14"/>
                <a:gd name="T26" fmla="*/ 283 w 8"/>
                <a:gd name="T27" fmla="*/ 441 h 14"/>
                <a:gd name="T28" fmla="*/ 158 w 8"/>
                <a:gd name="T29" fmla="*/ 293 h 14"/>
                <a:gd name="T30" fmla="*/ 50 w 8"/>
                <a:gd name="T31" fmla="*/ 391 h 14"/>
                <a:gd name="T32" fmla="*/ 50 w 8"/>
                <a:gd name="T33" fmla="*/ 441 h 14"/>
                <a:gd name="T34" fmla="*/ 158 w 8"/>
                <a:gd name="T35" fmla="*/ 595 h 1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" h="14">
                  <a:moveTo>
                    <a:pt x="7" y="2"/>
                  </a:moveTo>
                  <a:cubicBezTo>
                    <a:pt x="7" y="2"/>
                    <a:pt x="6" y="2"/>
                    <a:pt x="6" y="2"/>
                  </a:cubicBezTo>
                  <a:cubicBezTo>
                    <a:pt x="3" y="2"/>
                    <a:pt x="2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7" y="5"/>
                    <a:pt x="8" y="7"/>
                    <a:pt x="8" y="9"/>
                  </a:cubicBezTo>
                  <a:cubicBezTo>
                    <a:pt x="8" y="11"/>
                    <a:pt x="7" y="14"/>
                    <a:pt x="4" y="14"/>
                  </a:cubicBezTo>
                  <a:cubicBezTo>
                    <a:pt x="1" y="14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3" y="1"/>
                    <a:pt x="4" y="1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lnTo>
                    <a:pt x="7" y="2"/>
                  </a:lnTo>
                  <a:close/>
                  <a:moveTo>
                    <a:pt x="4" y="12"/>
                  </a:moveTo>
                  <a:cubicBezTo>
                    <a:pt x="6" y="12"/>
                    <a:pt x="7" y="11"/>
                    <a:pt x="7" y="9"/>
                  </a:cubicBezTo>
                  <a:cubicBezTo>
                    <a:pt x="7" y="7"/>
                    <a:pt x="6" y="6"/>
                    <a:pt x="4" y="6"/>
                  </a:cubicBezTo>
                  <a:cubicBezTo>
                    <a:pt x="3" y="6"/>
                    <a:pt x="2" y="7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11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8" name="Freeform 170">
              <a:extLst>
                <a:ext uri="{FF2B5EF4-FFF2-40B4-BE49-F238E27FC236}">
                  <a16:creationId xmlns:a16="http://schemas.microsoft.com/office/drawing/2014/main" id="{4375111C-0295-4F85-8590-AD0CFCCA7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512"/>
              <a:ext cx="20" cy="35"/>
            </a:xfrm>
            <a:custGeom>
              <a:avLst/>
              <a:gdLst>
                <a:gd name="T0" fmla="*/ 283 w 8"/>
                <a:gd name="T1" fmla="*/ 59 h 13"/>
                <a:gd name="T2" fmla="*/ 125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28 h 13"/>
                <a:gd name="T22" fmla="*/ 83 w 8"/>
                <a:gd name="T23" fmla="*/ 312 h 13"/>
                <a:gd name="T24" fmla="*/ 0 w 8"/>
                <a:gd name="T25" fmla="*/ 312 h 13"/>
                <a:gd name="T26" fmla="*/ 50 w 8"/>
                <a:gd name="T27" fmla="*/ 0 h 13"/>
                <a:gd name="T28" fmla="*/ 283 w 8"/>
                <a:gd name="T29" fmla="*/ 0 h 13"/>
                <a:gd name="T30" fmla="*/ 28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7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8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59" name="Freeform 171">
              <a:extLst>
                <a:ext uri="{FF2B5EF4-FFF2-40B4-BE49-F238E27FC236}">
                  <a16:creationId xmlns:a16="http://schemas.microsoft.com/office/drawing/2014/main" id="{BD1E8BCF-AC02-4B33-ACBF-F398C56776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4" y="2611"/>
              <a:ext cx="25" cy="34"/>
            </a:xfrm>
            <a:custGeom>
              <a:avLst/>
              <a:gdLst>
                <a:gd name="T0" fmla="*/ 238 w 10"/>
                <a:gd name="T1" fmla="*/ 609 h 13"/>
                <a:gd name="T2" fmla="*/ 238 w 10"/>
                <a:gd name="T3" fmla="*/ 466 h 13"/>
                <a:gd name="T4" fmla="*/ 0 w 10"/>
                <a:gd name="T5" fmla="*/ 466 h 13"/>
                <a:gd name="T6" fmla="*/ 0 w 10"/>
                <a:gd name="T7" fmla="*/ 432 h 13"/>
                <a:gd name="T8" fmla="*/ 238 w 10"/>
                <a:gd name="T9" fmla="*/ 0 h 13"/>
                <a:gd name="T10" fmla="*/ 313 w 10"/>
                <a:gd name="T11" fmla="*/ 0 h 13"/>
                <a:gd name="T12" fmla="*/ 313 w 10"/>
                <a:gd name="T13" fmla="*/ 377 h 13"/>
                <a:gd name="T14" fmla="*/ 395 w 10"/>
                <a:gd name="T15" fmla="*/ 377 h 13"/>
                <a:gd name="T16" fmla="*/ 395 w 10"/>
                <a:gd name="T17" fmla="*/ 466 h 13"/>
                <a:gd name="T18" fmla="*/ 313 w 10"/>
                <a:gd name="T19" fmla="*/ 466 h 13"/>
                <a:gd name="T20" fmla="*/ 313 w 10"/>
                <a:gd name="T21" fmla="*/ 609 h 13"/>
                <a:gd name="T22" fmla="*/ 238 w 10"/>
                <a:gd name="T23" fmla="*/ 609 h 13"/>
                <a:gd name="T24" fmla="*/ 238 w 10"/>
                <a:gd name="T25" fmla="*/ 377 h 13"/>
                <a:gd name="T26" fmla="*/ 238 w 10"/>
                <a:gd name="T27" fmla="*/ 178 h 13"/>
                <a:gd name="T28" fmla="*/ 238 w 10"/>
                <a:gd name="T29" fmla="*/ 89 h 13"/>
                <a:gd name="T30" fmla="*/ 238 w 10"/>
                <a:gd name="T31" fmla="*/ 89 h 13"/>
                <a:gd name="T32" fmla="*/ 208 w 10"/>
                <a:gd name="T33" fmla="*/ 178 h 13"/>
                <a:gd name="T34" fmla="*/ 83 w 10"/>
                <a:gd name="T35" fmla="*/ 377 h 13"/>
                <a:gd name="T36" fmla="*/ 83 w 10"/>
                <a:gd name="T37" fmla="*/ 377 h 13"/>
                <a:gd name="T38" fmla="*/ 238 w 10"/>
                <a:gd name="T39" fmla="*/ 377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0" name="Freeform 172">
              <a:extLst>
                <a:ext uri="{FF2B5EF4-FFF2-40B4-BE49-F238E27FC236}">
                  <a16:creationId xmlns:a16="http://schemas.microsoft.com/office/drawing/2014/main" id="{C3FDD52D-B3FC-44D2-BFAC-831B912A8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712"/>
              <a:ext cx="20" cy="37"/>
            </a:xfrm>
            <a:custGeom>
              <a:avLst/>
              <a:gdLst>
                <a:gd name="T0" fmla="*/ 0 w 8"/>
                <a:gd name="T1" fmla="*/ 595 h 14"/>
                <a:gd name="T2" fmla="*/ 125 w 8"/>
                <a:gd name="T3" fmla="*/ 595 h 14"/>
                <a:gd name="T4" fmla="*/ 238 w 8"/>
                <a:gd name="T5" fmla="*/ 481 h 14"/>
                <a:gd name="T6" fmla="*/ 125 w 8"/>
                <a:gd name="T7" fmla="*/ 349 h 14"/>
                <a:gd name="T8" fmla="*/ 83 w 8"/>
                <a:gd name="T9" fmla="*/ 349 h 14"/>
                <a:gd name="T10" fmla="*/ 83 w 8"/>
                <a:gd name="T11" fmla="*/ 293 h 14"/>
                <a:gd name="T12" fmla="*/ 125 w 8"/>
                <a:gd name="T13" fmla="*/ 293 h 14"/>
                <a:gd name="T14" fmla="*/ 208 w 8"/>
                <a:gd name="T15" fmla="*/ 204 h 14"/>
                <a:gd name="T16" fmla="*/ 125 w 8"/>
                <a:gd name="T17" fmla="*/ 90 h 14"/>
                <a:gd name="T18" fmla="*/ 50 w 8"/>
                <a:gd name="T19" fmla="*/ 148 h 14"/>
                <a:gd name="T20" fmla="*/ 0 w 8"/>
                <a:gd name="T21" fmla="*/ 56 h 14"/>
                <a:gd name="T22" fmla="*/ 158 w 8"/>
                <a:gd name="T23" fmla="*/ 0 h 14"/>
                <a:gd name="T24" fmla="*/ 283 w 8"/>
                <a:gd name="T25" fmla="*/ 204 h 14"/>
                <a:gd name="T26" fmla="*/ 208 w 8"/>
                <a:gd name="T27" fmla="*/ 349 h 14"/>
                <a:gd name="T28" fmla="*/ 208 w 8"/>
                <a:gd name="T29" fmla="*/ 349 h 14"/>
                <a:gd name="T30" fmla="*/ 313 w 8"/>
                <a:gd name="T31" fmla="*/ 481 h 14"/>
                <a:gd name="T32" fmla="*/ 125 w 8"/>
                <a:gd name="T33" fmla="*/ 685 h 14"/>
                <a:gd name="T34" fmla="*/ 0 w 8"/>
                <a:gd name="T35" fmla="*/ 629 h 14"/>
                <a:gd name="T36" fmla="*/ 0 w 8"/>
                <a:gd name="T37" fmla="*/ 595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4">
                  <a:moveTo>
                    <a:pt x="0" y="12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8"/>
                    <a:pt x="4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5" y="3"/>
                    <a:pt x="5" y="2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4"/>
                  </a:cubicBezTo>
                  <a:cubicBezTo>
                    <a:pt x="7" y="5"/>
                    <a:pt x="6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8" y="8"/>
                    <a:pt x="8" y="10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2" y="14"/>
                    <a:pt x="0" y="13"/>
                    <a:pt x="0" y="13"/>
                  </a:cubicBez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1" name="Freeform 173">
              <a:extLst>
                <a:ext uri="{FF2B5EF4-FFF2-40B4-BE49-F238E27FC236}">
                  <a16:creationId xmlns:a16="http://schemas.microsoft.com/office/drawing/2014/main" id="{8374597A-FB3D-468E-B58E-772153B9AF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7" y="2813"/>
              <a:ext cx="20" cy="35"/>
            </a:xfrm>
            <a:custGeom>
              <a:avLst/>
              <a:gdLst>
                <a:gd name="T0" fmla="*/ 0 w 8"/>
                <a:gd name="T1" fmla="*/ 681 h 13"/>
                <a:gd name="T2" fmla="*/ 0 w 8"/>
                <a:gd name="T3" fmla="*/ 625 h 13"/>
                <a:gd name="T4" fmla="*/ 50 w 8"/>
                <a:gd name="T5" fmla="*/ 587 h 13"/>
                <a:gd name="T6" fmla="*/ 238 w 8"/>
                <a:gd name="T7" fmla="*/ 218 h 13"/>
                <a:gd name="T8" fmla="*/ 125 w 8"/>
                <a:gd name="T9" fmla="*/ 94 h 13"/>
                <a:gd name="T10" fmla="*/ 50 w 8"/>
                <a:gd name="T11" fmla="*/ 159 h 13"/>
                <a:gd name="T12" fmla="*/ 0 w 8"/>
                <a:gd name="T13" fmla="*/ 94 h 13"/>
                <a:gd name="T14" fmla="*/ 158 w 8"/>
                <a:gd name="T15" fmla="*/ 0 h 13"/>
                <a:gd name="T16" fmla="*/ 313 w 8"/>
                <a:gd name="T17" fmla="*/ 218 h 13"/>
                <a:gd name="T18" fmla="*/ 125 w 8"/>
                <a:gd name="T19" fmla="*/ 587 h 13"/>
                <a:gd name="T20" fmla="*/ 83 w 8"/>
                <a:gd name="T21" fmla="*/ 625 h 13"/>
                <a:gd name="T22" fmla="*/ 83 w 8"/>
                <a:gd name="T23" fmla="*/ 625 h 13"/>
                <a:gd name="T24" fmla="*/ 313 w 8"/>
                <a:gd name="T25" fmla="*/ 625 h 13"/>
                <a:gd name="T26" fmla="*/ 313 w 8"/>
                <a:gd name="T27" fmla="*/ 681 h 13"/>
                <a:gd name="T28" fmla="*/ 0 w 8"/>
                <a:gd name="T29" fmla="*/ 68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8"/>
                    <a:pt x="6" y="6"/>
                    <a:pt x="6" y="4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6"/>
                    <a:pt x="6" y="8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2" name="Freeform 174">
              <a:extLst>
                <a:ext uri="{FF2B5EF4-FFF2-40B4-BE49-F238E27FC236}">
                  <a16:creationId xmlns:a16="http://schemas.microsoft.com/office/drawing/2014/main" id="{073C8FB4-93AE-4E99-919E-4F32DC4A45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395"/>
              <a:ext cx="275" cy="205"/>
            </a:xfrm>
            <a:custGeom>
              <a:avLst/>
              <a:gdLst>
                <a:gd name="T0" fmla="*/ 4300 w 110"/>
                <a:gd name="T1" fmla="*/ 3621 h 77"/>
                <a:gd name="T2" fmla="*/ 4300 w 110"/>
                <a:gd name="T3" fmla="*/ 248 h 77"/>
                <a:gd name="T4" fmla="*/ 2158 w 110"/>
                <a:gd name="T5" fmla="*/ 0 h 77"/>
                <a:gd name="T6" fmla="*/ 0 w 110"/>
                <a:gd name="T7" fmla="*/ 248 h 77"/>
                <a:gd name="T8" fmla="*/ 0 w 110"/>
                <a:gd name="T9" fmla="*/ 3621 h 77"/>
                <a:gd name="T10" fmla="*/ 0 w 110"/>
                <a:gd name="T11" fmla="*/ 3621 h 77"/>
                <a:gd name="T12" fmla="*/ 2158 w 110"/>
                <a:gd name="T13" fmla="*/ 3871 h 77"/>
                <a:gd name="T14" fmla="*/ 4300 w 110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77">
                  <a:moveTo>
                    <a:pt x="110" y="72"/>
                  </a:moveTo>
                  <a:cubicBezTo>
                    <a:pt x="110" y="5"/>
                    <a:pt x="110" y="5"/>
                    <a:pt x="110" y="5"/>
                  </a:cubicBezTo>
                  <a:cubicBezTo>
                    <a:pt x="110" y="2"/>
                    <a:pt x="85" y="0"/>
                    <a:pt x="55" y="0"/>
                  </a:cubicBezTo>
                  <a:cubicBezTo>
                    <a:pt x="25" y="0"/>
                    <a:pt x="0" y="2"/>
                    <a:pt x="0" y="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25" y="77"/>
                    <a:pt x="55" y="77"/>
                  </a:cubicBezTo>
                  <a:cubicBezTo>
                    <a:pt x="85" y="77"/>
                    <a:pt x="110" y="75"/>
                    <a:pt x="110" y="72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3" name="Line 175">
              <a:extLst>
                <a:ext uri="{FF2B5EF4-FFF2-40B4-BE49-F238E27FC236}">
                  <a16:creationId xmlns:a16="http://schemas.microsoft.com/office/drawing/2014/main" id="{7F75FEA8-806E-44FE-82B0-588EF7C493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7" y="1400"/>
              <a:ext cx="1" cy="18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4" name="Line 176">
              <a:extLst>
                <a:ext uri="{FF2B5EF4-FFF2-40B4-BE49-F238E27FC236}">
                  <a16:creationId xmlns:a16="http://schemas.microsoft.com/office/drawing/2014/main" id="{836C0F73-58FB-446C-97D2-AAE95556F1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84" y="1397"/>
              <a:ext cx="1" cy="19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5" name="Line 177">
              <a:extLst>
                <a:ext uri="{FF2B5EF4-FFF2-40B4-BE49-F238E27FC236}">
                  <a16:creationId xmlns:a16="http://schemas.microsoft.com/office/drawing/2014/main" id="{0BE5BD41-16F9-406F-B59D-20594FB6E7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62" y="1395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6" name="Line 178">
              <a:extLst>
                <a:ext uri="{FF2B5EF4-FFF2-40B4-BE49-F238E27FC236}">
                  <a16:creationId xmlns:a16="http://schemas.microsoft.com/office/drawing/2014/main" id="{F371574A-C021-4633-99C4-90B725EB5E9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7" name="Line 179">
              <a:extLst>
                <a:ext uri="{FF2B5EF4-FFF2-40B4-BE49-F238E27FC236}">
                  <a16:creationId xmlns:a16="http://schemas.microsoft.com/office/drawing/2014/main" id="{14820147-3FE2-48FD-8445-EB236A02BF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7" y="1397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8" name="Line 180">
              <a:extLst>
                <a:ext uri="{FF2B5EF4-FFF2-40B4-BE49-F238E27FC236}">
                  <a16:creationId xmlns:a16="http://schemas.microsoft.com/office/drawing/2014/main" id="{3AF23ADC-F06C-4ACF-AA4C-BB88390A73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94" y="1395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69" name="Line 181">
              <a:extLst>
                <a:ext uri="{FF2B5EF4-FFF2-40B4-BE49-F238E27FC236}">
                  <a16:creationId xmlns:a16="http://schemas.microsoft.com/office/drawing/2014/main" id="{7D6BC190-C4E0-4390-8A58-77622B338A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2" y="1397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0" name="Line 182">
              <a:extLst>
                <a:ext uri="{FF2B5EF4-FFF2-40B4-BE49-F238E27FC236}">
                  <a16:creationId xmlns:a16="http://schemas.microsoft.com/office/drawing/2014/main" id="{78BD8AFB-1955-4DCB-A2A8-5BDE355CE9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1" name="Line 183">
              <a:extLst>
                <a:ext uri="{FF2B5EF4-FFF2-40B4-BE49-F238E27FC236}">
                  <a16:creationId xmlns:a16="http://schemas.microsoft.com/office/drawing/2014/main" id="{EC3BC993-0E6F-4257-ABB5-A46D2936D0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4" y="1395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2" name="Line 184">
              <a:extLst>
                <a:ext uri="{FF2B5EF4-FFF2-40B4-BE49-F238E27FC236}">
                  <a16:creationId xmlns:a16="http://schemas.microsoft.com/office/drawing/2014/main" id="{32C105F9-D2B1-4C4C-A450-9C46A36EA70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" y="1397"/>
              <a:ext cx="1" cy="19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3" name="Line 185">
              <a:extLst>
                <a:ext uri="{FF2B5EF4-FFF2-40B4-BE49-F238E27FC236}">
                  <a16:creationId xmlns:a16="http://schemas.microsoft.com/office/drawing/2014/main" id="{04E671E3-53AE-40CE-980E-00432F2DFB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9" y="1400"/>
              <a:ext cx="1" cy="18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4" name="Line 186">
              <a:extLst>
                <a:ext uri="{FF2B5EF4-FFF2-40B4-BE49-F238E27FC236}">
                  <a16:creationId xmlns:a16="http://schemas.microsoft.com/office/drawing/2014/main" id="{69DA5B1C-3BE8-4F95-869A-899295B688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7" y="1408"/>
              <a:ext cx="1" cy="17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5" name="Line 187">
              <a:extLst>
                <a:ext uri="{FF2B5EF4-FFF2-40B4-BE49-F238E27FC236}">
                  <a16:creationId xmlns:a16="http://schemas.microsoft.com/office/drawing/2014/main" id="{62E1987E-D05A-4AB5-B67C-B33367311F7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7" y="1400"/>
              <a:ext cx="1" cy="18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6" name="Line 188">
              <a:extLst>
                <a:ext uri="{FF2B5EF4-FFF2-40B4-BE49-F238E27FC236}">
                  <a16:creationId xmlns:a16="http://schemas.microsoft.com/office/drawing/2014/main" id="{8FC511EF-700C-4E4B-8D5F-0CFE5FA806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84" y="1397"/>
              <a:ext cx="1" cy="19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7" name="Line 189">
              <a:extLst>
                <a:ext uri="{FF2B5EF4-FFF2-40B4-BE49-F238E27FC236}">
                  <a16:creationId xmlns:a16="http://schemas.microsoft.com/office/drawing/2014/main" id="{B1BABC1F-9482-4663-8E38-7F08897A9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62" y="1395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8" name="Line 190">
              <a:extLst>
                <a:ext uri="{FF2B5EF4-FFF2-40B4-BE49-F238E27FC236}">
                  <a16:creationId xmlns:a16="http://schemas.microsoft.com/office/drawing/2014/main" id="{25375D6F-8A42-4BF8-8954-89BEA4F363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79" name="Line 191">
              <a:extLst>
                <a:ext uri="{FF2B5EF4-FFF2-40B4-BE49-F238E27FC236}">
                  <a16:creationId xmlns:a16="http://schemas.microsoft.com/office/drawing/2014/main" id="{19A5DA98-0A74-42F7-8281-87A01885CB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7" y="1397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0" name="Line 192">
              <a:extLst>
                <a:ext uri="{FF2B5EF4-FFF2-40B4-BE49-F238E27FC236}">
                  <a16:creationId xmlns:a16="http://schemas.microsoft.com/office/drawing/2014/main" id="{38103777-F344-43BA-A419-9B92ACA893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94" y="1395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1" name="Line 193">
              <a:extLst>
                <a:ext uri="{FF2B5EF4-FFF2-40B4-BE49-F238E27FC236}">
                  <a16:creationId xmlns:a16="http://schemas.microsoft.com/office/drawing/2014/main" id="{87E7E5D9-8C76-4106-86D6-FF76CE2F88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72" y="1397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2" name="Line 194">
              <a:extLst>
                <a:ext uri="{FF2B5EF4-FFF2-40B4-BE49-F238E27FC236}">
                  <a16:creationId xmlns:a16="http://schemas.microsoft.com/office/drawing/2014/main" id="{1DA0BE82-9F6B-4AC2-ABF1-DD42B101BA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3" name="Line 195">
              <a:extLst>
                <a:ext uri="{FF2B5EF4-FFF2-40B4-BE49-F238E27FC236}">
                  <a16:creationId xmlns:a16="http://schemas.microsoft.com/office/drawing/2014/main" id="{21582DE5-D828-436D-95A5-F5EA624825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4" y="1395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4" name="Line 196">
              <a:extLst>
                <a:ext uri="{FF2B5EF4-FFF2-40B4-BE49-F238E27FC236}">
                  <a16:creationId xmlns:a16="http://schemas.microsoft.com/office/drawing/2014/main" id="{3C9DE929-5C26-4202-885A-CE65E73549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02" y="1397"/>
              <a:ext cx="1" cy="19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5" name="Line 197">
              <a:extLst>
                <a:ext uri="{FF2B5EF4-FFF2-40B4-BE49-F238E27FC236}">
                  <a16:creationId xmlns:a16="http://schemas.microsoft.com/office/drawing/2014/main" id="{1CCCA4F0-FBD5-4248-A0F4-1311893BF2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9" y="1400"/>
              <a:ext cx="1" cy="18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6" name="Line 198">
              <a:extLst>
                <a:ext uri="{FF2B5EF4-FFF2-40B4-BE49-F238E27FC236}">
                  <a16:creationId xmlns:a16="http://schemas.microsoft.com/office/drawing/2014/main" id="{7FE96813-24E2-4F8B-A7B7-22465E7D86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7" y="1408"/>
              <a:ext cx="1" cy="17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7" name="Line 199">
              <a:extLst>
                <a:ext uri="{FF2B5EF4-FFF2-40B4-BE49-F238E27FC236}">
                  <a16:creationId xmlns:a16="http://schemas.microsoft.com/office/drawing/2014/main" id="{D2738202-698D-4565-A4D3-F7CE7B191F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2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8" name="Line 200">
              <a:extLst>
                <a:ext uri="{FF2B5EF4-FFF2-40B4-BE49-F238E27FC236}">
                  <a16:creationId xmlns:a16="http://schemas.microsoft.com/office/drawing/2014/main" id="{6FE2D5F4-A85D-4261-ABF5-38BA143179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79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89" name="Line 201">
              <a:extLst>
                <a:ext uri="{FF2B5EF4-FFF2-40B4-BE49-F238E27FC236}">
                  <a16:creationId xmlns:a16="http://schemas.microsoft.com/office/drawing/2014/main" id="{874657C3-DD0E-4399-9E34-860053B601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54" y="1395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0" name="Line 202">
              <a:extLst>
                <a:ext uri="{FF2B5EF4-FFF2-40B4-BE49-F238E27FC236}">
                  <a16:creationId xmlns:a16="http://schemas.microsoft.com/office/drawing/2014/main" id="{022DF6C0-DF15-484B-8308-F2F9D4A21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2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1" name="Line 203">
              <a:extLst>
                <a:ext uri="{FF2B5EF4-FFF2-40B4-BE49-F238E27FC236}">
                  <a16:creationId xmlns:a16="http://schemas.microsoft.com/office/drawing/2014/main" id="{263B4D0D-71BB-4621-9D7A-8C82C10FCC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9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2" name="Line 204">
              <a:extLst>
                <a:ext uri="{FF2B5EF4-FFF2-40B4-BE49-F238E27FC236}">
                  <a16:creationId xmlns:a16="http://schemas.microsoft.com/office/drawing/2014/main" id="{0FA2286E-6CDF-4B56-8C13-BD94BC097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87" y="1395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3" name="Line 205">
              <a:extLst>
                <a:ext uri="{FF2B5EF4-FFF2-40B4-BE49-F238E27FC236}">
                  <a16:creationId xmlns:a16="http://schemas.microsoft.com/office/drawing/2014/main" id="{1D98BF51-8FF5-4928-8C56-F12AA3B52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4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4" name="Line 206">
              <a:extLst>
                <a:ext uri="{FF2B5EF4-FFF2-40B4-BE49-F238E27FC236}">
                  <a16:creationId xmlns:a16="http://schemas.microsoft.com/office/drawing/2014/main" id="{A109A688-D8BF-411E-9C4E-E26241604B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2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5" name="Line 207">
              <a:extLst>
                <a:ext uri="{FF2B5EF4-FFF2-40B4-BE49-F238E27FC236}">
                  <a16:creationId xmlns:a16="http://schemas.microsoft.com/office/drawing/2014/main" id="{942FC279-D1F0-4D1A-BBDF-4C17424FBA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9" y="1395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6" name="Line 208">
              <a:extLst>
                <a:ext uri="{FF2B5EF4-FFF2-40B4-BE49-F238E27FC236}">
                  <a16:creationId xmlns:a16="http://schemas.microsoft.com/office/drawing/2014/main" id="{1EDC591C-0B6E-4DA2-BAA1-346B692400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7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7" name="Line 209">
              <a:extLst>
                <a:ext uri="{FF2B5EF4-FFF2-40B4-BE49-F238E27FC236}">
                  <a16:creationId xmlns:a16="http://schemas.microsoft.com/office/drawing/2014/main" id="{0F00185E-922B-4ECF-AF8A-C6F1998476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2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8" name="Line 210">
              <a:extLst>
                <a:ext uri="{FF2B5EF4-FFF2-40B4-BE49-F238E27FC236}">
                  <a16:creationId xmlns:a16="http://schemas.microsoft.com/office/drawing/2014/main" id="{5CFA1E3B-0A40-4E50-AA9E-73D3BF8926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2" y="1400"/>
              <a:ext cx="1" cy="18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99" name="Line 211">
              <a:extLst>
                <a:ext uri="{FF2B5EF4-FFF2-40B4-BE49-F238E27FC236}">
                  <a16:creationId xmlns:a16="http://schemas.microsoft.com/office/drawing/2014/main" id="{6E661B27-8EB6-4C1D-BB42-98F241383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79" y="1397"/>
              <a:ext cx="1" cy="19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0" name="Line 212">
              <a:extLst>
                <a:ext uri="{FF2B5EF4-FFF2-40B4-BE49-F238E27FC236}">
                  <a16:creationId xmlns:a16="http://schemas.microsoft.com/office/drawing/2014/main" id="{A31CA8F2-4893-437F-8F92-415B81B9BF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54" y="1395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1" name="Line 213">
              <a:extLst>
                <a:ext uri="{FF2B5EF4-FFF2-40B4-BE49-F238E27FC236}">
                  <a16:creationId xmlns:a16="http://schemas.microsoft.com/office/drawing/2014/main" id="{22EC2883-5983-4801-BD99-1E8F5E76CD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2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2" name="Line 214">
              <a:extLst>
                <a:ext uri="{FF2B5EF4-FFF2-40B4-BE49-F238E27FC236}">
                  <a16:creationId xmlns:a16="http://schemas.microsoft.com/office/drawing/2014/main" id="{3CADCFA1-0A42-4011-9AC2-48F63723E9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09" y="1397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3" name="Line 215">
              <a:extLst>
                <a:ext uri="{FF2B5EF4-FFF2-40B4-BE49-F238E27FC236}">
                  <a16:creationId xmlns:a16="http://schemas.microsoft.com/office/drawing/2014/main" id="{2A414D6B-7E7C-4191-9A42-27F362D955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87" y="1395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4" name="Line 216">
              <a:extLst>
                <a:ext uri="{FF2B5EF4-FFF2-40B4-BE49-F238E27FC236}">
                  <a16:creationId xmlns:a16="http://schemas.microsoft.com/office/drawing/2014/main" id="{01AF2875-E33F-463A-8428-AE7CC1BAFB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4" y="1397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5" name="Line 217">
              <a:extLst>
                <a:ext uri="{FF2B5EF4-FFF2-40B4-BE49-F238E27FC236}">
                  <a16:creationId xmlns:a16="http://schemas.microsoft.com/office/drawing/2014/main" id="{04073C56-C854-4CCC-AB74-19A603A0537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2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6" name="Line 218">
              <a:extLst>
                <a:ext uri="{FF2B5EF4-FFF2-40B4-BE49-F238E27FC236}">
                  <a16:creationId xmlns:a16="http://schemas.microsoft.com/office/drawing/2014/main" id="{6FF981ED-DA34-44DF-BCF9-4A7D904F66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19" y="1395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7" name="Line 219">
              <a:extLst>
                <a:ext uri="{FF2B5EF4-FFF2-40B4-BE49-F238E27FC236}">
                  <a16:creationId xmlns:a16="http://schemas.microsoft.com/office/drawing/2014/main" id="{6F19289D-CAA8-451E-9E82-787CB26D0C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7" y="1397"/>
              <a:ext cx="1" cy="19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8" name="Line 220">
              <a:extLst>
                <a:ext uri="{FF2B5EF4-FFF2-40B4-BE49-F238E27FC236}">
                  <a16:creationId xmlns:a16="http://schemas.microsoft.com/office/drawing/2014/main" id="{E61759C8-C23F-4F3A-AD02-B25CF9AE57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2" y="1400"/>
              <a:ext cx="1" cy="18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09" name="Line 221">
              <a:extLst>
                <a:ext uri="{FF2B5EF4-FFF2-40B4-BE49-F238E27FC236}">
                  <a16:creationId xmlns:a16="http://schemas.microsoft.com/office/drawing/2014/main" id="{D6DEA0DD-CE9C-4D0A-90DE-D9AD6E1E93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4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0" name="Line 222">
              <a:extLst>
                <a:ext uri="{FF2B5EF4-FFF2-40B4-BE49-F238E27FC236}">
                  <a16:creationId xmlns:a16="http://schemas.microsoft.com/office/drawing/2014/main" id="{08BD57A6-6011-4C03-B5A7-174072DBE3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82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1" name="Line 223">
              <a:extLst>
                <a:ext uri="{FF2B5EF4-FFF2-40B4-BE49-F238E27FC236}">
                  <a16:creationId xmlns:a16="http://schemas.microsoft.com/office/drawing/2014/main" id="{B69E0FC8-A93C-41FE-86B5-BA23968274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57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2" name="Line 224">
              <a:extLst>
                <a:ext uri="{FF2B5EF4-FFF2-40B4-BE49-F238E27FC236}">
                  <a16:creationId xmlns:a16="http://schemas.microsoft.com/office/drawing/2014/main" id="{28A80502-3FE8-4EA0-B80A-8DBDD64926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34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3" name="Line 225">
              <a:extLst>
                <a:ext uri="{FF2B5EF4-FFF2-40B4-BE49-F238E27FC236}">
                  <a16:creationId xmlns:a16="http://schemas.microsoft.com/office/drawing/2014/main" id="{491F517B-666C-4520-A9F1-3C90938CE6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512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4" name="Line 226">
              <a:extLst>
                <a:ext uri="{FF2B5EF4-FFF2-40B4-BE49-F238E27FC236}">
                  <a16:creationId xmlns:a16="http://schemas.microsoft.com/office/drawing/2014/main" id="{33C36C8A-1B59-4943-8DC2-8FFEBA43AC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89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5" name="Line 227">
              <a:extLst>
                <a:ext uri="{FF2B5EF4-FFF2-40B4-BE49-F238E27FC236}">
                  <a16:creationId xmlns:a16="http://schemas.microsoft.com/office/drawing/2014/main" id="{78202BD8-0444-485F-A391-F38FBD2C14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67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6" name="Line 228">
              <a:extLst>
                <a:ext uri="{FF2B5EF4-FFF2-40B4-BE49-F238E27FC236}">
                  <a16:creationId xmlns:a16="http://schemas.microsoft.com/office/drawing/2014/main" id="{6435ABBD-94C9-4CD2-A40F-B1A69E4859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44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7" name="Line 229">
              <a:extLst>
                <a:ext uri="{FF2B5EF4-FFF2-40B4-BE49-F238E27FC236}">
                  <a16:creationId xmlns:a16="http://schemas.microsoft.com/office/drawing/2014/main" id="{317FF39E-537E-4E67-A65A-290A7E4DBA4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2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8" name="Line 230">
              <a:extLst>
                <a:ext uri="{FF2B5EF4-FFF2-40B4-BE49-F238E27FC236}">
                  <a16:creationId xmlns:a16="http://schemas.microsoft.com/office/drawing/2014/main" id="{8C1A4DBE-7E91-47CB-B3BA-48EA167310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9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19" name="Line 231">
              <a:extLst>
                <a:ext uri="{FF2B5EF4-FFF2-40B4-BE49-F238E27FC236}">
                  <a16:creationId xmlns:a16="http://schemas.microsoft.com/office/drawing/2014/main" id="{51E8AA47-4237-45F3-8D5C-C2BCB113FF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74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0" name="Freeform 232">
              <a:extLst>
                <a:ext uri="{FF2B5EF4-FFF2-40B4-BE49-F238E27FC236}">
                  <a16:creationId xmlns:a16="http://schemas.microsoft.com/office/drawing/2014/main" id="{09CDF978-1DE5-49ED-A055-DDB90EDD1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395"/>
              <a:ext cx="275" cy="29"/>
            </a:xfrm>
            <a:custGeom>
              <a:avLst/>
              <a:gdLst>
                <a:gd name="T0" fmla="*/ 4300 w 110"/>
                <a:gd name="T1" fmla="*/ 237 h 11"/>
                <a:gd name="T2" fmla="*/ 2158 w 110"/>
                <a:gd name="T3" fmla="*/ 0 h 11"/>
                <a:gd name="T4" fmla="*/ 0 w 110"/>
                <a:gd name="T5" fmla="*/ 237 h 11"/>
                <a:gd name="T6" fmla="*/ 0 w 110"/>
                <a:gd name="T7" fmla="*/ 237 h 11"/>
                <a:gd name="T8" fmla="*/ 2158 w 110"/>
                <a:gd name="T9" fmla="*/ 527 h 11"/>
                <a:gd name="T10" fmla="*/ 4300 w 110"/>
                <a:gd name="T11" fmla="*/ 23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1">
                  <a:moveTo>
                    <a:pt x="110" y="5"/>
                  </a:moveTo>
                  <a:cubicBezTo>
                    <a:pt x="110" y="2"/>
                    <a:pt x="85" y="0"/>
                    <a:pt x="55" y="0"/>
                  </a:cubicBezTo>
                  <a:cubicBezTo>
                    <a:pt x="25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5" y="11"/>
                    <a:pt x="55" y="11"/>
                  </a:cubicBezTo>
                  <a:cubicBezTo>
                    <a:pt x="85" y="11"/>
                    <a:pt x="110" y="8"/>
                    <a:pt x="110" y="5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1" name="Freeform 233">
              <a:extLst>
                <a:ext uri="{FF2B5EF4-FFF2-40B4-BE49-F238E27FC236}">
                  <a16:creationId xmlns:a16="http://schemas.microsoft.com/office/drawing/2014/main" id="{F29229C2-1B39-4114-98A3-160261E61A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52" y="1403"/>
              <a:ext cx="275" cy="21"/>
            </a:xfrm>
            <a:custGeom>
              <a:avLst/>
              <a:gdLst>
                <a:gd name="T0" fmla="*/ 4300 w 110"/>
                <a:gd name="T1" fmla="*/ 89 h 8"/>
                <a:gd name="T2" fmla="*/ 4300 w 110"/>
                <a:gd name="T3" fmla="*/ 89 h 8"/>
                <a:gd name="T4" fmla="*/ 4300 w 110"/>
                <a:gd name="T5" fmla="*/ 89 h 8"/>
                <a:gd name="T6" fmla="*/ 4300 w 110"/>
                <a:gd name="T7" fmla="*/ 89 h 8"/>
                <a:gd name="T8" fmla="*/ 0 w 110"/>
                <a:gd name="T9" fmla="*/ 89 h 8"/>
                <a:gd name="T10" fmla="*/ 0 w 110"/>
                <a:gd name="T11" fmla="*/ 89 h 8"/>
                <a:gd name="T12" fmla="*/ 0 w 110"/>
                <a:gd name="T13" fmla="*/ 89 h 8"/>
                <a:gd name="T14" fmla="*/ 3988 w 110"/>
                <a:gd name="T15" fmla="*/ 0 h 8"/>
                <a:gd name="T16" fmla="*/ 1845 w 110"/>
                <a:gd name="T17" fmla="*/ 234 h 8"/>
                <a:gd name="T18" fmla="*/ 50 w 110"/>
                <a:gd name="T19" fmla="*/ 89 h 8"/>
                <a:gd name="T20" fmla="*/ 0 w 110"/>
                <a:gd name="T21" fmla="*/ 89 h 8"/>
                <a:gd name="T22" fmla="*/ 2158 w 110"/>
                <a:gd name="T23" fmla="*/ 378 h 8"/>
                <a:gd name="T24" fmla="*/ 4300 w 110"/>
                <a:gd name="T25" fmla="*/ 89 h 8"/>
                <a:gd name="T26" fmla="*/ 3988 w 110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10" h="8">
                  <a:moveTo>
                    <a:pt x="110" y="2"/>
                  </a:move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0" y="2"/>
                    <a:pt x="110" y="2"/>
                    <a:pt x="110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02" y="0"/>
                  </a:moveTo>
                  <a:cubicBezTo>
                    <a:pt x="109" y="3"/>
                    <a:pt x="77" y="5"/>
                    <a:pt x="47" y="5"/>
                  </a:cubicBezTo>
                  <a:cubicBezTo>
                    <a:pt x="28" y="5"/>
                    <a:pt x="10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25" y="8"/>
                    <a:pt x="55" y="8"/>
                  </a:cubicBezTo>
                  <a:cubicBezTo>
                    <a:pt x="85" y="8"/>
                    <a:pt x="110" y="5"/>
                    <a:pt x="110" y="2"/>
                  </a:cubicBezTo>
                  <a:cubicBezTo>
                    <a:pt x="110" y="1"/>
                    <a:pt x="107" y="0"/>
                    <a:pt x="102" y="0"/>
                  </a:cubicBezTo>
                  <a:close/>
                </a:path>
              </a:pathLst>
            </a:custGeom>
            <a:solidFill>
              <a:srgbClr val="D8D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2" name="Freeform 234">
              <a:extLst>
                <a:ext uri="{FF2B5EF4-FFF2-40B4-BE49-F238E27FC236}">
                  <a16:creationId xmlns:a16="http://schemas.microsoft.com/office/drawing/2014/main" id="{5A69EFB6-9AF2-4917-AFF0-52D9146E4A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395"/>
              <a:ext cx="275" cy="29"/>
            </a:xfrm>
            <a:custGeom>
              <a:avLst/>
              <a:gdLst>
                <a:gd name="T0" fmla="*/ 4300 w 110"/>
                <a:gd name="T1" fmla="*/ 237 h 11"/>
                <a:gd name="T2" fmla="*/ 2158 w 110"/>
                <a:gd name="T3" fmla="*/ 0 h 11"/>
                <a:gd name="T4" fmla="*/ 0 w 110"/>
                <a:gd name="T5" fmla="*/ 237 h 11"/>
                <a:gd name="T6" fmla="*/ 0 w 110"/>
                <a:gd name="T7" fmla="*/ 237 h 11"/>
                <a:gd name="T8" fmla="*/ 2158 w 110"/>
                <a:gd name="T9" fmla="*/ 527 h 11"/>
                <a:gd name="T10" fmla="*/ 4300 w 110"/>
                <a:gd name="T11" fmla="*/ 23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0" h="11">
                  <a:moveTo>
                    <a:pt x="110" y="5"/>
                  </a:moveTo>
                  <a:cubicBezTo>
                    <a:pt x="110" y="2"/>
                    <a:pt x="85" y="0"/>
                    <a:pt x="55" y="0"/>
                  </a:cubicBezTo>
                  <a:cubicBezTo>
                    <a:pt x="25" y="0"/>
                    <a:pt x="0" y="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25" y="11"/>
                    <a:pt x="55" y="11"/>
                  </a:cubicBezTo>
                  <a:cubicBezTo>
                    <a:pt x="85" y="11"/>
                    <a:pt x="110" y="8"/>
                    <a:pt x="110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3" name="Freeform 235">
              <a:extLst>
                <a:ext uri="{FF2B5EF4-FFF2-40B4-BE49-F238E27FC236}">
                  <a16:creationId xmlns:a16="http://schemas.microsoft.com/office/drawing/2014/main" id="{D999BD77-DC8E-403B-82EB-27B6DEA31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2" y="1395"/>
              <a:ext cx="275" cy="205"/>
            </a:xfrm>
            <a:custGeom>
              <a:avLst/>
              <a:gdLst>
                <a:gd name="T0" fmla="*/ 4300 w 110"/>
                <a:gd name="T1" fmla="*/ 3621 h 77"/>
                <a:gd name="T2" fmla="*/ 4300 w 110"/>
                <a:gd name="T3" fmla="*/ 248 h 77"/>
                <a:gd name="T4" fmla="*/ 2158 w 110"/>
                <a:gd name="T5" fmla="*/ 0 h 77"/>
                <a:gd name="T6" fmla="*/ 0 w 110"/>
                <a:gd name="T7" fmla="*/ 248 h 77"/>
                <a:gd name="T8" fmla="*/ 0 w 110"/>
                <a:gd name="T9" fmla="*/ 3621 h 77"/>
                <a:gd name="T10" fmla="*/ 0 w 110"/>
                <a:gd name="T11" fmla="*/ 3621 h 77"/>
                <a:gd name="T12" fmla="*/ 2158 w 110"/>
                <a:gd name="T13" fmla="*/ 3871 h 77"/>
                <a:gd name="T14" fmla="*/ 4300 w 110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77">
                  <a:moveTo>
                    <a:pt x="110" y="72"/>
                  </a:moveTo>
                  <a:cubicBezTo>
                    <a:pt x="110" y="5"/>
                    <a:pt x="110" y="5"/>
                    <a:pt x="110" y="5"/>
                  </a:cubicBezTo>
                  <a:cubicBezTo>
                    <a:pt x="110" y="2"/>
                    <a:pt x="85" y="0"/>
                    <a:pt x="55" y="0"/>
                  </a:cubicBezTo>
                  <a:cubicBezTo>
                    <a:pt x="25" y="0"/>
                    <a:pt x="0" y="2"/>
                    <a:pt x="0" y="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25" y="77"/>
                    <a:pt x="55" y="77"/>
                  </a:cubicBezTo>
                  <a:cubicBezTo>
                    <a:pt x="85" y="77"/>
                    <a:pt x="110" y="75"/>
                    <a:pt x="110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4" name="Freeform 236">
              <a:extLst>
                <a:ext uri="{FF2B5EF4-FFF2-40B4-BE49-F238E27FC236}">
                  <a16:creationId xmlns:a16="http://schemas.microsoft.com/office/drawing/2014/main" id="{9EC01A3E-851E-4F2F-8A26-C6CAE620E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579"/>
              <a:ext cx="10" cy="10"/>
            </a:xfrm>
            <a:custGeom>
              <a:avLst/>
              <a:gdLst>
                <a:gd name="T0" fmla="*/ 158 w 4"/>
                <a:gd name="T1" fmla="*/ 158 h 4"/>
                <a:gd name="T2" fmla="*/ 83 w 4"/>
                <a:gd name="T3" fmla="*/ 125 h 4"/>
                <a:gd name="T4" fmla="*/ 83 w 4"/>
                <a:gd name="T5" fmla="*/ 125 h 4"/>
                <a:gd name="T6" fmla="*/ 83 w 4"/>
                <a:gd name="T7" fmla="*/ 0 h 4"/>
                <a:gd name="T8" fmla="*/ 0 w 4"/>
                <a:gd name="T9" fmla="*/ 83 h 4"/>
                <a:gd name="T10" fmla="*/ 158 w 4"/>
                <a:gd name="T11" fmla="*/ 158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4" y="4"/>
                  </a:moveTo>
                  <a:cubicBezTo>
                    <a:pt x="3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3"/>
                    <a:pt x="2" y="3"/>
                    <a:pt x="4" y="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5" name="Freeform 237">
              <a:extLst>
                <a:ext uri="{FF2B5EF4-FFF2-40B4-BE49-F238E27FC236}">
                  <a16:creationId xmlns:a16="http://schemas.microsoft.com/office/drawing/2014/main" id="{4ECA7596-BA12-41EE-80C5-2BB5003C1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2" y="1579"/>
              <a:ext cx="10" cy="10"/>
            </a:xfrm>
            <a:custGeom>
              <a:avLst/>
              <a:gdLst>
                <a:gd name="T0" fmla="*/ 83 w 4"/>
                <a:gd name="T1" fmla="*/ 0 h 4"/>
                <a:gd name="T2" fmla="*/ 83 w 4"/>
                <a:gd name="T3" fmla="*/ 125 h 4"/>
                <a:gd name="T4" fmla="*/ 83 w 4"/>
                <a:gd name="T5" fmla="*/ 125 h 4"/>
                <a:gd name="T6" fmla="*/ 0 w 4"/>
                <a:gd name="T7" fmla="*/ 158 h 4"/>
                <a:gd name="T8" fmla="*/ 158 w 4"/>
                <a:gd name="T9" fmla="*/ 83 h 4"/>
                <a:gd name="T10" fmla="*/ 83 w 4"/>
                <a:gd name="T11" fmla="*/ 0 h 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4">
                  <a:moveTo>
                    <a:pt x="2" y="0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0" y="4"/>
                  </a:cubicBezTo>
                  <a:cubicBezTo>
                    <a:pt x="2" y="3"/>
                    <a:pt x="4" y="3"/>
                    <a:pt x="4" y="2"/>
                  </a:cubicBezTo>
                  <a:cubicBezTo>
                    <a:pt x="4" y="1"/>
                    <a:pt x="3" y="1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6" name="Freeform 238">
              <a:extLst>
                <a:ext uri="{FF2B5EF4-FFF2-40B4-BE49-F238E27FC236}">
                  <a16:creationId xmlns:a16="http://schemas.microsoft.com/office/drawing/2014/main" id="{0B9C3553-BBB3-4A50-9F74-E515D7D12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584"/>
              <a:ext cx="285" cy="27"/>
            </a:xfrm>
            <a:custGeom>
              <a:avLst/>
              <a:gdLst>
                <a:gd name="T0" fmla="*/ 0 w 114"/>
                <a:gd name="T1" fmla="*/ 219 h 10"/>
                <a:gd name="T2" fmla="*/ 2238 w 114"/>
                <a:gd name="T3" fmla="*/ 532 h 10"/>
                <a:gd name="T4" fmla="*/ 4458 w 114"/>
                <a:gd name="T5" fmla="*/ 219 h 10"/>
                <a:gd name="T6" fmla="*/ 4458 w 114"/>
                <a:gd name="T7" fmla="*/ 0 h 10"/>
                <a:gd name="T8" fmla="*/ 2238 w 114"/>
                <a:gd name="T9" fmla="*/ 313 h 10"/>
                <a:gd name="T10" fmla="*/ 0 w 114"/>
                <a:gd name="T11" fmla="*/ 0 h 10"/>
                <a:gd name="T12" fmla="*/ 0 w 114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0">
                  <a:moveTo>
                    <a:pt x="0" y="4"/>
                  </a:moveTo>
                  <a:cubicBezTo>
                    <a:pt x="0" y="7"/>
                    <a:pt x="26" y="10"/>
                    <a:pt x="57" y="10"/>
                  </a:cubicBezTo>
                  <a:cubicBezTo>
                    <a:pt x="89" y="10"/>
                    <a:pt x="114" y="7"/>
                    <a:pt x="114" y="4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3"/>
                    <a:pt x="89" y="6"/>
                    <a:pt x="57" y="6"/>
                  </a:cubicBezTo>
                  <a:cubicBezTo>
                    <a:pt x="26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96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7" name="Freeform 239">
              <a:extLst>
                <a:ext uri="{FF2B5EF4-FFF2-40B4-BE49-F238E27FC236}">
                  <a16:creationId xmlns:a16="http://schemas.microsoft.com/office/drawing/2014/main" id="{929FBFD0-0C7E-4394-B6A3-F82E5426A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7" y="1584"/>
              <a:ext cx="285" cy="27"/>
            </a:xfrm>
            <a:custGeom>
              <a:avLst/>
              <a:gdLst>
                <a:gd name="T0" fmla="*/ 0 w 114"/>
                <a:gd name="T1" fmla="*/ 219 h 10"/>
                <a:gd name="T2" fmla="*/ 2238 w 114"/>
                <a:gd name="T3" fmla="*/ 532 h 10"/>
                <a:gd name="T4" fmla="*/ 4458 w 114"/>
                <a:gd name="T5" fmla="*/ 219 h 10"/>
                <a:gd name="T6" fmla="*/ 4458 w 114"/>
                <a:gd name="T7" fmla="*/ 0 h 10"/>
                <a:gd name="T8" fmla="*/ 2238 w 114"/>
                <a:gd name="T9" fmla="*/ 313 h 10"/>
                <a:gd name="T10" fmla="*/ 0 w 114"/>
                <a:gd name="T11" fmla="*/ 0 h 10"/>
                <a:gd name="T12" fmla="*/ 0 w 114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10">
                  <a:moveTo>
                    <a:pt x="0" y="4"/>
                  </a:moveTo>
                  <a:cubicBezTo>
                    <a:pt x="0" y="7"/>
                    <a:pt x="26" y="10"/>
                    <a:pt x="57" y="10"/>
                  </a:cubicBezTo>
                  <a:cubicBezTo>
                    <a:pt x="89" y="10"/>
                    <a:pt x="114" y="7"/>
                    <a:pt x="114" y="4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3"/>
                    <a:pt x="89" y="6"/>
                    <a:pt x="57" y="6"/>
                  </a:cubicBezTo>
                  <a:cubicBezTo>
                    <a:pt x="26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8" name="Freeform 240">
              <a:extLst>
                <a:ext uri="{FF2B5EF4-FFF2-40B4-BE49-F238E27FC236}">
                  <a16:creationId xmlns:a16="http://schemas.microsoft.com/office/drawing/2014/main" id="{1BC067B6-F983-4512-BFDC-12AD37774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800"/>
              <a:ext cx="97" cy="27"/>
            </a:xfrm>
            <a:custGeom>
              <a:avLst/>
              <a:gdLst>
                <a:gd name="T0" fmla="*/ 0 w 39"/>
                <a:gd name="T1" fmla="*/ 532 h 10"/>
                <a:gd name="T2" fmla="*/ 1490 w 39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10">
                  <a:moveTo>
                    <a:pt x="0" y="10"/>
                  </a:moveTo>
                  <a:cubicBezTo>
                    <a:pt x="28" y="10"/>
                    <a:pt x="35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29" name="Freeform 241">
              <a:extLst>
                <a:ext uri="{FF2B5EF4-FFF2-40B4-BE49-F238E27FC236}">
                  <a16:creationId xmlns:a16="http://schemas.microsoft.com/office/drawing/2014/main" id="{1F65E0DF-2B96-460E-961D-9B36DD60A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701"/>
              <a:ext cx="97" cy="24"/>
            </a:xfrm>
            <a:custGeom>
              <a:avLst/>
              <a:gdLst>
                <a:gd name="T0" fmla="*/ 0 w 39"/>
                <a:gd name="T1" fmla="*/ 456 h 9"/>
                <a:gd name="T2" fmla="*/ 1490 w 3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0" y="9"/>
                  </a:moveTo>
                  <a:cubicBezTo>
                    <a:pt x="28" y="9"/>
                    <a:pt x="34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0" name="Freeform 242">
              <a:extLst>
                <a:ext uri="{FF2B5EF4-FFF2-40B4-BE49-F238E27FC236}">
                  <a16:creationId xmlns:a16="http://schemas.microsoft.com/office/drawing/2014/main" id="{9D4A0EB5-4FF7-4A4A-807B-884840E14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603"/>
              <a:ext cx="97" cy="24"/>
            </a:xfrm>
            <a:custGeom>
              <a:avLst/>
              <a:gdLst>
                <a:gd name="T0" fmla="*/ 0 w 39"/>
                <a:gd name="T1" fmla="*/ 456 h 9"/>
                <a:gd name="T2" fmla="*/ 1490 w 39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9">
                  <a:moveTo>
                    <a:pt x="0" y="9"/>
                  </a:moveTo>
                  <a:cubicBezTo>
                    <a:pt x="27" y="9"/>
                    <a:pt x="34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1" name="Freeform 243">
              <a:extLst>
                <a:ext uri="{FF2B5EF4-FFF2-40B4-BE49-F238E27FC236}">
                  <a16:creationId xmlns:a16="http://schemas.microsoft.com/office/drawing/2014/main" id="{D3164935-420A-41E2-9DE6-BD70A2A71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504"/>
              <a:ext cx="97" cy="21"/>
            </a:xfrm>
            <a:custGeom>
              <a:avLst/>
              <a:gdLst>
                <a:gd name="T0" fmla="*/ 0 w 39"/>
                <a:gd name="T1" fmla="*/ 378 h 8"/>
                <a:gd name="T2" fmla="*/ 1490 w 3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0" y="8"/>
                  </a:moveTo>
                  <a:cubicBezTo>
                    <a:pt x="26" y="8"/>
                    <a:pt x="33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2" name="Freeform 244">
              <a:extLst>
                <a:ext uri="{FF2B5EF4-FFF2-40B4-BE49-F238E27FC236}">
                  <a16:creationId xmlns:a16="http://schemas.microsoft.com/office/drawing/2014/main" id="{86CDFC77-9F8F-4484-B2E7-CED3CB375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403"/>
              <a:ext cx="97" cy="21"/>
            </a:xfrm>
            <a:custGeom>
              <a:avLst/>
              <a:gdLst>
                <a:gd name="T0" fmla="*/ 0 w 39"/>
                <a:gd name="T1" fmla="*/ 378 h 8"/>
                <a:gd name="T2" fmla="*/ 1490 w 3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0" y="8"/>
                  </a:moveTo>
                  <a:cubicBezTo>
                    <a:pt x="25" y="8"/>
                    <a:pt x="33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3" name="Freeform 245">
              <a:extLst>
                <a:ext uri="{FF2B5EF4-FFF2-40B4-BE49-F238E27FC236}">
                  <a16:creationId xmlns:a16="http://schemas.microsoft.com/office/drawing/2014/main" id="{B1B3646F-CCE2-4589-86F0-7B1C70DB5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304"/>
              <a:ext cx="97" cy="19"/>
            </a:xfrm>
            <a:custGeom>
              <a:avLst/>
              <a:gdLst>
                <a:gd name="T0" fmla="*/ 0 w 39"/>
                <a:gd name="T1" fmla="*/ 383 h 7"/>
                <a:gd name="T2" fmla="*/ 1490 w 3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7">
                  <a:moveTo>
                    <a:pt x="0" y="7"/>
                  </a:moveTo>
                  <a:cubicBezTo>
                    <a:pt x="24" y="7"/>
                    <a:pt x="32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4" name="Freeform 246">
              <a:extLst>
                <a:ext uri="{FF2B5EF4-FFF2-40B4-BE49-F238E27FC236}">
                  <a16:creationId xmlns:a16="http://schemas.microsoft.com/office/drawing/2014/main" id="{342C4C67-E0D6-4E75-A50E-CC4D6F534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205"/>
              <a:ext cx="97" cy="16"/>
            </a:xfrm>
            <a:custGeom>
              <a:avLst/>
              <a:gdLst>
                <a:gd name="T0" fmla="*/ 0 w 39"/>
                <a:gd name="T1" fmla="*/ 307 h 6"/>
                <a:gd name="T2" fmla="*/ 1490 w 3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">
                  <a:moveTo>
                    <a:pt x="0" y="6"/>
                  </a:moveTo>
                  <a:cubicBezTo>
                    <a:pt x="24" y="6"/>
                    <a:pt x="32" y="3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5" name="Freeform 247">
              <a:extLst>
                <a:ext uri="{FF2B5EF4-FFF2-40B4-BE49-F238E27FC236}">
                  <a16:creationId xmlns:a16="http://schemas.microsoft.com/office/drawing/2014/main" id="{5FACD6E9-7DEE-41E3-849D-698CC1AF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107"/>
              <a:ext cx="97" cy="16"/>
            </a:xfrm>
            <a:custGeom>
              <a:avLst/>
              <a:gdLst>
                <a:gd name="T0" fmla="*/ 0 w 39"/>
                <a:gd name="T1" fmla="*/ 307 h 6"/>
                <a:gd name="T2" fmla="*/ 1490 w 39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6">
                  <a:moveTo>
                    <a:pt x="0" y="6"/>
                  </a:moveTo>
                  <a:cubicBezTo>
                    <a:pt x="23" y="6"/>
                    <a:pt x="31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6" name="Freeform 248">
              <a:extLst>
                <a:ext uri="{FF2B5EF4-FFF2-40B4-BE49-F238E27FC236}">
                  <a16:creationId xmlns:a16="http://schemas.microsoft.com/office/drawing/2014/main" id="{E5DA6ACB-B8A3-478C-A858-B1B7BE882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2008"/>
              <a:ext cx="97" cy="13"/>
            </a:xfrm>
            <a:custGeom>
              <a:avLst/>
              <a:gdLst>
                <a:gd name="T0" fmla="*/ 0 w 39"/>
                <a:gd name="T1" fmla="*/ 229 h 5"/>
                <a:gd name="T2" fmla="*/ 1490 w 39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5">
                  <a:moveTo>
                    <a:pt x="0" y="5"/>
                  </a:moveTo>
                  <a:cubicBezTo>
                    <a:pt x="22" y="5"/>
                    <a:pt x="31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7" name="Freeform 249">
              <a:extLst>
                <a:ext uri="{FF2B5EF4-FFF2-40B4-BE49-F238E27FC236}">
                  <a16:creationId xmlns:a16="http://schemas.microsoft.com/office/drawing/2014/main" id="{98969841-71D4-4121-8D5C-A096C5275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909"/>
              <a:ext cx="97" cy="11"/>
            </a:xfrm>
            <a:custGeom>
              <a:avLst/>
              <a:gdLst>
                <a:gd name="T0" fmla="*/ 0 w 39"/>
                <a:gd name="T1" fmla="*/ 228 h 4"/>
                <a:gd name="T2" fmla="*/ 1490 w 39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4">
                  <a:moveTo>
                    <a:pt x="0" y="4"/>
                  </a:moveTo>
                  <a:cubicBezTo>
                    <a:pt x="21" y="4"/>
                    <a:pt x="30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8" name="Freeform 250">
              <a:extLst>
                <a:ext uri="{FF2B5EF4-FFF2-40B4-BE49-F238E27FC236}">
                  <a16:creationId xmlns:a16="http://schemas.microsoft.com/office/drawing/2014/main" id="{9D88D09A-A3C4-4594-9050-927EC705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7" y="1811"/>
              <a:ext cx="97" cy="8"/>
            </a:xfrm>
            <a:custGeom>
              <a:avLst/>
              <a:gdLst>
                <a:gd name="T0" fmla="*/ 0 w 39"/>
                <a:gd name="T1" fmla="*/ 149 h 3"/>
                <a:gd name="T2" fmla="*/ 1490 w 3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3">
                  <a:moveTo>
                    <a:pt x="0" y="3"/>
                  </a:moveTo>
                  <a:cubicBezTo>
                    <a:pt x="20" y="3"/>
                    <a:pt x="30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39" name="Freeform 251">
              <a:extLst>
                <a:ext uri="{FF2B5EF4-FFF2-40B4-BE49-F238E27FC236}">
                  <a16:creationId xmlns:a16="http://schemas.microsoft.com/office/drawing/2014/main" id="{FCD9E332-E19C-42A6-B8F7-3A1F2E8AD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763"/>
              <a:ext cx="57" cy="5"/>
            </a:xfrm>
            <a:custGeom>
              <a:avLst/>
              <a:gdLst>
                <a:gd name="T0" fmla="*/ 0 w 23"/>
                <a:gd name="T1" fmla="*/ 83 h 2"/>
                <a:gd name="T2" fmla="*/ 865 w 2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10" y="1"/>
                    <a:pt x="17" y="0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0" name="Freeform 252">
              <a:extLst>
                <a:ext uri="{FF2B5EF4-FFF2-40B4-BE49-F238E27FC236}">
                  <a16:creationId xmlns:a16="http://schemas.microsoft.com/office/drawing/2014/main" id="{081E0E02-39B1-4AD3-AB15-CC74512CD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861"/>
              <a:ext cx="57" cy="6"/>
            </a:xfrm>
            <a:custGeom>
              <a:avLst/>
              <a:gdLst>
                <a:gd name="T0" fmla="*/ 0 w 23"/>
                <a:gd name="T1" fmla="*/ 162 h 2"/>
                <a:gd name="T2" fmla="*/ 865 w 23"/>
                <a:gd name="T3" fmla="*/ 0 h 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2">
                  <a:moveTo>
                    <a:pt x="0" y="2"/>
                  </a:moveTo>
                  <a:cubicBezTo>
                    <a:pt x="10" y="2"/>
                    <a:pt x="18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1" name="Freeform 253">
              <a:extLst>
                <a:ext uri="{FF2B5EF4-FFF2-40B4-BE49-F238E27FC236}">
                  <a16:creationId xmlns:a16="http://schemas.microsoft.com/office/drawing/2014/main" id="{0844449E-8913-4EB5-BFE9-EDC5C03F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1960"/>
              <a:ext cx="57" cy="8"/>
            </a:xfrm>
            <a:custGeom>
              <a:avLst/>
              <a:gdLst>
                <a:gd name="T0" fmla="*/ 0 w 23"/>
                <a:gd name="T1" fmla="*/ 149 h 3"/>
                <a:gd name="T2" fmla="*/ 865 w 23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3">
                  <a:moveTo>
                    <a:pt x="0" y="3"/>
                  </a:moveTo>
                  <a:cubicBezTo>
                    <a:pt x="10" y="2"/>
                    <a:pt x="18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2" name="Freeform 254">
              <a:extLst>
                <a:ext uri="{FF2B5EF4-FFF2-40B4-BE49-F238E27FC236}">
                  <a16:creationId xmlns:a16="http://schemas.microsoft.com/office/drawing/2014/main" id="{D0AA2893-12D9-46FA-AA2D-F8D15E2AC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059"/>
              <a:ext cx="57" cy="10"/>
            </a:xfrm>
            <a:custGeom>
              <a:avLst/>
              <a:gdLst>
                <a:gd name="T0" fmla="*/ 0 w 23"/>
                <a:gd name="T1" fmla="*/ 158 h 4"/>
                <a:gd name="T2" fmla="*/ 865 w 2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11" y="3"/>
                    <a:pt x="18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3" name="Freeform 255">
              <a:extLst>
                <a:ext uri="{FF2B5EF4-FFF2-40B4-BE49-F238E27FC236}">
                  <a16:creationId xmlns:a16="http://schemas.microsoft.com/office/drawing/2014/main" id="{CA73156B-2951-48D6-940C-D1A0ABC27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157"/>
              <a:ext cx="57" cy="11"/>
            </a:xfrm>
            <a:custGeom>
              <a:avLst/>
              <a:gdLst>
                <a:gd name="T0" fmla="*/ 0 w 23"/>
                <a:gd name="T1" fmla="*/ 228 h 4"/>
                <a:gd name="T2" fmla="*/ 865 w 23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">
                  <a:moveTo>
                    <a:pt x="0" y="4"/>
                  </a:moveTo>
                  <a:cubicBezTo>
                    <a:pt x="11" y="3"/>
                    <a:pt x="18" y="1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4" name="Freeform 256">
              <a:extLst>
                <a:ext uri="{FF2B5EF4-FFF2-40B4-BE49-F238E27FC236}">
                  <a16:creationId xmlns:a16="http://schemas.microsoft.com/office/drawing/2014/main" id="{6A2573C0-997D-46AA-800A-608C0DCF6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256"/>
              <a:ext cx="57" cy="13"/>
            </a:xfrm>
            <a:custGeom>
              <a:avLst/>
              <a:gdLst>
                <a:gd name="T0" fmla="*/ 0 w 23"/>
                <a:gd name="T1" fmla="*/ 229 h 5"/>
                <a:gd name="T2" fmla="*/ 865 w 23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5">
                  <a:moveTo>
                    <a:pt x="0" y="5"/>
                  </a:moveTo>
                  <a:cubicBezTo>
                    <a:pt x="11" y="4"/>
                    <a:pt x="19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5" name="Freeform 257">
              <a:extLst>
                <a:ext uri="{FF2B5EF4-FFF2-40B4-BE49-F238E27FC236}">
                  <a16:creationId xmlns:a16="http://schemas.microsoft.com/office/drawing/2014/main" id="{C936C0F9-D613-417B-99B2-428926576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355"/>
              <a:ext cx="57" cy="16"/>
            </a:xfrm>
            <a:custGeom>
              <a:avLst/>
              <a:gdLst>
                <a:gd name="T0" fmla="*/ 0 w 23"/>
                <a:gd name="T1" fmla="*/ 307 h 6"/>
                <a:gd name="T2" fmla="*/ 865 w 2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12" y="4"/>
                    <a:pt x="19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6" name="Freeform 258">
              <a:extLst>
                <a:ext uri="{FF2B5EF4-FFF2-40B4-BE49-F238E27FC236}">
                  <a16:creationId xmlns:a16="http://schemas.microsoft.com/office/drawing/2014/main" id="{4C9CFE96-0370-4318-B290-83A831D6B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453"/>
              <a:ext cx="57" cy="16"/>
            </a:xfrm>
            <a:custGeom>
              <a:avLst/>
              <a:gdLst>
                <a:gd name="T0" fmla="*/ 0 w 23"/>
                <a:gd name="T1" fmla="*/ 307 h 6"/>
                <a:gd name="T2" fmla="*/ 865 w 23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6">
                  <a:moveTo>
                    <a:pt x="0" y="6"/>
                  </a:moveTo>
                  <a:cubicBezTo>
                    <a:pt x="12" y="5"/>
                    <a:pt x="19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7" name="Freeform 259">
              <a:extLst>
                <a:ext uri="{FF2B5EF4-FFF2-40B4-BE49-F238E27FC236}">
                  <a16:creationId xmlns:a16="http://schemas.microsoft.com/office/drawing/2014/main" id="{645E0025-3EA3-4FFD-BC42-B460E5044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552"/>
              <a:ext cx="57" cy="19"/>
            </a:xfrm>
            <a:custGeom>
              <a:avLst/>
              <a:gdLst>
                <a:gd name="T0" fmla="*/ 0 w 23"/>
                <a:gd name="T1" fmla="*/ 383 h 7"/>
                <a:gd name="T2" fmla="*/ 865 w 23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7">
                  <a:moveTo>
                    <a:pt x="0" y="7"/>
                  </a:moveTo>
                  <a:cubicBezTo>
                    <a:pt x="12" y="5"/>
                    <a:pt x="19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8" name="Freeform 260">
              <a:extLst>
                <a:ext uri="{FF2B5EF4-FFF2-40B4-BE49-F238E27FC236}">
                  <a16:creationId xmlns:a16="http://schemas.microsoft.com/office/drawing/2014/main" id="{F2B952A3-7C31-439F-90E8-E57E085D2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651"/>
              <a:ext cx="57" cy="21"/>
            </a:xfrm>
            <a:custGeom>
              <a:avLst/>
              <a:gdLst>
                <a:gd name="T0" fmla="*/ 0 w 23"/>
                <a:gd name="T1" fmla="*/ 378 h 8"/>
                <a:gd name="T2" fmla="*/ 865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8"/>
                  </a:moveTo>
                  <a:cubicBezTo>
                    <a:pt x="13" y="6"/>
                    <a:pt x="20" y="2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49" name="Freeform 261">
              <a:extLst>
                <a:ext uri="{FF2B5EF4-FFF2-40B4-BE49-F238E27FC236}">
                  <a16:creationId xmlns:a16="http://schemas.microsoft.com/office/drawing/2014/main" id="{60CAC501-B0D8-4B83-805C-1244455BE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749"/>
              <a:ext cx="57" cy="22"/>
            </a:xfrm>
            <a:custGeom>
              <a:avLst/>
              <a:gdLst>
                <a:gd name="T0" fmla="*/ 0 w 23"/>
                <a:gd name="T1" fmla="*/ 462 h 8"/>
                <a:gd name="T2" fmla="*/ 865 w 23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8">
                  <a:moveTo>
                    <a:pt x="0" y="8"/>
                  </a:moveTo>
                  <a:cubicBezTo>
                    <a:pt x="13" y="6"/>
                    <a:pt x="20" y="3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0" name="Freeform 262">
              <a:extLst>
                <a:ext uri="{FF2B5EF4-FFF2-40B4-BE49-F238E27FC236}">
                  <a16:creationId xmlns:a16="http://schemas.microsoft.com/office/drawing/2014/main" id="{4001D5C0-E541-4B15-8BAC-83B8543AF4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7" y="2848"/>
              <a:ext cx="57" cy="24"/>
            </a:xfrm>
            <a:custGeom>
              <a:avLst/>
              <a:gdLst>
                <a:gd name="T0" fmla="*/ 0 w 23"/>
                <a:gd name="T1" fmla="*/ 456 h 9"/>
                <a:gd name="T2" fmla="*/ 865 w 2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9">
                  <a:moveTo>
                    <a:pt x="0" y="9"/>
                  </a:moveTo>
                  <a:cubicBezTo>
                    <a:pt x="13" y="7"/>
                    <a:pt x="20" y="3"/>
                    <a:pt x="23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1" name="Freeform 263">
              <a:extLst>
                <a:ext uri="{FF2B5EF4-FFF2-40B4-BE49-F238E27FC236}">
                  <a16:creationId xmlns:a16="http://schemas.microsoft.com/office/drawing/2014/main" id="{08E4B6FC-0BE0-46E4-9780-07BBE4C4B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7" y="1629"/>
              <a:ext cx="60" cy="1272"/>
            </a:xfrm>
            <a:custGeom>
              <a:avLst/>
              <a:gdLst>
                <a:gd name="T0" fmla="*/ 238 w 24"/>
                <a:gd name="T1" fmla="*/ 23117 h 477"/>
                <a:gd name="T2" fmla="*/ 938 w 24"/>
                <a:gd name="T3" fmla="*/ 24120 h 477"/>
                <a:gd name="T4" fmla="*/ 0 w 24"/>
                <a:gd name="T5" fmla="*/ 23360 h 477"/>
                <a:gd name="T6" fmla="*/ 0 w 24"/>
                <a:gd name="T7" fmla="*/ 0 h 477"/>
                <a:gd name="T8" fmla="*/ 238 w 24"/>
                <a:gd name="T9" fmla="*/ 23117 h 4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477">
                  <a:moveTo>
                    <a:pt x="6" y="457"/>
                  </a:moveTo>
                  <a:cubicBezTo>
                    <a:pt x="6" y="473"/>
                    <a:pt x="16" y="476"/>
                    <a:pt x="24" y="477"/>
                  </a:cubicBezTo>
                  <a:cubicBezTo>
                    <a:pt x="11" y="477"/>
                    <a:pt x="0" y="475"/>
                    <a:pt x="0" y="4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" y="442"/>
                    <a:pt x="6" y="4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2" name="Freeform 264">
              <a:extLst>
                <a:ext uri="{FF2B5EF4-FFF2-40B4-BE49-F238E27FC236}">
                  <a16:creationId xmlns:a16="http://schemas.microsoft.com/office/drawing/2014/main" id="{75E831DD-0376-4E2B-B8F3-A904B1DF3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1613"/>
              <a:ext cx="68" cy="1299"/>
            </a:xfrm>
            <a:custGeom>
              <a:avLst/>
              <a:gdLst>
                <a:gd name="T0" fmla="*/ 0 w 27"/>
                <a:gd name="T1" fmla="*/ 24652 h 487"/>
                <a:gd name="T2" fmla="*/ 1085 w 27"/>
                <a:gd name="T3" fmla="*/ 23686 h 487"/>
                <a:gd name="T4" fmla="*/ 1085 w 27"/>
                <a:gd name="T5" fmla="*/ 0 h 487"/>
                <a:gd name="T6" fmla="*/ 1007 w 27"/>
                <a:gd name="T7" fmla="*/ 0 h 487"/>
                <a:gd name="T8" fmla="*/ 1007 w 27"/>
                <a:gd name="T9" fmla="*/ 23345 h 487"/>
                <a:gd name="T10" fmla="*/ 0 w 27"/>
                <a:gd name="T11" fmla="*/ 24652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487">
                  <a:moveTo>
                    <a:pt x="0" y="487"/>
                  </a:moveTo>
                  <a:cubicBezTo>
                    <a:pt x="10" y="487"/>
                    <a:pt x="27" y="478"/>
                    <a:pt x="27" y="468"/>
                  </a:cubicBezTo>
                  <a:cubicBezTo>
                    <a:pt x="27" y="458"/>
                    <a:pt x="27" y="16"/>
                    <a:pt x="27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461"/>
                    <a:pt x="25" y="461"/>
                    <a:pt x="25" y="461"/>
                  </a:cubicBezTo>
                  <a:cubicBezTo>
                    <a:pt x="25" y="475"/>
                    <a:pt x="13" y="487"/>
                    <a:pt x="0" y="4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3" name="Freeform 265">
              <a:extLst>
                <a:ext uri="{FF2B5EF4-FFF2-40B4-BE49-F238E27FC236}">
                  <a16:creationId xmlns:a16="http://schemas.microsoft.com/office/drawing/2014/main" id="{A0B83206-DC8E-400A-961B-7F8B10948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925"/>
              <a:ext cx="95" cy="232"/>
            </a:xfrm>
            <a:custGeom>
              <a:avLst/>
              <a:gdLst>
                <a:gd name="T0" fmla="*/ 1300 w 38"/>
                <a:gd name="T1" fmla="*/ 307 h 87"/>
                <a:gd name="T2" fmla="*/ 208 w 38"/>
                <a:gd name="T3" fmla="*/ 56 h 87"/>
                <a:gd name="T4" fmla="*/ 50 w 38"/>
                <a:gd name="T5" fmla="*/ 205 h 87"/>
                <a:gd name="T6" fmla="*/ 1250 w 38"/>
                <a:gd name="T7" fmla="*/ 4189 h 87"/>
                <a:gd name="T8" fmla="*/ 1488 w 38"/>
                <a:gd name="T9" fmla="*/ 4403 h 87"/>
                <a:gd name="T10" fmla="*/ 1175 w 38"/>
                <a:gd name="T11" fmla="*/ 3789 h 87"/>
                <a:gd name="T12" fmla="*/ 750 w 38"/>
                <a:gd name="T13" fmla="*/ 909 h 87"/>
                <a:gd name="T14" fmla="*/ 1333 w 38"/>
                <a:gd name="T15" fmla="*/ 307 h 87"/>
                <a:gd name="T16" fmla="*/ 1300 w 38"/>
                <a:gd name="T17" fmla="*/ 307 h 8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8" h="87">
                  <a:moveTo>
                    <a:pt x="33" y="6"/>
                  </a:moveTo>
                  <a:cubicBezTo>
                    <a:pt x="24" y="6"/>
                    <a:pt x="13" y="4"/>
                    <a:pt x="5" y="1"/>
                  </a:cubicBezTo>
                  <a:cubicBezTo>
                    <a:pt x="2" y="0"/>
                    <a:pt x="0" y="1"/>
                    <a:pt x="1" y="4"/>
                  </a:cubicBezTo>
                  <a:cubicBezTo>
                    <a:pt x="6" y="16"/>
                    <a:pt x="26" y="77"/>
                    <a:pt x="32" y="83"/>
                  </a:cubicBezTo>
                  <a:cubicBezTo>
                    <a:pt x="35" y="86"/>
                    <a:pt x="38" y="87"/>
                    <a:pt x="38" y="87"/>
                  </a:cubicBezTo>
                  <a:cubicBezTo>
                    <a:pt x="35" y="87"/>
                    <a:pt x="32" y="81"/>
                    <a:pt x="30" y="75"/>
                  </a:cubicBezTo>
                  <a:cubicBezTo>
                    <a:pt x="28" y="69"/>
                    <a:pt x="16" y="36"/>
                    <a:pt x="19" y="18"/>
                  </a:cubicBezTo>
                  <a:cubicBezTo>
                    <a:pt x="22" y="11"/>
                    <a:pt x="28" y="8"/>
                    <a:pt x="34" y="6"/>
                  </a:cubicBezTo>
                  <a:cubicBezTo>
                    <a:pt x="37" y="6"/>
                    <a:pt x="37" y="6"/>
                    <a:pt x="3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4" name="Freeform 266">
              <a:extLst>
                <a:ext uri="{FF2B5EF4-FFF2-40B4-BE49-F238E27FC236}">
                  <a16:creationId xmlns:a16="http://schemas.microsoft.com/office/drawing/2014/main" id="{C62BE5F1-4B13-4956-A76D-6B6D96DD7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2925"/>
              <a:ext cx="92" cy="232"/>
            </a:xfrm>
            <a:custGeom>
              <a:avLst/>
              <a:gdLst>
                <a:gd name="T0" fmla="*/ 798 w 37"/>
                <a:gd name="T1" fmla="*/ 205 h 87"/>
                <a:gd name="T2" fmla="*/ 1261 w 37"/>
                <a:gd name="T3" fmla="*/ 56 h 87"/>
                <a:gd name="T4" fmla="*/ 1385 w 37"/>
                <a:gd name="T5" fmla="*/ 205 h 87"/>
                <a:gd name="T6" fmla="*/ 229 w 37"/>
                <a:gd name="T7" fmla="*/ 4189 h 87"/>
                <a:gd name="T8" fmla="*/ 0 w 37"/>
                <a:gd name="T9" fmla="*/ 4403 h 87"/>
                <a:gd name="T10" fmla="*/ 308 w 37"/>
                <a:gd name="T11" fmla="*/ 3789 h 87"/>
                <a:gd name="T12" fmla="*/ 878 w 37"/>
                <a:gd name="T13" fmla="*/ 1309 h 87"/>
                <a:gd name="T14" fmla="*/ 798 w 37"/>
                <a:gd name="T15" fmla="*/ 205 h 8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87">
                  <a:moveTo>
                    <a:pt x="21" y="4"/>
                  </a:moveTo>
                  <a:cubicBezTo>
                    <a:pt x="25" y="4"/>
                    <a:pt x="29" y="3"/>
                    <a:pt x="33" y="1"/>
                  </a:cubicBezTo>
                  <a:cubicBezTo>
                    <a:pt x="36" y="0"/>
                    <a:pt x="37" y="1"/>
                    <a:pt x="36" y="4"/>
                  </a:cubicBezTo>
                  <a:cubicBezTo>
                    <a:pt x="32" y="16"/>
                    <a:pt x="12" y="77"/>
                    <a:pt x="6" y="83"/>
                  </a:cubicBezTo>
                  <a:cubicBezTo>
                    <a:pt x="3" y="86"/>
                    <a:pt x="0" y="87"/>
                    <a:pt x="0" y="87"/>
                  </a:cubicBezTo>
                  <a:cubicBezTo>
                    <a:pt x="3" y="87"/>
                    <a:pt x="6" y="81"/>
                    <a:pt x="8" y="75"/>
                  </a:cubicBezTo>
                  <a:cubicBezTo>
                    <a:pt x="9" y="69"/>
                    <a:pt x="21" y="45"/>
                    <a:pt x="23" y="26"/>
                  </a:cubicBezTo>
                  <a:cubicBezTo>
                    <a:pt x="23" y="10"/>
                    <a:pt x="16" y="5"/>
                    <a:pt x="21" y="4"/>
                  </a:cubicBezTo>
                  <a:close/>
                </a:path>
              </a:pathLst>
            </a:custGeom>
            <a:solidFill>
              <a:srgbClr val="67A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5" name="Freeform 267">
              <a:extLst>
                <a:ext uri="{FF2B5EF4-FFF2-40B4-BE49-F238E27FC236}">
                  <a16:creationId xmlns:a16="http://schemas.microsoft.com/office/drawing/2014/main" id="{1835FBC4-07AA-46DE-9C9A-9CB5F52453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888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49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5"/>
                    <a:pt x="13" y="226"/>
                    <a:pt x="21" y="226"/>
                  </a:cubicBezTo>
                  <a:cubicBezTo>
                    <a:pt x="23" y="226"/>
                    <a:pt x="26" y="226"/>
                    <a:pt x="26" y="222"/>
                  </a:cubicBezTo>
                  <a:cubicBezTo>
                    <a:pt x="26" y="218"/>
                    <a:pt x="26" y="9"/>
                    <a:pt x="26" y="9"/>
                  </a:cubicBezTo>
                  <a:cubicBezTo>
                    <a:pt x="26" y="9"/>
                    <a:pt x="27" y="3"/>
                    <a:pt x="22" y="2"/>
                  </a:cubicBezTo>
                  <a:cubicBezTo>
                    <a:pt x="13" y="2"/>
                    <a:pt x="5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6" name="Freeform 268">
              <a:extLst>
                <a:ext uri="{FF2B5EF4-FFF2-40B4-BE49-F238E27FC236}">
                  <a16:creationId xmlns:a16="http://schemas.microsoft.com/office/drawing/2014/main" id="{6A0394CB-07E0-410C-A2AB-5FD8A0946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4" y="1888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49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5"/>
                    <a:pt x="13" y="226"/>
                    <a:pt x="21" y="226"/>
                  </a:cubicBezTo>
                  <a:cubicBezTo>
                    <a:pt x="23" y="226"/>
                    <a:pt x="26" y="226"/>
                    <a:pt x="26" y="222"/>
                  </a:cubicBezTo>
                  <a:cubicBezTo>
                    <a:pt x="26" y="218"/>
                    <a:pt x="26" y="9"/>
                    <a:pt x="26" y="9"/>
                  </a:cubicBezTo>
                  <a:cubicBezTo>
                    <a:pt x="26" y="9"/>
                    <a:pt x="27" y="3"/>
                    <a:pt x="22" y="2"/>
                  </a:cubicBezTo>
                  <a:cubicBezTo>
                    <a:pt x="13" y="2"/>
                    <a:pt x="5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257" name="Freeform 269">
              <a:extLst>
                <a:ext uri="{FF2B5EF4-FFF2-40B4-BE49-F238E27FC236}">
                  <a16:creationId xmlns:a16="http://schemas.microsoft.com/office/drawing/2014/main" id="{B5212C38-A583-410E-9C65-DD500F299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7" y="2931"/>
              <a:ext cx="75" cy="224"/>
            </a:xfrm>
            <a:custGeom>
              <a:avLst/>
              <a:gdLst>
                <a:gd name="T0" fmla="*/ 208 w 30"/>
                <a:gd name="T1" fmla="*/ 3947 h 84"/>
                <a:gd name="T2" fmla="*/ 1175 w 30"/>
                <a:gd name="T3" fmla="*/ 0 h 84"/>
                <a:gd name="T4" fmla="*/ 1063 w 30"/>
                <a:gd name="T5" fmla="*/ 56 h 84"/>
                <a:gd name="T6" fmla="*/ 908 w 30"/>
                <a:gd name="T7" fmla="*/ 1216 h 84"/>
                <a:gd name="T8" fmla="*/ 625 w 30"/>
                <a:gd name="T9" fmla="*/ 2333 h 84"/>
                <a:gd name="T10" fmla="*/ 238 w 30"/>
                <a:gd name="T11" fmla="*/ 3699 h 84"/>
                <a:gd name="T12" fmla="*/ 0 w 30"/>
                <a:gd name="T13" fmla="*/ 4245 h 84"/>
                <a:gd name="T14" fmla="*/ 208 w 30"/>
                <a:gd name="T15" fmla="*/ 3947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" h="84">
                  <a:moveTo>
                    <a:pt x="5" y="78"/>
                  </a:moveTo>
                  <a:cubicBezTo>
                    <a:pt x="15" y="56"/>
                    <a:pt x="29" y="15"/>
                    <a:pt x="30" y="0"/>
                  </a:cubicBezTo>
                  <a:cubicBezTo>
                    <a:pt x="29" y="0"/>
                    <a:pt x="28" y="0"/>
                    <a:pt x="27" y="1"/>
                  </a:cubicBezTo>
                  <a:cubicBezTo>
                    <a:pt x="26" y="5"/>
                    <a:pt x="25" y="14"/>
                    <a:pt x="23" y="24"/>
                  </a:cubicBezTo>
                  <a:cubicBezTo>
                    <a:pt x="21" y="31"/>
                    <a:pt x="19" y="38"/>
                    <a:pt x="16" y="46"/>
                  </a:cubicBezTo>
                  <a:cubicBezTo>
                    <a:pt x="12" y="58"/>
                    <a:pt x="7" y="70"/>
                    <a:pt x="6" y="73"/>
                  </a:cubicBezTo>
                  <a:cubicBezTo>
                    <a:pt x="5" y="78"/>
                    <a:pt x="3" y="82"/>
                    <a:pt x="0" y="84"/>
                  </a:cubicBezTo>
                  <a:cubicBezTo>
                    <a:pt x="1" y="84"/>
                    <a:pt x="3" y="82"/>
                    <a:pt x="5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69" name="Group 270">
            <a:extLst>
              <a:ext uri="{FF2B5EF4-FFF2-40B4-BE49-F238E27FC236}">
                <a16:creationId xmlns:a16="http://schemas.microsoft.com/office/drawing/2014/main" id="{5E42DAB5-18DB-42F5-8EF7-23B0A2FA9268}"/>
              </a:ext>
            </a:extLst>
          </p:cNvPr>
          <p:cNvGrpSpPr>
            <a:grpSpLocks/>
          </p:cNvGrpSpPr>
          <p:nvPr/>
        </p:nvGrpSpPr>
        <p:grpSpPr bwMode="auto">
          <a:xfrm>
            <a:off x="6705600" y="1760538"/>
            <a:ext cx="995363" cy="3900487"/>
            <a:chOff x="2981" y="1395"/>
            <a:chExt cx="443" cy="1736"/>
          </a:xfrm>
        </p:grpSpPr>
        <p:sp>
          <p:nvSpPr>
            <p:cNvPr id="36997" name="Freeform 271">
              <a:extLst>
                <a:ext uri="{FF2B5EF4-FFF2-40B4-BE49-F238E27FC236}">
                  <a16:creationId xmlns:a16="http://schemas.microsoft.com/office/drawing/2014/main" id="{F78449FC-4A84-455E-B483-7D63399FD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896"/>
              <a:ext cx="400" cy="235"/>
            </a:xfrm>
            <a:custGeom>
              <a:avLst/>
              <a:gdLst>
                <a:gd name="T0" fmla="*/ 50 w 160"/>
                <a:gd name="T1" fmla="*/ 0 h 88"/>
                <a:gd name="T2" fmla="*/ 0 w 160"/>
                <a:gd name="T3" fmla="*/ 0 h 88"/>
                <a:gd name="T4" fmla="*/ 2345 w 160"/>
                <a:gd name="T5" fmla="*/ 4230 h 88"/>
                <a:gd name="T6" fmla="*/ 3125 w 160"/>
                <a:gd name="T7" fmla="*/ 4478 h 88"/>
                <a:gd name="T8" fmla="*/ 3958 w 160"/>
                <a:gd name="T9" fmla="*/ 4230 h 88"/>
                <a:gd name="T10" fmla="*/ 6250 w 160"/>
                <a:gd name="T11" fmla="*/ 0 h 88"/>
                <a:gd name="T12" fmla="*/ 6250 w 160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8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0" y="63"/>
                    <a:pt x="60" y="83"/>
                  </a:cubicBezTo>
                  <a:cubicBezTo>
                    <a:pt x="64" y="87"/>
                    <a:pt x="69" y="88"/>
                    <a:pt x="80" y="88"/>
                  </a:cubicBezTo>
                  <a:cubicBezTo>
                    <a:pt x="92" y="88"/>
                    <a:pt x="96" y="87"/>
                    <a:pt x="101" y="83"/>
                  </a:cubicBezTo>
                  <a:cubicBezTo>
                    <a:pt x="123" y="60"/>
                    <a:pt x="160" y="2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7D4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Freeform 272">
              <a:extLst>
                <a:ext uri="{FF2B5EF4-FFF2-40B4-BE49-F238E27FC236}">
                  <a16:creationId xmlns:a16="http://schemas.microsoft.com/office/drawing/2014/main" id="{AAD57A07-F1AC-4166-B2B7-9B6E3EE24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563"/>
              <a:ext cx="400" cy="1365"/>
            </a:xfrm>
            <a:custGeom>
              <a:avLst/>
              <a:gdLst>
                <a:gd name="T0" fmla="*/ 6250 w 160"/>
                <a:gd name="T1" fmla="*/ 0 h 512"/>
                <a:gd name="T2" fmla="*/ 0 w 160"/>
                <a:gd name="T3" fmla="*/ 56 h 512"/>
                <a:gd name="T4" fmla="*/ 0 w 160"/>
                <a:gd name="T5" fmla="*/ 25162 h 512"/>
                <a:gd name="T6" fmla="*/ 50 w 160"/>
                <a:gd name="T7" fmla="*/ 25316 h 512"/>
                <a:gd name="T8" fmla="*/ 3095 w 160"/>
                <a:gd name="T9" fmla="*/ 25866 h 512"/>
                <a:gd name="T10" fmla="*/ 6175 w 160"/>
                <a:gd name="T11" fmla="*/ 25316 h 512"/>
                <a:gd name="T12" fmla="*/ 6175 w 160"/>
                <a:gd name="T13" fmla="*/ 25162 h 512"/>
                <a:gd name="T14" fmla="*/ 6250 w 160"/>
                <a:gd name="T15" fmla="*/ 0 h 5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512">
                  <a:moveTo>
                    <a:pt x="16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9"/>
                    <a:pt x="1" y="500"/>
                    <a:pt x="1" y="501"/>
                  </a:cubicBezTo>
                  <a:cubicBezTo>
                    <a:pt x="6" y="505"/>
                    <a:pt x="28" y="512"/>
                    <a:pt x="79" y="512"/>
                  </a:cubicBezTo>
                  <a:cubicBezTo>
                    <a:pt x="130" y="512"/>
                    <a:pt x="152" y="505"/>
                    <a:pt x="158" y="501"/>
                  </a:cubicBezTo>
                  <a:cubicBezTo>
                    <a:pt x="158" y="500"/>
                    <a:pt x="158" y="499"/>
                    <a:pt x="158" y="49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Freeform 273">
              <a:extLst>
                <a:ext uri="{FF2B5EF4-FFF2-40B4-BE49-F238E27FC236}">
                  <a16:creationId xmlns:a16="http://schemas.microsoft.com/office/drawing/2014/main" id="{3A0B6F0C-3041-41A4-B6A1-3AF89190F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181"/>
              <a:ext cx="400" cy="747"/>
            </a:xfrm>
            <a:custGeom>
              <a:avLst/>
              <a:gdLst>
                <a:gd name="T0" fmla="*/ 6220 w 160"/>
                <a:gd name="T1" fmla="*/ 0 h 280"/>
                <a:gd name="T2" fmla="*/ 3125 w 160"/>
                <a:gd name="T3" fmla="*/ 149 h 280"/>
                <a:gd name="T4" fmla="*/ 50 w 160"/>
                <a:gd name="T5" fmla="*/ 0 h 280"/>
                <a:gd name="T6" fmla="*/ 0 w 160"/>
                <a:gd name="T7" fmla="*/ 13481 h 280"/>
                <a:gd name="T8" fmla="*/ 83 w 160"/>
                <a:gd name="T9" fmla="*/ 13638 h 280"/>
                <a:gd name="T10" fmla="*/ 3125 w 160"/>
                <a:gd name="T11" fmla="*/ 14185 h 280"/>
                <a:gd name="T12" fmla="*/ 6250 w 160"/>
                <a:gd name="T13" fmla="*/ 13579 h 280"/>
                <a:gd name="T14" fmla="*/ 6250 w 160"/>
                <a:gd name="T15" fmla="*/ 13425 h 280"/>
                <a:gd name="T16" fmla="*/ 6220 w 160"/>
                <a:gd name="T17" fmla="*/ 0 h 2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0" h="280">
                  <a:moveTo>
                    <a:pt x="159" y="0"/>
                  </a:moveTo>
                  <a:cubicBezTo>
                    <a:pt x="155" y="2"/>
                    <a:pt x="121" y="3"/>
                    <a:pt x="80" y="3"/>
                  </a:cubicBezTo>
                  <a:cubicBezTo>
                    <a:pt x="39" y="3"/>
                    <a:pt x="5" y="2"/>
                    <a:pt x="1" y="0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0" y="267"/>
                    <a:pt x="2" y="268"/>
                    <a:pt x="2" y="269"/>
                  </a:cubicBezTo>
                  <a:cubicBezTo>
                    <a:pt x="7" y="273"/>
                    <a:pt x="29" y="280"/>
                    <a:pt x="80" y="280"/>
                  </a:cubicBezTo>
                  <a:cubicBezTo>
                    <a:pt x="131" y="280"/>
                    <a:pt x="154" y="272"/>
                    <a:pt x="160" y="268"/>
                  </a:cubicBezTo>
                  <a:cubicBezTo>
                    <a:pt x="160" y="267"/>
                    <a:pt x="160" y="266"/>
                    <a:pt x="160" y="265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B794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0" name="Freeform 274">
              <a:extLst>
                <a:ext uri="{FF2B5EF4-FFF2-40B4-BE49-F238E27FC236}">
                  <a16:creationId xmlns:a16="http://schemas.microsoft.com/office/drawing/2014/main" id="{828BA97B-6D94-4D8A-A45F-015E2E169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2187"/>
              <a:ext cx="285" cy="720"/>
            </a:xfrm>
            <a:custGeom>
              <a:avLst/>
              <a:gdLst>
                <a:gd name="T0" fmla="*/ 2238 w 114"/>
                <a:gd name="T1" fmla="*/ 56 h 270"/>
                <a:gd name="T2" fmla="*/ 0 w 114"/>
                <a:gd name="T3" fmla="*/ 0 h 270"/>
                <a:gd name="T4" fmla="*/ 0 w 114"/>
                <a:gd name="T5" fmla="*/ 12651 h 270"/>
                <a:gd name="T6" fmla="*/ 2238 w 114"/>
                <a:gd name="T7" fmla="*/ 13653 h 270"/>
                <a:gd name="T8" fmla="*/ 4458 w 114"/>
                <a:gd name="T9" fmla="*/ 12651 h 270"/>
                <a:gd name="T10" fmla="*/ 4458 w 114"/>
                <a:gd name="T11" fmla="*/ 0 h 270"/>
                <a:gd name="T12" fmla="*/ 2238 w 114"/>
                <a:gd name="T13" fmla="*/ 5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70">
                  <a:moveTo>
                    <a:pt x="57" y="1"/>
                  </a:moveTo>
                  <a:cubicBezTo>
                    <a:pt x="35" y="1"/>
                    <a:pt x="15" y="1"/>
                    <a:pt x="0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66"/>
                    <a:pt x="26" y="270"/>
                    <a:pt x="57" y="270"/>
                  </a:cubicBezTo>
                  <a:cubicBezTo>
                    <a:pt x="89" y="270"/>
                    <a:pt x="114" y="266"/>
                    <a:pt x="114" y="25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00" y="1"/>
                    <a:pt x="80" y="1"/>
                    <a:pt x="57" y="1"/>
                  </a:cubicBezTo>
                  <a:close/>
                </a:path>
              </a:pathLst>
            </a:custGeom>
            <a:solidFill>
              <a:srgbClr val="8853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1" name="Freeform 275">
              <a:extLst>
                <a:ext uri="{FF2B5EF4-FFF2-40B4-BE49-F238E27FC236}">
                  <a16:creationId xmlns:a16="http://schemas.microsoft.com/office/drawing/2014/main" id="{1A950CEF-8077-4AAB-BC34-A3F2EDEC2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9" y="1539"/>
              <a:ext cx="285" cy="650"/>
            </a:xfrm>
            <a:custGeom>
              <a:avLst/>
              <a:gdLst>
                <a:gd name="T0" fmla="*/ 0 w 114"/>
                <a:gd name="T1" fmla="*/ 0 h 244"/>
                <a:gd name="T2" fmla="*/ 0 w 114"/>
                <a:gd name="T3" fmla="*/ 12235 h 244"/>
                <a:gd name="T4" fmla="*/ 2238 w 114"/>
                <a:gd name="T5" fmla="*/ 12291 h 244"/>
                <a:gd name="T6" fmla="*/ 4458 w 114"/>
                <a:gd name="T7" fmla="*/ 12235 h 244"/>
                <a:gd name="T8" fmla="*/ 4458 w 114"/>
                <a:gd name="T9" fmla="*/ 0 h 244"/>
                <a:gd name="T10" fmla="*/ 0 w 114"/>
                <a:gd name="T11" fmla="*/ 0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244">
                  <a:moveTo>
                    <a:pt x="0" y="0"/>
                  </a:moveTo>
                  <a:cubicBezTo>
                    <a:pt x="0" y="243"/>
                    <a:pt x="0" y="243"/>
                    <a:pt x="0" y="243"/>
                  </a:cubicBezTo>
                  <a:cubicBezTo>
                    <a:pt x="15" y="244"/>
                    <a:pt x="35" y="244"/>
                    <a:pt x="57" y="244"/>
                  </a:cubicBezTo>
                  <a:cubicBezTo>
                    <a:pt x="80" y="244"/>
                    <a:pt x="100" y="244"/>
                    <a:pt x="114" y="243"/>
                  </a:cubicBezTo>
                  <a:cubicBezTo>
                    <a:pt x="114" y="0"/>
                    <a:pt x="114" y="0"/>
                    <a:pt x="11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2" name="Freeform 276">
              <a:extLst>
                <a:ext uri="{FF2B5EF4-FFF2-40B4-BE49-F238E27FC236}">
                  <a16:creationId xmlns:a16="http://schemas.microsoft.com/office/drawing/2014/main" id="{20C9E7D2-AA1C-4642-8BCB-10CB0FCBE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163"/>
              <a:ext cx="395" cy="34"/>
            </a:xfrm>
            <a:custGeom>
              <a:avLst/>
              <a:gdLst>
                <a:gd name="T0" fmla="*/ 0 w 158"/>
                <a:gd name="T1" fmla="*/ 322 h 13"/>
                <a:gd name="T2" fmla="*/ 3095 w 158"/>
                <a:gd name="T3" fmla="*/ 609 h 13"/>
                <a:gd name="T4" fmla="*/ 6175 w 158"/>
                <a:gd name="T5" fmla="*/ 322 h 13"/>
                <a:gd name="T6" fmla="*/ 6175 w 158"/>
                <a:gd name="T7" fmla="*/ 288 h 13"/>
                <a:gd name="T8" fmla="*/ 3095 w 158"/>
                <a:gd name="T9" fmla="*/ 0 h 13"/>
                <a:gd name="T10" fmla="*/ 0 w 158"/>
                <a:gd name="T11" fmla="*/ 28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3">
                  <a:moveTo>
                    <a:pt x="0" y="7"/>
                  </a:moveTo>
                  <a:cubicBezTo>
                    <a:pt x="2" y="10"/>
                    <a:pt x="37" y="13"/>
                    <a:pt x="79" y="13"/>
                  </a:cubicBezTo>
                  <a:cubicBezTo>
                    <a:pt x="121" y="13"/>
                    <a:pt x="154" y="10"/>
                    <a:pt x="158" y="7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6" y="3"/>
                    <a:pt x="122" y="0"/>
                    <a:pt x="79" y="0"/>
                  </a:cubicBezTo>
                  <a:cubicBezTo>
                    <a:pt x="38" y="0"/>
                    <a:pt x="4" y="2"/>
                    <a:pt x="0" y="6"/>
                  </a:cubicBezTo>
                </a:path>
              </a:pathLst>
            </a:custGeom>
            <a:solidFill>
              <a:srgbClr val="C6AA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3" name="Freeform 277">
              <a:extLst>
                <a:ext uri="{FF2B5EF4-FFF2-40B4-BE49-F238E27FC236}">
                  <a16:creationId xmlns:a16="http://schemas.microsoft.com/office/drawing/2014/main" id="{C5B62CE9-0396-4D48-AE7F-7591966AD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187"/>
              <a:ext cx="143" cy="720"/>
            </a:xfrm>
            <a:custGeom>
              <a:avLst/>
              <a:gdLst>
                <a:gd name="T0" fmla="*/ 1864 w 57"/>
                <a:gd name="T1" fmla="*/ 56 h 270"/>
                <a:gd name="T2" fmla="*/ 1864 w 57"/>
                <a:gd name="T3" fmla="*/ 12493 h 270"/>
                <a:gd name="T4" fmla="*/ 0 w 57"/>
                <a:gd name="T5" fmla="*/ 13653 h 270"/>
                <a:gd name="T6" fmla="*/ 2260 w 57"/>
                <a:gd name="T7" fmla="*/ 12651 h 270"/>
                <a:gd name="T8" fmla="*/ 2260 w 57"/>
                <a:gd name="T9" fmla="*/ 0 h 270"/>
                <a:gd name="T10" fmla="*/ 1864 w 57"/>
                <a:gd name="T11" fmla="*/ 56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70">
                  <a:moveTo>
                    <a:pt x="47" y="1"/>
                  </a:moveTo>
                  <a:cubicBezTo>
                    <a:pt x="47" y="247"/>
                    <a:pt x="47" y="247"/>
                    <a:pt x="47" y="247"/>
                  </a:cubicBezTo>
                  <a:cubicBezTo>
                    <a:pt x="47" y="264"/>
                    <a:pt x="22" y="269"/>
                    <a:pt x="0" y="270"/>
                  </a:cubicBezTo>
                  <a:cubicBezTo>
                    <a:pt x="32" y="270"/>
                    <a:pt x="57" y="266"/>
                    <a:pt x="57" y="25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0"/>
                    <a:pt x="51" y="0"/>
                    <a:pt x="47" y="1"/>
                  </a:cubicBezTo>
                  <a:close/>
                </a:path>
              </a:pathLst>
            </a:custGeom>
            <a:solidFill>
              <a:srgbClr val="440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4" name="Freeform 278">
              <a:extLst>
                <a:ext uri="{FF2B5EF4-FFF2-40B4-BE49-F238E27FC236}">
                  <a16:creationId xmlns:a16="http://schemas.microsoft.com/office/drawing/2014/main" id="{0C84D920-DEA1-4549-834A-B92C97A93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1536"/>
              <a:ext cx="25" cy="653"/>
            </a:xfrm>
            <a:custGeom>
              <a:avLst/>
              <a:gdLst>
                <a:gd name="T0" fmla="*/ 0 w 10"/>
                <a:gd name="T1" fmla="*/ 0 h 245"/>
                <a:gd name="T2" fmla="*/ 0 w 10"/>
                <a:gd name="T3" fmla="*/ 12362 h 245"/>
                <a:gd name="T4" fmla="*/ 395 w 10"/>
                <a:gd name="T5" fmla="*/ 12303 h 245"/>
                <a:gd name="T6" fmla="*/ 395 w 10"/>
                <a:gd name="T7" fmla="*/ 56 h 245"/>
                <a:gd name="T8" fmla="*/ 0 w 10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245">
                  <a:moveTo>
                    <a:pt x="0" y="0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4" y="244"/>
                    <a:pt x="7" y="244"/>
                    <a:pt x="10" y="244"/>
                  </a:cubicBezTo>
                  <a:cubicBezTo>
                    <a:pt x="10" y="1"/>
                    <a:pt x="10" y="1"/>
                    <a:pt x="1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5" name="Freeform 279">
              <a:extLst>
                <a:ext uri="{FF2B5EF4-FFF2-40B4-BE49-F238E27FC236}">
                  <a16:creationId xmlns:a16="http://schemas.microsoft.com/office/drawing/2014/main" id="{21BA32D2-D3DF-4F3B-8814-E9B9A9248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2165"/>
              <a:ext cx="25" cy="27"/>
            </a:xfrm>
            <a:custGeom>
              <a:avLst/>
              <a:gdLst>
                <a:gd name="T0" fmla="*/ 395 w 10"/>
                <a:gd name="T1" fmla="*/ 59 h 10"/>
                <a:gd name="T2" fmla="*/ 0 w 10"/>
                <a:gd name="T3" fmla="*/ 0 h 10"/>
                <a:gd name="T4" fmla="*/ 0 w 10"/>
                <a:gd name="T5" fmla="*/ 532 h 10"/>
                <a:gd name="T6" fmla="*/ 208 w 10"/>
                <a:gd name="T7" fmla="*/ 532 h 10"/>
                <a:gd name="T8" fmla="*/ 208 w 10"/>
                <a:gd name="T9" fmla="*/ 532 h 10"/>
                <a:gd name="T10" fmla="*/ 395 w 10"/>
                <a:gd name="T11" fmla="*/ 532 h 10"/>
                <a:gd name="T12" fmla="*/ 395 w 10"/>
                <a:gd name="T13" fmla="*/ 429 h 10"/>
                <a:gd name="T14" fmla="*/ 395 w 10"/>
                <a:gd name="T15" fmla="*/ 59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10">
                  <a:moveTo>
                    <a:pt x="10" y="1"/>
                  </a:moveTo>
                  <a:cubicBezTo>
                    <a:pt x="7" y="1"/>
                    <a:pt x="4" y="1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3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10"/>
                    <a:pt x="9" y="10"/>
                    <a:pt x="10" y="10"/>
                  </a:cubicBezTo>
                  <a:cubicBezTo>
                    <a:pt x="10" y="10"/>
                    <a:pt x="10" y="8"/>
                    <a:pt x="10" y="8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8C61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6" name="Freeform 280">
              <a:extLst>
                <a:ext uri="{FF2B5EF4-FFF2-40B4-BE49-F238E27FC236}">
                  <a16:creationId xmlns:a16="http://schemas.microsoft.com/office/drawing/2014/main" id="{FF7D9CE1-9616-4F0E-8CE2-3B05D6053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1520"/>
              <a:ext cx="170" cy="1400"/>
            </a:xfrm>
            <a:custGeom>
              <a:avLst/>
              <a:gdLst>
                <a:gd name="T0" fmla="*/ 2345 w 68"/>
                <a:gd name="T1" fmla="*/ 248 h 525"/>
                <a:gd name="T2" fmla="*/ 2345 w 68"/>
                <a:gd name="T3" fmla="*/ 25485 h 525"/>
                <a:gd name="T4" fmla="*/ 0 w 68"/>
                <a:gd name="T5" fmla="*/ 26547 h 525"/>
                <a:gd name="T6" fmla="*/ 2658 w 68"/>
                <a:gd name="T7" fmla="*/ 25544 h 525"/>
                <a:gd name="T8" fmla="*/ 2658 w 68"/>
                <a:gd name="T9" fmla="*/ 0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525">
                  <a:moveTo>
                    <a:pt x="60" y="5"/>
                  </a:moveTo>
                  <a:cubicBezTo>
                    <a:pt x="60" y="24"/>
                    <a:pt x="60" y="493"/>
                    <a:pt x="60" y="504"/>
                  </a:cubicBezTo>
                  <a:cubicBezTo>
                    <a:pt x="60" y="516"/>
                    <a:pt x="23" y="525"/>
                    <a:pt x="0" y="525"/>
                  </a:cubicBezTo>
                  <a:cubicBezTo>
                    <a:pt x="22" y="525"/>
                    <a:pt x="68" y="525"/>
                    <a:pt x="68" y="505"/>
                  </a:cubicBezTo>
                  <a:cubicBezTo>
                    <a:pt x="68" y="486"/>
                    <a:pt x="68" y="14"/>
                    <a:pt x="68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7" name="Freeform 281">
              <a:extLst>
                <a:ext uri="{FF2B5EF4-FFF2-40B4-BE49-F238E27FC236}">
                  <a16:creationId xmlns:a16="http://schemas.microsoft.com/office/drawing/2014/main" id="{4BB125AC-14E0-47A3-A3B2-ACFD8CB3C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2171"/>
              <a:ext cx="20" cy="18"/>
            </a:xfrm>
            <a:custGeom>
              <a:avLst/>
              <a:gdLst>
                <a:gd name="T0" fmla="*/ 0 w 8"/>
                <a:gd name="T1" fmla="*/ 303 h 7"/>
                <a:gd name="T2" fmla="*/ 313 w 8"/>
                <a:gd name="T3" fmla="*/ 303 h 7"/>
                <a:gd name="T4" fmla="*/ 313 w 8"/>
                <a:gd name="T5" fmla="*/ 0 h 7"/>
                <a:gd name="T6" fmla="*/ 0 w 8"/>
                <a:gd name="T7" fmla="*/ 0 h 7"/>
                <a:gd name="T8" fmla="*/ 0 w 8"/>
                <a:gd name="T9" fmla="*/ 30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3" y="7"/>
                    <a:pt x="6" y="7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3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A27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8" name="Freeform 282">
              <a:extLst>
                <a:ext uri="{FF2B5EF4-FFF2-40B4-BE49-F238E27FC236}">
                  <a16:creationId xmlns:a16="http://schemas.microsoft.com/office/drawing/2014/main" id="{043154F3-426F-4854-82F7-9BD3C7035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6" y="2189"/>
              <a:ext cx="170" cy="731"/>
            </a:xfrm>
            <a:custGeom>
              <a:avLst/>
              <a:gdLst>
                <a:gd name="T0" fmla="*/ 2658 w 68"/>
                <a:gd name="T1" fmla="*/ 0 h 274"/>
                <a:gd name="T2" fmla="*/ 2345 w 68"/>
                <a:gd name="T3" fmla="*/ 0 h 274"/>
                <a:gd name="T4" fmla="*/ 2345 w 68"/>
                <a:gd name="T5" fmla="*/ 12819 h 274"/>
                <a:gd name="T6" fmla="*/ 0 w 68"/>
                <a:gd name="T7" fmla="*/ 13878 h 274"/>
                <a:gd name="T8" fmla="*/ 2658 w 68"/>
                <a:gd name="T9" fmla="*/ 12875 h 274"/>
                <a:gd name="T10" fmla="*/ 2658 w 68"/>
                <a:gd name="T11" fmla="*/ 0 h 2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8" h="274">
                  <a:moveTo>
                    <a:pt x="68" y="0"/>
                  </a:moveTo>
                  <a:cubicBezTo>
                    <a:pt x="66" y="0"/>
                    <a:pt x="63" y="0"/>
                    <a:pt x="60" y="0"/>
                  </a:cubicBezTo>
                  <a:cubicBezTo>
                    <a:pt x="60" y="253"/>
                    <a:pt x="60" y="253"/>
                    <a:pt x="60" y="253"/>
                  </a:cubicBezTo>
                  <a:cubicBezTo>
                    <a:pt x="60" y="265"/>
                    <a:pt x="23" y="274"/>
                    <a:pt x="0" y="274"/>
                  </a:cubicBezTo>
                  <a:cubicBezTo>
                    <a:pt x="22" y="274"/>
                    <a:pt x="68" y="274"/>
                    <a:pt x="68" y="254"/>
                  </a:cubicBezTo>
                  <a:lnTo>
                    <a:pt x="68" y="0"/>
                  </a:lnTo>
                  <a:close/>
                </a:path>
              </a:pathLst>
            </a:custGeom>
            <a:solidFill>
              <a:srgbClr val="7D4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09" name="Freeform 283">
              <a:extLst>
                <a:ext uri="{FF2B5EF4-FFF2-40B4-BE49-F238E27FC236}">
                  <a16:creationId xmlns:a16="http://schemas.microsoft.com/office/drawing/2014/main" id="{0FA41098-2E34-46AC-AD8F-54A8E666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1605"/>
              <a:ext cx="327" cy="35"/>
            </a:xfrm>
            <a:custGeom>
              <a:avLst/>
              <a:gdLst>
                <a:gd name="T0" fmla="*/ 0 w 131"/>
                <a:gd name="T1" fmla="*/ 59 h 13"/>
                <a:gd name="T2" fmla="*/ 5052 w 131"/>
                <a:gd name="T3" fmla="*/ 530 h 13"/>
                <a:gd name="T4" fmla="*/ 5085 w 13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13">
                  <a:moveTo>
                    <a:pt x="0" y="1"/>
                  </a:moveTo>
                  <a:cubicBezTo>
                    <a:pt x="8" y="7"/>
                    <a:pt x="96" y="13"/>
                    <a:pt x="130" y="10"/>
                  </a:cubicBezTo>
                  <a:cubicBezTo>
                    <a:pt x="131" y="0"/>
                    <a:pt x="131" y="0"/>
                    <a:pt x="131" y="0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0" name="Freeform 284">
              <a:extLst>
                <a:ext uri="{FF2B5EF4-FFF2-40B4-BE49-F238E27FC236}">
                  <a16:creationId xmlns:a16="http://schemas.microsoft.com/office/drawing/2014/main" id="{50C66591-47A5-4D97-9182-24E079368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4" y="2163"/>
              <a:ext cx="395" cy="34"/>
            </a:xfrm>
            <a:custGeom>
              <a:avLst/>
              <a:gdLst>
                <a:gd name="T0" fmla="*/ 0 w 158"/>
                <a:gd name="T1" fmla="*/ 322 h 13"/>
                <a:gd name="T2" fmla="*/ 3095 w 158"/>
                <a:gd name="T3" fmla="*/ 609 h 13"/>
                <a:gd name="T4" fmla="*/ 6175 w 158"/>
                <a:gd name="T5" fmla="*/ 322 h 13"/>
                <a:gd name="T6" fmla="*/ 6175 w 158"/>
                <a:gd name="T7" fmla="*/ 288 h 13"/>
                <a:gd name="T8" fmla="*/ 3095 w 158"/>
                <a:gd name="T9" fmla="*/ 0 h 13"/>
                <a:gd name="T10" fmla="*/ 0 w 158"/>
                <a:gd name="T11" fmla="*/ 288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8" h="13">
                  <a:moveTo>
                    <a:pt x="0" y="7"/>
                  </a:moveTo>
                  <a:cubicBezTo>
                    <a:pt x="2" y="10"/>
                    <a:pt x="37" y="13"/>
                    <a:pt x="79" y="13"/>
                  </a:cubicBezTo>
                  <a:cubicBezTo>
                    <a:pt x="121" y="13"/>
                    <a:pt x="154" y="10"/>
                    <a:pt x="158" y="7"/>
                  </a:cubicBezTo>
                  <a:cubicBezTo>
                    <a:pt x="158" y="6"/>
                    <a:pt x="158" y="6"/>
                    <a:pt x="158" y="6"/>
                  </a:cubicBezTo>
                  <a:cubicBezTo>
                    <a:pt x="156" y="3"/>
                    <a:pt x="122" y="0"/>
                    <a:pt x="79" y="0"/>
                  </a:cubicBezTo>
                  <a:cubicBezTo>
                    <a:pt x="38" y="0"/>
                    <a:pt x="4" y="2"/>
                    <a:pt x="0" y="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1" name="Freeform 285">
              <a:extLst>
                <a:ext uri="{FF2B5EF4-FFF2-40B4-BE49-F238E27FC236}">
                  <a16:creationId xmlns:a16="http://schemas.microsoft.com/office/drawing/2014/main" id="{A71B8BE6-9DA0-4064-B631-8E601C3E7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4" y="1571"/>
              <a:ext cx="1" cy="1322"/>
            </a:xfrm>
            <a:custGeom>
              <a:avLst/>
              <a:gdLst>
                <a:gd name="T0" fmla="*/ 0 w 1"/>
                <a:gd name="T1" fmla="*/ 1322 h 1322"/>
                <a:gd name="T2" fmla="*/ 0 w 1"/>
                <a:gd name="T3" fmla="*/ 1322 h 1322"/>
                <a:gd name="T4" fmla="*/ 0 w 1"/>
                <a:gd name="T5" fmla="*/ 0 h 13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22">
                  <a:moveTo>
                    <a:pt x="0" y="1322"/>
                  </a:moveTo>
                  <a:lnTo>
                    <a:pt x="0" y="1322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2" name="Freeform 286">
              <a:extLst>
                <a:ext uri="{FF2B5EF4-FFF2-40B4-BE49-F238E27FC236}">
                  <a16:creationId xmlns:a16="http://schemas.microsoft.com/office/drawing/2014/main" id="{23009967-D178-42E6-97ED-830BBBE50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571"/>
              <a:ext cx="1" cy="1322"/>
            </a:xfrm>
            <a:custGeom>
              <a:avLst/>
              <a:gdLst>
                <a:gd name="T0" fmla="*/ 0 w 1"/>
                <a:gd name="T1" fmla="*/ 0 h 1322"/>
                <a:gd name="T2" fmla="*/ 0 w 1"/>
                <a:gd name="T3" fmla="*/ 1322 h 1322"/>
                <a:gd name="T4" fmla="*/ 0 w 1"/>
                <a:gd name="T5" fmla="*/ 1322 h 1322"/>
                <a:gd name="T6" fmla="*/ 0 w 1"/>
                <a:gd name="T7" fmla="*/ 1322 h 132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22">
                  <a:moveTo>
                    <a:pt x="0" y="0"/>
                  </a:moveTo>
                  <a:lnTo>
                    <a:pt x="0" y="1322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3" name="Freeform 287">
              <a:extLst>
                <a:ext uri="{FF2B5EF4-FFF2-40B4-BE49-F238E27FC236}">
                  <a16:creationId xmlns:a16="http://schemas.microsoft.com/office/drawing/2014/main" id="{8C561467-0AA7-4437-ADCB-9C0CF4DE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896"/>
              <a:ext cx="400" cy="235"/>
            </a:xfrm>
            <a:custGeom>
              <a:avLst/>
              <a:gdLst>
                <a:gd name="T0" fmla="*/ 50 w 160"/>
                <a:gd name="T1" fmla="*/ 0 h 88"/>
                <a:gd name="T2" fmla="*/ 0 w 160"/>
                <a:gd name="T3" fmla="*/ 0 h 88"/>
                <a:gd name="T4" fmla="*/ 2345 w 160"/>
                <a:gd name="T5" fmla="*/ 4230 h 88"/>
                <a:gd name="T6" fmla="*/ 3125 w 160"/>
                <a:gd name="T7" fmla="*/ 4478 h 88"/>
                <a:gd name="T8" fmla="*/ 3958 w 160"/>
                <a:gd name="T9" fmla="*/ 4230 h 88"/>
                <a:gd name="T10" fmla="*/ 6250 w 160"/>
                <a:gd name="T11" fmla="*/ 0 h 88"/>
                <a:gd name="T12" fmla="*/ 6250 w 160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8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0" y="63"/>
                    <a:pt x="60" y="83"/>
                  </a:cubicBezTo>
                  <a:cubicBezTo>
                    <a:pt x="64" y="87"/>
                    <a:pt x="69" y="88"/>
                    <a:pt x="80" y="88"/>
                  </a:cubicBezTo>
                  <a:cubicBezTo>
                    <a:pt x="92" y="88"/>
                    <a:pt x="96" y="87"/>
                    <a:pt x="101" y="83"/>
                  </a:cubicBezTo>
                  <a:cubicBezTo>
                    <a:pt x="123" y="60"/>
                    <a:pt x="160" y="2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4" name="Oval 288">
              <a:extLst>
                <a:ext uri="{FF2B5EF4-FFF2-40B4-BE49-F238E27FC236}">
                  <a16:creationId xmlns:a16="http://schemas.microsoft.com/office/drawing/2014/main" id="{48727251-6EC4-4F65-B861-A28CEA55A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9" y="2181"/>
              <a:ext cx="30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5" name="Oval 289">
              <a:extLst>
                <a:ext uri="{FF2B5EF4-FFF2-40B4-BE49-F238E27FC236}">
                  <a16:creationId xmlns:a16="http://schemas.microsoft.com/office/drawing/2014/main" id="{C59F93DD-E8E1-4A3B-86CA-1EB5E1085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4" y="2189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6" name="Oval 290">
              <a:extLst>
                <a:ext uri="{FF2B5EF4-FFF2-40B4-BE49-F238E27FC236}">
                  <a16:creationId xmlns:a16="http://schemas.microsoft.com/office/drawing/2014/main" id="{5FC45FD3-9612-45DB-83D9-0809D2308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2187"/>
              <a:ext cx="20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17" name="Freeform 291">
              <a:extLst>
                <a:ext uri="{FF2B5EF4-FFF2-40B4-BE49-F238E27FC236}">
                  <a16:creationId xmlns:a16="http://schemas.microsoft.com/office/drawing/2014/main" id="{69105699-0C0D-4641-9C60-79B6F37AD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" y="2899"/>
              <a:ext cx="198" cy="29"/>
            </a:xfrm>
            <a:custGeom>
              <a:avLst/>
              <a:gdLst>
                <a:gd name="T0" fmla="*/ 0 w 79"/>
                <a:gd name="T1" fmla="*/ 527 h 11"/>
                <a:gd name="T2" fmla="*/ 3115 w 7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11">
                  <a:moveTo>
                    <a:pt x="0" y="11"/>
                  </a:moveTo>
                  <a:cubicBezTo>
                    <a:pt x="51" y="11"/>
                    <a:pt x="73" y="4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8" name="Freeform 292">
              <a:extLst>
                <a:ext uri="{FF2B5EF4-FFF2-40B4-BE49-F238E27FC236}">
                  <a16:creationId xmlns:a16="http://schemas.microsoft.com/office/drawing/2014/main" id="{A548DCCB-A131-4CAB-ADE1-4FBA1006B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696"/>
              <a:ext cx="167" cy="8"/>
            </a:xfrm>
            <a:custGeom>
              <a:avLst/>
              <a:gdLst>
                <a:gd name="T0" fmla="*/ 0 w 67"/>
                <a:gd name="T1" fmla="*/ 149 h 3"/>
                <a:gd name="T2" fmla="*/ 2585 w 67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3">
                  <a:moveTo>
                    <a:pt x="0" y="3"/>
                  </a:moveTo>
                  <a:cubicBezTo>
                    <a:pt x="33" y="3"/>
                    <a:pt x="50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19" name="Freeform 293">
              <a:extLst>
                <a:ext uri="{FF2B5EF4-FFF2-40B4-BE49-F238E27FC236}">
                  <a16:creationId xmlns:a16="http://schemas.microsoft.com/office/drawing/2014/main" id="{58411C66-8D22-45F8-A602-2163440D6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664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28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8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0" name="Freeform 294">
              <a:extLst>
                <a:ext uri="{FF2B5EF4-FFF2-40B4-BE49-F238E27FC236}">
                  <a16:creationId xmlns:a16="http://schemas.microsoft.com/office/drawing/2014/main" id="{F7D334B0-2203-49B2-9F9C-BBCDF30137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1661"/>
              <a:ext cx="22" cy="38"/>
            </a:xfrm>
            <a:custGeom>
              <a:avLst/>
              <a:gdLst>
                <a:gd name="T0" fmla="*/ 144 w 9"/>
                <a:gd name="T1" fmla="*/ 760 h 14"/>
                <a:gd name="T2" fmla="*/ 0 w 9"/>
                <a:gd name="T3" fmla="*/ 383 h 14"/>
                <a:gd name="T4" fmla="*/ 144 w 9"/>
                <a:gd name="T5" fmla="*/ 0 h 14"/>
                <a:gd name="T6" fmla="*/ 323 w 9"/>
                <a:gd name="T7" fmla="*/ 383 h 14"/>
                <a:gd name="T8" fmla="*/ 144 w 9"/>
                <a:gd name="T9" fmla="*/ 760 h 14"/>
                <a:gd name="T10" fmla="*/ 144 w 9"/>
                <a:gd name="T11" fmla="*/ 662 h 14"/>
                <a:gd name="T12" fmla="*/ 252 w 9"/>
                <a:gd name="T13" fmla="*/ 383 h 14"/>
                <a:gd name="T14" fmla="*/ 144 w 9"/>
                <a:gd name="T15" fmla="*/ 103 h 14"/>
                <a:gd name="T16" fmla="*/ 71 w 9"/>
                <a:gd name="T17" fmla="*/ 383 h 14"/>
                <a:gd name="T18" fmla="*/ 144 w 9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1" name="Freeform 295">
              <a:extLst>
                <a:ext uri="{FF2B5EF4-FFF2-40B4-BE49-F238E27FC236}">
                  <a16:creationId xmlns:a16="http://schemas.microsoft.com/office/drawing/2014/main" id="{7584250D-438B-4CA8-86FD-382A12003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1715"/>
              <a:ext cx="35" cy="24"/>
            </a:xfrm>
            <a:custGeom>
              <a:avLst/>
              <a:gdLst>
                <a:gd name="T0" fmla="*/ 0 w 14"/>
                <a:gd name="T1" fmla="*/ 93 h 9"/>
                <a:gd name="T2" fmla="*/ 0 w 14"/>
                <a:gd name="T3" fmla="*/ 0 h 9"/>
                <a:gd name="T4" fmla="*/ 83 w 14"/>
                <a:gd name="T5" fmla="*/ 0 h 9"/>
                <a:gd name="T6" fmla="*/ 83 w 14"/>
                <a:gd name="T7" fmla="*/ 56 h 9"/>
                <a:gd name="T8" fmla="*/ 83 w 14"/>
                <a:gd name="T9" fmla="*/ 56 h 9"/>
                <a:gd name="T10" fmla="*/ 208 w 14"/>
                <a:gd name="T11" fmla="*/ 0 h 9"/>
                <a:gd name="T12" fmla="*/ 313 w 14"/>
                <a:gd name="T13" fmla="*/ 93 h 9"/>
                <a:gd name="T14" fmla="*/ 313 w 14"/>
                <a:gd name="T15" fmla="*/ 93 h 9"/>
                <a:gd name="T16" fmla="*/ 363 w 14"/>
                <a:gd name="T17" fmla="*/ 0 h 9"/>
                <a:gd name="T18" fmla="*/ 438 w 14"/>
                <a:gd name="T19" fmla="*/ 0 h 9"/>
                <a:gd name="T20" fmla="*/ 550 w 14"/>
                <a:gd name="T21" fmla="*/ 205 h 9"/>
                <a:gd name="T22" fmla="*/ 550 w 14"/>
                <a:gd name="T23" fmla="*/ 456 h 9"/>
                <a:gd name="T24" fmla="*/ 470 w 14"/>
                <a:gd name="T25" fmla="*/ 456 h 9"/>
                <a:gd name="T26" fmla="*/ 470 w 14"/>
                <a:gd name="T27" fmla="*/ 205 h 9"/>
                <a:gd name="T28" fmla="*/ 395 w 14"/>
                <a:gd name="T29" fmla="*/ 56 h 9"/>
                <a:gd name="T30" fmla="*/ 313 w 14"/>
                <a:gd name="T31" fmla="*/ 149 h 9"/>
                <a:gd name="T32" fmla="*/ 313 w 14"/>
                <a:gd name="T33" fmla="*/ 149 h 9"/>
                <a:gd name="T34" fmla="*/ 313 w 14"/>
                <a:gd name="T35" fmla="*/ 456 h 9"/>
                <a:gd name="T36" fmla="*/ 238 w 14"/>
                <a:gd name="T37" fmla="*/ 456 h 9"/>
                <a:gd name="T38" fmla="*/ 238 w 14"/>
                <a:gd name="T39" fmla="*/ 205 h 9"/>
                <a:gd name="T40" fmla="*/ 158 w 14"/>
                <a:gd name="T41" fmla="*/ 56 h 9"/>
                <a:gd name="T42" fmla="*/ 83 w 14"/>
                <a:gd name="T43" fmla="*/ 149 h 9"/>
                <a:gd name="T44" fmla="*/ 83 w 14"/>
                <a:gd name="T45" fmla="*/ 205 h 9"/>
                <a:gd name="T46" fmla="*/ 83 w 14"/>
                <a:gd name="T47" fmla="*/ 456 h 9"/>
                <a:gd name="T48" fmla="*/ 0 w 14"/>
                <a:gd name="T49" fmla="*/ 456 h 9"/>
                <a:gd name="T50" fmla="*/ 0 w 14"/>
                <a:gd name="T51" fmla="*/ 93 h 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" h="9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3" y="0"/>
                    <a:pt x="5" y="0"/>
                  </a:cubicBezTo>
                  <a:cubicBezTo>
                    <a:pt x="6" y="0"/>
                    <a:pt x="7" y="0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9" y="1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4" y="0"/>
                    <a:pt x="14" y="4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1"/>
                    <a:pt x="10" y="1"/>
                  </a:cubicBezTo>
                  <a:cubicBezTo>
                    <a:pt x="9" y="1"/>
                    <a:pt x="9" y="2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1"/>
                    <a:pt x="4" y="1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2" name="Rectangle 296">
              <a:extLst>
                <a:ext uri="{FF2B5EF4-FFF2-40B4-BE49-F238E27FC236}">
                  <a16:creationId xmlns:a16="http://schemas.microsoft.com/office/drawing/2014/main" id="{AF5437C4-342E-4228-A379-F71DFFED1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1701"/>
              <a:ext cx="5" cy="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23" name="Freeform 297">
              <a:extLst>
                <a:ext uri="{FF2B5EF4-FFF2-40B4-BE49-F238E27FC236}">
                  <a16:creationId xmlns:a16="http://schemas.microsoft.com/office/drawing/2014/main" id="{54EB85A4-A4CF-43D9-A23F-CA674E983F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6" y="1821"/>
              <a:ext cx="25" cy="35"/>
            </a:xfrm>
            <a:custGeom>
              <a:avLst/>
              <a:gdLst>
                <a:gd name="T0" fmla="*/ 238 w 10"/>
                <a:gd name="T1" fmla="*/ 681 h 13"/>
                <a:gd name="T2" fmla="*/ 238 w 10"/>
                <a:gd name="T3" fmla="*/ 471 h 13"/>
                <a:gd name="T4" fmla="*/ 0 w 10"/>
                <a:gd name="T5" fmla="*/ 471 h 13"/>
                <a:gd name="T6" fmla="*/ 0 w 10"/>
                <a:gd name="T7" fmla="*/ 428 h 13"/>
                <a:gd name="T8" fmla="*/ 238 w 10"/>
                <a:gd name="T9" fmla="*/ 0 h 13"/>
                <a:gd name="T10" fmla="*/ 313 w 10"/>
                <a:gd name="T11" fmla="*/ 0 h 13"/>
                <a:gd name="T12" fmla="*/ 313 w 10"/>
                <a:gd name="T13" fmla="*/ 428 h 13"/>
                <a:gd name="T14" fmla="*/ 395 w 10"/>
                <a:gd name="T15" fmla="*/ 428 h 13"/>
                <a:gd name="T16" fmla="*/ 395 w 10"/>
                <a:gd name="T17" fmla="*/ 471 h 13"/>
                <a:gd name="T18" fmla="*/ 313 w 10"/>
                <a:gd name="T19" fmla="*/ 471 h 13"/>
                <a:gd name="T20" fmla="*/ 313 w 10"/>
                <a:gd name="T21" fmla="*/ 681 h 13"/>
                <a:gd name="T22" fmla="*/ 238 w 10"/>
                <a:gd name="T23" fmla="*/ 681 h 13"/>
                <a:gd name="T24" fmla="*/ 238 w 10"/>
                <a:gd name="T25" fmla="*/ 428 h 13"/>
                <a:gd name="T26" fmla="*/ 238 w 10"/>
                <a:gd name="T27" fmla="*/ 218 h 13"/>
                <a:gd name="T28" fmla="*/ 238 w 10"/>
                <a:gd name="T29" fmla="*/ 94 h 13"/>
                <a:gd name="T30" fmla="*/ 238 w 10"/>
                <a:gd name="T31" fmla="*/ 94 h 13"/>
                <a:gd name="T32" fmla="*/ 208 w 10"/>
                <a:gd name="T33" fmla="*/ 159 h 13"/>
                <a:gd name="T34" fmla="*/ 83 w 10"/>
                <a:gd name="T35" fmla="*/ 428 h 13"/>
                <a:gd name="T36" fmla="*/ 83 w 10"/>
                <a:gd name="T37" fmla="*/ 428 h 13"/>
                <a:gd name="T38" fmla="*/ 238 w 10"/>
                <a:gd name="T39" fmla="*/ 428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4" name="Freeform 298">
              <a:extLst>
                <a:ext uri="{FF2B5EF4-FFF2-40B4-BE49-F238E27FC236}">
                  <a16:creationId xmlns:a16="http://schemas.microsoft.com/office/drawing/2014/main" id="{B544ED2C-322D-42E4-829C-374E06D8D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1821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53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125 w 8"/>
                <a:gd name="T23" fmla="*/ 312 h 13"/>
                <a:gd name="T24" fmla="*/ 50 w 8"/>
                <a:gd name="T25" fmla="*/ 312 h 13"/>
                <a:gd name="T26" fmla="*/ 83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5" name="Freeform 299">
              <a:extLst>
                <a:ext uri="{FF2B5EF4-FFF2-40B4-BE49-F238E27FC236}">
                  <a16:creationId xmlns:a16="http://schemas.microsoft.com/office/drawing/2014/main" id="{3FE3ECA2-0EE3-4A30-9256-D9FB71E944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6" y="1952"/>
              <a:ext cx="25" cy="35"/>
            </a:xfrm>
            <a:custGeom>
              <a:avLst/>
              <a:gdLst>
                <a:gd name="T0" fmla="*/ 238 w 10"/>
                <a:gd name="T1" fmla="*/ 681 h 13"/>
                <a:gd name="T2" fmla="*/ 238 w 10"/>
                <a:gd name="T3" fmla="*/ 471 h 13"/>
                <a:gd name="T4" fmla="*/ 0 w 10"/>
                <a:gd name="T5" fmla="*/ 471 h 13"/>
                <a:gd name="T6" fmla="*/ 0 w 10"/>
                <a:gd name="T7" fmla="*/ 428 h 13"/>
                <a:gd name="T8" fmla="*/ 238 w 10"/>
                <a:gd name="T9" fmla="*/ 0 h 13"/>
                <a:gd name="T10" fmla="*/ 313 w 10"/>
                <a:gd name="T11" fmla="*/ 0 h 13"/>
                <a:gd name="T12" fmla="*/ 313 w 10"/>
                <a:gd name="T13" fmla="*/ 428 h 13"/>
                <a:gd name="T14" fmla="*/ 395 w 10"/>
                <a:gd name="T15" fmla="*/ 428 h 13"/>
                <a:gd name="T16" fmla="*/ 395 w 10"/>
                <a:gd name="T17" fmla="*/ 471 h 13"/>
                <a:gd name="T18" fmla="*/ 313 w 10"/>
                <a:gd name="T19" fmla="*/ 471 h 13"/>
                <a:gd name="T20" fmla="*/ 313 w 10"/>
                <a:gd name="T21" fmla="*/ 681 h 13"/>
                <a:gd name="T22" fmla="*/ 238 w 10"/>
                <a:gd name="T23" fmla="*/ 681 h 13"/>
                <a:gd name="T24" fmla="*/ 238 w 10"/>
                <a:gd name="T25" fmla="*/ 428 h 13"/>
                <a:gd name="T26" fmla="*/ 238 w 10"/>
                <a:gd name="T27" fmla="*/ 159 h 13"/>
                <a:gd name="T28" fmla="*/ 238 w 10"/>
                <a:gd name="T29" fmla="*/ 59 h 13"/>
                <a:gd name="T30" fmla="*/ 238 w 10"/>
                <a:gd name="T31" fmla="*/ 59 h 13"/>
                <a:gd name="T32" fmla="*/ 208 w 10"/>
                <a:gd name="T33" fmla="*/ 159 h 13"/>
                <a:gd name="T34" fmla="*/ 83 w 10"/>
                <a:gd name="T35" fmla="*/ 428 h 13"/>
                <a:gd name="T36" fmla="*/ 83 w 10"/>
                <a:gd name="T37" fmla="*/ 428 h 13"/>
                <a:gd name="T38" fmla="*/ 238 w 10"/>
                <a:gd name="T39" fmla="*/ 428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0" h="13">
                  <a:moveTo>
                    <a:pt x="6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6" y="3"/>
                    <a:pt x="5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6" name="Freeform 300">
              <a:extLst>
                <a:ext uri="{FF2B5EF4-FFF2-40B4-BE49-F238E27FC236}">
                  <a16:creationId xmlns:a16="http://schemas.microsoft.com/office/drawing/2014/main" id="{0447FCC0-1409-476C-8870-5D2A68D6CC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1949"/>
              <a:ext cx="22" cy="38"/>
            </a:xfrm>
            <a:custGeom>
              <a:avLst/>
              <a:gdLst>
                <a:gd name="T0" fmla="*/ 144 w 9"/>
                <a:gd name="T1" fmla="*/ 760 h 14"/>
                <a:gd name="T2" fmla="*/ 0 w 9"/>
                <a:gd name="T3" fmla="*/ 383 h 14"/>
                <a:gd name="T4" fmla="*/ 144 w 9"/>
                <a:gd name="T5" fmla="*/ 0 h 14"/>
                <a:gd name="T6" fmla="*/ 323 w 9"/>
                <a:gd name="T7" fmla="*/ 383 h 14"/>
                <a:gd name="T8" fmla="*/ 144 w 9"/>
                <a:gd name="T9" fmla="*/ 760 h 14"/>
                <a:gd name="T10" fmla="*/ 144 w 9"/>
                <a:gd name="T11" fmla="*/ 662 h 14"/>
                <a:gd name="T12" fmla="*/ 252 w 9"/>
                <a:gd name="T13" fmla="*/ 383 h 14"/>
                <a:gd name="T14" fmla="*/ 144 w 9"/>
                <a:gd name="T15" fmla="*/ 103 h 14"/>
                <a:gd name="T16" fmla="*/ 71 w 9"/>
                <a:gd name="T17" fmla="*/ 383 h 14"/>
                <a:gd name="T18" fmla="*/ 144 w 9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7" name="Freeform 301">
              <a:extLst>
                <a:ext uri="{FF2B5EF4-FFF2-40B4-BE49-F238E27FC236}">
                  <a16:creationId xmlns:a16="http://schemas.microsoft.com/office/drawing/2014/main" id="{F255F6E3-753A-4913-B63F-173F1EE77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080"/>
              <a:ext cx="20" cy="35"/>
            </a:xfrm>
            <a:custGeom>
              <a:avLst/>
              <a:gdLst>
                <a:gd name="T0" fmla="*/ 0 w 8"/>
                <a:gd name="T1" fmla="*/ 587 h 13"/>
                <a:gd name="T2" fmla="*/ 125 w 8"/>
                <a:gd name="T3" fmla="*/ 625 h 13"/>
                <a:gd name="T4" fmla="*/ 238 w 8"/>
                <a:gd name="T5" fmla="*/ 471 h 13"/>
                <a:gd name="T6" fmla="*/ 125 w 8"/>
                <a:gd name="T7" fmla="*/ 369 h 13"/>
                <a:gd name="T8" fmla="*/ 83 w 8"/>
                <a:gd name="T9" fmla="*/ 369 h 13"/>
                <a:gd name="T10" fmla="*/ 83 w 8"/>
                <a:gd name="T11" fmla="*/ 253 h 13"/>
                <a:gd name="T12" fmla="*/ 125 w 8"/>
                <a:gd name="T13" fmla="*/ 253 h 13"/>
                <a:gd name="T14" fmla="*/ 238 w 8"/>
                <a:gd name="T15" fmla="*/ 159 h 13"/>
                <a:gd name="T16" fmla="*/ 125 w 8"/>
                <a:gd name="T17" fmla="*/ 59 h 13"/>
                <a:gd name="T18" fmla="*/ 50 w 8"/>
                <a:gd name="T19" fmla="*/ 94 h 13"/>
                <a:gd name="T20" fmla="*/ 0 w 8"/>
                <a:gd name="T21" fmla="*/ 59 h 13"/>
                <a:gd name="T22" fmla="*/ 158 w 8"/>
                <a:gd name="T23" fmla="*/ 0 h 13"/>
                <a:gd name="T24" fmla="*/ 28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471 h 13"/>
                <a:gd name="T32" fmla="*/ 125 w 8"/>
                <a:gd name="T33" fmla="*/ 681 h 13"/>
                <a:gd name="T34" fmla="*/ 0 w 8"/>
                <a:gd name="T35" fmla="*/ 625 h 13"/>
                <a:gd name="T36" fmla="*/ 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0" y="11"/>
                  </a:move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4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6" y="5"/>
                    <a:pt x="6" y="3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4"/>
                    <a:pt x="7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8" name="Freeform 302">
              <a:extLst>
                <a:ext uri="{FF2B5EF4-FFF2-40B4-BE49-F238E27FC236}">
                  <a16:creationId xmlns:a16="http://schemas.microsoft.com/office/drawing/2014/main" id="{E4D1429C-EA8C-4A38-A9A6-B80C9E20E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080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53 h 13"/>
                <a:gd name="T6" fmla="*/ 125 w 8"/>
                <a:gd name="T7" fmla="*/ 253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125 w 8"/>
                <a:gd name="T23" fmla="*/ 312 h 13"/>
                <a:gd name="T24" fmla="*/ 50 w 8"/>
                <a:gd name="T25" fmla="*/ 312 h 13"/>
                <a:gd name="T26" fmla="*/ 83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1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29" name="Freeform 303">
              <a:extLst>
                <a:ext uri="{FF2B5EF4-FFF2-40B4-BE49-F238E27FC236}">
                  <a16:creationId xmlns:a16="http://schemas.microsoft.com/office/drawing/2014/main" id="{76DE3747-E393-4174-B184-A64DE21A3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197"/>
              <a:ext cx="20" cy="35"/>
            </a:xfrm>
            <a:custGeom>
              <a:avLst/>
              <a:gdLst>
                <a:gd name="T0" fmla="*/ 0 w 8"/>
                <a:gd name="T1" fmla="*/ 587 h 13"/>
                <a:gd name="T2" fmla="*/ 125 w 8"/>
                <a:gd name="T3" fmla="*/ 625 h 13"/>
                <a:gd name="T4" fmla="*/ 238 w 8"/>
                <a:gd name="T5" fmla="*/ 530 h 13"/>
                <a:gd name="T6" fmla="*/ 125 w 8"/>
                <a:gd name="T7" fmla="*/ 369 h 13"/>
                <a:gd name="T8" fmla="*/ 83 w 8"/>
                <a:gd name="T9" fmla="*/ 369 h 13"/>
                <a:gd name="T10" fmla="*/ 83 w 8"/>
                <a:gd name="T11" fmla="*/ 312 h 13"/>
                <a:gd name="T12" fmla="*/ 125 w 8"/>
                <a:gd name="T13" fmla="*/ 312 h 13"/>
                <a:gd name="T14" fmla="*/ 238 w 8"/>
                <a:gd name="T15" fmla="*/ 218 h 13"/>
                <a:gd name="T16" fmla="*/ 125 w 8"/>
                <a:gd name="T17" fmla="*/ 94 h 13"/>
                <a:gd name="T18" fmla="*/ 50 w 8"/>
                <a:gd name="T19" fmla="*/ 94 h 13"/>
                <a:gd name="T20" fmla="*/ 0 w 8"/>
                <a:gd name="T21" fmla="*/ 59 h 13"/>
                <a:gd name="T22" fmla="*/ 158 w 8"/>
                <a:gd name="T23" fmla="*/ 0 h 13"/>
                <a:gd name="T24" fmla="*/ 28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530 h 13"/>
                <a:gd name="T32" fmla="*/ 125 w 8"/>
                <a:gd name="T33" fmla="*/ 681 h 13"/>
                <a:gd name="T34" fmla="*/ 0 w 8"/>
                <a:gd name="T35" fmla="*/ 681 h 13"/>
                <a:gd name="T36" fmla="*/ 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0" y="11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8"/>
                    <a:pt x="4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6" y="5"/>
                    <a:pt x="6" y="4"/>
                  </a:cubicBezTo>
                  <a:cubicBezTo>
                    <a:pt x="6" y="2"/>
                    <a:pt x="5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7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7"/>
                    <a:pt x="8" y="8"/>
                    <a:pt x="8" y="10"/>
                  </a:cubicBezTo>
                  <a:cubicBezTo>
                    <a:pt x="8" y="12"/>
                    <a:pt x="6" y="13"/>
                    <a:pt x="3" y="13"/>
                  </a:cubicBezTo>
                  <a:cubicBezTo>
                    <a:pt x="2" y="13"/>
                    <a:pt x="0" y="13"/>
                    <a:pt x="0" y="1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0" name="Freeform 304">
              <a:extLst>
                <a:ext uri="{FF2B5EF4-FFF2-40B4-BE49-F238E27FC236}">
                  <a16:creationId xmlns:a16="http://schemas.microsoft.com/office/drawing/2014/main" id="{08B01E59-E934-44A4-8D54-F09D369A0B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2197"/>
              <a:ext cx="22" cy="35"/>
            </a:xfrm>
            <a:custGeom>
              <a:avLst/>
              <a:gdLst>
                <a:gd name="T0" fmla="*/ 144 w 9"/>
                <a:gd name="T1" fmla="*/ 681 h 13"/>
                <a:gd name="T2" fmla="*/ 0 w 9"/>
                <a:gd name="T3" fmla="*/ 369 h 13"/>
                <a:gd name="T4" fmla="*/ 144 w 9"/>
                <a:gd name="T5" fmla="*/ 0 h 13"/>
                <a:gd name="T6" fmla="*/ 323 w 9"/>
                <a:gd name="T7" fmla="*/ 369 h 13"/>
                <a:gd name="T8" fmla="*/ 144 w 9"/>
                <a:gd name="T9" fmla="*/ 681 h 13"/>
                <a:gd name="T10" fmla="*/ 144 w 9"/>
                <a:gd name="T11" fmla="*/ 625 h 13"/>
                <a:gd name="T12" fmla="*/ 252 w 9"/>
                <a:gd name="T13" fmla="*/ 369 h 13"/>
                <a:gd name="T14" fmla="*/ 144 w 9"/>
                <a:gd name="T15" fmla="*/ 94 h 13"/>
                <a:gd name="T16" fmla="*/ 71 w 9"/>
                <a:gd name="T17" fmla="*/ 369 h 13"/>
                <a:gd name="T18" fmla="*/ 144 w 9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4" y="13"/>
                  </a:moveTo>
                  <a:cubicBezTo>
                    <a:pt x="2" y="13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1" name="Freeform 305">
              <a:extLst>
                <a:ext uri="{FF2B5EF4-FFF2-40B4-BE49-F238E27FC236}">
                  <a16:creationId xmlns:a16="http://schemas.microsoft.com/office/drawing/2014/main" id="{D24CF5C2-FD2E-479B-A8D6-385206965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325"/>
              <a:ext cx="20" cy="38"/>
            </a:xfrm>
            <a:custGeom>
              <a:avLst/>
              <a:gdLst>
                <a:gd name="T0" fmla="*/ 0 w 8"/>
                <a:gd name="T1" fmla="*/ 760 h 14"/>
                <a:gd name="T2" fmla="*/ 0 w 8"/>
                <a:gd name="T3" fmla="*/ 662 h 14"/>
                <a:gd name="T4" fmla="*/ 50 w 8"/>
                <a:gd name="T5" fmla="*/ 597 h 14"/>
                <a:gd name="T6" fmla="*/ 238 w 8"/>
                <a:gd name="T7" fmla="*/ 220 h 14"/>
                <a:gd name="T8" fmla="*/ 158 w 8"/>
                <a:gd name="T9" fmla="*/ 103 h 14"/>
                <a:gd name="T10" fmla="*/ 50 w 8"/>
                <a:gd name="T11" fmla="*/ 163 h 14"/>
                <a:gd name="T12" fmla="*/ 0 w 8"/>
                <a:gd name="T13" fmla="*/ 103 h 14"/>
                <a:gd name="T14" fmla="*/ 158 w 8"/>
                <a:gd name="T15" fmla="*/ 0 h 14"/>
                <a:gd name="T16" fmla="*/ 313 w 8"/>
                <a:gd name="T17" fmla="*/ 220 h 14"/>
                <a:gd name="T18" fmla="*/ 125 w 8"/>
                <a:gd name="T19" fmla="*/ 597 h 14"/>
                <a:gd name="T20" fmla="*/ 83 w 8"/>
                <a:gd name="T21" fmla="*/ 662 h 14"/>
                <a:gd name="T22" fmla="*/ 83 w 8"/>
                <a:gd name="T23" fmla="*/ 662 h 14"/>
                <a:gd name="T24" fmla="*/ 313 w 8"/>
                <a:gd name="T25" fmla="*/ 662 h 14"/>
                <a:gd name="T26" fmla="*/ 313 w 8"/>
                <a:gd name="T27" fmla="*/ 760 h 14"/>
                <a:gd name="T28" fmla="*/ 0 w 8"/>
                <a:gd name="T29" fmla="*/ 760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4">
                  <a:moveTo>
                    <a:pt x="0" y="1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8"/>
                    <a:pt x="6" y="6"/>
                    <a:pt x="6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7"/>
                    <a:pt x="6" y="9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8" y="14"/>
                    <a:pt x="8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2" name="Freeform 306">
              <a:extLst>
                <a:ext uri="{FF2B5EF4-FFF2-40B4-BE49-F238E27FC236}">
                  <a16:creationId xmlns:a16="http://schemas.microsoft.com/office/drawing/2014/main" id="{EF82EA5E-AA73-4415-9A97-29EEF46C6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328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71 h 13"/>
                <a:gd name="T22" fmla="*/ 125 w 8"/>
                <a:gd name="T23" fmla="*/ 312 h 13"/>
                <a:gd name="T24" fmla="*/ 50 w 8"/>
                <a:gd name="T25" fmla="*/ 312 h 13"/>
                <a:gd name="T26" fmla="*/ 83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3" name="Freeform 307">
              <a:extLst>
                <a:ext uri="{FF2B5EF4-FFF2-40B4-BE49-F238E27FC236}">
                  <a16:creationId xmlns:a16="http://schemas.microsoft.com/office/drawing/2014/main" id="{729BB7C0-079F-40D5-A6C3-6BE60AFA4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456"/>
              <a:ext cx="20" cy="35"/>
            </a:xfrm>
            <a:custGeom>
              <a:avLst/>
              <a:gdLst>
                <a:gd name="T0" fmla="*/ 0 w 8"/>
                <a:gd name="T1" fmla="*/ 681 h 13"/>
                <a:gd name="T2" fmla="*/ 0 w 8"/>
                <a:gd name="T3" fmla="*/ 625 h 13"/>
                <a:gd name="T4" fmla="*/ 50 w 8"/>
                <a:gd name="T5" fmla="*/ 587 h 13"/>
                <a:gd name="T6" fmla="*/ 238 w 8"/>
                <a:gd name="T7" fmla="*/ 218 h 13"/>
                <a:gd name="T8" fmla="*/ 158 w 8"/>
                <a:gd name="T9" fmla="*/ 94 h 13"/>
                <a:gd name="T10" fmla="*/ 50 w 8"/>
                <a:gd name="T11" fmla="*/ 159 h 13"/>
                <a:gd name="T12" fmla="*/ 0 w 8"/>
                <a:gd name="T13" fmla="*/ 94 h 13"/>
                <a:gd name="T14" fmla="*/ 158 w 8"/>
                <a:gd name="T15" fmla="*/ 0 h 13"/>
                <a:gd name="T16" fmla="*/ 313 w 8"/>
                <a:gd name="T17" fmla="*/ 218 h 13"/>
                <a:gd name="T18" fmla="*/ 125 w 8"/>
                <a:gd name="T19" fmla="*/ 587 h 13"/>
                <a:gd name="T20" fmla="*/ 83 w 8"/>
                <a:gd name="T21" fmla="*/ 625 h 13"/>
                <a:gd name="T22" fmla="*/ 83 w 8"/>
                <a:gd name="T23" fmla="*/ 625 h 13"/>
                <a:gd name="T24" fmla="*/ 313 w 8"/>
                <a:gd name="T25" fmla="*/ 625 h 13"/>
                <a:gd name="T26" fmla="*/ 313 w 8"/>
                <a:gd name="T27" fmla="*/ 681 h 13"/>
                <a:gd name="T28" fmla="*/ 0 w 8"/>
                <a:gd name="T29" fmla="*/ 68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5" y="8"/>
                    <a:pt x="6" y="6"/>
                    <a:pt x="6" y="4"/>
                  </a:cubicBezTo>
                  <a:cubicBezTo>
                    <a:pt x="6" y="3"/>
                    <a:pt x="5" y="2"/>
                    <a:pt x="4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6"/>
                    <a:pt x="6" y="8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4" name="Freeform 308">
              <a:extLst>
                <a:ext uri="{FF2B5EF4-FFF2-40B4-BE49-F238E27FC236}">
                  <a16:creationId xmlns:a16="http://schemas.microsoft.com/office/drawing/2014/main" id="{FCB3741F-EFDA-46DA-9D79-89B0F6532F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2456"/>
              <a:ext cx="22" cy="37"/>
            </a:xfrm>
            <a:custGeom>
              <a:avLst/>
              <a:gdLst>
                <a:gd name="T0" fmla="*/ 144 w 9"/>
                <a:gd name="T1" fmla="*/ 685 h 14"/>
                <a:gd name="T2" fmla="*/ 0 w 9"/>
                <a:gd name="T3" fmla="*/ 349 h 14"/>
                <a:gd name="T4" fmla="*/ 144 w 9"/>
                <a:gd name="T5" fmla="*/ 0 h 14"/>
                <a:gd name="T6" fmla="*/ 323 w 9"/>
                <a:gd name="T7" fmla="*/ 349 h 14"/>
                <a:gd name="T8" fmla="*/ 144 w 9"/>
                <a:gd name="T9" fmla="*/ 685 h 14"/>
                <a:gd name="T10" fmla="*/ 144 w 9"/>
                <a:gd name="T11" fmla="*/ 595 h 14"/>
                <a:gd name="T12" fmla="*/ 252 w 9"/>
                <a:gd name="T13" fmla="*/ 349 h 14"/>
                <a:gd name="T14" fmla="*/ 144 w 9"/>
                <a:gd name="T15" fmla="*/ 90 h 14"/>
                <a:gd name="T16" fmla="*/ 71 w 9"/>
                <a:gd name="T17" fmla="*/ 349 h 14"/>
                <a:gd name="T18" fmla="*/ 144 w 9"/>
                <a:gd name="T19" fmla="*/ 59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5" name="Freeform 309">
              <a:extLst>
                <a:ext uri="{FF2B5EF4-FFF2-40B4-BE49-F238E27FC236}">
                  <a16:creationId xmlns:a16="http://schemas.microsoft.com/office/drawing/2014/main" id="{94DDFF6A-ECF7-4AAF-96D5-067595A918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587"/>
              <a:ext cx="10" cy="34"/>
            </a:xfrm>
            <a:custGeom>
              <a:avLst/>
              <a:gdLst>
                <a:gd name="T0" fmla="*/ 8 w 10"/>
                <a:gd name="T1" fmla="*/ 2 h 34"/>
                <a:gd name="T2" fmla="*/ 8 w 10"/>
                <a:gd name="T3" fmla="*/ 2 h 34"/>
                <a:gd name="T4" fmla="*/ 0 w 10"/>
                <a:gd name="T5" fmla="*/ 8 h 34"/>
                <a:gd name="T6" fmla="*/ 0 w 10"/>
                <a:gd name="T7" fmla="*/ 2 h 34"/>
                <a:gd name="T8" fmla="*/ 8 w 10"/>
                <a:gd name="T9" fmla="*/ 0 h 34"/>
                <a:gd name="T10" fmla="*/ 10 w 10"/>
                <a:gd name="T11" fmla="*/ 0 h 34"/>
                <a:gd name="T12" fmla="*/ 10 w 10"/>
                <a:gd name="T13" fmla="*/ 34 h 34"/>
                <a:gd name="T14" fmla="*/ 8 w 10"/>
                <a:gd name="T15" fmla="*/ 34 h 34"/>
                <a:gd name="T16" fmla="*/ 8 w 10"/>
                <a:gd name="T17" fmla="*/ 2 h 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4">
                  <a:moveTo>
                    <a:pt x="8" y="2"/>
                  </a:moveTo>
                  <a:lnTo>
                    <a:pt x="8" y="2"/>
                  </a:lnTo>
                  <a:lnTo>
                    <a:pt x="0" y="8"/>
                  </a:lnTo>
                  <a:lnTo>
                    <a:pt x="0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6" name="Freeform 310">
              <a:extLst>
                <a:ext uri="{FF2B5EF4-FFF2-40B4-BE49-F238E27FC236}">
                  <a16:creationId xmlns:a16="http://schemas.microsoft.com/office/drawing/2014/main" id="{258CFD8C-7EA3-44BB-B797-FACCA7742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4" y="2587"/>
              <a:ext cx="20" cy="34"/>
            </a:xfrm>
            <a:custGeom>
              <a:avLst/>
              <a:gdLst>
                <a:gd name="T0" fmla="*/ 313 w 8"/>
                <a:gd name="T1" fmla="*/ 55 h 13"/>
                <a:gd name="T2" fmla="*/ 125 w 8"/>
                <a:gd name="T3" fmla="*/ 55 h 13"/>
                <a:gd name="T4" fmla="*/ 83 w 8"/>
                <a:gd name="T5" fmla="*/ 233 h 13"/>
                <a:gd name="T6" fmla="*/ 125 w 8"/>
                <a:gd name="T7" fmla="*/ 178 h 13"/>
                <a:gd name="T8" fmla="*/ 238 w 8"/>
                <a:gd name="T9" fmla="*/ 233 h 13"/>
                <a:gd name="T10" fmla="*/ 313 w 8"/>
                <a:gd name="T11" fmla="*/ 377 h 13"/>
                <a:gd name="T12" fmla="*/ 125 w 8"/>
                <a:gd name="T13" fmla="*/ 609 h 13"/>
                <a:gd name="T14" fmla="*/ 0 w 8"/>
                <a:gd name="T15" fmla="*/ 554 h 13"/>
                <a:gd name="T16" fmla="*/ 0 w 8"/>
                <a:gd name="T17" fmla="*/ 520 h 13"/>
                <a:gd name="T18" fmla="*/ 125 w 8"/>
                <a:gd name="T19" fmla="*/ 520 h 13"/>
                <a:gd name="T20" fmla="*/ 238 w 8"/>
                <a:gd name="T21" fmla="*/ 432 h 13"/>
                <a:gd name="T22" fmla="*/ 125 w 8"/>
                <a:gd name="T23" fmla="*/ 288 h 13"/>
                <a:gd name="T24" fmla="*/ 50 w 8"/>
                <a:gd name="T25" fmla="*/ 288 h 13"/>
                <a:gd name="T26" fmla="*/ 83 w 8"/>
                <a:gd name="T27" fmla="*/ 0 h 13"/>
                <a:gd name="T28" fmla="*/ 313 w 8"/>
                <a:gd name="T29" fmla="*/ 0 h 13"/>
                <a:gd name="T30" fmla="*/ 313 w 8"/>
                <a:gd name="T31" fmla="*/ 55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9"/>
                  </a:cubicBezTo>
                  <a:cubicBezTo>
                    <a:pt x="6" y="7"/>
                    <a:pt x="5" y="6"/>
                    <a:pt x="3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7" name="Freeform 311">
              <a:extLst>
                <a:ext uri="{FF2B5EF4-FFF2-40B4-BE49-F238E27FC236}">
                  <a16:creationId xmlns:a16="http://schemas.microsoft.com/office/drawing/2014/main" id="{9F555E6F-2045-4DF3-9B13-D3D86F13B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2712"/>
              <a:ext cx="10" cy="35"/>
            </a:xfrm>
            <a:custGeom>
              <a:avLst/>
              <a:gdLst>
                <a:gd name="T0" fmla="*/ 8 w 10"/>
                <a:gd name="T1" fmla="*/ 5 h 35"/>
                <a:gd name="T2" fmla="*/ 8 w 10"/>
                <a:gd name="T3" fmla="*/ 5 h 35"/>
                <a:gd name="T4" fmla="*/ 0 w 10"/>
                <a:gd name="T5" fmla="*/ 8 h 35"/>
                <a:gd name="T6" fmla="*/ 0 w 10"/>
                <a:gd name="T7" fmla="*/ 5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8 w 10"/>
                <a:gd name="T15" fmla="*/ 35 h 35"/>
                <a:gd name="T16" fmla="*/ 8 w 10"/>
                <a:gd name="T17" fmla="*/ 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8" y="5"/>
                  </a:moveTo>
                  <a:lnTo>
                    <a:pt x="8" y="5"/>
                  </a:lnTo>
                  <a:lnTo>
                    <a:pt x="0" y="8"/>
                  </a:lnTo>
                  <a:lnTo>
                    <a:pt x="0" y="5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8" y="35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8" name="Freeform 312">
              <a:extLst>
                <a:ext uri="{FF2B5EF4-FFF2-40B4-BE49-F238E27FC236}">
                  <a16:creationId xmlns:a16="http://schemas.microsoft.com/office/drawing/2014/main" id="{7E9F1978-07D8-461A-B24E-FA4B46B2E7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4" y="2712"/>
              <a:ext cx="22" cy="35"/>
            </a:xfrm>
            <a:custGeom>
              <a:avLst/>
              <a:gdLst>
                <a:gd name="T0" fmla="*/ 144 w 9"/>
                <a:gd name="T1" fmla="*/ 681 h 13"/>
                <a:gd name="T2" fmla="*/ 0 w 9"/>
                <a:gd name="T3" fmla="*/ 369 h 13"/>
                <a:gd name="T4" fmla="*/ 144 w 9"/>
                <a:gd name="T5" fmla="*/ 0 h 13"/>
                <a:gd name="T6" fmla="*/ 323 w 9"/>
                <a:gd name="T7" fmla="*/ 312 h 13"/>
                <a:gd name="T8" fmla="*/ 144 w 9"/>
                <a:gd name="T9" fmla="*/ 681 h 13"/>
                <a:gd name="T10" fmla="*/ 144 w 9"/>
                <a:gd name="T11" fmla="*/ 625 h 13"/>
                <a:gd name="T12" fmla="*/ 252 w 9"/>
                <a:gd name="T13" fmla="*/ 312 h 13"/>
                <a:gd name="T14" fmla="*/ 144 w 9"/>
                <a:gd name="T15" fmla="*/ 59 h 13"/>
                <a:gd name="T16" fmla="*/ 71 w 9"/>
                <a:gd name="T17" fmla="*/ 312 h 13"/>
                <a:gd name="T18" fmla="*/ 144 w 9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3">
                  <a:moveTo>
                    <a:pt x="4" y="13"/>
                  </a:moveTo>
                  <a:cubicBezTo>
                    <a:pt x="2" y="13"/>
                    <a:pt x="0" y="11"/>
                    <a:pt x="0" y="7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9" y="2"/>
                    <a:pt x="9" y="6"/>
                  </a:cubicBezTo>
                  <a:cubicBezTo>
                    <a:pt x="9" y="11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6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3" y="1"/>
                    <a:pt x="2" y="3"/>
                    <a:pt x="2" y="6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39" name="Freeform 313">
              <a:extLst>
                <a:ext uri="{FF2B5EF4-FFF2-40B4-BE49-F238E27FC236}">
                  <a16:creationId xmlns:a16="http://schemas.microsoft.com/office/drawing/2014/main" id="{0B3E440F-A1EB-487C-9BDF-039A3C09A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840"/>
              <a:ext cx="20" cy="37"/>
            </a:xfrm>
            <a:custGeom>
              <a:avLst/>
              <a:gdLst>
                <a:gd name="T0" fmla="*/ 313 w 8"/>
                <a:gd name="T1" fmla="*/ 90 h 14"/>
                <a:gd name="T2" fmla="*/ 125 w 8"/>
                <a:gd name="T3" fmla="*/ 90 h 14"/>
                <a:gd name="T4" fmla="*/ 83 w 8"/>
                <a:gd name="T5" fmla="*/ 238 h 14"/>
                <a:gd name="T6" fmla="*/ 125 w 8"/>
                <a:gd name="T7" fmla="*/ 238 h 14"/>
                <a:gd name="T8" fmla="*/ 238 w 8"/>
                <a:gd name="T9" fmla="*/ 293 h 14"/>
                <a:gd name="T10" fmla="*/ 313 w 8"/>
                <a:gd name="T11" fmla="*/ 441 h 14"/>
                <a:gd name="T12" fmla="*/ 125 w 8"/>
                <a:gd name="T13" fmla="*/ 685 h 14"/>
                <a:gd name="T14" fmla="*/ 0 w 8"/>
                <a:gd name="T15" fmla="*/ 629 h 14"/>
                <a:gd name="T16" fmla="*/ 0 w 8"/>
                <a:gd name="T17" fmla="*/ 539 h 14"/>
                <a:gd name="T18" fmla="*/ 125 w 8"/>
                <a:gd name="T19" fmla="*/ 595 h 14"/>
                <a:gd name="T20" fmla="*/ 238 w 8"/>
                <a:gd name="T21" fmla="*/ 441 h 14"/>
                <a:gd name="T22" fmla="*/ 83 w 8"/>
                <a:gd name="T23" fmla="*/ 293 h 14"/>
                <a:gd name="T24" fmla="*/ 50 w 8"/>
                <a:gd name="T25" fmla="*/ 349 h 14"/>
                <a:gd name="T26" fmla="*/ 50 w 8"/>
                <a:gd name="T27" fmla="*/ 0 h 14"/>
                <a:gd name="T28" fmla="*/ 313 w 8"/>
                <a:gd name="T29" fmla="*/ 0 h 14"/>
                <a:gd name="T30" fmla="*/ 313 w 8"/>
                <a:gd name="T31" fmla="*/ 90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4">
                  <a:moveTo>
                    <a:pt x="8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5" y="5"/>
                    <a:pt x="6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2" y="14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8"/>
                    <a:pt x="5" y="6"/>
                    <a:pt x="2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0" name="Oval 314">
              <a:extLst>
                <a:ext uri="{FF2B5EF4-FFF2-40B4-BE49-F238E27FC236}">
                  <a16:creationId xmlns:a16="http://schemas.microsoft.com/office/drawing/2014/main" id="{C3984743-98F0-4D8B-9449-478F0FE82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2869"/>
              <a:ext cx="7" cy="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1" name="Freeform 315">
              <a:extLst>
                <a:ext uri="{FF2B5EF4-FFF2-40B4-BE49-F238E27FC236}">
                  <a16:creationId xmlns:a16="http://schemas.microsoft.com/office/drawing/2014/main" id="{3836937F-71FE-44D1-BFAA-0ED4C31B4A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04" y="2840"/>
              <a:ext cx="22" cy="37"/>
            </a:xfrm>
            <a:custGeom>
              <a:avLst/>
              <a:gdLst>
                <a:gd name="T0" fmla="*/ 144 w 9"/>
                <a:gd name="T1" fmla="*/ 685 h 14"/>
                <a:gd name="T2" fmla="*/ 0 w 9"/>
                <a:gd name="T3" fmla="*/ 349 h 14"/>
                <a:gd name="T4" fmla="*/ 174 w 9"/>
                <a:gd name="T5" fmla="*/ 0 h 14"/>
                <a:gd name="T6" fmla="*/ 323 w 9"/>
                <a:gd name="T7" fmla="*/ 349 h 14"/>
                <a:gd name="T8" fmla="*/ 144 w 9"/>
                <a:gd name="T9" fmla="*/ 685 h 14"/>
                <a:gd name="T10" fmla="*/ 144 w 9"/>
                <a:gd name="T11" fmla="*/ 595 h 14"/>
                <a:gd name="T12" fmla="*/ 252 w 9"/>
                <a:gd name="T13" fmla="*/ 349 h 14"/>
                <a:gd name="T14" fmla="*/ 144 w 9"/>
                <a:gd name="T15" fmla="*/ 90 h 14"/>
                <a:gd name="T16" fmla="*/ 71 w 9"/>
                <a:gd name="T17" fmla="*/ 349 h 14"/>
                <a:gd name="T18" fmla="*/ 144 w 9"/>
                <a:gd name="T19" fmla="*/ 59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2" y="4"/>
                    <a:pt x="2" y="7"/>
                  </a:cubicBezTo>
                  <a:cubicBezTo>
                    <a:pt x="2" y="10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2" name="Freeform 316">
              <a:extLst>
                <a:ext uri="{FF2B5EF4-FFF2-40B4-BE49-F238E27FC236}">
                  <a16:creationId xmlns:a16="http://schemas.microsoft.com/office/drawing/2014/main" id="{397E75ED-64BF-4E04-8EB0-D54ED6692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9" y="2773"/>
              <a:ext cx="20" cy="35"/>
            </a:xfrm>
            <a:custGeom>
              <a:avLst/>
              <a:gdLst>
                <a:gd name="T0" fmla="*/ 20 w 20"/>
                <a:gd name="T1" fmla="*/ 0 h 35"/>
                <a:gd name="T2" fmla="*/ 20 w 20"/>
                <a:gd name="T3" fmla="*/ 6 h 35"/>
                <a:gd name="T4" fmla="*/ 7 w 20"/>
                <a:gd name="T5" fmla="*/ 35 h 35"/>
                <a:gd name="T6" fmla="*/ 2 w 20"/>
                <a:gd name="T7" fmla="*/ 35 h 35"/>
                <a:gd name="T8" fmla="*/ 15 w 20"/>
                <a:gd name="T9" fmla="*/ 6 h 35"/>
                <a:gd name="T10" fmla="*/ 15 w 20"/>
                <a:gd name="T11" fmla="*/ 6 h 35"/>
                <a:gd name="T12" fmla="*/ 0 w 20"/>
                <a:gd name="T13" fmla="*/ 6 h 35"/>
                <a:gd name="T14" fmla="*/ 0 w 20"/>
                <a:gd name="T15" fmla="*/ 0 h 35"/>
                <a:gd name="T16" fmla="*/ 20 w 20"/>
                <a:gd name="T17" fmla="*/ 0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5">
                  <a:moveTo>
                    <a:pt x="20" y="0"/>
                  </a:moveTo>
                  <a:lnTo>
                    <a:pt x="20" y="6"/>
                  </a:lnTo>
                  <a:lnTo>
                    <a:pt x="7" y="35"/>
                  </a:lnTo>
                  <a:lnTo>
                    <a:pt x="2" y="35"/>
                  </a:lnTo>
                  <a:lnTo>
                    <a:pt x="15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3" name="Oval 317">
              <a:extLst>
                <a:ext uri="{FF2B5EF4-FFF2-40B4-BE49-F238E27FC236}">
                  <a16:creationId xmlns:a16="http://schemas.microsoft.com/office/drawing/2014/main" id="{FEA4A12B-34A7-482B-9DD9-06153533F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4" y="2803"/>
              <a:ext cx="7" cy="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044" name="Freeform 318">
              <a:extLst>
                <a:ext uri="{FF2B5EF4-FFF2-40B4-BE49-F238E27FC236}">
                  <a16:creationId xmlns:a16="http://schemas.microsoft.com/office/drawing/2014/main" id="{8DAF7C56-6C22-459F-9A9E-476074193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4" y="2773"/>
              <a:ext cx="20" cy="38"/>
            </a:xfrm>
            <a:custGeom>
              <a:avLst/>
              <a:gdLst>
                <a:gd name="T0" fmla="*/ 313 w 8"/>
                <a:gd name="T1" fmla="*/ 103 h 14"/>
                <a:gd name="T2" fmla="*/ 125 w 8"/>
                <a:gd name="T3" fmla="*/ 103 h 14"/>
                <a:gd name="T4" fmla="*/ 83 w 8"/>
                <a:gd name="T5" fmla="*/ 280 h 14"/>
                <a:gd name="T6" fmla="*/ 158 w 8"/>
                <a:gd name="T7" fmla="*/ 280 h 14"/>
                <a:gd name="T8" fmla="*/ 238 w 8"/>
                <a:gd name="T9" fmla="*/ 318 h 14"/>
                <a:gd name="T10" fmla="*/ 313 w 8"/>
                <a:gd name="T11" fmla="*/ 478 h 14"/>
                <a:gd name="T12" fmla="*/ 125 w 8"/>
                <a:gd name="T13" fmla="*/ 760 h 14"/>
                <a:gd name="T14" fmla="*/ 0 w 8"/>
                <a:gd name="T15" fmla="*/ 700 h 14"/>
                <a:gd name="T16" fmla="*/ 50 w 8"/>
                <a:gd name="T17" fmla="*/ 597 h 14"/>
                <a:gd name="T18" fmla="*/ 125 w 8"/>
                <a:gd name="T19" fmla="*/ 662 h 14"/>
                <a:gd name="T20" fmla="*/ 238 w 8"/>
                <a:gd name="T21" fmla="*/ 478 h 14"/>
                <a:gd name="T22" fmla="*/ 125 w 8"/>
                <a:gd name="T23" fmla="*/ 318 h 14"/>
                <a:gd name="T24" fmla="*/ 50 w 8"/>
                <a:gd name="T25" fmla="*/ 383 h 14"/>
                <a:gd name="T26" fmla="*/ 83 w 8"/>
                <a:gd name="T27" fmla="*/ 0 h 14"/>
                <a:gd name="T28" fmla="*/ 313 w 8"/>
                <a:gd name="T29" fmla="*/ 0 h 14"/>
                <a:gd name="T30" fmla="*/ 313 w 8"/>
                <a:gd name="T31" fmla="*/ 103 h 1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4">
                  <a:moveTo>
                    <a:pt x="8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2" y="14"/>
                    <a:pt x="1" y="13"/>
                    <a:pt x="0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8"/>
                    <a:pt x="5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5" name="Freeform 319">
              <a:extLst>
                <a:ext uri="{FF2B5EF4-FFF2-40B4-BE49-F238E27FC236}">
                  <a16:creationId xmlns:a16="http://schemas.microsoft.com/office/drawing/2014/main" id="{849F1441-901A-457F-A79A-3AFE85E1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95"/>
              <a:ext cx="427" cy="205"/>
            </a:xfrm>
            <a:custGeom>
              <a:avLst/>
              <a:gdLst>
                <a:gd name="T0" fmla="*/ 6647 w 171"/>
                <a:gd name="T1" fmla="*/ 3621 h 77"/>
                <a:gd name="T2" fmla="*/ 6647 w 171"/>
                <a:gd name="T3" fmla="*/ 248 h 77"/>
                <a:gd name="T4" fmla="*/ 3299 w 171"/>
                <a:gd name="T5" fmla="*/ 0 h 77"/>
                <a:gd name="T6" fmla="*/ 0 w 171"/>
                <a:gd name="T7" fmla="*/ 248 h 77"/>
                <a:gd name="T8" fmla="*/ 0 w 171"/>
                <a:gd name="T9" fmla="*/ 3621 h 77"/>
                <a:gd name="T10" fmla="*/ 0 w 171"/>
                <a:gd name="T11" fmla="*/ 3621 h 77"/>
                <a:gd name="T12" fmla="*/ 3299 w 171"/>
                <a:gd name="T13" fmla="*/ 3871 h 77"/>
                <a:gd name="T14" fmla="*/ 6647 w 171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77">
                  <a:moveTo>
                    <a:pt x="171" y="72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3"/>
                    <a:pt x="133" y="0"/>
                    <a:pt x="85" y="0"/>
                  </a:cubicBezTo>
                  <a:cubicBezTo>
                    <a:pt x="38" y="0"/>
                    <a:pt x="0" y="3"/>
                    <a:pt x="0" y="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38" y="77"/>
                    <a:pt x="85" y="77"/>
                  </a:cubicBezTo>
                  <a:cubicBezTo>
                    <a:pt x="133" y="77"/>
                    <a:pt x="171" y="75"/>
                    <a:pt x="171" y="72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6" name="Line 320">
              <a:extLst>
                <a:ext uri="{FF2B5EF4-FFF2-40B4-BE49-F238E27FC236}">
                  <a16:creationId xmlns:a16="http://schemas.microsoft.com/office/drawing/2014/main" id="{91BBFD5B-21DA-4E4B-A6DF-CE9F655370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6" y="1400"/>
              <a:ext cx="1" cy="18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7" name="Line 321">
              <a:extLst>
                <a:ext uri="{FF2B5EF4-FFF2-40B4-BE49-F238E27FC236}">
                  <a16:creationId xmlns:a16="http://schemas.microsoft.com/office/drawing/2014/main" id="{71792E37-BA60-4531-AF65-95ED858B0B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1" y="1397"/>
              <a:ext cx="1" cy="19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8" name="Line 322">
              <a:extLst>
                <a:ext uri="{FF2B5EF4-FFF2-40B4-BE49-F238E27FC236}">
                  <a16:creationId xmlns:a16="http://schemas.microsoft.com/office/drawing/2014/main" id="{A5764E39-BAA1-48C8-92DF-2A466ABF97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6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49" name="Line 323">
              <a:extLst>
                <a:ext uri="{FF2B5EF4-FFF2-40B4-BE49-F238E27FC236}">
                  <a16:creationId xmlns:a16="http://schemas.microsoft.com/office/drawing/2014/main" id="{5CF01071-6D2A-41B9-BE58-BC3A2CEAF0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7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0" name="Line 324">
              <a:extLst>
                <a:ext uri="{FF2B5EF4-FFF2-40B4-BE49-F238E27FC236}">
                  <a16:creationId xmlns:a16="http://schemas.microsoft.com/office/drawing/2014/main" id="{E1EA15E6-68EE-46CE-A910-A6FFA3F3B0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4" y="1397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1" name="Line 325">
              <a:extLst>
                <a:ext uri="{FF2B5EF4-FFF2-40B4-BE49-F238E27FC236}">
                  <a16:creationId xmlns:a16="http://schemas.microsoft.com/office/drawing/2014/main" id="{A51C9155-D3ED-459D-AAC1-4886CB09E2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2" name="Line 326">
              <a:extLst>
                <a:ext uri="{FF2B5EF4-FFF2-40B4-BE49-F238E27FC236}">
                  <a16:creationId xmlns:a16="http://schemas.microsoft.com/office/drawing/2014/main" id="{A9F312BA-5C9F-4FF4-ACC7-09217DE68C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4" y="1397"/>
              <a:ext cx="1" cy="200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3" name="Line 327">
              <a:extLst>
                <a:ext uri="{FF2B5EF4-FFF2-40B4-BE49-F238E27FC236}">
                  <a16:creationId xmlns:a16="http://schemas.microsoft.com/office/drawing/2014/main" id="{5FFECA9A-78F9-4FC0-BD3E-E382C8AD03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9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4" name="Line 328">
              <a:extLst>
                <a:ext uri="{FF2B5EF4-FFF2-40B4-BE49-F238E27FC236}">
                  <a16:creationId xmlns:a16="http://schemas.microsoft.com/office/drawing/2014/main" id="{1962364D-7C38-4F63-982F-D0B06C5BEC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1" y="1395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5" name="Line 329">
              <a:extLst>
                <a:ext uri="{FF2B5EF4-FFF2-40B4-BE49-F238E27FC236}">
                  <a16:creationId xmlns:a16="http://schemas.microsoft.com/office/drawing/2014/main" id="{171D5A03-9694-4A04-B320-7588B1437B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6" y="1397"/>
              <a:ext cx="1" cy="198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6" name="Line 330">
              <a:extLst>
                <a:ext uri="{FF2B5EF4-FFF2-40B4-BE49-F238E27FC236}">
                  <a16:creationId xmlns:a16="http://schemas.microsoft.com/office/drawing/2014/main" id="{292BDE92-67B2-402E-8AD6-AB8B0341F5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1" y="1400"/>
              <a:ext cx="1" cy="18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7" name="Line 331">
              <a:extLst>
                <a:ext uri="{FF2B5EF4-FFF2-40B4-BE49-F238E27FC236}">
                  <a16:creationId xmlns:a16="http://schemas.microsoft.com/office/drawing/2014/main" id="{586FBC14-B4BC-4ACA-AA9A-65687F14C5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6" y="1408"/>
              <a:ext cx="1" cy="17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8" name="Line 332">
              <a:extLst>
                <a:ext uri="{FF2B5EF4-FFF2-40B4-BE49-F238E27FC236}">
                  <a16:creationId xmlns:a16="http://schemas.microsoft.com/office/drawing/2014/main" id="{A5563198-9DAB-43C5-BC32-90D0D92F9E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86" y="1400"/>
              <a:ext cx="1" cy="18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59" name="Line 333">
              <a:extLst>
                <a:ext uri="{FF2B5EF4-FFF2-40B4-BE49-F238E27FC236}">
                  <a16:creationId xmlns:a16="http://schemas.microsoft.com/office/drawing/2014/main" id="{887FADAF-D091-4188-85AB-9F251900E9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51" y="1397"/>
              <a:ext cx="1" cy="19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0" name="Line 334">
              <a:extLst>
                <a:ext uri="{FF2B5EF4-FFF2-40B4-BE49-F238E27FC236}">
                  <a16:creationId xmlns:a16="http://schemas.microsoft.com/office/drawing/2014/main" id="{6040CE9F-9F89-429D-8310-BE15B95A9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16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1" name="Line 335">
              <a:extLst>
                <a:ext uri="{FF2B5EF4-FFF2-40B4-BE49-F238E27FC236}">
                  <a16:creationId xmlns:a16="http://schemas.microsoft.com/office/drawing/2014/main" id="{E7BAA4B0-7FD0-496C-A132-2F0536FC88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7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2" name="Line 336">
              <a:extLst>
                <a:ext uri="{FF2B5EF4-FFF2-40B4-BE49-F238E27FC236}">
                  <a16:creationId xmlns:a16="http://schemas.microsoft.com/office/drawing/2014/main" id="{910E5047-C674-462D-9E3C-11ACF1BE67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4" y="1397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3" name="Line 337">
              <a:extLst>
                <a:ext uri="{FF2B5EF4-FFF2-40B4-BE49-F238E27FC236}">
                  <a16:creationId xmlns:a16="http://schemas.microsoft.com/office/drawing/2014/main" id="{AA728937-306C-4A4E-A4AA-292284B7D1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4" name="Line 338">
              <a:extLst>
                <a:ext uri="{FF2B5EF4-FFF2-40B4-BE49-F238E27FC236}">
                  <a16:creationId xmlns:a16="http://schemas.microsoft.com/office/drawing/2014/main" id="{6BC841D8-4E93-4E2F-8322-3CDEF87E8B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74" y="1397"/>
              <a:ext cx="1" cy="200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5" name="Line 339">
              <a:extLst>
                <a:ext uri="{FF2B5EF4-FFF2-40B4-BE49-F238E27FC236}">
                  <a16:creationId xmlns:a16="http://schemas.microsoft.com/office/drawing/2014/main" id="{B20D30C2-E93C-4A46-AE3A-1C2EC5E3E0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9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6" name="Line 340">
              <a:extLst>
                <a:ext uri="{FF2B5EF4-FFF2-40B4-BE49-F238E27FC236}">
                  <a16:creationId xmlns:a16="http://schemas.microsoft.com/office/drawing/2014/main" id="{5C2B4294-1B73-40BA-B169-2DE8292498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1" y="1395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7" name="Line 341">
              <a:extLst>
                <a:ext uri="{FF2B5EF4-FFF2-40B4-BE49-F238E27FC236}">
                  <a16:creationId xmlns:a16="http://schemas.microsoft.com/office/drawing/2014/main" id="{2DBD240A-7AF3-4DCC-A1D2-DACB9623D6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6" y="1397"/>
              <a:ext cx="1" cy="198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8" name="Line 342">
              <a:extLst>
                <a:ext uri="{FF2B5EF4-FFF2-40B4-BE49-F238E27FC236}">
                  <a16:creationId xmlns:a16="http://schemas.microsoft.com/office/drawing/2014/main" id="{842E50BE-003F-41DF-98E9-474BF6A71C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31" y="1400"/>
              <a:ext cx="1" cy="18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69" name="Line 343">
              <a:extLst>
                <a:ext uri="{FF2B5EF4-FFF2-40B4-BE49-F238E27FC236}">
                  <a16:creationId xmlns:a16="http://schemas.microsoft.com/office/drawing/2014/main" id="{10819FB8-496C-4766-95CC-921749409A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6" y="1408"/>
              <a:ext cx="1" cy="17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0" name="Line 344">
              <a:extLst>
                <a:ext uri="{FF2B5EF4-FFF2-40B4-BE49-F238E27FC236}">
                  <a16:creationId xmlns:a16="http://schemas.microsoft.com/office/drawing/2014/main" id="{5C21E158-D08A-44EF-8813-5D94DE962C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6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1" name="Line 345">
              <a:extLst>
                <a:ext uri="{FF2B5EF4-FFF2-40B4-BE49-F238E27FC236}">
                  <a16:creationId xmlns:a16="http://schemas.microsoft.com/office/drawing/2014/main" id="{D645AA21-83F8-4440-9047-19A06A67D2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1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2" name="Line 346">
              <a:extLst>
                <a:ext uri="{FF2B5EF4-FFF2-40B4-BE49-F238E27FC236}">
                  <a16:creationId xmlns:a16="http://schemas.microsoft.com/office/drawing/2014/main" id="{FBD7F5AD-5AC9-4F22-B162-BD29FA8DB3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04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3" name="Line 347">
              <a:extLst>
                <a:ext uri="{FF2B5EF4-FFF2-40B4-BE49-F238E27FC236}">
                  <a16:creationId xmlns:a16="http://schemas.microsoft.com/office/drawing/2014/main" id="{6B6687E4-06B7-4BFA-845D-15D06E5EE5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9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4" name="Line 348">
              <a:extLst>
                <a:ext uri="{FF2B5EF4-FFF2-40B4-BE49-F238E27FC236}">
                  <a16:creationId xmlns:a16="http://schemas.microsoft.com/office/drawing/2014/main" id="{7AC0556F-245D-46CE-AABC-2C548F5131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5" name="Line 349">
              <a:extLst>
                <a:ext uri="{FF2B5EF4-FFF2-40B4-BE49-F238E27FC236}">
                  <a16:creationId xmlns:a16="http://schemas.microsoft.com/office/drawing/2014/main" id="{D3EABDA3-7A42-4E99-BFF6-DA76F9D1EB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9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6" name="Line 350">
              <a:extLst>
                <a:ext uri="{FF2B5EF4-FFF2-40B4-BE49-F238E27FC236}">
                  <a16:creationId xmlns:a16="http://schemas.microsoft.com/office/drawing/2014/main" id="{ABA09196-48EF-415A-8BB7-080B50C1D5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4" y="1397"/>
              <a:ext cx="1" cy="200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7" name="Line 351">
              <a:extLst>
                <a:ext uri="{FF2B5EF4-FFF2-40B4-BE49-F238E27FC236}">
                  <a16:creationId xmlns:a16="http://schemas.microsoft.com/office/drawing/2014/main" id="{B67DB5B9-9AD4-4D4E-9B9C-6AF9AF6D49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6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8" name="Line 352">
              <a:extLst>
                <a:ext uri="{FF2B5EF4-FFF2-40B4-BE49-F238E27FC236}">
                  <a16:creationId xmlns:a16="http://schemas.microsoft.com/office/drawing/2014/main" id="{CEA55752-7676-4052-BED2-5F61040F2E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1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79" name="Line 353">
              <a:extLst>
                <a:ext uri="{FF2B5EF4-FFF2-40B4-BE49-F238E27FC236}">
                  <a16:creationId xmlns:a16="http://schemas.microsoft.com/office/drawing/2014/main" id="{8F14FB7C-17A9-4C4C-9CB0-65FAC1E478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6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0" name="Line 354">
              <a:extLst>
                <a:ext uri="{FF2B5EF4-FFF2-40B4-BE49-F238E27FC236}">
                  <a16:creationId xmlns:a16="http://schemas.microsoft.com/office/drawing/2014/main" id="{A5B3A062-9D5C-4F48-A26B-BD861C2ED8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1" y="1400"/>
              <a:ext cx="1" cy="189"/>
            </a:xfrm>
            <a:prstGeom prst="line">
              <a:avLst/>
            </a:prstGeom>
            <a:noFill/>
            <a:ln w="4763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1" name="Line 355">
              <a:extLst>
                <a:ext uri="{FF2B5EF4-FFF2-40B4-BE49-F238E27FC236}">
                  <a16:creationId xmlns:a16="http://schemas.microsoft.com/office/drawing/2014/main" id="{2D8F3E33-4469-404D-B904-857ACE2C66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6" y="1400"/>
              <a:ext cx="1" cy="18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2" name="Line 356">
              <a:extLst>
                <a:ext uri="{FF2B5EF4-FFF2-40B4-BE49-F238E27FC236}">
                  <a16:creationId xmlns:a16="http://schemas.microsoft.com/office/drawing/2014/main" id="{767226CC-5488-4823-B61F-7DF955940F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1" y="1397"/>
              <a:ext cx="1" cy="19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3" name="Line 357">
              <a:extLst>
                <a:ext uri="{FF2B5EF4-FFF2-40B4-BE49-F238E27FC236}">
                  <a16:creationId xmlns:a16="http://schemas.microsoft.com/office/drawing/2014/main" id="{30D3192E-E91C-434F-9D02-1813307345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04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4" name="Line 358">
              <a:extLst>
                <a:ext uri="{FF2B5EF4-FFF2-40B4-BE49-F238E27FC236}">
                  <a16:creationId xmlns:a16="http://schemas.microsoft.com/office/drawing/2014/main" id="{CAF72F5A-22CE-48FC-B1BF-FDDE5511C7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69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5" name="Line 359">
              <a:extLst>
                <a:ext uri="{FF2B5EF4-FFF2-40B4-BE49-F238E27FC236}">
                  <a16:creationId xmlns:a16="http://schemas.microsoft.com/office/drawing/2014/main" id="{2E8471F0-299D-458A-A2C1-7B0A464907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4" y="1397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6" name="Line 360">
              <a:extLst>
                <a:ext uri="{FF2B5EF4-FFF2-40B4-BE49-F238E27FC236}">
                  <a16:creationId xmlns:a16="http://schemas.microsoft.com/office/drawing/2014/main" id="{AD9BDB8E-F395-41E2-B0DA-657FE050FF1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199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7" name="Line 361">
              <a:extLst>
                <a:ext uri="{FF2B5EF4-FFF2-40B4-BE49-F238E27FC236}">
                  <a16:creationId xmlns:a16="http://schemas.microsoft.com/office/drawing/2014/main" id="{44EA8D4D-3144-4413-8729-C6AB1E82E9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4" y="1397"/>
              <a:ext cx="1" cy="200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8" name="Line 362">
              <a:extLst>
                <a:ext uri="{FF2B5EF4-FFF2-40B4-BE49-F238E27FC236}">
                  <a16:creationId xmlns:a16="http://schemas.microsoft.com/office/drawing/2014/main" id="{20DBCFA9-CCA8-457B-8AA8-D5E7A62379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6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89" name="Line 363">
              <a:extLst>
                <a:ext uri="{FF2B5EF4-FFF2-40B4-BE49-F238E27FC236}">
                  <a16:creationId xmlns:a16="http://schemas.microsoft.com/office/drawing/2014/main" id="{F94B0F32-B77D-4764-9173-751F9B1EE7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1" y="1395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0" name="Line 364">
              <a:extLst>
                <a:ext uri="{FF2B5EF4-FFF2-40B4-BE49-F238E27FC236}">
                  <a16:creationId xmlns:a16="http://schemas.microsoft.com/office/drawing/2014/main" id="{252E8613-D198-4ED9-8A71-A0512F382B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56" y="1397"/>
              <a:ext cx="1" cy="198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1" name="Line 365">
              <a:extLst>
                <a:ext uri="{FF2B5EF4-FFF2-40B4-BE49-F238E27FC236}">
                  <a16:creationId xmlns:a16="http://schemas.microsoft.com/office/drawing/2014/main" id="{5B44B12F-8C75-4391-8CBE-4D3534F79D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1" y="1400"/>
              <a:ext cx="1" cy="189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2" name="Line 366">
              <a:extLst>
                <a:ext uri="{FF2B5EF4-FFF2-40B4-BE49-F238E27FC236}">
                  <a16:creationId xmlns:a16="http://schemas.microsoft.com/office/drawing/2014/main" id="{82C3A238-70A7-488B-B6EC-6FF334E766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79" y="1400"/>
              <a:ext cx="1" cy="19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3" name="Line 367">
              <a:extLst>
                <a:ext uri="{FF2B5EF4-FFF2-40B4-BE49-F238E27FC236}">
                  <a16:creationId xmlns:a16="http://schemas.microsoft.com/office/drawing/2014/main" id="{2CD74542-624C-4E54-94DE-19B4396B7A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44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4" name="Line 368">
              <a:extLst>
                <a:ext uri="{FF2B5EF4-FFF2-40B4-BE49-F238E27FC236}">
                  <a16:creationId xmlns:a16="http://schemas.microsoft.com/office/drawing/2014/main" id="{A1FBF531-9DC1-4C4A-B383-283A97D83E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309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5" name="Line 369">
              <a:extLst>
                <a:ext uri="{FF2B5EF4-FFF2-40B4-BE49-F238E27FC236}">
                  <a16:creationId xmlns:a16="http://schemas.microsoft.com/office/drawing/2014/main" id="{15336755-D83C-4FFF-938E-CF9F50308B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74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6" name="Line 370">
              <a:extLst>
                <a:ext uri="{FF2B5EF4-FFF2-40B4-BE49-F238E27FC236}">
                  <a16:creationId xmlns:a16="http://schemas.microsoft.com/office/drawing/2014/main" id="{1189779E-7E0A-4EB5-BA52-5DB7AA2DA8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39" y="1397"/>
              <a:ext cx="1" cy="20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7" name="Line 371">
              <a:extLst>
                <a:ext uri="{FF2B5EF4-FFF2-40B4-BE49-F238E27FC236}">
                  <a16:creationId xmlns:a16="http://schemas.microsoft.com/office/drawing/2014/main" id="{A422DDB0-4759-4164-B8A9-84733C710B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01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8" name="Line 372">
              <a:extLst>
                <a:ext uri="{FF2B5EF4-FFF2-40B4-BE49-F238E27FC236}">
                  <a16:creationId xmlns:a16="http://schemas.microsoft.com/office/drawing/2014/main" id="{55072155-806E-4589-9E8A-ECEE83791D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66" y="1397"/>
              <a:ext cx="1" cy="203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099" name="Line 373">
              <a:extLst>
                <a:ext uri="{FF2B5EF4-FFF2-40B4-BE49-F238E27FC236}">
                  <a16:creationId xmlns:a16="http://schemas.microsoft.com/office/drawing/2014/main" id="{CCB1DFEF-728D-4DAB-843D-714387DDBC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31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0" name="Line 374">
              <a:extLst>
                <a:ext uri="{FF2B5EF4-FFF2-40B4-BE49-F238E27FC236}">
                  <a16:creationId xmlns:a16="http://schemas.microsoft.com/office/drawing/2014/main" id="{C5E32F75-B678-4434-992E-9604827994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96" y="1395"/>
              <a:ext cx="1" cy="20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1" name="Line 375">
              <a:extLst>
                <a:ext uri="{FF2B5EF4-FFF2-40B4-BE49-F238E27FC236}">
                  <a16:creationId xmlns:a16="http://schemas.microsoft.com/office/drawing/2014/main" id="{148889B4-7615-44D1-BF33-2DC967A26C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61" y="1397"/>
              <a:ext cx="1" cy="198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2" name="Line 376">
              <a:extLst>
                <a:ext uri="{FF2B5EF4-FFF2-40B4-BE49-F238E27FC236}">
                  <a16:creationId xmlns:a16="http://schemas.microsoft.com/office/drawing/2014/main" id="{1AEFA7F0-EBB7-4E34-963A-F0D341628B6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24" y="1400"/>
              <a:ext cx="1" cy="192"/>
            </a:xfrm>
            <a:prstGeom prst="line">
              <a:avLst/>
            </a:prstGeom>
            <a:noFill/>
            <a:ln w="4763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3" name="Freeform 377">
              <a:extLst>
                <a:ext uri="{FF2B5EF4-FFF2-40B4-BE49-F238E27FC236}">
                  <a16:creationId xmlns:a16="http://schemas.microsoft.com/office/drawing/2014/main" id="{00C64968-A723-4028-92F3-3B212BA08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95"/>
              <a:ext cx="427" cy="29"/>
            </a:xfrm>
            <a:custGeom>
              <a:avLst/>
              <a:gdLst>
                <a:gd name="T0" fmla="*/ 6647 w 171"/>
                <a:gd name="T1" fmla="*/ 237 h 11"/>
                <a:gd name="T2" fmla="*/ 3299 w 171"/>
                <a:gd name="T3" fmla="*/ 0 h 11"/>
                <a:gd name="T4" fmla="*/ 0 w 171"/>
                <a:gd name="T5" fmla="*/ 237 h 11"/>
                <a:gd name="T6" fmla="*/ 0 w 171"/>
                <a:gd name="T7" fmla="*/ 237 h 11"/>
                <a:gd name="T8" fmla="*/ 3299 w 171"/>
                <a:gd name="T9" fmla="*/ 527 h 11"/>
                <a:gd name="T10" fmla="*/ 6647 w 171"/>
                <a:gd name="T11" fmla="*/ 23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1">
                  <a:moveTo>
                    <a:pt x="171" y="5"/>
                  </a:moveTo>
                  <a:cubicBezTo>
                    <a:pt x="171" y="3"/>
                    <a:pt x="133" y="0"/>
                    <a:pt x="85" y="0"/>
                  </a:cubicBezTo>
                  <a:cubicBezTo>
                    <a:pt x="38" y="0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38" y="11"/>
                    <a:pt x="85" y="11"/>
                  </a:cubicBezTo>
                  <a:cubicBezTo>
                    <a:pt x="133" y="11"/>
                    <a:pt x="171" y="8"/>
                    <a:pt x="171" y="5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4" name="Freeform 378">
              <a:extLst>
                <a:ext uri="{FF2B5EF4-FFF2-40B4-BE49-F238E27FC236}">
                  <a16:creationId xmlns:a16="http://schemas.microsoft.com/office/drawing/2014/main" id="{A5EB01D3-E6BD-4F7D-96CB-F5BEBFD5F25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89" y="1403"/>
              <a:ext cx="427" cy="21"/>
            </a:xfrm>
            <a:custGeom>
              <a:avLst/>
              <a:gdLst>
                <a:gd name="T0" fmla="*/ 6647 w 171"/>
                <a:gd name="T1" fmla="*/ 89 h 8"/>
                <a:gd name="T2" fmla="*/ 6647 w 171"/>
                <a:gd name="T3" fmla="*/ 89 h 8"/>
                <a:gd name="T4" fmla="*/ 6647 w 171"/>
                <a:gd name="T5" fmla="*/ 89 h 8"/>
                <a:gd name="T6" fmla="*/ 6647 w 171"/>
                <a:gd name="T7" fmla="*/ 89 h 8"/>
                <a:gd name="T8" fmla="*/ 0 w 171"/>
                <a:gd name="T9" fmla="*/ 89 h 8"/>
                <a:gd name="T10" fmla="*/ 0 w 171"/>
                <a:gd name="T11" fmla="*/ 89 h 8"/>
                <a:gd name="T12" fmla="*/ 0 w 171"/>
                <a:gd name="T13" fmla="*/ 89 h 8"/>
                <a:gd name="T14" fmla="*/ 6148 w 171"/>
                <a:gd name="T15" fmla="*/ 0 h 8"/>
                <a:gd name="T16" fmla="*/ 2882 w 171"/>
                <a:gd name="T17" fmla="*/ 234 h 8"/>
                <a:gd name="T18" fmla="*/ 30 w 171"/>
                <a:gd name="T19" fmla="*/ 89 h 8"/>
                <a:gd name="T20" fmla="*/ 0 w 171"/>
                <a:gd name="T21" fmla="*/ 89 h 8"/>
                <a:gd name="T22" fmla="*/ 3299 w 171"/>
                <a:gd name="T23" fmla="*/ 378 h 8"/>
                <a:gd name="T24" fmla="*/ 6647 w 171"/>
                <a:gd name="T25" fmla="*/ 89 h 8"/>
                <a:gd name="T26" fmla="*/ 6148 w 171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1" h="8">
                  <a:moveTo>
                    <a:pt x="171" y="2"/>
                  </a:moveTo>
                  <a:cubicBezTo>
                    <a:pt x="171" y="2"/>
                    <a:pt x="171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ubicBezTo>
                    <a:pt x="171" y="2"/>
                    <a:pt x="171" y="2"/>
                    <a:pt x="171" y="2"/>
                  </a:cubicBezTo>
                  <a:close/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58" y="0"/>
                  </a:moveTo>
                  <a:cubicBezTo>
                    <a:pt x="169" y="3"/>
                    <a:pt x="119" y="5"/>
                    <a:pt x="74" y="5"/>
                  </a:cubicBezTo>
                  <a:cubicBezTo>
                    <a:pt x="43" y="5"/>
                    <a:pt x="15" y="4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5"/>
                    <a:pt x="39" y="8"/>
                    <a:pt x="85" y="8"/>
                  </a:cubicBezTo>
                  <a:cubicBezTo>
                    <a:pt x="132" y="8"/>
                    <a:pt x="170" y="5"/>
                    <a:pt x="171" y="2"/>
                  </a:cubicBezTo>
                  <a:cubicBezTo>
                    <a:pt x="171" y="1"/>
                    <a:pt x="166" y="1"/>
                    <a:pt x="158" y="0"/>
                  </a:cubicBezTo>
                  <a:close/>
                </a:path>
              </a:pathLst>
            </a:custGeom>
            <a:solidFill>
              <a:srgbClr val="D8D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5" name="Freeform 379">
              <a:extLst>
                <a:ext uri="{FF2B5EF4-FFF2-40B4-BE49-F238E27FC236}">
                  <a16:creationId xmlns:a16="http://schemas.microsoft.com/office/drawing/2014/main" id="{9B46A1E4-0BD0-4AD6-BD12-11A16079F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95"/>
              <a:ext cx="427" cy="29"/>
            </a:xfrm>
            <a:custGeom>
              <a:avLst/>
              <a:gdLst>
                <a:gd name="T0" fmla="*/ 6647 w 171"/>
                <a:gd name="T1" fmla="*/ 237 h 11"/>
                <a:gd name="T2" fmla="*/ 3299 w 171"/>
                <a:gd name="T3" fmla="*/ 0 h 11"/>
                <a:gd name="T4" fmla="*/ 0 w 171"/>
                <a:gd name="T5" fmla="*/ 237 h 11"/>
                <a:gd name="T6" fmla="*/ 0 w 171"/>
                <a:gd name="T7" fmla="*/ 237 h 11"/>
                <a:gd name="T8" fmla="*/ 3299 w 171"/>
                <a:gd name="T9" fmla="*/ 527 h 11"/>
                <a:gd name="T10" fmla="*/ 6647 w 171"/>
                <a:gd name="T11" fmla="*/ 237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1" h="11">
                  <a:moveTo>
                    <a:pt x="171" y="5"/>
                  </a:moveTo>
                  <a:cubicBezTo>
                    <a:pt x="171" y="3"/>
                    <a:pt x="133" y="0"/>
                    <a:pt x="85" y="0"/>
                  </a:cubicBezTo>
                  <a:cubicBezTo>
                    <a:pt x="38" y="0"/>
                    <a:pt x="0" y="3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8"/>
                    <a:pt x="38" y="11"/>
                    <a:pt x="85" y="11"/>
                  </a:cubicBezTo>
                  <a:cubicBezTo>
                    <a:pt x="133" y="11"/>
                    <a:pt x="171" y="8"/>
                    <a:pt x="171" y="5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6" name="Freeform 380">
              <a:extLst>
                <a:ext uri="{FF2B5EF4-FFF2-40B4-BE49-F238E27FC236}">
                  <a16:creationId xmlns:a16="http://schemas.microsoft.com/office/drawing/2014/main" id="{C275C8C9-02AF-403C-AA74-C4D242F1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1395"/>
              <a:ext cx="427" cy="205"/>
            </a:xfrm>
            <a:custGeom>
              <a:avLst/>
              <a:gdLst>
                <a:gd name="T0" fmla="*/ 6647 w 171"/>
                <a:gd name="T1" fmla="*/ 3621 h 77"/>
                <a:gd name="T2" fmla="*/ 6647 w 171"/>
                <a:gd name="T3" fmla="*/ 248 h 77"/>
                <a:gd name="T4" fmla="*/ 3299 w 171"/>
                <a:gd name="T5" fmla="*/ 0 h 77"/>
                <a:gd name="T6" fmla="*/ 0 w 171"/>
                <a:gd name="T7" fmla="*/ 248 h 77"/>
                <a:gd name="T8" fmla="*/ 0 w 171"/>
                <a:gd name="T9" fmla="*/ 3621 h 77"/>
                <a:gd name="T10" fmla="*/ 0 w 171"/>
                <a:gd name="T11" fmla="*/ 3621 h 77"/>
                <a:gd name="T12" fmla="*/ 3299 w 171"/>
                <a:gd name="T13" fmla="*/ 3871 h 77"/>
                <a:gd name="T14" fmla="*/ 6647 w 171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1" h="77">
                  <a:moveTo>
                    <a:pt x="171" y="72"/>
                  </a:moveTo>
                  <a:cubicBezTo>
                    <a:pt x="171" y="5"/>
                    <a:pt x="171" y="5"/>
                    <a:pt x="171" y="5"/>
                  </a:cubicBezTo>
                  <a:cubicBezTo>
                    <a:pt x="171" y="3"/>
                    <a:pt x="133" y="0"/>
                    <a:pt x="85" y="0"/>
                  </a:cubicBezTo>
                  <a:cubicBezTo>
                    <a:pt x="38" y="0"/>
                    <a:pt x="0" y="3"/>
                    <a:pt x="0" y="5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38" y="77"/>
                    <a:pt x="85" y="77"/>
                  </a:cubicBezTo>
                  <a:cubicBezTo>
                    <a:pt x="133" y="77"/>
                    <a:pt x="171" y="75"/>
                    <a:pt x="171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7" name="Freeform 381">
              <a:extLst>
                <a:ext uri="{FF2B5EF4-FFF2-40B4-BE49-F238E27FC236}">
                  <a16:creationId xmlns:a16="http://schemas.microsoft.com/office/drawing/2014/main" id="{1EB3C134-2828-418F-97DE-41F6F5C478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581"/>
              <a:ext cx="15" cy="8"/>
            </a:xfrm>
            <a:custGeom>
              <a:avLst/>
              <a:gdLst>
                <a:gd name="T0" fmla="*/ 238 w 6"/>
                <a:gd name="T1" fmla="*/ 149 h 3"/>
                <a:gd name="T2" fmla="*/ 125 w 6"/>
                <a:gd name="T3" fmla="*/ 93 h 3"/>
                <a:gd name="T4" fmla="*/ 125 w 6"/>
                <a:gd name="T5" fmla="*/ 93 h 3"/>
                <a:gd name="T6" fmla="*/ 125 w 6"/>
                <a:gd name="T7" fmla="*/ 0 h 3"/>
                <a:gd name="T8" fmla="*/ 0 w 6"/>
                <a:gd name="T9" fmla="*/ 56 h 3"/>
                <a:gd name="T10" fmla="*/ 238 w 6"/>
                <a:gd name="T11" fmla="*/ 149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">
                  <a:moveTo>
                    <a:pt x="6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2"/>
                    <a:pt x="6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8" name="Freeform 382">
              <a:extLst>
                <a:ext uri="{FF2B5EF4-FFF2-40B4-BE49-F238E27FC236}">
                  <a16:creationId xmlns:a16="http://schemas.microsoft.com/office/drawing/2014/main" id="{16DE856C-7E14-42C2-8F82-ED3D56B8B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" y="1581"/>
              <a:ext cx="15" cy="8"/>
            </a:xfrm>
            <a:custGeom>
              <a:avLst/>
              <a:gdLst>
                <a:gd name="T0" fmla="*/ 125 w 6"/>
                <a:gd name="T1" fmla="*/ 0 h 3"/>
                <a:gd name="T2" fmla="*/ 125 w 6"/>
                <a:gd name="T3" fmla="*/ 93 h 3"/>
                <a:gd name="T4" fmla="*/ 125 w 6"/>
                <a:gd name="T5" fmla="*/ 93 h 3"/>
                <a:gd name="T6" fmla="*/ 0 w 6"/>
                <a:gd name="T7" fmla="*/ 149 h 3"/>
                <a:gd name="T8" fmla="*/ 238 w 6"/>
                <a:gd name="T9" fmla="*/ 56 h 3"/>
                <a:gd name="T10" fmla="*/ 125 w 6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" h="3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3"/>
                    <a:pt x="0" y="3"/>
                  </a:cubicBezTo>
                  <a:cubicBezTo>
                    <a:pt x="4" y="2"/>
                    <a:pt x="6" y="2"/>
                    <a:pt x="6" y="1"/>
                  </a:cubicBezTo>
                  <a:cubicBezTo>
                    <a:pt x="6" y="1"/>
                    <a:pt x="5" y="0"/>
                    <a:pt x="3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09" name="Freeform 383">
              <a:extLst>
                <a:ext uri="{FF2B5EF4-FFF2-40B4-BE49-F238E27FC236}">
                  <a16:creationId xmlns:a16="http://schemas.microsoft.com/office/drawing/2014/main" id="{9D150E28-69BA-4F03-A2F7-D758CF48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584"/>
              <a:ext cx="443" cy="27"/>
            </a:xfrm>
            <a:custGeom>
              <a:avLst/>
              <a:gdLst>
                <a:gd name="T0" fmla="*/ 0 w 177"/>
                <a:gd name="T1" fmla="*/ 219 h 10"/>
                <a:gd name="T2" fmla="*/ 3496 w 177"/>
                <a:gd name="T3" fmla="*/ 532 h 10"/>
                <a:gd name="T4" fmla="*/ 6948 w 177"/>
                <a:gd name="T5" fmla="*/ 219 h 10"/>
                <a:gd name="T6" fmla="*/ 6948 w 177"/>
                <a:gd name="T7" fmla="*/ 0 h 10"/>
                <a:gd name="T8" fmla="*/ 3496 w 177"/>
                <a:gd name="T9" fmla="*/ 313 h 10"/>
                <a:gd name="T10" fmla="*/ 0 w 177"/>
                <a:gd name="T11" fmla="*/ 0 h 10"/>
                <a:gd name="T12" fmla="*/ 0 w 177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10">
                  <a:moveTo>
                    <a:pt x="0" y="4"/>
                  </a:moveTo>
                  <a:cubicBezTo>
                    <a:pt x="0" y="7"/>
                    <a:pt x="40" y="10"/>
                    <a:pt x="89" y="10"/>
                  </a:cubicBezTo>
                  <a:cubicBezTo>
                    <a:pt x="138" y="10"/>
                    <a:pt x="177" y="7"/>
                    <a:pt x="177" y="4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3"/>
                    <a:pt x="138" y="6"/>
                    <a:pt x="89" y="6"/>
                  </a:cubicBezTo>
                  <a:cubicBezTo>
                    <a:pt x="40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96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0" name="Freeform 384">
              <a:extLst>
                <a:ext uri="{FF2B5EF4-FFF2-40B4-BE49-F238E27FC236}">
                  <a16:creationId xmlns:a16="http://schemas.microsoft.com/office/drawing/2014/main" id="{590C45AE-3434-4C45-A264-2FAC31235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1" y="1584"/>
              <a:ext cx="443" cy="27"/>
            </a:xfrm>
            <a:custGeom>
              <a:avLst/>
              <a:gdLst>
                <a:gd name="T0" fmla="*/ 0 w 177"/>
                <a:gd name="T1" fmla="*/ 219 h 10"/>
                <a:gd name="T2" fmla="*/ 3496 w 177"/>
                <a:gd name="T3" fmla="*/ 532 h 10"/>
                <a:gd name="T4" fmla="*/ 6948 w 177"/>
                <a:gd name="T5" fmla="*/ 219 h 10"/>
                <a:gd name="T6" fmla="*/ 6948 w 177"/>
                <a:gd name="T7" fmla="*/ 0 h 10"/>
                <a:gd name="T8" fmla="*/ 3496 w 177"/>
                <a:gd name="T9" fmla="*/ 313 h 10"/>
                <a:gd name="T10" fmla="*/ 0 w 177"/>
                <a:gd name="T11" fmla="*/ 0 h 10"/>
                <a:gd name="T12" fmla="*/ 0 w 177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" h="10">
                  <a:moveTo>
                    <a:pt x="0" y="4"/>
                  </a:moveTo>
                  <a:cubicBezTo>
                    <a:pt x="0" y="7"/>
                    <a:pt x="40" y="10"/>
                    <a:pt x="89" y="10"/>
                  </a:cubicBezTo>
                  <a:cubicBezTo>
                    <a:pt x="138" y="10"/>
                    <a:pt x="177" y="7"/>
                    <a:pt x="177" y="4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3"/>
                    <a:pt x="138" y="6"/>
                    <a:pt x="89" y="6"/>
                  </a:cubicBezTo>
                  <a:cubicBezTo>
                    <a:pt x="40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1" name="Freeform 385">
              <a:extLst>
                <a:ext uri="{FF2B5EF4-FFF2-40B4-BE49-F238E27FC236}">
                  <a16:creationId xmlns:a16="http://schemas.microsoft.com/office/drawing/2014/main" id="{5B7B5D0B-3E72-4D10-B3C7-2B8DCBFE2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832"/>
              <a:ext cx="165" cy="29"/>
            </a:xfrm>
            <a:custGeom>
              <a:avLst/>
              <a:gdLst>
                <a:gd name="T0" fmla="*/ 0 w 66"/>
                <a:gd name="T1" fmla="*/ 527 h 11"/>
                <a:gd name="T2" fmla="*/ 2583 w 66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1">
                  <a:moveTo>
                    <a:pt x="0" y="11"/>
                  </a:moveTo>
                  <a:cubicBezTo>
                    <a:pt x="46" y="11"/>
                    <a:pt x="58" y="4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2" name="Freeform 386">
              <a:extLst>
                <a:ext uri="{FF2B5EF4-FFF2-40B4-BE49-F238E27FC236}">
                  <a16:creationId xmlns:a16="http://schemas.microsoft.com/office/drawing/2014/main" id="{055906D6-05B3-4790-844F-F592168C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707"/>
              <a:ext cx="165" cy="26"/>
            </a:xfrm>
            <a:custGeom>
              <a:avLst/>
              <a:gdLst>
                <a:gd name="T0" fmla="*/ 0 w 66"/>
                <a:gd name="T1" fmla="*/ 460 h 10"/>
                <a:gd name="T2" fmla="*/ 2583 w 6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0">
                  <a:moveTo>
                    <a:pt x="0" y="10"/>
                  </a:moveTo>
                  <a:cubicBezTo>
                    <a:pt x="44" y="10"/>
                    <a:pt x="57" y="4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3" name="Freeform 387">
              <a:extLst>
                <a:ext uri="{FF2B5EF4-FFF2-40B4-BE49-F238E27FC236}">
                  <a16:creationId xmlns:a16="http://schemas.microsoft.com/office/drawing/2014/main" id="{2F26AF23-F6F2-4C35-9126-C9FBE5996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579"/>
              <a:ext cx="165" cy="26"/>
            </a:xfrm>
            <a:custGeom>
              <a:avLst/>
              <a:gdLst>
                <a:gd name="T0" fmla="*/ 0 w 66"/>
                <a:gd name="T1" fmla="*/ 460 h 10"/>
                <a:gd name="T2" fmla="*/ 2583 w 66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10">
                  <a:moveTo>
                    <a:pt x="0" y="10"/>
                  </a:moveTo>
                  <a:cubicBezTo>
                    <a:pt x="43" y="10"/>
                    <a:pt x="56" y="4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4" name="Freeform 388">
              <a:extLst>
                <a:ext uri="{FF2B5EF4-FFF2-40B4-BE49-F238E27FC236}">
                  <a16:creationId xmlns:a16="http://schemas.microsoft.com/office/drawing/2014/main" id="{9655DB19-D4B8-4C29-A991-BC35E3016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453"/>
              <a:ext cx="165" cy="24"/>
            </a:xfrm>
            <a:custGeom>
              <a:avLst/>
              <a:gdLst>
                <a:gd name="T0" fmla="*/ 0 w 66"/>
                <a:gd name="T1" fmla="*/ 456 h 9"/>
                <a:gd name="T2" fmla="*/ 2583 w 66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9">
                  <a:moveTo>
                    <a:pt x="0" y="9"/>
                  </a:moveTo>
                  <a:cubicBezTo>
                    <a:pt x="41" y="9"/>
                    <a:pt x="55" y="3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5" name="Freeform 389">
              <a:extLst>
                <a:ext uri="{FF2B5EF4-FFF2-40B4-BE49-F238E27FC236}">
                  <a16:creationId xmlns:a16="http://schemas.microsoft.com/office/drawing/2014/main" id="{12DBBDE5-BC8E-4C4F-970E-06447542B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328"/>
              <a:ext cx="165" cy="19"/>
            </a:xfrm>
            <a:custGeom>
              <a:avLst/>
              <a:gdLst>
                <a:gd name="T0" fmla="*/ 0 w 66"/>
                <a:gd name="T1" fmla="*/ 383 h 7"/>
                <a:gd name="T2" fmla="*/ 2583 w 66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6" h="7">
                  <a:moveTo>
                    <a:pt x="0" y="7"/>
                  </a:moveTo>
                  <a:cubicBezTo>
                    <a:pt x="40" y="7"/>
                    <a:pt x="54" y="3"/>
                    <a:pt x="66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6" name="Freeform 390">
              <a:extLst>
                <a:ext uri="{FF2B5EF4-FFF2-40B4-BE49-F238E27FC236}">
                  <a16:creationId xmlns:a16="http://schemas.microsoft.com/office/drawing/2014/main" id="{95A4AE62-723B-459F-8F78-85E2C95C2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200"/>
              <a:ext cx="167" cy="19"/>
            </a:xfrm>
            <a:custGeom>
              <a:avLst/>
              <a:gdLst>
                <a:gd name="T0" fmla="*/ 0 w 67"/>
                <a:gd name="T1" fmla="*/ 383 h 7"/>
                <a:gd name="T2" fmla="*/ 2585 w 67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7">
                  <a:moveTo>
                    <a:pt x="0" y="7"/>
                  </a:moveTo>
                  <a:cubicBezTo>
                    <a:pt x="39" y="7"/>
                    <a:pt x="53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7" name="Freeform 391">
              <a:extLst>
                <a:ext uri="{FF2B5EF4-FFF2-40B4-BE49-F238E27FC236}">
                  <a16:creationId xmlns:a16="http://schemas.microsoft.com/office/drawing/2014/main" id="{1D00AC59-2A06-4ABA-AE10-B15CF35E7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075"/>
              <a:ext cx="167" cy="16"/>
            </a:xfrm>
            <a:custGeom>
              <a:avLst/>
              <a:gdLst>
                <a:gd name="T0" fmla="*/ 0 w 67"/>
                <a:gd name="T1" fmla="*/ 307 h 6"/>
                <a:gd name="T2" fmla="*/ 2585 w 6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">
                  <a:moveTo>
                    <a:pt x="0" y="6"/>
                  </a:moveTo>
                  <a:cubicBezTo>
                    <a:pt x="37" y="6"/>
                    <a:pt x="52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8" name="Freeform 392">
              <a:extLst>
                <a:ext uri="{FF2B5EF4-FFF2-40B4-BE49-F238E27FC236}">
                  <a16:creationId xmlns:a16="http://schemas.microsoft.com/office/drawing/2014/main" id="{38D6A649-D878-4F82-A5F5-1D62C9703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949"/>
              <a:ext cx="167" cy="14"/>
            </a:xfrm>
            <a:custGeom>
              <a:avLst/>
              <a:gdLst>
                <a:gd name="T0" fmla="*/ 0 w 67"/>
                <a:gd name="T1" fmla="*/ 305 h 5"/>
                <a:gd name="T2" fmla="*/ 2585 w 6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5">
                  <a:moveTo>
                    <a:pt x="0" y="5"/>
                  </a:moveTo>
                  <a:cubicBezTo>
                    <a:pt x="36" y="5"/>
                    <a:pt x="52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19" name="Freeform 393">
              <a:extLst>
                <a:ext uri="{FF2B5EF4-FFF2-40B4-BE49-F238E27FC236}">
                  <a16:creationId xmlns:a16="http://schemas.microsoft.com/office/drawing/2014/main" id="{E7546F7D-F170-4C17-8A64-4B311EC11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821"/>
              <a:ext cx="167" cy="11"/>
            </a:xfrm>
            <a:custGeom>
              <a:avLst/>
              <a:gdLst>
                <a:gd name="T0" fmla="*/ 0 w 67"/>
                <a:gd name="T1" fmla="*/ 228 h 4"/>
                <a:gd name="T2" fmla="*/ 2585 w 6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4">
                  <a:moveTo>
                    <a:pt x="0" y="4"/>
                  </a:moveTo>
                  <a:cubicBezTo>
                    <a:pt x="34" y="4"/>
                    <a:pt x="51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0" name="Freeform 394">
              <a:extLst>
                <a:ext uri="{FF2B5EF4-FFF2-40B4-BE49-F238E27FC236}">
                  <a16:creationId xmlns:a16="http://schemas.microsoft.com/office/drawing/2014/main" id="{41621BAC-0ED6-48F3-A1CE-1DEF4CAC3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4" y="2768"/>
              <a:ext cx="95" cy="24"/>
            </a:xfrm>
            <a:custGeom>
              <a:avLst/>
              <a:gdLst>
                <a:gd name="T0" fmla="*/ 0 w 38"/>
                <a:gd name="T1" fmla="*/ 456 h 9"/>
                <a:gd name="T2" fmla="*/ 1488 w 38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9">
                  <a:moveTo>
                    <a:pt x="0" y="9"/>
                  </a:moveTo>
                  <a:cubicBezTo>
                    <a:pt x="20" y="7"/>
                    <a:pt x="32" y="3"/>
                    <a:pt x="3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1" name="Freeform 395">
              <a:extLst>
                <a:ext uri="{FF2B5EF4-FFF2-40B4-BE49-F238E27FC236}">
                  <a16:creationId xmlns:a16="http://schemas.microsoft.com/office/drawing/2014/main" id="{425EC24C-C491-4940-AB76-540086BC3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629"/>
              <a:ext cx="100" cy="1275"/>
            </a:xfrm>
            <a:custGeom>
              <a:avLst/>
              <a:gdLst>
                <a:gd name="T0" fmla="*/ 363 w 40"/>
                <a:gd name="T1" fmla="*/ 23195 h 478"/>
                <a:gd name="T2" fmla="*/ 1563 w 40"/>
                <a:gd name="T3" fmla="*/ 24198 h 478"/>
                <a:gd name="T4" fmla="*/ 0 w 40"/>
                <a:gd name="T5" fmla="*/ 23379 h 478"/>
                <a:gd name="T6" fmla="*/ 0 w 40"/>
                <a:gd name="T7" fmla="*/ 0 h 478"/>
                <a:gd name="T8" fmla="*/ 363 w 40"/>
                <a:gd name="T9" fmla="*/ 23195 h 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8">
                  <a:moveTo>
                    <a:pt x="9" y="458"/>
                  </a:moveTo>
                  <a:cubicBezTo>
                    <a:pt x="9" y="473"/>
                    <a:pt x="27" y="476"/>
                    <a:pt x="40" y="478"/>
                  </a:cubicBezTo>
                  <a:cubicBezTo>
                    <a:pt x="18" y="478"/>
                    <a:pt x="0" y="475"/>
                    <a:pt x="0" y="4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" y="442"/>
                    <a:pt x="9" y="4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2" name="Freeform 396">
              <a:extLst>
                <a:ext uri="{FF2B5EF4-FFF2-40B4-BE49-F238E27FC236}">
                  <a16:creationId xmlns:a16="http://schemas.microsoft.com/office/drawing/2014/main" id="{CB5038E1-82BD-470E-B70B-32978F5AA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613"/>
              <a:ext cx="117" cy="1299"/>
            </a:xfrm>
            <a:custGeom>
              <a:avLst/>
              <a:gdLst>
                <a:gd name="T0" fmla="*/ 30 w 47"/>
                <a:gd name="T1" fmla="*/ 24652 h 487"/>
                <a:gd name="T2" fmla="*/ 1802 w 47"/>
                <a:gd name="T3" fmla="*/ 23686 h 487"/>
                <a:gd name="T4" fmla="*/ 1802 w 47"/>
                <a:gd name="T5" fmla="*/ 0 h 487"/>
                <a:gd name="T6" fmla="*/ 1698 w 47"/>
                <a:gd name="T7" fmla="*/ 0 h 487"/>
                <a:gd name="T8" fmla="*/ 1698 w 47"/>
                <a:gd name="T9" fmla="*/ 23379 h 487"/>
                <a:gd name="T10" fmla="*/ 0 w 47"/>
                <a:gd name="T11" fmla="*/ 24652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87">
                  <a:moveTo>
                    <a:pt x="1" y="487"/>
                  </a:moveTo>
                  <a:cubicBezTo>
                    <a:pt x="19" y="487"/>
                    <a:pt x="47" y="478"/>
                    <a:pt x="47" y="468"/>
                  </a:cubicBezTo>
                  <a:cubicBezTo>
                    <a:pt x="47" y="458"/>
                    <a:pt x="47" y="16"/>
                    <a:pt x="47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462"/>
                    <a:pt x="44" y="462"/>
                    <a:pt x="44" y="462"/>
                  </a:cubicBezTo>
                  <a:cubicBezTo>
                    <a:pt x="44" y="475"/>
                    <a:pt x="24" y="487"/>
                    <a:pt x="0" y="4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3" name="Freeform 397">
              <a:extLst>
                <a:ext uri="{FF2B5EF4-FFF2-40B4-BE49-F238E27FC236}">
                  <a16:creationId xmlns:a16="http://schemas.microsoft.com/office/drawing/2014/main" id="{DF2A2630-24AC-40A2-AE9F-B7B762016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4" y="2917"/>
              <a:ext cx="180" cy="208"/>
            </a:xfrm>
            <a:custGeom>
              <a:avLst/>
              <a:gdLst>
                <a:gd name="T0" fmla="*/ 2583 w 72"/>
                <a:gd name="T1" fmla="*/ 456 h 78"/>
                <a:gd name="T2" fmla="*/ 313 w 72"/>
                <a:gd name="T3" fmla="*/ 93 h 78"/>
                <a:gd name="T4" fmla="*/ 470 w 72"/>
                <a:gd name="T5" fmla="*/ 760 h 78"/>
                <a:gd name="T6" fmla="*/ 1875 w 72"/>
                <a:gd name="T7" fmla="*/ 3243 h 78"/>
                <a:gd name="T8" fmla="*/ 2813 w 72"/>
                <a:gd name="T9" fmla="*/ 3891 h 78"/>
                <a:gd name="T10" fmla="*/ 1688 w 72"/>
                <a:gd name="T11" fmla="*/ 2483 h 78"/>
                <a:gd name="T12" fmla="*/ 1613 w 72"/>
                <a:gd name="T13" fmla="*/ 760 h 78"/>
                <a:gd name="T14" fmla="*/ 2583 w 72"/>
                <a:gd name="T15" fmla="*/ 456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78">
                  <a:moveTo>
                    <a:pt x="66" y="9"/>
                  </a:moveTo>
                  <a:cubicBezTo>
                    <a:pt x="39" y="9"/>
                    <a:pt x="18" y="4"/>
                    <a:pt x="8" y="2"/>
                  </a:cubicBezTo>
                  <a:cubicBezTo>
                    <a:pt x="0" y="0"/>
                    <a:pt x="5" y="6"/>
                    <a:pt x="12" y="15"/>
                  </a:cubicBezTo>
                  <a:cubicBezTo>
                    <a:pt x="19" y="25"/>
                    <a:pt x="41" y="56"/>
                    <a:pt x="48" y="64"/>
                  </a:cubicBezTo>
                  <a:cubicBezTo>
                    <a:pt x="54" y="73"/>
                    <a:pt x="58" y="78"/>
                    <a:pt x="72" y="77"/>
                  </a:cubicBezTo>
                  <a:cubicBezTo>
                    <a:pt x="64" y="76"/>
                    <a:pt x="51" y="62"/>
                    <a:pt x="43" y="49"/>
                  </a:cubicBezTo>
                  <a:cubicBezTo>
                    <a:pt x="35" y="37"/>
                    <a:pt x="24" y="21"/>
                    <a:pt x="41" y="15"/>
                  </a:cubicBezTo>
                  <a:cubicBezTo>
                    <a:pt x="53" y="11"/>
                    <a:pt x="72" y="9"/>
                    <a:pt x="6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4" name="Freeform 398">
              <a:extLst>
                <a:ext uri="{FF2B5EF4-FFF2-40B4-BE49-F238E27FC236}">
                  <a16:creationId xmlns:a16="http://schemas.microsoft.com/office/drawing/2014/main" id="{2E853961-3A89-40B5-9B3A-4AC98292F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6" y="2923"/>
              <a:ext cx="160" cy="200"/>
            </a:xfrm>
            <a:custGeom>
              <a:avLst/>
              <a:gdLst>
                <a:gd name="T0" fmla="*/ 2313 w 64"/>
                <a:gd name="T1" fmla="*/ 56 h 75"/>
                <a:gd name="T2" fmla="*/ 2425 w 64"/>
                <a:gd name="T3" fmla="*/ 149 h 75"/>
                <a:gd name="T4" fmla="*/ 470 w 64"/>
                <a:gd name="T5" fmla="*/ 3640 h 75"/>
                <a:gd name="T6" fmla="*/ 0 w 64"/>
                <a:gd name="T7" fmla="*/ 3789 h 75"/>
                <a:gd name="T8" fmla="*/ 1020 w 64"/>
                <a:gd name="T9" fmla="*/ 2275 h 75"/>
                <a:gd name="T10" fmla="*/ 470 w 64"/>
                <a:gd name="T11" fmla="*/ 363 h 75"/>
                <a:gd name="T12" fmla="*/ 2313 w 64"/>
                <a:gd name="T13" fmla="*/ 5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" h="75">
                  <a:moveTo>
                    <a:pt x="59" y="1"/>
                  </a:moveTo>
                  <a:cubicBezTo>
                    <a:pt x="62" y="0"/>
                    <a:pt x="64" y="1"/>
                    <a:pt x="62" y="3"/>
                  </a:cubicBezTo>
                  <a:cubicBezTo>
                    <a:pt x="50" y="21"/>
                    <a:pt x="16" y="69"/>
                    <a:pt x="12" y="72"/>
                  </a:cubicBezTo>
                  <a:cubicBezTo>
                    <a:pt x="7" y="75"/>
                    <a:pt x="0" y="75"/>
                    <a:pt x="0" y="75"/>
                  </a:cubicBezTo>
                  <a:cubicBezTo>
                    <a:pt x="6" y="72"/>
                    <a:pt x="20" y="57"/>
                    <a:pt x="26" y="45"/>
                  </a:cubicBezTo>
                  <a:cubicBezTo>
                    <a:pt x="32" y="34"/>
                    <a:pt x="22" y="9"/>
                    <a:pt x="12" y="7"/>
                  </a:cubicBezTo>
                  <a:cubicBezTo>
                    <a:pt x="21" y="8"/>
                    <a:pt x="46" y="6"/>
                    <a:pt x="59" y="1"/>
                  </a:cubicBezTo>
                  <a:close/>
                </a:path>
              </a:pathLst>
            </a:custGeom>
            <a:solidFill>
              <a:srgbClr val="440E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5" name="Freeform 399">
              <a:extLst>
                <a:ext uri="{FF2B5EF4-FFF2-40B4-BE49-F238E27FC236}">
                  <a16:creationId xmlns:a16="http://schemas.microsoft.com/office/drawing/2014/main" id="{CB276352-B61C-4135-ABEE-26C9454F8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88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49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5"/>
                    <a:pt x="13" y="226"/>
                    <a:pt x="21" y="226"/>
                  </a:cubicBezTo>
                  <a:cubicBezTo>
                    <a:pt x="23" y="226"/>
                    <a:pt x="26" y="226"/>
                    <a:pt x="26" y="222"/>
                  </a:cubicBezTo>
                  <a:cubicBezTo>
                    <a:pt x="26" y="218"/>
                    <a:pt x="26" y="9"/>
                    <a:pt x="26" y="9"/>
                  </a:cubicBezTo>
                  <a:cubicBezTo>
                    <a:pt x="26" y="9"/>
                    <a:pt x="27" y="3"/>
                    <a:pt x="22" y="2"/>
                  </a:cubicBezTo>
                  <a:cubicBezTo>
                    <a:pt x="13" y="2"/>
                    <a:pt x="5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6" name="Freeform 400">
              <a:extLst>
                <a:ext uri="{FF2B5EF4-FFF2-40B4-BE49-F238E27FC236}">
                  <a16:creationId xmlns:a16="http://schemas.microsoft.com/office/drawing/2014/main" id="{C390CA70-D440-49F3-A399-14B44AC22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88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49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5"/>
                    <a:pt x="13" y="226"/>
                    <a:pt x="21" y="226"/>
                  </a:cubicBezTo>
                  <a:cubicBezTo>
                    <a:pt x="23" y="226"/>
                    <a:pt x="26" y="226"/>
                    <a:pt x="26" y="222"/>
                  </a:cubicBezTo>
                  <a:cubicBezTo>
                    <a:pt x="26" y="218"/>
                    <a:pt x="26" y="9"/>
                    <a:pt x="26" y="9"/>
                  </a:cubicBezTo>
                  <a:cubicBezTo>
                    <a:pt x="26" y="9"/>
                    <a:pt x="27" y="3"/>
                    <a:pt x="22" y="2"/>
                  </a:cubicBezTo>
                  <a:cubicBezTo>
                    <a:pt x="13" y="2"/>
                    <a:pt x="5" y="1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127" name="Freeform 401">
              <a:extLst>
                <a:ext uri="{FF2B5EF4-FFF2-40B4-BE49-F238E27FC236}">
                  <a16:creationId xmlns:a16="http://schemas.microsoft.com/office/drawing/2014/main" id="{AC82F08F-48C4-4265-9480-D4F22CE6D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2931"/>
              <a:ext cx="90" cy="160"/>
            </a:xfrm>
            <a:custGeom>
              <a:avLst/>
              <a:gdLst>
                <a:gd name="T0" fmla="*/ 1408 w 36"/>
                <a:gd name="T1" fmla="*/ 0 h 60"/>
                <a:gd name="T2" fmla="*/ 938 w 36"/>
                <a:gd name="T3" fmla="*/ 93 h 60"/>
                <a:gd name="T4" fmla="*/ 0 w 36"/>
                <a:gd name="T5" fmla="*/ 3037 h 60"/>
                <a:gd name="T6" fmla="*/ 1408 w 36"/>
                <a:gd name="T7" fmla="*/ 0 h 6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0">
                  <a:moveTo>
                    <a:pt x="36" y="0"/>
                  </a:moveTo>
                  <a:cubicBezTo>
                    <a:pt x="32" y="1"/>
                    <a:pt x="28" y="2"/>
                    <a:pt x="24" y="2"/>
                  </a:cubicBezTo>
                  <a:cubicBezTo>
                    <a:pt x="26" y="8"/>
                    <a:pt x="27" y="29"/>
                    <a:pt x="0" y="60"/>
                  </a:cubicBezTo>
                  <a:cubicBezTo>
                    <a:pt x="0" y="60"/>
                    <a:pt x="20" y="42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6870" name="Group 402">
            <a:extLst>
              <a:ext uri="{FF2B5EF4-FFF2-40B4-BE49-F238E27FC236}">
                <a16:creationId xmlns:a16="http://schemas.microsoft.com/office/drawing/2014/main" id="{27FCB563-7877-496B-BBD0-BDE7604E5E5F}"/>
              </a:ext>
            </a:extLst>
          </p:cNvPr>
          <p:cNvGrpSpPr>
            <a:grpSpLocks/>
          </p:cNvGrpSpPr>
          <p:nvPr/>
        </p:nvGrpSpPr>
        <p:grpSpPr bwMode="auto">
          <a:xfrm>
            <a:off x="8153400" y="1762125"/>
            <a:ext cx="990600" cy="3898900"/>
            <a:chOff x="4560" y="1200"/>
            <a:chExt cx="441" cy="1736"/>
          </a:xfrm>
        </p:grpSpPr>
        <p:sp>
          <p:nvSpPr>
            <p:cNvPr id="36871" name="Freeform 403">
              <a:extLst>
                <a:ext uri="{FF2B5EF4-FFF2-40B4-BE49-F238E27FC236}">
                  <a16:creationId xmlns:a16="http://schemas.microsoft.com/office/drawing/2014/main" id="{98E4B6F8-18ED-4FFF-A023-93DFE37CE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701"/>
              <a:ext cx="401" cy="235"/>
            </a:xfrm>
            <a:custGeom>
              <a:avLst/>
              <a:gdLst>
                <a:gd name="T0" fmla="*/ 0 w 160"/>
                <a:gd name="T1" fmla="*/ 0 h 88"/>
                <a:gd name="T2" fmla="*/ 0 w 160"/>
                <a:gd name="T3" fmla="*/ 0 h 88"/>
                <a:gd name="T4" fmla="*/ 2361 w 160"/>
                <a:gd name="T5" fmla="*/ 4230 h 88"/>
                <a:gd name="T6" fmla="*/ 3165 w 160"/>
                <a:gd name="T7" fmla="*/ 4478 h 88"/>
                <a:gd name="T8" fmla="*/ 3950 w 160"/>
                <a:gd name="T9" fmla="*/ 4230 h 88"/>
                <a:gd name="T10" fmla="*/ 6313 w 160"/>
                <a:gd name="T11" fmla="*/ 0 h 88"/>
                <a:gd name="T12" fmla="*/ 6313 w 160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0" y="63"/>
                    <a:pt x="60" y="83"/>
                  </a:cubicBezTo>
                  <a:cubicBezTo>
                    <a:pt x="64" y="87"/>
                    <a:pt x="69" y="88"/>
                    <a:pt x="80" y="88"/>
                  </a:cubicBezTo>
                  <a:cubicBezTo>
                    <a:pt x="91" y="88"/>
                    <a:pt x="96" y="87"/>
                    <a:pt x="100" y="83"/>
                  </a:cubicBezTo>
                  <a:cubicBezTo>
                    <a:pt x="123" y="60"/>
                    <a:pt x="160" y="2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Freeform 404">
              <a:extLst>
                <a:ext uri="{FF2B5EF4-FFF2-40B4-BE49-F238E27FC236}">
                  <a16:creationId xmlns:a16="http://schemas.microsoft.com/office/drawing/2014/main" id="{2152DBB2-8F25-4BEB-B582-21C5C6A02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368"/>
              <a:ext cx="401" cy="1365"/>
            </a:xfrm>
            <a:custGeom>
              <a:avLst/>
              <a:gdLst>
                <a:gd name="T0" fmla="*/ 6313 w 160"/>
                <a:gd name="T1" fmla="*/ 0 h 512"/>
                <a:gd name="T2" fmla="*/ 50 w 160"/>
                <a:gd name="T3" fmla="*/ 56 h 512"/>
                <a:gd name="T4" fmla="*/ 0 w 160"/>
                <a:gd name="T5" fmla="*/ 25103 h 512"/>
                <a:gd name="T6" fmla="*/ 0 w 160"/>
                <a:gd name="T7" fmla="*/ 25260 h 512"/>
                <a:gd name="T8" fmla="*/ 3165 w 160"/>
                <a:gd name="T9" fmla="*/ 25866 h 512"/>
                <a:gd name="T10" fmla="*/ 6263 w 160"/>
                <a:gd name="T11" fmla="*/ 25316 h 512"/>
                <a:gd name="T12" fmla="*/ 6313 w 160"/>
                <a:gd name="T13" fmla="*/ 25162 h 512"/>
                <a:gd name="T14" fmla="*/ 6313 w 160"/>
                <a:gd name="T15" fmla="*/ 0 h 5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0" h="512">
                  <a:moveTo>
                    <a:pt x="16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497"/>
                    <a:pt x="0" y="497"/>
                    <a:pt x="0" y="497"/>
                  </a:cubicBezTo>
                  <a:cubicBezTo>
                    <a:pt x="0" y="498"/>
                    <a:pt x="0" y="499"/>
                    <a:pt x="0" y="500"/>
                  </a:cubicBezTo>
                  <a:cubicBezTo>
                    <a:pt x="6" y="504"/>
                    <a:pt x="29" y="512"/>
                    <a:pt x="80" y="512"/>
                  </a:cubicBezTo>
                  <a:cubicBezTo>
                    <a:pt x="131" y="512"/>
                    <a:pt x="153" y="505"/>
                    <a:pt x="159" y="501"/>
                  </a:cubicBezTo>
                  <a:cubicBezTo>
                    <a:pt x="159" y="500"/>
                    <a:pt x="160" y="499"/>
                    <a:pt x="160" y="49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DAEBE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405">
              <a:extLst>
                <a:ext uri="{FF2B5EF4-FFF2-40B4-BE49-F238E27FC236}">
                  <a16:creationId xmlns:a16="http://schemas.microsoft.com/office/drawing/2014/main" id="{A6FD32E0-1187-4222-AF96-395E249E4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992"/>
              <a:ext cx="285" cy="720"/>
            </a:xfrm>
            <a:custGeom>
              <a:avLst/>
              <a:gdLst>
                <a:gd name="T0" fmla="*/ 2238 w 114"/>
                <a:gd name="T1" fmla="*/ 56 h 270"/>
                <a:gd name="T2" fmla="*/ 0 w 114"/>
                <a:gd name="T3" fmla="*/ 0 h 270"/>
                <a:gd name="T4" fmla="*/ 0 w 114"/>
                <a:gd name="T5" fmla="*/ 12651 h 270"/>
                <a:gd name="T6" fmla="*/ 2238 w 114"/>
                <a:gd name="T7" fmla="*/ 13653 h 270"/>
                <a:gd name="T8" fmla="*/ 4458 w 114"/>
                <a:gd name="T9" fmla="*/ 12651 h 270"/>
                <a:gd name="T10" fmla="*/ 4458 w 114"/>
                <a:gd name="T11" fmla="*/ 0 h 270"/>
                <a:gd name="T12" fmla="*/ 2238 w 114"/>
                <a:gd name="T13" fmla="*/ 56 h 2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4" h="270">
                  <a:moveTo>
                    <a:pt x="57" y="1"/>
                  </a:moveTo>
                  <a:cubicBezTo>
                    <a:pt x="35" y="1"/>
                    <a:pt x="14" y="1"/>
                    <a:pt x="0" y="0"/>
                  </a:cubicBezTo>
                  <a:cubicBezTo>
                    <a:pt x="0" y="250"/>
                    <a:pt x="0" y="250"/>
                    <a:pt x="0" y="250"/>
                  </a:cubicBezTo>
                  <a:cubicBezTo>
                    <a:pt x="0" y="267"/>
                    <a:pt x="26" y="270"/>
                    <a:pt x="57" y="270"/>
                  </a:cubicBezTo>
                  <a:cubicBezTo>
                    <a:pt x="89" y="270"/>
                    <a:pt x="114" y="267"/>
                    <a:pt x="114" y="25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00" y="1"/>
                    <a:pt x="80" y="1"/>
                    <a:pt x="57" y="1"/>
                  </a:cubicBez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Freeform 406">
              <a:extLst>
                <a:ext uri="{FF2B5EF4-FFF2-40B4-BE49-F238E27FC236}">
                  <a16:creationId xmlns:a16="http://schemas.microsoft.com/office/drawing/2014/main" id="{62368F9E-1F38-4487-AEE1-DA2C693C4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344"/>
              <a:ext cx="285" cy="651"/>
            </a:xfrm>
            <a:custGeom>
              <a:avLst/>
              <a:gdLst>
                <a:gd name="T0" fmla="*/ 0 w 114"/>
                <a:gd name="T1" fmla="*/ 0 h 244"/>
                <a:gd name="T2" fmla="*/ 0 w 114"/>
                <a:gd name="T3" fmla="*/ 12308 h 244"/>
                <a:gd name="T4" fmla="*/ 2238 w 114"/>
                <a:gd name="T5" fmla="*/ 12364 h 244"/>
                <a:gd name="T6" fmla="*/ 4458 w 114"/>
                <a:gd name="T7" fmla="*/ 12308 h 244"/>
                <a:gd name="T8" fmla="*/ 4458 w 114"/>
                <a:gd name="T9" fmla="*/ 0 h 244"/>
                <a:gd name="T10" fmla="*/ 0 w 114"/>
                <a:gd name="T11" fmla="*/ 0 h 24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244">
                  <a:moveTo>
                    <a:pt x="0" y="0"/>
                  </a:moveTo>
                  <a:cubicBezTo>
                    <a:pt x="0" y="243"/>
                    <a:pt x="0" y="243"/>
                    <a:pt x="0" y="243"/>
                  </a:cubicBezTo>
                  <a:cubicBezTo>
                    <a:pt x="14" y="244"/>
                    <a:pt x="35" y="244"/>
                    <a:pt x="57" y="244"/>
                  </a:cubicBezTo>
                  <a:cubicBezTo>
                    <a:pt x="80" y="244"/>
                    <a:pt x="100" y="244"/>
                    <a:pt x="114" y="243"/>
                  </a:cubicBezTo>
                  <a:cubicBezTo>
                    <a:pt x="114" y="0"/>
                    <a:pt x="114" y="0"/>
                    <a:pt x="11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1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407">
              <a:extLst>
                <a:ext uri="{FF2B5EF4-FFF2-40B4-BE49-F238E27FC236}">
                  <a16:creationId xmlns:a16="http://schemas.microsoft.com/office/drawing/2014/main" id="{63F10C57-ABFD-4A8E-9440-162E6B68D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992"/>
              <a:ext cx="143" cy="720"/>
            </a:xfrm>
            <a:custGeom>
              <a:avLst/>
              <a:gdLst>
                <a:gd name="T0" fmla="*/ 1819 w 57"/>
                <a:gd name="T1" fmla="*/ 56 h 270"/>
                <a:gd name="T2" fmla="*/ 1819 w 57"/>
                <a:gd name="T3" fmla="*/ 12493 h 270"/>
                <a:gd name="T4" fmla="*/ 0 w 57"/>
                <a:gd name="T5" fmla="*/ 13653 h 270"/>
                <a:gd name="T6" fmla="*/ 2260 w 57"/>
                <a:gd name="T7" fmla="*/ 12651 h 270"/>
                <a:gd name="T8" fmla="*/ 2260 w 57"/>
                <a:gd name="T9" fmla="*/ 0 h 270"/>
                <a:gd name="T10" fmla="*/ 1819 w 57"/>
                <a:gd name="T11" fmla="*/ 56 h 2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270">
                  <a:moveTo>
                    <a:pt x="46" y="1"/>
                  </a:moveTo>
                  <a:cubicBezTo>
                    <a:pt x="46" y="247"/>
                    <a:pt x="46" y="247"/>
                    <a:pt x="46" y="247"/>
                  </a:cubicBezTo>
                  <a:cubicBezTo>
                    <a:pt x="46" y="265"/>
                    <a:pt x="22" y="269"/>
                    <a:pt x="0" y="270"/>
                  </a:cubicBezTo>
                  <a:cubicBezTo>
                    <a:pt x="32" y="270"/>
                    <a:pt x="57" y="267"/>
                    <a:pt x="57" y="25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4" y="0"/>
                    <a:pt x="50" y="1"/>
                    <a:pt x="46" y="1"/>
                  </a:cubicBez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Freeform 408">
              <a:extLst>
                <a:ext uri="{FF2B5EF4-FFF2-40B4-BE49-F238E27FC236}">
                  <a16:creationId xmlns:a16="http://schemas.microsoft.com/office/drawing/2014/main" id="{8FE60880-D067-4DCB-8663-56859CAAE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341"/>
              <a:ext cx="28" cy="654"/>
            </a:xfrm>
            <a:custGeom>
              <a:avLst/>
              <a:gdLst>
                <a:gd name="T0" fmla="*/ 0 w 11"/>
                <a:gd name="T1" fmla="*/ 0 h 245"/>
                <a:gd name="T2" fmla="*/ 0 w 11"/>
                <a:gd name="T3" fmla="*/ 12442 h 245"/>
                <a:gd name="T4" fmla="*/ 461 w 11"/>
                <a:gd name="T5" fmla="*/ 12383 h 245"/>
                <a:gd name="T6" fmla="*/ 461 w 11"/>
                <a:gd name="T7" fmla="*/ 56 h 245"/>
                <a:gd name="T8" fmla="*/ 0 w 11"/>
                <a:gd name="T9" fmla="*/ 0 h 2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45">
                  <a:moveTo>
                    <a:pt x="0" y="0"/>
                  </a:moveTo>
                  <a:cubicBezTo>
                    <a:pt x="0" y="245"/>
                    <a:pt x="0" y="245"/>
                    <a:pt x="0" y="245"/>
                  </a:cubicBezTo>
                  <a:cubicBezTo>
                    <a:pt x="4" y="245"/>
                    <a:pt x="8" y="244"/>
                    <a:pt x="11" y="244"/>
                  </a:cubicBezTo>
                  <a:cubicBezTo>
                    <a:pt x="11" y="1"/>
                    <a:pt x="11" y="1"/>
                    <a:pt x="1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409">
              <a:extLst>
                <a:ext uri="{FF2B5EF4-FFF2-40B4-BE49-F238E27FC236}">
                  <a16:creationId xmlns:a16="http://schemas.microsoft.com/office/drawing/2014/main" id="{5469ED84-BE4B-4FE0-8CE5-6CC9428AB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1973"/>
              <a:ext cx="28" cy="24"/>
            </a:xfrm>
            <a:custGeom>
              <a:avLst/>
              <a:gdLst>
                <a:gd name="T0" fmla="*/ 461 w 11"/>
                <a:gd name="T1" fmla="*/ 0 h 9"/>
                <a:gd name="T2" fmla="*/ 0 w 11"/>
                <a:gd name="T3" fmla="*/ 0 h 9"/>
                <a:gd name="T4" fmla="*/ 0 w 11"/>
                <a:gd name="T5" fmla="*/ 456 h 9"/>
                <a:gd name="T6" fmla="*/ 247 w 11"/>
                <a:gd name="T7" fmla="*/ 456 h 9"/>
                <a:gd name="T8" fmla="*/ 247 w 11"/>
                <a:gd name="T9" fmla="*/ 456 h 9"/>
                <a:gd name="T10" fmla="*/ 461 w 11"/>
                <a:gd name="T11" fmla="*/ 456 h 9"/>
                <a:gd name="T12" fmla="*/ 461 w 11"/>
                <a:gd name="T13" fmla="*/ 363 h 9"/>
                <a:gd name="T14" fmla="*/ 461 w 11"/>
                <a:gd name="T15" fmla="*/ 0 h 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8" y="0"/>
                    <a:pt x="4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4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8" y="9"/>
                    <a:pt x="9" y="9"/>
                    <a:pt x="11" y="9"/>
                  </a:cubicBezTo>
                  <a:cubicBezTo>
                    <a:pt x="11" y="9"/>
                    <a:pt x="11" y="7"/>
                    <a:pt x="11" y="7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410">
              <a:extLst>
                <a:ext uri="{FF2B5EF4-FFF2-40B4-BE49-F238E27FC236}">
                  <a16:creationId xmlns:a16="http://schemas.microsoft.com/office/drawing/2014/main" id="{043E192D-1E42-4D2D-BA99-2BD48D0EF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1328"/>
              <a:ext cx="172" cy="1397"/>
            </a:xfrm>
            <a:custGeom>
              <a:avLst/>
              <a:gdLst>
                <a:gd name="T0" fmla="*/ 2356 w 69"/>
                <a:gd name="T1" fmla="*/ 205 h 524"/>
                <a:gd name="T2" fmla="*/ 2356 w 69"/>
                <a:gd name="T3" fmla="*/ 25466 h 524"/>
                <a:gd name="T4" fmla="*/ 0 w 69"/>
                <a:gd name="T5" fmla="*/ 26468 h 524"/>
                <a:gd name="T6" fmla="*/ 2665 w 69"/>
                <a:gd name="T7" fmla="*/ 25466 h 524"/>
                <a:gd name="T8" fmla="*/ 2665 w 69"/>
                <a:gd name="T9" fmla="*/ 0 h 5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9" h="524">
                  <a:moveTo>
                    <a:pt x="61" y="4"/>
                  </a:moveTo>
                  <a:cubicBezTo>
                    <a:pt x="61" y="24"/>
                    <a:pt x="61" y="492"/>
                    <a:pt x="61" y="504"/>
                  </a:cubicBezTo>
                  <a:cubicBezTo>
                    <a:pt x="61" y="515"/>
                    <a:pt x="24" y="524"/>
                    <a:pt x="0" y="524"/>
                  </a:cubicBezTo>
                  <a:cubicBezTo>
                    <a:pt x="22" y="524"/>
                    <a:pt x="69" y="524"/>
                    <a:pt x="69" y="504"/>
                  </a:cubicBezTo>
                  <a:cubicBezTo>
                    <a:pt x="69" y="485"/>
                    <a:pt x="69" y="13"/>
                    <a:pt x="69" y="0"/>
                  </a:cubicBezTo>
                </a:path>
              </a:pathLst>
            </a:custGeom>
            <a:solidFill>
              <a:srgbClr val="9FC9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411">
              <a:extLst>
                <a:ext uri="{FF2B5EF4-FFF2-40B4-BE49-F238E27FC236}">
                  <a16:creationId xmlns:a16="http://schemas.microsoft.com/office/drawing/2014/main" id="{6478E200-2CC0-4A8D-81DB-814EFEB6F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1411"/>
              <a:ext cx="328" cy="37"/>
            </a:xfrm>
            <a:custGeom>
              <a:avLst/>
              <a:gdLst>
                <a:gd name="T0" fmla="*/ 0 w 131"/>
                <a:gd name="T1" fmla="*/ 56 h 14"/>
                <a:gd name="T2" fmla="*/ 5103 w 131"/>
                <a:gd name="T3" fmla="*/ 481 h 14"/>
                <a:gd name="T4" fmla="*/ 5148 w 131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14">
                  <a:moveTo>
                    <a:pt x="0" y="1"/>
                  </a:moveTo>
                  <a:cubicBezTo>
                    <a:pt x="8" y="8"/>
                    <a:pt x="95" y="14"/>
                    <a:pt x="130" y="10"/>
                  </a:cubicBezTo>
                  <a:cubicBezTo>
                    <a:pt x="131" y="0"/>
                    <a:pt x="131" y="0"/>
                    <a:pt x="131" y="0"/>
                  </a:cubicBezTo>
                </a:path>
              </a:pathLst>
            </a:custGeom>
            <a:solidFill>
              <a:srgbClr val="88B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Oval 412">
              <a:extLst>
                <a:ext uri="{FF2B5EF4-FFF2-40B4-BE49-F238E27FC236}">
                  <a16:creationId xmlns:a16="http://schemas.microsoft.com/office/drawing/2014/main" id="{70EB36F2-F210-4D9D-9AA7-7DBACF137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1437"/>
              <a:ext cx="25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1" name="Oval 413">
              <a:extLst>
                <a:ext uri="{FF2B5EF4-FFF2-40B4-BE49-F238E27FC236}">
                  <a16:creationId xmlns:a16="http://schemas.microsoft.com/office/drawing/2014/main" id="{2BA0943B-B3D9-4D6B-B40A-C643C42F1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8" y="144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2" name="Oval 414">
              <a:extLst>
                <a:ext uri="{FF2B5EF4-FFF2-40B4-BE49-F238E27FC236}">
                  <a16:creationId xmlns:a16="http://schemas.microsoft.com/office/drawing/2014/main" id="{95F42A29-ADB6-44B4-9693-92EF1488B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3" y="144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83" name="Freeform 415">
              <a:extLst>
                <a:ext uri="{FF2B5EF4-FFF2-40B4-BE49-F238E27FC236}">
                  <a16:creationId xmlns:a16="http://schemas.microsoft.com/office/drawing/2014/main" id="{41D36672-8FDB-445B-A337-B0F49A48D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1379"/>
              <a:ext cx="1" cy="1320"/>
            </a:xfrm>
            <a:custGeom>
              <a:avLst/>
              <a:gdLst>
                <a:gd name="T0" fmla="*/ 0 w 1"/>
                <a:gd name="T1" fmla="*/ 1320 h 1320"/>
                <a:gd name="T2" fmla="*/ 0 w 1"/>
                <a:gd name="T3" fmla="*/ 1320 h 1320"/>
                <a:gd name="T4" fmla="*/ 0 w 1"/>
                <a:gd name="T5" fmla="*/ 0 h 13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320">
                  <a:moveTo>
                    <a:pt x="0" y="1320"/>
                  </a:moveTo>
                  <a:lnTo>
                    <a:pt x="0" y="1320"/>
                  </a:lnTo>
                  <a:lnTo>
                    <a:pt x="0" y="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Freeform 416">
              <a:extLst>
                <a:ext uri="{FF2B5EF4-FFF2-40B4-BE49-F238E27FC236}">
                  <a16:creationId xmlns:a16="http://schemas.microsoft.com/office/drawing/2014/main" id="{D4C5B709-F543-4E50-B19A-DA770E456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379"/>
              <a:ext cx="1" cy="1320"/>
            </a:xfrm>
            <a:custGeom>
              <a:avLst/>
              <a:gdLst>
                <a:gd name="T0" fmla="*/ 0 w 1"/>
                <a:gd name="T1" fmla="*/ 0 h 1320"/>
                <a:gd name="T2" fmla="*/ 0 w 1"/>
                <a:gd name="T3" fmla="*/ 1320 h 1320"/>
                <a:gd name="T4" fmla="*/ 0 w 1"/>
                <a:gd name="T5" fmla="*/ 1320 h 1320"/>
                <a:gd name="T6" fmla="*/ 0 w 1"/>
                <a:gd name="T7" fmla="*/ 1320 h 13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320">
                  <a:moveTo>
                    <a:pt x="0" y="0"/>
                  </a:moveTo>
                  <a:lnTo>
                    <a:pt x="0" y="1320"/>
                  </a:ln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Freeform 417">
              <a:extLst>
                <a:ext uri="{FF2B5EF4-FFF2-40B4-BE49-F238E27FC236}">
                  <a16:creationId xmlns:a16="http://schemas.microsoft.com/office/drawing/2014/main" id="{9B3AEFE2-BA8F-4CA1-AA4F-1194ABDFE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2701"/>
              <a:ext cx="401" cy="235"/>
            </a:xfrm>
            <a:custGeom>
              <a:avLst/>
              <a:gdLst>
                <a:gd name="T0" fmla="*/ 0 w 160"/>
                <a:gd name="T1" fmla="*/ 0 h 88"/>
                <a:gd name="T2" fmla="*/ 0 w 160"/>
                <a:gd name="T3" fmla="*/ 0 h 88"/>
                <a:gd name="T4" fmla="*/ 2361 w 160"/>
                <a:gd name="T5" fmla="*/ 4230 h 88"/>
                <a:gd name="T6" fmla="*/ 3165 w 160"/>
                <a:gd name="T7" fmla="*/ 4478 h 88"/>
                <a:gd name="T8" fmla="*/ 3950 w 160"/>
                <a:gd name="T9" fmla="*/ 4230 h 88"/>
                <a:gd name="T10" fmla="*/ 6313 w 160"/>
                <a:gd name="T11" fmla="*/ 0 h 88"/>
                <a:gd name="T12" fmla="*/ 6313 w 160"/>
                <a:gd name="T13" fmla="*/ 0 h 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0" h="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40" y="63"/>
                    <a:pt x="60" y="83"/>
                  </a:cubicBezTo>
                  <a:cubicBezTo>
                    <a:pt x="64" y="87"/>
                    <a:pt x="69" y="88"/>
                    <a:pt x="80" y="88"/>
                  </a:cubicBezTo>
                  <a:cubicBezTo>
                    <a:pt x="91" y="88"/>
                    <a:pt x="96" y="87"/>
                    <a:pt x="100" y="83"/>
                  </a:cubicBezTo>
                  <a:cubicBezTo>
                    <a:pt x="123" y="60"/>
                    <a:pt x="160" y="2"/>
                    <a:pt x="160" y="0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Freeform 418">
              <a:extLst>
                <a:ext uri="{FF2B5EF4-FFF2-40B4-BE49-F238E27FC236}">
                  <a16:creationId xmlns:a16="http://schemas.microsoft.com/office/drawing/2014/main" id="{EA07DE09-88B3-4517-B724-24AFA11BE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2704"/>
              <a:ext cx="198" cy="29"/>
            </a:xfrm>
            <a:custGeom>
              <a:avLst/>
              <a:gdLst>
                <a:gd name="T0" fmla="*/ 0 w 79"/>
                <a:gd name="T1" fmla="*/ 527 h 11"/>
                <a:gd name="T2" fmla="*/ 3115 w 79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9" h="11">
                  <a:moveTo>
                    <a:pt x="0" y="11"/>
                  </a:moveTo>
                  <a:cubicBezTo>
                    <a:pt x="51" y="11"/>
                    <a:pt x="73" y="4"/>
                    <a:pt x="7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Freeform 419">
              <a:extLst>
                <a:ext uri="{FF2B5EF4-FFF2-40B4-BE49-F238E27FC236}">
                  <a16:creationId xmlns:a16="http://schemas.microsoft.com/office/drawing/2014/main" id="{3FAE3BFB-D2D2-4FBA-BF1F-76ADB2E6F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501"/>
              <a:ext cx="171" cy="8"/>
            </a:xfrm>
            <a:custGeom>
              <a:avLst/>
              <a:gdLst>
                <a:gd name="T0" fmla="*/ 0 w 68"/>
                <a:gd name="T1" fmla="*/ 149 h 3"/>
                <a:gd name="T2" fmla="*/ 2718 w 6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8" h="3">
                  <a:moveTo>
                    <a:pt x="0" y="3"/>
                  </a:moveTo>
                  <a:cubicBezTo>
                    <a:pt x="34" y="3"/>
                    <a:pt x="51" y="2"/>
                    <a:pt x="68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Freeform 420">
              <a:extLst>
                <a:ext uri="{FF2B5EF4-FFF2-40B4-BE49-F238E27FC236}">
                  <a16:creationId xmlns:a16="http://schemas.microsoft.com/office/drawing/2014/main" id="{ED2265E7-7A55-4C30-9C1F-A425064D8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469"/>
              <a:ext cx="20" cy="35"/>
            </a:xfrm>
            <a:custGeom>
              <a:avLst/>
              <a:gdLst>
                <a:gd name="T0" fmla="*/ 283 w 8"/>
                <a:gd name="T1" fmla="*/ 59 h 13"/>
                <a:gd name="T2" fmla="*/ 83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71 h 13"/>
                <a:gd name="T22" fmla="*/ 83 w 8"/>
                <a:gd name="T23" fmla="*/ 312 h 13"/>
                <a:gd name="T24" fmla="*/ 0 w 8"/>
                <a:gd name="T25" fmla="*/ 312 h 13"/>
                <a:gd name="T26" fmla="*/ 50 w 8"/>
                <a:gd name="T27" fmla="*/ 0 h 13"/>
                <a:gd name="T28" fmla="*/ 283 w 8"/>
                <a:gd name="T29" fmla="*/ 0 h 13"/>
                <a:gd name="T30" fmla="*/ 28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7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6" y="10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Freeform 421">
              <a:extLst>
                <a:ext uri="{FF2B5EF4-FFF2-40B4-BE49-F238E27FC236}">
                  <a16:creationId xmlns:a16="http://schemas.microsoft.com/office/drawing/2014/main" id="{DD52706D-98D9-46D5-9954-F11A1B010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1467"/>
              <a:ext cx="20" cy="37"/>
            </a:xfrm>
            <a:custGeom>
              <a:avLst/>
              <a:gdLst>
                <a:gd name="T0" fmla="*/ 158 w 8"/>
                <a:gd name="T1" fmla="*/ 685 h 14"/>
                <a:gd name="T2" fmla="*/ 0 w 8"/>
                <a:gd name="T3" fmla="*/ 349 h 14"/>
                <a:gd name="T4" fmla="*/ 158 w 8"/>
                <a:gd name="T5" fmla="*/ 0 h 14"/>
                <a:gd name="T6" fmla="*/ 313 w 8"/>
                <a:gd name="T7" fmla="*/ 349 h 14"/>
                <a:gd name="T8" fmla="*/ 158 w 8"/>
                <a:gd name="T9" fmla="*/ 685 h 14"/>
                <a:gd name="T10" fmla="*/ 158 w 8"/>
                <a:gd name="T11" fmla="*/ 595 h 14"/>
                <a:gd name="T12" fmla="*/ 283 w 8"/>
                <a:gd name="T13" fmla="*/ 349 h 14"/>
                <a:gd name="T14" fmla="*/ 158 w 8"/>
                <a:gd name="T15" fmla="*/ 90 h 14"/>
                <a:gd name="T16" fmla="*/ 50 w 8"/>
                <a:gd name="T17" fmla="*/ 349 h 14"/>
                <a:gd name="T18" fmla="*/ 158 w 8"/>
                <a:gd name="T19" fmla="*/ 59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8" y="3"/>
                    <a:pt x="8" y="7"/>
                  </a:cubicBezTo>
                  <a:cubicBezTo>
                    <a:pt x="8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Freeform 422">
              <a:extLst>
                <a:ext uri="{FF2B5EF4-FFF2-40B4-BE49-F238E27FC236}">
                  <a16:creationId xmlns:a16="http://schemas.microsoft.com/office/drawing/2014/main" id="{A32D127E-14DE-4A9B-BBE2-0943C868C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520"/>
              <a:ext cx="35" cy="27"/>
            </a:xfrm>
            <a:custGeom>
              <a:avLst/>
              <a:gdLst>
                <a:gd name="T0" fmla="*/ 0 w 14"/>
                <a:gd name="T1" fmla="*/ 159 h 10"/>
                <a:gd name="T2" fmla="*/ 0 w 14"/>
                <a:gd name="T3" fmla="*/ 0 h 10"/>
                <a:gd name="T4" fmla="*/ 83 w 14"/>
                <a:gd name="T5" fmla="*/ 0 h 10"/>
                <a:gd name="T6" fmla="*/ 83 w 14"/>
                <a:gd name="T7" fmla="*/ 103 h 10"/>
                <a:gd name="T8" fmla="*/ 83 w 14"/>
                <a:gd name="T9" fmla="*/ 103 h 10"/>
                <a:gd name="T10" fmla="*/ 208 w 14"/>
                <a:gd name="T11" fmla="*/ 0 h 10"/>
                <a:gd name="T12" fmla="*/ 313 w 14"/>
                <a:gd name="T13" fmla="*/ 103 h 10"/>
                <a:gd name="T14" fmla="*/ 313 w 14"/>
                <a:gd name="T15" fmla="*/ 103 h 10"/>
                <a:gd name="T16" fmla="*/ 363 w 14"/>
                <a:gd name="T17" fmla="*/ 0 h 10"/>
                <a:gd name="T18" fmla="*/ 438 w 14"/>
                <a:gd name="T19" fmla="*/ 0 h 10"/>
                <a:gd name="T20" fmla="*/ 550 w 14"/>
                <a:gd name="T21" fmla="*/ 219 h 10"/>
                <a:gd name="T22" fmla="*/ 550 w 14"/>
                <a:gd name="T23" fmla="*/ 532 h 10"/>
                <a:gd name="T24" fmla="*/ 470 w 14"/>
                <a:gd name="T25" fmla="*/ 532 h 10"/>
                <a:gd name="T26" fmla="*/ 470 w 14"/>
                <a:gd name="T27" fmla="*/ 219 h 10"/>
                <a:gd name="T28" fmla="*/ 395 w 14"/>
                <a:gd name="T29" fmla="*/ 59 h 10"/>
                <a:gd name="T30" fmla="*/ 313 w 14"/>
                <a:gd name="T31" fmla="*/ 159 h 10"/>
                <a:gd name="T32" fmla="*/ 313 w 14"/>
                <a:gd name="T33" fmla="*/ 219 h 10"/>
                <a:gd name="T34" fmla="*/ 313 w 14"/>
                <a:gd name="T35" fmla="*/ 532 h 10"/>
                <a:gd name="T36" fmla="*/ 238 w 14"/>
                <a:gd name="T37" fmla="*/ 532 h 10"/>
                <a:gd name="T38" fmla="*/ 238 w 14"/>
                <a:gd name="T39" fmla="*/ 219 h 10"/>
                <a:gd name="T40" fmla="*/ 158 w 14"/>
                <a:gd name="T41" fmla="*/ 59 h 10"/>
                <a:gd name="T42" fmla="*/ 83 w 14"/>
                <a:gd name="T43" fmla="*/ 159 h 10"/>
                <a:gd name="T44" fmla="*/ 83 w 14"/>
                <a:gd name="T45" fmla="*/ 219 h 10"/>
                <a:gd name="T46" fmla="*/ 83 w 14"/>
                <a:gd name="T47" fmla="*/ 532 h 10"/>
                <a:gd name="T48" fmla="*/ 0 w 14"/>
                <a:gd name="T49" fmla="*/ 532 h 10"/>
                <a:gd name="T50" fmla="*/ 0 w 14"/>
                <a:gd name="T51" fmla="*/ 159 h 1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4" h="10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6" y="0"/>
                    <a:pt x="7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1"/>
                    <a:pt x="8" y="1"/>
                    <a:pt x="9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2" y="0"/>
                    <a:pt x="14" y="1"/>
                    <a:pt x="14" y="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2" y="1"/>
                    <a:pt x="10" y="1"/>
                  </a:cubicBezTo>
                  <a:cubicBezTo>
                    <a:pt x="9" y="1"/>
                    <a:pt x="8" y="2"/>
                    <a:pt x="8" y="3"/>
                  </a:cubicBezTo>
                  <a:cubicBezTo>
                    <a:pt x="8" y="3"/>
                    <a:pt x="8" y="3"/>
                    <a:pt x="8" y="4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2"/>
                    <a:pt x="6" y="1"/>
                    <a:pt x="4" y="1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Rectangle 423">
              <a:extLst>
                <a:ext uri="{FF2B5EF4-FFF2-40B4-BE49-F238E27FC236}">
                  <a16:creationId xmlns:a16="http://schemas.microsoft.com/office/drawing/2014/main" id="{AB6BA218-3EF9-421D-97AD-4F598B255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1507"/>
              <a:ext cx="3" cy="4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892" name="Freeform 424">
              <a:extLst>
                <a:ext uri="{FF2B5EF4-FFF2-40B4-BE49-F238E27FC236}">
                  <a16:creationId xmlns:a16="http://schemas.microsoft.com/office/drawing/2014/main" id="{9D244AE4-C7BD-433D-82D8-3035A2084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1627"/>
              <a:ext cx="23" cy="34"/>
            </a:xfrm>
            <a:custGeom>
              <a:avLst/>
              <a:gdLst>
                <a:gd name="T0" fmla="*/ 248 w 9"/>
                <a:gd name="T1" fmla="*/ 609 h 13"/>
                <a:gd name="T2" fmla="*/ 248 w 9"/>
                <a:gd name="T3" fmla="*/ 432 h 13"/>
                <a:gd name="T4" fmla="*/ 0 w 9"/>
                <a:gd name="T5" fmla="*/ 432 h 13"/>
                <a:gd name="T6" fmla="*/ 0 w 9"/>
                <a:gd name="T7" fmla="*/ 377 h 13"/>
                <a:gd name="T8" fmla="*/ 248 w 9"/>
                <a:gd name="T9" fmla="*/ 0 h 13"/>
                <a:gd name="T10" fmla="*/ 332 w 9"/>
                <a:gd name="T11" fmla="*/ 0 h 13"/>
                <a:gd name="T12" fmla="*/ 332 w 9"/>
                <a:gd name="T13" fmla="*/ 377 h 13"/>
                <a:gd name="T14" fmla="*/ 386 w 9"/>
                <a:gd name="T15" fmla="*/ 377 h 13"/>
                <a:gd name="T16" fmla="*/ 386 w 9"/>
                <a:gd name="T17" fmla="*/ 432 h 13"/>
                <a:gd name="T18" fmla="*/ 332 w 9"/>
                <a:gd name="T19" fmla="*/ 432 h 13"/>
                <a:gd name="T20" fmla="*/ 332 w 9"/>
                <a:gd name="T21" fmla="*/ 609 h 13"/>
                <a:gd name="T22" fmla="*/ 248 w 9"/>
                <a:gd name="T23" fmla="*/ 609 h 13"/>
                <a:gd name="T24" fmla="*/ 248 w 9"/>
                <a:gd name="T25" fmla="*/ 377 h 13"/>
                <a:gd name="T26" fmla="*/ 248 w 9"/>
                <a:gd name="T27" fmla="*/ 178 h 13"/>
                <a:gd name="T28" fmla="*/ 248 w 9"/>
                <a:gd name="T29" fmla="*/ 89 h 13"/>
                <a:gd name="T30" fmla="*/ 248 w 9"/>
                <a:gd name="T31" fmla="*/ 89 h 13"/>
                <a:gd name="T32" fmla="*/ 215 w 9"/>
                <a:gd name="T33" fmla="*/ 178 h 13"/>
                <a:gd name="T34" fmla="*/ 84 w 9"/>
                <a:gd name="T35" fmla="*/ 377 h 13"/>
                <a:gd name="T36" fmla="*/ 84 w 9"/>
                <a:gd name="T37" fmla="*/ 377 h 13"/>
                <a:gd name="T38" fmla="*/ 248 w 9"/>
                <a:gd name="T39" fmla="*/ 377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13">
                  <a:moveTo>
                    <a:pt x="6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3"/>
                    <a:pt x="5" y="4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Freeform 425">
              <a:extLst>
                <a:ext uri="{FF2B5EF4-FFF2-40B4-BE49-F238E27FC236}">
                  <a16:creationId xmlns:a16="http://schemas.microsoft.com/office/drawing/2014/main" id="{4288884E-632A-4AED-862E-0FA71498B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627"/>
              <a:ext cx="20" cy="34"/>
            </a:xfrm>
            <a:custGeom>
              <a:avLst/>
              <a:gdLst>
                <a:gd name="T0" fmla="*/ 313 w 8"/>
                <a:gd name="T1" fmla="*/ 55 h 13"/>
                <a:gd name="T2" fmla="*/ 125 w 8"/>
                <a:gd name="T3" fmla="*/ 55 h 13"/>
                <a:gd name="T4" fmla="*/ 83 w 8"/>
                <a:gd name="T5" fmla="*/ 233 h 13"/>
                <a:gd name="T6" fmla="*/ 125 w 8"/>
                <a:gd name="T7" fmla="*/ 233 h 13"/>
                <a:gd name="T8" fmla="*/ 238 w 8"/>
                <a:gd name="T9" fmla="*/ 233 h 13"/>
                <a:gd name="T10" fmla="*/ 313 w 8"/>
                <a:gd name="T11" fmla="*/ 432 h 13"/>
                <a:gd name="T12" fmla="*/ 125 w 8"/>
                <a:gd name="T13" fmla="*/ 609 h 13"/>
                <a:gd name="T14" fmla="*/ 0 w 8"/>
                <a:gd name="T15" fmla="*/ 554 h 13"/>
                <a:gd name="T16" fmla="*/ 0 w 8"/>
                <a:gd name="T17" fmla="*/ 520 h 13"/>
                <a:gd name="T18" fmla="*/ 125 w 8"/>
                <a:gd name="T19" fmla="*/ 554 h 13"/>
                <a:gd name="T20" fmla="*/ 238 w 8"/>
                <a:gd name="T21" fmla="*/ 432 h 13"/>
                <a:gd name="T22" fmla="*/ 83 w 8"/>
                <a:gd name="T23" fmla="*/ 288 h 13"/>
                <a:gd name="T24" fmla="*/ 50 w 8"/>
                <a:gd name="T25" fmla="*/ 288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5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Freeform 426">
              <a:extLst>
                <a:ext uri="{FF2B5EF4-FFF2-40B4-BE49-F238E27FC236}">
                  <a16:creationId xmlns:a16="http://schemas.microsoft.com/office/drawing/2014/main" id="{74BCFC4F-3C23-48D0-BE12-98B764D71B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5" y="1757"/>
              <a:ext cx="23" cy="35"/>
            </a:xfrm>
            <a:custGeom>
              <a:avLst/>
              <a:gdLst>
                <a:gd name="T0" fmla="*/ 248 w 9"/>
                <a:gd name="T1" fmla="*/ 681 h 13"/>
                <a:gd name="T2" fmla="*/ 248 w 9"/>
                <a:gd name="T3" fmla="*/ 471 h 13"/>
                <a:gd name="T4" fmla="*/ 0 w 9"/>
                <a:gd name="T5" fmla="*/ 471 h 13"/>
                <a:gd name="T6" fmla="*/ 0 w 9"/>
                <a:gd name="T7" fmla="*/ 428 h 13"/>
                <a:gd name="T8" fmla="*/ 248 w 9"/>
                <a:gd name="T9" fmla="*/ 0 h 13"/>
                <a:gd name="T10" fmla="*/ 332 w 9"/>
                <a:gd name="T11" fmla="*/ 0 h 13"/>
                <a:gd name="T12" fmla="*/ 332 w 9"/>
                <a:gd name="T13" fmla="*/ 428 h 13"/>
                <a:gd name="T14" fmla="*/ 386 w 9"/>
                <a:gd name="T15" fmla="*/ 428 h 13"/>
                <a:gd name="T16" fmla="*/ 386 w 9"/>
                <a:gd name="T17" fmla="*/ 471 h 13"/>
                <a:gd name="T18" fmla="*/ 332 w 9"/>
                <a:gd name="T19" fmla="*/ 471 h 13"/>
                <a:gd name="T20" fmla="*/ 332 w 9"/>
                <a:gd name="T21" fmla="*/ 681 h 13"/>
                <a:gd name="T22" fmla="*/ 248 w 9"/>
                <a:gd name="T23" fmla="*/ 681 h 13"/>
                <a:gd name="T24" fmla="*/ 248 w 9"/>
                <a:gd name="T25" fmla="*/ 428 h 13"/>
                <a:gd name="T26" fmla="*/ 248 w 9"/>
                <a:gd name="T27" fmla="*/ 159 h 13"/>
                <a:gd name="T28" fmla="*/ 248 w 9"/>
                <a:gd name="T29" fmla="*/ 59 h 13"/>
                <a:gd name="T30" fmla="*/ 248 w 9"/>
                <a:gd name="T31" fmla="*/ 59 h 13"/>
                <a:gd name="T32" fmla="*/ 215 w 9"/>
                <a:gd name="T33" fmla="*/ 159 h 13"/>
                <a:gd name="T34" fmla="*/ 84 w 9"/>
                <a:gd name="T35" fmla="*/ 428 h 13"/>
                <a:gd name="T36" fmla="*/ 84 w 9"/>
                <a:gd name="T37" fmla="*/ 428 h 13"/>
                <a:gd name="T38" fmla="*/ 248 w 9"/>
                <a:gd name="T39" fmla="*/ 428 h 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9" h="13">
                  <a:moveTo>
                    <a:pt x="6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6" y="13"/>
                  </a:lnTo>
                  <a:close/>
                  <a:moveTo>
                    <a:pt x="6" y="8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3"/>
                    <a:pt x="5" y="3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lnTo>
                    <a:pt x="6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Freeform 427">
              <a:extLst>
                <a:ext uri="{FF2B5EF4-FFF2-40B4-BE49-F238E27FC236}">
                  <a16:creationId xmlns:a16="http://schemas.microsoft.com/office/drawing/2014/main" id="{FB18F599-927A-4E13-84DB-D8E52FA08F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1757"/>
              <a:ext cx="20" cy="35"/>
            </a:xfrm>
            <a:custGeom>
              <a:avLst/>
              <a:gdLst>
                <a:gd name="T0" fmla="*/ 158 w 8"/>
                <a:gd name="T1" fmla="*/ 681 h 13"/>
                <a:gd name="T2" fmla="*/ 0 w 8"/>
                <a:gd name="T3" fmla="*/ 312 h 13"/>
                <a:gd name="T4" fmla="*/ 158 w 8"/>
                <a:gd name="T5" fmla="*/ 0 h 13"/>
                <a:gd name="T6" fmla="*/ 313 w 8"/>
                <a:gd name="T7" fmla="*/ 312 h 13"/>
                <a:gd name="T8" fmla="*/ 158 w 8"/>
                <a:gd name="T9" fmla="*/ 681 h 13"/>
                <a:gd name="T10" fmla="*/ 158 w 8"/>
                <a:gd name="T11" fmla="*/ 625 h 13"/>
                <a:gd name="T12" fmla="*/ 283 w 8"/>
                <a:gd name="T13" fmla="*/ 312 h 13"/>
                <a:gd name="T14" fmla="*/ 158 w 8"/>
                <a:gd name="T15" fmla="*/ 59 h 13"/>
                <a:gd name="T16" fmla="*/ 50 w 8"/>
                <a:gd name="T17" fmla="*/ 312 h 13"/>
                <a:gd name="T18" fmla="*/ 158 w 8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3">
                  <a:moveTo>
                    <a:pt x="4" y="13"/>
                  </a:moveTo>
                  <a:cubicBezTo>
                    <a:pt x="1" y="13"/>
                    <a:pt x="0" y="11"/>
                    <a:pt x="0" y="6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6"/>
                  </a:cubicBezTo>
                  <a:cubicBezTo>
                    <a:pt x="8" y="10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9"/>
                    <a:pt x="7" y="6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2" y="1"/>
                    <a:pt x="1" y="3"/>
                    <a:pt x="1" y="6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Freeform 428">
              <a:extLst>
                <a:ext uri="{FF2B5EF4-FFF2-40B4-BE49-F238E27FC236}">
                  <a16:creationId xmlns:a16="http://schemas.microsoft.com/office/drawing/2014/main" id="{781CCAB2-FDA6-4769-A590-3FCE101BE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885"/>
              <a:ext cx="20" cy="35"/>
            </a:xfrm>
            <a:custGeom>
              <a:avLst/>
              <a:gdLst>
                <a:gd name="T0" fmla="*/ 0 w 8"/>
                <a:gd name="T1" fmla="*/ 587 h 13"/>
                <a:gd name="T2" fmla="*/ 125 w 8"/>
                <a:gd name="T3" fmla="*/ 625 h 13"/>
                <a:gd name="T4" fmla="*/ 238 w 8"/>
                <a:gd name="T5" fmla="*/ 471 h 13"/>
                <a:gd name="T6" fmla="*/ 83 w 8"/>
                <a:gd name="T7" fmla="*/ 369 h 13"/>
                <a:gd name="T8" fmla="*/ 83 w 8"/>
                <a:gd name="T9" fmla="*/ 369 h 13"/>
                <a:gd name="T10" fmla="*/ 83 w 8"/>
                <a:gd name="T11" fmla="*/ 253 h 13"/>
                <a:gd name="T12" fmla="*/ 83 w 8"/>
                <a:gd name="T13" fmla="*/ 253 h 13"/>
                <a:gd name="T14" fmla="*/ 208 w 8"/>
                <a:gd name="T15" fmla="*/ 159 h 13"/>
                <a:gd name="T16" fmla="*/ 125 w 8"/>
                <a:gd name="T17" fmla="*/ 59 h 13"/>
                <a:gd name="T18" fmla="*/ 50 w 8"/>
                <a:gd name="T19" fmla="*/ 94 h 13"/>
                <a:gd name="T20" fmla="*/ 0 w 8"/>
                <a:gd name="T21" fmla="*/ 59 h 13"/>
                <a:gd name="T22" fmla="*/ 125 w 8"/>
                <a:gd name="T23" fmla="*/ 0 h 13"/>
                <a:gd name="T24" fmla="*/ 283 w 8"/>
                <a:gd name="T25" fmla="*/ 159 h 13"/>
                <a:gd name="T26" fmla="*/ 208 w 8"/>
                <a:gd name="T27" fmla="*/ 312 h 13"/>
                <a:gd name="T28" fmla="*/ 208 w 8"/>
                <a:gd name="T29" fmla="*/ 312 h 13"/>
                <a:gd name="T30" fmla="*/ 313 w 8"/>
                <a:gd name="T31" fmla="*/ 471 h 13"/>
                <a:gd name="T32" fmla="*/ 125 w 8"/>
                <a:gd name="T33" fmla="*/ 681 h 13"/>
                <a:gd name="T34" fmla="*/ 0 w 8"/>
                <a:gd name="T35" fmla="*/ 625 h 13"/>
                <a:gd name="T36" fmla="*/ 0 w 8"/>
                <a:gd name="T37" fmla="*/ 587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3">
                  <a:moveTo>
                    <a:pt x="0" y="11"/>
                  </a:move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4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5"/>
                    <a:pt x="5" y="5"/>
                    <a:pt x="5" y="3"/>
                  </a:cubicBezTo>
                  <a:cubicBezTo>
                    <a:pt x="5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6" y="0"/>
                    <a:pt x="7" y="1"/>
                    <a:pt x="7" y="3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8" y="8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1" y="13"/>
                    <a:pt x="0" y="13"/>
                    <a:pt x="0" y="12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Freeform 429">
              <a:extLst>
                <a:ext uri="{FF2B5EF4-FFF2-40B4-BE49-F238E27FC236}">
                  <a16:creationId xmlns:a16="http://schemas.microsoft.com/office/drawing/2014/main" id="{6595B68E-FB6F-4623-9388-E15FC81D1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885"/>
              <a:ext cx="20" cy="35"/>
            </a:xfrm>
            <a:custGeom>
              <a:avLst/>
              <a:gdLst>
                <a:gd name="T0" fmla="*/ 313 w 8"/>
                <a:gd name="T1" fmla="*/ 94 h 13"/>
                <a:gd name="T2" fmla="*/ 125 w 8"/>
                <a:gd name="T3" fmla="*/ 94 h 13"/>
                <a:gd name="T4" fmla="*/ 83 w 8"/>
                <a:gd name="T5" fmla="*/ 253 h 13"/>
                <a:gd name="T6" fmla="*/ 125 w 8"/>
                <a:gd name="T7" fmla="*/ 253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94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Freeform 430">
              <a:extLst>
                <a:ext uri="{FF2B5EF4-FFF2-40B4-BE49-F238E27FC236}">
                  <a16:creationId xmlns:a16="http://schemas.microsoft.com/office/drawing/2014/main" id="{D4C0F854-4A7F-4713-8EEB-FC4BD61ED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003"/>
              <a:ext cx="20" cy="37"/>
            </a:xfrm>
            <a:custGeom>
              <a:avLst/>
              <a:gdLst>
                <a:gd name="T0" fmla="*/ 0 w 8"/>
                <a:gd name="T1" fmla="*/ 539 h 14"/>
                <a:gd name="T2" fmla="*/ 125 w 8"/>
                <a:gd name="T3" fmla="*/ 595 h 14"/>
                <a:gd name="T4" fmla="*/ 238 w 8"/>
                <a:gd name="T5" fmla="*/ 481 h 14"/>
                <a:gd name="T6" fmla="*/ 83 w 8"/>
                <a:gd name="T7" fmla="*/ 349 h 14"/>
                <a:gd name="T8" fmla="*/ 83 w 8"/>
                <a:gd name="T9" fmla="*/ 349 h 14"/>
                <a:gd name="T10" fmla="*/ 83 w 8"/>
                <a:gd name="T11" fmla="*/ 293 h 14"/>
                <a:gd name="T12" fmla="*/ 83 w 8"/>
                <a:gd name="T13" fmla="*/ 293 h 14"/>
                <a:gd name="T14" fmla="*/ 208 w 8"/>
                <a:gd name="T15" fmla="*/ 204 h 14"/>
                <a:gd name="T16" fmla="*/ 125 w 8"/>
                <a:gd name="T17" fmla="*/ 90 h 14"/>
                <a:gd name="T18" fmla="*/ 50 w 8"/>
                <a:gd name="T19" fmla="*/ 148 h 14"/>
                <a:gd name="T20" fmla="*/ 0 w 8"/>
                <a:gd name="T21" fmla="*/ 56 h 14"/>
                <a:gd name="T22" fmla="*/ 125 w 8"/>
                <a:gd name="T23" fmla="*/ 0 h 14"/>
                <a:gd name="T24" fmla="*/ 283 w 8"/>
                <a:gd name="T25" fmla="*/ 148 h 14"/>
                <a:gd name="T26" fmla="*/ 208 w 8"/>
                <a:gd name="T27" fmla="*/ 293 h 14"/>
                <a:gd name="T28" fmla="*/ 208 w 8"/>
                <a:gd name="T29" fmla="*/ 293 h 14"/>
                <a:gd name="T30" fmla="*/ 313 w 8"/>
                <a:gd name="T31" fmla="*/ 481 h 14"/>
                <a:gd name="T32" fmla="*/ 125 w 8"/>
                <a:gd name="T33" fmla="*/ 685 h 14"/>
                <a:gd name="T34" fmla="*/ 0 w 8"/>
                <a:gd name="T35" fmla="*/ 629 h 14"/>
                <a:gd name="T36" fmla="*/ 0 w 8"/>
                <a:gd name="T37" fmla="*/ 539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" h="14">
                  <a:moveTo>
                    <a:pt x="0" y="11"/>
                  </a:moveTo>
                  <a:cubicBezTo>
                    <a:pt x="1" y="12"/>
                    <a:pt x="2" y="12"/>
                    <a:pt x="3" y="12"/>
                  </a:cubicBezTo>
                  <a:cubicBezTo>
                    <a:pt x="5" y="12"/>
                    <a:pt x="6" y="11"/>
                    <a:pt x="6" y="10"/>
                  </a:cubicBezTo>
                  <a:cubicBezTo>
                    <a:pt x="6" y="8"/>
                    <a:pt x="4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6"/>
                    <a:pt x="5" y="5"/>
                    <a:pt x="5" y="4"/>
                  </a:cubicBezTo>
                  <a:cubicBezTo>
                    <a:pt x="5" y="3"/>
                    <a:pt x="5" y="2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6" y="0"/>
                    <a:pt x="7" y="2"/>
                    <a:pt x="7" y="3"/>
                  </a:cubicBezTo>
                  <a:cubicBezTo>
                    <a:pt x="7" y="5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8" y="8"/>
                    <a:pt x="8" y="10"/>
                  </a:cubicBezTo>
                  <a:cubicBezTo>
                    <a:pt x="8" y="12"/>
                    <a:pt x="6" y="14"/>
                    <a:pt x="3" y="14"/>
                  </a:cubicBezTo>
                  <a:cubicBezTo>
                    <a:pt x="1" y="14"/>
                    <a:pt x="0" y="13"/>
                    <a:pt x="0" y="13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Freeform 431">
              <a:extLst>
                <a:ext uri="{FF2B5EF4-FFF2-40B4-BE49-F238E27FC236}">
                  <a16:creationId xmlns:a16="http://schemas.microsoft.com/office/drawing/2014/main" id="{AA0F818E-134C-4218-8068-46170164D85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003"/>
              <a:ext cx="20" cy="37"/>
            </a:xfrm>
            <a:custGeom>
              <a:avLst/>
              <a:gdLst>
                <a:gd name="T0" fmla="*/ 158 w 8"/>
                <a:gd name="T1" fmla="*/ 685 h 14"/>
                <a:gd name="T2" fmla="*/ 0 w 8"/>
                <a:gd name="T3" fmla="*/ 349 h 14"/>
                <a:gd name="T4" fmla="*/ 158 w 8"/>
                <a:gd name="T5" fmla="*/ 0 h 14"/>
                <a:gd name="T6" fmla="*/ 313 w 8"/>
                <a:gd name="T7" fmla="*/ 349 h 14"/>
                <a:gd name="T8" fmla="*/ 158 w 8"/>
                <a:gd name="T9" fmla="*/ 685 h 14"/>
                <a:gd name="T10" fmla="*/ 158 w 8"/>
                <a:gd name="T11" fmla="*/ 595 h 14"/>
                <a:gd name="T12" fmla="*/ 283 w 8"/>
                <a:gd name="T13" fmla="*/ 349 h 14"/>
                <a:gd name="T14" fmla="*/ 158 w 8"/>
                <a:gd name="T15" fmla="*/ 90 h 14"/>
                <a:gd name="T16" fmla="*/ 50 w 8"/>
                <a:gd name="T17" fmla="*/ 349 h 14"/>
                <a:gd name="T18" fmla="*/ 158 w 8"/>
                <a:gd name="T19" fmla="*/ 59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8" y="3"/>
                    <a:pt x="8" y="7"/>
                  </a:cubicBezTo>
                  <a:cubicBezTo>
                    <a:pt x="8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Freeform 432">
              <a:extLst>
                <a:ext uri="{FF2B5EF4-FFF2-40B4-BE49-F238E27FC236}">
                  <a16:creationId xmlns:a16="http://schemas.microsoft.com/office/drawing/2014/main" id="{3F66CA67-EA63-4142-A8CA-740C643EF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133"/>
              <a:ext cx="20" cy="35"/>
            </a:xfrm>
            <a:custGeom>
              <a:avLst/>
              <a:gdLst>
                <a:gd name="T0" fmla="*/ 0 w 8"/>
                <a:gd name="T1" fmla="*/ 681 h 13"/>
                <a:gd name="T2" fmla="*/ 0 w 8"/>
                <a:gd name="T3" fmla="*/ 625 h 13"/>
                <a:gd name="T4" fmla="*/ 50 w 8"/>
                <a:gd name="T5" fmla="*/ 530 h 13"/>
                <a:gd name="T6" fmla="*/ 238 w 8"/>
                <a:gd name="T7" fmla="*/ 218 h 13"/>
                <a:gd name="T8" fmla="*/ 125 w 8"/>
                <a:gd name="T9" fmla="*/ 59 h 13"/>
                <a:gd name="T10" fmla="*/ 50 w 8"/>
                <a:gd name="T11" fmla="*/ 94 h 13"/>
                <a:gd name="T12" fmla="*/ 0 w 8"/>
                <a:gd name="T13" fmla="*/ 59 h 13"/>
                <a:gd name="T14" fmla="*/ 158 w 8"/>
                <a:gd name="T15" fmla="*/ 0 h 13"/>
                <a:gd name="T16" fmla="*/ 313 w 8"/>
                <a:gd name="T17" fmla="*/ 159 h 13"/>
                <a:gd name="T18" fmla="*/ 125 w 8"/>
                <a:gd name="T19" fmla="*/ 530 h 13"/>
                <a:gd name="T20" fmla="*/ 83 w 8"/>
                <a:gd name="T21" fmla="*/ 587 h 13"/>
                <a:gd name="T22" fmla="*/ 83 w 8"/>
                <a:gd name="T23" fmla="*/ 587 h 13"/>
                <a:gd name="T24" fmla="*/ 313 w 8"/>
                <a:gd name="T25" fmla="*/ 587 h 13"/>
                <a:gd name="T26" fmla="*/ 313 w 8"/>
                <a:gd name="T27" fmla="*/ 681 h 13"/>
                <a:gd name="T28" fmla="*/ 0 w 8"/>
                <a:gd name="T29" fmla="*/ 681 h 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3">
                  <a:moveTo>
                    <a:pt x="0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4" y="7"/>
                    <a:pt x="6" y="6"/>
                    <a:pt x="6" y="4"/>
                  </a:cubicBezTo>
                  <a:cubicBezTo>
                    <a:pt x="6" y="2"/>
                    <a:pt x="5" y="1"/>
                    <a:pt x="3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2" y="0"/>
                    <a:pt x="4" y="0"/>
                  </a:cubicBezTo>
                  <a:cubicBezTo>
                    <a:pt x="6" y="0"/>
                    <a:pt x="8" y="2"/>
                    <a:pt x="8" y="3"/>
                  </a:cubicBezTo>
                  <a:cubicBezTo>
                    <a:pt x="8" y="6"/>
                    <a:pt x="6" y="8"/>
                    <a:pt x="3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Freeform 433">
              <a:extLst>
                <a:ext uri="{FF2B5EF4-FFF2-40B4-BE49-F238E27FC236}">
                  <a16:creationId xmlns:a16="http://schemas.microsoft.com/office/drawing/2014/main" id="{256D54A1-345D-40D2-A7EE-A9ED9F4EA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133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53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4" y="4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0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Freeform 434">
              <a:extLst>
                <a:ext uri="{FF2B5EF4-FFF2-40B4-BE49-F238E27FC236}">
                  <a16:creationId xmlns:a16="http://schemas.microsoft.com/office/drawing/2014/main" id="{B2E15CA9-38F6-4E17-BFBF-343E76AA7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261"/>
              <a:ext cx="20" cy="38"/>
            </a:xfrm>
            <a:custGeom>
              <a:avLst/>
              <a:gdLst>
                <a:gd name="T0" fmla="*/ 0 w 8"/>
                <a:gd name="T1" fmla="*/ 760 h 14"/>
                <a:gd name="T2" fmla="*/ 0 w 8"/>
                <a:gd name="T3" fmla="*/ 662 h 14"/>
                <a:gd name="T4" fmla="*/ 50 w 8"/>
                <a:gd name="T5" fmla="*/ 597 h 14"/>
                <a:gd name="T6" fmla="*/ 238 w 8"/>
                <a:gd name="T7" fmla="*/ 220 h 14"/>
                <a:gd name="T8" fmla="*/ 125 w 8"/>
                <a:gd name="T9" fmla="*/ 103 h 14"/>
                <a:gd name="T10" fmla="*/ 50 w 8"/>
                <a:gd name="T11" fmla="*/ 163 h 14"/>
                <a:gd name="T12" fmla="*/ 0 w 8"/>
                <a:gd name="T13" fmla="*/ 103 h 14"/>
                <a:gd name="T14" fmla="*/ 158 w 8"/>
                <a:gd name="T15" fmla="*/ 0 h 14"/>
                <a:gd name="T16" fmla="*/ 313 w 8"/>
                <a:gd name="T17" fmla="*/ 220 h 14"/>
                <a:gd name="T18" fmla="*/ 125 w 8"/>
                <a:gd name="T19" fmla="*/ 597 h 14"/>
                <a:gd name="T20" fmla="*/ 83 w 8"/>
                <a:gd name="T21" fmla="*/ 662 h 14"/>
                <a:gd name="T22" fmla="*/ 83 w 8"/>
                <a:gd name="T23" fmla="*/ 662 h 14"/>
                <a:gd name="T24" fmla="*/ 313 w 8"/>
                <a:gd name="T25" fmla="*/ 662 h 14"/>
                <a:gd name="T26" fmla="*/ 313 w 8"/>
                <a:gd name="T27" fmla="*/ 760 h 14"/>
                <a:gd name="T28" fmla="*/ 0 w 8"/>
                <a:gd name="T29" fmla="*/ 760 h 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8" h="14">
                  <a:moveTo>
                    <a:pt x="0" y="14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4" y="8"/>
                    <a:pt x="6" y="6"/>
                    <a:pt x="6" y="4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7"/>
                    <a:pt x="6" y="8"/>
                    <a:pt x="3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8" y="14"/>
                    <a:pt x="8" y="14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Freeform 435">
              <a:extLst>
                <a:ext uri="{FF2B5EF4-FFF2-40B4-BE49-F238E27FC236}">
                  <a16:creationId xmlns:a16="http://schemas.microsoft.com/office/drawing/2014/main" id="{2BBDBF41-DDCE-4736-85B4-D71A71D01A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261"/>
              <a:ext cx="20" cy="38"/>
            </a:xfrm>
            <a:custGeom>
              <a:avLst/>
              <a:gdLst>
                <a:gd name="T0" fmla="*/ 158 w 8"/>
                <a:gd name="T1" fmla="*/ 760 h 14"/>
                <a:gd name="T2" fmla="*/ 0 w 8"/>
                <a:gd name="T3" fmla="*/ 383 h 14"/>
                <a:gd name="T4" fmla="*/ 158 w 8"/>
                <a:gd name="T5" fmla="*/ 0 h 14"/>
                <a:gd name="T6" fmla="*/ 313 w 8"/>
                <a:gd name="T7" fmla="*/ 383 h 14"/>
                <a:gd name="T8" fmla="*/ 158 w 8"/>
                <a:gd name="T9" fmla="*/ 760 h 14"/>
                <a:gd name="T10" fmla="*/ 158 w 8"/>
                <a:gd name="T11" fmla="*/ 662 h 14"/>
                <a:gd name="T12" fmla="*/ 283 w 8"/>
                <a:gd name="T13" fmla="*/ 383 h 14"/>
                <a:gd name="T14" fmla="*/ 158 w 8"/>
                <a:gd name="T15" fmla="*/ 103 h 14"/>
                <a:gd name="T16" fmla="*/ 50 w 8"/>
                <a:gd name="T17" fmla="*/ 383 h 14"/>
                <a:gd name="T18" fmla="*/ 158 w 8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4">
                  <a:moveTo>
                    <a:pt x="4" y="14"/>
                  </a:moveTo>
                  <a:cubicBezTo>
                    <a:pt x="1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8" y="3"/>
                    <a:pt x="8" y="7"/>
                  </a:cubicBezTo>
                  <a:cubicBezTo>
                    <a:pt x="8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2" y="2"/>
                    <a:pt x="1" y="4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4" name="Freeform 436">
              <a:extLst>
                <a:ext uri="{FF2B5EF4-FFF2-40B4-BE49-F238E27FC236}">
                  <a16:creationId xmlns:a16="http://schemas.microsoft.com/office/drawing/2014/main" id="{62CCE4AE-AF74-4818-B123-0E48F1DD2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392"/>
              <a:ext cx="10" cy="35"/>
            </a:xfrm>
            <a:custGeom>
              <a:avLst/>
              <a:gdLst>
                <a:gd name="T0" fmla="*/ 5 w 10"/>
                <a:gd name="T1" fmla="*/ 5 h 35"/>
                <a:gd name="T2" fmla="*/ 5 w 10"/>
                <a:gd name="T3" fmla="*/ 5 h 35"/>
                <a:gd name="T4" fmla="*/ 0 w 10"/>
                <a:gd name="T5" fmla="*/ 8 h 35"/>
                <a:gd name="T6" fmla="*/ 0 w 10"/>
                <a:gd name="T7" fmla="*/ 3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5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5"/>
                  </a:moveTo>
                  <a:lnTo>
                    <a:pt x="5" y="5"/>
                  </a:lnTo>
                  <a:lnTo>
                    <a:pt x="0" y="8"/>
                  </a:lnTo>
                  <a:lnTo>
                    <a:pt x="0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5" name="Freeform 437">
              <a:extLst>
                <a:ext uri="{FF2B5EF4-FFF2-40B4-BE49-F238E27FC236}">
                  <a16:creationId xmlns:a16="http://schemas.microsoft.com/office/drawing/2014/main" id="{33E15F86-2C71-4740-ABB2-D5985068C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2392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53 h 13"/>
                <a:gd name="T6" fmla="*/ 125 w 8"/>
                <a:gd name="T7" fmla="*/ 253 h 13"/>
                <a:gd name="T8" fmla="*/ 238 w 8"/>
                <a:gd name="T9" fmla="*/ 253 h 13"/>
                <a:gd name="T10" fmla="*/ 313 w 8"/>
                <a:gd name="T11" fmla="*/ 471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625 h 13"/>
                <a:gd name="T20" fmla="*/ 238 w 8"/>
                <a:gd name="T21" fmla="*/ 471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5" y="5"/>
                    <a:pt x="6" y="5"/>
                  </a:cubicBezTo>
                  <a:cubicBezTo>
                    <a:pt x="7" y="6"/>
                    <a:pt x="8" y="7"/>
                    <a:pt x="8" y="9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2"/>
                    <a:pt x="3" y="12"/>
                  </a:cubicBezTo>
                  <a:cubicBezTo>
                    <a:pt x="5" y="12"/>
                    <a:pt x="6" y="11"/>
                    <a:pt x="6" y="9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6" name="Freeform 438">
              <a:extLst>
                <a:ext uri="{FF2B5EF4-FFF2-40B4-BE49-F238E27FC236}">
                  <a16:creationId xmlns:a16="http://schemas.microsoft.com/office/drawing/2014/main" id="{F1D50CC9-B120-428B-93BB-9D73AF37C5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2517"/>
              <a:ext cx="10" cy="35"/>
            </a:xfrm>
            <a:custGeom>
              <a:avLst/>
              <a:gdLst>
                <a:gd name="T0" fmla="*/ 5 w 10"/>
                <a:gd name="T1" fmla="*/ 6 h 35"/>
                <a:gd name="T2" fmla="*/ 5 w 10"/>
                <a:gd name="T3" fmla="*/ 6 h 35"/>
                <a:gd name="T4" fmla="*/ 0 w 10"/>
                <a:gd name="T5" fmla="*/ 8 h 35"/>
                <a:gd name="T6" fmla="*/ 0 w 10"/>
                <a:gd name="T7" fmla="*/ 6 h 35"/>
                <a:gd name="T8" fmla="*/ 8 w 10"/>
                <a:gd name="T9" fmla="*/ 0 h 35"/>
                <a:gd name="T10" fmla="*/ 10 w 10"/>
                <a:gd name="T11" fmla="*/ 0 h 35"/>
                <a:gd name="T12" fmla="*/ 10 w 10"/>
                <a:gd name="T13" fmla="*/ 35 h 35"/>
                <a:gd name="T14" fmla="*/ 5 w 10"/>
                <a:gd name="T15" fmla="*/ 35 h 35"/>
                <a:gd name="T16" fmla="*/ 5 w 10"/>
                <a:gd name="T17" fmla="*/ 6 h 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35">
                  <a:moveTo>
                    <a:pt x="5" y="6"/>
                  </a:moveTo>
                  <a:lnTo>
                    <a:pt x="5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35"/>
                  </a:lnTo>
                  <a:lnTo>
                    <a:pt x="5" y="35"/>
                  </a:lnTo>
                  <a:lnTo>
                    <a:pt x="5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7" name="Freeform 439">
              <a:extLst>
                <a:ext uri="{FF2B5EF4-FFF2-40B4-BE49-F238E27FC236}">
                  <a16:creationId xmlns:a16="http://schemas.microsoft.com/office/drawing/2014/main" id="{1BF359CB-1C30-4A84-97F9-D75B531843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3" y="2517"/>
              <a:ext cx="20" cy="35"/>
            </a:xfrm>
            <a:custGeom>
              <a:avLst/>
              <a:gdLst>
                <a:gd name="T0" fmla="*/ 158 w 8"/>
                <a:gd name="T1" fmla="*/ 681 h 13"/>
                <a:gd name="T2" fmla="*/ 0 w 8"/>
                <a:gd name="T3" fmla="*/ 369 h 13"/>
                <a:gd name="T4" fmla="*/ 158 w 8"/>
                <a:gd name="T5" fmla="*/ 0 h 13"/>
                <a:gd name="T6" fmla="*/ 313 w 8"/>
                <a:gd name="T7" fmla="*/ 369 h 13"/>
                <a:gd name="T8" fmla="*/ 158 w 8"/>
                <a:gd name="T9" fmla="*/ 681 h 13"/>
                <a:gd name="T10" fmla="*/ 158 w 8"/>
                <a:gd name="T11" fmla="*/ 625 h 13"/>
                <a:gd name="T12" fmla="*/ 283 w 8"/>
                <a:gd name="T13" fmla="*/ 369 h 13"/>
                <a:gd name="T14" fmla="*/ 158 w 8"/>
                <a:gd name="T15" fmla="*/ 59 h 13"/>
                <a:gd name="T16" fmla="*/ 50 w 8"/>
                <a:gd name="T17" fmla="*/ 369 h 13"/>
                <a:gd name="T18" fmla="*/ 158 w 8"/>
                <a:gd name="T19" fmla="*/ 625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" h="13">
                  <a:moveTo>
                    <a:pt x="4" y="13"/>
                  </a:moveTo>
                  <a:cubicBezTo>
                    <a:pt x="1" y="13"/>
                    <a:pt x="0" y="11"/>
                    <a:pt x="0" y="7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7" y="0"/>
                    <a:pt x="8" y="2"/>
                    <a:pt x="8" y="7"/>
                  </a:cubicBezTo>
                  <a:cubicBezTo>
                    <a:pt x="8" y="11"/>
                    <a:pt x="7" y="13"/>
                    <a:pt x="4" y="13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3"/>
                    <a:pt x="6" y="1"/>
                    <a:pt x="4" y="1"/>
                  </a:cubicBezTo>
                  <a:cubicBezTo>
                    <a:pt x="2" y="1"/>
                    <a:pt x="1" y="3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8" name="Freeform 440">
              <a:extLst>
                <a:ext uri="{FF2B5EF4-FFF2-40B4-BE49-F238E27FC236}">
                  <a16:creationId xmlns:a16="http://schemas.microsoft.com/office/drawing/2014/main" id="{1BC31B48-DD7E-4146-8111-9B5FD391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648"/>
              <a:ext cx="20" cy="35"/>
            </a:xfrm>
            <a:custGeom>
              <a:avLst/>
              <a:gdLst>
                <a:gd name="T0" fmla="*/ 283 w 8"/>
                <a:gd name="T1" fmla="*/ 59 h 13"/>
                <a:gd name="T2" fmla="*/ 83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28 h 13"/>
                <a:gd name="T22" fmla="*/ 83 w 8"/>
                <a:gd name="T23" fmla="*/ 312 h 13"/>
                <a:gd name="T24" fmla="*/ 0 w 8"/>
                <a:gd name="T25" fmla="*/ 312 h 13"/>
                <a:gd name="T26" fmla="*/ 50 w 8"/>
                <a:gd name="T27" fmla="*/ 0 h 13"/>
                <a:gd name="T28" fmla="*/ 283 w 8"/>
                <a:gd name="T29" fmla="*/ 0 h 13"/>
                <a:gd name="T30" fmla="*/ 28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7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4" y="11"/>
                    <a:pt x="6" y="10"/>
                    <a:pt x="6" y="8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9" name="Oval 441">
              <a:extLst>
                <a:ext uri="{FF2B5EF4-FFF2-40B4-BE49-F238E27FC236}">
                  <a16:creationId xmlns:a16="http://schemas.microsoft.com/office/drawing/2014/main" id="{A5812D19-5DD1-42D2-BE8F-95FF07B8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2675"/>
              <a:ext cx="5" cy="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0" name="Freeform 442">
              <a:extLst>
                <a:ext uri="{FF2B5EF4-FFF2-40B4-BE49-F238E27FC236}">
                  <a16:creationId xmlns:a16="http://schemas.microsoft.com/office/drawing/2014/main" id="{CBFE078C-D35C-4B6B-A2D8-05B102B647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3" y="2645"/>
              <a:ext cx="22" cy="38"/>
            </a:xfrm>
            <a:custGeom>
              <a:avLst/>
              <a:gdLst>
                <a:gd name="T0" fmla="*/ 144 w 9"/>
                <a:gd name="T1" fmla="*/ 760 h 14"/>
                <a:gd name="T2" fmla="*/ 0 w 9"/>
                <a:gd name="T3" fmla="*/ 383 h 14"/>
                <a:gd name="T4" fmla="*/ 144 w 9"/>
                <a:gd name="T5" fmla="*/ 0 h 14"/>
                <a:gd name="T6" fmla="*/ 323 w 9"/>
                <a:gd name="T7" fmla="*/ 383 h 14"/>
                <a:gd name="T8" fmla="*/ 144 w 9"/>
                <a:gd name="T9" fmla="*/ 760 h 14"/>
                <a:gd name="T10" fmla="*/ 144 w 9"/>
                <a:gd name="T11" fmla="*/ 662 h 14"/>
                <a:gd name="T12" fmla="*/ 252 w 9"/>
                <a:gd name="T13" fmla="*/ 383 h 14"/>
                <a:gd name="T14" fmla="*/ 144 w 9"/>
                <a:gd name="T15" fmla="*/ 103 h 14"/>
                <a:gd name="T16" fmla="*/ 29 w 9"/>
                <a:gd name="T17" fmla="*/ 383 h 14"/>
                <a:gd name="T18" fmla="*/ 144 w 9"/>
                <a:gd name="T19" fmla="*/ 66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" h="14">
                  <a:moveTo>
                    <a:pt x="4" y="14"/>
                  </a:moveTo>
                  <a:cubicBezTo>
                    <a:pt x="2" y="14"/>
                    <a:pt x="0" y="11"/>
                    <a:pt x="0" y="7"/>
                  </a:cubicBezTo>
                  <a:cubicBezTo>
                    <a:pt x="0" y="3"/>
                    <a:pt x="2" y="0"/>
                    <a:pt x="4" y="0"/>
                  </a:cubicBezTo>
                  <a:cubicBezTo>
                    <a:pt x="7" y="0"/>
                    <a:pt x="9" y="3"/>
                    <a:pt x="9" y="7"/>
                  </a:cubicBezTo>
                  <a:cubicBezTo>
                    <a:pt x="9" y="11"/>
                    <a:pt x="7" y="14"/>
                    <a:pt x="4" y="14"/>
                  </a:cubicBezTo>
                  <a:close/>
                  <a:moveTo>
                    <a:pt x="4" y="12"/>
                  </a:moveTo>
                  <a:cubicBezTo>
                    <a:pt x="6" y="12"/>
                    <a:pt x="7" y="10"/>
                    <a:pt x="7" y="7"/>
                  </a:cubicBezTo>
                  <a:cubicBezTo>
                    <a:pt x="7" y="4"/>
                    <a:pt x="6" y="2"/>
                    <a:pt x="4" y="2"/>
                  </a:cubicBezTo>
                  <a:cubicBezTo>
                    <a:pt x="3" y="2"/>
                    <a:pt x="1" y="4"/>
                    <a:pt x="1" y="7"/>
                  </a:cubicBezTo>
                  <a:cubicBezTo>
                    <a:pt x="1" y="10"/>
                    <a:pt x="2" y="12"/>
                    <a:pt x="4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1" name="Freeform 443">
              <a:extLst>
                <a:ext uri="{FF2B5EF4-FFF2-40B4-BE49-F238E27FC236}">
                  <a16:creationId xmlns:a16="http://schemas.microsoft.com/office/drawing/2014/main" id="{040BD4E7-FEBE-4527-B2E7-412D132CA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2581"/>
              <a:ext cx="20" cy="32"/>
            </a:xfrm>
            <a:custGeom>
              <a:avLst/>
              <a:gdLst>
                <a:gd name="T0" fmla="*/ 20 w 20"/>
                <a:gd name="T1" fmla="*/ 0 h 32"/>
                <a:gd name="T2" fmla="*/ 20 w 20"/>
                <a:gd name="T3" fmla="*/ 3 h 32"/>
                <a:gd name="T4" fmla="*/ 5 w 20"/>
                <a:gd name="T5" fmla="*/ 32 h 32"/>
                <a:gd name="T6" fmla="*/ 2 w 20"/>
                <a:gd name="T7" fmla="*/ 32 h 32"/>
                <a:gd name="T8" fmla="*/ 15 w 20"/>
                <a:gd name="T9" fmla="*/ 3 h 32"/>
                <a:gd name="T10" fmla="*/ 15 w 20"/>
                <a:gd name="T11" fmla="*/ 3 h 32"/>
                <a:gd name="T12" fmla="*/ 0 w 20"/>
                <a:gd name="T13" fmla="*/ 3 h 32"/>
                <a:gd name="T14" fmla="*/ 0 w 20"/>
                <a:gd name="T15" fmla="*/ 0 h 32"/>
                <a:gd name="T16" fmla="*/ 20 w 20"/>
                <a:gd name="T17" fmla="*/ 0 h 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lnTo>
                    <a:pt x="20" y="3"/>
                  </a:lnTo>
                  <a:lnTo>
                    <a:pt x="5" y="32"/>
                  </a:lnTo>
                  <a:lnTo>
                    <a:pt x="2" y="32"/>
                  </a:lnTo>
                  <a:lnTo>
                    <a:pt x="15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2" name="Oval 444">
              <a:extLst>
                <a:ext uri="{FF2B5EF4-FFF2-40B4-BE49-F238E27FC236}">
                  <a16:creationId xmlns:a16="http://schemas.microsoft.com/office/drawing/2014/main" id="{B20BA9ED-4035-4D59-B725-5D69A0B8E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3" y="2608"/>
              <a:ext cx="5" cy="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6913" name="Freeform 445">
              <a:extLst>
                <a:ext uri="{FF2B5EF4-FFF2-40B4-BE49-F238E27FC236}">
                  <a16:creationId xmlns:a16="http://schemas.microsoft.com/office/drawing/2014/main" id="{6E6143C1-30BF-4E07-8642-386F76F43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3" y="2581"/>
              <a:ext cx="20" cy="35"/>
            </a:xfrm>
            <a:custGeom>
              <a:avLst/>
              <a:gdLst>
                <a:gd name="T0" fmla="*/ 313 w 8"/>
                <a:gd name="T1" fmla="*/ 59 h 13"/>
                <a:gd name="T2" fmla="*/ 125 w 8"/>
                <a:gd name="T3" fmla="*/ 59 h 13"/>
                <a:gd name="T4" fmla="*/ 83 w 8"/>
                <a:gd name="T5" fmla="*/ 218 h 13"/>
                <a:gd name="T6" fmla="*/ 125 w 8"/>
                <a:gd name="T7" fmla="*/ 218 h 13"/>
                <a:gd name="T8" fmla="*/ 238 w 8"/>
                <a:gd name="T9" fmla="*/ 253 h 13"/>
                <a:gd name="T10" fmla="*/ 313 w 8"/>
                <a:gd name="T11" fmla="*/ 428 h 13"/>
                <a:gd name="T12" fmla="*/ 125 w 8"/>
                <a:gd name="T13" fmla="*/ 681 h 13"/>
                <a:gd name="T14" fmla="*/ 0 w 8"/>
                <a:gd name="T15" fmla="*/ 625 h 13"/>
                <a:gd name="T16" fmla="*/ 0 w 8"/>
                <a:gd name="T17" fmla="*/ 587 h 13"/>
                <a:gd name="T18" fmla="*/ 125 w 8"/>
                <a:gd name="T19" fmla="*/ 587 h 13"/>
                <a:gd name="T20" fmla="*/ 238 w 8"/>
                <a:gd name="T21" fmla="*/ 428 h 13"/>
                <a:gd name="T22" fmla="*/ 83 w 8"/>
                <a:gd name="T23" fmla="*/ 312 h 13"/>
                <a:gd name="T24" fmla="*/ 50 w 8"/>
                <a:gd name="T25" fmla="*/ 312 h 13"/>
                <a:gd name="T26" fmla="*/ 50 w 8"/>
                <a:gd name="T27" fmla="*/ 0 h 13"/>
                <a:gd name="T28" fmla="*/ 313 w 8"/>
                <a:gd name="T29" fmla="*/ 0 h 13"/>
                <a:gd name="T30" fmla="*/ 313 w 8"/>
                <a:gd name="T31" fmla="*/ 59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8" h="13">
                  <a:moveTo>
                    <a:pt x="8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4"/>
                    <a:pt x="6" y="5"/>
                  </a:cubicBezTo>
                  <a:cubicBezTo>
                    <a:pt x="7" y="5"/>
                    <a:pt x="8" y="7"/>
                    <a:pt x="8" y="8"/>
                  </a:cubicBezTo>
                  <a:cubicBezTo>
                    <a:pt x="8" y="11"/>
                    <a:pt x="6" y="13"/>
                    <a:pt x="3" y="13"/>
                  </a:cubicBezTo>
                  <a:cubicBezTo>
                    <a:pt x="2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1"/>
                    <a:pt x="2" y="11"/>
                    <a:pt x="3" y="11"/>
                  </a:cubicBezTo>
                  <a:cubicBezTo>
                    <a:pt x="5" y="11"/>
                    <a:pt x="6" y="10"/>
                    <a:pt x="6" y="8"/>
                  </a:cubicBezTo>
                  <a:cubicBezTo>
                    <a:pt x="6" y="7"/>
                    <a:pt x="5" y="6"/>
                    <a:pt x="2" y="6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4" name="Freeform 446">
              <a:extLst>
                <a:ext uri="{FF2B5EF4-FFF2-40B4-BE49-F238E27FC236}">
                  <a16:creationId xmlns:a16="http://schemas.microsoft.com/office/drawing/2014/main" id="{458AC4B3-1D65-49A2-8270-9C96AFF2B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200"/>
              <a:ext cx="425" cy="205"/>
            </a:xfrm>
            <a:custGeom>
              <a:avLst/>
              <a:gdLst>
                <a:gd name="T0" fmla="*/ 6645 w 170"/>
                <a:gd name="T1" fmla="*/ 3621 h 77"/>
                <a:gd name="T2" fmla="*/ 6645 w 170"/>
                <a:gd name="T3" fmla="*/ 304 h 77"/>
                <a:gd name="T4" fmla="*/ 3333 w 170"/>
                <a:gd name="T5" fmla="*/ 0 h 77"/>
                <a:gd name="T6" fmla="*/ 0 w 170"/>
                <a:gd name="T7" fmla="*/ 304 h 77"/>
                <a:gd name="T8" fmla="*/ 0 w 170"/>
                <a:gd name="T9" fmla="*/ 3621 h 77"/>
                <a:gd name="T10" fmla="*/ 0 w 170"/>
                <a:gd name="T11" fmla="*/ 3621 h 77"/>
                <a:gd name="T12" fmla="*/ 3333 w 170"/>
                <a:gd name="T13" fmla="*/ 3871 h 77"/>
                <a:gd name="T14" fmla="*/ 6645 w 170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77">
                  <a:moveTo>
                    <a:pt x="170" y="72"/>
                  </a:moveTo>
                  <a:cubicBezTo>
                    <a:pt x="170" y="6"/>
                    <a:pt x="170" y="6"/>
                    <a:pt x="170" y="6"/>
                  </a:cubicBezTo>
                  <a:cubicBezTo>
                    <a:pt x="170" y="3"/>
                    <a:pt x="132" y="0"/>
                    <a:pt x="85" y="0"/>
                  </a:cubicBezTo>
                  <a:cubicBezTo>
                    <a:pt x="38" y="0"/>
                    <a:pt x="0" y="3"/>
                    <a:pt x="0" y="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38" y="77"/>
                    <a:pt x="85" y="77"/>
                  </a:cubicBezTo>
                  <a:cubicBezTo>
                    <a:pt x="132" y="77"/>
                    <a:pt x="170" y="75"/>
                    <a:pt x="170" y="72"/>
                  </a:cubicBezTo>
                </a:path>
              </a:pathLst>
            </a:custGeom>
            <a:solidFill>
              <a:srgbClr val="477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5" name="Line 447">
              <a:extLst>
                <a:ext uri="{FF2B5EF4-FFF2-40B4-BE49-F238E27FC236}">
                  <a16:creationId xmlns:a16="http://schemas.microsoft.com/office/drawing/2014/main" id="{B0389ADC-5B3A-466C-865F-D9D1CC0E77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5" y="1205"/>
              <a:ext cx="1" cy="19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6" name="Line 448">
              <a:extLst>
                <a:ext uri="{FF2B5EF4-FFF2-40B4-BE49-F238E27FC236}">
                  <a16:creationId xmlns:a16="http://schemas.microsoft.com/office/drawing/2014/main" id="{DE0EA3A4-654E-4CE1-AA72-3BFA58DD31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" y="1203"/>
              <a:ext cx="1" cy="19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7" name="Line 449">
              <a:extLst>
                <a:ext uri="{FF2B5EF4-FFF2-40B4-BE49-F238E27FC236}">
                  <a16:creationId xmlns:a16="http://schemas.microsoft.com/office/drawing/2014/main" id="{83C15D39-326C-4CED-A771-DFEF2501F0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3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8" name="Line 450">
              <a:extLst>
                <a:ext uri="{FF2B5EF4-FFF2-40B4-BE49-F238E27FC236}">
                  <a16:creationId xmlns:a16="http://schemas.microsoft.com/office/drawing/2014/main" id="{7CC440A8-9614-4977-9C58-9BB45515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8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19" name="Line 451">
              <a:extLst>
                <a:ext uri="{FF2B5EF4-FFF2-40B4-BE49-F238E27FC236}">
                  <a16:creationId xmlns:a16="http://schemas.microsoft.com/office/drawing/2014/main" id="{982503D9-565B-4A09-BBE7-8BDE4F9B80C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3" y="1203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0" name="Line 452">
              <a:extLst>
                <a:ext uri="{FF2B5EF4-FFF2-40B4-BE49-F238E27FC236}">
                  <a16:creationId xmlns:a16="http://schemas.microsoft.com/office/drawing/2014/main" id="{7187A857-8161-4F06-BCD4-10D3791B63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8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1" name="Line 453">
              <a:extLst>
                <a:ext uri="{FF2B5EF4-FFF2-40B4-BE49-F238E27FC236}">
                  <a16:creationId xmlns:a16="http://schemas.microsoft.com/office/drawing/2014/main" id="{04FC4EFD-91C8-4971-9315-1B9DFEBFBF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3" y="1203"/>
              <a:ext cx="1" cy="20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2" name="Line 454">
              <a:extLst>
                <a:ext uri="{FF2B5EF4-FFF2-40B4-BE49-F238E27FC236}">
                  <a16:creationId xmlns:a16="http://schemas.microsoft.com/office/drawing/2014/main" id="{38811A04-8E4E-4B34-8536-E978589EC02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5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3" name="Line 455">
              <a:extLst>
                <a:ext uri="{FF2B5EF4-FFF2-40B4-BE49-F238E27FC236}">
                  <a16:creationId xmlns:a16="http://schemas.microsoft.com/office/drawing/2014/main" id="{D1659257-53A9-48DF-8082-AB36AC765EC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0" y="1200"/>
              <a:ext cx="1" cy="203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4" name="Line 456">
              <a:extLst>
                <a:ext uri="{FF2B5EF4-FFF2-40B4-BE49-F238E27FC236}">
                  <a16:creationId xmlns:a16="http://schemas.microsoft.com/office/drawing/2014/main" id="{6294672F-378A-427B-BB5A-0A535E0C142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45" y="1203"/>
              <a:ext cx="1" cy="197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5" name="Line 457">
              <a:extLst>
                <a:ext uri="{FF2B5EF4-FFF2-40B4-BE49-F238E27FC236}">
                  <a16:creationId xmlns:a16="http://schemas.microsoft.com/office/drawing/2014/main" id="{6358086B-98C8-4EB2-8FD4-63C683B4F9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0" y="1205"/>
              <a:ext cx="1" cy="192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6" name="Line 458">
              <a:extLst>
                <a:ext uri="{FF2B5EF4-FFF2-40B4-BE49-F238E27FC236}">
                  <a16:creationId xmlns:a16="http://schemas.microsoft.com/office/drawing/2014/main" id="{614A0005-4B10-43B0-BD8E-9F14317EEE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5" y="1213"/>
              <a:ext cx="1" cy="179"/>
            </a:xfrm>
            <a:prstGeom prst="line">
              <a:avLst/>
            </a:prstGeom>
            <a:noFill/>
            <a:ln w="7938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7" name="Line 459">
              <a:extLst>
                <a:ext uri="{FF2B5EF4-FFF2-40B4-BE49-F238E27FC236}">
                  <a16:creationId xmlns:a16="http://schemas.microsoft.com/office/drawing/2014/main" id="{F65393A8-17AE-48B9-884E-945637316E7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65" y="1205"/>
              <a:ext cx="1" cy="19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8" name="Line 460">
              <a:extLst>
                <a:ext uri="{FF2B5EF4-FFF2-40B4-BE49-F238E27FC236}">
                  <a16:creationId xmlns:a16="http://schemas.microsoft.com/office/drawing/2014/main" id="{D5FFE92E-1E8D-4219-98D4-986D3D8AF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30" y="1203"/>
              <a:ext cx="1" cy="197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29" name="Line 461">
              <a:extLst>
                <a:ext uri="{FF2B5EF4-FFF2-40B4-BE49-F238E27FC236}">
                  <a16:creationId xmlns:a16="http://schemas.microsoft.com/office/drawing/2014/main" id="{1FBCFC50-6B0B-423A-AC4B-F564439F14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93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0" name="Line 462">
              <a:extLst>
                <a:ext uri="{FF2B5EF4-FFF2-40B4-BE49-F238E27FC236}">
                  <a16:creationId xmlns:a16="http://schemas.microsoft.com/office/drawing/2014/main" id="{3D752975-43F6-4951-9241-DDF38ECA48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8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1" name="Line 463">
              <a:extLst>
                <a:ext uri="{FF2B5EF4-FFF2-40B4-BE49-F238E27FC236}">
                  <a16:creationId xmlns:a16="http://schemas.microsoft.com/office/drawing/2014/main" id="{53217B81-AB47-4524-9DD4-711913B7A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23" y="1203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2" name="Line 464">
              <a:extLst>
                <a:ext uri="{FF2B5EF4-FFF2-40B4-BE49-F238E27FC236}">
                  <a16:creationId xmlns:a16="http://schemas.microsoft.com/office/drawing/2014/main" id="{7DB1199F-C458-4553-9844-ED94F2BDB6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8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3" name="Line 465">
              <a:extLst>
                <a:ext uri="{FF2B5EF4-FFF2-40B4-BE49-F238E27FC236}">
                  <a16:creationId xmlns:a16="http://schemas.microsoft.com/office/drawing/2014/main" id="{BAE0F7E9-0C58-4AE0-BB74-638CB71A09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3" y="1203"/>
              <a:ext cx="1" cy="20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4" name="Line 466">
              <a:extLst>
                <a:ext uri="{FF2B5EF4-FFF2-40B4-BE49-F238E27FC236}">
                  <a16:creationId xmlns:a16="http://schemas.microsoft.com/office/drawing/2014/main" id="{CA627063-DD39-441A-8DA4-ACD5DA322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5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5" name="Line 467">
              <a:extLst>
                <a:ext uri="{FF2B5EF4-FFF2-40B4-BE49-F238E27FC236}">
                  <a16:creationId xmlns:a16="http://schemas.microsoft.com/office/drawing/2014/main" id="{5CF94DB0-B812-4372-9610-FC6C7E1E48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80" y="1200"/>
              <a:ext cx="1" cy="203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6" name="Line 468">
              <a:extLst>
                <a:ext uri="{FF2B5EF4-FFF2-40B4-BE49-F238E27FC236}">
                  <a16:creationId xmlns:a16="http://schemas.microsoft.com/office/drawing/2014/main" id="{D5186D17-4576-4353-B7A6-31FECCC891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45" y="1203"/>
              <a:ext cx="1" cy="197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7" name="Line 469">
              <a:extLst>
                <a:ext uri="{FF2B5EF4-FFF2-40B4-BE49-F238E27FC236}">
                  <a16:creationId xmlns:a16="http://schemas.microsoft.com/office/drawing/2014/main" id="{BDBE8B56-D2A7-46B4-85FD-E47416D566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10" y="1205"/>
              <a:ext cx="1" cy="192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8" name="Line 470">
              <a:extLst>
                <a:ext uri="{FF2B5EF4-FFF2-40B4-BE49-F238E27FC236}">
                  <a16:creationId xmlns:a16="http://schemas.microsoft.com/office/drawing/2014/main" id="{841F4E26-BCD8-42A1-BA2B-ACE15D9669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5" y="1213"/>
              <a:ext cx="1" cy="179"/>
            </a:xfrm>
            <a:prstGeom prst="line">
              <a:avLst/>
            </a:prstGeom>
            <a:noFill/>
            <a:ln w="7938">
              <a:solidFill>
                <a:srgbClr val="BDCAE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39" name="Line 471">
              <a:extLst>
                <a:ext uri="{FF2B5EF4-FFF2-40B4-BE49-F238E27FC236}">
                  <a16:creationId xmlns:a16="http://schemas.microsoft.com/office/drawing/2014/main" id="{F8E72BE4-FA21-4901-BD10-B12A458108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5" y="1205"/>
              <a:ext cx="1" cy="19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0" name="Line 472">
              <a:extLst>
                <a:ext uri="{FF2B5EF4-FFF2-40B4-BE49-F238E27FC236}">
                  <a16:creationId xmlns:a16="http://schemas.microsoft.com/office/drawing/2014/main" id="{A5D53EA8-E5F2-423F-BCD9-CAA39191D6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8" y="1203"/>
              <a:ext cx="1" cy="19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Line 473">
              <a:extLst>
                <a:ext uri="{FF2B5EF4-FFF2-40B4-BE49-F238E27FC236}">
                  <a16:creationId xmlns:a16="http://schemas.microsoft.com/office/drawing/2014/main" id="{61B2037F-617B-4844-BC03-2D9F047080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3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Line 474">
              <a:extLst>
                <a:ext uri="{FF2B5EF4-FFF2-40B4-BE49-F238E27FC236}">
                  <a16:creationId xmlns:a16="http://schemas.microsoft.com/office/drawing/2014/main" id="{A8C5F832-426C-4657-9272-FCF3257879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8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3" name="Line 475">
              <a:extLst>
                <a:ext uri="{FF2B5EF4-FFF2-40B4-BE49-F238E27FC236}">
                  <a16:creationId xmlns:a16="http://schemas.microsoft.com/office/drawing/2014/main" id="{65DD7B17-FA2F-4187-8C27-118DA51C45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3" y="1203"/>
              <a:ext cx="1" cy="20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4" name="Line 476">
              <a:extLst>
                <a:ext uri="{FF2B5EF4-FFF2-40B4-BE49-F238E27FC236}">
                  <a16:creationId xmlns:a16="http://schemas.microsoft.com/office/drawing/2014/main" id="{0ED02D1C-5355-4112-94F2-7E52E82D3A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5" name="Line 477">
              <a:extLst>
                <a:ext uri="{FF2B5EF4-FFF2-40B4-BE49-F238E27FC236}">
                  <a16:creationId xmlns:a16="http://schemas.microsoft.com/office/drawing/2014/main" id="{3BD58A55-00AA-441A-B1B6-8887709EE1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0" y="1203"/>
              <a:ext cx="1" cy="20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Line 478">
              <a:extLst>
                <a:ext uri="{FF2B5EF4-FFF2-40B4-BE49-F238E27FC236}">
                  <a16:creationId xmlns:a16="http://schemas.microsoft.com/office/drawing/2014/main" id="{4A8367E8-BF4E-4C0D-B2EA-BF01479A8B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5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Line 479">
              <a:extLst>
                <a:ext uri="{FF2B5EF4-FFF2-40B4-BE49-F238E27FC236}">
                  <a16:creationId xmlns:a16="http://schemas.microsoft.com/office/drawing/2014/main" id="{5480DE5B-63F6-43C6-B8E1-8B3BBC0E2B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0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Line 480">
              <a:extLst>
                <a:ext uri="{FF2B5EF4-FFF2-40B4-BE49-F238E27FC236}">
                  <a16:creationId xmlns:a16="http://schemas.microsoft.com/office/drawing/2014/main" id="{6324A95B-B620-4D63-A798-B3D18A4723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1203"/>
              <a:ext cx="1" cy="197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Line 481">
              <a:extLst>
                <a:ext uri="{FF2B5EF4-FFF2-40B4-BE49-F238E27FC236}">
                  <a16:creationId xmlns:a16="http://schemas.microsoft.com/office/drawing/2014/main" id="{609D1B38-168B-487E-9613-0A5C84C696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0" y="1205"/>
              <a:ext cx="1" cy="192"/>
            </a:xfrm>
            <a:prstGeom prst="line">
              <a:avLst/>
            </a:prstGeom>
            <a:noFill/>
            <a:ln w="3175" cap="rnd">
              <a:solidFill>
                <a:srgbClr val="FFFF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Line 482">
              <a:extLst>
                <a:ext uri="{FF2B5EF4-FFF2-40B4-BE49-F238E27FC236}">
                  <a16:creationId xmlns:a16="http://schemas.microsoft.com/office/drawing/2014/main" id="{B55C8214-F383-4C4F-A003-A755B4CD85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5" y="1205"/>
              <a:ext cx="1" cy="19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Line 483">
              <a:extLst>
                <a:ext uri="{FF2B5EF4-FFF2-40B4-BE49-F238E27FC236}">
                  <a16:creationId xmlns:a16="http://schemas.microsoft.com/office/drawing/2014/main" id="{01203289-CF54-418A-8954-18C75C20BC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18" y="1203"/>
              <a:ext cx="1" cy="197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Line 484">
              <a:extLst>
                <a:ext uri="{FF2B5EF4-FFF2-40B4-BE49-F238E27FC236}">
                  <a16:creationId xmlns:a16="http://schemas.microsoft.com/office/drawing/2014/main" id="{D1F2E505-9B0A-4D30-A656-78B7C4F093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3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Line 485">
              <a:extLst>
                <a:ext uri="{FF2B5EF4-FFF2-40B4-BE49-F238E27FC236}">
                  <a16:creationId xmlns:a16="http://schemas.microsoft.com/office/drawing/2014/main" id="{83FB115F-2B0A-4019-800B-EF417DB299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48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Line 486">
              <a:extLst>
                <a:ext uri="{FF2B5EF4-FFF2-40B4-BE49-F238E27FC236}">
                  <a16:creationId xmlns:a16="http://schemas.microsoft.com/office/drawing/2014/main" id="{6886A8E7-5F18-4AE7-8844-A4175A789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3" y="1203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Line 487">
              <a:extLst>
                <a:ext uri="{FF2B5EF4-FFF2-40B4-BE49-F238E27FC236}">
                  <a16:creationId xmlns:a16="http://schemas.microsoft.com/office/drawing/2014/main" id="{DD0D67EB-C310-49BB-B52E-82FB7DF9922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75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Line 488">
              <a:extLst>
                <a:ext uri="{FF2B5EF4-FFF2-40B4-BE49-F238E27FC236}">
                  <a16:creationId xmlns:a16="http://schemas.microsoft.com/office/drawing/2014/main" id="{B75F70F5-2909-4905-AF05-76169109AD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0" y="1203"/>
              <a:ext cx="1" cy="20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Line 489">
              <a:extLst>
                <a:ext uri="{FF2B5EF4-FFF2-40B4-BE49-F238E27FC236}">
                  <a16:creationId xmlns:a16="http://schemas.microsoft.com/office/drawing/2014/main" id="{4D7DAF63-6F52-42E7-966D-3A49B821689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5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Line 490">
              <a:extLst>
                <a:ext uri="{FF2B5EF4-FFF2-40B4-BE49-F238E27FC236}">
                  <a16:creationId xmlns:a16="http://schemas.microsoft.com/office/drawing/2014/main" id="{9F33C2E7-D86D-44D2-B959-B4384CF14B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0" y="1200"/>
              <a:ext cx="1" cy="203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9" name="Line 491">
              <a:extLst>
                <a:ext uri="{FF2B5EF4-FFF2-40B4-BE49-F238E27FC236}">
                  <a16:creationId xmlns:a16="http://schemas.microsoft.com/office/drawing/2014/main" id="{E52EE6F0-57AA-409E-9AB7-AD4BF82F20B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5" y="1203"/>
              <a:ext cx="1" cy="197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0" name="Line 492">
              <a:extLst>
                <a:ext uri="{FF2B5EF4-FFF2-40B4-BE49-F238E27FC236}">
                  <a16:creationId xmlns:a16="http://schemas.microsoft.com/office/drawing/2014/main" id="{8EDEBC74-3271-4B7E-A024-62451769BA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0" y="1205"/>
              <a:ext cx="1" cy="192"/>
            </a:xfrm>
            <a:prstGeom prst="line">
              <a:avLst/>
            </a:prstGeom>
            <a:noFill/>
            <a:ln w="7938">
              <a:solidFill>
                <a:srgbClr val="083F7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1" name="Line 493">
              <a:extLst>
                <a:ext uri="{FF2B5EF4-FFF2-40B4-BE49-F238E27FC236}">
                  <a16:creationId xmlns:a16="http://schemas.microsoft.com/office/drawing/2014/main" id="{9A505B74-7E1D-4A73-97F7-BBD83DF5EC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58" y="1205"/>
              <a:ext cx="1" cy="19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2" name="Line 494">
              <a:extLst>
                <a:ext uri="{FF2B5EF4-FFF2-40B4-BE49-F238E27FC236}">
                  <a16:creationId xmlns:a16="http://schemas.microsoft.com/office/drawing/2014/main" id="{1BF54A3D-A539-4FFB-93E5-34CE07E95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23" y="1203"/>
              <a:ext cx="1" cy="197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3" name="Line 495">
              <a:extLst>
                <a:ext uri="{FF2B5EF4-FFF2-40B4-BE49-F238E27FC236}">
                  <a16:creationId xmlns:a16="http://schemas.microsoft.com/office/drawing/2014/main" id="{FB11EE61-BA9E-4202-A682-4B9B48F832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88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4" name="Line 496">
              <a:extLst>
                <a:ext uri="{FF2B5EF4-FFF2-40B4-BE49-F238E27FC236}">
                  <a16:creationId xmlns:a16="http://schemas.microsoft.com/office/drawing/2014/main" id="{5FFE6232-1145-4593-8ADF-2C32006F6E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50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5" name="Line 497">
              <a:extLst>
                <a:ext uri="{FF2B5EF4-FFF2-40B4-BE49-F238E27FC236}">
                  <a16:creationId xmlns:a16="http://schemas.microsoft.com/office/drawing/2014/main" id="{8A098A80-FEB2-45E6-9CF7-6EB11B890F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815" y="1203"/>
              <a:ext cx="1" cy="20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6" name="Line 498">
              <a:extLst>
                <a:ext uri="{FF2B5EF4-FFF2-40B4-BE49-F238E27FC236}">
                  <a16:creationId xmlns:a16="http://schemas.microsoft.com/office/drawing/2014/main" id="{FEBB9B5F-6AC2-4338-B2AF-070D345706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80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7" name="Line 499">
              <a:extLst>
                <a:ext uri="{FF2B5EF4-FFF2-40B4-BE49-F238E27FC236}">
                  <a16:creationId xmlns:a16="http://schemas.microsoft.com/office/drawing/2014/main" id="{D4DC0000-683A-489F-A018-124ECE6108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45" y="1203"/>
              <a:ext cx="1" cy="20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8" name="Line 500">
              <a:extLst>
                <a:ext uri="{FF2B5EF4-FFF2-40B4-BE49-F238E27FC236}">
                  <a16:creationId xmlns:a16="http://schemas.microsoft.com/office/drawing/2014/main" id="{4438EC53-2041-41AE-9BCA-B7762A2EA9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10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69" name="Line 501">
              <a:extLst>
                <a:ext uri="{FF2B5EF4-FFF2-40B4-BE49-F238E27FC236}">
                  <a16:creationId xmlns:a16="http://schemas.microsoft.com/office/drawing/2014/main" id="{FED8BC95-3A99-4746-B548-982716F065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75" y="1200"/>
              <a:ext cx="1" cy="203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0" name="Line 502">
              <a:extLst>
                <a:ext uri="{FF2B5EF4-FFF2-40B4-BE49-F238E27FC236}">
                  <a16:creationId xmlns:a16="http://schemas.microsoft.com/office/drawing/2014/main" id="{F865733C-5670-4EA1-8A4E-FD05BCB6D7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38" y="1203"/>
              <a:ext cx="1" cy="197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1" name="Line 503">
              <a:extLst>
                <a:ext uri="{FF2B5EF4-FFF2-40B4-BE49-F238E27FC236}">
                  <a16:creationId xmlns:a16="http://schemas.microsoft.com/office/drawing/2014/main" id="{2BB3A2C9-F6E2-4E2F-923C-D886971823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03" y="1205"/>
              <a:ext cx="1" cy="192"/>
            </a:xfrm>
            <a:prstGeom prst="line">
              <a:avLst/>
            </a:prstGeom>
            <a:noFill/>
            <a:ln w="3175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2" name="Freeform 504">
              <a:extLst>
                <a:ext uri="{FF2B5EF4-FFF2-40B4-BE49-F238E27FC236}">
                  <a16:creationId xmlns:a16="http://schemas.microsoft.com/office/drawing/2014/main" id="{925823D2-EC9C-4BC1-A9D8-F4F1A5DD5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200"/>
              <a:ext cx="425" cy="29"/>
            </a:xfrm>
            <a:custGeom>
              <a:avLst/>
              <a:gdLst>
                <a:gd name="T0" fmla="*/ 6645 w 170"/>
                <a:gd name="T1" fmla="*/ 293 h 11"/>
                <a:gd name="T2" fmla="*/ 3333 w 170"/>
                <a:gd name="T3" fmla="*/ 0 h 11"/>
                <a:gd name="T4" fmla="*/ 0 w 170"/>
                <a:gd name="T5" fmla="*/ 293 h 11"/>
                <a:gd name="T6" fmla="*/ 0 w 170"/>
                <a:gd name="T7" fmla="*/ 293 h 11"/>
                <a:gd name="T8" fmla="*/ 3333 w 170"/>
                <a:gd name="T9" fmla="*/ 527 h 11"/>
                <a:gd name="T10" fmla="*/ 6645 w 170"/>
                <a:gd name="T11" fmla="*/ 293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0" h="11">
                  <a:moveTo>
                    <a:pt x="170" y="6"/>
                  </a:moveTo>
                  <a:cubicBezTo>
                    <a:pt x="170" y="3"/>
                    <a:pt x="132" y="0"/>
                    <a:pt x="85" y="0"/>
                  </a:cubicBezTo>
                  <a:cubicBezTo>
                    <a:pt x="38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38" y="11"/>
                    <a:pt x="85" y="11"/>
                  </a:cubicBezTo>
                  <a:cubicBezTo>
                    <a:pt x="132" y="11"/>
                    <a:pt x="170" y="9"/>
                    <a:pt x="170" y="6"/>
                  </a:cubicBezTo>
                </a:path>
              </a:pathLst>
            </a:custGeom>
            <a:solidFill>
              <a:srgbClr val="9BB0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3" name="Freeform 505">
              <a:extLst>
                <a:ext uri="{FF2B5EF4-FFF2-40B4-BE49-F238E27FC236}">
                  <a16:creationId xmlns:a16="http://schemas.microsoft.com/office/drawing/2014/main" id="{C0C6D108-89FD-452E-B246-11BCC066B6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8" y="1208"/>
              <a:ext cx="425" cy="21"/>
            </a:xfrm>
            <a:custGeom>
              <a:avLst/>
              <a:gdLst>
                <a:gd name="T0" fmla="*/ 6645 w 170"/>
                <a:gd name="T1" fmla="*/ 144 h 8"/>
                <a:gd name="T2" fmla="*/ 6645 w 170"/>
                <a:gd name="T3" fmla="*/ 144 h 8"/>
                <a:gd name="T4" fmla="*/ 6645 w 170"/>
                <a:gd name="T5" fmla="*/ 144 h 8"/>
                <a:gd name="T6" fmla="*/ 6645 w 170"/>
                <a:gd name="T7" fmla="*/ 144 h 8"/>
                <a:gd name="T8" fmla="*/ 0 w 170"/>
                <a:gd name="T9" fmla="*/ 144 h 8"/>
                <a:gd name="T10" fmla="*/ 0 w 170"/>
                <a:gd name="T11" fmla="*/ 144 h 8"/>
                <a:gd name="T12" fmla="*/ 0 w 170"/>
                <a:gd name="T13" fmla="*/ 144 h 8"/>
                <a:gd name="T14" fmla="*/ 6175 w 170"/>
                <a:gd name="T15" fmla="*/ 0 h 8"/>
                <a:gd name="T16" fmla="*/ 2863 w 170"/>
                <a:gd name="T17" fmla="*/ 234 h 8"/>
                <a:gd name="T18" fmla="*/ 0 w 170"/>
                <a:gd name="T19" fmla="*/ 89 h 8"/>
                <a:gd name="T20" fmla="*/ 0 w 170"/>
                <a:gd name="T21" fmla="*/ 144 h 8"/>
                <a:gd name="T22" fmla="*/ 3333 w 170"/>
                <a:gd name="T23" fmla="*/ 378 h 8"/>
                <a:gd name="T24" fmla="*/ 6645 w 170"/>
                <a:gd name="T25" fmla="*/ 144 h 8"/>
                <a:gd name="T26" fmla="*/ 6175 w 170"/>
                <a:gd name="T27" fmla="*/ 0 h 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0" h="8">
                  <a:moveTo>
                    <a:pt x="170" y="3"/>
                  </a:moveTo>
                  <a:cubicBezTo>
                    <a:pt x="170" y="3"/>
                    <a:pt x="170" y="3"/>
                    <a:pt x="170" y="3"/>
                  </a:cubicBezTo>
                  <a:cubicBezTo>
                    <a:pt x="170" y="3"/>
                    <a:pt x="170" y="3"/>
                    <a:pt x="170" y="3"/>
                  </a:cubicBezTo>
                  <a:cubicBezTo>
                    <a:pt x="170" y="3"/>
                    <a:pt x="170" y="3"/>
                    <a:pt x="170" y="3"/>
                  </a:cubicBezTo>
                  <a:close/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58" y="0"/>
                  </a:moveTo>
                  <a:cubicBezTo>
                    <a:pt x="169" y="3"/>
                    <a:pt x="119" y="5"/>
                    <a:pt x="73" y="5"/>
                  </a:cubicBezTo>
                  <a:cubicBezTo>
                    <a:pt x="42" y="5"/>
                    <a:pt x="15" y="4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6"/>
                    <a:pt x="38" y="8"/>
                    <a:pt x="85" y="8"/>
                  </a:cubicBezTo>
                  <a:cubicBezTo>
                    <a:pt x="132" y="8"/>
                    <a:pt x="170" y="6"/>
                    <a:pt x="170" y="3"/>
                  </a:cubicBezTo>
                  <a:cubicBezTo>
                    <a:pt x="170" y="2"/>
                    <a:pt x="166" y="1"/>
                    <a:pt x="158" y="0"/>
                  </a:cubicBezTo>
                  <a:close/>
                </a:path>
              </a:pathLst>
            </a:custGeom>
            <a:solidFill>
              <a:srgbClr val="D8D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4" name="Freeform 506">
              <a:extLst>
                <a:ext uri="{FF2B5EF4-FFF2-40B4-BE49-F238E27FC236}">
                  <a16:creationId xmlns:a16="http://schemas.microsoft.com/office/drawing/2014/main" id="{8EDC6418-115E-4575-BC60-64F641BEB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200"/>
              <a:ext cx="425" cy="29"/>
            </a:xfrm>
            <a:custGeom>
              <a:avLst/>
              <a:gdLst>
                <a:gd name="T0" fmla="*/ 6645 w 170"/>
                <a:gd name="T1" fmla="*/ 293 h 11"/>
                <a:gd name="T2" fmla="*/ 3333 w 170"/>
                <a:gd name="T3" fmla="*/ 0 h 11"/>
                <a:gd name="T4" fmla="*/ 0 w 170"/>
                <a:gd name="T5" fmla="*/ 293 h 11"/>
                <a:gd name="T6" fmla="*/ 0 w 170"/>
                <a:gd name="T7" fmla="*/ 293 h 11"/>
                <a:gd name="T8" fmla="*/ 3333 w 170"/>
                <a:gd name="T9" fmla="*/ 527 h 11"/>
                <a:gd name="T10" fmla="*/ 6645 w 170"/>
                <a:gd name="T11" fmla="*/ 293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0" h="11">
                  <a:moveTo>
                    <a:pt x="170" y="6"/>
                  </a:moveTo>
                  <a:cubicBezTo>
                    <a:pt x="170" y="3"/>
                    <a:pt x="132" y="0"/>
                    <a:pt x="85" y="0"/>
                  </a:cubicBezTo>
                  <a:cubicBezTo>
                    <a:pt x="38" y="0"/>
                    <a:pt x="0" y="3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9"/>
                    <a:pt x="38" y="11"/>
                    <a:pt x="85" y="11"/>
                  </a:cubicBezTo>
                  <a:cubicBezTo>
                    <a:pt x="132" y="11"/>
                    <a:pt x="170" y="9"/>
                    <a:pt x="170" y="6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5" name="Freeform 507">
              <a:extLst>
                <a:ext uri="{FF2B5EF4-FFF2-40B4-BE49-F238E27FC236}">
                  <a16:creationId xmlns:a16="http://schemas.microsoft.com/office/drawing/2014/main" id="{1DEA684F-7830-40B7-8CEE-7D37FEAAA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200"/>
              <a:ext cx="425" cy="205"/>
            </a:xfrm>
            <a:custGeom>
              <a:avLst/>
              <a:gdLst>
                <a:gd name="T0" fmla="*/ 6645 w 170"/>
                <a:gd name="T1" fmla="*/ 3621 h 77"/>
                <a:gd name="T2" fmla="*/ 6645 w 170"/>
                <a:gd name="T3" fmla="*/ 304 h 77"/>
                <a:gd name="T4" fmla="*/ 3333 w 170"/>
                <a:gd name="T5" fmla="*/ 0 h 77"/>
                <a:gd name="T6" fmla="*/ 0 w 170"/>
                <a:gd name="T7" fmla="*/ 304 h 77"/>
                <a:gd name="T8" fmla="*/ 0 w 170"/>
                <a:gd name="T9" fmla="*/ 3621 h 77"/>
                <a:gd name="T10" fmla="*/ 0 w 170"/>
                <a:gd name="T11" fmla="*/ 3621 h 77"/>
                <a:gd name="T12" fmla="*/ 3333 w 170"/>
                <a:gd name="T13" fmla="*/ 3871 h 77"/>
                <a:gd name="T14" fmla="*/ 6645 w 170"/>
                <a:gd name="T15" fmla="*/ 3621 h 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0" h="77">
                  <a:moveTo>
                    <a:pt x="170" y="72"/>
                  </a:moveTo>
                  <a:cubicBezTo>
                    <a:pt x="170" y="6"/>
                    <a:pt x="170" y="6"/>
                    <a:pt x="170" y="6"/>
                  </a:cubicBezTo>
                  <a:cubicBezTo>
                    <a:pt x="170" y="3"/>
                    <a:pt x="132" y="0"/>
                    <a:pt x="85" y="0"/>
                  </a:cubicBezTo>
                  <a:cubicBezTo>
                    <a:pt x="38" y="0"/>
                    <a:pt x="0" y="3"/>
                    <a:pt x="0" y="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5"/>
                    <a:pt x="38" y="77"/>
                    <a:pt x="85" y="77"/>
                  </a:cubicBezTo>
                  <a:cubicBezTo>
                    <a:pt x="132" y="77"/>
                    <a:pt x="170" y="75"/>
                    <a:pt x="170" y="72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6" name="Freeform 508">
              <a:extLst>
                <a:ext uri="{FF2B5EF4-FFF2-40B4-BE49-F238E27FC236}">
                  <a16:creationId xmlns:a16="http://schemas.microsoft.com/office/drawing/2014/main" id="{FBF8ADE7-2085-4D9D-93E3-8A05FCFCF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387"/>
              <a:ext cx="13" cy="8"/>
            </a:xfrm>
            <a:custGeom>
              <a:avLst/>
              <a:gdLst>
                <a:gd name="T0" fmla="*/ 229 w 5"/>
                <a:gd name="T1" fmla="*/ 149 h 3"/>
                <a:gd name="T2" fmla="*/ 143 w 5"/>
                <a:gd name="T3" fmla="*/ 93 h 3"/>
                <a:gd name="T4" fmla="*/ 143 w 5"/>
                <a:gd name="T5" fmla="*/ 93 h 3"/>
                <a:gd name="T6" fmla="*/ 143 w 5"/>
                <a:gd name="T7" fmla="*/ 0 h 3"/>
                <a:gd name="T8" fmla="*/ 0 w 5"/>
                <a:gd name="T9" fmla="*/ 56 h 3"/>
                <a:gd name="T10" fmla="*/ 229 w 5"/>
                <a:gd name="T11" fmla="*/ 149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2" y="3"/>
                    <a:pt x="5" y="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7" name="Freeform 509">
              <a:extLst>
                <a:ext uri="{FF2B5EF4-FFF2-40B4-BE49-F238E27FC236}">
                  <a16:creationId xmlns:a16="http://schemas.microsoft.com/office/drawing/2014/main" id="{9D3644A4-01B7-4FF6-A6A0-C254E197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1387"/>
              <a:ext cx="13" cy="8"/>
            </a:xfrm>
            <a:custGeom>
              <a:avLst/>
              <a:gdLst>
                <a:gd name="T0" fmla="*/ 88 w 5"/>
                <a:gd name="T1" fmla="*/ 0 h 3"/>
                <a:gd name="T2" fmla="*/ 88 w 5"/>
                <a:gd name="T3" fmla="*/ 93 h 3"/>
                <a:gd name="T4" fmla="*/ 88 w 5"/>
                <a:gd name="T5" fmla="*/ 93 h 3"/>
                <a:gd name="T6" fmla="*/ 0 w 5"/>
                <a:gd name="T7" fmla="*/ 149 h 3"/>
                <a:gd name="T8" fmla="*/ 229 w 5"/>
                <a:gd name="T9" fmla="*/ 56 h 3"/>
                <a:gd name="T10" fmla="*/ 88 w 5"/>
                <a:gd name="T11" fmla="*/ 0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3">
                  <a:moveTo>
                    <a:pt x="2" y="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3"/>
                    <a:pt x="0" y="3"/>
                  </a:cubicBezTo>
                  <a:cubicBezTo>
                    <a:pt x="3" y="3"/>
                    <a:pt x="5" y="2"/>
                    <a:pt x="5" y="1"/>
                  </a:cubicBezTo>
                  <a:cubicBezTo>
                    <a:pt x="5" y="1"/>
                    <a:pt x="4" y="0"/>
                    <a:pt x="2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8" name="Freeform 510">
              <a:extLst>
                <a:ext uri="{FF2B5EF4-FFF2-40B4-BE49-F238E27FC236}">
                  <a16:creationId xmlns:a16="http://schemas.microsoft.com/office/drawing/2014/main" id="{A60A5E16-76CD-4C99-BF44-DBC2B9D3B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389"/>
              <a:ext cx="441" cy="27"/>
            </a:xfrm>
            <a:custGeom>
              <a:avLst/>
              <a:gdLst>
                <a:gd name="T0" fmla="*/ 0 w 176"/>
                <a:gd name="T1" fmla="*/ 219 h 10"/>
                <a:gd name="T2" fmla="*/ 3510 w 176"/>
                <a:gd name="T3" fmla="*/ 532 h 10"/>
                <a:gd name="T4" fmla="*/ 6938 w 176"/>
                <a:gd name="T5" fmla="*/ 219 h 10"/>
                <a:gd name="T6" fmla="*/ 6938 w 176"/>
                <a:gd name="T7" fmla="*/ 0 h 10"/>
                <a:gd name="T8" fmla="*/ 3510 w 176"/>
                <a:gd name="T9" fmla="*/ 313 h 10"/>
                <a:gd name="T10" fmla="*/ 0 w 176"/>
                <a:gd name="T11" fmla="*/ 0 h 10"/>
                <a:gd name="T12" fmla="*/ 0 w 176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0">
                  <a:moveTo>
                    <a:pt x="0" y="4"/>
                  </a:moveTo>
                  <a:cubicBezTo>
                    <a:pt x="0" y="7"/>
                    <a:pt x="40" y="10"/>
                    <a:pt x="89" y="10"/>
                  </a:cubicBezTo>
                  <a:cubicBezTo>
                    <a:pt x="137" y="10"/>
                    <a:pt x="176" y="7"/>
                    <a:pt x="176" y="4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3"/>
                    <a:pt x="137" y="6"/>
                    <a:pt x="89" y="6"/>
                  </a:cubicBezTo>
                  <a:cubicBezTo>
                    <a:pt x="40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96AD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79" name="Freeform 511">
              <a:extLst>
                <a:ext uri="{FF2B5EF4-FFF2-40B4-BE49-F238E27FC236}">
                  <a16:creationId xmlns:a16="http://schemas.microsoft.com/office/drawing/2014/main" id="{FD549FF6-1295-4EE5-9A4E-BA918912C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389"/>
              <a:ext cx="441" cy="27"/>
            </a:xfrm>
            <a:custGeom>
              <a:avLst/>
              <a:gdLst>
                <a:gd name="T0" fmla="*/ 0 w 176"/>
                <a:gd name="T1" fmla="*/ 219 h 10"/>
                <a:gd name="T2" fmla="*/ 3510 w 176"/>
                <a:gd name="T3" fmla="*/ 532 h 10"/>
                <a:gd name="T4" fmla="*/ 6938 w 176"/>
                <a:gd name="T5" fmla="*/ 219 h 10"/>
                <a:gd name="T6" fmla="*/ 6938 w 176"/>
                <a:gd name="T7" fmla="*/ 0 h 10"/>
                <a:gd name="T8" fmla="*/ 3510 w 176"/>
                <a:gd name="T9" fmla="*/ 313 h 10"/>
                <a:gd name="T10" fmla="*/ 0 w 176"/>
                <a:gd name="T11" fmla="*/ 0 h 10"/>
                <a:gd name="T12" fmla="*/ 0 w 176"/>
                <a:gd name="T13" fmla="*/ 219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6" h="10">
                  <a:moveTo>
                    <a:pt x="0" y="4"/>
                  </a:moveTo>
                  <a:cubicBezTo>
                    <a:pt x="0" y="7"/>
                    <a:pt x="40" y="10"/>
                    <a:pt x="89" y="10"/>
                  </a:cubicBezTo>
                  <a:cubicBezTo>
                    <a:pt x="137" y="10"/>
                    <a:pt x="176" y="7"/>
                    <a:pt x="176" y="4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6" y="3"/>
                    <a:pt x="137" y="6"/>
                    <a:pt x="89" y="6"/>
                  </a:cubicBezTo>
                  <a:cubicBezTo>
                    <a:pt x="40" y="6"/>
                    <a:pt x="0" y="3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0" name="Freeform 512">
              <a:extLst>
                <a:ext uri="{FF2B5EF4-FFF2-40B4-BE49-F238E27FC236}">
                  <a16:creationId xmlns:a16="http://schemas.microsoft.com/office/drawing/2014/main" id="{44D7BAF1-AC5F-474B-A719-B404A7C14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637"/>
              <a:ext cx="168" cy="30"/>
            </a:xfrm>
            <a:custGeom>
              <a:avLst/>
              <a:gdLst>
                <a:gd name="T0" fmla="*/ 0 w 67"/>
                <a:gd name="T1" fmla="*/ 611 h 11"/>
                <a:gd name="T2" fmla="*/ 2648 w 67"/>
                <a:gd name="T3" fmla="*/ 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1">
                  <a:moveTo>
                    <a:pt x="0" y="11"/>
                  </a:moveTo>
                  <a:cubicBezTo>
                    <a:pt x="46" y="11"/>
                    <a:pt x="58" y="4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1" name="Freeform 513">
              <a:extLst>
                <a:ext uri="{FF2B5EF4-FFF2-40B4-BE49-F238E27FC236}">
                  <a16:creationId xmlns:a16="http://schemas.microsoft.com/office/drawing/2014/main" id="{0E317AD9-14C5-4904-83DB-8B13E14BB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512"/>
              <a:ext cx="168" cy="27"/>
            </a:xfrm>
            <a:custGeom>
              <a:avLst/>
              <a:gdLst>
                <a:gd name="T0" fmla="*/ 0 w 67"/>
                <a:gd name="T1" fmla="*/ 532 h 10"/>
                <a:gd name="T2" fmla="*/ 2648 w 6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0">
                  <a:moveTo>
                    <a:pt x="0" y="10"/>
                  </a:moveTo>
                  <a:cubicBezTo>
                    <a:pt x="45" y="10"/>
                    <a:pt x="57" y="4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2" name="Freeform 514">
              <a:extLst>
                <a:ext uri="{FF2B5EF4-FFF2-40B4-BE49-F238E27FC236}">
                  <a16:creationId xmlns:a16="http://schemas.microsoft.com/office/drawing/2014/main" id="{B04906C1-C1C0-4B63-8999-E352ECB77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384"/>
              <a:ext cx="168" cy="27"/>
            </a:xfrm>
            <a:custGeom>
              <a:avLst/>
              <a:gdLst>
                <a:gd name="T0" fmla="*/ 0 w 67"/>
                <a:gd name="T1" fmla="*/ 532 h 10"/>
                <a:gd name="T2" fmla="*/ 2648 w 67"/>
                <a:gd name="T3" fmla="*/ 0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10">
                  <a:moveTo>
                    <a:pt x="0" y="10"/>
                  </a:moveTo>
                  <a:cubicBezTo>
                    <a:pt x="44" y="10"/>
                    <a:pt x="57" y="4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3" name="Freeform 515">
              <a:extLst>
                <a:ext uri="{FF2B5EF4-FFF2-40B4-BE49-F238E27FC236}">
                  <a16:creationId xmlns:a16="http://schemas.microsoft.com/office/drawing/2014/main" id="{2C5165A8-7F8A-4328-BF75-3C10E0814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259"/>
              <a:ext cx="168" cy="24"/>
            </a:xfrm>
            <a:custGeom>
              <a:avLst/>
              <a:gdLst>
                <a:gd name="T0" fmla="*/ 0 w 67"/>
                <a:gd name="T1" fmla="*/ 456 h 9"/>
                <a:gd name="T2" fmla="*/ 2648 w 67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9">
                  <a:moveTo>
                    <a:pt x="0" y="9"/>
                  </a:moveTo>
                  <a:cubicBezTo>
                    <a:pt x="42" y="9"/>
                    <a:pt x="56" y="4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4" name="Freeform 516">
              <a:extLst>
                <a:ext uri="{FF2B5EF4-FFF2-40B4-BE49-F238E27FC236}">
                  <a16:creationId xmlns:a16="http://schemas.microsoft.com/office/drawing/2014/main" id="{43DF50C0-8ECE-44BB-A9CC-5A8D85252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133"/>
              <a:ext cx="168" cy="22"/>
            </a:xfrm>
            <a:custGeom>
              <a:avLst/>
              <a:gdLst>
                <a:gd name="T0" fmla="*/ 0 w 67"/>
                <a:gd name="T1" fmla="*/ 462 h 8"/>
                <a:gd name="T2" fmla="*/ 2648 w 67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8">
                  <a:moveTo>
                    <a:pt x="0" y="8"/>
                  </a:moveTo>
                  <a:cubicBezTo>
                    <a:pt x="41" y="8"/>
                    <a:pt x="55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5" name="Freeform 517">
              <a:extLst>
                <a:ext uri="{FF2B5EF4-FFF2-40B4-BE49-F238E27FC236}">
                  <a16:creationId xmlns:a16="http://schemas.microsoft.com/office/drawing/2014/main" id="{9F7B9450-5C50-4195-9015-381751056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2008"/>
              <a:ext cx="168" cy="16"/>
            </a:xfrm>
            <a:custGeom>
              <a:avLst/>
              <a:gdLst>
                <a:gd name="T0" fmla="*/ 0 w 67"/>
                <a:gd name="T1" fmla="*/ 307 h 6"/>
                <a:gd name="T2" fmla="*/ 2648 w 6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">
                  <a:moveTo>
                    <a:pt x="0" y="6"/>
                  </a:moveTo>
                  <a:cubicBezTo>
                    <a:pt x="39" y="6"/>
                    <a:pt x="54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6" name="Freeform 518">
              <a:extLst>
                <a:ext uri="{FF2B5EF4-FFF2-40B4-BE49-F238E27FC236}">
                  <a16:creationId xmlns:a16="http://schemas.microsoft.com/office/drawing/2014/main" id="{04395D64-441D-4C9E-9515-291F61E7C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880"/>
              <a:ext cx="168" cy="16"/>
            </a:xfrm>
            <a:custGeom>
              <a:avLst/>
              <a:gdLst>
                <a:gd name="T0" fmla="*/ 0 w 67"/>
                <a:gd name="T1" fmla="*/ 307 h 6"/>
                <a:gd name="T2" fmla="*/ 2648 w 67"/>
                <a:gd name="T3" fmla="*/ 0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6">
                  <a:moveTo>
                    <a:pt x="0" y="6"/>
                  </a:moveTo>
                  <a:cubicBezTo>
                    <a:pt x="38" y="6"/>
                    <a:pt x="53" y="3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7" name="Freeform 519">
              <a:extLst>
                <a:ext uri="{FF2B5EF4-FFF2-40B4-BE49-F238E27FC236}">
                  <a16:creationId xmlns:a16="http://schemas.microsoft.com/office/drawing/2014/main" id="{616DC680-AED4-466B-9F07-2532955DF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755"/>
              <a:ext cx="168" cy="13"/>
            </a:xfrm>
            <a:custGeom>
              <a:avLst/>
              <a:gdLst>
                <a:gd name="T0" fmla="*/ 0 w 67"/>
                <a:gd name="T1" fmla="*/ 229 h 5"/>
                <a:gd name="T2" fmla="*/ 2648 w 67"/>
                <a:gd name="T3" fmla="*/ 0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5">
                  <a:moveTo>
                    <a:pt x="0" y="5"/>
                  </a:moveTo>
                  <a:cubicBezTo>
                    <a:pt x="36" y="5"/>
                    <a:pt x="52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8" name="Freeform 520">
              <a:extLst>
                <a:ext uri="{FF2B5EF4-FFF2-40B4-BE49-F238E27FC236}">
                  <a16:creationId xmlns:a16="http://schemas.microsoft.com/office/drawing/2014/main" id="{50800959-47CE-4F4F-9509-90B2A45E4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0" y="1629"/>
              <a:ext cx="168" cy="11"/>
            </a:xfrm>
            <a:custGeom>
              <a:avLst/>
              <a:gdLst>
                <a:gd name="T0" fmla="*/ 0 w 67"/>
                <a:gd name="T1" fmla="*/ 228 h 4"/>
                <a:gd name="T2" fmla="*/ 2648 w 67"/>
                <a:gd name="T3" fmla="*/ 0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7" h="4">
                  <a:moveTo>
                    <a:pt x="0" y="4"/>
                  </a:moveTo>
                  <a:cubicBezTo>
                    <a:pt x="35" y="4"/>
                    <a:pt x="51" y="2"/>
                    <a:pt x="67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89" name="Freeform 521">
              <a:extLst>
                <a:ext uri="{FF2B5EF4-FFF2-40B4-BE49-F238E27FC236}">
                  <a16:creationId xmlns:a16="http://schemas.microsoft.com/office/drawing/2014/main" id="{863F0D70-17F2-4C3A-A57B-AF194D182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2576"/>
              <a:ext cx="98" cy="21"/>
            </a:xfrm>
            <a:custGeom>
              <a:avLst/>
              <a:gdLst>
                <a:gd name="T0" fmla="*/ 0 w 39"/>
                <a:gd name="T1" fmla="*/ 378 h 8"/>
                <a:gd name="T2" fmla="*/ 1553 w 39"/>
                <a:gd name="T3" fmla="*/ 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9" h="8">
                  <a:moveTo>
                    <a:pt x="0" y="8"/>
                  </a:moveTo>
                  <a:cubicBezTo>
                    <a:pt x="21" y="6"/>
                    <a:pt x="33" y="2"/>
                    <a:pt x="39" y="0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0" name="Freeform 522">
              <a:extLst>
                <a:ext uri="{FF2B5EF4-FFF2-40B4-BE49-F238E27FC236}">
                  <a16:creationId xmlns:a16="http://schemas.microsoft.com/office/drawing/2014/main" id="{D4846E56-0784-46C9-AF36-B2CAE3B9C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435"/>
              <a:ext cx="100" cy="1274"/>
            </a:xfrm>
            <a:custGeom>
              <a:avLst/>
              <a:gdLst>
                <a:gd name="T0" fmla="*/ 363 w 40"/>
                <a:gd name="T1" fmla="*/ 23116 h 478"/>
                <a:gd name="T2" fmla="*/ 1563 w 40"/>
                <a:gd name="T3" fmla="*/ 24123 h 478"/>
                <a:gd name="T4" fmla="*/ 0 w 40"/>
                <a:gd name="T5" fmla="*/ 23364 h 478"/>
                <a:gd name="T6" fmla="*/ 0 w 40"/>
                <a:gd name="T7" fmla="*/ 0 h 478"/>
                <a:gd name="T8" fmla="*/ 363 w 40"/>
                <a:gd name="T9" fmla="*/ 23116 h 4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478">
                  <a:moveTo>
                    <a:pt x="9" y="458"/>
                  </a:moveTo>
                  <a:cubicBezTo>
                    <a:pt x="9" y="473"/>
                    <a:pt x="27" y="476"/>
                    <a:pt x="40" y="478"/>
                  </a:cubicBezTo>
                  <a:cubicBezTo>
                    <a:pt x="18" y="478"/>
                    <a:pt x="0" y="475"/>
                    <a:pt x="0" y="4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" y="442"/>
                    <a:pt x="9" y="45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Freeform 523">
              <a:extLst>
                <a:ext uri="{FF2B5EF4-FFF2-40B4-BE49-F238E27FC236}">
                  <a16:creationId xmlns:a16="http://schemas.microsoft.com/office/drawing/2014/main" id="{EEE0DFBA-ADC5-423C-A687-490708CA9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1419"/>
              <a:ext cx="117" cy="1298"/>
            </a:xfrm>
            <a:custGeom>
              <a:avLst/>
              <a:gdLst>
                <a:gd name="T0" fmla="*/ 30 w 47"/>
                <a:gd name="T1" fmla="*/ 24579 h 487"/>
                <a:gd name="T2" fmla="*/ 1802 w 47"/>
                <a:gd name="T3" fmla="*/ 23612 h 487"/>
                <a:gd name="T4" fmla="*/ 1802 w 47"/>
                <a:gd name="T5" fmla="*/ 0 h 487"/>
                <a:gd name="T6" fmla="*/ 1648 w 47"/>
                <a:gd name="T7" fmla="*/ 0 h 487"/>
                <a:gd name="T8" fmla="*/ 1648 w 47"/>
                <a:gd name="T9" fmla="*/ 23308 h 487"/>
                <a:gd name="T10" fmla="*/ 0 w 47"/>
                <a:gd name="T11" fmla="*/ 24579 h 4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487">
                  <a:moveTo>
                    <a:pt x="1" y="487"/>
                  </a:moveTo>
                  <a:cubicBezTo>
                    <a:pt x="19" y="487"/>
                    <a:pt x="47" y="478"/>
                    <a:pt x="47" y="468"/>
                  </a:cubicBezTo>
                  <a:cubicBezTo>
                    <a:pt x="47" y="459"/>
                    <a:pt x="47" y="16"/>
                    <a:pt x="4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462"/>
                    <a:pt x="43" y="462"/>
                    <a:pt x="43" y="462"/>
                  </a:cubicBezTo>
                  <a:cubicBezTo>
                    <a:pt x="43" y="476"/>
                    <a:pt x="24" y="487"/>
                    <a:pt x="0" y="48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Freeform 524">
              <a:extLst>
                <a:ext uri="{FF2B5EF4-FFF2-40B4-BE49-F238E27FC236}">
                  <a16:creationId xmlns:a16="http://schemas.microsoft.com/office/drawing/2014/main" id="{6ABA2284-BBCB-4B79-8EA8-9F90E9EFC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2723"/>
              <a:ext cx="180" cy="208"/>
            </a:xfrm>
            <a:custGeom>
              <a:avLst/>
              <a:gdLst>
                <a:gd name="T0" fmla="*/ 2583 w 72"/>
                <a:gd name="T1" fmla="*/ 456 h 78"/>
                <a:gd name="T2" fmla="*/ 313 w 72"/>
                <a:gd name="T3" fmla="*/ 93 h 78"/>
                <a:gd name="T4" fmla="*/ 470 w 72"/>
                <a:gd name="T5" fmla="*/ 819 h 78"/>
                <a:gd name="T6" fmla="*/ 1845 w 72"/>
                <a:gd name="T7" fmla="*/ 3277 h 78"/>
                <a:gd name="T8" fmla="*/ 2813 w 72"/>
                <a:gd name="T9" fmla="*/ 3891 h 78"/>
                <a:gd name="T10" fmla="*/ 1688 w 72"/>
                <a:gd name="T11" fmla="*/ 2483 h 78"/>
                <a:gd name="T12" fmla="*/ 1613 w 72"/>
                <a:gd name="T13" fmla="*/ 760 h 78"/>
                <a:gd name="T14" fmla="*/ 2583 w 72"/>
                <a:gd name="T15" fmla="*/ 456 h 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" h="78">
                  <a:moveTo>
                    <a:pt x="66" y="9"/>
                  </a:moveTo>
                  <a:cubicBezTo>
                    <a:pt x="39" y="9"/>
                    <a:pt x="18" y="5"/>
                    <a:pt x="8" y="2"/>
                  </a:cubicBezTo>
                  <a:cubicBezTo>
                    <a:pt x="0" y="0"/>
                    <a:pt x="5" y="6"/>
                    <a:pt x="12" y="16"/>
                  </a:cubicBezTo>
                  <a:cubicBezTo>
                    <a:pt x="19" y="25"/>
                    <a:pt x="41" y="56"/>
                    <a:pt x="47" y="65"/>
                  </a:cubicBezTo>
                  <a:cubicBezTo>
                    <a:pt x="54" y="73"/>
                    <a:pt x="57" y="78"/>
                    <a:pt x="72" y="77"/>
                  </a:cubicBezTo>
                  <a:cubicBezTo>
                    <a:pt x="64" y="76"/>
                    <a:pt x="51" y="62"/>
                    <a:pt x="43" y="49"/>
                  </a:cubicBezTo>
                  <a:cubicBezTo>
                    <a:pt x="35" y="37"/>
                    <a:pt x="23" y="21"/>
                    <a:pt x="41" y="15"/>
                  </a:cubicBezTo>
                  <a:cubicBezTo>
                    <a:pt x="53" y="11"/>
                    <a:pt x="72" y="9"/>
                    <a:pt x="66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Freeform 525">
              <a:extLst>
                <a:ext uri="{FF2B5EF4-FFF2-40B4-BE49-F238E27FC236}">
                  <a16:creationId xmlns:a16="http://schemas.microsoft.com/office/drawing/2014/main" id="{ADA1C243-C661-479C-B031-9428C3788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3" y="2728"/>
              <a:ext cx="162" cy="200"/>
            </a:xfrm>
            <a:custGeom>
              <a:avLst/>
              <a:gdLst>
                <a:gd name="T0" fmla="*/ 2323 w 65"/>
                <a:gd name="T1" fmla="*/ 56 h 75"/>
                <a:gd name="T2" fmla="*/ 2428 w 65"/>
                <a:gd name="T3" fmla="*/ 149 h 75"/>
                <a:gd name="T4" fmla="*/ 466 w 65"/>
                <a:gd name="T5" fmla="*/ 3640 h 75"/>
                <a:gd name="T6" fmla="*/ 0 w 65"/>
                <a:gd name="T7" fmla="*/ 3789 h 75"/>
                <a:gd name="T8" fmla="*/ 1037 w 65"/>
                <a:gd name="T9" fmla="*/ 2333 h 75"/>
                <a:gd name="T10" fmla="*/ 466 w 65"/>
                <a:gd name="T11" fmla="*/ 363 h 75"/>
                <a:gd name="T12" fmla="*/ 2323 w 65"/>
                <a:gd name="T13" fmla="*/ 56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75">
                  <a:moveTo>
                    <a:pt x="60" y="1"/>
                  </a:moveTo>
                  <a:cubicBezTo>
                    <a:pt x="62" y="0"/>
                    <a:pt x="65" y="1"/>
                    <a:pt x="63" y="3"/>
                  </a:cubicBezTo>
                  <a:cubicBezTo>
                    <a:pt x="51" y="21"/>
                    <a:pt x="17" y="70"/>
                    <a:pt x="12" y="72"/>
                  </a:cubicBezTo>
                  <a:cubicBezTo>
                    <a:pt x="8" y="75"/>
                    <a:pt x="0" y="75"/>
                    <a:pt x="0" y="75"/>
                  </a:cubicBezTo>
                  <a:cubicBezTo>
                    <a:pt x="7" y="72"/>
                    <a:pt x="20" y="57"/>
                    <a:pt x="27" y="46"/>
                  </a:cubicBezTo>
                  <a:cubicBezTo>
                    <a:pt x="33" y="34"/>
                    <a:pt x="22" y="9"/>
                    <a:pt x="12" y="7"/>
                  </a:cubicBezTo>
                  <a:cubicBezTo>
                    <a:pt x="22" y="8"/>
                    <a:pt x="47" y="6"/>
                    <a:pt x="60" y="1"/>
                  </a:cubicBezTo>
                  <a:close/>
                </a:path>
              </a:pathLst>
            </a:custGeom>
            <a:solidFill>
              <a:srgbClr val="67A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4" name="Freeform 526">
              <a:extLst>
                <a:ext uri="{FF2B5EF4-FFF2-40B4-BE49-F238E27FC236}">
                  <a16:creationId xmlns:a16="http://schemas.microsoft.com/office/drawing/2014/main" id="{DCBC0E72-BEBA-4029-B5F4-C60B6BD1E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696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06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4"/>
                    <a:pt x="12" y="225"/>
                    <a:pt x="21" y="226"/>
                  </a:cubicBezTo>
                  <a:cubicBezTo>
                    <a:pt x="23" y="226"/>
                    <a:pt x="26" y="225"/>
                    <a:pt x="26" y="221"/>
                  </a:cubicBezTo>
                  <a:cubicBezTo>
                    <a:pt x="26" y="217"/>
                    <a:pt x="26" y="9"/>
                    <a:pt x="26" y="9"/>
                  </a:cubicBezTo>
                  <a:cubicBezTo>
                    <a:pt x="26" y="9"/>
                    <a:pt x="27" y="2"/>
                    <a:pt x="22" y="2"/>
                  </a:cubicBezTo>
                  <a:cubicBezTo>
                    <a:pt x="13" y="1"/>
                    <a:pt x="5" y="0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5" name="Freeform 527">
              <a:extLst>
                <a:ext uri="{FF2B5EF4-FFF2-40B4-BE49-F238E27FC236}">
                  <a16:creationId xmlns:a16="http://schemas.microsoft.com/office/drawing/2014/main" id="{C44B9817-8CCF-4EBE-BC0D-4DF514299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0" y="1696"/>
              <a:ext cx="68" cy="603"/>
            </a:xfrm>
            <a:custGeom>
              <a:avLst/>
              <a:gdLst>
                <a:gd name="T0" fmla="*/ 0 w 27"/>
                <a:gd name="T1" fmla="*/ 11361 h 226"/>
                <a:gd name="T2" fmla="*/ 844 w 27"/>
                <a:gd name="T3" fmla="*/ 11454 h 226"/>
                <a:gd name="T4" fmla="*/ 1040 w 27"/>
                <a:gd name="T5" fmla="*/ 11206 h 226"/>
                <a:gd name="T6" fmla="*/ 1040 w 27"/>
                <a:gd name="T7" fmla="*/ 456 h 226"/>
                <a:gd name="T8" fmla="*/ 881 w 27"/>
                <a:gd name="T9" fmla="*/ 93 h 226"/>
                <a:gd name="T10" fmla="*/ 0 w 27"/>
                <a:gd name="T11" fmla="*/ 0 h 226"/>
                <a:gd name="T12" fmla="*/ 0 w 27"/>
                <a:gd name="T13" fmla="*/ 11361 h 22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226">
                  <a:moveTo>
                    <a:pt x="0" y="224"/>
                  </a:moveTo>
                  <a:cubicBezTo>
                    <a:pt x="5" y="224"/>
                    <a:pt x="12" y="225"/>
                    <a:pt x="21" y="226"/>
                  </a:cubicBezTo>
                  <a:cubicBezTo>
                    <a:pt x="23" y="226"/>
                    <a:pt x="26" y="225"/>
                    <a:pt x="26" y="221"/>
                  </a:cubicBezTo>
                  <a:cubicBezTo>
                    <a:pt x="26" y="217"/>
                    <a:pt x="26" y="9"/>
                    <a:pt x="26" y="9"/>
                  </a:cubicBezTo>
                  <a:cubicBezTo>
                    <a:pt x="26" y="9"/>
                    <a:pt x="27" y="2"/>
                    <a:pt x="22" y="2"/>
                  </a:cubicBezTo>
                  <a:cubicBezTo>
                    <a:pt x="13" y="1"/>
                    <a:pt x="5" y="0"/>
                    <a:pt x="0" y="0"/>
                  </a:cubicBezTo>
                  <a:lnTo>
                    <a:pt x="0" y="22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6" name="Freeform 528">
              <a:extLst>
                <a:ext uri="{FF2B5EF4-FFF2-40B4-BE49-F238E27FC236}">
                  <a16:creationId xmlns:a16="http://schemas.microsoft.com/office/drawing/2014/main" id="{361373B0-9852-4B93-BE60-2F42E5AA3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736"/>
              <a:ext cx="90" cy="163"/>
            </a:xfrm>
            <a:custGeom>
              <a:avLst/>
              <a:gdLst>
                <a:gd name="T0" fmla="*/ 1408 w 36"/>
                <a:gd name="T1" fmla="*/ 0 h 61"/>
                <a:gd name="T2" fmla="*/ 938 w 36"/>
                <a:gd name="T3" fmla="*/ 94 h 61"/>
                <a:gd name="T4" fmla="*/ 0 w 36"/>
                <a:gd name="T5" fmla="*/ 3113 h 61"/>
                <a:gd name="T6" fmla="*/ 1408 w 36"/>
                <a:gd name="T7" fmla="*/ 0 h 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6" h="61">
                  <a:moveTo>
                    <a:pt x="36" y="0"/>
                  </a:moveTo>
                  <a:cubicBezTo>
                    <a:pt x="32" y="1"/>
                    <a:pt x="28" y="2"/>
                    <a:pt x="24" y="2"/>
                  </a:cubicBezTo>
                  <a:cubicBezTo>
                    <a:pt x="25" y="9"/>
                    <a:pt x="27" y="29"/>
                    <a:pt x="0" y="61"/>
                  </a:cubicBezTo>
                  <a:cubicBezTo>
                    <a:pt x="0" y="61"/>
                    <a:pt x="20" y="43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6AF4D279-8B34-4695-92F3-218FA386936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fr-FR" altLang="x-none" sz="5067"/>
              <a:t>Microtubes</a:t>
            </a:r>
          </a:p>
        </p:txBody>
      </p:sp>
      <p:grpSp>
        <p:nvGrpSpPr>
          <p:cNvPr id="37891" name="Group 3">
            <a:extLst>
              <a:ext uri="{FF2B5EF4-FFF2-40B4-BE49-F238E27FC236}">
                <a16:creationId xmlns:a16="http://schemas.microsoft.com/office/drawing/2014/main" id="{7D5938B4-B1EA-4EE0-9A90-4BAC469C1940}"/>
              </a:ext>
            </a:extLst>
          </p:cNvPr>
          <p:cNvGrpSpPr>
            <a:grpSpLocks/>
          </p:cNvGrpSpPr>
          <p:nvPr/>
        </p:nvGrpSpPr>
        <p:grpSpPr bwMode="auto">
          <a:xfrm>
            <a:off x="4876800" y="1316038"/>
            <a:ext cx="1255713" cy="3630612"/>
            <a:chOff x="2670" y="1552"/>
            <a:chExt cx="420" cy="1216"/>
          </a:xfrm>
        </p:grpSpPr>
        <p:sp>
          <p:nvSpPr>
            <p:cNvPr id="38239" name="Oval 4">
              <a:extLst>
                <a:ext uri="{FF2B5EF4-FFF2-40B4-BE49-F238E27FC236}">
                  <a16:creationId xmlns:a16="http://schemas.microsoft.com/office/drawing/2014/main" id="{A9166F45-AE72-4A1A-BA89-B826808A5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667"/>
              <a:ext cx="60" cy="309"/>
            </a:xfrm>
            <a:prstGeom prst="ellipse">
              <a:avLst/>
            </a:prstGeom>
            <a:solidFill>
              <a:srgbClr val="E31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0" name="Freeform 5">
              <a:extLst>
                <a:ext uri="{FF2B5EF4-FFF2-40B4-BE49-F238E27FC236}">
                  <a16:creationId xmlns:a16="http://schemas.microsoft.com/office/drawing/2014/main" id="{801074A3-1525-4E83-AD11-BA63DADD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667"/>
              <a:ext cx="52" cy="309"/>
            </a:xfrm>
            <a:custGeom>
              <a:avLst/>
              <a:gdLst>
                <a:gd name="T0" fmla="*/ 453 w 21"/>
                <a:gd name="T1" fmla="*/ 0 h 116"/>
                <a:gd name="T2" fmla="*/ 0 w 21"/>
                <a:gd name="T3" fmla="*/ 2930 h 116"/>
                <a:gd name="T4" fmla="*/ 453 w 21"/>
                <a:gd name="T5" fmla="*/ 5839 h 116"/>
                <a:gd name="T6" fmla="*/ 790 w 21"/>
                <a:gd name="T7" fmla="*/ 5839 h 116"/>
                <a:gd name="T8" fmla="*/ 332 w 21"/>
                <a:gd name="T9" fmla="*/ 2930 h 116"/>
                <a:gd name="T10" fmla="*/ 790 w 21"/>
                <a:gd name="T11" fmla="*/ 0 h 116"/>
                <a:gd name="T12" fmla="*/ 453 w 21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16">
                  <a:moveTo>
                    <a:pt x="12" y="0"/>
                  </a:moveTo>
                  <a:cubicBezTo>
                    <a:pt x="6" y="0"/>
                    <a:pt x="0" y="26"/>
                    <a:pt x="0" y="58"/>
                  </a:cubicBezTo>
                  <a:cubicBezTo>
                    <a:pt x="0" y="90"/>
                    <a:pt x="6" y="116"/>
                    <a:pt x="12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14" y="116"/>
                    <a:pt x="9" y="90"/>
                    <a:pt x="9" y="58"/>
                  </a:cubicBezTo>
                  <a:cubicBezTo>
                    <a:pt x="9" y="26"/>
                    <a:pt x="14" y="0"/>
                    <a:pt x="21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F4A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1" name="Freeform 6">
              <a:extLst>
                <a:ext uri="{FF2B5EF4-FFF2-40B4-BE49-F238E27FC236}">
                  <a16:creationId xmlns:a16="http://schemas.microsoft.com/office/drawing/2014/main" id="{51B4B346-8A6C-4CDF-BB0D-99934C427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715"/>
              <a:ext cx="130" cy="210"/>
            </a:xfrm>
            <a:custGeom>
              <a:avLst/>
              <a:gdLst>
                <a:gd name="T0" fmla="*/ 2033 w 52"/>
                <a:gd name="T1" fmla="*/ 3942 h 79"/>
                <a:gd name="T2" fmla="*/ 1800 w 52"/>
                <a:gd name="T3" fmla="*/ 1994 h 79"/>
                <a:gd name="T4" fmla="*/ 2033 w 52"/>
                <a:gd name="T5" fmla="*/ 0 h 79"/>
                <a:gd name="T6" fmla="*/ 238 w 52"/>
                <a:gd name="T7" fmla="*/ 0 h 79"/>
                <a:gd name="T8" fmla="*/ 0 w 52"/>
                <a:gd name="T9" fmla="*/ 1994 h 79"/>
                <a:gd name="T10" fmla="*/ 238 w 52"/>
                <a:gd name="T11" fmla="*/ 3942 h 79"/>
                <a:gd name="T12" fmla="*/ 2033 w 52"/>
                <a:gd name="T13" fmla="*/ 394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cubicBezTo>
                    <a:pt x="49" y="79"/>
                    <a:pt x="46" y="62"/>
                    <a:pt x="46" y="40"/>
                  </a:cubicBezTo>
                  <a:cubicBezTo>
                    <a:pt x="46" y="18"/>
                    <a:pt x="49" y="0"/>
                    <a:pt x="5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8"/>
                    <a:pt x="0" y="40"/>
                  </a:cubicBezTo>
                  <a:cubicBezTo>
                    <a:pt x="0" y="62"/>
                    <a:pt x="2" y="79"/>
                    <a:pt x="6" y="79"/>
                  </a:cubicBezTo>
                  <a:lnTo>
                    <a:pt x="52" y="79"/>
                  </a:lnTo>
                  <a:close/>
                </a:path>
              </a:pathLst>
            </a:cu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2" name="Oval 7">
              <a:extLst>
                <a:ext uri="{FF2B5EF4-FFF2-40B4-BE49-F238E27FC236}">
                  <a16:creationId xmlns:a16="http://schemas.microsoft.com/office/drawing/2014/main" id="{6673625A-1059-43E4-82EC-0A761045B0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984"/>
              <a:ext cx="290" cy="64"/>
            </a:xfrm>
            <a:prstGeom prst="ellipse">
              <a:avLst/>
            </a:pr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3" name="Freeform 8">
              <a:extLst>
                <a:ext uri="{FF2B5EF4-FFF2-40B4-BE49-F238E27FC236}">
                  <a16:creationId xmlns:a16="http://schemas.microsoft.com/office/drawing/2014/main" id="{CD0CF0C7-B6F5-4B14-A200-24B3FFED3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16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4" name="Oval 9">
              <a:extLst>
                <a:ext uri="{FF2B5EF4-FFF2-40B4-BE49-F238E27FC236}">
                  <a16:creationId xmlns:a16="http://schemas.microsoft.com/office/drawing/2014/main" id="{ABFE0B68-DFDB-4139-8995-A62E19FC9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000"/>
              <a:ext cx="220" cy="35"/>
            </a:xfrm>
            <a:prstGeom prst="ellipse">
              <a:avLst/>
            </a:prstGeom>
            <a:solidFill>
              <a:srgbClr val="E31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5" name="Freeform 10">
              <a:extLst>
                <a:ext uri="{FF2B5EF4-FFF2-40B4-BE49-F238E27FC236}">
                  <a16:creationId xmlns:a16="http://schemas.microsoft.com/office/drawing/2014/main" id="{C9128D60-6A93-4E19-8030-61FAC82A2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2013"/>
              <a:ext cx="203" cy="22"/>
            </a:xfrm>
            <a:custGeom>
              <a:avLst/>
              <a:gdLst>
                <a:gd name="T0" fmla="*/ 0 w 81"/>
                <a:gd name="T1" fmla="*/ 228 h 8"/>
                <a:gd name="T2" fmla="*/ 1621 w 81"/>
                <a:gd name="T3" fmla="*/ 462 h 8"/>
                <a:gd name="T4" fmla="*/ 3198 w 81"/>
                <a:gd name="T5" fmla="*/ 228 h 8"/>
                <a:gd name="T6" fmla="*/ 1621 w 81"/>
                <a:gd name="T7" fmla="*/ 0 h 8"/>
                <a:gd name="T8" fmla="*/ 0 w 81"/>
                <a:gd name="T9" fmla="*/ 22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3" y="8"/>
                    <a:pt x="41" y="8"/>
                  </a:cubicBezTo>
                  <a:cubicBezTo>
                    <a:pt x="59" y="8"/>
                    <a:pt x="74" y="6"/>
                    <a:pt x="81" y="4"/>
                  </a:cubicBezTo>
                  <a:cubicBezTo>
                    <a:pt x="74" y="2"/>
                    <a:pt x="59" y="0"/>
                    <a:pt x="41" y="0"/>
                  </a:cubicBezTo>
                  <a:cubicBezTo>
                    <a:pt x="23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6" name="Freeform 11">
              <a:extLst>
                <a:ext uri="{FF2B5EF4-FFF2-40B4-BE49-F238E27FC236}">
                  <a16:creationId xmlns:a16="http://schemas.microsoft.com/office/drawing/2014/main" id="{4243CB6D-D32E-4CAF-A49F-D947300A2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715"/>
              <a:ext cx="45" cy="210"/>
            </a:xfrm>
            <a:custGeom>
              <a:avLst/>
              <a:gdLst>
                <a:gd name="T0" fmla="*/ 238 w 18"/>
                <a:gd name="T1" fmla="*/ 3942 h 79"/>
                <a:gd name="T2" fmla="*/ 550 w 18"/>
                <a:gd name="T3" fmla="*/ 3942 h 79"/>
                <a:gd name="T4" fmla="*/ 708 w 18"/>
                <a:gd name="T5" fmla="*/ 1994 h 79"/>
                <a:gd name="T6" fmla="*/ 550 w 18"/>
                <a:gd name="T7" fmla="*/ 0 h 79"/>
                <a:gd name="T8" fmla="*/ 238 w 18"/>
                <a:gd name="T9" fmla="*/ 0 h 79"/>
                <a:gd name="T10" fmla="*/ 0 w 18"/>
                <a:gd name="T11" fmla="*/ 1994 h 79"/>
                <a:gd name="T12" fmla="*/ 238 w 18"/>
                <a:gd name="T13" fmla="*/ 394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9">
                  <a:moveTo>
                    <a:pt x="6" y="79"/>
                  </a:moveTo>
                  <a:cubicBezTo>
                    <a:pt x="14" y="79"/>
                    <a:pt x="14" y="79"/>
                    <a:pt x="14" y="79"/>
                  </a:cubicBezTo>
                  <a:cubicBezTo>
                    <a:pt x="16" y="69"/>
                    <a:pt x="18" y="55"/>
                    <a:pt x="18" y="40"/>
                  </a:cubicBezTo>
                  <a:cubicBezTo>
                    <a:pt x="18" y="24"/>
                    <a:pt x="16" y="11"/>
                    <a:pt x="14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8"/>
                    <a:pt x="0" y="40"/>
                  </a:cubicBezTo>
                  <a:cubicBezTo>
                    <a:pt x="0" y="62"/>
                    <a:pt x="2" y="79"/>
                    <a:pt x="6" y="79"/>
                  </a:cubicBezTo>
                  <a:close/>
                </a:path>
              </a:pathLst>
            </a:custGeom>
            <a:solidFill>
              <a:srgbClr val="EE6F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47" name="Oval 12">
              <a:extLst>
                <a:ext uri="{FF2B5EF4-FFF2-40B4-BE49-F238E27FC236}">
                  <a16:creationId xmlns:a16="http://schemas.microsoft.com/office/drawing/2014/main" id="{3B21B892-662C-4474-8AA4-D07CCB5A2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7" y="1715"/>
              <a:ext cx="30" cy="210"/>
            </a:xfrm>
            <a:prstGeom prst="ellipse">
              <a:avLst/>
            </a:pr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8" name="Oval 13">
              <a:extLst>
                <a:ext uri="{FF2B5EF4-FFF2-40B4-BE49-F238E27FC236}">
                  <a16:creationId xmlns:a16="http://schemas.microsoft.com/office/drawing/2014/main" id="{0EDFCFFA-732E-4F42-8373-8370A77C3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1715"/>
              <a:ext cx="30" cy="210"/>
            </a:xfrm>
            <a:prstGeom prst="ellipse">
              <a:avLst/>
            </a:pr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49" name="Freeform 14">
              <a:extLst>
                <a:ext uri="{FF2B5EF4-FFF2-40B4-BE49-F238E27FC236}">
                  <a16:creationId xmlns:a16="http://schemas.microsoft.com/office/drawing/2014/main" id="{0DC45155-1B93-4041-A793-3F3E3BD1A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752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83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125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7"/>
                    <a:pt x="4" y="15"/>
                    <a:pt x="4" y="26"/>
                  </a:cubicBezTo>
                  <a:cubicBezTo>
                    <a:pt x="4" y="37"/>
                    <a:pt x="4" y="45"/>
                    <a:pt x="3" y="51"/>
                  </a:cubicBezTo>
                  <a:cubicBezTo>
                    <a:pt x="3" y="52"/>
                    <a:pt x="2" y="52"/>
                    <a:pt x="2" y="51"/>
                  </a:cubicBez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0" name="Freeform 15">
              <a:extLst>
                <a:ext uri="{FF2B5EF4-FFF2-40B4-BE49-F238E27FC236}">
                  <a16:creationId xmlns:a16="http://schemas.microsoft.com/office/drawing/2014/main" id="{D65E978A-F829-4D55-A432-806466C0D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059"/>
              <a:ext cx="237" cy="709"/>
            </a:xfrm>
            <a:custGeom>
              <a:avLst/>
              <a:gdLst>
                <a:gd name="T0" fmla="*/ 1861 w 95"/>
                <a:gd name="T1" fmla="*/ 248 h 266"/>
                <a:gd name="T2" fmla="*/ 0 w 95"/>
                <a:gd name="T3" fmla="*/ 0 h 266"/>
                <a:gd name="T4" fmla="*/ 75 w 95"/>
                <a:gd name="T5" fmla="*/ 6458 h 266"/>
                <a:gd name="T6" fmla="*/ 1090 w 95"/>
                <a:gd name="T7" fmla="*/ 12973 h 266"/>
                <a:gd name="T8" fmla="*/ 1861 w 95"/>
                <a:gd name="T9" fmla="*/ 13428 h 266"/>
                <a:gd name="T10" fmla="*/ 2639 w 95"/>
                <a:gd name="T11" fmla="*/ 12973 h 266"/>
                <a:gd name="T12" fmla="*/ 3602 w 95"/>
                <a:gd name="T13" fmla="*/ 6458 h 266"/>
                <a:gd name="T14" fmla="*/ 3677 w 95"/>
                <a:gd name="T15" fmla="*/ 0 h 266"/>
                <a:gd name="T16" fmla="*/ 1861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2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solidFill>
              <a:srgbClr val="F5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1" name="Freeform 16">
              <a:extLst>
                <a:ext uri="{FF2B5EF4-FFF2-40B4-BE49-F238E27FC236}">
                  <a16:creationId xmlns:a16="http://schemas.microsoft.com/office/drawing/2014/main" id="{0CBC0700-B457-4B37-9818-DAAFACB62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165"/>
              <a:ext cx="50" cy="491"/>
            </a:xfrm>
            <a:custGeom>
              <a:avLst/>
              <a:gdLst>
                <a:gd name="T0" fmla="*/ 0 w 20"/>
                <a:gd name="T1" fmla="*/ 0 h 184"/>
                <a:gd name="T2" fmla="*/ 0 w 20"/>
                <a:gd name="T3" fmla="*/ 4101 h 184"/>
                <a:gd name="T4" fmla="*/ 0 w 20"/>
                <a:gd name="T5" fmla="*/ 4558 h 184"/>
                <a:gd name="T6" fmla="*/ 158 w 20"/>
                <a:gd name="T7" fmla="*/ 5590 h 184"/>
                <a:gd name="T8" fmla="*/ 783 w 20"/>
                <a:gd name="T9" fmla="*/ 9329 h 184"/>
                <a:gd name="T10" fmla="*/ 783 w 20"/>
                <a:gd name="T11" fmla="*/ 9329 h 184"/>
                <a:gd name="T12" fmla="*/ 313 w 20"/>
                <a:gd name="T13" fmla="*/ 5532 h 184"/>
                <a:gd name="T14" fmla="*/ 158 w 20"/>
                <a:gd name="T15" fmla="*/ 4499 h 184"/>
                <a:gd name="T16" fmla="*/ 158 w 20"/>
                <a:gd name="T17" fmla="*/ 4101 h 184"/>
                <a:gd name="T18" fmla="*/ 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0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90"/>
                    <a:pt x="0" y="9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1"/>
                    <a:pt x="4" y="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2" name="Freeform 17">
              <a:extLst>
                <a:ext uri="{FF2B5EF4-FFF2-40B4-BE49-F238E27FC236}">
                  <a16:creationId xmlns:a16="http://schemas.microsoft.com/office/drawing/2014/main" id="{DF87B484-6F72-4644-BFFE-EC823C620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7" y="2069"/>
              <a:ext cx="115" cy="675"/>
            </a:xfrm>
            <a:custGeom>
              <a:avLst/>
              <a:gdLst>
                <a:gd name="T0" fmla="*/ 1800 w 46"/>
                <a:gd name="T1" fmla="*/ 12820 h 253"/>
                <a:gd name="T2" fmla="*/ 1220 w 46"/>
                <a:gd name="T3" fmla="*/ 12363 h 253"/>
                <a:gd name="T4" fmla="*/ 313 w 46"/>
                <a:gd name="T5" fmla="*/ 6171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923 h 253"/>
                <a:gd name="T12" fmla="*/ 83 w 46"/>
                <a:gd name="T13" fmla="*/ 6320 h 253"/>
                <a:gd name="T14" fmla="*/ 988 w 46"/>
                <a:gd name="T15" fmla="*/ 12363 h 253"/>
                <a:gd name="T16" fmla="*/ 1533 w 46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5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F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3" name="Freeform 18">
              <a:extLst>
                <a:ext uri="{FF2B5EF4-FFF2-40B4-BE49-F238E27FC236}">
                  <a16:creationId xmlns:a16="http://schemas.microsoft.com/office/drawing/2014/main" id="{8D643531-4104-4EAB-96FB-9F554AFA5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" y="2123"/>
              <a:ext cx="75" cy="597"/>
            </a:xfrm>
            <a:custGeom>
              <a:avLst/>
              <a:gdLst>
                <a:gd name="T0" fmla="*/ 1175 w 30"/>
                <a:gd name="T1" fmla="*/ 11300 h 224"/>
                <a:gd name="T2" fmla="*/ 283 w 30"/>
                <a:gd name="T3" fmla="*/ 5149 h 224"/>
                <a:gd name="T4" fmla="*/ 0 w 30"/>
                <a:gd name="T5" fmla="*/ 0 h 224"/>
                <a:gd name="T6" fmla="*/ 395 w 30"/>
                <a:gd name="T7" fmla="*/ 5059 h 224"/>
                <a:gd name="T8" fmla="*/ 1175 w 30"/>
                <a:gd name="T9" fmla="*/ 1130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4"/>
                    <a:pt x="8" y="88"/>
                    <a:pt x="10" y="100"/>
                  </a:cubicBezTo>
                  <a:cubicBezTo>
                    <a:pt x="12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F08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4" name="Freeform 19">
              <a:extLst>
                <a:ext uri="{FF2B5EF4-FFF2-40B4-BE49-F238E27FC236}">
                  <a16:creationId xmlns:a16="http://schemas.microsoft.com/office/drawing/2014/main" id="{2E968C49-FAA7-4878-807A-1EC5F5B58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965"/>
              <a:ext cx="90" cy="67"/>
            </a:xfrm>
            <a:custGeom>
              <a:avLst/>
              <a:gdLst>
                <a:gd name="T0" fmla="*/ 1375 w 36"/>
                <a:gd name="T1" fmla="*/ 1235 h 25"/>
                <a:gd name="T2" fmla="*/ 1408 w 36"/>
                <a:gd name="T3" fmla="*/ 1134 h 25"/>
                <a:gd name="T4" fmla="*/ 363 w 36"/>
                <a:gd name="T5" fmla="*/ 1134 h 25"/>
                <a:gd name="T6" fmla="*/ 158 w 36"/>
                <a:gd name="T7" fmla="*/ 675 h 25"/>
                <a:gd name="T8" fmla="*/ 158 w 36"/>
                <a:gd name="T9" fmla="*/ 209 h 25"/>
                <a:gd name="T10" fmla="*/ 0 w 36"/>
                <a:gd name="T11" fmla="*/ 0 h 25"/>
                <a:gd name="T12" fmla="*/ 0 w 36"/>
                <a:gd name="T13" fmla="*/ 56 h 25"/>
                <a:gd name="T14" fmla="*/ 283 w 36"/>
                <a:gd name="T15" fmla="*/ 1292 h 25"/>
                <a:gd name="T16" fmla="*/ 1375 w 36"/>
                <a:gd name="T17" fmla="*/ 1292 h 25"/>
                <a:gd name="T18" fmla="*/ 1375 w 36"/>
                <a:gd name="T19" fmla="*/ 1235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5" y="22"/>
                    <a:pt x="36" y="22"/>
                  </a:cubicBezTo>
                  <a:cubicBezTo>
                    <a:pt x="29" y="22"/>
                    <a:pt x="11" y="22"/>
                    <a:pt x="9" y="22"/>
                  </a:cubicBezTo>
                  <a:cubicBezTo>
                    <a:pt x="6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2" y="4"/>
                    <a:pt x="1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7" y="25"/>
                  </a:cubicBezTo>
                  <a:cubicBezTo>
                    <a:pt x="14" y="25"/>
                    <a:pt x="2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close/>
                </a:path>
              </a:pathLst>
            </a:cu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5" name="Freeform 20">
              <a:extLst>
                <a:ext uri="{FF2B5EF4-FFF2-40B4-BE49-F238E27FC236}">
                  <a16:creationId xmlns:a16="http://schemas.microsoft.com/office/drawing/2014/main" id="{6FF46F78-AB1F-4F0F-A631-3557A854D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552"/>
              <a:ext cx="28" cy="123"/>
            </a:xfrm>
            <a:custGeom>
              <a:avLst/>
              <a:gdLst>
                <a:gd name="T0" fmla="*/ 461 w 11"/>
                <a:gd name="T1" fmla="*/ 308 h 46"/>
                <a:gd name="T2" fmla="*/ 298 w 11"/>
                <a:gd name="T3" fmla="*/ 0 h 46"/>
                <a:gd name="T4" fmla="*/ 0 w 11"/>
                <a:gd name="T5" fmla="*/ 209 h 46"/>
                <a:gd name="T6" fmla="*/ 247 w 11"/>
                <a:gd name="T7" fmla="*/ 457 h 46"/>
                <a:gd name="T8" fmla="*/ 247 w 11"/>
                <a:gd name="T9" fmla="*/ 2353 h 46"/>
                <a:gd name="T10" fmla="*/ 415 w 11"/>
                <a:gd name="T11" fmla="*/ 2203 h 46"/>
                <a:gd name="T12" fmla="*/ 461 w 11"/>
                <a:gd name="T13" fmla="*/ 2203 h 46"/>
                <a:gd name="T14" fmla="*/ 461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9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10" y="43"/>
                  </a:cubicBezTo>
                  <a:cubicBezTo>
                    <a:pt x="10" y="43"/>
                    <a:pt x="11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6" name="Freeform 21">
              <a:extLst>
                <a:ext uri="{FF2B5EF4-FFF2-40B4-BE49-F238E27FC236}">
                  <a16:creationId xmlns:a16="http://schemas.microsoft.com/office/drawing/2014/main" id="{7243EFC5-16FB-4246-AA13-DA377A7A6A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50" y="2085"/>
              <a:ext cx="102" cy="670"/>
            </a:xfrm>
            <a:custGeom>
              <a:avLst/>
              <a:gdLst>
                <a:gd name="T0" fmla="*/ 1540 w 41"/>
                <a:gd name="T1" fmla="*/ 0 h 251"/>
                <a:gd name="T2" fmla="*/ 1418 w 41"/>
                <a:gd name="T3" fmla="*/ 5630 h 251"/>
                <a:gd name="T4" fmla="*/ 1386 w 41"/>
                <a:gd name="T5" fmla="*/ 6049 h 251"/>
                <a:gd name="T6" fmla="*/ 465 w 41"/>
                <a:gd name="T7" fmla="*/ 12284 h 251"/>
                <a:gd name="T8" fmla="*/ 0 w 41"/>
                <a:gd name="T9" fmla="*/ 12741 h 251"/>
                <a:gd name="T10" fmla="*/ 0 w 41"/>
                <a:gd name="T11" fmla="*/ 12741 h 251"/>
                <a:gd name="T12" fmla="*/ 619 w 41"/>
                <a:gd name="T13" fmla="*/ 12340 h 251"/>
                <a:gd name="T14" fmla="*/ 1540 w 41"/>
                <a:gd name="T15" fmla="*/ 6086 h 251"/>
                <a:gd name="T16" fmla="*/ 1572 w 41"/>
                <a:gd name="T17" fmla="*/ 5630 h 251"/>
                <a:gd name="T18" fmla="*/ 1540 w 41"/>
                <a:gd name="T19" fmla="*/ 0 h 251"/>
                <a:gd name="T20" fmla="*/ 619 w 41"/>
                <a:gd name="T21" fmla="*/ 12340 h 251"/>
                <a:gd name="T22" fmla="*/ 619 w 41"/>
                <a:gd name="T23" fmla="*/ 12340 h 251"/>
                <a:gd name="T24" fmla="*/ 619 w 41"/>
                <a:gd name="T25" fmla="*/ 12340 h 251"/>
                <a:gd name="T26" fmla="*/ 619 w 41"/>
                <a:gd name="T27" fmla="*/ 12340 h 251"/>
                <a:gd name="T28" fmla="*/ 619 w 41"/>
                <a:gd name="T29" fmla="*/ 12383 h 251"/>
                <a:gd name="T30" fmla="*/ 619 w 41"/>
                <a:gd name="T31" fmla="*/ 12340 h 251"/>
                <a:gd name="T32" fmla="*/ 619 w 41"/>
                <a:gd name="T33" fmla="*/ 1238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51">
                  <a:moveTo>
                    <a:pt x="40" y="0"/>
                  </a:moveTo>
                  <a:cubicBezTo>
                    <a:pt x="40" y="4"/>
                    <a:pt x="37" y="110"/>
                    <a:pt x="37" y="111"/>
                  </a:cubicBezTo>
                  <a:cubicBezTo>
                    <a:pt x="37" y="111"/>
                    <a:pt x="36" y="119"/>
                    <a:pt x="36" y="119"/>
                  </a:cubicBezTo>
                  <a:cubicBezTo>
                    <a:pt x="25" y="178"/>
                    <a:pt x="14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7" y="242"/>
                    <a:pt x="19" y="231"/>
                    <a:pt x="40" y="120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7" name="Freeform 22">
              <a:extLst>
                <a:ext uri="{FF2B5EF4-FFF2-40B4-BE49-F238E27FC236}">
                  <a16:creationId xmlns:a16="http://schemas.microsoft.com/office/drawing/2014/main" id="{F2913ACC-5CF7-4EB8-8F77-047F8866F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2072"/>
              <a:ext cx="163" cy="683"/>
            </a:xfrm>
            <a:custGeom>
              <a:avLst/>
              <a:gdLst>
                <a:gd name="T0" fmla="*/ 2490 w 65"/>
                <a:gd name="T1" fmla="*/ 56 h 256"/>
                <a:gd name="T2" fmla="*/ 913 w 65"/>
                <a:gd name="T3" fmla="*/ 205 h 256"/>
                <a:gd name="T4" fmla="*/ 0 w 65"/>
                <a:gd name="T5" fmla="*/ 149 h 256"/>
                <a:gd name="T6" fmla="*/ 1264 w 65"/>
                <a:gd name="T7" fmla="*/ 398 h 256"/>
                <a:gd name="T8" fmla="*/ 2101 w 65"/>
                <a:gd name="T9" fmla="*/ 1425 h 256"/>
                <a:gd name="T10" fmla="*/ 2132 w 65"/>
                <a:gd name="T11" fmla="*/ 5624 h 256"/>
                <a:gd name="T12" fmla="*/ 2101 w 65"/>
                <a:gd name="T13" fmla="*/ 6136 h 256"/>
                <a:gd name="T14" fmla="*/ 1309 w 65"/>
                <a:gd name="T15" fmla="*/ 12513 h 256"/>
                <a:gd name="T16" fmla="*/ 680 w 65"/>
                <a:gd name="T17" fmla="*/ 12969 h 256"/>
                <a:gd name="T18" fmla="*/ 993 w 65"/>
                <a:gd name="T19" fmla="*/ 12969 h 256"/>
                <a:gd name="T20" fmla="*/ 1547 w 65"/>
                <a:gd name="T21" fmla="*/ 12513 h 256"/>
                <a:gd name="T22" fmla="*/ 2490 w 65"/>
                <a:gd name="T23" fmla="*/ 6286 h 256"/>
                <a:gd name="T24" fmla="*/ 2523 w 65"/>
                <a:gd name="T25" fmla="*/ 5864 h 256"/>
                <a:gd name="T26" fmla="*/ 2573 w 65"/>
                <a:gd name="T27" fmla="*/ 248 h 256"/>
                <a:gd name="T28" fmla="*/ 2490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3" y="3"/>
                    <a:pt x="38" y="4"/>
                    <a:pt x="23" y="4"/>
                  </a:cubicBezTo>
                  <a:cubicBezTo>
                    <a:pt x="15" y="4"/>
                    <a:pt x="7" y="4"/>
                    <a:pt x="0" y="3"/>
                  </a:cubicBezTo>
                  <a:cubicBezTo>
                    <a:pt x="10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4" y="111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34" y="245"/>
                    <a:pt x="33" y="247"/>
                  </a:cubicBezTo>
                  <a:cubicBezTo>
                    <a:pt x="30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1" y="246"/>
                    <a:pt x="59" y="146"/>
                    <a:pt x="63" y="124"/>
                  </a:cubicBezTo>
                  <a:cubicBezTo>
                    <a:pt x="63" y="122"/>
                    <a:pt x="64" y="116"/>
                    <a:pt x="64" y="116"/>
                  </a:cubicBezTo>
                  <a:cubicBezTo>
                    <a:pt x="64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ED6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8" name="Freeform 23">
              <a:extLst>
                <a:ext uri="{FF2B5EF4-FFF2-40B4-BE49-F238E27FC236}">
                  <a16:creationId xmlns:a16="http://schemas.microsoft.com/office/drawing/2014/main" id="{2BC894CE-D129-41F9-A9E0-AF31E4D97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0" y="2147"/>
              <a:ext cx="52" cy="584"/>
            </a:xfrm>
            <a:custGeom>
              <a:avLst/>
              <a:gdLst>
                <a:gd name="T0" fmla="*/ 607 w 21"/>
                <a:gd name="T1" fmla="*/ 4757 h 219"/>
                <a:gd name="T2" fmla="*/ 760 w 21"/>
                <a:gd name="T3" fmla="*/ 0 h 219"/>
                <a:gd name="T4" fmla="*/ 790 w 21"/>
                <a:gd name="T5" fmla="*/ 4189 h 219"/>
                <a:gd name="T6" fmla="*/ 760 w 21"/>
                <a:gd name="T7" fmla="*/ 4701 h 219"/>
                <a:gd name="T8" fmla="*/ 0 w 21"/>
                <a:gd name="T9" fmla="*/ 11072 h 219"/>
                <a:gd name="T10" fmla="*/ 607 w 21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9">
                  <a:moveTo>
                    <a:pt x="16" y="94"/>
                  </a:moveTo>
                  <a:cubicBezTo>
                    <a:pt x="18" y="79"/>
                    <a:pt x="19" y="17"/>
                    <a:pt x="20" y="0"/>
                  </a:cubicBezTo>
                  <a:cubicBezTo>
                    <a:pt x="21" y="14"/>
                    <a:pt x="21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1" y="217"/>
                    <a:pt x="0" y="219"/>
                  </a:cubicBezTo>
                  <a:cubicBezTo>
                    <a:pt x="0" y="219"/>
                    <a:pt x="14" y="109"/>
                    <a:pt x="16" y="94"/>
                  </a:cubicBezTo>
                  <a:close/>
                </a:path>
              </a:pathLst>
            </a:custGeom>
            <a:solidFill>
              <a:srgbClr val="FCE6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59" name="Oval 24">
              <a:extLst>
                <a:ext uri="{FF2B5EF4-FFF2-40B4-BE49-F238E27FC236}">
                  <a16:creationId xmlns:a16="http://schemas.microsoft.com/office/drawing/2014/main" id="{F39B7E7E-721E-494E-A9AA-C4DEADAA3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5" y="2115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0" name="Oval 25">
              <a:extLst>
                <a:ext uri="{FF2B5EF4-FFF2-40B4-BE49-F238E27FC236}">
                  <a16:creationId xmlns:a16="http://schemas.microsoft.com/office/drawing/2014/main" id="{25224C46-60CF-466E-9C1F-A122159FF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5" y="2117"/>
              <a:ext cx="10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1" name="Oval 26">
              <a:extLst>
                <a:ext uri="{FF2B5EF4-FFF2-40B4-BE49-F238E27FC236}">
                  <a16:creationId xmlns:a16="http://schemas.microsoft.com/office/drawing/2014/main" id="{96549FE0-CFD7-49D1-9BF7-43FCC28F7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2" y="2115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62" name="Freeform 27">
              <a:extLst>
                <a:ext uri="{FF2B5EF4-FFF2-40B4-BE49-F238E27FC236}">
                  <a16:creationId xmlns:a16="http://schemas.microsoft.com/office/drawing/2014/main" id="{7AE79AD8-063C-44FF-B24A-34386C3C8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5" y="2016"/>
              <a:ext cx="105" cy="53"/>
            </a:xfrm>
            <a:custGeom>
              <a:avLst/>
              <a:gdLst>
                <a:gd name="T0" fmla="*/ 0 w 42"/>
                <a:gd name="T1" fmla="*/ 983 h 20"/>
                <a:gd name="T2" fmla="*/ 1645 w 42"/>
                <a:gd name="T3" fmla="*/ 451 h 20"/>
                <a:gd name="T4" fmla="*/ 1645 w 42"/>
                <a:gd name="T5" fmla="*/ 0 h 20"/>
                <a:gd name="T6" fmla="*/ 0 w 42"/>
                <a:gd name="T7" fmla="*/ 596 h 20"/>
                <a:gd name="T8" fmla="*/ 0 w 42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4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4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E62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3" name="Freeform 28">
              <a:extLst>
                <a:ext uri="{FF2B5EF4-FFF2-40B4-BE49-F238E27FC236}">
                  <a16:creationId xmlns:a16="http://schemas.microsoft.com/office/drawing/2014/main" id="{98351B35-A971-4959-A6D9-514E3193B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2" y="2035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5" y="10"/>
                    <a:pt x="13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3" y="3"/>
                    <a:pt x="5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4" name="Freeform 29">
              <a:extLst>
                <a:ext uri="{FF2B5EF4-FFF2-40B4-BE49-F238E27FC236}">
                  <a16:creationId xmlns:a16="http://schemas.microsoft.com/office/drawing/2014/main" id="{8FA99050-6761-4284-A313-E0E5E6830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7" y="2043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8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5" name="Freeform 30">
              <a:extLst>
                <a:ext uri="{FF2B5EF4-FFF2-40B4-BE49-F238E27FC236}">
                  <a16:creationId xmlns:a16="http://schemas.microsoft.com/office/drawing/2014/main" id="{1A1B05C8-D473-4231-9CE4-7FF2362BB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0" y="2027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6" name="Freeform 31">
              <a:extLst>
                <a:ext uri="{FF2B5EF4-FFF2-40B4-BE49-F238E27FC236}">
                  <a16:creationId xmlns:a16="http://schemas.microsoft.com/office/drawing/2014/main" id="{D907A523-2D7F-42D3-BF8E-2E0C384A7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691"/>
              <a:ext cx="30" cy="42"/>
            </a:xfrm>
            <a:custGeom>
              <a:avLst/>
              <a:gdLst>
                <a:gd name="T0" fmla="*/ 158 w 12"/>
                <a:gd name="T1" fmla="*/ 0 h 16"/>
                <a:gd name="T2" fmla="*/ 0 w 12"/>
                <a:gd name="T3" fmla="*/ 759 h 16"/>
                <a:gd name="T4" fmla="*/ 363 w 12"/>
                <a:gd name="T5" fmla="*/ 759 h 16"/>
                <a:gd name="T6" fmla="*/ 470 w 12"/>
                <a:gd name="T7" fmla="*/ 0 h 16"/>
                <a:gd name="T8" fmla="*/ 158 w 1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4" y="0"/>
                  </a:moveTo>
                  <a:cubicBezTo>
                    <a:pt x="2" y="4"/>
                    <a:pt x="1" y="10"/>
                    <a:pt x="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0"/>
                    <a:pt x="11" y="4"/>
                    <a:pt x="12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8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7" name="Freeform 32">
              <a:extLst>
                <a:ext uri="{FF2B5EF4-FFF2-40B4-BE49-F238E27FC236}">
                  <a16:creationId xmlns:a16="http://schemas.microsoft.com/office/drawing/2014/main" id="{0CB4A209-B947-494D-87B6-3483BBDE7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1699"/>
              <a:ext cx="22" cy="16"/>
            </a:xfrm>
            <a:custGeom>
              <a:avLst/>
              <a:gdLst>
                <a:gd name="T0" fmla="*/ 0 w 9"/>
                <a:gd name="T1" fmla="*/ 307 h 6"/>
                <a:gd name="T2" fmla="*/ 293 w 9"/>
                <a:gd name="T3" fmla="*/ 307 h 6"/>
                <a:gd name="T4" fmla="*/ 323 w 9"/>
                <a:gd name="T5" fmla="*/ 0 h 6"/>
                <a:gd name="T6" fmla="*/ 29 w 9"/>
                <a:gd name="T7" fmla="*/ 0 h 6"/>
                <a:gd name="T8" fmla="*/ 0 w 9"/>
                <a:gd name="T9" fmla="*/ 30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6">
                  <a:moveTo>
                    <a:pt x="0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9" y="2"/>
                    <a:pt x="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2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8" name="Freeform 33">
              <a:extLst>
                <a:ext uri="{FF2B5EF4-FFF2-40B4-BE49-F238E27FC236}">
                  <a16:creationId xmlns:a16="http://schemas.microsoft.com/office/drawing/2014/main" id="{18D8A5DB-417F-413D-BB5F-E8397CF90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1891"/>
              <a:ext cx="30" cy="58"/>
            </a:xfrm>
            <a:custGeom>
              <a:avLst/>
              <a:gdLst>
                <a:gd name="T0" fmla="*/ 158 w 12"/>
                <a:gd name="T1" fmla="*/ 1062 h 22"/>
                <a:gd name="T2" fmla="*/ 470 w 12"/>
                <a:gd name="T3" fmla="*/ 1062 h 22"/>
                <a:gd name="T4" fmla="*/ 313 w 12"/>
                <a:gd name="T5" fmla="*/ 0 h 22"/>
                <a:gd name="T6" fmla="*/ 0 w 12"/>
                <a:gd name="T7" fmla="*/ 0 h 22"/>
                <a:gd name="T8" fmla="*/ 158 w 12"/>
                <a:gd name="T9" fmla="*/ 1062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2">
                  <a:moveTo>
                    <a:pt x="4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0" y="16"/>
                    <a:pt x="9" y="9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2" y="16"/>
                    <a:pt x="4" y="22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69" name="Freeform 34">
              <a:extLst>
                <a:ext uri="{FF2B5EF4-FFF2-40B4-BE49-F238E27FC236}">
                  <a16:creationId xmlns:a16="http://schemas.microsoft.com/office/drawing/2014/main" id="{14DCDBE8-0E75-4BEB-8D42-A8F694B58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1915"/>
              <a:ext cx="25" cy="21"/>
            </a:xfrm>
            <a:custGeom>
              <a:avLst/>
              <a:gdLst>
                <a:gd name="T0" fmla="*/ 50 w 10"/>
                <a:gd name="T1" fmla="*/ 378 h 8"/>
                <a:gd name="T2" fmla="*/ 395 w 10"/>
                <a:gd name="T3" fmla="*/ 378 h 8"/>
                <a:gd name="T4" fmla="*/ 313 w 10"/>
                <a:gd name="T5" fmla="*/ 0 h 8"/>
                <a:gd name="T6" fmla="*/ 0 w 10"/>
                <a:gd name="T7" fmla="*/ 0 h 8"/>
                <a:gd name="T8" fmla="*/ 50 w 10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8">
                  <a:moveTo>
                    <a:pt x="1" y="8"/>
                  </a:moveTo>
                  <a:cubicBezTo>
                    <a:pt x="10" y="8"/>
                    <a:pt x="10" y="8"/>
                    <a:pt x="10" y="8"/>
                  </a:cubicBezTo>
                  <a:cubicBezTo>
                    <a:pt x="9" y="6"/>
                    <a:pt x="9" y="3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1" y="8"/>
                  </a:cubicBez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0" name="Freeform 35">
              <a:extLst>
                <a:ext uri="{FF2B5EF4-FFF2-40B4-BE49-F238E27FC236}">
                  <a16:creationId xmlns:a16="http://schemas.microsoft.com/office/drawing/2014/main" id="{42E79DF9-1885-4774-8504-83F152F0E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5" y="2000"/>
              <a:ext cx="47" cy="35"/>
            </a:xfrm>
            <a:custGeom>
              <a:avLst/>
              <a:gdLst>
                <a:gd name="T0" fmla="*/ 153 w 19"/>
                <a:gd name="T1" fmla="*/ 0 h 13"/>
                <a:gd name="T2" fmla="*/ 564 w 19"/>
                <a:gd name="T3" fmla="*/ 369 h 13"/>
                <a:gd name="T4" fmla="*/ 0 w 19"/>
                <a:gd name="T5" fmla="*/ 681 h 13"/>
                <a:gd name="T6" fmla="*/ 680 w 19"/>
                <a:gd name="T7" fmla="*/ 312 h 13"/>
                <a:gd name="T8" fmla="*/ 153 w 19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3">
                  <a:moveTo>
                    <a:pt x="4" y="0"/>
                  </a:moveTo>
                  <a:cubicBezTo>
                    <a:pt x="12" y="2"/>
                    <a:pt x="15" y="4"/>
                    <a:pt x="15" y="7"/>
                  </a:cubicBezTo>
                  <a:cubicBezTo>
                    <a:pt x="15" y="10"/>
                    <a:pt x="5" y="12"/>
                    <a:pt x="0" y="13"/>
                  </a:cubicBezTo>
                  <a:cubicBezTo>
                    <a:pt x="12" y="12"/>
                    <a:pt x="19" y="10"/>
                    <a:pt x="18" y="6"/>
                  </a:cubicBezTo>
                  <a:cubicBezTo>
                    <a:pt x="18" y="2"/>
                    <a:pt x="11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1" name="Freeform 36">
              <a:extLst>
                <a:ext uri="{FF2B5EF4-FFF2-40B4-BE49-F238E27FC236}">
                  <a16:creationId xmlns:a16="http://schemas.microsoft.com/office/drawing/2014/main" id="{52B3813F-9BFB-426D-A763-6BACDF06C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752"/>
              <a:ext cx="7" cy="157"/>
            </a:xfrm>
            <a:custGeom>
              <a:avLst/>
              <a:gdLst>
                <a:gd name="T0" fmla="*/ 28 w 3"/>
                <a:gd name="T1" fmla="*/ 0 h 59"/>
                <a:gd name="T2" fmla="*/ 86 w 3"/>
                <a:gd name="T3" fmla="*/ 1304 h 59"/>
                <a:gd name="T4" fmla="*/ 0 w 3"/>
                <a:gd name="T5" fmla="*/ 295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9">
                  <a:moveTo>
                    <a:pt x="1" y="0"/>
                  </a:moveTo>
                  <a:cubicBezTo>
                    <a:pt x="2" y="8"/>
                    <a:pt x="3" y="17"/>
                    <a:pt x="3" y="26"/>
                  </a:cubicBezTo>
                  <a:cubicBezTo>
                    <a:pt x="3" y="38"/>
                    <a:pt x="2" y="50"/>
                    <a:pt x="0" y="59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2" name="Oval 37">
              <a:extLst>
                <a:ext uri="{FF2B5EF4-FFF2-40B4-BE49-F238E27FC236}">
                  <a16:creationId xmlns:a16="http://schemas.microsoft.com/office/drawing/2014/main" id="{78572FBF-5E8C-48FC-979D-0CEC2C642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984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3" name="Freeform 38">
              <a:extLst>
                <a:ext uri="{FF2B5EF4-FFF2-40B4-BE49-F238E27FC236}">
                  <a16:creationId xmlns:a16="http://schemas.microsoft.com/office/drawing/2014/main" id="{7A4636E9-8BD5-41D5-B6EC-9EF7D8BB3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0" y="2016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4" name="Oval 39">
              <a:extLst>
                <a:ext uri="{FF2B5EF4-FFF2-40B4-BE49-F238E27FC236}">
                  <a16:creationId xmlns:a16="http://schemas.microsoft.com/office/drawing/2014/main" id="{BD9577F9-C9F3-4D70-8690-FB4C3EE9C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5" y="2000"/>
              <a:ext cx="220" cy="3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5" name="Freeform 40">
              <a:extLst>
                <a:ext uri="{FF2B5EF4-FFF2-40B4-BE49-F238E27FC236}">
                  <a16:creationId xmlns:a16="http://schemas.microsoft.com/office/drawing/2014/main" id="{F2C49D69-AAA0-41DC-9123-72E05C534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2" y="1667"/>
              <a:ext cx="50" cy="309"/>
            </a:xfrm>
            <a:custGeom>
              <a:avLst/>
              <a:gdLst>
                <a:gd name="T0" fmla="*/ 783 w 20"/>
                <a:gd name="T1" fmla="*/ 4875 h 116"/>
                <a:gd name="T2" fmla="*/ 470 w 20"/>
                <a:gd name="T3" fmla="*/ 5839 h 116"/>
                <a:gd name="T4" fmla="*/ 0 w 20"/>
                <a:gd name="T5" fmla="*/ 2930 h 116"/>
                <a:gd name="T6" fmla="*/ 470 w 20"/>
                <a:gd name="T7" fmla="*/ 0 h 116"/>
                <a:gd name="T8" fmla="*/ 783 w 20"/>
                <a:gd name="T9" fmla="*/ 90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116">
                  <a:moveTo>
                    <a:pt x="20" y="97"/>
                  </a:moveTo>
                  <a:cubicBezTo>
                    <a:pt x="18" y="109"/>
                    <a:pt x="15" y="116"/>
                    <a:pt x="12" y="116"/>
                  </a:cubicBezTo>
                  <a:cubicBezTo>
                    <a:pt x="5" y="116"/>
                    <a:pt x="0" y="90"/>
                    <a:pt x="0" y="58"/>
                  </a:cubicBezTo>
                  <a:cubicBezTo>
                    <a:pt x="0" y="26"/>
                    <a:pt x="5" y="0"/>
                    <a:pt x="12" y="0"/>
                  </a:cubicBezTo>
                  <a:cubicBezTo>
                    <a:pt x="15" y="0"/>
                    <a:pt x="18" y="7"/>
                    <a:pt x="20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6" name="Freeform 41">
              <a:extLst>
                <a:ext uri="{FF2B5EF4-FFF2-40B4-BE49-F238E27FC236}">
                  <a16:creationId xmlns:a16="http://schemas.microsoft.com/office/drawing/2014/main" id="{66D0C315-E1D1-4FD7-9D95-4F7115813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0" y="1667"/>
              <a:ext cx="52" cy="309"/>
            </a:xfrm>
            <a:custGeom>
              <a:avLst/>
              <a:gdLst>
                <a:gd name="T0" fmla="*/ 453 w 21"/>
                <a:gd name="T1" fmla="*/ 0 h 116"/>
                <a:gd name="T2" fmla="*/ 0 w 21"/>
                <a:gd name="T3" fmla="*/ 2930 h 116"/>
                <a:gd name="T4" fmla="*/ 453 w 21"/>
                <a:gd name="T5" fmla="*/ 5839 h 116"/>
                <a:gd name="T6" fmla="*/ 790 w 21"/>
                <a:gd name="T7" fmla="*/ 5839 h 116"/>
                <a:gd name="T8" fmla="*/ 332 w 21"/>
                <a:gd name="T9" fmla="*/ 2930 h 116"/>
                <a:gd name="T10" fmla="*/ 790 w 21"/>
                <a:gd name="T11" fmla="*/ 0 h 116"/>
                <a:gd name="T12" fmla="*/ 453 w 21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16">
                  <a:moveTo>
                    <a:pt x="12" y="0"/>
                  </a:moveTo>
                  <a:cubicBezTo>
                    <a:pt x="6" y="0"/>
                    <a:pt x="0" y="26"/>
                    <a:pt x="0" y="58"/>
                  </a:cubicBezTo>
                  <a:cubicBezTo>
                    <a:pt x="0" y="90"/>
                    <a:pt x="6" y="116"/>
                    <a:pt x="12" y="116"/>
                  </a:cubicBezTo>
                  <a:cubicBezTo>
                    <a:pt x="21" y="116"/>
                    <a:pt x="21" y="116"/>
                    <a:pt x="21" y="116"/>
                  </a:cubicBezTo>
                  <a:cubicBezTo>
                    <a:pt x="14" y="116"/>
                    <a:pt x="9" y="90"/>
                    <a:pt x="9" y="58"/>
                  </a:cubicBezTo>
                  <a:cubicBezTo>
                    <a:pt x="9" y="26"/>
                    <a:pt x="14" y="0"/>
                    <a:pt x="21" y="0"/>
                  </a:cubicBezTo>
                  <a:lnTo>
                    <a:pt x="1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7" name="Freeform 42">
              <a:extLst>
                <a:ext uri="{FF2B5EF4-FFF2-40B4-BE49-F238E27FC236}">
                  <a16:creationId xmlns:a16="http://schemas.microsoft.com/office/drawing/2014/main" id="{4C66FE98-0940-419F-BFCD-94D9CA8ED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779"/>
              <a:ext cx="10" cy="136"/>
            </a:xfrm>
            <a:custGeom>
              <a:avLst/>
              <a:gdLst>
                <a:gd name="T0" fmla="*/ 125 w 4"/>
                <a:gd name="T1" fmla="*/ 0 h 51"/>
                <a:gd name="T2" fmla="*/ 158 w 4"/>
                <a:gd name="T3" fmla="*/ 819 h 51"/>
                <a:gd name="T4" fmla="*/ 0 w 4"/>
                <a:gd name="T5" fmla="*/ 258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51">
                  <a:moveTo>
                    <a:pt x="3" y="0"/>
                  </a:moveTo>
                  <a:cubicBezTo>
                    <a:pt x="3" y="5"/>
                    <a:pt x="4" y="10"/>
                    <a:pt x="4" y="16"/>
                  </a:cubicBezTo>
                  <a:cubicBezTo>
                    <a:pt x="4" y="31"/>
                    <a:pt x="2" y="44"/>
                    <a:pt x="0" y="51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78" name="Oval 43">
              <a:extLst>
                <a:ext uri="{FF2B5EF4-FFF2-40B4-BE49-F238E27FC236}">
                  <a16:creationId xmlns:a16="http://schemas.microsoft.com/office/drawing/2014/main" id="{C5F5600F-4525-4CDA-8A31-913B47690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22" y="1715"/>
              <a:ext cx="30" cy="210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79" name="Freeform 44">
              <a:extLst>
                <a:ext uri="{FF2B5EF4-FFF2-40B4-BE49-F238E27FC236}">
                  <a16:creationId xmlns:a16="http://schemas.microsoft.com/office/drawing/2014/main" id="{0F19C3AA-1C6B-4055-98BE-5FA3F2F30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1752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83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125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2" y="1"/>
                  </a:cubicBezTo>
                  <a:cubicBezTo>
                    <a:pt x="2" y="0"/>
                    <a:pt x="3" y="0"/>
                    <a:pt x="3" y="1"/>
                  </a:cubicBezTo>
                  <a:cubicBezTo>
                    <a:pt x="4" y="7"/>
                    <a:pt x="4" y="15"/>
                    <a:pt x="4" y="26"/>
                  </a:cubicBezTo>
                  <a:cubicBezTo>
                    <a:pt x="4" y="37"/>
                    <a:pt x="4" y="45"/>
                    <a:pt x="3" y="51"/>
                  </a:cubicBezTo>
                  <a:cubicBezTo>
                    <a:pt x="3" y="52"/>
                    <a:pt x="2" y="52"/>
                    <a:pt x="2" y="5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0" name="Freeform 45">
              <a:extLst>
                <a:ext uri="{FF2B5EF4-FFF2-40B4-BE49-F238E27FC236}">
                  <a16:creationId xmlns:a16="http://schemas.microsoft.com/office/drawing/2014/main" id="{DEA72602-21CD-4F16-BA76-1518FF104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7" y="1715"/>
              <a:ext cx="130" cy="210"/>
            </a:xfrm>
            <a:custGeom>
              <a:avLst/>
              <a:gdLst>
                <a:gd name="T0" fmla="*/ 2033 w 52"/>
                <a:gd name="T1" fmla="*/ 3942 h 79"/>
                <a:gd name="T2" fmla="*/ 1800 w 52"/>
                <a:gd name="T3" fmla="*/ 1994 h 79"/>
                <a:gd name="T4" fmla="*/ 2033 w 52"/>
                <a:gd name="T5" fmla="*/ 0 h 79"/>
                <a:gd name="T6" fmla="*/ 238 w 52"/>
                <a:gd name="T7" fmla="*/ 0 h 79"/>
                <a:gd name="T8" fmla="*/ 0 w 52"/>
                <a:gd name="T9" fmla="*/ 1994 h 79"/>
                <a:gd name="T10" fmla="*/ 238 w 52"/>
                <a:gd name="T11" fmla="*/ 3942 h 79"/>
                <a:gd name="T12" fmla="*/ 2033 w 52"/>
                <a:gd name="T13" fmla="*/ 394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79">
                  <a:moveTo>
                    <a:pt x="52" y="79"/>
                  </a:moveTo>
                  <a:cubicBezTo>
                    <a:pt x="49" y="79"/>
                    <a:pt x="46" y="62"/>
                    <a:pt x="46" y="40"/>
                  </a:cubicBezTo>
                  <a:cubicBezTo>
                    <a:pt x="46" y="18"/>
                    <a:pt x="49" y="0"/>
                    <a:pt x="5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18"/>
                    <a:pt x="0" y="40"/>
                  </a:cubicBezTo>
                  <a:cubicBezTo>
                    <a:pt x="0" y="62"/>
                    <a:pt x="2" y="79"/>
                    <a:pt x="6" y="79"/>
                  </a:cubicBezTo>
                  <a:lnTo>
                    <a:pt x="52" y="7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1" name="Freeform 46">
              <a:extLst>
                <a:ext uri="{FF2B5EF4-FFF2-40B4-BE49-F238E27FC236}">
                  <a16:creationId xmlns:a16="http://schemas.microsoft.com/office/drawing/2014/main" id="{F750376A-FB28-4980-8CCC-6641B08DE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2059"/>
              <a:ext cx="237" cy="709"/>
            </a:xfrm>
            <a:custGeom>
              <a:avLst/>
              <a:gdLst>
                <a:gd name="T0" fmla="*/ 1861 w 95"/>
                <a:gd name="T1" fmla="*/ 248 h 266"/>
                <a:gd name="T2" fmla="*/ 0 w 95"/>
                <a:gd name="T3" fmla="*/ 0 h 266"/>
                <a:gd name="T4" fmla="*/ 75 w 95"/>
                <a:gd name="T5" fmla="*/ 6458 h 266"/>
                <a:gd name="T6" fmla="*/ 1090 w 95"/>
                <a:gd name="T7" fmla="*/ 12973 h 266"/>
                <a:gd name="T8" fmla="*/ 1861 w 95"/>
                <a:gd name="T9" fmla="*/ 13428 h 266"/>
                <a:gd name="T10" fmla="*/ 2639 w 95"/>
                <a:gd name="T11" fmla="*/ 12973 h 266"/>
                <a:gd name="T12" fmla="*/ 3602 w 95"/>
                <a:gd name="T13" fmla="*/ 6458 h 266"/>
                <a:gd name="T14" fmla="*/ 3677 w 95"/>
                <a:gd name="T15" fmla="*/ 0 h 266"/>
                <a:gd name="T16" fmla="*/ 1861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2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2" name="Freeform 47">
              <a:extLst>
                <a:ext uri="{FF2B5EF4-FFF2-40B4-BE49-F238E27FC236}">
                  <a16:creationId xmlns:a16="http://schemas.microsoft.com/office/drawing/2014/main" id="{47E457D2-F915-4B97-B77D-F4434A7A6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965"/>
              <a:ext cx="90" cy="67"/>
            </a:xfrm>
            <a:custGeom>
              <a:avLst/>
              <a:gdLst>
                <a:gd name="T0" fmla="*/ 1375 w 36"/>
                <a:gd name="T1" fmla="*/ 1235 h 25"/>
                <a:gd name="T2" fmla="*/ 1408 w 36"/>
                <a:gd name="T3" fmla="*/ 1134 h 25"/>
                <a:gd name="T4" fmla="*/ 363 w 36"/>
                <a:gd name="T5" fmla="*/ 1134 h 25"/>
                <a:gd name="T6" fmla="*/ 158 w 36"/>
                <a:gd name="T7" fmla="*/ 675 h 25"/>
                <a:gd name="T8" fmla="*/ 158 w 36"/>
                <a:gd name="T9" fmla="*/ 209 h 25"/>
                <a:gd name="T10" fmla="*/ 0 w 36"/>
                <a:gd name="T11" fmla="*/ 0 h 25"/>
                <a:gd name="T12" fmla="*/ 0 w 36"/>
                <a:gd name="T13" fmla="*/ 56 h 25"/>
                <a:gd name="T14" fmla="*/ 283 w 36"/>
                <a:gd name="T15" fmla="*/ 1292 h 25"/>
                <a:gd name="T16" fmla="*/ 1375 w 36"/>
                <a:gd name="T17" fmla="*/ 1292 h 25"/>
                <a:gd name="T18" fmla="*/ 1375 w 36"/>
                <a:gd name="T19" fmla="*/ 1235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5" y="22"/>
                    <a:pt x="36" y="22"/>
                  </a:cubicBezTo>
                  <a:cubicBezTo>
                    <a:pt x="29" y="22"/>
                    <a:pt x="11" y="22"/>
                    <a:pt x="9" y="22"/>
                  </a:cubicBezTo>
                  <a:cubicBezTo>
                    <a:pt x="6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2" y="4"/>
                    <a:pt x="1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7" y="25"/>
                  </a:cubicBezTo>
                  <a:cubicBezTo>
                    <a:pt x="14" y="25"/>
                    <a:pt x="24" y="25"/>
                    <a:pt x="35" y="25"/>
                  </a:cubicBezTo>
                  <a:cubicBezTo>
                    <a:pt x="35" y="25"/>
                    <a:pt x="35" y="24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3" name="Freeform 48">
              <a:extLst>
                <a:ext uri="{FF2B5EF4-FFF2-40B4-BE49-F238E27FC236}">
                  <a16:creationId xmlns:a16="http://schemas.microsoft.com/office/drawing/2014/main" id="{0F7F4AF5-3117-4BA3-950C-184F32518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555"/>
              <a:ext cx="22" cy="120"/>
            </a:xfrm>
            <a:custGeom>
              <a:avLst/>
              <a:gdLst>
                <a:gd name="T0" fmla="*/ 323 w 9"/>
                <a:gd name="T1" fmla="*/ 397 h 45"/>
                <a:gd name="T2" fmla="*/ 323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23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4" name="Freeform 49">
              <a:extLst>
                <a:ext uri="{FF2B5EF4-FFF2-40B4-BE49-F238E27FC236}">
                  <a16:creationId xmlns:a16="http://schemas.microsoft.com/office/drawing/2014/main" id="{408E7AF6-997E-404E-8421-D12A115B6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581"/>
              <a:ext cx="12" cy="88"/>
            </a:xfrm>
            <a:custGeom>
              <a:avLst/>
              <a:gdLst>
                <a:gd name="T0" fmla="*/ 0 w 5"/>
                <a:gd name="T1" fmla="*/ 1672 h 33"/>
                <a:gd name="T2" fmla="*/ 168 w 5"/>
                <a:gd name="T3" fmla="*/ 1672 h 33"/>
                <a:gd name="T4" fmla="*/ 168 w 5"/>
                <a:gd name="T5" fmla="*/ 0 h 33"/>
                <a:gd name="T6" fmla="*/ 0 w 5"/>
                <a:gd name="T7" fmla="*/ 167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7"/>
                    <a:pt x="2" y="32"/>
                    <a:pt x="0" y="33"/>
                  </a:cubicBezTo>
                  <a:close/>
                </a:path>
              </a:pathLst>
            </a:custGeom>
            <a:solidFill>
              <a:srgbClr val="E31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5" name="Freeform 50">
              <a:extLst>
                <a:ext uri="{FF2B5EF4-FFF2-40B4-BE49-F238E27FC236}">
                  <a16:creationId xmlns:a16="http://schemas.microsoft.com/office/drawing/2014/main" id="{D590F2FA-24DA-4049-89E4-BA2F5DFAF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" y="1555"/>
              <a:ext cx="22" cy="120"/>
            </a:xfrm>
            <a:custGeom>
              <a:avLst/>
              <a:gdLst>
                <a:gd name="T0" fmla="*/ 323 w 9"/>
                <a:gd name="T1" fmla="*/ 397 h 45"/>
                <a:gd name="T2" fmla="*/ 323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23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6" name="Freeform 51">
              <a:extLst>
                <a:ext uri="{FF2B5EF4-FFF2-40B4-BE49-F238E27FC236}">
                  <a16:creationId xmlns:a16="http://schemas.microsoft.com/office/drawing/2014/main" id="{3780E721-4C76-409A-84FB-F225A3DF8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552"/>
              <a:ext cx="28" cy="123"/>
            </a:xfrm>
            <a:custGeom>
              <a:avLst/>
              <a:gdLst>
                <a:gd name="T0" fmla="*/ 461 w 11"/>
                <a:gd name="T1" fmla="*/ 308 h 46"/>
                <a:gd name="T2" fmla="*/ 298 w 11"/>
                <a:gd name="T3" fmla="*/ 0 h 46"/>
                <a:gd name="T4" fmla="*/ 0 w 11"/>
                <a:gd name="T5" fmla="*/ 209 h 46"/>
                <a:gd name="T6" fmla="*/ 247 w 11"/>
                <a:gd name="T7" fmla="*/ 457 h 46"/>
                <a:gd name="T8" fmla="*/ 247 w 11"/>
                <a:gd name="T9" fmla="*/ 2353 h 46"/>
                <a:gd name="T10" fmla="*/ 415 w 11"/>
                <a:gd name="T11" fmla="*/ 2203 h 46"/>
                <a:gd name="T12" fmla="*/ 461 w 11"/>
                <a:gd name="T13" fmla="*/ 2203 h 46"/>
                <a:gd name="T14" fmla="*/ 461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9" y="0"/>
                    <a:pt x="7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10" y="43"/>
                  </a:cubicBezTo>
                  <a:cubicBezTo>
                    <a:pt x="10" y="43"/>
                    <a:pt x="11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7" name="Freeform 52">
              <a:extLst>
                <a:ext uri="{FF2B5EF4-FFF2-40B4-BE49-F238E27FC236}">
                  <a16:creationId xmlns:a16="http://schemas.microsoft.com/office/drawing/2014/main" id="{1B4ACBE8-FF68-4804-B989-916663716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971"/>
              <a:ext cx="107" cy="74"/>
            </a:xfrm>
            <a:custGeom>
              <a:avLst/>
              <a:gdLst>
                <a:gd name="T0" fmla="*/ 1615 w 43"/>
                <a:gd name="T1" fmla="*/ 1126 h 28"/>
                <a:gd name="T2" fmla="*/ 537 w 43"/>
                <a:gd name="T3" fmla="*/ 1126 h 28"/>
                <a:gd name="T4" fmla="*/ 261 w 43"/>
                <a:gd name="T5" fmla="*/ 0 h 28"/>
                <a:gd name="T6" fmla="*/ 75 w 43"/>
                <a:gd name="T7" fmla="*/ 0 h 28"/>
                <a:gd name="T8" fmla="*/ 537 w 43"/>
                <a:gd name="T9" fmla="*/ 1369 h 28"/>
                <a:gd name="T10" fmla="*/ 1647 w 43"/>
                <a:gd name="T11" fmla="*/ 1369 h 28"/>
                <a:gd name="T12" fmla="*/ 1647 w 43"/>
                <a:gd name="T13" fmla="*/ 1166 h 28"/>
                <a:gd name="T14" fmla="*/ 1615 w 43"/>
                <a:gd name="T15" fmla="*/ 1126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7" y="23"/>
                    <a:pt x="7" y="13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9" y="28"/>
                    <a:pt x="30" y="28"/>
                    <a:pt x="43" y="28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8" name="Freeform 53">
              <a:extLst>
                <a:ext uri="{FF2B5EF4-FFF2-40B4-BE49-F238E27FC236}">
                  <a16:creationId xmlns:a16="http://schemas.microsoft.com/office/drawing/2014/main" id="{D3D84073-EDC1-439B-A731-A45C274A8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5" y="1971"/>
              <a:ext cx="107" cy="74"/>
            </a:xfrm>
            <a:custGeom>
              <a:avLst/>
              <a:gdLst>
                <a:gd name="T0" fmla="*/ 1615 w 43"/>
                <a:gd name="T1" fmla="*/ 1126 h 28"/>
                <a:gd name="T2" fmla="*/ 537 w 43"/>
                <a:gd name="T3" fmla="*/ 1126 h 28"/>
                <a:gd name="T4" fmla="*/ 261 w 43"/>
                <a:gd name="T5" fmla="*/ 0 h 28"/>
                <a:gd name="T6" fmla="*/ 75 w 43"/>
                <a:gd name="T7" fmla="*/ 0 h 28"/>
                <a:gd name="T8" fmla="*/ 537 w 43"/>
                <a:gd name="T9" fmla="*/ 1369 h 28"/>
                <a:gd name="T10" fmla="*/ 1647 w 43"/>
                <a:gd name="T11" fmla="*/ 1369 h 28"/>
                <a:gd name="T12" fmla="*/ 1647 w 43"/>
                <a:gd name="T13" fmla="*/ 1166 h 28"/>
                <a:gd name="T14" fmla="*/ 1615 w 43"/>
                <a:gd name="T15" fmla="*/ 1126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7" y="23"/>
                    <a:pt x="7" y="13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9" y="28"/>
                    <a:pt x="30" y="28"/>
                    <a:pt x="43" y="28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89" name="Freeform 54">
              <a:extLst>
                <a:ext uri="{FF2B5EF4-FFF2-40B4-BE49-F238E27FC236}">
                  <a16:creationId xmlns:a16="http://schemas.microsoft.com/office/drawing/2014/main" id="{4619008A-997E-4DF0-A925-2683F99E9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723"/>
              <a:ext cx="100" cy="138"/>
            </a:xfrm>
            <a:custGeom>
              <a:avLst/>
              <a:gdLst>
                <a:gd name="T0" fmla="*/ 50 w 40"/>
                <a:gd name="T1" fmla="*/ 2577 h 52"/>
                <a:gd name="T2" fmla="*/ 0 w 40"/>
                <a:gd name="T3" fmla="*/ 1980 h 52"/>
                <a:gd name="T4" fmla="*/ 238 w 40"/>
                <a:gd name="T5" fmla="*/ 0 h 52"/>
                <a:gd name="T6" fmla="*/ 1563 w 40"/>
                <a:gd name="T7" fmla="*/ 0 h 52"/>
                <a:gd name="T8" fmla="*/ 395 w 40"/>
                <a:gd name="T9" fmla="*/ 600 h 52"/>
                <a:gd name="T10" fmla="*/ 50 w 40"/>
                <a:gd name="T11" fmla="*/ 2577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2">
                  <a:moveTo>
                    <a:pt x="1" y="52"/>
                  </a:moveTo>
                  <a:cubicBezTo>
                    <a:pt x="1" y="48"/>
                    <a:pt x="0" y="44"/>
                    <a:pt x="0" y="40"/>
                  </a:cubicBezTo>
                  <a:cubicBezTo>
                    <a:pt x="0" y="18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3" y="1"/>
                    <a:pt x="14" y="5"/>
                    <a:pt x="10" y="12"/>
                  </a:cubicBezTo>
                  <a:cubicBezTo>
                    <a:pt x="6" y="19"/>
                    <a:pt x="2" y="38"/>
                    <a:pt x="1" y="52"/>
                  </a:cubicBezTo>
                  <a:close/>
                </a:path>
              </a:pathLst>
            </a:custGeom>
            <a:solidFill>
              <a:srgbClr val="FDF2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90" name="Freeform 55">
              <a:extLst>
                <a:ext uri="{FF2B5EF4-FFF2-40B4-BE49-F238E27FC236}">
                  <a16:creationId xmlns:a16="http://schemas.microsoft.com/office/drawing/2014/main" id="{9ED40E3C-69E5-4418-8C3D-AE5EF270E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5" y="1811"/>
              <a:ext cx="80" cy="106"/>
            </a:xfrm>
            <a:custGeom>
              <a:avLst/>
              <a:gdLst>
                <a:gd name="T0" fmla="*/ 0 w 32"/>
                <a:gd name="T1" fmla="*/ 1974 h 40"/>
                <a:gd name="T2" fmla="*/ 1250 w 32"/>
                <a:gd name="T3" fmla="*/ 1974 h 40"/>
                <a:gd name="T4" fmla="*/ 1095 w 32"/>
                <a:gd name="T5" fmla="*/ 0 h 40"/>
                <a:gd name="T6" fmla="*/ 833 w 32"/>
                <a:gd name="T7" fmla="*/ 1489 h 40"/>
                <a:gd name="T8" fmla="*/ 0 w 32"/>
                <a:gd name="T9" fmla="*/ 1974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2" h="40">
                  <a:moveTo>
                    <a:pt x="0" y="40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29" y="38"/>
                    <a:pt x="28" y="18"/>
                    <a:pt x="28" y="0"/>
                  </a:cubicBezTo>
                  <a:cubicBezTo>
                    <a:pt x="24" y="7"/>
                    <a:pt x="24" y="26"/>
                    <a:pt x="21" y="30"/>
                  </a:cubicBezTo>
                  <a:cubicBezTo>
                    <a:pt x="19" y="34"/>
                    <a:pt x="9" y="40"/>
                    <a:pt x="0" y="40"/>
                  </a:cubicBezTo>
                  <a:close/>
                </a:path>
              </a:pathLst>
            </a:custGeom>
            <a:solidFill>
              <a:srgbClr val="F39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2" name="Group 56">
            <a:extLst>
              <a:ext uri="{FF2B5EF4-FFF2-40B4-BE49-F238E27FC236}">
                <a16:creationId xmlns:a16="http://schemas.microsoft.com/office/drawing/2014/main" id="{B6973260-A8BB-4A56-B2B4-1313BB5D8719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239838"/>
            <a:ext cx="1284288" cy="3733800"/>
            <a:chOff x="1637" y="1397"/>
            <a:chExt cx="418" cy="1216"/>
          </a:xfrm>
        </p:grpSpPr>
        <p:sp>
          <p:nvSpPr>
            <p:cNvPr id="38187" name="Oval 57">
              <a:extLst>
                <a:ext uri="{FF2B5EF4-FFF2-40B4-BE49-F238E27FC236}">
                  <a16:creationId xmlns:a16="http://schemas.microsoft.com/office/drawing/2014/main" id="{53984AB8-9BE8-4B23-8227-F9DCAD3D6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7" y="1512"/>
              <a:ext cx="60" cy="309"/>
            </a:xfrm>
            <a:prstGeom prst="ellipse">
              <a:avLst/>
            </a:pr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88" name="Freeform 58">
              <a:extLst>
                <a:ext uri="{FF2B5EF4-FFF2-40B4-BE49-F238E27FC236}">
                  <a16:creationId xmlns:a16="http://schemas.microsoft.com/office/drawing/2014/main" id="{ABC4B6B1-6040-40D3-85E1-5219A29FD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512"/>
              <a:ext cx="50" cy="309"/>
            </a:xfrm>
            <a:custGeom>
              <a:avLst/>
              <a:gdLst>
                <a:gd name="T0" fmla="*/ 470 w 20"/>
                <a:gd name="T1" fmla="*/ 0 h 116"/>
                <a:gd name="T2" fmla="*/ 0 w 20"/>
                <a:gd name="T3" fmla="*/ 2930 h 116"/>
                <a:gd name="T4" fmla="*/ 470 w 20"/>
                <a:gd name="T5" fmla="*/ 5839 h 116"/>
                <a:gd name="T6" fmla="*/ 783 w 20"/>
                <a:gd name="T7" fmla="*/ 5839 h 116"/>
                <a:gd name="T8" fmla="*/ 313 w 20"/>
                <a:gd name="T9" fmla="*/ 2930 h 116"/>
                <a:gd name="T10" fmla="*/ 783 w 20"/>
                <a:gd name="T11" fmla="*/ 0 h 116"/>
                <a:gd name="T12" fmla="*/ 470 w 20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6">
                  <a:moveTo>
                    <a:pt x="12" y="0"/>
                  </a:moveTo>
                  <a:cubicBezTo>
                    <a:pt x="5" y="0"/>
                    <a:pt x="0" y="26"/>
                    <a:pt x="0" y="58"/>
                  </a:cubicBezTo>
                  <a:cubicBezTo>
                    <a:pt x="0" y="90"/>
                    <a:pt x="5" y="116"/>
                    <a:pt x="12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4" y="116"/>
                    <a:pt x="8" y="90"/>
                    <a:pt x="8" y="58"/>
                  </a:cubicBezTo>
                  <a:cubicBezTo>
                    <a:pt x="8" y="26"/>
                    <a:pt x="14" y="0"/>
                    <a:pt x="20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9" name="Freeform 59">
              <a:extLst>
                <a:ext uri="{FF2B5EF4-FFF2-40B4-BE49-F238E27FC236}">
                  <a16:creationId xmlns:a16="http://schemas.microsoft.com/office/drawing/2014/main" id="{CF79B2D7-2E2E-4C2E-997A-4D6EB4B747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560"/>
              <a:ext cx="133" cy="211"/>
            </a:xfrm>
            <a:custGeom>
              <a:avLst/>
              <a:gdLst>
                <a:gd name="T0" fmla="*/ 2103 w 53"/>
                <a:gd name="T1" fmla="*/ 4022 h 79"/>
                <a:gd name="T2" fmla="*/ 1865 w 53"/>
                <a:gd name="T3" fmla="*/ 2041 h 79"/>
                <a:gd name="T4" fmla="*/ 2103 w 53"/>
                <a:gd name="T5" fmla="*/ 0 h 79"/>
                <a:gd name="T6" fmla="*/ 238 w 53"/>
                <a:gd name="T7" fmla="*/ 0 h 79"/>
                <a:gd name="T8" fmla="*/ 0 w 53"/>
                <a:gd name="T9" fmla="*/ 2041 h 79"/>
                <a:gd name="T10" fmla="*/ 238 w 53"/>
                <a:gd name="T11" fmla="*/ 4022 h 79"/>
                <a:gd name="T12" fmla="*/ 2103 w 53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79">
                  <a:moveTo>
                    <a:pt x="53" y="79"/>
                  </a:moveTo>
                  <a:cubicBezTo>
                    <a:pt x="50" y="79"/>
                    <a:pt x="47" y="62"/>
                    <a:pt x="47" y="40"/>
                  </a:cubicBezTo>
                  <a:cubicBezTo>
                    <a:pt x="47" y="18"/>
                    <a:pt x="50" y="0"/>
                    <a:pt x="5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lnTo>
                    <a:pt x="53" y="79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0" name="Oval 60">
              <a:extLst>
                <a:ext uri="{FF2B5EF4-FFF2-40B4-BE49-F238E27FC236}">
                  <a16:creationId xmlns:a16="http://schemas.microsoft.com/office/drawing/2014/main" id="{AFA74628-B7A9-49E5-9122-16171EAFE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829"/>
              <a:ext cx="290" cy="6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1" name="Freeform 61">
              <a:extLst>
                <a:ext uri="{FF2B5EF4-FFF2-40B4-BE49-F238E27FC236}">
                  <a16:creationId xmlns:a16="http://schemas.microsoft.com/office/drawing/2014/main" id="{1F887DD4-6DFE-4451-BD64-DC917A295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86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2" name="Oval 62">
              <a:extLst>
                <a:ext uri="{FF2B5EF4-FFF2-40B4-BE49-F238E27FC236}">
                  <a16:creationId xmlns:a16="http://schemas.microsoft.com/office/drawing/2014/main" id="{0D427C18-9F4E-4F04-826B-D27EEE3D4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845"/>
              <a:ext cx="222" cy="35"/>
            </a:xfrm>
            <a:prstGeom prst="ellipse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3" name="Freeform 63">
              <a:extLst>
                <a:ext uri="{FF2B5EF4-FFF2-40B4-BE49-F238E27FC236}">
                  <a16:creationId xmlns:a16="http://schemas.microsoft.com/office/drawing/2014/main" id="{1519C949-6948-4A6C-AE40-9F0B1FDD9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560"/>
              <a:ext cx="45" cy="211"/>
            </a:xfrm>
            <a:custGeom>
              <a:avLst/>
              <a:gdLst>
                <a:gd name="T0" fmla="*/ 238 w 18"/>
                <a:gd name="T1" fmla="*/ 4022 h 79"/>
                <a:gd name="T2" fmla="*/ 595 w 18"/>
                <a:gd name="T3" fmla="*/ 4022 h 79"/>
                <a:gd name="T4" fmla="*/ 708 w 18"/>
                <a:gd name="T5" fmla="*/ 2041 h 79"/>
                <a:gd name="T6" fmla="*/ 595 w 18"/>
                <a:gd name="T7" fmla="*/ 0 h 79"/>
                <a:gd name="T8" fmla="*/ 238 w 18"/>
                <a:gd name="T9" fmla="*/ 0 h 79"/>
                <a:gd name="T10" fmla="*/ 0 w 18"/>
                <a:gd name="T11" fmla="*/ 2041 h 79"/>
                <a:gd name="T12" fmla="*/ 238 w 18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9">
                  <a:moveTo>
                    <a:pt x="6" y="79"/>
                  </a:moveTo>
                  <a:cubicBezTo>
                    <a:pt x="15" y="79"/>
                    <a:pt x="15" y="79"/>
                    <a:pt x="15" y="79"/>
                  </a:cubicBezTo>
                  <a:cubicBezTo>
                    <a:pt x="17" y="69"/>
                    <a:pt x="18" y="55"/>
                    <a:pt x="18" y="40"/>
                  </a:cubicBezTo>
                  <a:cubicBezTo>
                    <a:pt x="18" y="24"/>
                    <a:pt x="17" y="11"/>
                    <a:pt x="1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4" name="Oval 64">
              <a:extLst>
                <a:ext uri="{FF2B5EF4-FFF2-40B4-BE49-F238E27FC236}">
                  <a16:creationId xmlns:a16="http://schemas.microsoft.com/office/drawing/2014/main" id="{9042DA53-BB68-4CD1-B4A1-4E05A74E3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2" y="1560"/>
              <a:ext cx="30" cy="211"/>
            </a:xfrm>
            <a:prstGeom prst="ellipse">
              <a:avLst/>
            </a:prstGeom>
            <a:solidFill>
              <a:srgbClr val="E6E6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5" name="Oval 65">
              <a:extLst>
                <a:ext uri="{FF2B5EF4-FFF2-40B4-BE49-F238E27FC236}">
                  <a16:creationId xmlns:a16="http://schemas.microsoft.com/office/drawing/2014/main" id="{1B3849CE-7B6C-4EDE-BBCD-8C73D6B04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" y="1560"/>
              <a:ext cx="30" cy="211"/>
            </a:xfrm>
            <a:prstGeom prst="ellipse">
              <a:avLst/>
            </a:pr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96" name="Freeform 66">
              <a:extLst>
                <a:ext uri="{FF2B5EF4-FFF2-40B4-BE49-F238E27FC236}">
                  <a16:creationId xmlns:a16="http://schemas.microsoft.com/office/drawing/2014/main" id="{3E666EA3-BA35-487B-9214-1433FD0B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597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50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83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7"/>
                    <a:pt x="4" y="15"/>
                    <a:pt x="4" y="26"/>
                  </a:cubicBezTo>
                  <a:cubicBezTo>
                    <a:pt x="4" y="37"/>
                    <a:pt x="3" y="45"/>
                    <a:pt x="2" y="51"/>
                  </a:cubicBezTo>
                  <a:cubicBezTo>
                    <a:pt x="2" y="52"/>
                    <a:pt x="2" y="52"/>
                    <a:pt x="2" y="51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7" name="Freeform 67">
              <a:extLst>
                <a:ext uri="{FF2B5EF4-FFF2-40B4-BE49-F238E27FC236}">
                  <a16:creationId xmlns:a16="http://schemas.microsoft.com/office/drawing/2014/main" id="{DC6AC1A9-8621-4154-BF6D-A0F2CFAB1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904"/>
              <a:ext cx="238" cy="709"/>
            </a:xfrm>
            <a:custGeom>
              <a:avLst/>
              <a:gdLst>
                <a:gd name="T0" fmla="*/ 185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59 w 95"/>
                <a:gd name="T9" fmla="*/ 13428 h 266"/>
                <a:gd name="T10" fmla="*/ 264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5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8" name="Freeform 68">
              <a:extLst>
                <a:ext uri="{FF2B5EF4-FFF2-40B4-BE49-F238E27FC236}">
                  <a16:creationId xmlns:a16="http://schemas.microsoft.com/office/drawing/2014/main" id="{776061C6-698C-4604-B81A-AA075CE268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2011"/>
              <a:ext cx="50" cy="490"/>
            </a:xfrm>
            <a:custGeom>
              <a:avLst/>
              <a:gdLst>
                <a:gd name="T0" fmla="*/ 50 w 20"/>
                <a:gd name="T1" fmla="*/ 0 h 184"/>
                <a:gd name="T2" fmla="*/ 0 w 20"/>
                <a:gd name="T3" fmla="*/ 4077 h 184"/>
                <a:gd name="T4" fmla="*/ 50 w 20"/>
                <a:gd name="T5" fmla="*/ 4533 h 184"/>
                <a:gd name="T6" fmla="*/ 208 w 20"/>
                <a:gd name="T7" fmla="*/ 5531 h 184"/>
                <a:gd name="T8" fmla="*/ 783 w 20"/>
                <a:gd name="T9" fmla="*/ 9254 h 184"/>
                <a:gd name="T10" fmla="*/ 783 w 20"/>
                <a:gd name="T11" fmla="*/ 9254 h 184"/>
                <a:gd name="T12" fmla="*/ 363 w 20"/>
                <a:gd name="T13" fmla="*/ 5475 h 184"/>
                <a:gd name="T14" fmla="*/ 208 w 20"/>
                <a:gd name="T15" fmla="*/ 4474 h 184"/>
                <a:gd name="T16" fmla="*/ 158 w 20"/>
                <a:gd name="T17" fmla="*/ 4077 h 184"/>
                <a:gd name="T18" fmla="*/ 5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1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1" y="90"/>
                    <a:pt x="1" y="9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4" y="81"/>
                    <a:pt x="4" y="8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99" name="Freeform 69">
              <a:extLst>
                <a:ext uri="{FF2B5EF4-FFF2-40B4-BE49-F238E27FC236}">
                  <a16:creationId xmlns:a16="http://schemas.microsoft.com/office/drawing/2014/main" id="{D6899265-BCDD-4258-9AB6-EFD033BCE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2" y="1915"/>
              <a:ext cx="118" cy="674"/>
            </a:xfrm>
            <a:custGeom>
              <a:avLst/>
              <a:gdLst>
                <a:gd name="T0" fmla="*/ 1865 w 47"/>
                <a:gd name="T1" fmla="*/ 12747 h 253"/>
                <a:gd name="T2" fmla="*/ 1268 w 47"/>
                <a:gd name="T3" fmla="*/ 12292 h 253"/>
                <a:gd name="T4" fmla="*/ 367 w 47"/>
                <a:gd name="T5" fmla="*/ 6146 h 253"/>
                <a:gd name="T6" fmla="*/ 0 w 47"/>
                <a:gd name="T7" fmla="*/ 0 h 253"/>
                <a:gd name="T8" fmla="*/ 0 w 47"/>
                <a:gd name="T9" fmla="*/ 0 h 253"/>
                <a:gd name="T10" fmla="*/ 83 w 47"/>
                <a:gd name="T11" fmla="*/ 5898 h 253"/>
                <a:gd name="T12" fmla="*/ 126 w 47"/>
                <a:gd name="T13" fmla="*/ 6295 h 253"/>
                <a:gd name="T14" fmla="*/ 997 w 47"/>
                <a:gd name="T15" fmla="*/ 12292 h 253"/>
                <a:gd name="T16" fmla="*/ 1582 w 47"/>
                <a:gd name="T17" fmla="*/ 1274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3">
                  <a:moveTo>
                    <a:pt x="47" y="253"/>
                  </a:moveTo>
                  <a:cubicBezTo>
                    <a:pt x="40" y="252"/>
                    <a:pt x="35" y="249"/>
                    <a:pt x="32" y="244"/>
                  </a:cubicBezTo>
                  <a:cubicBezTo>
                    <a:pt x="30" y="242"/>
                    <a:pt x="9" y="122"/>
                    <a:pt x="9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3" y="123"/>
                    <a:pt x="3" y="125"/>
                  </a:cubicBezTo>
                  <a:cubicBezTo>
                    <a:pt x="7" y="147"/>
                    <a:pt x="24" y="243"/>
                    <a:pt x="25" y="244"/>
                  </a:cubicBezTo>
                  <a:cubicBezTo>
                    <a:pt x="27" y="248"/>
                    <a:pt x="31" y="253"/>
                    <a:pt x="40" y="253"/>
                  </a:cubicBezTo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0" name="Freeform 70">
              <a:extLst>
                <a:ext uri="{FF2B5EF4-FFF2-40B4-BE49-F238E27FC236}">
                  <a16:creationId xmlns:a16="http://schemas.microsoft.com/office/drawing/2014/main" id="{DFD7CA17-946F-4F7D-AA17-477400281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968"/>
              <a:ext cx="75" cy="597"/>
            </a:xfrm>
            <a:custGeom>
              <a:avLst/>
              <a:gdLst>
                <a:gd name="T0" fmla="*/ 1175 w 30"/>
                <a:gd name="T1" fmla="*/ 11300 h 224"/>
                <a:gd name="T2" fmla="*/ 283 w 30"/>
                <a:gd name="T3" fmla="*/ 5149 h 224"/>
                <a:gd name="T4" fmla="*/ 0 w 30"/>
                <a:gd name="T5" fmla="*/ 0 h 224"/>
                <a:gd name="T6" fmla="*/ 395 w 30"/>
                <a:gd name="T7" fmla="*/ 5059 h 224"/>
                <a:gd name="T8" fmla="*/ 1175 w 30"/>
                <a:gd name="T9" fmla="*/ 1130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4"/>
                    <a:pt x="8" y="88"/>
                    <a:pt x="10" y="100"/>
                  </a:cubicBezTo>
                  <a:cubicBezTo>
                    <a:pt x="11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1" name="Freeform 71">
              <a:extLst>
                <a:ext uri="{FF2B5EF4-FFF2-40B4-BE49-F238E27FC236}">
                  <a16:creationId xmlns:a16="http://schemas.microsoft.com/office/drawing/2014/main" id="{6257AD39-D5C1-4667-A83E-0328EE2A7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811"/>
              <a:ext cx="90" cy="66"/>
            </a:xfrm>
            <a:custGeom>
              <a:avLst/>
              <a:gdLst>
                <a:gd name="T0" fmla="*/ 1375 w 36"/>
                <a:gd name="T1" fmla="*/ 1156 h 25"/>
                <a:gd name="T2" fmla="*/ 1408 w 36"/>
                <a:gd name="T3" fmla="*/ 1067 h 25"/>
                <a:gd name="T4" fmla="*/ 363 w 36"/>
                <a:gd name="T5" fmla="*/ 1067 h 25"/>
                <a:gd name="T6" fmla="*/ 158 w 36"/>
                <a:gd name="T7" fmla="*/ 628 h 25"/>
                <a:gd name="T8" fmla="*/ 158 w 36"/>
                <a:gd name="T9" fmla="*/ 203 h 25"/>
                <a:gd name="T10" fmla="*/ 0 w 36"/>
                <a:gd name="T11" fmla="*/ 0 h 25"/>
                <a:gd name="T12" fmla="*/ 0 w 36"/>
                <a:gd name="T13" fmla="*/ 55 h 25"/>
                <a:gd name="T14" fmla="*/ 313 w 36"/>
                <a:gd name="T15" fmla="*/ 1212 h 25"/>
                <a:gd name="T16" fmla="*/ 1408 w 36"/>
                <a:gd name="T17" fmla="*/ 1212 h 25"/>
                <a:gd name="T18" fmla="*/ 1375 w 36"/>
                <a:gd name="T19" fmla="*/ 115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6" y="22"/>
                    <a:pt x="36" y="22"/>
                  </a:cubicBezTo>
                  <a:cubicBezTo>
                    <a:pt x="29" y="22"/>
                    <a:pt x="12" y="22"/>
                    <a:pt x="9" y="22"/>
                  </a:cubicBezTo>
                  <a:cubicBezTo>
                    <a:pt x="7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3" y="4"/>
                    <a:pt x="2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8" y="25"/>
                  </a:cubicBezTo>
                  <a:cubicBezTo>
                    <a:pt x="15" y="25"/>
                    <a:pt x="25" y="25"/>
                    <a:pt x="36" y="25"/>
                  </a:cubicBezTo>
                  <a:cubicBezTo>
                    <a:pt x="36" y="25"/>
                    <a:pt x="35" y="24"/>
                    <a:pt x="35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2" name="Freeform 72">
              <a:extLst>
                <a:ext uri="{FF2B5EF4-FFF2-40B4-BE49-F238E27FC236}">
                  <a16:creationId xmlns:a16="http://schemas.microsoft.com/office/drawing/2014/main" id="{726DA399-99DA-48BE-B4CC-1AE2AD62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97"/>
              <a:ext cx="28" cy="123"/>
            </a:xfrm>
            <a:custGeom>
              <a:avLst/>
              <a:gdLst>
                <a:gd name="T0" fmla="*/ 461 w 11"/>
                <a:gd name="T1" fmla="*/ 308 h 46"/>
                <a:gd name="T2" fmla="*/ 247 w 11"/>
                <a:gd name="T3" fmla="*/ 0 h 46"/>
                <a:gd name="T4" fmla="*/ 0 w 11"/>
                <a:gd name="T5" fmla="*/ 209 h 46"/>
                <a:gd name="T6" fmla="*/ 247 w 11"/>
                <a:gd name="T7" fmla="*/ 457 h 46"/>
                <a:gd name="T8" fmla="*/ 247 w 11"/>
                <a:gd name="T9" fmla="*/ 2353 h 46"/>
                <a:gd name="T10" fmla="*/ 382 w 11"/>
                <a:gd name="T11" fmla="*/ 2203 h 46"/>
                <a:gd name="T12" fmla="*/ 461 w 11"/>
                <a:gd name="T13" fmla="*/ 2203 h 46"/>
                <a:gd name="T14" fmla="*/ 461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8" y="0"/>
                    <a:pt x="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AD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3" name="Freeform 73">
              <a:extLst>
                <a:ext uri="{FF2B5EF4-FFF2-40B4-BE49-F238E27FC236}">
                  <a16:creationId xmlns:a16="http://schemas.microsoft.com/office/drawing/2014/main" id="{D940E77E-FE5B-4BA9-AA13-B9D2E2A9FC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7" y="1931"/>
              <a:ext cx="100" cy="669"/>
            </a:xfrm>
            <a:custGeom>
              <a:avLst/>
              <a:gdLst>
                <a:gd name="T0" fmla="*/ 1563 w 40"/>
                <a:gd name="T1" fmla="*/ 0 h 251"/>
                <a:gd name="T2" fmla="*/ 1408 w 40"/>
                <a:gd name="T3" fmla="*/ 5605 h 251"/>
                <a:gd name="T4" fmla="*/ 1375 w 40"/>
                <a:gd name="T5" fmla="*/ 6002 h 251"/>
                <a:gd name="T6" fmla="*/ 470 w 40"/>
                <a:gd name="T7" fmla="*/ 12213 h 251"/>
                <a:gd name="T8" fmla="*/ 0 w 40"/>
                <a:gd name="T9" fmla="*/ 12666 h 251"/>
                <a:gd name="T10" fmla="*/ 0 w 40"/>
                <a:gd name="T11" fmla="*/ 12666 h 251"/>
                <a:gd name="T12" fmla="*/ 625 w 40"/>
                <a:gd name="T13" fmla="*/ 12269 h 251"/>
                <a:gd name="T14" fmla="*/ 1533 w 40"/>
                <a:gd name="T15" fmla="*/ 6061 h 251"/>
                <a:gd name="T16" fmla="*/ 1563 w 40"/>
                <a:gd name="T17" fmla="*/ 5605 h 251"/>
                <a:gd name="T18" fmla="*/ 1563 w 40"/>
                <a:gd name="T19" fmla="*/ 0 h 251"/>
                <a:gd name="T20" fmla="*/ 625 w 40"/>
                <a:gd name="T21" fmla="*/ 12269 h 251"/>
                <a:gd name="T22" fmla="*/ 625 w 40"/>
                <a:gd name="T23" fmla="*/ 12269 h 251"/>
                <a:gd name="T24" fmla="*/ 625 w 40"/>
                <a:gd name="T25" fmla="*/ 12269 h 251"/>
                <a:gd name="T26" fmla="*/ 625 w 40"/>
                <a:gd name="T27" fmla="*/ 12269 h 251"/>
                <a:gd name="T28" fmla="*/ 625 w 40"/>
                <a:gd name="T29" fmla="*/ 12303 h 251"/>
                <a:gd name="T30" fmla="*/ 625 w 40"/>
                <a:gd name="T31" fmla="*/ 12269 h 251"/>
                <a:gd name="T32" fmla="*/ 625 w 40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251">
                  <a:moveTo>
                    <a:pt x="40" y="0"/>
                  </a:moveTo>
                  <a:cubicBezTo>
                    <a:pt x="40" y="4"/>
                    <a:pt x="36" y="110"/>
                    <a:pt x="36" y="111"/>
                  </a:cubicBezTo>
                  <a:cubicBezTo>
                    <a:pt x="36" y="111"/>
                    <a:pt x="35" y="119"/>
                    <a:pt x="35" y="119"/>
                  </a:cubicBezTo>
                  <a:cubicBezTo>
                    <a:pt x="25" y="178"/>
                    <a:pt x="13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6" y="242"/>
                    <a:pt x="19" y="231"/>
                    <a:pt x="39" y="12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0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4" name="Freeform 74">
              <a:extLst>
                <a:ext uri="{FF2B5EF4-FFF2-40B4-BE49-F238E27FC236}">
                  <a16:creationId xmlns:a16="http://schemas.microsoft.com/office/drawing/2014/main" id="{2F0923FD-FB80-4B47-8992-D548AFD67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5" y="1917"/>
              <a:ext cx="162" cy="683"/>
            </a:xfrm>
            <a:custGeom>
              <a:avLst/>
              <a:gdLst>
                <a:gd name="T0" fmla="*/ 2428 w 65"/>
                <a:gd name="T1" fmla="*/ 56 h 256"/>
                <a:gd name="T2" fmla="*/ 850 w 65"/>
                <a:gd name="T3" fmla="*/ 205 h 256"/>
                <a:gd name="T4" fmla="*/ 0 w 65"/>
                <a:gd name="T5" fmla="*/ 149 h 256"/>
                <a:gd name="T6" fmla="*/ 1236 w 65"/>
                <a:gd name="T7" fmla="*/ 398 h 256"/>
                <a:gd name="T8" fmla="*/ 2044 w 65"/>
                <a:gd name="T9" fmla="*/ 1425 h 256"/>
                <a:gd name="T10" fmla="*/ 2044 w 65"/>
                <a:gd name="T11" fmla="*/ 5624 h 256"/>
                <a:gd name="T12" fmla="*/ 2014 w 65"/>
                <a:gd name="T13" fmla="*/ 6136 h 256"/>
                <a:gd name="T14" fmla="*/ 1236 w 65"/>
                <a:gd name="T15" fmla="*/ 12513 h 256"/>
                <a:gd name="T16" fmla="*/ 653 w 65"/>
                <a:gd name="T17" fmla="*/ 12969 h 256"/>
                <a:gd name="T18" fmla="*/ 962 w 65"/>
                <a:gd name="T19" fmla="*/ 12969 h 256"/>
                <a:gd name="T20" fmla="*/ 1503 w 65"/>
                <a:gd name="T21" fmla="*/ 12513 h 256"/>
                <a:gd name="T22" fmla="*/ 2398 w 65"/>
                <a:gd name="T23" fmla="*/ 6286 h 256"/>
                <a:gd name="T24" fmla="*/ 2428 w 65"/>
                <a:gd name="T25" fmla="*/ 5864 h 256"/>
                <a:gd name="T26" fmla="*/ 2510 w 65"/>
                <a:gd name="T27" fmla="*/ 248 h 256"/>
                <a:gd name="T28" fmla="*/ 2428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2" y="3"/>
                    <a:pt x="38" y="4"/>
                    <a:pt x="22" y="4"/>
                  </a:cubicBezTo>
                  <a:cubicBezTo>
                    <a:pt x="14" y="4"/>
                    <a:pt x="7" y="4"/>
                    <a:pt x="0" y="3"/>
                  </a:cubicBezTo>
                  <a:cubicBezTo>
                    <a:pt x="9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3" y="11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34" y="245"/>
                    <a:pt x="32" y="247"/>
                  </a:cubicBezTo>
                  <a:cubicBezTo>
                    <a:pt x="29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0" y="246"/>
                    <a:pt x="59" y="146"/>
                    <a:pt x="62" y="124"/>
                  </a:cubicBezTo>
                  <a:cubicBezTo>
                    <a:pt x="63" y="122"/>
                    <a:pt x="63" y="116"/>
                    <a:pt x="63" y="116"/>
                  </a:cubicBezTo>
                  <a:cubicBezTo>
                    <a:pt x="63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5" name="Freeform 75">
              <a:extLst>
                <a:ext uri="{FF2B5EF4-FFF2-40B4-BE49-F238E27FC236}">
                  <a16:creationId xmlns:a16="http://schemas.microsoft.com/office/drawing/2014/main" id="{008B7D0B-A7E1-43F4-866F-18CC243C2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5" y="1992"/>
              <a:ext cx="55" cy="584"/>
            </a:xfrm>
            <a:custGeom>
              <a:avLst/>
              <a:gdLst>
                <a:gd name="T0" fmla="*/ 675 w 22"/>
                <a:gd name="T1" fmla="*/ 4757 h 219"/>
                <a:gd name="T2" fmla="*/ 833 w 22"/>
                <a:gd name="T3" fmla="*/ 0 h 219"/>
                <a:gd name="T4" fmla="*/ 833 w 22"/>
                <a:gd name="T5" fmla="*/ 4189 h 219"/>
                <a:gd name="T6" fmla="*/ 783 w 22"/>
                <a:gd name="T7" fmla="*/ 4701 h 219"/>
                <a:gd name="T8" fmla="*/ 0 w 22"/>
                <a:gd name="T9" fmla="*/ 11072 h 219"/>
                <a:gd name="T10" fmla="*/ 675 w 22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19">
                  <a:moveTo>
                    <a:pt x="17" y="94"/>
                  </a:moveTo>
                  <a:cubicBezTo>
                    <a:pt x="19" y="79"/>
                    <a:pt x="20" y="17"/>
                    <a:pt x="21" y="0"/>
                  </a:cubicBezTo>
                  <a:cubicBezTo>
                    <a:pt x="22" y="14"/>
                    <a:pt x="22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2" y="217"/>
                    <a:pt x="0" y="219"/>
                  </a:cubicBezTo>
                  <a:cubicBezTo>
                    <a:pt x="0" y="219"/>
                    <a:pt x="15" y="109"/>
                    <a:pt x="17" y="9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06" name="Oval 76">
              <a:extLst>
                <a:ext uri="{FF2B5EF4-FFF2-40B4-BE49-F238E27FC236}">
                  <a16:creationId xmlns:a16="http://schemas.microsoft.com/office/drawing/2014/main" id="{260D8F4F-D092-4237-8439-79264A856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" y="196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7" name="Oval 77">
              <a:extLst>
                <a:ext uri="{FF2B5EF4-FFF2-40B4-BE49-F238E27FC236}">
                  <a16:creationId xmlns:a16="http://schemas.microsoft.com/office/drawing/2014/main" id="{94DD1791-BA68-4CC1-AA3A-A058AB295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196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8" name="Oval 78">
              <a:extLst>
                <a:ext uri="{FF2B5EF4-FFF2-40B4-BE49-F238E27FC236}">
                  <a16:creationId xmlns:a16="http://schemas.microsoft.com/office/drawing/2014/main" id="{006CC3C2-1799-43A8-AC3E-D7A016680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1960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09" name="Freeform 79">
              <a:extLst>
                <a:ext uri="{FF2B5EF4-FFF2-40B4-BE49-F238E27FC236}">
                  <a16:creationId xmlns:a16="http://schemas.microsoft.com/office/drawing/2014/main" id="{CFD969DD-C213-4BE9-B09C-D5C2CA0D6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861"/>
              <a:ext cx="105" cy="54"/>
            </a:xfrm>
            <a:custGeom>
              <a:avLst/>
              <a:gdLst>
                <a:gd name="T0" fmla="*/ 0 w 42"/>
                <a:gd name="T1" fmla="*/ 1064 h 20"/>
                <a:gd name="T2" fmla="*/ 1645 w 42"/>
                <a:gd name="T3" fmla="*/ 475 h 20"/>
                <a:gd name="T4" fmla="*/ 1645 w 42"/>
                <a:gd name="T5" fmla="*/ 0 h 20"/>
                <a:gd name="T6" fmla="*/ 0 w 42"/>
                <a:gd name="T7" fmla="*/ 626 h 20"/>
                <a:gd name="T8" fmla="*/ 0 w 42"/>
                <a:gd name="T9" fmla="*/ 10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5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0" name="Freeform 80">
              <a:extLst>
                <a:ext uri="{FF2B5EF4-FFF2-40B4-BE49-F238E27FC236}">
                  <a16:creationId xmlns:a16="http://schemas.microsoft.com/office/drawing/2014/main" id="{6AFE3677-2339-410B-BD2A-19AB26D80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7" y="1880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1" name="Freeform 81">
              <a:extLst>
                <a:ext uri="{FF2B5EF4-FFF2-40B4-BE49-F238E27FC236}">
                  <a16:creationId xmlns:a16="http://schemas.microsoft.com/office/drawing/2014/main" id="{A0642BB0-D6E8-4322-BD07-ED436FC4E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2" y="1888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2" name="Freeform 82">
              <a:extLst>
                <a:ext uri="{FF2B5EF4-FFF2-40B4-BE49-F238E27FC236}">
                  <a16:creationId xmlns:a16="http://schemas.microsoft.com/office/drawing/2014/main" id="{1C38FC14-FD12-4232-839C-EC63186D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872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B5B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3" name="Freeform 83">
              <a:extLst>
                <a:ext uri="{FF2B5EF4-FFF2-40B4-BE49-F238E27FC236}">
                  <a16:creationId xmlns:a16="http://schemas.microsoft.com/office/drawing/2014/main" id="{DD944089-97C1-46A2-B1F0-60C1BDB6B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536"/>
              <a:ext cx="30" cy="43"/>
            </a:xfrm>
            <a:custGeom>
              <a:avLst/>
              <a:gdLst>
                <a:gd name="T0" fmla="*/ 125 w 12"/>
                <a:gd name="T1" fmla="*/ 0 h 16"/>
                <a:gd name="T2" fmla="*/ 0 w 12"/>
                <a:gd name="T3" fmla="*/ 839 h 16"/>
                <a:gd name="T4" fmla="*/ 363 w 12"/>
                <a:gd name="T5" fmla="*/ 839 h 16"/>
                <a:gd name="T6" fmla="*/ 470 w 12"/>
                <a:gd name="T7" fmla="*/ 0 h 16"/>
                <a:gd name="T8" fmla="*/ 125 w 1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2" y="4"/>
                    <a:pt x="1" y="10"/>
                    <a:pt x="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0"/>
                    <a:pt x="11" y="4"/>
                    <a:pt x="1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4" name="Freeform 84">
              <a:extLst>
                <a:ext uri="{FF2B5EF4-FFF2-40B4-BE49-F238E27FC236}">
                  <a16:creationId xmlns:a16="http://schemas.microsoft.com/office/drawing/2014/main" id="{1E681E81-380E-46A1-8740-5CAB6F50E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4" y="1544"/>
              <a:ext cx="25" cy="16"/>
            </a:xfrm>
            <a:custGeom>
              <a:avLst/>
              <a:gdLst>
                <a:gd name="T0" fmla="*/ 0 w 10"/>
                <a:gd name="T1" fmla="*/ 307 h 6"/>
                <a:gd name="T2" fmla="*/ 363 w 10"/>
                <a:gd name="T3" fmla="*/ 307 h 6"/>
                <a:gd name="T4" fmla="*/ 395 w 10"/>
                <a:gd name="T5" fmla="*/ 0 h 6"/>
                <a:gd name="T6" fmla="*/ 83 w 10"/>
                <a:gd name="T7" fmla="*/ 0 h 6"/>
                <a:gd name="T8" fmla="*/ 0 w 10"/>
                <a:gd name="T9" fmla="*/ 30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10" y="2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5" name="Freeform 85">
              <a:extLst>
                <a:ext uri="{FF2B5EF4-FFF2-40B4-BE49-F238E27FC236}">
                  <a16:creationId xmlns:a16="http://schemas.microsoft.com/office/drawing/2014/main" id="{7AC1F017-1791-4640-ADA9-7B6950228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1736"/>
              <a:ext cx="33" cy="59"/>
            </a:xfrm>
            <a:custGeom>
              <a:avLst/>
              <a:gdLst>
                <a:gd name="T0" fmla="*/ 160 w 13"/>
                <a:gd name="T1" fmla="*/ 1137 h 22"/>
                <a:gd name="T2" fmla="*/ 541 w 13"/>
                <a:gd name="T3" fmla="*/ 1137 h 22"/>
                <a:gd name="T4" fmla="*/ 373 w 13"/>
                <a:gd name="T5" fmla="*/ 0 h 22"/>
                <a:gd name="T6" fmla="*/ 0 w 13"/>
                <a:gd name="T7" fmla="*/ 0 h 22"/>
                <a:gd name="T8" fmla="*/ 160 w 13"/>
                <a:gd name="T9" fmla="*/ 113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2">
                  <a:moveTo>
                    <a:pt x="4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1" y="16"/>
                    <a:pt x="10" y="9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3" y="16"/>
                    <a:pt x="4" y="22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6" name="Freeform 86">
              <a:extLst>
                <a:ext uri="{FF2B5EF4-FFF2-40B4-BE49-F238E27FC236}">
                  <a16:creationId xmlns:a16="http://schemas.microsoft.com/office/drawing/2014/main" id="{B131FA41-D57A-4629-8728-451F8DDBB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2" y="1760"/>
              <a:ext cx="27" cy="21"/>
            </a:xfrm>
            <a:custGeom>
              <a:avLst/>
              <a:gdLst>
                <a:gd name="T0" fmla="*/ 71 w 11"/>
                <a:gd name="T1" fmla="*/ 378 h 8"/>
                <a:gd name="T2" fmla="*/ 398 w 11"/>
                <a:gd name="T3" fmla="*/ 378 h 8"/>
                <a:gd name="T4" fmla="*/ 326 w 11"/>
                <a:gd name="T5" fmla="*/ 0 h 8"/>
                <a:gd name="T6" fmla="*/ 0 w 11"/>
                <a:gd name="T7" fmla="*/ 0 h 8"/>
                <a:gd name="T8" fmla="*/ 71 w 11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0" y="6"/>
                    <a:pt x="9" y="3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7" name="Freeform 87">
              <a:extLst>
                <a:ext uri="{FF2B5EF4-FFF2-40B4-BE49-F238E27FC236}">
                  <a16:creationId xmlns:a16="http://schemas.microsoft.com/office/drawing/2014/main" id="{7DBBE01C-741A-45A6-89C1-7AECD6319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0" y="1859"/>
              <a:ext cx="202" cy="21"/>
            </a:xfrm>
            <a:custGeom>
              <a:avLst/>
              <a:gdLst>
                <a:gd name="T0" fmla="*/ 0 w 81"/>
                <a:gd name="T1" fmla="*/ 200 h 8"/>
                <a:gd name="T2" fmla="*/ 1549 w 81"/>
                <a:gd name="T3" fmla="*/ 378 h 8"/>
                <a:gd name="T4" fmla="*/ 3135 w 81"/>
                <a:gd name="T5" fmla="*/ 200 h 8"/>
                <a:gd name="T6" fmla="*/ 1549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2" y="8"/>
                    <a:pt x="40" y="8"/>
                  </a:cubicBezTo>
                  <a:cubicBezTo>
                    <a:pt x="58" y="8"/>
                    <a:pt x="74" y="6"/>
                    <a:pt x="81" y="4"/>
                  </a:cubicBezTo>
                  <a:cubicBezTo>
                    <a:pt x="74" y="2"/>
                    <a:pt x="58" y="0"/>
                    <a:pt x="40" y="0"/>
                  </a:cubicBezTo>
                  <a:cubicBezTo>
                    <a:pt x="22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8" name="Freeform 88">
              <a:extLst>
                <a:ext uri="{FF2B5EF4-FFF2-40B4-BE49-F238E27FC236}">
                  <a16:creationId xmlns:a16="http://schemas.microsoft.com/office/drawing/2014/main" id="{A8A59779-2BE1-46A3-86B5-79A55D02C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2" y="1845"/>
              <a:ext cx="45" cy="35"/>
            </a:xfrm>
            <a:custGeom>
              <a:avLst/>
              <a:gdLst>
                <a:gd name="T0" fmla="*/ 158 w 18"/>
                <a:gd name="T1" fmla="*/ 0 h 13"/>
                <a:gd name="T2" fmla="*/ 550 w 18"/>
                <a:gd name="T3" fmla="*/ 369 h 13"/>
                <a:gd name="T4" fmla="*/ 0 w 18"/>
                <a:gd name="T5" fmla="*/ 681 h 13"/>
                <a:gd name="T6" fmla="*/ 708 w 18"/>
                <a:gd name="T7" fmla="*/ 312 h 13"/>
                <a:gd name="T8" fmla="*/ 158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4" y="0"/>
                  </a:moveTo>
                  <a:cubicBezTo>
                    <a:pt x="11" y="2"/>
                    <a:pt x="14" y="4"/>
                    <a:pt x="14" y="7"/>
                  </a:cubicBezTo>
                  <a:cubicBezTo>
                    <a:pt x="14" y="10"/>
                    <a:pt x="4" y="12"/>
                    <a:pt x="0" y="13"/>
                  </a:cubicBezTo>
                  <a:cubicBezTo>
                    <a:pt x="11" y="12"/>
                    <a:pt x="18" y="10"/>
                    <a:pt x="18" y="6"/>
                  </a:cubicBezTo>
                  <a:cubicBezTo>
                    <a:pt x="17" y="2"/>
                    <a:pt x="10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19" name="Freeform 89">
              <a:extLst>
                <a:ext uri="{FF2B5EF4-FFF2-40B4-BE49-F238E27FC236}">
                  <a16:creationId xmlns:a16="http://schemas.microsoft.com/office/drawing/2014/main" id="{09C8DB76-7D28-489D-9189-4A1ABA0E6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1597"/>
              <a:ext cx="5" cy="158"/>
            </a:xfrm>
            <a:custGeom>
              <a:avLst/>
              <a:gdLst>
                <a:gd name="T0" fmla="*/ 50 w 2"/>
                <a:gd name="T1" fmla="*/ 0 h 59"/>
                <a:gd name="T2" fmla="*/ 83 w 2"/>
                <a:gd name="T3" fmla="*/ 1342 h 59"/>
                <a:gd name="T4" fmla="*/ 0 w 2"/>
                <a:gd name="T5" fmla="*/ 303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9">
                  <a:moveTo>
                    <a:pt x="1" y="0"/>
                  </a:moveTo>
                  <a:cubicBezTo>
                    <a:pt x="2" y="8"/>
                    <a:pt x="2" y="17"/>
                    <a:pt x="2" y="26"/>
                  </a:cubicBezTo>
                  <a:cubicBezTo>
                    <a:pt x="2" y="38"/>
                    <a:pt x="1" y="50"/>
                    <a:pt x="0" y="59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0" name="Oval 90">
              <a:extLst>
                <a:ext uri="{FF2B5EF4-FFF2-40B4-BE49-F238E27FC236}">
                  <a16:creationId xmlns:a16="http://schemas.microsoft.com/office/drawing/2014/main" id="{C189397D-4BCA-4E9C-B3DF-4A3BE74CE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5" y="1829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1" name="Freeform 91">
              <a:extLst>
                <a:ext uri="{FF2B5EF4-FFF2-40B4-BE49-F238E27FC236}">
                  <a16:creationId xmlns:a16="http://schemas.microsoft.com/office/drawing/2014/main" id="{655AD12F-D9DD-4297-B0DF-C37E1EDF4E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5" y="186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2" name="Oval 92">
              <a:extLst>
                <a:ext uri="{FF2B5EF4-FFF2-40B4-BE49-F238E27FC236}">
                  <a16:creationId xmlns:a16="http://schemas.microsoft.com/office/drawing/2014/main" id="{88BE0863-FFC8-4076-8061-4ADC865A1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845"/>
              <a:ext cx="222" cy="3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3" name="Freeform 93">
              <a:extLst>
                <a:ext uri="{FF2B5EF4-FFF2-40B4-BE49-F238E27FC236}">
                  <a16:creationId xmlns:a16="http://schemas.microsoft.com/office/drawing/2014/main" id="{97A66072-6F71-4DA8-9034-3FAFA4DB3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512"/>
              <a:ext cx="53" cy="309"/>
            </a:xfrm>
            <a:custGeom>
              <a:avLst/>
              <a:gdLst>
                <a:gd name="T0" fmla="*/ 853 w 21"/>
                <a:gd name="T1" fmla="*/ 4875 h 116"/>
                <a:gd name="T2" fmla="*/ 485 w 21"/>
                <a:gd name="T3" fmla="*/ 5839 h 116"/>
                <a:gd name="T4" fmla="*/ 0 w 21"/>
                <a:gd name="T5" fmla="*/ 2930 h 116"/>
                <a:gd name="T6" fmla="*/ 485 w 21"/>
                <a:gd name="T7" fmla="*/ 0 h 116"/>
                <a:gd name="T8" fmla="*/ 853 w 21"/>
                <a:gd name="T9" fmla="*/ 90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6">
                  <a:moveTo>
                    <a:pt x="21" y="97"/>
                  </a:moveTo>
                  <a:cubicBezTo>
                    <a:pt x="19" y="109"/>
                    <a:pt x="16" y="116"/>
                    <a:pt x="12" y="116"/>
                  </a:cubicBezTo>
                  <a:cubicBezTo>
                    <a:pt x="6" y="116"/>
                    <a:pt x="0" y="90"/>
                    <a:pt x="0" y="58"/>
                  </a:cubicBezTo>
                  <a:cubicBezTo>
                    <a:pt x="0" y="26"/>
                    <a:pt x="6" y="0"/>
                    <a:pt x="12" y="0"/>
                  </a:cubicBezTo>
                  <a:cubicBezTo>
                    <a:pt x="16" y="0"/>
                    <a:pt x="19" y="7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4" name="Freeform 94">
              <a:extLst>
                <a:ext uri="{FF2B5EF4-FFF2-40B4-BE49-F238E27FC236}">
                  <a16:creationId xmlns:a16="http://schemas.microsoft.com/office/drawing/2014/main" id="{DFBC7029-DFD8-4FB0-9488-B3DE69A18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7" y="1512"/>
              <a:ext cx="50" cy="309"/>
            </a:xfrm>
            <a:custGeom>
              <a:avLst/>
              <a:gdLst>
                <a:gd name="T0" fmla="*/ 470 w 20"/>
                <a:gd name="T1" fmla="*/ 0 h 116"/>
                <a:gd name="T2" fmla="*/ 0 w 20"/>
                <a:gd name="T3" fmla="*/ 2930 h 116"/>
                <a:gd name="T4" fmla="*/ 470 w 20"/>
                <a:gd name="T5" fmla="*/ 5839 h 116"/>
                <a:gd name="T6" fmla="*/ 783 w 20"/>
                <a:gd name="T7" fmla="*/ 5839 h 116"/>
                <a:gd name="T8" fmla="*/ 313 w 20"/>
                <a:gd name="T9" fmla="*/ 2930 h 116"/>
                <a:gd name="T10" fmla="*/ 783 w 20"/>
                <a:gd name="T11" fmla="*/ 0 h 116"/>
                <a:gd name="T12" fmla="*/ 470 w 20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6">
                  <a:moveTo>
                    <a:pt x="12" y="0"/>
                  </a:moveTo>
                  <a:cubicBezTo>
                    <a:pt x="5" y="0"/>
                    <a:pt x="0" y="26"/>
                    <a:pt x="0" y="58"/>
                  </a:cubicBezTo>
                  <a:cubicBezTo>
                    <a:pt x="0" y="90"/>
                    <a:pt x="5" y="116"/>
                    <a:pt x="12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4" y="116"/>
                    <a:pt x="8" y="90"/>
                    <a:pt x="8" y="58"/>
                  </a:cubicBezTo>
                  <a:cubicBezTo>
                    <a:pt x="8" y="26"/>
                    <a:pt x="14" y="0"/>
                    <a:pt x="20" y="0"/>
                  </a:cubicBezTo>
                  <a:lnTo>
                    <a:pt x="1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5" name="Freeform 95">
              <a:extLst>
                <a:ext uri="{FF2B5EF4-FFF2-40B4-BE49-F238E27FC236}">
                  <a16:creationId xmlns:a16="http://schemas.microsoft.com/office/drawing/2014/main" id="{6A7433F3-4FF1-4F57-BF2D-259DA64F86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5" y="1624"/>
              <a:ext cx="7" cy="136"/>
            </a:xfrm>
            <a:custGeom>
              <a:avLst/>
              <a:gdLst>
                <a:gd name="T0" fmla="*/ 86 w 3"/>
                <a:gd name="T1" fmla="*/ 0 h 51"/>
                <a:gd name="T2" fmla="*/ 86 w 3"/>
                <a:gd name="T3" fmla="*/ 819 h 51"/>
                <a:gd name="T4" fmla="*/ 0 w 3"/>
                <a:gd name="T5" fmla="*/ 258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5"/>
                    <a:pt x="3" y="10"/>
                    <a:pt x="3" y="16"/>
                  </a:cubicBezTo>
                  <a:cubicBezTo>
                    <a:pt x="3" y="31"/>
                    <a:pt x="2" y="44"/>
                    <a:pt x="0" y="51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6" name="Oval 96">
              <a:extLst>
                <a:ext uri="{FF2B5EF4-FFF2-40B4-BE49-F238E27FC236}">
                  <a16:creationId xmlns:a16="http://schemas.microsoft.com/office/drawing/2014/main" id="{05D8375B-98DD-4D1B-8554-433287020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0" y="1560"/>
              <a:ext cx="30" cy="21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227" name="Freeform 97">
              <a:extLst>
                <a:ext uri="{FF2B5EF4-FFF2-40B4-BE49-F238E27FC236}">
                  <a16:creationId xmlns:a16="http://schemas.microsoft.com/office/drawing/2014/main" id="{71CDB5DB-3AB4-439F-A4AF-26BA95F77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597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50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83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7"/>
                    <a:pt x="4" y="15"/>
                    <a:pt x="4" y="26"/>
                  </a:cubicBezTo>
                  <a:cubicBezTo>
                    <a:pt x="4" y="37"/>
                    <a:pt x="3" y="45"/>
                    <a:pt x="2" y="51"/>
                  </a:cubicBezTo>
                  <a:cubicBezTo>
                    <a:pt x="2" y="52"/>
                    <a:pt x="2" y="52"/>
                    <a:pt x="2" y="5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8" name="Freeform 98">
              <a:extLst>
                <a:ext uri="{FF2B5EF4-FFF2-40B4-BE49-F238E27FC236}">
                  <a16:creationId xmlns:a16="http://schemas.microsoft.com/office/drawing/2014/main" id="{CC6E4C88-198F-4998-B3E7-ECB788628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" y="1560"/>
              <a:ext cx="133" cy="211"/>
            </a:xfrm>
            <a:custGeom>
              <a:avLst/>
              <a:gdLst>
                <a:gd name="T0" fmla="*/ 2103 w 53"/>
                <a:gd name="T1" fmla="*/ 4022 h 79"/>
                <a:gd name="T2" fmla="*/ 1865 w 53"/>
                <a:gd name="T3" fmla="*/ 2041 h 79"/>
                <a:gd name="T4" fmla="*/ 2103 w 53"/>
                <a:gd name="T5" fmla="*/ 0 h 79"/>
                <a:gd name="T6" fmla="*/ 238 w 53"/>
                <a:gd name="T7" fmla="*/ 0 h 79"/>
                <a:gd name="T8" fmla="*/ 0 w 53"/>
                <a:gd name="T9" fmla="*/ 2041 h 79"/>
                <a:gd name="T10" fmla="*/ 238 w 53"/>
                <a:gd name="T11" fmla="*/ 4022 h 79"/>
                <a:gd name="T12" fmla="*/ 2103 w 53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79">
                  <a:moveTo>
                    <a:pt x="53" y="79"/>
                  </a:moveTo>
                  <a:cubicBezTo>
                    <a:pt x="50" y="79"/>
                    <a:pt x="47" y="62"/>
                    <a:pt x="47" y="40"/>
                  </a:cubicBezTo>
                  <a:cubicBezTo>
                    <a:pt x="47" y="18"/>
                    <a:pt x="50" y="0"/>
                    <a:pt x="5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lnTo>
                    <a:pt x="53" y="7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29" name="Freeform 99">
              <a:extLst>
                <a:ext uri="{FF2B5EF4-FFF2-40B4-BE49-F238E27FC236}">
                  <a16:creationId xmlns:a16="http://schemas.microsoft.com/office/drawing/2014/main" id="{A22A31CC-539B-493E-8B84-E1BDA6F85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2" y="1904"/>
              <a:ext cx="238" cy="709"/>
            </a:xfrm>
            <a:custGeom>
              <a:avLst/>
              <a:gdLst>
                <a:gd name="T0" fmla="*/ 185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59 w 95"/>
                <a:gd name="T9" fmla="*/ 13428 h 266"/>
                <a:gd name="T10" fmla="*/ 264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5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0" name="Freeform 100">
              <a:extLst>
                <a:ext uri="{FF2B5EF4-FFF2-40B4-BE49-F238E27FC236}">
                  <a16:creationId xmlns:a16="http://schemas.microsoft.com/office/drawing/2014/main" id="{4E408D05-4701-4E58-A107-AF6C1B774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" y="1811"/>
              <a:ext cx="90" cy="66"/>
            </a:xfrm>
            <a:custGeom>
              <a:avLst/>
              <a:gdLst>
                <a:gd name="T0" fmla="*/ 1375 w 36"/>
                <a:gd name="T1" fmla="*/ 1156 h 25"/>
                <a:gd name="T2" fmla="*/ 1408 w 36"/>
                <a:gd name="T3" fmla="*/ 1067 h 25"/>
                <a:gd name="T4" fmla="*/ 363 w 36"/>
                <a:gd name="T5" fmla="*/ 1067 h 25"/>
                <a:gd name="T6" fmla="*/ 158 w 36"/>
                <a:gd name="T7" fmla="*/ 628 h 25"/>
                <a:gd name="T8" fmla="*/ 158 w 36"/>
                <a:gd name="T9" fmla="*/ 203 h 25"/>
                <a:gd name="T10" fmla="*/ 0 w 36"/>
                <a:gd name="T11" fmla="*/ 0 h 25"/>
                <a:gd name="T12" fmla="*/ 0 w 36"/>
                <a:gd name="T13" fmla="*/ 55 h 25"/>
                <a:gd name="T14" fmla="*/ 313 w 36"/>
                <a:gd name="T15" fmla="*/ 1212 h 25"/>
                <a:gd name="T16" fmla="*/ 1408 w 36"/>
                <a:gd name="T17" fmla="*/ 1212 h 25"/>
                <a:gd name="T18" fmla="*/ 1375 w 36"/>
                <a:gd name="T19" fmla="*/ 115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6" y="22"/>
                    <a:pt x="36" y="22"/>
                  </a:cubicBezTo>
                  <a:cubicBezTo>
                    <a:pt x="29" y="22"/>
                    <a:pt x="12" y="22"/>
                    <a:pt x="9" y="22"/>
                  </a:cubicBezTo>
                  <a:cubicBezTo>
                    <a:pt x="7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3" y="4"/>
                    <a:pt x="2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8" y="25"/>
                  </a:cubicBezTo>
                  <a:cubicBezTo>
                    <a:pt x="15" y="25"/>
                    <a:pt x="25" y="25"/>
                    <a:pt x="36" y="25"/>
                  </a:cubicBezTo>
                  <a:cubicBezTo>
                    <a:pt x="36" y="25"/>
                    <a:pt x="35" y="24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1" name="Freeform 101">
              <a:extLst>
                <a:ext uri="{FF2B5EF4-FFF2-40B4-BE49-F238E27FC236}">
                  <a16:creationId xmlns:a16="http://schemas.microsoft.com/office/drawing/2014/main" id="{CDF574DA-9A01-43AB-8D46-DC5AFEEC6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400"/>
              <a:ext cx="22" cy="120"/>
            </a:xfrm>
            <a:custGeom>
              <a:avLst/>
              <a:gdLst>
                <a:gd name="T0" fmla="*/ 323 w 9"/>
                <a:gd name="T1" fmla="*/ 397 h 45"/>
                <a:gd name="T2" fmla="*/ 323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23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2" name="Freeform 102">
              <a:extLst>
                <a:ext uri="{FF2B5EF4-FFF2-40B4-BE49-F238E27FC236}">
                  <a16:creationId xmlns:a16="http://schemas.microsoft.com/office/drawing/2014/main" id="{38DC8A6C-F39D-4A3F-A2B5-D3E2D9A23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427"/>
              <a:ext cx="12" cy="88"/>
            </a:xfrm>
            <a:custGeom>
              <a:avLst/>
              <a:gdLst>
                <a:gd name="T0" fmla="*/ 0 w 5"/>
                <a:gd name="T1" fmla="*/ 1672 h 33"/>
                <a:gd name="T2" fmla="*/ 168 w 5"/>
                <a:gd name="T3" fmla="*/ 1672 h 33"/>
                <a:gd name="T4" fmla="*/ 168 w 5"/>
                <a:gd name="T5" fmla="*/ 0 h 33"/>
                <a:gd name="T6" fmla="*/ 0 w 5"/>
                <a:gd name="T7" fmla="*/ 167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7"/>
                    <a:pt x="1" y="32"/>
                    <a:pt x="0" y="3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3" name="Freeform 103">
              <a:extLst>
                <a:ext uri="{FF2B5EF4-FFF2-40B4-BE49-F238E27FC236}">
                  <a16:creationId xmlns:a16="http://schemas.microsoft.com/office/drawing/2014/main" id="{87A73AD7-1104-4DE3-8B6A-A8E36C5CD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7" y="1400"/>
              <a:ext cx="22" cy="120"/>
            </a:xfrm>
            <a:custGeom>
              <a:avLst/>
              <a:gdLst>
                <a:gd name="T0" fmla="*/ 323 w 9"/>
                <a:gd name="T1" fmla="*/ 397 h 45"/>
                <a:gd name="T2" fmla="*/ 323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23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4" name="Freeform 104">
              <a:extLst>
                <a:ext uri="{FF2B5EF4-FFF2-40B4-BE49-F238E27FC236}">
                  <a16:creationId xmlns:a16="http://schemas.microsoft.com/office/drawing/2014/main" id="{2B724DBB-166C-41BD-A0E9-3073E970A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1397"/>
              <a:ext cx="28" cy="123"/>
            </a:xfrm>
            <a:custGeom>
              <a:avLst/>
              <a:gdLst>
                <a:gd name="T0" fmla="*/ 461 w 11"/>
                <a:gd name="T1" fmla="*/ 308 h 46"/>
                <a:gd name="T2" fmla="*/ 247 w 11"/>
                <a:gd name="T3" fmla="*/ 0 h 46"/>
                <a:gd name="T4" fmla="*/ 0 w 11"/>
                <a:gd name="T5" fmla="*/ 209 h 46"/>
                <a:gd name="T6" fmla="*/ 247 w 11"/>
                <a:gd name="T7" fmla="*/ 457 h 46"/>
                <a:gd name="T8" fmla="*/ 247 w 11"/>
                <a:gd name="T9" fmla="*/ 2353 h 46"/>
                <a:gd name="T10" fmla="*/ 382 w 11"/>
                <a:gd name="T11" fmla="*/ 2203 h 46"/>
                <a:gd name="T12" fmla="*/ 461 w 11"/>
                <a:gd name="T13" fmla="*/ 2203 h 46"/>
                <a:gd name="T14" fmla="*/ 461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8" y="0"/>
                    <a:pt x="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5" name="Freeform 105">
              <a:extLst>
                <a:ext uri="{FF2B5EF4-FFF2-40B4-BE49-F238E27FC236}">
                  <a16:creationId xmlns:a16="http://schemas.microsoft.com/office/drawing/2014/main" id="{745F5151-0E70-460D-884C-E2A9AB54C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816"/>
              <a:ext cx="105" cy="75"/>
            </a:xfrm>
            <a:custGeom>
              <a:avLst/>
              <a:gdLst>
                <a:gd name="T0" fmla="*/ 1645 w 42"/>
                <a:gd name="T1" fmla="*/ 1192 h 28"/>
                <a:gd name="T2" fmla="*/ 550 w 42"/>
                <a:gd name="T3" fmla="*/ 1192 h 28"/>
                <a:gd name="T4" fmla="*/ 238 w 42"/>
                <a:gd name="T5" fmla="*/ 0 h 28"/>
                <a:gd name="T6" fmla="*/ 83 w 42"/>
                <a:gd name="T7" fmla="*/ 0 h 28"/>
                <a:gd name="T8" fmla="*/ 550 w 42"/>
                <a:gd name="T9" fmla="*/ 1441 h 28"/>
                <a:gd name="T10" fmla="*/ 1645 w 42"/>
                <a:gd name="T11" fmla="*/ 1441 h 28"/>
                <a:gd name="T12" fmla="*/ 1645 w 42"/>
                <a:gd name="T13" fmla="*/ 1227 h 28"/>
                <a:gd name="T14" fmla="*/ 1645 w 42"/>
                <a:gd name="T15" fmla="*/ 11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6" y="23"/>
                    <a:pt x="6" y="13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8" y="28"/>
                    <a:pt x="30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6" name="Freeform 106">
              <a:extLst>
                <a:ext uri="{FF2B5EF4-FFF2-40B4-BE49-F238E27FC236}">
                  <a16:creationId xmlns:a16="http://schemas.microsoft.com/office/drawing/2014/main" id="{98EC3320-3B3A-4F16-81B6-EC03E3F88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2" y="1816"/>
              <a:ext cx="105" cy="75"/>
            </a:xfrm>
            <a:custGeom>
              <a:avLst/>
              <a:gdLst>
                <a:gd name="T0" fmla="*/ 1645 w 42"/>
                <a:gd name="T1" fmla="*/ 1192 h 28"/>
                <a:gd name="T2" fmla="*/ 550 w 42"/>
                <a:gd name="T3" fmla="*/ 1192 h 28"/>
                <a:gd name="T4" fmla="*/ 238 w 42"/>
                <a:gd name="T5" fmla="*/ 0 h 28"/>
                <a:gd name="T6" fmla="*/ 83 w 42"/>
                <a:gd name="T7" fmla="*/ 0 h 28"/>
                <a:gd name="T8" fmla="*/ 550 w 42"/>
                <a:gd name="T9" fmla="*/ 1441 h 28"/>
                <a:gd name="T10" fmla="*/ 1645 w 42"/>
                <a:gd name="T11" fmla="*/ 1441 h 28"/>
                <a:gd name="T12" fmla="*/ 1645 w 42"/>
                <a:gd name="T13" fmla="*/ 1227 h 28"/>
                <a:gd name="T14" fmla="*/ 1645 w 42"/>
                <a:gd name="T15" fmla="*/ 11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6" y="23"/>
                    <a:pt x="6" y="13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8" y="28"/>
                    <a:pt x="30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7" name="Freeform 107">
              <a:extLst>
                <a:ext uri="{FF2B5EF4-FFF2-40B4-BE49-F238E27FC236}">
                  <a16:creationId xmlns:a16="http://schemas.microsoft.com/office/drawing/2014/main" id="{61E0D24D-2131-44CF-ACAB-456FA0646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9" y="1568"/>
              <a:ext cx="101" cy="139"/>
            </a:xfrm>
            <a:custGeom>
              <a:avLst/>
              <a:gdLst>
                <a:gd name="T0" fmla="*/ 0 w 40"/>
                <a:gd name="T1" fmla="*/ 2657 h 52"/>
                <a:gd name="T2" fmla="*/ 0 w 40"/>
                <a:gd name="T3" fmla="*/ 2045 h 52"/>
                <a:gd name="T4" fmla="*/ 242 w 40"/>
                <a:gd name="T5" fmla="*/ 0 h 52"/>
                <a:gd name="T6" fmla="*/ 1626 w 40"/>
                <a:gd name="T7" fmla="*/ 0 h 52"/>
                <a:gd name="T8" fmla="*/ 401 w 40"/>
                <a:gd name="T9" fmla="*/ 615 h 52"/>
                <a:gd name="T10" fmla="*/ 0 w 40"/>
                <a:gd name="T11" fmla="*/ 2657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2">
                  <a:moveTo>
                    <a:pt x="0" y="52"/>
                  </a:moveTo>
                  <a:cubicBezTo>
                    <a:pt x="0" y="48"/>
                    <a:pt x="0" y="44"/>
                    <a:pt x="0" y="40"/>
                  </a:cubicBezTo>
                  <a:cubicBezTo>
                    <a:pt x="0" y="18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3" y="1"/>
                    <a:pt x="13" y="5"/>
                    <a:pt x="10" y="12"/>
                  </a:cubicBezTo>
                  <a:cubicBezTo>
                    <a:pt x="6" y="19"/>
                    <a:pt x="2" y="38"/>
                    <a:pt x="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238" name="Freeform 108">
              <a:extLst>
                <a:ext uri="{FF2B5EF4-FFF2-40B4-BE49-F238E27FC236}">
                  <a16:creationId xmlns:a16="http://schemas.microsoft.com/office/drawing/2014/main" id="{578AB55D-7A12-4CFA-A6AD-744FD05C9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" y="1656"/>
              <a:ext cx="82" cy="107"/>
            </a:xfrm>
            <a:custGeom>
              <a:avLst/>
              <a:gdLst>
                <a:gd name="T0" fmla="*/ 0 w 33"/>
                <a:gd name="T1" fmla="*/ 2046 h 40"/>
                <a:gd name="T2" fmla="*/ 1260 w 33"/>
                <a:gd name="T3" fmla="*/ 2046 h 40"/>
                <a:gd name="T4" fmla="*/ 1106 w 33"/>
                <a:gd name="T5" fmla="*/ 0 h 40"/>
                <a:gd name="T6" fmla="*/ 845 w 33"/>
                <a:gd name="T7" fmla="*/ 1530 h 40"/>
                <a:gd name="T8" fmla="*/ 0 w 33"/>
                <a:gd name="T9" fmla="*/ 20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0" y="40"/>
                  </a:moveTo>
                  <a:cubicBezTo>
                    <a:pt x="33" y="40"/>
                    <a:pt x="33" y="40"/>
                    <a:pt x="33" y="40"/>
                  </a:cubicBezTo>
                  <a:cubicBezTo>
                    <a:pt x="30" y="38"/>
                    <a:pt x="29" y="18"/>
                    <a:pt x="29" y="0"/>
                  </a:cubicBezTo>
                  <a:cubicBezTo>
                    <a:pt x="25" y="7"/>
                    <a:pt x="25" y="26"/>
                    <a:pt x="22" y="30"/>
                  </a:cubicBezTo>
                  <a:cubicBezTo>
                    <a:pt x="20" y="34"/>
                    <a:pt x="10" y="40"/>
                    <a:pt x="0" y="4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109">
            <a:extLst>
              <a:ext uri="{FF2B5EF4-FFF2-40B4-BE49-F238E27FC236}">
                <a16:creationId xmlns:a16="http://schemas.microsoft.com/office/drawing/2014/main" id="{249DC0F1-C228-4275-85F5-0B367D562F1B}"/>
              </a:ext>
            </a:extLst>
          </p:cNvPr>
          <p:cNvGrpSpPr>
            <a:grpSpLocks/>
          </p:cNvGrpSpPr>
          <p:nvPr/>
        </p:nvGrpSpPr>
        <p:grpSpPr bwMode="auto">
          <a:xfrm>
            <a:off x="7162800" y="1239838"/>
            <a:ext cx="1212850" cy="3529012"/>
            <a:chOff x="3840" y="1253"/>
            <a:chExt cx="418" cy="1216"/>
          </a:xfrm>
        </p:grpSpPr>
        <p:sp>
          <p:nvSpPr>
            <p:cNvPr id="38135" name="Oval 110">
              <a:extLst>
                <a:ext uri="{FF2B5EF4-FFF2-40B4-BE49-F238E27FC236}">
                  <a16:creationId xmlns:a16="http://schemas.microsoft.com/office/drawing/2014/main" id="{D0F7F91A-3E27-4706-B0C6-C323D3106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0" y="1368"/>
              <a:ext cx="60" cy="309"/>
            </a:xfrm>
            <a:prstGeom prst="ellipse">
              <a:avLst/>
            </a:prstGeom>
            <a:solidFill>
              <a:srgbClr val="4D99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36" name="Freeform 111">
              <a:extLst>
                <a:ext uri="{FF2B5EF4-FFF2-40B4-BE49-F238E27FC236}">
                  <a16:creationId xmlns:a16="http://schemas.microsoft.com/office/drawing/2014/main" id="{358A5693-08D5-4585-8F47-5573999EA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368"/>
              <a:ext cx="50" cy="309"/>
            </a:xfrm>
            <a:custGeom>
              <a:avLst/>
              <a:gdLst>
                <a:gd name="T0" fmla="*/ 470 w 20"/>
                <a:gd name="T1" fmla="*/ 0 h 116"/>
                <a:gd name="T2" fmla="*/ 0 w 20"/>
                <a:gd name="T3" fmla="*/ 2930 h 116"/>
                <a:gd name="T4" fmla="*/ 470 w 20"/>
                <a:gd name="T5" fmla="*/ 5839 h 116"/>
                <a:gd name="T6" fmla="*/ 783 w 20"/>
                <a:gd name="T7" fmla="*/ 5839 h 116"/>
                <a:gd name="T8" fmla="*/ 313 w 20"/>
                <a:gd name="T9" fmla="*/ 2930 h 116"/>
                <a:gd name="T10" fmla="*/ 783 w 20"/>
                <a:gd name="T11" fmla="*/ 0 h 116"/>
                <a:gd name="T12" fmla="*/ 470 w 20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6">
                  <a:moveTo>
                    <a:pt x="12" y="0"/>
                  </a:moveTo>
                  <a:cubicBezTo>
                    <a:pt x="5" y="0"/>
                    <a:pt x="0" y="26"/>
                    <a:pt x="0" y="58"/>
                  </a:cubicBezTo>
                  <a:cubicBezTo>
                    <a:pt x="0" y="90"/>
                    <a:pt x="5" y="116"/>
                    <a:pt x="12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4" y="116"/>
                    <a:pt x="8" y="90"/>
                    <a:pt x="8" y="58"/>
                  </a:cubicBezTo>
                  <a:cubicBezTo>
                    <a:pt x="8" y="26"/>
                    <a:pt x="14" y="0"/>
                    <a:pt x="20" y="0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7" name="Freeform 112">
              <a:extLst>
                <a:ext uri="{FF2B5EF4-FFF2-40B4-BE49-F238E27FC236}">
                  <a16:creationId xmlns:a16="http://schemas.microsoft.com/office/drawing/2014/main" id="{304B7DB3-621B-46AB-ACC0-3BE1E89E70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416"/>
              <a:ext cx="133" cy="211"/>
            </a:xfrm>
            <a:custGeom>
              <a:avLst/>
              <a:gdLst>
                <a:gd name="T0" fmla="*/ 2103 w 53"/>
                <a:gd name="T1" fmla="*/ 4022 h 79"/>
                <a:gd name="T2" fmla="*/ 1865 w 53"/>
                <a:gd name="T3" fmla="*/ 2041 h 79"/>
                <a:gd name="T4" fmla="*/ 2103 w 53"/>
                <a:gd name="T5" fmla="*/ 0 h 79"/>
                <a:gd name="T6" fmla="*/ 238 w 53"/>
                <a:gd name="T7" fmla="*/ 0 h 79"/>
                <a:gd name="T8" fmla="*/ 0 w 53"/>
                <a:gd name="T9" fmla="*/ 2041 h 79"/>
                <a:gd name="T10" fmla="*/ 238 w 53"/>
                <a:gd name="T11" fmla="*/ 4022 h 79"/>
                <a:gd name="T12" fmla="*/ 2103 w 53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79">
                  <a:moveTo>
                    <a:pt x="53" y="79"/>
                  </a:moveTo>
                  <a:cubicBezTo>
                    <a:pt x="50" y="79"/>
                    <a:pt x="47" y="62"/>
                    <a:pt x="47" y="40"/>
                  </a:cubicBezTo>
                  <a:cubicBezTo>
                    <a:pt x="47" y="18"/>
                    <a:pt x="50" y="0"/>
                    <a:pt x="5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lnTo>
                    <a:pt x="53" y="79"/>
                  </a:ln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8" name="Oval 113">
              <a:extLst>
                <a:ext uri="{FF2B5EF4-FFF2-40B4-BE49-F238E27FC236}">
                  <a16:creationId xmlns:a16="http://schemas.microsoft.com/office/drawing/2014/main" id="{30ADD7A1-0B7A-451E-9DBE-2E2A3CA66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1685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39" name="Freeform 114">
              <a:extLst>
                <a:ext uri="{FF2B5EF4-FFF2-40B4-BE49-F238E27FC236}">
                  <a16:creationId xmlns:a16="http://schemas.microsoft.com/office/drawing/2014/main" id="{6CC1F1CF-057D-47AD-A150-F211F8868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717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0" name="Oval 115">
              <a:extLst>
                <a:ext uri="{FF2B5EF4-FFF2-40B4-BE49-F238E27FC236}">
                  <a16:creationId xmlns:a16="http://schemas.microsoft.com/office/drawing/2014/main" id="{834E6998-93B0-443C-BDD6-5309936797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701"/>
              <a:ext cx="222" cy="35"/>
            </a:xfrm>
            <a:prstGeom prst="ellipse">
              <a:avLst/>
            </a:pr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41" name="Freeform 116">
              <a:extLst>
                <a:ext uri="{FF2B5EF4-FFF2-40B4-BE49-F238E27FC236}">
                  <a16:creationId xmlns:a16="http://schemas.microsoft.com/office/drawing/2014/main" id="{4437B78E-330A-40F8-877E-117DB1CD9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3" y="1715"/>
              <a:ext cx="202" cy="21"/>
            </a:xfrm>
            <a:custGeom>
              <a:avLst/>
              <a:gdLst>
                <a:gd name="T0" fmla="*/ 0 w 81"/>
                <a:gd name="T1" fmla="*/ 200 h 8"/>
                <a:gd name="T2" fmla="*/ 1549 w 81"/>
                <a:gd name="T3" fmla="*/ 378 h 8"/>
                <a:gd name="T4" fmla="*/ 3135 w 81"/>
                <a:gd name="T5" fmla="*/ 200 h 8"/>
                <a:gd name="T6" fmla="*/ 1549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2" y="8"/>
                    <a:pt x="40" y="8"/>
                  </a:cubicBezTo>
                  <a:cubicBezTo>
                    <a:pt x="58" y="8"/>
                    <a:pt x="74" y="6"/>
                    <a:pt x="81" y="4"/>
                  </a:cubicBezTo>
                  <a:cubicBezTo>
                    <a:pt x="74" y="2"/>
                    <a:pt x="58" y="0"/>
                    <a:pt x="40" y="0"/>
                  </a:cubicBezTo>
                  <a:cubicBezTo>
                    <a:pt x="22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2" name="Freeform 117">
              <a:extLst>
                <a:ext uri="{FF2B5EF4-FFF2-40B4-BE49-F238E27FC236}">
                  <a16:creationId xmlns:a16="http://schemas.microsoft.com/office/drawing/2014/main" id="{1C9851C3-D94A-408D-BE85-A14B13E05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416"/>
              <a:ext cx="45" cy="211"/>
            </a:xfrm>
            <a:custGeom>
              <a:avLst/>
              <a:gdLst>
                <a:gd name="T0" fmla="*/ 238 w 18"/>
                <a:gd name="T1" fmla="*/ 4022 h 79"/>
                <a:gd name="T2" fmla="*/ 595 w 18"/>
                <a:gd name="T3" fmla="*/ 4022 h 79"/>
                <a:gd name="T4" fmla="*/ 708 w 18"/>
                <a:gd name="T5" fmla="*/ 2041 h 79"/>
                <a:gd name="T6" fmla="*/ 595 w 18"/>
                <a:gd name="T7" fmla="*/ 0 h 79"/>
                <a:gd name="T8" fmla="*/ 238 w 18"/>
                <a:gd name="T9" fmla="*/ 0 h 79"/>
                <a:gd name="T10" fmla="*/ 0 w 18"/>
                <a:gd name="T11" fmla="*/ 2041 h 79"/>
                <a:gd name="T12" fmla="*/ 238 w 18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" h="79">
                  <a:moveTo>
                    <a:pt x="6" y="79"/>
                  </a:moveTo>
                  <a:cubicBezTo>
                    <a:pt x="15" y="79"/>
                    <a:pt x="15" y="79"/>
                    <a:pt x="15" y="79"/>
                  </a:cubicBezTo>
                  <a:cubicBezTo>
                    <a:pt x="17" y="69"/>
                    <a:pt x="18" y="55"/>
                    <a:pt x="18" y="40"/>
                  </a:cubicBezTo>
                  <a:cubicBezTo>
                    <a:pt x="18" y="24"/>
                    <a:pt x="17" y="11"/>
                    <a:pt x="1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close/>
                </a:path>
              </a:pathLst>
            </a:custGeom>
            <a:solidFill>
              <a:srgbClr val="79B0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3" name="Oval 118">
              <a:extLst>
                <a:ext uri="{FF2B5EF4-FFF2-40B4-BE49-F238E27FC236}">
                  <a16:creationId xmlns:a16="http://schemas.microsoft.com/office/drawing/2014/main" id="{63CAF198-1777-49F6-A43D-7629D856D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5" y="1416"/>
              <a:ext cx="30" cy="211"/>
            </a:xfrm>
            <a:prstGeom prst="ellipse">
              <a:avLst/>
            </a:prstGeom>
            <a:solidFill>
              <a:srgbClr val="90BC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44" name="Oval 119">
              <a:extLst>
                <a:ext uri="{FF2B5EF4-FFF2-40B4-BE49-F238E27FC236}">
                  <a16:creationId xmlns:a16="http://schemas.microsoft.com/office/drawing/2014/main" id="{2B8F685D-8CEC-49B0-B9C2-B195344DC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416"/>
              <a:ext cx="30" cy="211"/>
            </a:xfrm>
            <a:prstGeom prst="ellipse">
              <a:avLst/>
            </a:prstGeom>
            <a:solidFill>
              <a:srgbClr val="A4C9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45" name="Freeform 120">
              <a:extLst>
                <a:ext uri="{FF2B5EF4-FFF2-40B4-BE49-F238E27FC236}">
                  <a16:creationId xmlns:a16="http://schemas.microsoft.com/office/drawing/2014/main" id="{C6F76DAC-BE7B-4F6C-A0F9-774695B5A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53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50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83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7"/>
                    <a:pt x="4" y="15"/>
                    <a:pt x="4" y="26"/>
                  </a:cubicBezTo>
                  <a:cubicBezTo>
                    <a:pt x="4" y="37"/>
                    <a:pt x="3" y="45"/>
                    <a:pt x="2" y="51"/>
                  </a:cubicBezTo>
                  <a:cubicBezTo>
                    <a:pt x="2" y="52"/>
                    <a:pt x="2" y="52"/>
                    <a:pt x="2" y="51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6" name="Freeform 121">
              <a:extLst>
                <a:ext uri="{FF2B5EF4-FFF2-40B4-BE49-F238E27FC236}">
                  <a16:creationId xmlns:a16="http://schemas.microsoft.com/office/drawing/2014/main" id="{68E3CD7E-9DDE-4B36-AB86-B2EF4146F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760"/>
              <a:ext cx="238" cy="709"/>
            </a:xfrm>
            <a:custGeom>
              <a:avLst/>
              <a:gdLst>
                <a:gd name="T0" fmla="*/ 185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59 w 95"/>
                <a:gd name="T9" fmla="*/ 13428 h 266"/>
                <a:gd name="T10" fmla="*/ 264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5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7" name="Freeform 122">
              <a:extLst>
                <a:ext uri="{FF2B5EF4-FFF2-40B4-BE49-F238E27FC236}">
                  <a16:creationId xmlns:a16="http://schemas.microsoft.com/office/drawing/2014/main" id="{4EE4E4FD-058C-4BE1-BDE7-05DDB6406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867"/>
              <a:ext cx="50" cy="490"/>
            </a:xfrm>
            <a:custGeom>
              <a:avLst/>
              <a:gdLst>
                <a:gd name="T0" fmla="*/ 50 w 20"/>
                <a:gd name="T1" fmla="*/ 0 h 184"/>
                <a:gd name="T2" fmla="*/ 0 w 20"/>
                <a:gd name="T3" fmla="*/ 4077 h 184"/>
                <a:gd name="T4" fmla="*/ 50 w 20"/>
                <a:gd name="T5" fmla="*/ 4533 h 184"/>
                <a:gd name="T6" fmla="*/ 208 w 20"/>
                <a:gd name="T7" fmla="*/ 5531 h 184"/>
                <a:gd name="T8" fmla="*/ 783 w 20"/>
                <a:gd name="T9" fmla="*/ 9254 h 184"/>
                <a:gd name="T10" fmla="*/ 783 w 20"/>
                <a:gd name="T11" fmla="*/ 9254 h 184"/>
                <a:gd name="T12" fmla="*/ 363 w 20"/>
                <a:gd name="T13" fmla="*/ 5475 h 184"/>
                <a:gd name="T14" fmla="*/ 208 w 20"/>
                <a:gd name="T15" fmla="*/ 4474 h 184"/>
                <a:gd name="T16" fmla="*/ 158 w 20"/>
                <a:gd name="T17" fmla="*/ 4077 h 184"/>
                <a:gd name="T18" fmla="*/ 5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1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1" y="90"/>
                    <a:pt x="1" y="9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4" y="81"/>
                    <a:pt x="4" y="8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8" name="Freeform 123">
              <a:extLst>
                <a:ext uri="{FF2B5EF4-FFF2-40B4-BE49-F238E27FC236}">
                  <a16:creationId xmlns:a16="http://schemas.microsoft.com/office/drawing/2014/main" id="{121F45A0-42D2-4925-BF6B-3A7D9743F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5" y="1771"/>
              <a:ext cx="118" cy="674"/>
            </a:xfrm>
            <a:custGeom>
              <a:avLst/>
              <a:gdLst>
                <a:gd name="T0" fmla="*/ 1865 w 47"/>
                <a:gd name="T1" fmla="*/ 12747 h 253"/>
                <a:gd name="T2" fmla="*/ 1268 w 47"/>
                <a:gd name="T3" fmla="*/ 12292 h 253"/>
                <a:gd name="T4" fmla="*/ 367 w 47"/>
                <a:gd name="T5" fmla="*/ 6146 h 253"/>
                <a:gd name="T6" fmla="*/ 0 w 47"/>
                <a:gd name="T7" fmla="*/ 0 h 253"/>
                <a:gd name="T8" fmla="*/ 0 w 47"/>
                <a:gd name="T9" fmla="*/ 0 h 253"/>
                <a:gd name="T10" fmla="*/ 83 w 47"/>
                <a:gd name="T11" fmla="*/ 5898 h 253"/>
                <a:gd name="T12" fmla="*/ 126 w 47"/>
                <a:gd name="T13" fmla="*/ 6295 h 253"/>
                <a:gd name="T14" fmla="*/ 997 w 47"/>
                <a:gd name="T15" fmla="*/ 12292 h 253"/>
                <a:gd name="T16" fmla="*/ 1582 w 47"/>
                <a:gd name="T17" fmla="*/ 1274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3">
                  <a:moveTo>
                    <a:pt x="47" y="253"/>
                  </a:moveTo>
                  <a:cubicBezTo>
                    <a:pt x="40" y="252"/>
                    <a:pt x="35" y="249"/>
                    <a:pt x="32" y="244"/>
                  </a:cubicBezTo>
                  <a:cubicBezTo>
                    <a:pt x="30" y="242"/>
                    <a:pt x="9" y="122"/>
                    <a:pt x="9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3" y="123"/>
                    <a:pt x="3" y="125"/>
                  </a:cubicBezTo>
                  <a:cubicBezTo>
                    <a:pt x="7" y="147"/>
                    <a:pt x="24" y="243"/>
                    <a:pt x="25" y="244"/>
                  </a:cubicBezTo>
                  <a:cubicBezTo>
                    <a:pt x="27" y="248"/>
                    <a:pt x="31" y="253"/>
                    <a:pt x="40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49" name="Freeform 124">
              <a:extLst>
                <a:ext uri="{FF2B5EF4-FFF2-40B4-BE49-F238E27FC236}">
                  <a16:creationId xmlns:a16="http://schemas.microsoft.com/office/drawing/2014/main" id="{ADBEE984-A18C-402C-A6A0-2BEEB095F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824"/>
              <a:ext cx="75" cy="597"/>
            </a:xfrm>
            <a:custGeom>
              <a:avLst/>
              <a:gdLst>
                <a:gd name="T0" fmla="*/ 1175 w 30"/>
                <a:gd name="T1" fmla="*/ 11300 h 224"/>
                <a:gd name="T2" fmla="*/ 283 w 30"/>
                <a:gd name="T3" fmla="*/ 5149 h 224"/>
                <a:gd name="T4" fmla="*/ 0 w 30"/>
                <a:gd name="T5" fmla="*/ 0 h 224"/>
                <a:gd name="T6" fmla="*/ 395 w 30"/>
                <a:gd name="T7" fmla="*/ 5059 h 224"/>
                <a:gd name="T8" fmla="*/ 1175 w 30"/>
                <a:gd name="T9" fmla="*/ 1130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4"/>
                    <a:pt x="8" y="88"/>
                    <a:pt x="10" y="100"/>
                  </a:cubicBezTo>
                  <a:cubicBezTo>
                    <a:pt x="11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0" name="Freeform 125">
              <a:extLst>
                <a:ext uri="{FF2B5EF4-FFF2-40B4-BE49-F238E27FC236}">
                  <a16:creationId xmlns:a16="http://schemas.microsoft.com/office/drawing/2014/main" id="{D1845020-E140-40E3-8C80-3AE662355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667"/>
              <a:ext cx="90" cy="66"/>
            </a:xfrm>
            <a:custGeom>
              <a:avLst/>
              <a:gdLst>
                <a:gd name="T0" fmla="*/ 1375 w 36"/>
                <a:gd name="T1" fmla="*/ 1156 h 25"/>
                <a:gd name="T2" fmla="*/ 1408 w 36"/>
                <a:gd name="T3" fmla="*/ 1067 h 25"/>
                <a:gd name="T4" fmla="*/ 363 w 36"/>
                <a:gd name="T5" fmla="*/ 1067 h 25"/>
                <a:gd name="T6" fmla="*/ 158 w 36"/>
                <a:gd name="T7" fmla="*/ 628 h 25"/>
                <a:gd name="T8" fmla="*/ 158 w 36"/>
                <a:gd name="T9" fmla="*/ 203 h 25"/>
                <a:gd name="T10" fmla="*/ 0 w 36"/>
                <a:gd name="T11" fmla="*/ 0 h 25"/>
                <a:gd name="T12" fmla="*/ 0 w 36"/>
                <a:gd name="T13" fmla="*/ 55 h 25"/>
                <a:gd name="T14" fmla="*/ 313 w 36"/>
                <a:gd name="T15" fmla="*/ 1212 h 25"/>
                <a:gd name="T16" fmla="*/ 1408 w 36"/>
                <a:gd name="T17" fmla="*/ 1212 h 25"/>
                <a:gd name="T18" fmla="*/ 1375 w 36"/>
                <a:gd name="T19" fmla="*/ 115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6" y="22"/>
                    <a:pt x="36" y="22"/>
                  </a:cubicBezTo>
                  <a:cubicBezTo>
                    <a:pt x="29" y="22"/>
                    <a:pt x="12" y="22"/>
                    <a:pt x="9" y="22"/>
                  </a:cubicBezTo>
                  <a:cubicBezTo>
                    <a:pt x="7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3" y="4"/>
                    <a:pt x="2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8" y="25"/>
                  </a:cubicBezTo>
                  <a:cubicBezTo>
                    <a:pt x="15" y="25"/>
                    <a:pt x="25" y="25"/>
                    <a:pt x="36" y="25"/>
                  </a:cubicBezTo>
                  <a:cubicBezTo>
                    <a:pt x="36" y="25"/>
                    <a:pt x="35" y="24"/>
                    <a:pt x="35" y="24"/>
                  </a:cubicBez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1" name="Freeform 126">
              <a:extLst>
                <a:ext uri="{FF2B5EF4-FFF2-40B4-BE49-F238E27FC236}">
                  <a16:creationId xmlns:a16="http://schemas.microsoft.com/office/drawing/2014/main" id="{17BACF17-0E92-4BDE-A0E2-C462E4B2E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1253"/>
              <a:ext cx="27" cy="123"/>
            </a:xfrm>
            <a:custGeom>
              <a:avLst/>
              <a:gdLst>
                <a:gd name="T0" fmla="*/ 398 w 11"/>
                <a:gd name="T1" fmla="*/ 308 h 46"/>
                <a:gd name="T2" fmla="*/ 223 w 11"/>
                <a:gd name="T3" fmla="*/ 0 h 46"/>
                <a:gd name="T4" fmla="*/ 0 w 11"/>
                <a:gd name="T5" fmla="*/ 209 h 46"/>
                <a:gd name="T6" fmla="*/ 223 w 11"/>
                <a:gd name="T7" fmla="*/ 457 h 46"/>
                <a:gd name="T8" fmla="*/ 223 w 11"/>
                <a:gd name="T9" fmla="*/ 2353 h 46"/>
                <a:gd name="T10" fmla="*/ 326 w 11"/>
                <a:gd name="T11" fmla="*/ 2203 h 46"/>
                <a:gd name="T12" fmla="*/ 398 w 11"/>
                <a:gd name="T13" fmla="*/ 2203 h 46"/>
                <a:gd name="T14" fmla="*/ 398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8" y="0"/>
                    <a:pt x="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2" name="Freeform 127">
              <a:extLst>
                <a:ext uri="{FF2B5EF4-FFF2-40B4-BE49-F238E27FC236}">
                  <a16:creationId xmlns:a16="http://schemas.microsoft.com/office/drawing/2014/main" id="{A49156E2-28E3-4373-B9A5-77027CCFBD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0" y="1787"/>
              <a:ext cx="100" cy="669"/>
            </a:xfrm>
            <a:custGeom>
              <a:avLst/>
              <a:gdLst>
                <a:gd name="T0" fmla="*/ 1563 w 40"/>
                <a:gd name="T1" fmla="*/ 0 h 251"/>
                <a:gd name="T2" fmla="*/ 1408 w 40"/>
                <a:gd name="T3" fmla="*/ 5605 h 251"/>
                <a:gd name="T4" fmla="*/ 1375 w 40"/>
                <a:gd name="T5" fmla="*/ 6002 h 251"/>
                <a:gd name="T6" fmla="*/ 470 w 40"/>
                <a:gd name="T7" fmla="*/ 12213 h 251"/>
                <a:gd name="T8" fmla="*/ 0 w 40"/>
                <a:gd name="T9" fmla="*/ 12666 h 251"/>
                <a:gd name="T10" fmla="*/ 0 w 40"/>
                <a:gd name="T11" fmla="*/ 12666 h 251"/>
                <a:gd name="T12" fmla="*/ 625 w 40"/>
                <a:gd name="T13" fmla="*/ 12269 h 251"/>
                <a:gd name="T14" fmla="*/ 1533 w 40"/>
                <a:gd name="T15" fmla="*/ 6061 h 251"/>
                <a:gd name="T16" fmla="*/ 1563 w 40"/>
                <a:gd name="T17" fmla="*/ 5605 h 251"/>
                <a:gd name="T18" fmla="*/ 1563 w 40"/>
                <a:gd name="T19" fmla="*/ 0 h 251"/>
                <a:gd name="T20" fmla="*/ 625 w 40"/>
                <a:gd name="T21" fmla="*/ 12269 h 251"/>
                <a:gd name="T22" fmla="*/ 625 w 40"/>
                <a:gd name="T23" fmla="*/ 12269 h 251"/>
                <a:gd name="T24" fmla="*/ 625 w 40"/>
                <a:gd name="T25" fmla="*/ 12269 h 251"/>
                <a:gd name="T26" fmla="*/ 625 w 40"/>
                <a:gd name="T27" fmla="*/ 12269 h 251"/>
                <a:gd name="T28" fmla="*/ 625 w 40"/>
                <a:gd name="T29" fmla="*/ 12303 h 251"/>
                <a:gd name="T30" fmla="*/ 625 w 40"/>
                <a:gd name="T31" fmla="*/ 12269 h 251"/>
                <a:gd name="T32" fmla="*/ 625 w 40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0" h="251">
                  <a:moveTo>
                    <a:pt x="40" y="0"/>
                  </a:moveTo>
                  <a:cubicBezTo>
                    <a:pt x="40" y="4"/>
                    <a:pt x="36" y="110"/>
                    <a:pt x="36" y="111"/>
                  </a:cubicBezTo>
                  <a:cubicBezTo>
                    <a:pt x="36" y="111"/>
                    <a:pt x="35" y="119"/>
                    <a:pt x="35" y="119"/>
                  </a:cubicBezTo>
                  <a:cubicBezTo>
                    <a:pt x="25" y="178"/>
                    <a:pt x="13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6" y="242"/>
                    <a:pt x="19" y="231"/>
                    <a:pt x="39" y="12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0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3" name="Freeform 128">
              <a:extLst>
                <a:ext uri="{FF2B5EF4-FFF2-40B4-BE49-F238E27FC236}">
                  <a16:creationId xmlns:a16="http://schemas.microsoft.com/office/drawing/2014/main" id="{64A8B49D-F6AE-44F7-A20D-5048F8EFC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773"/>
              <a:ext cx="162" cy="683"/>
            </a:xfrm>
            <a:custGeom>
              <a:avLst/>
              <a:gdLst>
                <a:gd name="T0" fmla="*/ 2428 w 65"/>
                <a:gd name="T1" fmla="*/ 56 h 256"/>
                <a:gd name="T2" fmla="*/ 850 w 65"/>
                <a:gd name="T3" fmla="*/ 205 h 256"/>
                <a:gd name="T4" fmla="*/ 0 w 65"/>
                <a:gd name="T5" fmla="*/ 149 h 256"/>
                <a:gd name="T6" fmla="*/ 1236 w 65"/>
                <a:gd name="T7" fmla="*/ 398 h 256"/>
                <a:gd name="T8" fmla="*/ 2044 w 65"/>
                <a:gd name="T9" fmla="*/ 1425 h 256"/>
                <a:gd name="T10" fmla="*/ 2044 w 65"/>
                <a:gd name="T11" fmla="*/ 5624 h 256"/>
                <a:gd name="T12" fmla="*/ 2014 w 65"/>
                <a:gd name="T13" fmla="*/ 6136 h 256"/>
                <a:gd name="T14" fmla="*/ 1236 w 65"/>
                <a:gd name="T15" fmla="*/ 12513 h 256"/>
                <a:gd name="T16" fmla="*/ 653 w 65"/>
                <a:gd name="T17" fmla="*/ 12969 h 256"/>
                <a:gd name="T18" fmla="*/ 962 w 65"/>
                <a:gd name="T19" fmla="*/ 12969 h 256"/>
                <a:gd name="T20" fmla="*/ 1503 w 65"/>
                <a:gd name="T21" fmla="*/ 12513 h 256"/>
                <a:gd name="T22" fmla="*/ 2398 w 65"/>
                <a:gd name="T23" fmla="*/ 6286 h 256"/>
                <a:gd name="T24" fmla="*/ 2428 w 65"/>
                <a:gd name="T25" fmla="*/ 5864 h 256"/>
                <a:gd name="T26" fmla="*/ 2510 w 65"/>
                <a:gd name="T27" fmla="*/ 248 h 256"/>
                <a:gd name="T28" fmla="*/ 2428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2" y="3"/>
                    <a:pt x="38" y="4"/>
                    <a:pt x="22" y="4"/>
                  </a:cubicBezTo>
                  <a:cubicBezTo>
                    <a:pt x="14" y="4"/>
                    <a:pt x="7" y="4"/>
                    <a:pt x="0" y="3"/>
                  </a:cubicBezTo>
                  <a:cubicBezTo>
                    <a:pt x="9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3" y="11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34" y="245"/>
                    <a:pt x="32" y="247"/>
                  </a:cubicBezTo>
                  <a:cubicBezTo>
                    <a:pt x="29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0" y="246"/>
                    <a:pt x="59" y="146"/>
                    <a:pt x="62" y="124"/>
                  </a:cubicBezTo>
                  <a:cubicBezTo>
                    <a:pt x="63" y="122"/>
                    <a:pt x="63" y="116"/>
                    <a:pt x="63" y="116"/>
                  </a:cubicBezTo>
                  <a:cubicBezTo>
                    <a:pt x="63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4" name="Freeform 129">
              <a:extLst>
                <a:ext uri="{FF2B5EF4-FFF2-40B4-BE49-F238E27FC236}">
                  <a16:creationId xmlns:a16="http://schemas.microsoft.com/office/drawing/2014/main" id="{B88C071A-4DF5-4113-8214-4952BF113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8" y="1848"/>
              <a:ext cx="55" cy="584"/>
            </a:xfrm>
            <a:custGeom>
              <a:avLst/>
              <a:gdLst>
                <a:gd name="T0" fmla="*/ 675 w 22"/>
                <a:gd name="T1" fmla="*/ 4757 h 219"/>
                <a:gd name="T2" fmla="*/ 833 w 22"/>
                <a:gd name="T3" fmla="*/ 0 h 219"/>
                <a:gd name="T4" fmla="*/ 833 w 22"/>
                <a:gd name="T5" fmla="*/ 4189 h 219"/>
                <a:gd name="T6" fmla="*/ 783 w 22"/>
                <a:gd name="T7" fmla="*/ 4701 h 219"/>
                <a:gd name="T8" fmla="*/ 0 w 22"/>
                <a:gd name="T9" fmla="*/ 11072 h 219"/>
                <a:gd name="T10" fmla="*/ 675 w 22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19">
                  <a:moveTo>
                    <a:pt x="17" y="94"/>
                  </a:moveTo>
                  <a:cubicBezTo>
                    <a:pt x="19" y="79"/>
                    <a:pt x="20" y="17"/>
                    <a:pt x="21" y="0"/>
                  </a:cubicBezTo>
                  <a:cubicBezTo>
                    <a:pt x="22" y="14"/>
                    <a:pt x="22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2" y="217"/>
                    <a:pt x="0" y="219"/>
                  </a:cubicBezTo>
                  <a:cubicBezTo>
                    <a:pt x="0" y="219"/>
                    <a:pt x="15" y="109"/>
                    <a:pt x="17" y="94"/>
                  </a:cubicBez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5" name="Oval 130">
              <a:extLst>
                <a:ext uri="{FF2B5EF4-FFF2-40B4-BE49-F238E27FC236}">
                  <a16:creationId xmlns:a16="http://schemas.microsoft.com/office/drawing/2014/main" id="{65010B86-717D-4745-8777-3F9EFB285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3" y="181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56" name="Oval 131">
              <a:extLst>
                <a:ext uri="{FF2B5EF4-FFF2-40B4-BE49-F238E27FC236}">
                  <a16:creationId xmlns:a16="http://schemas.microsoft.com/office/drawing/2014/main" id="{AB83F9DB-6D08-425C-9AEC-6BBBCF669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81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57" name="Oval 132">
              <a:extLst>
                <a:ext uri="{FF2B5EF4-FFF2-40B4-BE49-F238E27FC236}">
                  <a16:creationId xmlns:a16="http://schemas.microsoft.com/office/drawing/2014/main" id="{07C750C4-A90D-4C7D-BDDC-076868218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3" y="1816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58" name="Freeform 133">
              <a:extLst>
                <a:ext uri="{FF2B5EF4-FFF2-40B4-BE49-F238E27FC236}">
                  <a16:creationId xmlns:a16="http://schemas.microsoft.com/office/drawing/2014/main" id="{BEECD084-423F-4FAE-8A25-B73E82D41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1717"/>
              <a:ext cx="105" cy="54"/>
            </a:xfrm>
            <a:custGeom>
              <a:avLst/>
              <a:gdLst>
                <a:gd name="T0" fmla="*/ 0 w 42"/>
                <a:gd name="T1" fmla="*/ 1064 h 20"/>
                <a:gd name="T2" fmla="*/ 1645 w 42"/>
                <a:gd name="T3" fmla="*/ 475 h 20"/>
                <a:gd name="T4" fmla="*/ 1645 w 42"/>
                <a:gd name="T5" fmla="*/ 0 h 20"/>
                <a:gd name="T6" fmla="*/ 0 w 42"/>
                <a:gd name="T7" fmla="*/ 626 h 20"/>
                <a:gd name="T8" fmla="*/ 0 w 42"/>
                <a:gd name="T9" fmla="*/ 10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5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59" name="Freeform 134">
              <a:extLst>
                <a:ext uri="{FF2B5EF4-FFF2-40B4-BE49-F238E27FC236}">
                  <a16:creationId xmlns:a16="http://schemas.microsoft.com/office/drawing/2014/main" id="{B1484E8F-ABA3-43DC-A6DB-ADC861D56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736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0" name="Freeform 135">
              <a:extLst>
                <a:ext uri="{FF2B5EF4-FFF2-40B4-BE49-F238E27FC236}">
                  <a16:creationId xmlns:a16="http://schemas.microsoft.com/office/drawing/2014/main" id="{B59EFDC4-BC6E-4B33-ACE3-E8B4D34E6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" y="1744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1" name="Freeform 136">
              <a:extLst>
                <a:ext uri="{FF2B5EF4-FFF2-40B4-BE49-F238E27FC236}">
                  <a16:creationId xmlns:a16="http://schemas.microsoft.com/office/drawing/2014/main" id="{3160D8A4-DA2A-4806-A115-4A89AA4E9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1728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2" name="Freeform 137">
              <a:extLst>
                <a:ext uri="{FF2B5EF4-FFF2-40B4-BE49-F238E27FC236}">
                  <a16:creationId xmlns:a16="http://schemas.microsoft.com/office/drawing/2014/main" id="{8DFEB144-D127-426B-80A9-A982C861D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392"/>
              <a:ext cx="30" cy="43"/>
            </a:xfrm>
            <a:custGeom>
              <a:avLst/>
              <a:gdLst>
                <a:gd name="T0" fmla="*/ 125 w 12"/>
                <a:gd name="T1" fmla="*/ 0 h 16"/>
                <a:gd name="T2" fmla="*/ 0 w 12"/>
                <a:gd name="T3" fmla="*/ 839 h 16"/>
                <a:gd name="T4" fmla="*/ 363 w 12"/>
                <a:gd name="T5" fmla="*/ 839 h 16"/>
                <a:gd name="T6" fmla="*/ 470 w 12"/>
                <a:gd name="T7" fmla="*/ 0 h 16"/>
                <a:gd name="T8" fmla="*/ 125 w 12"/>
                <a:gd name="T9" fmla="*/ 0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16">
                  <a:moveTo>
                    <a:pt x="3" y="0"/>
                  </a:moveTo>
                  <a:cubicBezTo>
                    <a:pt x="2" y="4"/>
                    <a:pt x="1" y="10"/>
                    <a:pt x="0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0"/>
                    <a:pt x="11" y="4"/>
                    <a:pt x="12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D5E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3" name="Freeform 138">
              <a:extLst>
                <a:ext uri="{FF2B5EF4-FFF2-40B4-BE49-F238E27FC236}">
                  <a16:creationId xmlns:a16="http://schemas.microsoft.com/office/drawing/2014/main" id="{74C56F8A-B3B7-4119-88DB-F8A968F67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1400"/>
              <a:ext cx="25" cy="16"/>
            </a:xfrm>
            <a:custGeom>
              <a:avLst/>
              <a:gdLst>
                <a:gd name="T0" fmla="*/ 0 w 10"/>
                <a:gd name="T1" fmla="*/ 307 h 6"/>
                <a:gd name="T2" fmla="*/ 363 w 10"/>
                <a:gd name="T3" fmla="*/ 307 h 6"/>
                <a:gd name="T4" fmla="*/ 395 w 10"/>
                <a:gd name="T5" fmla="*/ 0 h 6"/>
                <a:gd name="T6" fmla="*/ 83 w 10"/>
                <a:gd name="T7" fmla="*/ 0 h 6"/>
                <a:gd name="T8" fmla="*/ 0 w 10"/>
                <a:gd name="T9" fmla="*/ 307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6">
                  <a:moveTo>
                    <a:pt x="0" y="6"/>
                  </a:moveTo>
                  <a:cubicBezTo>
                    <a:pt x="9" y="6"/>
                    <a:pt x="9" y="6"/>
                    <a:pt x="9" y="6"/>
                  </a:cubicBezTo>
                  <a:cubicBezTo>
                    <a:pt x="9" y="4"/>
                    <a:pt x="10" y="2"/>
                    <a:pt x="10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4"/>
                    <a:pt x="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4" name="Freeform 139">
              <a:extLst>
                <a:ext uri="{FF2B5EF4-FFF2-40B4-BE49-F238E27FC236}">
                  <a16:creationId xmlns:a16="http://schemas.microsoft.com/office/drawing/2014/main" id="{BF69C039-A662-411E-A573-491B3E550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3" y="1592"/>
              <a:ext cx="32" cy="59"/>
            </a:xfrm>
            <a:custGeom>
              <a:avLst/>
              <a:gdLst>
                <a:gd name="T0" fmla="*/ 153 w 13"/>
                <a:gd name="T1" fmla="*/ 1137 h 22"/>
                <a:gd name="T2" fmla="*/ 478 w 13"/>
                <a:gd name="T3" fmla="*/ 1137 h 22"/>
                <a:gd name="T4" fmla="*/ 327 w 13"/>
                <a:gd name="T5" fmla="*/ 0 h 22"/>
                <a:gd name="T6" fmla="*/ 0 w 13"/>
                <a:gd name="T7" fmla="*/ 0 h 22"/>
                <a:gd name="T8" fmla="*/ 153 w 13"/>
                <a:gd name="T9" fmla="*/ 1137 h 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2">
                  <a:moveTo>
                    <a:pt x="4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1" y="16"/>
                    <a:pt x="10" y="9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9"/>
                    <a:pt x="3" y="16"/>
                    <a:pt x="4" y="22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5" name="Freeform 140">
              <a:extLst>
                <a:ext uri="{FF2B5EF4-FFF2-40B4-BE49-F238E27FC236}">
                  <a16:creationId xmlns:a16="http://schemas.microsoft.com/office/drawing/2014/main" id="{411F049A-0B34-4A61-A3EA-AEE165C5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616"/>
              <a:ext cx="28" cy="21"/>
            </a:xfrm>
            <a:custGeom>
              <a:avLst/>
              <a:gdLst>
                <a:gd name="T0" fmla="*/ 84 w 11"/>
                <a:gd name="T1" fmla="*/ 378 h 8"/>
                <a:gd name="T2" fmla="*/ 461 w 11"/>
                <a:gd name="T3" fmla="*/ 378 h 8"/>
                <a:gd name="T4" fmla="*/ 382 w 11"/>
                <a:gd name="T5" fmla="*/ 0 h 8"/>
                <a:gd name="T6" fmla="*/ 0 w 11"/>
                <a:gd name="T7" fmla="*/ 0 h 8"/>
                <a:gd name="T8" fmla="*/ 84 w 11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8">
                  <a:moveTo>
                    <a:pt x="2" y="8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0" y="6"/>
                    <a:pt x="9" y="3"/>
                    <a:pt x="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8"/>
                  </a:cubicBez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6" name="Freeform 141">
              <a:extLst>
                <a:ext uri="{FF2B5EF4-FFF2-40B4-BE49-F238E27FC236}">
                  <a16:creationId xmlns:a16="http://schemas.microsoft.com/office/drawing/2014/main" id="{497EE3E3-6A94-4F3F-9A78-420A06D6E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701"/>
              <a:ext cx="45" cy="35"/>
            </a:xfrm>
            <a:custGeom>
              <a:avLst/>
              <a:gdLst>
                <a:gd name="T0" fmla="*/ 158 w 18"/>
                <a:gd name="T1" fmla="*/ 0 h 13"/>
                <a:gd name="T2" fmla="*/ 550 w 18"/>
                <a:gd name="T3" fmla="*/ 369 h 13"/>
                <a:gd name="T4" fmla="*/ 0 w 18"/>
                <a:gd name="T5" fmla="*/ 681 h 13"/>
                <a:gd name="T6" fmla="*/ 708 w 18"/>
                <a:gd name="T7" fmla="*/ 312 h 13"/>
                <a:gd name="T8" fmla="*/ 158 w 18"/>
                <a:gd name="T9" fmla="*/ 0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3">
                  <a:moveTo>
                    <a:pt x="4" y="0"/>
                  </a:moveTo>
                  <a:cubicBezTo>
                    <a:pt x="11" y="2"/>
                    <a:pt x="14" y="4"/>
                    <a:pt x="14" y="7"/>
                  </a:cubicBezTo>
                  <a:cubicBezTo>
                    <a:pt x="14" y="10"/>
                    <a:pt x="4" y="12"/>
                    <a:pt x="0" y="13"/>
                  </a:cubicBezTo>
                  <a:cubicBezTo>
                    <a:pt x="11" y="12"/>
                    <a:pt x="18" y="10"/>
                    <a:pt x="18" y="6"/>
                  </a:cubicBezTo>
                  <a:cubicBezTo>
                    <a:pt x="17" y="2"/>
                    <a:pt x="10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7" name="Freeform 142">
              <a:extLst>
                <a:ext uri="{FF2B5EF4-FFF2-40B4-BE49-F238E27FC236}">
                  <a16:creationId xmlns:a16="http://schemas.microsoft.com/office/drawing/2014/main" id="{19CC84DB-F8BF-43EE-AAC0-12671B55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1453"/>
              <a:ext cx="5" cy="158"/>
            </a:xfrm>
            <a:custGeom>
              <a:avLst/>
              <a:gdLst>
                <a:gd name="T0" fmla="*/ 50 w 2"/>
                <a:gd name="T1" fmla="*/ 0 h 59"/>
                <a:gd name="T2" fmla="*/ 83 w 2"/>
                <a:gd name="T3" fmla="*/ 1342 h 59"/>
                <a:gd name="T4" fmla="*/ 0 w 2"/>
                <a:gd name="T5" fmla="*/ 3034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" h="59">
                  <a:moveTo>
                    <a:pt x="1" y="0"/>
                  </a:moveTo>
                  <a:cubicBezTo>
                    <a:pt x="2" y="8"/>
                    <a:pt x="2" y="17"/>
                    <a:pt x="2" y="26"/>
                  </a:cubicBezTo>
                  <a:cubicBezTo>
                    <a:pt x="2" y="38"/>
                    <a:pt x="1" y="50"/>
                    <a:pt x="0" y="59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68" name="Oval 143">
              <a:extLst>
                <a:ext uri="{FF2B5EF4-FFF2-40B4-BE49-F238E27FC236}">
                  <a16:creationId xmlns:a16="http://schemas.microsoft.com/office/drawing/2014/main" id="{4407D743-7B0A-43E0-B325-E9951A37D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8" y="1685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69" name="Freeform 144">
              <a:extLst>
                <a:ext uri="{FF2B5EF4-FFF2-40B4-BE49-F238E27FC236}">
                  <a16:creationId xmlns:a16="http://schemas.microsoft.com/office/drawing/2014/main" id="{F4C3E739-2AF4-4A2C-B207-A1E2CBD27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717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0" name="Oval 145">
              <a:extLst>
                <a:ext uri="{FF2B5EF4-FFF2-40B4-BE49-F238E27FC236}">
                  <a16:creationId xmlns:a16="http://schemas.microsoft.com/office/drawing/2014/main" id="{FAC6E77F-6982-4252-A62A-7B6CD0B15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3" y="1701"/>
              <a:ext cx="222" cy="3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71" name="Freeform 146">
              <a:extLst>
                <a:ext uri="{FF2B5EF4-FFF2-40B4-BE49-F238E27FC236}">
                  <a16:creationId xmlns:a16="http://schemas.microsoft.com/office/drawing/2014/main" id="{7FE187AA-6574-4CEB-97A4-F65E806F9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368"/>
              <a:ext cx="53" cy="309"/>
            </a:xfrm>
            <a:custGeom>
              <a:avLst/>
              <a:gdLst>
                <a:gd name="T0" fmla="*/ 853 w 21"/>
                <a:gd name="T1" fmla="*/ 4875 h 116"/>
                <a:gd name="T2" fmla="*/ 485 w 21"/>
                <a:gd name="T3" fmla="*/ 5839 h 116"/>
                <a:gd name="T4" fmla="*/ 0 w 21"/>
                <a:gd name="T5" fmla="*/ 2930 h 116"/>
                <a:gd name="T6" fmla="*/ 485 w 21"/>
                <a:gd name="T7" fmla="*/ 0 h 116"/>
                <a:gd name="T8" fmla="*/ 853 w 21"/>
                <a:gd name="T9" fmla="*/ 908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16">
                  <a:moveTo>
                    <a:pt x="21" y="97"/>
                  </a:moveTo>
                  <a:cubicBezTo>
                    <a:pt x="19" y="109"/>
                    <a:pt x="16" y="116"/>
                    <a:pt x="12" y="116"/>
                  </a:cubicBezTo>
                  <a:cubicBezTo>
                    <a:pt x="6" y="116"/>
                    <a:pt x="0" y="90"/>
                    <a:pt x="0" y="58"/>
                  </a:cubicBezTo>
                  <a:cubicBezTo>
                    <a:pt x="0" y="26"/>
                    <a:pt x="6" y="0"/>
                    <a:pt x="12" y="0"/>
                  </a:cubicBezTo>
                  <a:cubicBezTo>
                    <a:pt x="16" y="0"/>
                    <a:pt x="19" y="7"/>
                    <a:pt x="21" y="18"/>
                  </a:cubicBezTo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2" name="Freeform 147">
              <a:extLst>
                <a:ext uri="{FF2B5EF4-FFF2-40B4-BE49-F238E27FC236}">
                  <a16:creationId xmlns:a16="http://schemas.microsoft.com/office/drawing/2014/main" id="{DF89F2D7-913A-4BD0-8B1C-AB96DDB27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368"/>
              <a:ext cx="50" cy="309"/>
            </a:xfrm>
            <a:custGeom>
              <a:avLst/>
              <a:gdLst>
                <a:gd name="T0" fmla="*/ 470 w 20"/>
                <a:gd name="T1" fmla="*/ 0 h 116"/>
                <a:gd name="T2" fmla="*/ 0 w 20"/>
                <a:gd name="T3" fmla="*/ 2930 h 116"/>
                <a:gd name="T4" fmla="*/ 470 w 20"/>
                <a:gd name="T5" fmla="*/ 5839 h 116"/>
                <a:gd name="T6" fmla="*/ 783 w 20"/>
                <a:gd name="T7" fmla="*/ 5839 h 116"/>
                <a:gd name="T8" fmla="*/ 313 w 20"/>
                <a:gd name="T9" fmla="*/ 2930 h 116"/>
                <a:gd name="T10" fmla="*/ 783 w 20"/>
                <a:gd name="T11" fmla="*/ 0 h 116"/>
                <a:gd name="T12" fmla="*/ 470 w 20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116">
                  <a:moveTo>
                    <a:pt x="12" y="0"/>
                  </a:moveTo>
                  <a:cubicBezTo>
                    <a:pt x="5" y="0"/>
                    <a:pt x="0" y="26"/>
                    <a:pt x="0" y="58"/>
                  </a:cubicBezTo>
                  <a:cubicBezTo>
                    <a:pt x="0" y="90"/>
                    <a:pt x="5" y="116"/>
                    <a:pt x="12" y="116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14" y="116"/>
                    <a:pt x="8" y="90"/>
                    <a:pt x="8" y="58"/>
                  </a:cubicBezTo>
                  <a:cubicBezTo>
                    <a:pt x="8" y="26"/>
                    <a:pt x="14" y="0"/>
                    <a:pt x="20" y="0"/>
                  </a:cubicBezTo>
                  <a:lnTo>
                    <a:pt x="12" y="0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3" name="Freeform 148">
              <a:extLst>
                <a:ext uri="{FF2B5EF4-FFF2-40B4-BE49-F238E27FC236}">
                  <a16:creationId xmlns:a16="http://schemas.microsoft.com/office/drawing/2014/main" id="{7185C7C5-6431-414C-A682-F614D51DC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480"/>
              <a:ext cx="7" cy="136"/>
            </a:xfrm>
            <a:custGeom>
              <a:avLst/>
              <a:gdLst>
                <a:gd name="T0" fmla="*/ 86 w 3"/>
                <a:gd name="T1" fmla="*/ 0 h 51"/>
                <a:gd name="T2" fmla="*/ 86 w 3"/>
                <a:gd name="T3" fmla="*/ 819 h 51"/>
                <a:gd name="T4" fmla="*/ 0 w 3"/>
                <a:gd name="T5" fmla="*/ 2581 h 5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51">
                  <a:moveTo>
                    <a:pt x="3" y="0"/>
                  </a:moveTo>
                  <a:cubicBezTo>
                    <a:pt x="3" y="5"/>
                    <a:pt x="3" y="10"/>
                    <a:pt x="3" y="16"/>
                  </a:cubicBezTo>
                  <a:cubicBezTo>
                    <a:pt x="3" y="31"/>
                    <a:pt x="2" y="44"/>
                    <a:pt x="0" y="51"/>
                  </a:cubicBezTo>
                </a:path>
              </a:pathLst>
            </a:custGeom>
            <a:noFill/>
            <a:ln w="4763" cap="rnd">
              <a:solidFill>
                <a:srgbClr val="858585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4" name="Oval 149">
              <a:extLst>
                <a:ext uri="{FF2B5EF4-FFF2-40B4-BE49-F238E27FC236}">
                  <a16:creationId xmlns:a16="http://schemas.microsoft.com/office/drawing/2014/main" id="{D9112B84-F33D-4DC8-81B4-3C377BE02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416"/>
              <a:ext cx="30" cy="211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75" name="Freeform 150">
              <a:extLst>
                <a:ext uri="{FF2B5EF4-FFF2-40B4-BE49-F238E27FC236}">
                  <a16:creationId xmlns:a16="http://schemas.microsoft.com/office/drawing/2014/main" id="{49675E3D-DE22-4EEF-98CD-281CFE0A0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3" y="1453"/>
              <a:ext cx="10" cy="139"/>
            </a:xfrm>
            <a:custGeom>
              <a:avLst/>
              <a:gdLst>
                <a:gd name="T0" fmla="*/ 83 w 4"/>
                <a:gd name="T1" fmla="*/ 2601 h 52"/>
                <a:gd name="T2" fmla="*/ 0 w 4"/>
                <a:gd name="T3" fmla="*/ 1337 h 52"/>
                <a:gd name="T4" fmla="*/ 50 w 4"/>
                <a:gd name="T5" fmla="*/ 56 h 52"/>
                <a:gd name="T6" fmla="*/ 125 w 4"/>
                <a:gd name="T7" fmla="*/ 56 h 52"/>
                <a:gd name="T8" fmla="*/ 158 w 4"/>
                <a:gd name="T9" fmla="*/ 1337 h 52"/>
                <a:gd name="T10" fmla="*/ 83 w 4"/>
                <a:gd name="T11" fmla="*/ 2601 h 52"/>
                <a:gd name="T12" fmla="*/ 83 w 4"/>
                <a:gd name="T13" fmla="*/ 2601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" h="52">
                  <a:moveTo>
                    <a:pt x="2" y="51"/>
                  </a:moveTo>
                  <a:cubicBezTo>
                    <a:pt x="1" y="45"/>
                    <a:pt x="0" y="37"/>
                    <a:pt x="0" y="26"/>
                  </a:cubicBezTo>
                  <a:cubicBezTo>
                    <a:pt x="0" y="16"/>
                    <a:pt x="1" y="7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7"/>
                    <a:pt x="4" y="15"/>
                    <a:pt x="4" y="26"/>
                  </a:cubicBezTo>
                  <a:cubicBezTo>
                    <a:pt x="4" y="37"/>
                    <a:pt x="3" y="45"/>
                    <a:pt x="2" y="51"/>
                  </a:cubicBezTo>
                  <a:cubicBezTo>
                    <a:pt x="2" y="52"/>
                    <a:pt x="2" y="52"/>
                    <a:pt x="2" y="51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6" name="Freeform 151">
              <a:extLst>
                <a:ext uri="{FF2B5EF4-FFF2-40B4-BE49-F238E27FC236}">
                  <a16:creationId xmlns:a16="http://schemas.microsoft.com/office/drawing/2014/main" id="{CA887DC9-C74F-4A4E-93E8-AAD9B361B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416"/>
              <a:ext cx="133" cy="211"/>
            </a:xfrm>
            <a:custGeom>
              <a:avLst/>
              <a:gdLst>
                <a:gd name="T0" fmla="*/ 2103 w 53"/>
                <a:gd name="T1" fmla="*/ 4022 h 79"/>
                <a:gd name="T2" fmla="*/ 1865 w 53"/>
                <a:gd name="T3" fmla="*/ 2041 h 79"/>
                <a:gd name="T4" fmla="*/ 2103 w 53"/>
                <a:gd name="T5" fmla="*/ 0 h 79"/>
                <a:gd name="T6" fmla="*/ 238 w 53"/>
                <a:gd name="T7" fmla="*/ 0 h 79"/>
                <a:gd name="T8" fmla="*/ 0 w 53"/>
                <a:gd name="T9" fmla="*/ 2041 h 79"/>
                <a:gd name="T10" fmla="*/ 238 w 53"/>
                <a:gd name="T11" fmla="*/ 4022 h 79"/>
                <a:gd name="T12" fmla="*/ 2103 w 53"/>
                <a:gd name="T13" fmla="*/ 4022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79">
                  <a:moveTo>
                    <a:pt x="53" y="79"/>
                  </a:moveTo>
                  <a:cubicBezTo>
                    <a:pt x="50" y="79"/>
                    <a:pt x="47" y="62"/>
                    <a:pt x="47" y="40"/>
                  </a:cubicBezTo>
                  <a:cubicBezTo>
                    <a:pt x="47" y="18"/>
                    <a:pt x="50" y="0"/>
                    <a:pt x="53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18"/>
                    <a:pt x="0" y="40"/>
                  </a:cubicBezTo>
                  <a:cubicBezTo>
                    <a:pt x="0" y="62"/>
                    <a:pt x="3" y="79"/>
                    <a:pt x="6" y="79"/>
                  </a:cubicBezTo>
                  <a:lnTo>
                    <a:pt x="53" y="7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7" name="Freeform 152">
              <a:extLst>
                <a:ext uri="{FF2B5EF4-FFF2-40B4-BE49-F238E27FC236}">
                  <a16:creationId xmlns:a16="http://schemas.microsoft.com/office/drawing/2014/main" id="{C6EAC501-5346-4BAD-9444-BBCB2C48E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5" y="1760"/>
              <a:ext cx="238" cy="709"/>
            </a:xfrm>
            <a:custGeom>
              <a:avLst/>
              <a:gdLst>
                <a:gd name="T0" fmla="*/ 185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59 w 95"/>
                <a:gd name="T9" fmla="*/ 13428 h 266"/>
                <a:gd name="T10" fmla="*/ 264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5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8" name="Freeform 153">
              <a:extLst>
                <a:ext uri="{FF2B5EF4-FFF2-40B4-BE49-F238E27FC236}">
                  <a16:creationId xmlns:a16="http://schemas.microsoft.com/office/drawing/2014/main" id="{05459862-A01C-413F-986D-94A039656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0" y="1667"/>
              <a:ext cx="90" cy="66"/>
            </a:xfrm>
            <a:custGeom>
              <a:avLst/>
              <a:gdLst>
                <a:gd name="T0" fmla="*/ 1375 w 36"/>
                <a:gd name="T1" fmla="*/ 1156 h 25"/>
                <a:gd name="T2" fmla="*/ 1408 w 36"/>
                <a:gd name="T3" fmla="*/ 1067 h 25"/>
                <a:gd name="T4" fmla="*/ 363 w 36"/>
                <a:gd name="T5" fmla="*/ 1067 h 25"/>
                <a:gd name="T6" fmla="*/ 158 w 36"/>
                <a:gd name="T7" fmla="*/ 628 h 25"/>
                <a:gd name="T8" fmla="*/ 158 w 36"/>
                <a:gd name="T9" fmla="*/ 203 h 25"/>
                <a:gd name="T10" fmla="*/ 0 w 36"/>
                <a:gd name="T11" fmla="*/ 0 h 25"/>
                <a:gd name="T12" fmla="*/ 0 w 36"/>
                <a:gd name="T13" fmla="*/ 55 h 25"/>
                <a:gd name="T14" fmla="*/ 313 w 36"/>
                <a:gd name="T15" fmla="*/ 1212 h 25"/>
                <a:gd name="T16" fmla="*/ 1408 w 36"/>
                <a:gd name="T17" fmla="*/ 1212 h 25"/>
                <a:gd name="T18" fmla="*/ 1375 w 36"/>
                <a:gd name="T19" fmla="*/ 1156 h 2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25">
                  <a:moveTo>
                    <a:pt x="35" y="24"/>
                  </a:moveTo>
                  <a:cubicBezTo>
                    <a:pt x="35" y="23"/>
                    <a:pt x="36" y="22"/>
                    <a:pt x="36" y="22"/>
                  </a:cubicBezTo>
                  <a:cubicBezTo>
                    <a:pt x="29" y="22"/>
                    <a:pt x="12" y="22"/>
                    <a:pt x="9" y="22"/>
                  </a:cubicBezTo>
                  <a:cubicBezTo>
                    <a:pt x="7" y="22"/>
                    <a:pt x="4" y="20"/>
                    <a:pt x="4" y="13"/>
                  </a:cubicBezTo>
                  <a:cubicBezTo>
                    <a:pt x="4" y="10"/>
                    <a:pt x="4" y="8"/>
                    <a:pt x="4" y="4"/>
                  </a:cubicBezTo>
                  <a:cubicBezTo>
                    <a:pt x="3" y="4"/>
                    <a:pt x="2" y="3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4"/>
                    <a:pt x="0" y="25"/>
                    <a:pt x="8" y="25"/>
                  </a:cubicBezTo>
                  <a:cubicBezTo>
                    <a:pt x="15" y="25"/>
                    <a:pt x="25" y="25"/>
                    <a:pt x="36" y="25"/>
                  </a:cubicBezTo>
                  <a:cubicBezTo>
                    <a:pt x="36" y="25"/>
                    <a:pt x="35" y="24"/>
                    <a:pt x="35" y="24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79" name="Freeform 154">
              <a:extLst>
                <a:ext uri="{FF2B5EF4-FFF2-40B4-BE49-F238E27FC236}">
                  <a16:creationId xmlns:a16="http://schemas.microsoft.com/office/drawing/2014/main" id="{F6628840-5963-49E7-A9CE-C41CE541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256"/>
              <a:ext cx="23" cy="120"/>
            </a:xfrm>
            <a:custGeom>
              <a:avLst/>
              <a:gdLst>
                <a:gd name="T0" fmla="*/ 386 w 9"/>
                <a:gd name="T1" fmla="*/ 397 h 45"/>
                <a:gd name="T2" fmla="*/ 386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86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0" name="Freeform 155">
              <a:extLst>
                <a:ext uri="{FF2B5EF4-FFF2-40B4-BE49-F238E27FC236}">
                  <a16:creationId xmlns:a16="http://schemas.microsoft.com/office/drawing/2014/main" id="{D96DB30A-59D2-491E-8886-1C3F846295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283"/>
              <a:ext cx="13" cy="88"/>
            </a:xfrm>
            <a:custGeom>
              <a:avLst/>
              <a:gdLst>
                <a:gd name="T0" fmla="*/ 0 w 5"/>
                <a:gd name="T1" fmla="*/ 1672 h 33"/>
                <a:gd name="T2" fmla="*/ 229 w 5"/>
                <a:gd name="T3" fmla="*/ 1672 h 33"/>
                <a:gd name="T4" fmla="*/ 229 w 5"/>
                <a:gd name="T5" fmla="*/ 0 h 33"/>
                <a:gd name="T6" fmla="*/ 0 w 5"/>
                <a:gd name="T7" fmla="*/ 1672 h 3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" h="33">
                  <a:moveTo>
                    <a:pt x="0" y="33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7"/>
                    <a:pt x="1" y="32"/>
                    <a:pt x="0" y="33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1" name="Freeform 156">
              <a:extLst>
                <a:ext uri="{FF2B5EF4-FFF2-40B4-BE49-F238E27FC236}">
                  <a16:creationId xmlns:a16="http://schemas.microsoft.com/office/drawing/2014/main" id="{0A5B3EEF-34AE-43FE-BADC-4E3197899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256"/>
              <a:ext cx="23" cy="120"/>
            </a:xfrm>
            <a:custGeom>
              <a:avLst/>
              <a:gdLst>
                <a:gd name="T0" fmla="*/ 386 w 9"/>
                <a:gd name="T1" fmla="*/ 397 h 45"/>
                <a:gd name="T2" fmla="*/ 386 w 9"/>
                <a:gd name="T3" fmla="*/ 2275 h 45"/>
                <a:gd name="T4" fmla="*/ 0 w 9"/>
                <a:gd name="T5" fmla="*/ 2275 h 45"/>
                <a:gd name="T6" fmla="*/ 0 w 9"/>
                <a:gd name="T7" fmla="*/ 397 h 45"/>
                <a:gd name="T8" fmla="*/ 386 w 9"/>
                <a:gd name="T9" fmla="*/ 39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45">
                  <a:moveTo>
                    <a:pt x="9" y="8"/>
                  </a:moveTo>
                  <a:cubicBezTo>
                    <a:pt x="9" y="45"/>
                    <a:pt x="9" y="45"/>
                    <a:pt x="9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0"/>
                    <a:pt x="9" y="0"/>
                    <a:pt x="9" y="8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2" name="Freeform 157">
              <a:extLst>
                <a:ext uri="{FF2B5EF4-FFF2-40B4-BE49-F238E27FC236}">
                  <a16:creationId xmlns:a16="http://schemas.microsoft.com/office/drawing/2014/main" id="{62A88ABA-6D6D-4287-85A0-147C5E09F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8" y="1253"/>
              <a:ext cx="27" cy="123"/>
            </a:xfrm>
            <a:custGeom>
              <a:avLst/>
              <a:gdLst>
                <a:gd name="T0" fmla="*/ 398 w 11"/>
                <a:gd name="T1" fmla="*/ 308 h 46"/>
                <a:gd name="T2" fmla="*/ 223 w 11"/>
                <a:gd name="T3" fmla="*/ 0 h 46"/>
                <a:gd name="T4" fmla="*/ 0 w 11"/>
                <a:gd name="T5" fmla="*/ 209 h 46"/>
                <a:gd name="T6" fmla="*/ 223 w 11"/>
                <a:gd name="T7" fmla="*/ 457 h 46"/>
                <a:gd name="T8" fmla="*/ 223 w 11"/>
                <a:gd name="T9" fmla="*/ 2353 h 46"/>
                <a:gd name="T10" fmla="*/ 326 w 11"/>
                <a:gd name="T11" fmla="*/ 2203 h 46"/>
                <a:gd name="T12" fmla="*/ 398 w 11"/>
                <a:gd name="T13" fmla="*/ 2203 h 46"/>
                <a:gd name="T14" fmla="*/ 398 w 11"/>
                <a:gd name="T15" fmla="*/ 308 h 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" h="46">
                  <a:moveTo>
                    <a:pt x="11" y="6"/>
                  </a:moveTo>
                  <a:cubicBezTo>
                    <a:pt x="11" y="2"/>
                    <a:pt x="8" y="0"/>
                    <a:pt x="6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3"/>
                    <a:pt x="6" y="4"/>
                    <a:pt x="6" y="9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7" y="44"/>
                    <a:pt x="8" y="43"/>
                    <a:pt x="9" y="43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3" name="Freeform 158">
              <a:extLst>
                <a:ext uri="{FF2B5EF4-FFF2-40B4-BE49-F238E27FC236}">
                  <a16:creationId xmlns:a16="http://schemas.microsoft.com/office/drawing/2014/main" id="{064A6828-5B42-4463-B5CF-9D49B0CB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672"/>
              <a:ext cx="105" cy="75"/>
            </a:xfrm>
            <a:custGeom>
              <a:avLst/>
              <a:gdLst>
                <a:gd name="T0" fmla="*/ 1645 w 42"/>
                <a:gd name="T1" fmla="*/ 1192 h 28"/>
                <a:gd name="T2" fmla="*/ 550 w 42"/>
                <a:gd name="T3" fmla="*/ 1192 h 28"/>
                <a:gd name="T4" fmla="*/ 238 w 42"/>
                <a:gd name="T5" fmla="*/ 0 h 28"/>
                <a:gd name="T6" fmla="*/ 83 w 42"/>
                <a:gd name="T7" fmla="*/ 0 h 28"/>
                <a:gd name="T8" fmla="*/ 550 w 42"/>
                <a:gd name="T9" fmla="*/ 1441 h 28"/>
                <a:gd name="T10" fmla="*/ 1645 w 42"/>
                <a:gd name="T11" fmla="*/ 1441 h 28"/>
                <a:gd name="T12" fmla="*/ 1645 w 42"/>
                <a:gd name="T13" fmla="*/ 1227 h 28"/>
                <a:gd name="T14" fmla="*/ 1645 w 42"/>
                <a:gd name="T15" fmla="*/ 11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6" y="23"/>
                    <a:pt x="6" y="13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8" y="28"/>
                    <a:pt x="30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4" name="Freeform 159">
              <a:extLst>
                <a:ext uri="{FF2B5EF4-FFF2-40B4-BE49-F238E27FC236}">
                  <a16:creationId xmlns:a16="http://schemas.microsoft.com/office/drawing/2014/main" id="{66BC1F0A-0A68-4B5A-9049-2D8E1950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5" y="1672"/>
              <a:ext cx="105" cy="75"/>
            </a:xfrm>
            <a:custGeom>
              <a:avLst/>
              <a:gdLst>
                <a:gd name="T0" fmla="*/ 1645 w 42"/>
                <a:gd name="T1" fmla="*/ 1192 h 28"/>
                <a:gd name="T2" fmla="*/ 550 w 42"/>
                <a:gd name="T3" fmla="*/ 1192 h 28"/>
                <a:gd name="T4" fmla="*/ 238 w 42"/>
                <a:gd name="T5" fmla="*/ 0 h 28"/>
                <a:gd name="T6" fmla="*/ 83 w 42"/>
                <a:gd name="T7" fmla="*/ 0 h 28"/>
                <a:gd name="T8" fmla="*/ 550 w 42"/>
                <a:gd name="T9" fmla="*/ 1441 h 28"/>
                <a:gd name="T10" fmla="*/ 1645 w 42"/>
                <a:gd name="T11" fmla="*/ 1441 h 28"/>
                <a:gd name="T12" fmla="*/ 1645 w 42"/>
                <a:gd name="T13" fmla="*/ 1227 h 28"/>
                <a:gd name="T14" fmla="*/ 1645 w 42"/>
                <a:gd name="T15" fmla="*/ 1192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28">
                  <a:moveTo>
                    <a:pt x="42" y="23"/>
                  </a:moveTo>
                  <a:cubicBezTo>
                    <a:pt x="31" y="23"/>
                    <a:pt x="21" y="23"/>
                    <a:pt x="14" y="23"/>
                  </a:cubicBezTo>
                  <a:cubicBezTo>
                    <a:pt x="6" y="23"/>
                    <a:pt x="6" y="13"/>
                    <a:pt x="6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0"/>
                    <a:pt x="0" y="28"/>
                    <a:pt x="14" y="28"/>
                  </a:cubicBezTo>
                  <a:cubicBezTo>
                    <a:pt x="28" y="28"/>
                    <a:pt x="30" y="28"/>
                    <a:pt x="42" y="28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5" name="Freeform 160">
              <a:extLst>
                <a:ext uri="{FF2B5EF4-FFF2-40B4-BE49-F238E27FC236}">
                  <a16:creationId xmlns:a16="http://schemas.microsoft.com/office/drawing/2014/main" id="{9DFCE9D1-47F6-4700-9F5B-21830346D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424"/>
              <a:ext cx="100" cy="139"/>
            </a:xfrm>
            <a:custGeom>
              <a:avLst/>
              <a:gdLst>
                <a:gd name="T0" fmla="*/ 0 w 40"/>
                <a:gd name="T1" fmla="*/ 2657 h 52"/>
                <a:gd name="T2" fmla="*/ 0 w 40"/>
                <a:gd name="T3" fmla="*/ 2045 h 52"/>
                <a:gd name="T4" fmla="*/ 238 w 40"/>
                <a:gd name="T5" fmla="*/ 0 h 52"/>
                <a:gd name="T6" fmla="*/ 1563 w 40"/>
                <a:gd name="T7" fmla="*/ 0 h 52"/>
                <a:gd name="T8" fmla="*/ 395 w 40"/>
                <a:gd name="T9" fmla="*/ 615 h 52"/>
                <a:gd name="T10" fmla="*/ 0 w 40"/>
                <a:gd name="T11" fmla="*/ 2657 h 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52">
                  <a:moveTo>
                    <a:pt x="0" y="52"/>
                  </a:moveTo>
                  <a:cubicBezTo>
                    <a:pt x="0" y="48"/>
                    <a:pt x="0" y="44"/>
                    <a:pt x="0" y="40"/>
                  </a:cubicBezTo>
                  <a:cubicBezTo>
                    <a:pt x="0" y="18"/>
                    <a:pt x="3" y="0"/>
                    <a:pt x="6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3" y="1"/>
                    <a:pt x="13" y="5"/>
                    <a:pt x="10" y="12"/>
                  </a:cubicBezTo>
                  <a:cubicBezTo>
                    <a:pt x="6" y="19"/>
                    <a:pt x="2" y="38"/>
                    <a:pt x="0" y="52"/>
                  </a:cubicBezTo>
                  <a:close/>
                </a:path>
              </a:pathLst>
            </a:custGeom>
            <a:solidFill>
              <a:srgbClr val="E3EE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86" name="Freeform 161">
              <a:extLst>
                <a:ext uri="{FF2B5EF4-FFF2-40B4-BE49-F238E27FC236}">
                  <a16:creationId xmlns:a16="http://schemas.microsoft.com/office/drawing/2014/main" id="{217BEA2D-C955-4410-B5D7-1F52DC1EB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3" y="1512"/>
              <a:ext cx="82" cy="107"/>
            </a:xfrm>
            <a:custGeom>
              <a:avLst/>
              <a:gdLst>
                <a:gd name="T0" fmla="*/ 0 w 33"/>
                <a:gd name="T1" fmla="*/ 2046 h 40"/>
                <a:gd name="T2" fmla="*/ 1260 w 33"/>
                <a:gd name="T3" fmla="*/ 2046 h 40"/>
                <a:gd name="T4" fmla="*/ 1106 w 33"/>
                <a:gd name="T5" fmla="*/ 0 h 40"/>
                <a:gd name="T6" fmla="*/ 845 w 33"/>
                <a:gd name="T7" fmla="*/ 1530 h 40"/>
                <a:gd name="T8" fmla="*/ 0 w 33"/>
                <a:gd name="T9" fmla="*/ 20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40">
                  <a:moveTo>
                    <a:pt x="0" y="40"/>
                  </a:moveTo>
                  <a:cubicBezTo>
                    <a:pt x="33" y="40"/>
                    <a:pt x="33" y="40"/>
                    <a:pt x="33" y="40"/>
                  </a:cubicBezTo>
                  <a:cubicBezTo>
                    <a:pt x="30" y="38"/>
                    <a:pt x="29" y="18"/>
                    <a:pt x="29" y="0"/>
                  </a:cubicBezTo>
                  <a:cubicBezTo>
                    <a:pt x="25" y="7"/>
                    <a:pt x="25" y="26"/>
                    <a:pt x="22" y="30"/>
                  </a:cubicBezTo>
                  <a:cubicBezTo>
                    <a:pt x="20" y="34"/>
                    <a:pt x="10" y="40"/>
                    <a:pt x="0" y="40"/>
                  </a:cubicBezTo>
                  <a:close/>
                </a:path>
              </a:pathLst>
            </a:custGeom>
            <a:solidFill>
              <a:srgbClr val="82B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4" name="Group 162">
            <a:extLst>
              <a:ext uri="{FF2B5EF4-FFF2-40B4-BE49-F238E27FC236}">
                <a16:creationId xmlns:a16="http://schemas.microsoft.com/office/drawing/2014/main" id="{E9110984-0DE2-48BC-8F81-F122EADD3BCF}"/>
              </a:ext>
            </a:extLst>
          </p:cNvPr>
          <p:cNvGrpSpPr>
            <a:grpSpLocks/>
          </p:cNvGrpSpPr>
          <p:nvPr/>
        </p:nvGrpSpPr>
        <p:grpSpPr bwMode="auto">
          <a:xfrm>
            <a:off x="3657600" y="3602038"/>
            <a:ext cx="1500188" cy="2490787"/>
            <a:chOff x="2056" y="2592"/>
            <a:chExt cx="490" cy="813"/>
          </a:xfrm>
        </p:grpSpPr>
        <p:sp>
          <p:nvSpPr>
            <p:cNvPr id="38055" name="Oval 163">
              <a:extLst>
                <a:ext uri="{FF2B5EF4-FFF2-40B4-BE49-F238E27FC236}">
                  <a16:creationId xmlns:a16="http://schemas.microsoft.com/office/drawing/2014/main" id="{DD9E87F0-41DD-480D-A255-5D42E3C5B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2621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56" name="Freeform 164">
              <a:extLst>
                <a:ext uri="{FF2B5EF4-FFF2-40B4-BE49-F238E27FC236}">
                  <a16:creationId xmlns:a16="http://schemas.microsoft.com/office/drawing/2014/main" id="{1B9FCCE8-F7F8-4F36-987B-596AEAF2C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653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7" name="Oval 165">
              <a:extLst>
                <a:ext uri="{FF2B5EF4-FFF2-40B4-BE49-F238E27FC236}">
                  <a16:creationId xmlns:a16="http://schemas.microsoft.com/office/drawing/2014/main" id="{DB98A282-4B58-4F40-BCA6-694FD3DBB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2637"/>
              <a:ext cx="220" cy="35"/>
            </a:xfrm>
            <a:prstGeom prst="ellipse">
              <a:avLst/>
            </a:pr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58" name="Freeform 166">
              <a:extLst>
                <a:ext uri="{FF2B5EF4-FFF2-40B4-BE49-F238E27FC236}">
                  <a16:creationId xmlns:a16="http://schemas.microsoft.com/office/drawing/2014/main" id="{0BF31C30-E889-4F07-AB8B-59E97E61D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4" y="2651"/>
              <a:ext cx="202" cy="21"/>
            </a:xfrm>
            <a:custGeom>
              <a:avLst/>
              <a:gdLst>
                <a:gd name="T0" fmla="*/ 0 w 81"/>
                <a:gd name="T1" fmla="*/ 200 h 8"/>
                <a:gd name="T2" fmla="*/ 1579 w 81"/>
                <a:gd name="T3" fmla="*/ 378 h 8"/>
                <a:gd name="T4" fmla="*/ 3135 w 81"/>
                <a:gd name="T5" fmla="*/ 200 h 8"/>
                <a:gd name="T6" fmla="*/ 1579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3" y="8"/>
                    <a:pt x="41" y="8"/>
                  </a:cubicBezTo>
                  <a:cubicBezTo>
                    <a:pt x="59" y="8"/>
                    <a:pt x="74" y="6"/>
                    <a:pt x="81" y="4"/>
                  </a:cubicBezTo>
                  <a:cubicBezTo>
                    <a:pt x="74" y="2"/>
                    <a:pt x="59" y="0"/>
                    <a:pt x="41" y="0"/>
                  </a:cubicBezTo>
                  <a:cubicBezTo>
                    <a:pt x="23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9" name="Freeform 167">
              <a:extLst>
                <a:ext uri="{FF2B5EF4-FFF2-40B4-BE49-F238E27FC236}">
                  <a16:creationId xmlns:a16="http://schemas.microsoft.com/office/drawing/2014/main" id="{EA7C2885-16D2-4718-B51C-82D522902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696"/>
              <a:ext cx="238" cy="709"/>
            </a:xfrm>
            <a:custGeom>
              <a:avLst/>
              <a:gdLst>
                <a:gd name="T0" fmla="*/ 188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89 w 95"/>
                <a:gd name="T9" fmla="*/ 13428 h 266"/>
                <a:gd name="T10" fmla="*/ 267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8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solidFill>
              <a:srgbClr val="F5A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0" name="Freeform 168">
              <a:extLst>
                <a:ext uri="{FF2B5EF4-FFF2-40B4-BE49-F238E27FC236}">
                  <a16:creationId xmlns:a16="http://schemas.microsoft.com/office/drawing/2014/main" id="{76DA9EE0-5D2D-4670-8ECC-4AEEFD111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669"/>
              <a:ext cx="197" cy="94"/>
            </a:xfrm>
            <a:custGeom>
              <a:avLst/>
              <a:gdLst>
                <a:gd name="T0" fmla="*/ 1504 w 79"/>
                <a:gd name="T1" fmla="*/ 218 h 35"/>
                <a:gd name="T2" fmla="*/ 0 w 79"/>
                <a:gd name="T3" fmla="*/ 56 h 35"/>
                <a:gd name="T4" fmla="*/ 0 w 79"/>
                <a:gd name="T5" fmla="*/ 1571 h 35"/>
                <a:gd name="T6" fmla="*/ 1504 w 79"/>
                <a:gd name="T7" fmla="*/ 1818 h 35"/>
                <a:gd name="T8" fmla="*/ 3052 w 79"/>
                <a:gd name="T9" fmla="*/ 1571 h 35"/>
                <a:gd name="T10" fmla="*/ 3052 w 79"/>
                <a:gd name="T11" fmla="*/ 0 h 35"/>
                <a:gd name="T12" fmla="*/ 1504 w 79"/>
                <a:gd name="T13" fmla="*/ 218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5">
                  <a:moveTo>
                    <a:pt x="39" y="4"/>
                  </a:moveTo>
                  <a:cubicBezTo>
                    <a:pt x="24" y="4"/>
                    <a:pt x="10" y="3"/>
                    <a:pt x="0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17" y="35"/>
                    <a:pt x="39" y="35"/>
                  </a:cubicBezTo>
                  <a:cubicBezTo>
                    <a:pt x="61" y="35"/>
                    <a:pt x="79" y="33"/>
                    <a:pt x="79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9" y="2"/>
                    <a:pt x="54" y="4"/>
                    <a:pt x="39" y="4"/>
                  </a:cubicBezTo>
                  <a:close/>
                </a:path>
              </a:pathLst>
            </a:custGeom>
            <a:solidFill>
              <a:srgbClr val="F18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1" name="Freeform 169">
              <a:extLst>
                <a:ext uri="{FF2B5EF4-FFF2-40B4-BE49-F238E27FC236}">
                  <a16:creationId xmlns:a16="http://schemas.microsoft.com/office/drawing/2014/main" id="{1C5E1FA8-8B8F-4291-B478-711BF3C92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712"/>
              <a:ext cx="160" cy="51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735 h 19"/>
                <a:gd name="T4" fmla="*/ 1533 w 64"/>
                <a:gd name="T5" fmla="*/ 988 h 19"/>
                <a:gd name="T6" fmla="*/ 2500 w 64"/>
                <a:gd name="T7" fmla="*/ 92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9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17" y="19"/>
                    <a:pt x="39" y="19"/>
                  </a:cubicBezTo>
                  <a:cubicBezTo>
                    <a:pt x="49" y="19"/>
                    <a:pt x="57" y="19"/>
                    <a:pt x="64" y="18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2" name="Oval 170">
              <a:extLst>
                <a:ext uri="{FF2B5EF4-FFF2-40B4-BE49-F238E27FC236}">
                  <a16:creationId xmlns:a16="http://schemas.microsoft.com/office/drawing/2014/main" id="{B6E9551A-F5CF-4975-9557-A1F6085D4C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2912"/>
              <a:ext cx="222" cy="35"/>
            </a:xfrm>
            <a:prstGeom prst="ellipse">
              <a:avLst/>
            </a:prstGeom>
            <a:solidFill>
              <a:srgbClr val="D4C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63" name="Oval 171">
              <a:extLst>
                <a:ext uri="{FF2B5EF4-FFF2-40B4-BE49-F238E27FC236}">
                  <a16:creationId xmlns:a16="http://schemas.microsoft.com/office/drawing/2014/main" id="{613E94CA-99F4-4F44-93A5-516FC107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4" y="2912"/>
              <a:ext cx="222" cy="35"/>
            </a:xfrm>
            <a:prstGeom prst="ellipse">
              <a:avLst/>
            </a:prstGeom>
            <a:solidFill>
              <a:srgbClr val="D5E6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64" name="Freeform 172">
              <a:extLst>
                <a:ext uri="{FF2B5EF4-FFF2-40B4-BE49-F238E27FC236}">
                  <a16:creationId xmlns:a16="http://schemas.microsoft.com/office/drawing/2014/main" id="{740FF600-5E2C-4BF2-A907-46CB6006D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928"/>
              <a:ext cx="232" cy="477"/>
            </a:xfrm>
            <a:custGeom>
              <a:avLst/>
              <a:gdLst>
                <a:gd name="T0" fmla="*/ 3522 w 93"/>
                <a:gd name="T1" fmla="*/ 0 h 179"/>
                <a:gd name="T2" fmla="*/ 1816 w 93"/>
                <a:gd name="T3" fmla="*/ 362 h 179"/>
                <a:gd name="T4" fmla="*/ 75 w 93"/>
                <a:gd name="T5" fmla="*/ 0 h 179"/>
                <a:gd name="T6" fmla="*/ 0 w 93"/>
                <a:gd name="T7" fmla="*/ 0 h 179"/>
                <a:gd name="T8" fmla="*/ 30 w 93"/>
                <a:gd name="T9" fmla="*/ 2060 h 179"/>
                <a:gd name="T10" fmla="*/ 1040 w 93"/>
                <a:gd name="T11" fmla="*/ 8570 h 179"/>
                <a:gd name="T12" fmla="*/ 1816 w 93"/>
                <a:gd name="T13" fmla="*/ 9026 h 179"/>
                <a:gd name="T14" fmla="*/ 2594 w 93"/>
                <a:gd name="T15" fmla="*/ 8570 h 179"/>
                <a:gd name="T16" fmla="*/ 3572 w 93"/>
                <a:gd name="T17" fmla="*/ 2060 h 179"/>
                <a:gd name="T18" fmla="*/ 3602 w 93"/>
                <a:gd name="T19" fmla="*/ 0 h 179"/>
                <a:gd name="T20" fmla="*/ 3522 w 93"/>
                <a:gd name="T21" fmla="*/ 0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79">
                  <a:moveTo>
                    <a:pt x="91" y="0"/>
                  </a:moveTo>
                  <a:cubicBezTo>
                    <a:pt x="91" y="4"/>
                    <a:pt x="71" y="7"/>
                    <a:pt x="47" y="7"/>
                  </a:cubicBezTo>
                  <a:cubicBezTo>
                    <a:pt x="22" y="7"/>
                    <a:pt x="2" y="4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25" y="168"/>
                    <a:pt x="27" y="170"/>
                  </a:cubicBezTo>
                  <a:cubicBezTo>
                    <a:pt x="30" y="175"/>
                    <a:pt x="38" y="179"/>
                    <a:pt x="47" y="179"/>
                  </a:cubicBezTo>
                  <a:cubicBezTo>
                    <a:pt x="55" y="179"/>
                    <a:pt x="63" y="175"/>
                    <a:pt x="67" y="170"/>
                  </a:cubicBezTo>
                  <a:cubicBezTo>
                    <a:pt x="68" y="168"/>
                    <a:pt x="92" y="41"/>
                    <a:pt x="92" y="41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8DBB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5" name="Freeform 173">
              <a:extLst>
                <a:ext uri="{FF2B5EF4-FFF2-40B4-BE49-F238E27FC236}">
                  <a16:creationId xmlns:a16="http://schemas.microsoft.com/office/drawing/2014/main" id="{035013D2-5CEF-4F0E-9CA7-BB88BF9E5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707"/>
              <a:ext cx="115" cy="674"/>
            </a:xfrm>
            <a:custGeom>
              <a:avLst/>
              <a:gdLst>
                <a:gd name="T0" fmla="*/ 1800 w 46"/>
                <a:gd name="T1" fmla="*/ 12747 h 253"/>
                <a:gd name="T2" fmla="*/ 1220 w 46"/>
                <a:gd name="T3" fmla="*/ 12292 h 253"/>
                <a:gd name="T4" fmla="*/ 313 w 46"/>
                <a:gd name="T5" fmla="*/ 6146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898 h 253"/>
                <a:gd name="T12" fmla="*/ 83 w 46"/>
                <a:gd name="T13" fmla="*/ 6295 h 253"/>
                <a:gd name="T14" fmla="*/ 938 w 46"/>
                <a:gd name="T15" fmla="*/ 12292 h 253"/>
                <a:gd name="T16" fmla="*/ 1533 w 46"/>
                <a:gd name="T17" fmla="*/ 1274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4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6" name="Freeform 174">
              <a:extLst>
                <a:ext uri="{FF2B5EF4-FFF2-40B4-BE49-F238E27FC236}">
                  <a16:creationId xmlns:a16="http://schemas.microsoft.com/office/drawing/2014/main" id="{3899987B-AD57-4FFB-BC72-884CD5104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760"/>
              <a:ext cx="75" cy="597"/>
            </a:xfrm>
            <a:custGeom>
              <a:avLst/>
              <a:gdLst>
                <a:gd name="T0" fmla="*/ 1175 w 30"/>
                <a:gd name="T1" fmla="*/ 11300 h 224"/>
                <a:gd name="T2" fmla="*/ 283 w 30"/>
                <a:gd name="T3" fmla="*/ 5149 h 224"/>
                <a:gd name="T4" fmla="*/ 0 w 30"/>
                <a:gd name="T5" fmla="*/ 0 h 224"/>
                <a:gd name="T6" fmla="*/ 395 w 30"/>
                <a:gd name="T7" fmla="*/ 5059 h 224"/>
                <a:gd name="T8" fmla="*/ 1175 w 30"/>
                <a:gd name="T9" fmla="*/ 11300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4"/>
                    <a:pt x="8" y="88"/>
                    <a:pt x="10" y="100"/>
                  </a:cubicBezTo>
                  <a:cubicBezTo>
                    <a:pt x="12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ED6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7" name="Freeform 175">
              <a:extLst>
                <a:ext uri="{FF2B5EF4-FFF2-40B4-BE49-F238E27FC236}">
                  <a16:creationId xmlns:a16="http://schemas.microsoft.com/office/drawing/2014/main" id="{1083CF86-8D72-4F6F-AEFD-151236738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803"/>
              <a:ext cx="50" cy="490"/>
            </a:xfrm>
            <a:custGeom>
              <a:avLst/>
              <a:gdLst>
                <a:gd name="T0" fmla="*/ 0 w 20"/>
                <a:gd name="T1" fmla="*/ 0 h 184"/>
                <a:gd name="T2" fmla="*/ 0 w 20"/>
                <a:gd name="T3" fmla="*/ 4077 h 184"/>
                <a:gd name="T4" fmla="*/ 0 w 20"/>
                <a:gd name="T5" fmla="*/ 4533 h 184"/>
                <a:gd name="T6" fmla="*/ 158 w 20"/>
                <a:gd name="T7" fmla="*/ 5531 h 184"/>
                <a:gd name="T8" fmla="*/ 783 w 20"/>
                <a:gd name="T9" fmla="*/ 9254 h 184"/>
                <a:gd name="T10" fmla="*/ 783 w 20"/>
                <a:gd name="T11" fmla="*/ 9254 h 184"/>
                <a:gd name="T12" fmla="*/ 313 w 20"/>
                <a:gd name="T13" fmla="*/ 5475 h 184"/>
                <a:gd name="T14" fmla="*/ 158 w 20"/>
                <a:gd name="T15" fmla="*/ 4474 h 184"/>
                <a:gd name="T16" fmla="*/ 158 w 20"/>
                <a:gd name="T17" fmla="*/ 4077 h 184"/>
                <a:gd name="T18" fmla="*/ 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0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90"/>
                    <a:pt x="0" y="9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1"/>
                    <a:pt x="4" y="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8" name="Freeform 176">
              <a:extLst>
                <a:ext uri="{FF2B5EF4-FFF2-40B4-BE49-F238E27FC236}">
                  <a16:creationId xmlns:a16="http://schemas.microsoft.com/office/drawing/2014/main" id="{5B6BBE08-0310-417B-BFE3-8FB421D45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707"/>
              <a:ext cx="115" cy="674"/>
            </a:xfrm>
            <a:custGeom>
              <a:avLst/>
              <a:gdLst>
                <a:gd name="T0" fmla="*/ 1800 w 46"/>
                <a:gd name="T1" fmla="*/ 12747 h 253"/>
                <a:gd name="T2" fmla="*/ 1220 w 46"/>
                <a:gd name="T3" fmla="*/ 12292 h 253"/>
                <a:gd name="T4" fmla="*/ 313 w 46"/>
                <a:gd name="T5" fmla="*/ 6146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898 h 253"/>
                <a:gd name="T12" fmla="*/ 83 w 46"/>
                <a:gd name="T13" fmla="*/ 6295 h 253"/>
                <a:gd name="T14" fmla="*/ 938 w 46"/>
                <a:gd name="T15" fmla="*/ 12292 h 253"/>
                <a:gd name="T16" fmla="*/ 1533 w 46"/>
                <a:gd name="T17" fmla="*/ 12747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4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FAD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69" name="Freeform 177">
              <a:extLst>
                <a:ext uri="{FF2B5EF4-FFF2-40B4-BE49-F238E27FC236}">
                  <a16:creationId xmlns:a16="http://schemas.microsoft.com/office/drawing/2014/main" id="{F0DD334A-5B4D-482D-83F1-C4C2EA684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936"/>
              <a:ext cx="113" cy="445"/>
            </a:xfrm>
            <a:custGeom>
              <a:avLst/>
              <a:gdLst>
                <a:gd name="T0" fmla="*/ 1185 w 45"/>
                <a:gd name="T1" fmla="*/ 7967 h 167"/>
                <a:gd name="T2" fmla="*/ 284 w 45"/>
                <a:gd name="T3" fmla="*/ 1817 h 167"/>
                <a:gd name="T4" fmla="*/ 208 w 45"/>
                <a:gd name="T5" fmla="*/ 56 h 167"/>
                <a:gd name="T6" fmla="*/ 0 w 45"/>
                <a:gd name="T7" fmla="*/ 0 h 167"/>
                <a:gd name="T8" fmla="*/ 50 w 45"/>
                <a:gd name="T9" fmla="*/ 1569 h 167"/>
                <a:gd name="T10" fmla="*/ 50 w 45"/>
                <a:gd name="T11" fmla="*/ 1967 h 167"/>
                <a:gd name="T12" fmla="*/ 922 w 45"/>
                <a:gd name="T13" fmla="*/ 7967 h 167"/>
                <a:gd name="T14" fmla="*/ 1507 w 45"/>
                <a:gd name="T15" fmla="*/ 8420 h 167"/>
                <a:gd name="T16" fmla="*/ 1790 w 45"/>
                <a:gd name="T17" fmla="*/ 8420 h 167"/>
                <a:gd name="T18" fmla="*/ 1185 w 45"/>
                <a:gd name="T19" fmla="*/ 7967 h 1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67">
                  <a:moveTo>
                    <a:pt x="30" y="158"/>
                  </a:moveTo>
                  <a:cubicBezTo>
                    <a:pt x="28" y="156"/>
                    <a:pt x="7" y="36"/>
                    <a:pt x="7" y="3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7"/>
                    <a:pt x="1" y="39"/>
                  </a:cubicBezTo>
                  <a:cubicBezTo>
                    <a:pt x="5" y="61"/>
                    <a:pt x="22" y="157"/>
                    <a:pt x="23" y="158"/>
                  </a:cubicBezTo>
                  <a:cubicBezTo>
                    <a:pt x="25" y="162"/>
                    <a:pt x="29" y="167"/>
                    <a:pt x="38" y="167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39" y="166"/>
                    <a:pt x="33" y="163"/>
                    <a:pt x="30" y="158"/>
                  </a:cubicBezTo>
                  <a:close/>
                </a:path>
              </a:pathLst>
            </a:custGeom>
            <a:solidFill>
              <a:srgbClr val="6C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0" name="Freeform 178">
              <a:extLst>
                <a:ext uri="{FF2B5EF4-FFF2-40B4-BE49-F238E27FC236}">
                  <a16:creationId xmlns:a16="http://schemas.microsoft.com/office/drawing/2014/main" id="{9614B396-2805-4FD1-ACC7-B4FFE5824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917"/>
              <a:ext cx="8" cy="22"/>
            </a:xfrm>
            <a:custGeom>
              <a:avLst/>
              <a:gdLst>
                <a:gd name="T0" fmla="*/ 149 w 3"/>
                <a:gd name="T1" fmla="*/ 462 h 8"/>
                <a:gd name="T2" fmla="*/ 93 w 3"/>
                <a:gd name="T3" fmla="*/ 0 h 8"/>
                <a:gd name="T4" fmla="*/ 0 w 3"/>
                <a:gd name="T5" fmla="*/ 61 h 8"/>
                <a:gd name="T6" fmla="*/ 56 w 3"/>
                <a:gd name="T7" fmla="*/ 462 h 8"/>
                <a:gd name="T8" fmla="*/ 149 w 3"/>
                <a:gd name="T9" fmla="*/ 46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6"/>
                    <a:pt x="2" y="3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lose/>
                </a:path>
              </a:pathLst>
            </a:custGeom>
            <a:solidFill>
              <a:srgbClr val="6394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1" name="Freeform 179">
              <a:extLst>
                <a:ext uri="{FF2B5EF4-FFF2-40B4-BE49-F238E27FC236}">
                  <a16:creationId xmlns:a16="http://schemas.microsoft.com/office/drawing/2014/main" id="{A34AD856-87AA-47C9-92E0-5AEC6A7E1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2939"/>
              <a:ext cx="62" cy="418"/>
            </a:xfrm>
            <a:custGeom>
              <a:avLst/>
              <a:gdLst>
                <a:gd name="T0" fmla="*/ 74 w 25"/>
                <a:gd name="T1" fmla="*/ 1757 h 157"/>
                <a:gd name="T2" fmla="*/ 947 w 25"/>
                <a:gd name="T3" fmla="*/ 7889 h 157"/>
                <a:gd name="T4" fmla="*/ 184 w 25"/>
                <a:gd name="T5" fmla="*/ 1659 h 157"/>
                <a:gd name="T6" fmla="*/ 74 w 25"/>
                <a:gd name="T7" fmla="*/ 0 h 157"/>
                <a:gd name="T8" fmla="*/ 0 w 25"/>
                <a:gd name="T9" fmla="*/ 0 h 157"/>
                <a:gd name="T10" fmla="*/ 74 w 25"/>
                <a:gd name="T11" fmla="*/ 1757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7">
                  <a:moveTo>
                    <a:pt x="2" y="35"/>
                  </a:moveTo>
                  <a:cubicBezTo>
                    <a:pt x="2" y="35"/>
                    <a:pt x="23" y="155"/>
                    <a:pt x="25" y="157"/>
                  </a:cubicBezTo>
                  <a:cubicBezTo>
                    <a:pt x="25" y="157"/>
                    <a:pt x="7" y="45"/>
                    <a:pt x="5" y="33"/>
                  </a:cubicBezTo>
                  <a:cubicBezTo>
                    <a:pt x="4" y="28"/>
                    <a:pt x="3" y="15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2" y="35"/>
                  </a:lnTo>
                  <a:close/>
                </a:path>
              </a:pathLst>
            </a:custGeom>
            <a:solidFill>
              <a:srgbClr val="337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2" name="Freeform 180">
              <a:extLst>
                <a:ext uri="{FF2B5EF4-FFF2-40B4-BE49-F238E27FC236}">
                  <a16:creationId xmlns:a16="http://schemas.microsoft.com/office/drawing/2014/main" id="{0576F18F-E533-4716-A04B-F1627D9B98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1" y="2723"/>
              <a:ext cx="103" cy="669"/>
            </a:xfrm>
            <a:custGeom>
              <a:avLst/>
              <a:gdLst>
                <a:gd name="T0" fmla="*/ 1585 w 41"/>
                <a:gd name="T1" fmla="*/ 0 h 251"/>
                <a:gd name="T2" fmla="*/ 1477 w 41"/>
                <a:gd name="T3" fmla="*/ 5605 h 251"/>
                <a:gd name="T4" fmla="*/ 1427 w 41"/>
                <a:gd name="T5" fmla="*/ 6002 h 251"/>
                <a:gd name="T6" fmla="*/ 472 w 41"/>
                <a:gd name="T7" fmla="*/ 12213 h 251"/>
                <a:gd name="T8" fmla="*/ 0 w 41"/>
                <a:gd name="T9" fmla="*/ 12666 h 251"/>
                <a:gd name="T10" fmla="*/ 0 w 41"/>
                <a:gd name="T11" fmla="*/ 12666 h 251"/>
                <a:gd name="T12" fmla="*/ 631 w 41"/>
                <a:gd name="T13" fmla="*/ 12269 h 251"/>
                <a:gd name="T14" fmla="*/ 1585 w 41"/>
                <a:gd name="T15" fmla="*/ 6061 h 251"/>
                <a:gd name="T16" fmla="*/ 1585 w 41"/>
                <a:gd name="T17" fmla="*/ 5605 h 251"/>
                <a:gd name="T18" fmla="*/ 1585 w 41"/>
                <a:gd name="T19" fmla="*/ 0 h 251"/>
                <a:gd name="T20" fmla="*/ 631 w 41"/>
                <a:gd name="T21" fmla="*/ 12269 h 251"/>
                <a:gd name="T22" fmla="*/ 631 w 41"/>
                <a:gd name="T23" fmla="*/ 12269 h 251"/>
                <a:gd name="T24" fmla="*/ 631 w 41"/>
                <a:gd name="T25" fmla="*/ 12269 h 251"/>
                <a:gd name="T26" fmla="*/ 631 w 41"/>
                <a:gd name="T27" fmla="*/ 12269 h 251"/>
                <a:gd name="T28" fmla="*/ 631 w 41"/>
                <a:gd name="T29" fmla="*/ 12303 h 251"/>
                <a:gd name="T30" fmla="*/ 631 w 41"/>
                <a:gd name="T31" fmla="*/ 12269 h 251"/>
                <a:gd name="T32" fmla="*/ 631 w 41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51">
                  <a:moveTo>
                    <a:pt x="40" y="0"/>
                  </a:moveTo>
                  <a:cubicBezTo>
                    <a:pt x="40" y="4"/>
                    <a:pt x="37" y="110"/>
                    <a:pt x="37" y="111"/>
                  </a:cubicBezTo>
                  <a:cubicBezTo>
                    <a:pt x="37" y="111"/>
                    <a:pt x="36" y="119"/>
                    <a:pt x="36" y="119"/>
                  </a:cubicBezTo>
                  <a:cubicBezTo>
                    <a:pt x="25" y="178"/>
                    <a:pt x="14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7" y="242"/>
                    <a:pt x="19" y="231"/>
                    <a:pt x="40" y="12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1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3" name="Freeform 181">
              <a:extLst>
                <a:ext uri="{FF2B5EF4-FFF2-40B4-BE49-F238E27FC236}">
                  <a16:creationId xmlns:a16="http://schemas.microsoft.com/office/drawing/2014/main" id="{1FAF03E8-60E6-4FE9-8EBC-4CC33E4217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709"/>
              <a:ext cx="162" cy="683"/>
            </a:xfrm>
            <a:custGeom>
              <a:avLst/>
              <a:gdLst>
                <a:gd name="T0" fmla="*/ 2428 w 65"/>
                <a:gd name="T1" fmla="*/ 56 h 256"/>
                <a:gd name="T2" fmla="*/ 882 w 65"/>
                <a:gd name="T3" fmla="*/ 205 h 256"/>
                <a:gd name="T4" fmla="*/ 0 w 65"/>
                <a:gd name="T5" fmla="*/ 149 h 256"/>
                <a:gd name="T6" fmla="*/ 1236 w 65"/>
                <a:gd name="T7" fmla="*/ 398 h 256"/>
                <a:gd name="T8" fmla="*/ 2044 w 65"/>
                <a:gd name="T9" fmla="*/ 1425 h 256"/>
                <a:gd name="T10" fmla="*/ 2086 w 65"/>
                <a:gd name="T11" fmla="*/ 5624 h 256"/>
                <a:gd name="T12" fmla="*/ 2044 w 65"/>
                <a:gd name="T13" fmla="*/ 6136 h 256"/>
                <a:gd name="T14" fmla="*/ 1266 w 65"/>
                <a:gd name="T15" fmla="*/ 12513 h 256"/>
                <a:gd name="T16" fmla="*/ 653 w 65"/>
                <a:gd name="T17" fmla="*/ 12969 h 256"/>
                <a:gd name="T18" fmla="*/ 962 w 65"/>
                <a:gd name="T19" fmla="*/ 12969 h 256"/>
                <a:gd name="T20" fmla="*/ 1503 w 65"/>
                <a:gd name="T21" fmla="*/ 12513 h 256"/>
                <a:gd name="T22" fmla="*/ 2428 w 65"/>
                <a:gd name="T23" fmla="*/ 6286 h 256"/>
                <a:gd name="T24" fmla="*/ 2477 w 65"/>
                <a:gd name="T25" fmla="*/ 5864 h 256"/>
                <a:gd name="T26" fmla="*/ 2510 w 65"/>
                <a:gd name="T27" fmla="*/ 248 h 256"/>
                <a:gd name="T28" fmla="*/ 2428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3" y="3"/>
                    <a:pt x="38" y="4"/>
                    <a:pt x="23" y="4"/>
                  </a:cubicBezTo>
                  <a:cubicBezTo>
                    <a:pt x="15" y="4"/>
                    <a:pt x="7" y="4"/>
                    <a:pt x="0" y="3"/>
                  </a:cubicBezTo>
                  <a:cubicBezTo>
                    <a:pt x="10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4" y="111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34" y="245"/>
                    <a:pt x="33" y="247"/>
                  </a:cubicBezTo>
                  <a:cubicBezTo>
                    <a:pt x="30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1" y="246"/>
                    <a:pt x="59" y="146"/>
                    <a:pt x="63" y="124"/>
                  </a:cubicBezTo>
                  <a:cubicBezTo>
                    <a:pt x="63" y="122"/>
                    <a:pt x="64" y="116"/>
                    <a:pt x="64" y="116"/>
                  </a:cubicBezTo>
                  <a:cubicBezTo>
                    <a:pt x="64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ED69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4" name="Freeform 182">
              <a:extLst>
                <a:ext uri="{FF2B5EF4-FFF2-40B4-BE49-F238E27FC236}">
                  <a16:creationId xmlns:a16="http://schemas.microsoft.com/office/drawing/2014/main" id="{8CB0D09D-96D7-4097-A585-5830A6CFA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712"/>
              <a:ext cx="157" cy="48"/>
            </a:xfrm>
            <a:custGeom>
              <a:avLst/>
              <a:gdLst>
                <a:gd name="T0" fmla="*/ 2427 w 63"/>
                <a:gd name="T1" fmla="*/ 704 h 18"/>
                <a:gd name="T2" fmla="*/ 2427 w 63"/>
                <a:gd name="T3" fmla="*/ 0 h 18"/>
                <a:gd name="T4" fmla="*/ 882 w 63"/>
                <a:gd name="T5" fmla="*/ 149 h 18"/>
                <a:gd name="T6" fmla="*/ 0 w 63"/>
                <a:gd name="T7" fmla="*/ 93 h 18"/>
                <a:gd name="T8" fmla="*/ 1236 w 63"/>
                <a:gd name="T9" fmla="*/ 363 h 18"/>
                <a:gd name="T10" fmla="*/ 1961 w 63"/>
                <a:gd name="T11" fmla="*/ 909 h 18"/>
                <a:gd name="T12" fmla="*/ 2427 w 63"/>
                <a:gd name="T13" fmla="*/ 70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8">
                  <a:moveTo>
                    <a:pt x="63" y="14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3" y="2"/>
                    <a:pt x="38" y="3"/>
                    <a:pt x="23" y="3"/>
                  </a:cubicBezTo>
                  <a:cubicBezTo>
                    <a:pt x="15" y="3"/>
                    <a:pt x="7" y="3"/>
                    <a:pt x="0" y="2"/>
                  </a:cubicBezTo>
                  <a:cubicBezTo>
                    <a:pt x="10" y="5"/>
                    <a:pt x="24" y="7"/>
                    <a:pt x="32" y="7"/>
                  </a:cubicBezTo>
                  <a:cubicBezTo>
                    <a:pt x="39" y="8"/>
                    <a:pt x="47" y="9"/>
                    <a:pt x="51" y="18"/>
                  </a:cubicBezTo>
                  <a:cubicBezTo>
                    <a:pt x="58" y="17"/>
                    <a:pt x="63" y="15"/>
                    <a:pt x="63" y="14"/>
                  </a:cubicBezTo>
                  <a:close/>
                </a:path>
              </a:pathLst>
            </a:custGeom>
            <a:solidFill>
              <a:srgbClr val="E73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5" name="Freeform 183">
              <a:extLst>
                <a:ext uri="{FF2B5EF4-FFF2-40B4-BE49-F238E27FC236}">
                  <a16:creationId xmlns:a16="http://schemas.microsoft.com/office/drawing/2014/main" id="{44FFDDB3-2499-427B-8C7F-0DF582FA9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917"/>
              <a:ext cx="25" cy="24"/>
            </a:xfrm>
            <a:custGeom>
              <a:avLst/>
              <a:gdLst>
                <a:gd name="T0" fmla="*/ 395 w 10"/>
                <a:gd name="T1" fmla="*/ 93 h 9"/>
                <a:gd name="T2" fmla="*/ 0 w 10"/>
                <a:gd name="T3" fmla="*/ 0 h 9"/>
                <a:gd name="T4" fmla="*/ 0 w 10"/>
                <a:gd name="T5" fmla="*/ 456 h 9"/>
                <a:gd name="T6" fmla="*/ 395 w 10"/>
                <a:gd name="T7" fmla="*/ 363 h 9"/>
                <a:gd name="T8" fmla="*/ 395 w 10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2"/>
                  </a:moveTo>
                  <a:cubicBezTo>
                    <a:pt x="8" y="1"/>
                    <a:pt x="4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4" y="8"/>
                    <a:pt x="8" y="8"/>
                    <a:pt x="10" y="7"/>
                  </a:cubicBezTo>
                  <a:cubicBezTo>
                    <a:pt x="10" y="5"/>
                    <a:pt x="10" y="3"/>
                    <a:pt x="10" y="2"/>
                  </a:cubicBezTo>
                  <a:close/>
                </a:path>
              </a:pathLst>
            </a:custGeom>
            <a:solidFill>
              <a:srgbClr val="79A2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6" name="Freeform 184">
              <a:extLst>
                <a:ext uri="{FF2B5EF4-FFF2-40B4-BE49-F238E27FC236}">
                  <a16:creationId xmlns:a16="http://schemas.microsoft.com/office/drawing/2014/main" id="{882F9517-477B-44F3-AAE2-977F50AD2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2936"/>
              <a:ext cx="118" cy="456"/>
            </a:xfrm>
            <a:custGeom>
              <a:avLst/>
              <a:gdLst>
                <a:gd name="T0" fmla="*/ 1865 w 47"/>
                <a:gd name="T1" fmla="*/ 1571 h 171"/>
                <a:gd name="T2" fmla="*/ 1865 w 47"/>
                <a:gd name="T3" fmla="*/ 0 h 171"/>
                <a:gd name="T4" fmla="*/ 1469 w 47"/>
                <a:gd name="T5" fmla="*/ 93 h 171"/>
                <a:gd name="T6" fmla="*/ 1469 w 47"/>
                <a:gd name="T7" fmla="*/ 1309 h 171"/>
                <a:gd name="T8" fmla="*/ 1424 w 47"/>
                <a:gd name="T9" fmla="*/ 1821 h 171"/>
                <a:gd name="T10" fmla="*/ 630 w 47"/>
                <a:gd name="T11" fmla="*/ 8192 h 171"/>
                <a:gd name="T12" fmla="*/ 0 w 47"/>
                <a:gd name="T13" fmla="*/ 8648 h 171"/>
                <a:gd name="T14" fmla="*/ 316 w 47"/>
                <a:gd name="T15" fmla="*/ 8648 h 171"/>
                <a:gd name="T16" fmla="*/ 869 w 47"/>
                <a:gd name="T17" fmla="*/ 8192 h 171"/>
                <a:gd name="T18" fmla="*/ 1823 w 47"/>
                <a:gd name="T19" fmla="*/ 1971 h 171"/>
                <a:gd name="T20" fmla="*/ 1865 w 47"/>
                <a:gd name="T21" fmla="*/ 1571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71">
                  <a:moveTo>
                    <a:pt x="47" y="31"/>
                  </a:moveTo>
                  <a:cubicBezTo>
                    <a:pt x="47" y="31"/>
                    <a:pt x="47" y="17"/>
                    <a:pt x="47" y="0"/>
                  </a:cubicBezTo>
                  <a:cubicBezTo>
                    <a:pt x="45" y="1"/>
                    <a:pt x="41" y="1"/>
                    <a:pt x="37" y="2"/>
                  </a:cubicBezTo>
                  <a:cubicBezTo>
                    <a:pt x="37" y="11"/>
                    <a:pt x="37" y="20"/>
                    <a:pt x="37" y="2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17" y="160"/>
                    <a:pt x="16" y="162"/>
                  </a:cubicBezTo>
                  <a:cubicBezTo>
                    <a:pt x="13" y="167"/>
                    <a:pt x="7" y="170"/>
                    <a:pt x="0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16" y="171"/>
                    <a:pt x="21" y="166"/>
                    <a:pt x="22" y="162"/>
                  </a:cubicBezTo>
                  <a:cubicBezTo>
                    <a:pt x="24" y="161"/>
                    <a:pt x="42" y="61"/>
                    <a:pt x="46" y="39"/>
                  </a:cubicBezTo>
                  <a:cubicBezTo>
                    <a:pt x="46" y="37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337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7" name="Freeform 185">
              <a:extLst>
                <a:ext uri="{FF2B5EF4-FFF2-40B4-BE49-F238E27FC236}">
                  <a16:creationId xmlns:a16="http://schemas.microsoft.com/office/drawing/2014/main" id="{223D3540-AC6F-4512-9696-4ACE56AA5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784"/>
              <a:ext cx="53" cy="584"/>
            </a:xfrm>
            <a:custGeom>
              <a:avLst/>
              <a:gdLst>
                <a:gd name="T0" fmla="*/ 644 w 21"/>
                <a:gd name="T1" fmla="*/ 4757 h 219"/>
                <a:gd name="T2" fmla="*/ 803 w 21"/>
                <a:gd name="T3" fmla="*/ 0 h 219"/>
                <a:gd name="T4" fmla="*/ 853 w 21"/>
                <a:gd name="T5" fmla="*/ 4189 h 219"/>
                <a:gd name="T6" fmla="*/ 803 w 21"/>
                <a:gd name="T7" fmla="*/ 4701 h 219"/>
                <a:gd name="T8" fmla="*/ 0 w 21"/>
                <a:gd name="T9" fmla="*/ 11072 h 219"/>
                <a:gd name="T10" fmla="*/ 644 w 21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9">
                  <a:moveTo>
                    <a:pt x="16" y="94"/>
                  </a:moveTo>
                  <a:cubicBezTo>
                    <a:pt x="18" y="79"/>
                    <a:pt x="19" y="17"/>
                    <a:pt x="20" y="0"/>
                  </a:cubicBezTo>
                  <a:cubicBezTo>
                    <a:pt x="21" y="14"/>
                    <a:pt x="21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1" y="217"/>
                    <a:pt x="0" y="219"/>
                  </a:cubicBezTo>
                  <a:cubicBezTo>
                    <a:pt x="0" y="219"/>
                    <a:pt x="14" y="109"/>
                    <a:pt x="16" y="94"/>
                  </a:cubicBezTo>
                  <a:close/>
                </a:path>
              </a:pathLst>
            </a:custGeom>
            <a:solidFill>
              <a:srgbClr val="FAD7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8" name="Freeform 186">
              <a:extLst>
                <a:ext uri="{FF2B5EF4-FFF2-40B4-BE49-F238E27FC236}">
                  <a16:creationId xmlns:a16="http://schemas.microsoft.com/office/drawing/2014/main" id="{37C7ED6A-0B95-4B41-BEF1-4B98B09A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915"/>
              <a:ext cx="8" cy="26"/>
            </a:xfrm>
            <a:custGeom>
              <a:avLst/>
              <a:gdLst>
                <a:gd name="T0" fmla="*/ 0 w 3"/>
                <a:gd name="T1" fmla="*/ 460 h 10"/>
                <a:gd name="T2" fmla="*/ 149 w 3"/>
                <a:gd name="T3" fmla="*/ 460 h 10"/>
                <a:gd name="T4" fmla="*/ 149 w 3"/>
                <a:gd name="T5" fmla="*/ 55 h 10"/>
                <a:gd name="T6" fmla="*/ 0 w 3"/>
                <a:gd name="T7" fmla="*/ 0 h 10"/>
                <a:gd name="T8" fmla="*/ 0 w 3"/>
                <a:gd name="T9" fmla="*/ 460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10"/>
                    <a:pt x="2" y="10"/>
                    <a:pt x="3" y="10"/>
                  </a:cubicBezTo>
                  <a:cubicBezTo>
                    <a:pt x="3" y="7"/>
                    <a:pt x="3" y="4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4"/>
                    <a:pt x="0" y="7"/>
                    <a:pt x="0" y="10"/>
                  </a:cubicBezTo>
                  <a:close/>
                </a:path>
              </a:pathLst>
            </a:custGeom>
            <a:solidFill>
              <a:srgbClr val="DAE9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79" name="Freeform 187">
              <a:extLst>
                <a:ext uri="{FF2B5EF4-FFF2-40B4-BE49-F238E27FC236}">
                  <a16:creationId xmlns:a16="http://schemas.microsoft.com/office/drawing/2014/main" id="{014359EC-85D5-4D88-A28A-48D59BFF4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941"/>
              <a:ext cx="53" cy="427"/>
            </a:xfrm>
            <a:custGeom>
              <a:avLst/>
              <a:gdLst>
                <a:gd name="T0" fmla="*/ 853 w 21"/>
                <a:gd name="T1" fmla="*/ 1217 h 160"/>
                <a:gd name="T2" fmla="*/ 853 w 21"/>
                <a:gd name="T3" fmla="*/ 0 h 160"/>
                <a:gd name="T4" fmla="*/ 727 w 21"/>
                <a:gd name="T5" fmla="*/ 0 h 160"/>
                <a:gd name="T6" fmla="*/ 644 w 21"/>
                <a:gd name="T7" fmla="*/ 1767 h 160"/>
                <a:gd name="T8" fmla="*/ 0 w 21"/>
                <a:gd name="T9" fmla="*/ 8118 h 160"/>
                <a:gd name="T10" fmla="*/ 803 w 21"/>
                <a:gd name="T11" fmla="*/ 1732 h 160"/>
                <a:gd name="T12" fmla="*/ 853 w 21"/>
                <a:gd name="T13" fmla="*/ 1217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0">
                  <a:moveTo>
                    <a:pt x="21" y="24"/>
                  </a:moveTo>
                  <a:cubicBezTo>
                    <a:pt x="21" y="18"/>
                    <a:pt x="21" y="9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8" y="16"/>
                    <a:pt x="17" y="29"/>
                    <a:pt x="16" y="35"/>
                  </a:cubicBezTo>
                  <a:cubicBezTo>
                    <a:pt x="14" y="50"/>
                    <a:pt x="0" y="160"/>
                    <a:pt x="0" y="160"/>
                  </a:cubicBezTo>
                  <a:cubicBezTo>
                    <a:pt x="1" y="158"/>
                    <a:pt x="20" y="34"/>
                    <a:pt x="20" y="34"/>
                  </a:cubicBezTo>
                  <a:lnTo>
                    <a:pt x="21" y="24"/>
                  </a:lnTo>
                  <a:close/>
                </a:path>
              </a:pathLst>
            </a:custGeom>
            <a:solidFill>
              <a:srgbClr val="6C9A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0" name="Freeform 188">
              <a:extLst>
                <a:ext uri="{FF2B5EF4-FFF2-40B4-BE49-F238E27FC236}">
                  <a16:creationId xmlns:a16="http://schemas.microsoft.com/office/drawing/2014/main" id="{24665E0A-7CEC-43A7-AD76-FED4C080C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2653"/>
              <a:ext cx="105" cy="54"/>
            </a:xfrm>
            <a:custGeom>
              <a:avLst/>
              <a:gdLst>
                <a:gd name="T0" fmla="*/ 0 w 42"/>
                <a:gd name="T1" fmla="*/ 1064 h 20"/>
                <a:gd name="T2" fmla="*/ 1645 w 42"/>
                <a:gd name="T3" fmla="*/ 475 h 20"/>
                <a:gd name="T4" fmla="*/ 1645 w 42"/>
                <a:gd name="T5" fmla="*/ 0 h 20"/>
                <a:gd name="T6" fmla="*/ 0 w 42"/>
                <a:gd name="T7" fmla="*/ 626 h 20"/>
                <a:gd name="T8" fmla="*/ 0 w 42"/>
                <a:gd name="T9" fmla="*/ 10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4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4" y="10"/>
                    <a:pt x="0" y="12"/>
                  </a:cubicBezTo>
                  <a:cubicBezTo>
                    <a:pt x="1" y="15"/>
                    <a:pt x="0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1" name="Freeform 189">
              <a:extLst>
                <a:ext uri="{FF2B5EF4-FFF2-40B4-BE49-F238E27FC236}">
                  <a16:creationId xmlns:a16="http://schemas.microsoft.com/office/drawing/2014/main" id="{09848617-4A03-4565-BDBC-86E0FAE93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672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2" name="Freeform 190">
              <a:extLst>
                <a:ext uri="{FF2B5EF4-FFF2-40B4-BE49-F238E27FC236}">
                  <a16:creationId xmlns:a16="http://schemas.microsoft.com/office/drawing/2014/main" id="{5171D735-61E8-46DD-A4A5-DB10FB28C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680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56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3" name="Freeform 191">
              <a:extLst>
                <a:ext uri="{FF2B5EF4-FFF2-40B4-BE49-F238E27FC236}">
                  <a16:creationId xmlns:a16="http://schemas.microsoft.com/office/drawing/2014/main" id="{F9D2867B-59E9-4001-BB31-A5415DFE5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664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4" name="Freeform 192">
              <a:extLst>
                <a:ext uri="{FF2B5EF4-FFF2-40B4-BE49-F238E27FC236}">
                  <a16:creationId xmlns:a16="http://schemas.microsoft.com/office/drawing/2014/main" id="{300ED25C-E6FF-4FD6-ADC3-19B1EA437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920"/>
              <a:ext cx="13" cy="19"/>
            </a:xfrm>
            <a:custGeom>
              <a:avLst/>
              <a:gdLst>
                <a:gd name="T0" fmla="*/ 229 w 5"/>
                <a:gd name="T1" fmla="*/ 383 h 7"/>
                <a:gd name="T2" fmla="*/ 177 w 5"/>
                <a:gd name="T3" fmla="*/ 0 h 7"/>
                <a:gd name="T4" fmla="*/ 0 w 5"/>
                <a:gd name="T5" fmla="*/ 60 h 7"/>
                <a:gd name="T6" fmla="*/ 0 w 5"/>
                <a:gd name="T7" fmla="*/ 318 h 7"/>
                <a:gd name="T8" fmla="*/ 229 w 5"/>
                <a:gd name="T9" fmla="*/ 38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6"/>
                    <a:pt x="5" y="7"/>
                  </a:cubicBezTo>
                  <a:close/>
                </a:path>
              </a:pathLst>
            </a:custGeom>
            <a:solidFill>
              <a:srgbClr val="9FBB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5" name="Freeform 193">
              <a:extLst>
                <a:ext uri="{FF2B5EF4-FFF2-40B4-BE49-F238E27FC236}">
                  <a16:creationId xmlns:a16="http://schemas.microsoft.com/office/drawing/2014/main" id="{7275146F-6BEF-466B-97EA-091F915FC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933"/>
              <a:ext cx="212" cy="14"/>
            </a:xfrm>
            <a:custGeom>
              <a:avLst/>
              <a:gdLst>
                <a:gd name="T0" fmla="*/ 3290 w 85"/>
                <a:gd name="T1" fmla="*/ 0 h 5"/>
                <a:gd name="T2" fmla="*/ 1661 w 85"/>
                <a:gd name="T3" fmla="*/ 305 h 5"/>
                <a:gd name="T4" fmla="*/ 0 w 8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5">
                  <a:moveTo>
                    <a:pt x="85" y="0"/>
                  </a:moveTo>
                  <a:cubicBezTo>
                    <a:pt x="80" y="3"/>
                    <a:pt x="63" y="5"/>
                    <a:pt x="43" y="5"/>
                  </a:cubicBezTo>
                  <a:cubicBezTo>
                    <a:pt x="23" y="5"/>
                    <a:pt x="6" y="3"/>
                    <a:pt x="0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6" name="Freeform 194">
              <a:extLst>
                <a:ext uri="{FF2B5EF4-FFF2-40B4-BE49-F238E27FC236}">
                  <a16:creationId xmlns:a16="http://schemas.microsoft.com/office/drawing/2014/main" id="{22EBBA10-E780-484C-AE36-76EDBA1AA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909"/>
              <a:ext cx="140" cy="6"/>
            </a:xfrm>
            <a:custGeom>
              <a:avLst/>
              <a:gdLst>
                <a:gd name="T0" fmla="*/ 0 w 56"/>
                <a:gd name="T1" fmla="*/ 162 h 2"/>
                <a:gd name="T2" fmla="*/ 0 w 56"/>
                <a:gd name="T3" fmla="*/ 162 h 2"/>
                <a:gd name="T4" fmla="*/ 1220 w 56"/>
                <a:gd name="T5" fmla="*/ 81 h 2"/>
                <a:gd name="T6" fmla="*/ 2188 w 56"/>
                <a:gd name="T7" fmla="*/ 81 h 2"/>
                <a:gd name="T8" fmla="*/ 2188 w 56"/>
                <a:gd name="T9" fmla="*/ 81 h 2"/>
                <a:gd name="T10" fmla="*/ 1220 w 56"/>
                <a:gd name="T11" fmla="*/ 0 h 2"/>
                <a:gd name="T12" fmla="*/ 0 w 56"/>
                <a:gd name="T13" fmla="*/ 16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1" y="1"/>
                  </a:cubicBezTo>
                  <a:cubicBezTo>
                    <a:pt x="40" y="1"/>
                    <a:pt x="48" y="0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48" y="0"/>
                    <a:pt x="40" y="0"/>
                    <a:pt x="31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7" name="Freeform 195">
              <a:extLst>
                <a:ext uri="{FF2B5EF4-FFF2-40B4-BE49-F238E27FC236}">
                  <a16:creationId xmlns:a16="http://schemas.microsoft.com/office/drawing/2014/main" id="{3FCAF687-1ACF-485E-9F23-AB8E5254F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912"/>
              <a:ext cx="140" cy="5"/>
            </a:xfrm>
            <a:custGeom>
              <a:avLst/>
              <a:gdLst>
                <a:gd name="T0" fmla="*/ 0 w 56"/>
                <a:gd name="T1" fmla="*/ 83 h 2"/>
                <a:gd name="T2" fmla="*/ 0 w 56"/>
                <a:gd name="T3" fmla="*/ 83 h 2"/>
                <a:gd name="T4" fmla="*/ 1220 w 56"/>
                <a:gd name="T5" fmla="*/ 50 h 2"/>
                <a:gd name="T6" fmla="*/ 2188 w 56"/>
                <a:gd name="T7" fmla="*/ 50 h 2"/>
                <a:gd name="T8" fmla="*/ 2188 w 56"/>
                <a:gd name="T9" fmla="*/ 50 h 2"/>
                <a:gd name="T10" fmla="*/ 1220 w 56"/>
                <a:gd name="T11" fmla="*/ 0 h 2"/>
                <a:gd name="T12" fmla="*/ 0 w 56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1" y="1"/>
                  </a:cubicBezTo>
                  <a:cubicBezTo>
                    <a:pt x="40" y="1"/>
                    <a:pt x="48" y="0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48" y="0"/>
                    <a:pt x="40" y="0"/>
                    <a:pt x="31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337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88" name="Oval 196">
              <a:extLst>
                <a:ext uri="{FF2B5EF4-FFF2-40B4-BE49-F238E27FC236}">
                  <a16:creationId xmlns:a16="http://schemas.microsoft.com/office/drawing/2014/main" id="{D5EDFD5F-7826-482C-AFCA-97DA16870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93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89" name="Oval 197">
              <a:extLst>
                <a:ext uri="{FF2B5EF4-FFF2-40B4-BE49-F238E27FC236}">
                  <a16:creationId xmlns:a16="http://schemas.microsoft.com/office/drawing/2014/main" id="{7976EFF9-94AF-429B-82F4-64048ACF2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" y="293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0" name="Oval 198">
              <a:extLst>
                <a:ext uri="{FF2B5EF4-FFF2-40B4-BE49-F238E27FC236}">
                  <a16:creationId xmlns:a16="http://schemas.microsoft.com/office/drawing/2014/main" id="{93A54C3B-0AB9-4DE7-B8DC-382059CC9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931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1" name="Oval 199">
              <a:extLst>
                <a:ext uri="{FF2B5EF4-FFF2-40B4-BE49-F238E27FC236}">
                  <a16:creationId xmlns:a16="http://schemas.microsoft.com/office/drawing/2014/main" id="{FB742F40-D945-44B4-8C44-745D876CB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4" y="274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2" name="Oval 200">
              <a:extLst>
                <a:ext uri="{FF2B5EF4-FFF2-40B4-BE49-F238E27FC236}">
                  <a16:creationId xmlns:a16="http://schemas.microsoft.com/office/drawing/2014/main" id="{4D746EEC-B3BB-46C1-8D99-257916C44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1" y="2755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3" name="Oval 201">
              <a:extLst>
                <a:ext uri="{FF2B5EF4-FFF2-40B4-BE49-F238E27FC236}">
                  <a16:creationId xmlns:a16="http://schemas.microsoft.com/office/drawing/2014/main" id="{9E4269CE-9E14-4915-A7A6-C2EC153AA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274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4" name="Oval 202">
              <a:extLst>
                <a:ext uri="{FF2B5EF4-FFF2-40B4-BE49-F238E27FC236}">
                  <a16:creationId xmlns:a16="http://schemas.microsoft.com/office/drawing/2014/main" id="{C687AF3D-F96C-4928-A81D-79B282857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2621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5" name="Freeform 203">
              <a:extLst>
                <a:ext uri="{FF2B5EF4-FFF2-40B4-BE49-F238E27FC236}">
                  <a16:creationId xmlns:a16="http://schemas.microsoft.com/office/drawing/2014/main" id="{F1CA3815-498C-4A82-8BFF-BFF49EF46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653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6" name="Oval 204">
              <a:extLst>
                <a:ext uri="{FF2B5EF4-FFF2-40B4-BE49-F238E27FC236}">
                  <a16:creationId xmlns:a16="http://schemas.microsoft.com/office/drawing/2014/main" id="{0B60C980-DF4D-4D66-B37F-C058997B0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2637"/>
              <a:ext cx="220" cy="35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97" name="Freeform 205">
              <a:extLst>
                <a:ext uri="{FF2B5EF4-FFF2-40B4-BE49-F238E27FC236}">
                  <a16:creationId xmlns:a16="http://schemas.microsoft.com/office/drawing/2014/main" id="{B420BB5A-6B8E-4764-92EB-37C3D7692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696"/>
              <a:ext cx="238" cy="709"/>
            </a:xfrm>
            <a:custGeom>
              <a:avLst/>
              <a:gdLst>
                <a:gd name="T0" fmla="*/ 1889 w 95"/>
                <a:gd name="T1" fmla="*/ 248 h 266"/>
                <a:gd name="T2" fmla="*/ 0 w 95"/>
                <a:gd name="T3" fmla="*/ 0 h 266"/>
                <a:gd name="T4" fmla="*/ 83 w 95"/>
                <a:gd name="T5" fmla="*/ 6458 h 266"/>
                <a:gd name="T6" fmla="*/ 1097 w 95"/>
                <a:gd name="T7" fmla="*/ 12973 h 266"/>
                <a:gd name="T8" fmla="*/ 1889 w 95"/>
                <a:gd name="T9" fmla="*/ 13428 h 266"/>
                <a:gd name="T10" fmla="*/ 2673 w 95"/>
                <a:gd name="T11" fmla="*/ 12973 h 266"/>
                <a:gd name="T12" fmla="*/ 3665 w 95"/>
                <a:gd name="T13" fmla="*/ 6458 h 266"/>
                <a:gd name="T14" fmla="*/ 3740 w 95"/>
                <a:gd name="T15" fmla="*/ 0 h 266"/>
                <a:gd name="T16" fmla="*/ 188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2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8" name="Freeform 206">
              <a:extLst>
                <a:ext uri="{FF2B5EF4-FFF2-40B4-BE49-F238E27FC236}">
                  <a16:creationId xmlns:a16="http://schemas.microsoft.com/office/drawing/2014/main" id="{768DE8DB-50B0-40B3-8A2F-AB34003B6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640"/>
              <a:ext cx="98" cy="43"/>
            </a:xfrm>
            <a:custGeom>
              <a:avLst/>
              <a:gdLst>
                <a:gd name="T0" fmla="*/ 397 w 39"/>
                <a:gd name="T1" fmla="*/ 839 h 16"/>
                <a:gd name="T2" fmla="*/ 1553 w 39"/>
                <a:gd name="T3" fmla="*/ 839 h 16"/>
                <a:gd name="T4" fmla="*/ 1553 w 39"/>
                <a:gd name="T5" fmla="*/ 621 h 16"/>
                <a:gd name="T6" fmla="*/ 1510 w 39"/>
                <a:gd name="T7" fmla="*/ 586 h 16"/>
                <a:gd name="T8" fmla="*/ 397 w 39"/>
                <a:gd name="T9" fmla="*/ 586 h 16"/>
                <a:gd name="T10" fmla="*/ 397 w 39"/>
                <a:gd name="T11" fmla="*/ 253 h 16"/>
                <a:gd name="T12" fmla="*/ 1553 w 39"/>
                <a:gd name="T13" fmla="*/ 253 h 16"/>
                <a:gd name="T14" fmla="*/ 1553 w 39"/>
                <a:gd name="T15" fmla="*/ 59 h 16"/>
                <a:gd name="T16" fmla="*/ 1510 w 39"/>
                <a:gd name="T17" fmla="*/ 0 h 16"/>
                <a:gd name="T18" fmla="*/ 397 w 39"/>
                <a:gd name="T19" fmla="*/ 0 h 16"/>
                <a:gd name="T20" fmla="*/ 397 w 39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6">
                  <a:moveTo>
                    <a:pt x="10" y="16"/>
                  </a:moveTo>
                  <a:cubicBezTo>
                    <a:pt x="25" y="16"/>
                    <a:pt x="26" y="16"/>
                    <a:pt x="39" y="16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7" y="5"/>
                    <a:pt x="10" y="5"/>
                  </a:cubicBezTo>
                  <a:cubicBezTo>
                    <a:pt x="25" y="5"/>
                    <a:pt x="26" y="5"/>
                    <a:pt x="39" y="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99" name="Freeform 207">
              <a:extLst>
                <a:ext uri="{FF2B5EF4-FFF2-40B4-BE49-F238E27FC236}">
                  <a16:creationId xmlns:a16="http://schemas.microsoft.com/office/drawing/2014/main" id="{7425C82A-DE84-455D-AD8A-A61BD0B27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640"/>
              <a:ext cx="98" cy="43"/>
            </a:xfrm>
            <a:custGeom>
              <a:avLst/>
              <a:gdLst>
                <a:gd name="T0" fmla="*/ 397 w 39"/>
                <a:gd name="T1" fmla="*/ 839 h 16"/>
                <a:gd name="T2" fmla="*/ 1553 w 39"/>
                <a:gd name="T3" fmla="*/ 839 h 16"/>
                <a:gd name="T4" fmla="*/ 1553 w 39"/>
                <a:gd name="T5" fmla="*/ 621 h 16"/>
                <a:gd name="T6" fmla="*/ 1510 w 39"/>
                <a:gd name="T7" fmla="*/ 586 h 16"/>
                <a:gd name="T8" fmla="*/ 397 w 39"/>
                <a:gd name="T9" fmla="*/ 586 h 16"/>
                <a:gd name="T10" fmla="*/ 397 w 39"/>
                <a:gd name="T11" fmla="*/ 253 h 16"/>
                <a:gd name="T12" fmla="*/ 1553 w 39"/>
                <a:gd name="T13" fmla="*/ 253 h 16"/>
                <a:gd name="T14" fmla="*/ 1553 w 39"/>
                <a:gd name="T15" fmla="*/ 59 h 16"/>
                <a:gd name="T16" fmla="*/ 1510 w 39"/>
                <a:gd name="T17" fmla="*/ 0 h 16"/>
                <a:gd name="T18" fmla="*/ 397 w 39"/>
                <a:gd name="T19" fmla="*/ 0 h 16"/>
                <a:gd name="T20" fmla="*/ 397 w 39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6">
                  <a:moveTo>
                    <a:pt x="10" y="16"/>
                  </a:moveTo>
                  <a:cubicBezTo>
                    <a:pt x="25" y="16"/>
                    <a:pt x="26" y="16"/>
                    <a:pt x="39" y="16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7" y="5"/>
                    <a:pt x="10" y="5"/>
                  </a:cubicBezTo>
                  <a:cubicBezTo>
                    <a:pt x="25" y="5"/>
                    <a:pt x="26" y="5"/>
                    <a:pt x="39" y="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0" name="Freeform 208">
              <a:extLst>
                <a:ext uri="{FF2B5EF4-FFF2-40B4-BE49-F238E27FC236}">
                  <a16:creationId xmlns:a16="http://schemas.microsoft.com/office/drawing/2014/main" id="{3C21D3CF-5337-4B67-AE8A-5E9965786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635"/>
              <a:ext cx="87" cy="24"/>
            </a:xfrm>
            <a:custGeom>
              <a:avLst/>
              <a:gdLst>
                <a:gd name="T0" fmla="*/ 259 w 35"/>
                <a:gd name="T1" fmla="*/ 93 h 9"/>
                <a:gd name="T2" fmla="*/ 1335 w 35"/>
                <a:gd name="T3" fmla="*/ 93 h 9"/>
                <a:gd name="T4" fmla="*/ 1335 w 35"/>
                <a:gd name="T5" fmla="*/ 93 h 9"/>
                <a:gd name="T6" fmla="*/ 1335 w 35"/>
                <a:gd name="T7" fmla="*/ 0 h 9"/>
                <a:gd name="T8" fmla="*/ 1335 w 35"/>
                <a:gd name="T9" fmla="*/ 0 h 9"/>
                <a:gd name="T10" fmla="*/ 308 w 35"/>
                <a:gd name="T11" fmla="*/ 0 h 9"/>
                <a:gd name="T12" fmla="*/ 308 w 35"/>
                <a:gd name="T13" fmla="*/ 0 h 9"/>
                <a:gd name="T14" fmla="*/ 30 w 35"/>
                <a:gd name="T15" fmla="*/ 149 h 9"/>
                <a:gd name="T16" fmla="*/ 0 w 35"/>
                <a:gd name="T17" fmla="*/ 456 h 9"/>
                <a:gd name="T18" fmla="*/ 259 w 35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9">
                  <a:moveTo>
                    <a:pt x="7" y="2"/>
                  </a:moveTo>
                  <a:cubicBezTo>
                    <a:pt x="14" y="2"/>
                    <a:pt x="2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5"/>
                    <a:pt x="3" y="2"/>
                    <a:pt x="7" y="2"/>
                  </a:cubicBezTo>
                  <a:close/>
                </a:path>
              </a:pathLst>
            </a:cu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1" name="Freeform 209">
              <a:extLst>
                <a:ext uri="{FF2B5EF4-FFF2-40B4-BE49-F238E27FC236}">
                  <a16:creationId xmlns:a16="http://schemas.microsoft.com/office/drawing/2014/main" id="{96223BEF-CBBE-4839-B921-BC2B8612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653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50 w 32"/>
                <a:gd name="T13" fmla="*/ 205 h 6"/>
                <a:gd name="T14" fmla="*/ 1250 w 32"/>
                <a:gd name="T15" fmla="*/ 205 h 6"/>
                <a:gd name="T16" fmla="*/ 208 w 32"/>
                <a:gd name="T17" fmla="*/ 205 h 6"/>
                <a:gd name="T18" fmla="*/ 125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2" name="Freeform 210">
              <a:extLst>
                <a:ext uri="{FF2B5EF4-FFF2-40B4-BE49-F238E27FC236}">
                  <a16:creationId xmlns:a16="http://schemas.microsoft.com/office/drawing/2014/main" id="{7DF12D6C-F2F1-4C94-B2AA-D08455D10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4" y="2635"/>
              <a:ext cx="87" cy="24"/>
            </a:xfrm>
            <a:custGeom>
              <a:avLst/>
              <a:gdLst>
                <a:gd name="T0" fmla="*/ 259 w 35"/>
                <a:gd name="T1" fmla="*/ 93 h 9"/>
                <a:gd name="T2" fmla="*/ 1335 w 35"/>
                <a:gd name="T3" fmla="*/ 93 h 9"/>
                <a:gd name="T4" fmla="*/ 1335 w 35"/>
                <a:gd name="T5" fmla="*/ 93 h 9"/>
                <a:gd name="T6" fmla="*/ 1335 w 35"/>
                <a:gd name="T7" fmla="*/ 0 h 9"/>
                <a:gd name="T8" fmla="*/ 1335 w 35"/>
                <a:gd name="T9" fmla="*/ 0 h 9"/>
                <a:gd name="T10" fmla="*/ 308 w 35"/>
                <a:gd name="T11" fmla="*/ 0 h 9"/>
                <a:gd name="T12" fmla="*/ 308 w 35"/>
                <a:gd name="T13" fmla="*/ 0 h 9"/>
                <a:gd name="T14" fmla="*/ 30 w 35"/>
                <a:gd name="T15" fmla="*/ 149 h 9"/>
                <a:gd name="T16" fmla="*/ 0 w 35"/>
                <a:gd name="T17" fmla="*/ 456 h 9"/>
                <a:gd name="T18" fmla="*/ 259 w 35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9">
                  <a:moveTo>
                    <a:pt x="7" y="2"/>
                  </a:moveTo>
                  <a:cubicBezTo>
                    <a:pt x="14" y="2"/>
                    <a:pt x="2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5"/>
                    <a:pt x="3" y="2"/>
                    <a:pt x="7" y="2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3" name="Freeform 211">
              <a:extLst>
                <a:ext uri="{FF2B5EF4-FFF2-40B4-BE49-F238E27FC236}">
                  <a16:creationId xmlns:a16="http://schemas.microsoft.com/office/drawing/2014/main" id="{107CB921-5F12-46F9-95BE-3B634540D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1" y="2653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50 w 32"/>
                <a:gd name="T13" fmla="*/ 205 h 6"/>
                <a:gd name="T14" fmla="*/ 1250 w 32"/>
                <a:gd name="T15" fmla="*/ 205 h 6"/>
                <a:gd name="T16" fmla="*/ 208 w 32"/>
                <a:gd name="T17" fmla="*/ 205 h 6"/>
                <a:gd name="T18" fmla="*/ 125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noFill/>
            <a:ln w="4763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4" name="Oval 212">
              <a:extLst>
                <a:ext uri="{FF2B5EF4-FFF2-40B4-BE49-F238E27FC236}">
                  <a16:creationId xmlns:a16="http://schemas.microsoft.com/office/drawing/2014/main" id="{2308BDD8-4FB5-4DDA-9961-680E5D2575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2592"/>
              <a:ext cx="290" cy="64"/>
            </a:xfrm>
            <a:prstGeom prst="ellipse">
              <a:avLst/>
            </a:prstGeom>
            <a:solidFill>
              <a:srgbClr val="F9CF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05" name="Freeform 213">
              <a:extLst>
                <a:ext uri="{FF2B5EF4-FFF2-40B4-BE49-F238E27FC236}">
                  <a16:creationId xmlns:a16="http://schemas.microsoft.com/office/drawing/2014/main" id="{5430A766-77A5-49BF-819B-F71282D76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608"/>
              <a:ext cx="197" cy="48"/>
            </a:xfrm>
            <a:custGeom>
              <a:avLst/>
              <a:gdLst>
                <a:gd name="T0" fmla="*/ 1504 w 79"/>
                <a:gd name="T1" fmla="*/ 0 h 18"/>
                <a:gd name="T2" fmla="*/ 0 w 79"/>
                <a:gd name="T3" fmla="*/ 307 h 18"/>
                <a:gd name="T4" fmla="*/ 0 w 79"/>
                <a:gd name="T5" fmla="*/ 760 h 18"/>
                <a:gd name="T6" fmla="*/ 1504 w 79"/>
                <a:gd name="T7" fmla="*/ 909 h 18"/>
                <a:gd name="T8" fmla="*/ 3052 w 79"/>
                <a:gd name="T9" fmla="*/ 760 h 18"/>
                <a:gd name="T10" fmla="*/ 3052 w 79"/>
                <a:gd name="T11" fmla="*/ 307 h 18"/>
                <a:gd name="T12" fmla="*/ 1504 w 79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8">
                  <a:moveTo>
                    <a:pt x="39" y="0"/>
                  </a:moveTo>
                  <a:cubicBezTo>
                    <a:pt x="17" y="0"/>
                    <a:pt x="0" y="3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17"/>
                    <a:pt x="24" y="18"/>
                    <a:pt x="39" y="18"/>
                  </a:cubicBezTo>
                  <a:cubicBezTo>
                    <a:pt x="54" y="18"/>
                    <a:pt x="69" y="17"/>
                    <a:pt x="79" y="15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3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F6B0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6" name="Freeform 214">
              <a:extLst>
                <a:ext uri="{FF2B5EF4-FFF2-40B4-BE49-F238E27FC236}">
                  <a16:creationId xmlns:a16="http://schemas.microsoft.com/office/drawing/2014/main" id="{7FA96839-E82E-4E22-B372-C92AD78D4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624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7" name="Freeform 215">
              <a:extLst>
                <a:ext uri="{FF2B5EF4-FFF2-40B4-BE49-F238E27FC236}">
                  <a16:creationId xmlns:a16="http://schemas.microsoft.com/office/drawing/2014/main" id="{980AE290-5019-4CF4-A692-72FFB5DA4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640"/>
              <a:ext cx="57" cy="35"/>
            </a:xfrm>
            <a:custGeom>
              <a:avLst/>
              <a:gdLst>
                <a:gd name="T0" fmla="*/ 0 w 23"/>
                <a:gd name="T1" fmla="*/ 471 h 13"/>
                <a:gd name="T2" fmla="*/ 865 w 23"/>
                <a:gd name="T3" fmla="*/ 681 h 13"/>
                <a:gd name="T4" fmla="*/ 865 w 23"/>
                <a:gd name="T5" fmla="*/ 253 h 13"/>
                <a:gd name="T6" fmla="*/ 0 w 23"/>
                <a:gd name="T7" fmla="*/ 0 h 13"/>
                <a:gd name="T8" fmla="*/ 0 w 23"/>
                <a:gd name="T9" fmla="*/ 47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3">
                  <a:moveTo>
                    <a:pt x="0" y="9"/>
                  </a:moveTo>
                  <a:cubicBezTo>
                    <a:pt x="6" y="11"/>
                    <a:pt x="14" y="12"/>
                    <a:pt x="23" y="1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4" y="4"/>
                    <a:pt x="6" y="2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8" name="Freeform 216">
              <a:extLst>
                <a:ext uri="{FF2B5EF4-FFF2-40B4-BE49-F238E27FC236}">
                  <a16:creationId xmlns:a16="http://schemas.microsoft.com/office/drawing/2014/main" id="{F873497E-8D57-45B9-A1A2-491F2C4E3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651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1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09" name="Freeform 217">
              <a:extLst>
                <a:ext uri="{FF2B5EF4-FFF2-40B4-BE49-F238E27FC236}">
                  <a16:creationId xmlns:a16="http://schemas.microsoft.com/office/drawing/2014/main" id="{7A5096C5-F315-4D8A-AFEF-948CC4D9B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635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149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0" name="Freeform 218">
              <a:extLst>
                <a:ext uri="{FF2B5EF4-FFF2-40B4-BE49-F238E27FC236}">
                  <a16:creationId xmlns:a16="http://schemas.microsoft.com/office/drawing/2014/main" id="{990A02BA-3605-4469-9D2F-41A20481F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2619"/>
              <a:ext cx="130" cy="10"/>
            </a:xfrm>
            <a:custGeom>
              <a:avLst/>
              <a:gdLst>
                <a:gd name="T0" fmla="*/ 50 w 52"/>
                <a:gd name="T1" fmla="*/ 83 h 4"/>
                <a:gd name="T2" fmla="*/ 1020 w 52"/>
                <a:gd name="T3" fmla="*/ 0 h 4"/>
                <a:gd name="T4" fmla="*/ 2000 w 52"/>
                <a:gd name="T5" fmla="*/ 50 h 4"/>
                <a:gd name="T6" fmla="*/ 2000 w 52"/>
                <a:gd name="T7" fmla="*/ 125 h 4"/>
                <a:gd name="T8" fmla="*/ 1020 w 52"/>
                <a:gd name="T9" fmla="*/ 158 h 4"/>
                <a:gd name="T10" fmla="*/ 50 w 52"/>
                <a:gd name="T11" fmla="*/ 83 h 4"/>
                <a:gd name="T12" fmla="*/ 50 w 52"/>
                <a:gd name="T13" fmla="*/ 83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">
                  <a:moveTo>
                    <a:pt x="1" y="2"/>
                  </a:moveTo>
                  <a:cubicBezTo>
                    <a:pt x="7" y="1"/>
                    <a:pt x="15" y="0"/>
                    <a:pt x="26" y="0"/>
                  </a:cubicBezTo>
                  <a:cubicBezTo>
                    <a:pt x="37" y="0"/>
                    <a:pt x="45" y="1"/>
                    <a:pt x="51" y="1"/>
                  </a:cubicBezTo>
                  <a:cubicBezTo>
                    <a:pt x="52" y="2"/>
                    <a:pt x="52" y="2"/>
                    <a:pt x="51" y="3"/>
                  </a:cubicBezTo>
                  <a:cubicBezTo>
                    <a:pt x="45" y="3"/>
                    <a:pt x="37" y="4"/>
                    <a:pt x="26" y="4"/>
                  </a:cubicBezTo>
                  <a:cubicBezTo>
                    <a:pt x="16" y="4"/>
                    <a:pt x="7" y="3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1" name="Freeform 219">
              <a:extLst>
                <a:ext uri="{FF2B5EF4-FFF2-40B4-BE49-F238E27FC236}">
                  <a16:creationId xmlns:a16="http://schemas.microsoft.com/office/drawing/2014/main" id="{155F625F-EACC-4937-90C1-66A9515ED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9" y="2653"/>
              <a:ext cx="20" cy="24"/>
            </a:xfrm>
            <a:custGeom>
              <a:avLst/>
              <a:gdLst>
                <a:gd name="T0" fmla="*/ 313 w 8"/>
                <a:gd name="T1" fmla="*/ 456 h 9"/>
                <a:gd name="T2" fmla="*/ 313 w 8"/>
                <a:gd name="T3" fmla="*/ 56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456 h 9"/>
                <a:gd name="T10" fmla="*/ 313 w 8"/>
                <a:gd name="T11" fmla="*/ 4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5" y="9"/>
                    <a:pt x="8" y="9"/>
                  </a:cubicBezTo>
                  <a:close/>
                </a:path>
              </a:pathLst>
            </a:custGeom>
            <a:solidFill>
              <a:srgbClr val="F8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2" name="Freeform 220">
              <a:extLst>
                <a:ext uri="{FF2B5EF4-FFF2-40B4-BE49-F238E27FC236}">
                  <a16:creationId xmlns:a16="http://schemas.microsoft.com/office/drawing/2014/main" id="{8BC3E796-FABE-4307-9AE3-F43DD06BE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643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0 w 7"/>
                <a:gd name="T3" fmla="*/ 24 h 24"/>
                <a:gd name="T4" fmla="*/ 7 w 7"/>
                <a:gd name="T5" fmla="*/ 24 h 24"/>
                <a:gd name="T6" fmla="*/ 7 w 7"/>
                <a:gd name="T7" fmla="*/ 5 h 24"/>
                <a:gd name="T8" fmla="*/ 0 w 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lnTo>
                    <a:pt x="0" y="24"/>
                  </a:lnTo>
                  <a:lnTo>
                    <a:pt x="7" y="24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3" name="Freeform 221">
              <a:extLst>
                <a:ext uri="{FF2B5EF4-FFF2-40B4-BE49-F238E27FC236}">
                  <a16:creationId xmlns:a16="http://schemas.microsoft.com/office/drawing/2014/main" id="{620D2708-C04A-4146-9661-863773E44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9" y="2643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0 w 7"/>
                <a:gd name="T3" fmla="*/ 24 h 24"/>
                <a:gd name="T4" fmla="*/ 7 w 7"/>
                <a:gd name="T5" fmla="*/ 24 h 24"/>
                <a:gd name="T6" fmla="*/ 7 w 7"/>
                <a:gd name="T7" fmla="*/ 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lnTo>
                    <a:pt x="0" y="24"/>
                  </a:lnTo>
                  <a:lnTo>
                    <a:pt x="7" y="24"/>
                  </a:lnTo>
                  <a:lnTo>
                    <a:pt x="7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4" name="Freeform 222">
              <a:extLst>
                <a:ext uri="{FF2B5EF4-FFF2-40B4-BE49-F238E27FC236}">
                  <a16:creationId xmlns:a16="http://schemas.microsoft.com/office/drawing/2014/main" id="{AEE13136-8542-4200-B68C-455F58D9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4" y="2624"/>
              <a:ext cx="75" cy="51"/>
            </a:xfrm>
            <a:custGeom>
              <a:avLst/>
              <a:gdLst>
                <a:gd name="T0" fmla="*/ 0 w 30"/>
                <a:gd name="T1" fmla="*/ 518 h 19"/>
                <a:gd name="T2" fmla="*/ 0 w 30"/>
                <a:gd name="T3" fmla="*/ 988 h 19"/>
                <a:gd name="T4" fmla="*/ 1175 w 30"/>
                <a:gd name="T5" fmla="*/ 462 h 19"/>
                <a:gd name="T6" fmla="*/ 1175 w 30"/>
                <a:gd name="T7" fmla="*/ 0 h 19"/>
                <a:gd name="T8" fmla="*/ 0 w 30"/>
                <a:gd name="T9" fmla="*/ 51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8" y="17"/>
                    <a:pt x="30" y="13"/>
                    <a:pt x="30" y="9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"/>
                    <a:pt x="18" y="8"/>
                    <a:pt x="0" y="10"/>
                  </a:cubicBezTo>
                  <a:close/>
                </a:path>
              </a:pathLst>
            </a:custGeom>
            <a:solidFill>
              <a:srgbClr val="E62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5" name="Freeform 223">
              <a:extLst>
                <a:ext uri="{FF2B5EF4-FFF2-40B4-BE49-F238E27FC236}">
                  <a16:creationId xmlns:a16="http://schemas.microsoft.com/office/drawing/2014/main" id="{A1BA5977-BAC3-47E6-95D0-FB5A69664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645"/>
              <a:ext cx="17" cy="24"/>
            </a:xfrm>
            <a:custGeom>
              <a:avLst/>
              <a:gdLst>
                <a:gd name="T0" fmla="*/ 0 w 17"/>
                <a:gd name="T1" fmla="*/ 6 h 24"/>
                <a:gd name="T2" fmla="*/ 0 w 17"/>
                <a:gd name="T3" fmla="*/ 24 h 24"/>
                <a:gd name="T4" fmla="*/ 17 w 17"/>
                <a:gd name="T5" fmla="*/ 22 h 24"/>
                <a:gd name="T6" fmla="*/ 17 w 17"/>
                <a:gd name="T7" fmla="*/ 0 h 24"/>
                <a:gd name="T8" fmla="*/ 0 w 17"/>
                <a:gd name="T9" fmla="*/ 6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4">
                  <a:moveTo>
                    <a:pt x="0" y="6"/>
                  </a:moveTo>
                  <a:lnTo>
                    <a:pt x="0" y="24"/>
                  </a:lnTo>
                  <a:lnTo>
                    <a:pt x="17" y="22"/>
                  </a:lnTo>
                  <a:lnTo>
                    <a:pt x="17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6" name="Freeform 224">
              <a:extLst>
                <a:ext uri="{FF2B5EF4-FFF2-40B4-BE49-F238E27FC236}">
                  <a16:creationId xmlns:a16="http://schemas.microsoft.com/office/drawing/2014/main" id="{BE0935CE-D68A-4A47-8FB6-FEA4F0991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4" y="2645"/>
              <a:ext cx="17" cy="24"/>
            </a:xfrm>
            <a:custGeom>
              <a:avLst/>
              <a:gdLst>
                <a:gd name="T0" fmla="*/ 0 w 17"/>
                <a:gd name="T1" fmla="*/ 6 h 24"/>
                <a:gd name="T2" fmla="*/ 0 w 17"/>
                <a:gd name="T3" fmla="*/ 24 h 24"/>
                <a:gd name="T4" fmla="*/ 17 w 17"/>
                <a:gd name="T5" fmla="*/ 22 h 24"/>
                <a:gd name="T6" fmla="*/ 17 w 17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0" y="6"/>
                  </a:moveTo>
                  <a:lnTo>
                    <a:pt x="0" y="24"/>
                  </a:lnTo>
                  <a:lnTo>
                    <a:pt x="17" y="22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7" name="Freeform 225">
              <a:extLst>
                <a:ext uri="{FF2B5EF4-FFF2-40B4-BE49-F238E27FC236}">
                  <a16:creationId xmlns:a16="http://schemas.microsoft.com/office/drawing/2014/main" id="{FD6EF109-07F5-466A-8F9D-7FC536744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608"/>
              <a:ext cx="197" cy="16"/>
            </a:xfrm>
            <a:custGeom>
              <a:avLst/>
              <a:gdLst>
                <a:gd name="T0" fmla="*/ 3052 w 79"/>
                <a:gd name="T1" fmla="*/ 307 h 6"/>
                <a:gd name="T2" fmla="*/ 1504 w 79"/>
                <a:gd name="T3" fmla="*/ 0 h 6"/>
                <a:gd name="T4" fmla="*/ 0 w 79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79" y="6"/>
                  </a:moveTo>
                  <a:cubicBezTo>
                    <a:pt x="79" y="3"/>
                    <a:pt x="61" y="0"/>
                    <a:pt x="39" y="0"/>
                  </a:cubicBezTo>
                  <a:cubicBezTo>
                    <a:pt x="17" y="0"/>
                    <a:pt x="0" y="3"/>
                    <a:pt x="0" y="6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8" name="Freeform 226">
              <a:extLst>
                <a:ext uri="{FF2B5EF4-FFF2-40B4-BE49-F238E27FC236}">
                  <a16:creationId xmlns:a16="http://schemas.microsoft.com/office/drawing/2014/main" id="{85B08F7A-9A50-4DB4-8188-3307AAF617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9" y="2621"/>
              <a:ext cx="197" cy="16"/>
            </a:xfrm>
            <a:custGeom>
              <a:avLst/>
              <a:gdLst>
                <a:gd name="T0" fmla="*/ 0 w 79"/>
                <a:gd name="T1" fmla="*/ 0 h 6"/>
                <a:gd name="T2" fmla="*/ 1504 w 79"/>
                <a:gd name="T3" fmla="*/ 307 h 6"/>
                <a:gd name="T4" fmla="*/ 3052 w 7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0" y="0"/>
                  </a:moveTo>
                  <a:cubicBezTo>
                    <a:pt x="0" y="4"/>
                    <a:pt x="17" y="6"/>
                    <a:pt x="39" y="6"/>
                  </a:cubicBezTo>
                  <a:cubicBezTo>
                    <a:pt x="61" y="6"/>
                    <a:pt x="79" y="4"/>
                    <a:pt x="79" y="0"/>
                  </a:cubicBezTo>
                </a:path>
              </a:pathLst>
            </a:custGeom>
            <a:noFill/>
            <a:ln w="4763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19" name="Oval 227">
              <a:extLst>
                <a:ext uri="{FF2B5EF4-FFF2-40B4-BE49-F238E27FC236}">
                  <a16:creationId xmlns:a16="http://schemas.microsoft.com/office/drawing/2014/main" id="{9072428D-D72F-4B47-A89A-602315F90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1" y="2592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120" name="Freeform 228">
              <a:extLst>
                <a:ext uri="{FF2B5EF4-FFF2-40B4-BE49-F238E27FC236}">
                  <a16:creationId xmlns:a16="http://schemas.microsoft.com/office/drawing/2014/main" id="{F5B87DF2-53A2-4CAE-9049-C212D8FDC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9" y="2632"/>
              <a:ext cx="220" cy="19"/>
            </a:xfrm>
            <a:custGeom>
              <a:avLst/>
              <a:gdLst>
                <a:gd name="T0" fmla="*/ 3438 w 88"/>
                <a:gd name="T1" fmla="*/ 0 h 7"/>
                <a:gd name="T2" fmla="*/ 1688 w 88"/>
                <a:gd name="T3" fmla="*/ 383 h 7"/>
                <a:gd name="T4" fmla="*/ 0 w 88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">
                  <a:moveTo>
                    <a:pt x="88" y="0"/>
                  </a:moveTo>
                  <a:cubicBezTo>
                    <a:pt x="84" y="6"/>
                    <a:pt x="60" y="7"/>
                    <a:pt x="43" y="7"/>
                  </a:cubicBezTo>
                  <a:cubicBezTo>
                    <a:pt x="26" y="7"/>
                    <a:pt x="7" y="6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9CF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1" name="Freeform 229">
              <a:extLst>
                <a:ext uri="{FF2B5EF4-FFF2-40B4-BE49-F238E27FC236}">
                  <a16:creationId xmlns:a16="http://schemas.microsoft.com/office/drawing/2014/main" id="{B364D0FA-5E1A-4264-9407-95A92699A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2624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2" name="Freeform 230">
              <a:extLst>
                <a:ext uri="{FF2B5EF4-FFF2-40B4-BE49-F238E27FC236}">
                  <a16:creationId xmlns:a16="http://schemas.microsoft.com/office/drawing/2014/main" id="{66CCB14E-50CE-4D6E-9BD5-18AF51982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" y="2645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3" name="Freeform 231">
              <a:extLst>
                <a:ext uri="{FF2B5EF4-FFF2-40B4-BE49-F238E27FC236}">
                  <a16:creationId xmlns:a16="http://schemas.microsoft.com/office/drawing/2014/main" id="{B4EEDC32-142A-47AD-BF99-1E34753C5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32"/>
              <a:ext cx="110" cy="24"/>
            </a:xfrm>
            <a:custGeom>
              <a:avLst/>
              <a:gdLst>
                <a:gd name="T0" fmla="*/ 1458 w 44"/>
                <a:gd name="T1" fmla="*/ 0 h 9"/>
                <a:gd name="T2" fmla="*/ 0 w 44"/>
                <a:gd name="T3" fmla="*/ 0 h 9"/>
                <a:gd name="T4" fmla="*/ 0 w 44"/>
                <a:gd name="T5" fmla="*/ 456 h 9"/>
                <a:gd name="T6" fmla="*/ 1458 w 44"/>
                <a:gd name="T7" fmla="*/ 456 h 9"/>
                <a:gd name="T8" fmla="*/ 1458 w 4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9">
                  <a:moveTo>
                    <a:pt x="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4" y="9"/>
                    <a:pt x="44" y="0"/>
                    <a:pt x="37" y="0"/>
                  </a:cubicBez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4" name="Freeform 232">
              <a:extLst>
                <a:ext uri="{FF2B5EF4-FFF2-40B4-BE49-F238E27FC236}">
                  <a16:creationId xmlns:a16="http://schemas.microsoft.com/office/drawing/2014/main" id="{FF63A056-9072-4865-8737-75A3C1D2B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16"/>
              <a:ext cx="105" cy="29"/>
            </a:xfrm>
            <a:custGeom>
              <a:avLst/>
              <a:gdLst>
                <a:gd name="T0" fmla="*/ 1645 w 42"/>
                <a:gd name="T1" fmla="*/ 200 h 11"/>
                <a:gd name="T2" fmla="*/ 1458 w 42"/>
                <a:gd name="T3" fmla="*/ 0 h 11"/>
                <a:gd name="T4" fmla="*/ 1458 w 42"/>
                <a:gd name="T5" fmla="*/ 0 h 11"/>
                <a:gd name="T6" fmla="*/ 0 w 42"/>
                <a:gd name="T7" fmla="*/ 0 h 11"/>
                <a:gd name="T8" fmla="*/ 83 w 42"/>
                <a:gd name="T9" fmla="*/ 145 h 11"/>
                <a:gd name="T10" fmla="*/ 0 w 42"/>
                <a:gd name="T11" fmla="*/ 293 h 11"/>
                <a:gd name="T12" fmla="*/ 1458 w 42"/>
                <a:gd name="T13" fmla="*/ 293 h 11"/>
                <a:gd name="T14" fmla="*/ 1645 w 42"/>
                <a:gd name="T15" fmla="*/ 527 h 11"/>
                <a:gd name="T16" fmla="*/ 1645 w 42"/>
                <a:gd name="T17" fmla="*/ 20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1">
                  <a:moveTo>
                    <a:pt x="42" y="4"/>
                  </a:moveTo>
                  <a:cubicBezTo>
                    <a:pt x="42" y="2"/>
                    <a:pt x="4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6"/>
                    <a:pt x="42" y="8"/>
                    <a:pt x="42" y="11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F4A5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5" name="Freeform 233">
              <a:extLst>
                <a:ext uri="{FF2B5EF4-FFF2-40B4-BE49-F238E27FC236}">
                  <a16:creationId xmlns:a16="http://schemas.microsoft.com/office/drawing/2014/main" id="{E1561346-49F3-4104-91F2-84D593773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32"/>
              <a:ext cx="110" cy="24"/>
            </a:xfrm>
            <a:custGeom>
              <a:avLst/>
              <a:gdLst>
                <a:gd name="T0" fmla="*/ 1458 w 44"/>
                <a:gd name="T1" fmla="*/ 0 h 9"/>
                <a:gd name="T2" fmla="*/ 0 w 44"/>
                <a:gd name="T3" fmla="*/ 0 h 9"/>
                <a:gd name="T4" fmla="*/ 0 w 44"/>
                <a:gd name="T5" fmla="*/ 456 h 9"/>
                <a:gd name="T6" fmla="*/ 1458 w 44"/>
                <a:gd name="T7" fmla="*/ 456 h 9"/>
                <a:gd name="T8" fmla="*/ 1458 w 4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9">
                  <a:moveTo>
                    <a:pt x="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4" y="9"/>
                    <a:pt x="44" y="0"/>
                    <a:pt x="37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6" name="Freeform 234">
              <a:extLst>
                <a:ext uri="{FF2B5EF4-FFF2-40B4-BE49-F238E27FC236}">
                  <a16:creationId xmlns:a16="http://schemas.microsoft.com/office/drawing/2014/main" id="{B20CCD6E-7F4C-45DF-9519-0B7035D61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" y="2616"/>
              <a:ext cx="105" cy="29"/>
            </a:xfrm>
            <a:custGeom>
              <a:avLst/>
              <a:gdLst>
                <a:gd name="T0" fmla="*/ 1645 w 42"/>
                <a:gd name="T1" fmla="*/ 200 h 11"/>
                <a:gd name="T2" fmla="*/ 1458 w 42"/>
                <a:gd name="T3" fmla="*/ 0 h 11"/>
                <a:gd name="T4" fmla="*/ 1458 w 42"/>
                <a:gd name="T5" fmla="*/ 0 h 11"/>
                <a:gd name="T6" fmla="*/ 0 w 42"/>
                <a:gd name="T7" fmla="*/ 0 h 11"/>
                <a:gd name="T8" fmla="*/ 83 w 42"/>
                <a:gd name="T9" fmla="*/ 145 h 11"/>
                <a:gd name="T10" fmla="*/ 0 w 42"/>
                <a:gd name="T11" fmla="*/ 293 h 11"/>
                <a:gd name="T12" fmla="*/ 1458 w 42"/>
                <a:gd name="T13" fmla="*/ 293 h 11"/>
                <a:gd name="T14" fmla="*/ 1645 w 42"/>
                <a:gd name="T15" fmla="*/ 527 h 11"/>
                <a:gd name="T16" fmla="*/ 1645 w 42"/>
                <a:gd name="T17" fmla="*/ 200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1">
                  <a:moveTo>
                    <a:pt x="42" y="4"/>
                  </a:moveTo>
                  <a:cubicBezTo>
                    <a:pt x="42" y="2"/>
                    <a:pt x="4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6"/>
                    <a:pt x="42" y="8"/>
                    <a:pt x="42" y="11"/>
                  </a:cubicBezTo>
                  <a:lnTo>
                    <a:pt x="42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7" name="Freeform 235">
              <a:extLst>
                <a:ext uri="{FF2B5EF4-FFF2-40B4-BE49-F238E27FC236}">
                  <a16:creationId xmlns:a16="http://schemas.microsoft.com/office/drawing/2014/main" id="{95C4B3F3-11AB-4049-B1E8-79B1896DA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53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D66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8" name="Freeform 236">
              <a:extLst>
                <a:ext uri="{FF2B5EF4-FFF2-40B4-BE49-F238E27FC236}">
                  <a16:creationId xmlns:a16="http://schemas.microsoft.com/office/drawing/2014/main" id="{30666AB6-4301-4AED-9E09-638C9B658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1" y="2653"/>
              <a:ext cx="108" cy="54"/>
            </a:xfrm>
            <a:custGeom>
              <a:avLst/>
              <a:gdLst>
                <a:gd name="T0" fmla="*/ 0 w 43"/>
                <a:gd name="T1" fmla="*/ 1064 h 20"/>
                <a:gd name="T2" fmla="*/ 1710 w 43"/>
                <a:gd name="T3" fmla="*/ 475 h 20"/>
                <a:gd name="T4" fmla="*/ 1710 w 43"/>
                <a:gd name="T5" fmla="*/ 0 h 20"/>
                <a:gd name="T6" fmla="*/ 0 w 43"/>
                <a:gd name="T7" fmla="*/ 626 h 20"/>
                <a:gd name="T8" fmla="*/ 0 w 43"/>
                <a:gd name="T9" fmla="*/ 1064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25" y="19"/>
                    <a:pt x="43" y="14"/>
                    <a:pt x="43" y="9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E62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29" name="Freeform 237">
              <a:extLst>
                <a:ext uri="{FF2B5EF4-FFF2-40B4-BE49-F238E27FC236}">
                  <a16:creationId xmlns:a16="http://schemas.microsoft.com/office/drawing/2014/main" id="{CE29CD2C-DB6F-4E43-8BE6-E49A66DE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2672"/>
              <a:ext cx="57" cy="32"/>
            </a:xfrm>
            <a:custGeom>
              <a:avLst/>
              <a:gdLst>
                <a:gd name="T0" fmla="*/ 0 w 23"/>
                <a:gd name="T1" fmla="*/ 397 h 12"/>
                <a:gd name="T2" fmla="*/ 865 w 23"/>
                <a:gd name="T3" fmla="*/ 605 h 12"/>
                <a:gd name="T4" fmla="*/ 865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293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0" name="Freeform 238">
              <a:extLst>
                <a:ext uri="{FF2B5EF4-FFF2-40B4-BE49-F238E27FC236}">
                  <a16:creationId xmlns:a16="http://schemas.microsoft.com/office/drawing/2014/main" id="{1677DB98-2611-4BF2-A872-07C3F794C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680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56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8C8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1" name="Freeform 239">
              <a:extLst>
                <a:ext uri="{FF2B5EF4-FFF2-40B4-BE49-F238E27FC236}">
                  <a16:creationId xmlns:a16="http://schemas.microsoft.com/office/drawing/2014/main" id="{D8484340-CC4D-4021-93C6-670764DEE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664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A00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2" name="Freeform 240">
              <a:extLst>
                <a:ext uri="{FF2B5EF4-FFF2-40B4-BE49-F238E27FC236}">
                  <a16:creationId xmlns:a16="http://schemas.microsoft.com/office/drawing/2014/main" id="{9F5626C2-1187-445A-B43D-579075628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9" y="2653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3" name="Freeform 241">
              <a:extLst>
                <a:ext uri="{FF2B5EF4-FFF2-40B4-BE49-F238E27FC236}">
                  <a16:creationId xmlns:a16="http://schemas.microsoft.com/office/drawing/2014/main" id="{AA0508C9-10FF-4E88-96BC-F34E1E01A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6" y="2608"/>
              <a:ext cx="45" cy="32"/>
            </a:xfrm>
            <a:custGeom>
              <a:avLst/>
              <a:gdLst>
                <a:gd name="T0" fmla="*/ 158 w 18"/>
                <a:gd name="T1" fmla="*/ 0 h 12"/>
                <a:gd name="T2" fmla="*/ 550 w 18"/>
                <a:gd name="T3" fmla="*/ 307 h 12"/>
                <a:gd name="T4" fmla="*/ 0 w 18"/>
                <a:gd name="T5" fmla="*/ 605 h 12"/>
                <a:gd name="T6" fmla="*/ 708 w 18"/>
                <a:gd name="T7" fmla="*/ 307 h 12"/>
                <a:gd name="T8" fmla="*/ 158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4" y="0"/>
                  </a:moveTo>
                  <a:cubicBezTo>
                    <a:pt x="11" y="2"/>
                    <a:pt x="14" y="4"/>
                    <a:pt x="14" y="6"/>
                  </a:cubicBezTo>
                  <a:cubicBezTo>
                    <a:pt x="14" y="9"/>
                    <a:pt x="4" y="12"/>
                    <a:pt x="0" y="12"/>
                  </a:cubicBezTo>
                  <a:cubicBezTo>
                    <a:pt x="11" y="11"/>
                    <a:pt x="18" y="9"/>
                    <a:pt x="18" y="6"/>
                  </a:cubicBezTo>
                  <a:cubicBezTo>
                    <a:pt x="17" y="2"/>
                    <a:pt x="10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134" name="Freeform 242">
              <a:extLst>
                <a:ext uri="{FF2B5EF4-FFF2-40B4-BE49-F238E27FC236}">
                  <a16:creationId xmlns:a16="http://schemas.microsoft.com/office/drawing/2014/main" id="{7E207CB5-9DA4-4DCA-92E6-7B156B63E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2621"/>
              <a:ext cx="82" cy="6"/>
            </a:xfrm>
            <a:custGeom>
              <a:avLst/>
              <a:gdLst>
                <a:gd name="T0" fmla="*/ 0 w 33"/>
                <a:gd name="T1" fmla="*/ 0 h 2"/>
                <a:gd name="T2" fmla="*/ 1106 w 33"/>
                <a:gd name="T3" fmla="*/ 0 h 2"/>
                <a:gd name="T4" fmla="*/ 1260 w 33"/>
                <a:gd name="T5" fmla="*/ 16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">
                  <a:moveTo>
                    <a:pt x="0" y="0"/>
                  </a:moveTo>
                  <a:cubicBezTo>
                    <a:pt x="6" y="0"/>
                    <a:pt x="26" y="0"/>
                    <a:pt x="29" y="0"/>
                  </a:cubicBezTo>
                  <a:cubicBezTo>
                    <a:pt x="32" y="0"/>
                    <a:pt x="33" y="2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5" name="Group 243">
            <a:extLst>
              <a:ext uri="{FF2B5EF4-FFF2-40B4-BE49-F238E27FC236}">
                <a16:creationId xmlns:a16="http://schemas.microsoft.com/office/drawing/2014/main" id="{7EEB7622-1373-47F2-9F43-5AA8B3B81C3B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3602038"/>
            <a:ext cx="1438275" cy="2387600"/>
            <a:chOff x="3403" y="2549"/>
            <a:chExt cx="490" cy="814"/>
          </a:xfrm>
        </p:grpSpPr>
        <p:sp>
          <p:nvSpPr>
            <p:cNvPr id="37978" name="Oval 244">
              <a:extLst>
                <a:ext uri="{FF2B5EF4-FFF2-40B4-BE49-F238E27FC236}">
                  <a16:creationId xmlns:a16="http://schemas.microsoft.com/office/drawing/2014/main" id="{28414585-F6ED-46C8-8C85-0881FCE62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79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79" name="Freeform 245">
              <a:extLst>
                <a:ext uri="{FF2B5EF4-FFF2-40B4-BE49-F238E27FC236}">
                  <a16:creationId xmlns:a16="http://schemas.microsoft.com/office/drawing/2014/main" id="{35E7674D-B3A2-4303-8682-555CD8537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61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Oval 246">
              <a:extLst>
                <a:ext uri="{FF2B5EF4-FFF2-40B4-BE49-F238E27FC236}">
                  <a16:creationId xmlns:a16="http://schemas.microsoft.com/office/drawing/2014/main" id="{534BFE28-65D2-4904-A968-8414D5EA8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595"/>
              <a:ext cx="223" cy="34"/>
            </a:xfrm>
            <a:prstGeom prst="ellipse">
              <a:avLst/>
            </a:pr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1" name="Freeform 247">
              <a:extLst>
                <a:ext uri="{FF2B5EF4-FFF2-40B4-BE49-F238E27FC236}">
                  <a16:creationId xmlns:a16="http://schemas.microsoft.com/office/drawing/2014/main" id="{13525461-67D5-4E67-87A2-8B5B40488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2608"/>
              <a:ext cx="203" cy="21"/>
            </a:xfrm>
            <a:custGeom>
              <a:avLst/>
              <a:gdLst>
                <a:gd name="T0" fmla="*/ 0 w 81"/>
                <a:gd name="T1" fmla="*/ 200 h 8"/>
                <a:gd name="T2" fmla="*/ 1576 w 81"/>
                <a:gd name="T3" fmla="*/ 378 h 8"/>
                <a:gd name="T4" fmla="*/ 3198 w 81"/>
                <a:gd name="T5" fmla="*/ 200 h 8"/>
                <a:gd name="T6" fmla="*/ 1576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2" y="8"/>
                    <a:pt x="40" y="8"/>
                  </a:cubicBezTo>
                  <a:cubicBezTo>
                    <a:pt x="58" y="8"/>
                    <a:pt x="74" y="6"/>
                    <a:pt x="81" y="4"/>
                  </a:cubicBezTo>
                  <a:cubicBezTo>
                    <a:pt x="74" y="2"/>
                    <a:pt x="58" y="0"/>
                    <a:pt x="40" y="0"/>
                  </a:cubicBezTo>
                  <a:cubicBezTo>
                    <a:pt x="22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248">
              <a:extLst>
                <a:ext uri="{FF2B5EF4-FFF2-40B4-BE49-F238E27FC236}">
                  <a16:creationId xmlns:a16="http://schemas.microsoft.com/office/drawing/2014/main" id="{D1D272F9-74E6-4318-9608-D6FC15F02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653"/>
              <a:ext cx="237" cy="710"/>
            </a:xfrm>
            <a:custGeom>
              <a:avLst/>
              <a:gdLst>
                <a:gd name="T0" fmla="*/ 1816 w 95"/>
                <a:gd name="T1" fmla="*/ 248 h 266"/>
                <a:gd name="T2" fmla="*/ 0 w 95"/>
                <a:gd name="T3" fmla="*/ 0 h 266"/>
                <a:gd name="T4" fmla="*/ 75 w 95"/>
                <a:gd name="T5" fmla="*/ 6505 h 266"/>
                <a:gd name="T6" fmla="*/ 1040 w 95"/>
                <a:gd name="T7" fmla="*/ 13044 h 266"/>
                <a:gd name="T8" fmla="*/ 1816 w 95"/>
                <a:gd name="T9" fmla="*/ 13501 h 266"/>
                <a:gd name="T10" fmla="*/ 2595 w 95"/>
                <a:gd name="T11" fmla="*/ 13044 h 266"/>
                <a:gd name="T12" fmla="*/ 3602 w 95"/>
                <a:gd name="T13" fmla="*/ 6505 h 266"/>
                <a:gd name="T14" fmla="*/ 3677 w 95"/>
                <a:gd name="T15" fmla="*/ 0 h 266"/>
                <a:gd name="T16" fmla="*/ 1816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7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249">
              <a:extLst>
                <a:ext uri="{FF2B5EF4-FFF2-40B4-BE49-F238E27FC236}">
                  <a16:creationId xmlns:a16="http://schemas.microsoft.com/office/drawing/2014/main" id="{4F4C8604-290D-4F27-B0BB-595A74F4B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627"/>
              <a:ext cx="200" cy="93"/>
            </a:xfrm>
            <a:custGeom>
              <a:avLst/>
              <a:gdLst>
                <a:gd name="T0" fmla="*/ 1533 w 80"/>
                <a:gd name="T1" fmla="*/ 205 h 35"/>
                <a:gd name="T2" fmla="*/ 0 w 80"/>
                <a:gd name="T3" fmla="*/ 56 h 35"/>
                <a:gd name="T4" fmla="*/ 0 w 80"/>
                <a:gd name="T5" fmla="*/ 1504 h 35"/>
                <a:gd name="T6" fmla="*/ 1563 w 80"/>
                <a:gd name="T7" fmla="*/ 1743 h 35"/>
                <a:gd name="T8" fmla="*/ 3125 w 80"/>
                <a:gd name="T9" fmla="*/ 1504 h 35"/>
                <a:gd name="T10" fmla="*/ 3125 w 80"/>
                <a:gd name="T11" fmla="*/ 0 h 35"/>
                <a:gd name="T12" fmla="*/ 1533 w 80"/>
                <a:gd name="T13" fmla="*/ 20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5">
                  <a:moveTo>
                    <a:pt x="39" y="4"/>
                  </a:moveTo>
                  <a:cubicBezTo>
                    <a:pt x="24" y="4"/>
                    <a:pt x="11" y="3"/>
                    <a:pt x="0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18" y="35"/>
                    <a:pt x="40" y="35"/>
                  </a:cubicBezTo>
                  <a:cubicBezTo>
                    <a:pt x="62" y="35"/>
                    <a:pt x="80" y="33"/>
                    <a:pt x="80" y="3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69" y="2"/>
                    <a:pt x="55" y="4"/>
                    <a:pt x="39" y="4"/>
                  </a:cubicBez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4" name="Freeform 250">
              <a:extLst>
                <a:ext uri="{FF2B5EF4-FFF2-40B4-BE49-F238E27FC236}">
                  <a16:creationId xmlns:a16="http://schemas.microsoft.com/office/drawing/2014/main" id="{E49A9D83-52E2-49E6-A6F2-37934466D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669"/>
              <a:ext cx="162" cy="51"/>
            </a:xfrm>
            <a:custGeom>
              <a:avLst/>
              <a:gdLst>
                <a:gd name="T0" fmla="*/ 0 w 65"/>
                <a:gd name="T1" fmla="*/ 0 h 19"/>
                <a:gd name="T2" fmla="*/ 0 w 65"/>
                <a:gd name="T3" fmla="*/ 735 h 19"/>
                <a:gd name="T4" fmla="*/ 1548 w 65"/>
                <a:gd name="T5" fmla="*/ 988 h 19"/>
                <a:gd name="T6" fmla="*/ 2510 w 65"/>
                <a:gd name="T7" fmla="*/ 92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5" h="19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18" y="19"/>
                    <a:pt x="40" y="19"/>
                  </a:cubicBezTo>
                  <a:cubicBezTo>
                    <a:pt x="49" y="19"/>
                    <a:pt x="58" y="19"/>
                    <a:pt x="65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5" name="Oval 251">
              <a:extLst>
                <a:ext uri="{FF2B5EF4-FFF2-40B4-BE49-F238E27FC236}">
                  <a16:creationId xmlns:a16="http://schemas.microsoft.com/office/drawing/2014/main" id="{E69516DB-46CA-4917-AC27-8714FD880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869"/>
              <a:ext cx="223" cy="35"/>
            </a:xfrm>
            <a:prstGeom prst="ellipse">
              <a:avLst/>
            </a:prstGeom>
            <a:solidFill>
              <a:srgbClr val="D4C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6" name="Oval 252">
              <a:extLst>
                <a:ext uri="{FF2B5EF4-FFF2-40B4-BE49-F238E27FC236}">
                  <a16:creationId xmlns:a16="http://schemas.microsoft.com/office/drawing/2014/main" id="{8B32B6B8-6352-4ECA-971D-74BF75F858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869"/>
              <a:ext cx="223" cy="35"/>
            </a:xfrm>
            <a:prstGeom prst="ellipse">
              <a:avLst/>
            </a:prstGeom>
            <a:solidFill>
              <a:srgbClr val="F4FB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87" name="Freeform 253">
              <a:extLst>
                <a:ext uri="{FF2B5EF4-FFF2-40B4-BE49-F238E27FC236}">
                  <a16:creationId xmlns:a16="http://schemas.microsoft.com/office/drawing/2014/main" id="{3B9C0840-0989-49D8-9086-AB9BAB1D1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885"/>
              <a:ext cx="233" cy="478"/>
            </a:xfrm>
            <a:custGeom>
              <a:avLst/>
              <a:gdLst>
                <a:gd name="T0" fmla="*/ 3585 w 93"/>
                <a:gd name="T1" fmla="*/ 0 h 179"/>
                <a:gd name="T2" fmla="*/ 1809 w 93"/>
                <a:gd name="T3" fmla="*/ 363 h 179"/>
                <a:gd name="T4" fmla="*/ 83 w 93"/>
                <a:gd name="T5" fmla="*/ 0 h 179"/>
                <a:gd name="T6" fmla="*/ 0 w 93"/>
                <a:gd name="T7" fmla="*/ 0 h 179"/>
                <a:gd name="T8" fmla="*/ 50 w 93"/>
                <a:gd name="T9" fmla="*/ 2075 h 179"/>
                <a:gd name="T10" fmla="*/ 1022 w 93"/>
                <a:gd name="T11" fmla="*/ 8644 h 179"/>
                <a:gd name="T12" fmla="*/ 1809 w 93"/>
                <a:gd name="T13" fmla="*/ 9098 h 179"/>
                <a:gd name="T14" fmla="*/ 2593 w 93"/>
                <a:gd name="T15" fmla="*/ 8644 h 179"/>
                <a:gd name="T16" fmla="*/ 3615 w 93"/>
                <a:gd name="T17" fmla="*/ 2075 h 179"/>
                <a:gd name="T18" fmla="*/ 3665 w 93"/>
                <a:gd name="T19" fmla="*/ 0 h 179"/>
                <a:gd name="T20" fmla="*/ 3585 w 93"/>
                <a:gd name="T21" fmla="*/ 0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79">
                  <a:moveTo>
                    <a:pt x="91" y="0"/>
                  </a:moveTo>
                  <a:cubicBezTo>
                    <a:pt x="91" y="4"/>
                    <a:pt x="71" y="7"/>
                    <a:pt x="46" y="7"/>
                  </a:cubicBezTo>
                  <a:cubicBezTo>
                    <a:pt x="22" y="7"/>
                    <a:pt x="2" y="4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25" y="168"/>
                    <a:pt x="26" y="170"/>
                  </a:cubicBezTo>
                  <a:cubicBezTo>
                    <a:pt x="30" y="175"/>
                    <a:pt x="38" y="179"/>
                    <a:pt x="46" y="179"/>
                  </a:cubicBezTo>
                  <a:cubicBezTo>
                    <a:pt x="55" y="179"/>
                    <a:pt x="63" y="175"/>
                    <a:pt x="66" y="170"/>
                  </a:cubicBezTo>
                  <a:cubicBezTo>
                    <a:pt x="68" y="168"/>
                    <a:pt x="92" y="41"/>
                    <a:pt x="92" y="41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E8F6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8" name="Freeform 254">
              <a:extLst>
                <a:ext uri="{FF2B5EF4-FFF2-40B4-BE49-F238E27FC236}">
                  <a16:creationId xmlns:a16="http://schemas.microsoft.com/office/drawing/2014/main" id="{946958B4-AA13-402F-AEAB-6393FD10E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664"/>
              <a:ext cx="117" cy="675"/>
            </a:xfrm>
            <a:custGeom>
              <a:avLst/>
              <a:gdLst>
                <a:gd name="T0" fmla="*/ 1802 w 47"/>
                <a:gd name="T1" fmla="*/ 12820 h 253"/>
                <a:gd name="T2" fmla="*/ 1232 w 47"/>
                <a:gd name="T3" fmla="*/ 12363 h 253"/>
                <a:gd name="T4" fmla="*/ 341 w 47"/>
                <a:gd name="T5" fmla="*/ 6171 h 253"/>
                <a:gd name="T6" fmla="*/ 0 w 47"/>
                <a:gd name="T7" fmla="*/ 0 h 253"/>
                <a:gd name="T8" fmla="*/ 0 w 47"/>
                <a:gd name="T9" fmla="*/ 0 h 253"/>
                <a:gd name="T10" fmla="*/ 75 w 47"/>
                <a:gd name="T11" fmla="*/ 5923 h 253"/>
                <a:gd name="T12" fmla="*/ 105 w 47"/>
                <a:gd name="T13" fmla="*/ 6320 h 253"/>
                <a:gd name="T14" fmla="*/ 953 w 47"/>
                <a:gd name="T15" fmla="*/ 12363 h 253"/>
                <a:gd name="T16" fmla="*/ 1543 w 47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3">
                  <a:moveTo>
                    <a:pt x="47" y="253"/>
                  </a:moveTo>
                  <a:cubicBezTo>
                    <a:pt x="40" y="252"/>
                    <a:pt x="35" y="249"/>
                    <a:pt x="32" y="244"/>
                  </a:cubicBezTo>
                  <a:cubicBezTo>
                    <a:pt x="30" y="242"/>
                    <a:pt x="9" y="122"/>
                    <a:pt x="9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3" y="123"/>
                    <a:pt x="3" y="125"/>
                  </a:cubicBezTo>
                  <a:cubicBezTo>
                    <a:pt x="7" y="147"/>
                    <a:pt x="24" y="243"/>
                    <a:pt x="25" y="244"/>
                  </a:cubicBezTo>
                  <a:cubicBezTo>
                    <a:pt x="27" y="248"/>
                    <a:pt x="31" y="253"/>
                    <a:pt x="40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9" name="Freeform 255">
              <a:extLst>
                <a:ext uri="{FF2B5EF4-FFF2-40B4-BE49-F238E27FC236}">
                  <a16:creationId xmlns:a16="http://schemas.microsoft.com/office/drawing/2014/main" id="{ACF35358-BFD7-432A-A58C-807CBBFE8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717"/>
              <a:ext cx="75" cy="598"/>
            </a:xfrm>
            <a:custGeom>
              <a:avLst/>
              <a:gdLst>
                <a:gd name="T0" fmla="*/ 1175 w 30"/>
                <a:gd name="T1" fmla="*/ 11375 h 224"/>
                <a:gd name="T2" fmla="*/ 283 w 30"/>
                <a:gd name="T3" fmla="*/ 5174 h 224"/>
                <a:gd name="T4" fmla="*/ 0 w 30"/>
                <a:gd name="T5" fmla="*/ 0 h 224"/>
                <a:gd name="T6" fmla="*/ 395 w 30"/>
                <a:gd name="T7" fmla="*/ 5080 h 224"/>
                <a:gd name="T8" fmla="*/ 1175 w 30"/>
                <a:gd name="T9" fmla="*/ 11375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4"/>
                    <a:pt x="8" y="88"/>
                    <a:pt x="10" y="100"/>
                  </a:cubicBezTo>
                  <a:cubicBezTo>
                    <a:pt x="11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256">
              <a:extLst>
                <a:ext uri="{FF2B5EF4-FFF2-40B4-BE49-F238E27FC236}">
                  <a16:creationId xmlns:a16="http://schemas.microsoft.com/office/drawing/2014/main" id="{AEA9FACA-4148-4DDE-A040-E9A0AA257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760"/>
              <a:ext cx="50" cy="491"/>
            </a:xfrm>
            <a:custGeom>
              <a:avLst/>
              <a:gdLst>
                <a:gd name="T0" fmla="*/ 50 w 20"/>
                <a:gd name="T1" fmla="*/ 0 h 184"/>
                <a:gd name="T2" fmla="*/ 0 w 20"/>
                <a:gd name="T3" fmla="*/ 4101 h 184"/>
                <a:gd name="T4" fmla="*/ 50 w 20"/>
                <a:gd name="T5" fmla="*/ 4558 h 184"/>
                <a:gd name="T6" fmla="*/ 208 w 20"/>
                <a:gd name="T7" fmla="*/ 5590 h 184"/>
                <a:gd name="T8" fmla="*/ 783 w 20"/>
                <a:gd name="T9" fmla="*/ 9329 h 184"/>
                <a:gd name="T10" fmla="*/ 783 w 20"/>
                <a:gd name="T11" fmla="*/ 9329 h 184"/>
                <a:gd name="T12" fmla="*/ 363 w 20"/>
                <a:gd name="T13" fmla="*/ 5532 h 184"/>
                <a:gd name="T14" fmla="*/ 208 w 20"/>
                <a:gd name="T15" fmla="*/ 4499 h 184"/>
                <a:gd name="T16" fmla="*/ 158 w 20"/>
                <a:gd name="T17" fmla="*/ 4101 h 184"/>
                <a:gd name="T18" fmla="*/ 5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1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1" y="90"/>
                    <a:pt x="1" y="9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5" y="89"/>
                    <a:pt x="4" y="81"/>
                    <a:pt x="4" y="8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257">
              <a:extLst>
                <a:ext uri="{FF2B5EF4-FFF2-40B4-BE49-F238E27FC236}">
                  <a16:creationId xmlns:a16="http://schemas.microsoft.com/office/drawing/2014/main" id="{1FD80686-13F5-4D46-9D0A-30753F5A1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664"/>
              <a:ext cx="117" cy="675"/>
            </a:xfrm>
            <a:custGeom>
              <a:avLst/>
              <a:gdLst>
                <a:gd name="T0" fmla="*/ 1802 w 47"/>
                <a:gd name="T1" fmla="*/ 12820 h 253"/>
                <a:gd name="T2" fmla="*/ 1232 w 47"/>
                <a:gd name="T3" fmla="*/ 12363 h 253"/>
                <a:gd name="T4" fmla="*/ 341 w 47"/>
                <a:gd name="T5" fmla="*/ 6171 h 253"/>
                <a:gd name="T6" fmla="*/ 0 w 47"/>
                <a:gd name="T7" fmla="*/ 0 h 253"/>
                <a:gd name="T8" fmla="*/ 0 w 47"/>
                <a:gd name="T9" fmla="*/ 0 h 253"/>
                <a:gd name="T10" fmla="*/ 75 w 47"/>
                <a:gd name="T11" fmla="*/ 5923 h 253"/>
                <a:gd name="T12" fmla="*/ 105 w 47"/>
                <a:gd name="T13" fmla="*/ 6320 h 253"/>
                <a:gd name="T14" fmla="*/ 953 w 47"/>
                <a:gd name="T15" fmla="*/ 12363 h 253"/>
                <a:gd name="T16" fmla="*/ 1543 w 47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7" h="253">
                  <a:moveTo>
                    <a:pt x="47" y="253"/>
                  </a:moveTo>
                  <a:cubicBezTo>
                    <a:pt x="40" y="252"/>
                    <a:pt x="35" y="249"/>
                    <a:pt x="32" y="244"/>
                  </a:cubicBezTo>
                  <a:cubicBezTo>
                    <a:pt x="30" y="242"/>
                    <a:pt x="9" y="122"/>
                    <a:pt x="9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3" y="123"/>
                    <a:pt x="3" y="125"/>
                  </a:cubicBezTo>
                  <a:cubicBezTo>
                    <a:pt x="7" y="147"/>
                    <a:pt x="24" y="243"/>
                    <a:pt x="25" y="244"/>
                  </a:cubicBezTo>
                  <a:cubicBezTo>
                    <a:pt x="27" y="248"/>
                    <a:pt x="31" y="253"/>
                    <a:pt x="40" y="253"/>
                  </a:cubicBezTo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258">
              <a:extLst>
                <a:ext uri="{FF2B5EF4-FFF2-40B4-BE49-F238E27FC236}">
                  <a16:creationId xmlns:a16="http://schemas.microsoft.com/office/drawing/2014/main" id="{4A22EC56-6074-4E9E-806B-F9B499E4F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893"/>
              <a:ext cx="112" cy="446"/>
            </a:xfrm>
            <a:custGeom>
              <a:avLst/>
              <a:gdLst>
                <a:gd name="T0" fmla="*/ 1157 w 45"/>
                <a:gd name="T1" fmla="*/ 8039 h 167"/>
                <a:gd name="T2" fmla="*/ 261 w 45"/>
                <a:gd name="T3" fmla="*/ 1827 h 167"/>
                <a:gd name="T4" fmla="*/ 154 w 45"/>
                <a:gd name="T5" fmla="*/ 56 h 167"/>
                <a:gd name="T6" fmla="*/ 0 w 45"/>
                <a:gd name="T7" fmla="*/ 0 h 167"/>
                <a:gd name="T8" fmla="*/ 0 w 45"/>
                <a:gd name="T9" fmla="*/ 1584 h 167"/>
                <a:gd name="T10" fmla="*/ 30 w 45"/>
                <a:gd name="T11" fmla="*/ 1982 h 167"/>
                <a:gd name="T12" fmla="*/ 879 w 45"/>
                <a:gd name="T13" fmla="*/ 8039 h 167"/>
                <a:gd name="T14" fmla="*/ 1461 w 45"/>
                <a:gd name="T15" fmla="*/ 8495 h 167"/>
                <a:gd name="T16" fmla="*/ 1727 w 45"/>
                <a:gd name="T17" fmla="*/ 8495 h 167"/>
                <a:gd name="T18" fmla="*/ 1157 w 45"/>
                <a:gd name="T19" fmla="*/ 8039 h 1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67">
                  <a:moveTo>
                    <a:pt x="30" y="158"/>
                  </a:moveTo>
                  <a:cubicBezTo>
                    <a:pt x="28" y="156"/>
                    <a:pt x="7" y="36"/>
                    <a:pt x="7" y="3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7"/>
                    <a:pt x="1" y="39"/>
                  </a:cubicBezTo>
                  <a:cubicBezTo>
                    <a:pt x="5" y="61"/>
                    <a:pt x="22" y="157"/>
                    <a:pt x="23" y="158"/>
                  </a:cubicBezTo>
                  <a:cubicBezTo>
                    <a:pt x="25" y="162"/>
                    <a:pt x="29" y="167"/>
                    <a:pt x="38" y="167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38" y="166"/>
                    <a:pt x="33" y="163"/>
                    <a:pt x="30" y="158"/>
                  </a:cubicBezTo>
                  <a:close/>
                </a:path>
              </a:pathLst>
            </a:custGeom>
            <a:solidFill>
              <a:srgbClr val="C0D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259">
              <a:extLst>
                <a:ext uri="{FF2B5EF4-FFF2-40B4-BE49-F238E27FC236}">
                  <a16:creationId xmlns:a16="http://schemas.microsoft.com/office/drawing/2014/main" id="{7BDDFC6B-0A58-483B-96A6-D124CD2EE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75"/>
              <a:ext cx="5" cy="21"/>
            </a:xfrm>
            <a:custGeom>
              <a:avLst/>
              <a:gdLst>
                <a:gd name="T0" fmla="*/ 83 w 2"/>
                <a:gd name="T1" fmla="*/ 378 h 8"/>
                <a:gd name="T2" fmla="*/ 50 w 2"/>
                <a:gd name="T3" fmla="*/ 0 h 8"/>
                <a:gd name="T4" fmla="*/ 0 w 2"/>
                <a:gd name="T5" fmla="*/ 55 h 8"/>
                <a:gd name="T6" fmla="*/ 0 w 2"/>
                <a:gd name="T7" fmla="*/ 378 h 8"/>
                <a:gd name="T8" fmla="*/ 83 w 2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" h="8">
                  <a:moveTo>
                    <a:pt x="2" y="8"/>
                  </a:moveTo>
                  <a:cubicBezTo>
                    <a:pt x="2" y="6"/>
                    <a:pt x="2" y="3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D7E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260">
              <a:extLst>
                <a:ext uri="{FF2B5EF4-FFF2-40B4-BE49-F238E27FC236}">
                  <a16:creationId xmlns:a16="http://schemas.microsoft.com/office/drawing/2014/main" id="{EBA14B87-6B32-4F0E-BB55-23864DC5A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2896"/>
              <a:ext cx="65" cy="419"/>
            </a:xfrm>
            <a:custGeom>
              <a:avLst/>
              <a:gdLst>
                <a:gd name="T0" fmla="*/ 125 w 26"/>
                <a:gd name="T1" fmla="*/ 1767 h 157"/>
                <a:gd name="T2" fmla="*/ 1020 w 26"/>
                <a:gd name="T3" fmla="*/ 7964 h 157"/>
                <a:gd name="T4" fmla="*/ 238 w 26"/>
                <a:gd name="T5" fmla="*/ 1673 h 157"/>
                <a:gd name="T6" fmla="*/ 83 w 26"/>
                <a:gd name="T7" fmla="*/ 0 h 157"/>
                <a:gd name="T8" fmla="*/ 0 w 26"/>
                <a:gd name="T9" fmla="*/ 0 h 157"/>
                <a:gd name="T10" fmla="*/ 125 w 26"/>
                <a:gd name="T11" fmla="*/ 1767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57">
                  <a:moveTo>
                    <a:pt x="3" y="35"/>
                  </a:moveTo>
                  <a:cubicBezTo>
                    <a:pt x="3" y="35"/>
                    <a:pt x="24" y="155"/>
                    <a:pt x="26" y="157"/>
                  </a:cubicBezTo>
                  <a:cubicBezTo>
                    <a:pt x="26" y="157"/>
                    <a:pt x="7" y="45"/>
                    <a:pt x="6" y="33"/>
                  </a:cubicBezTo>
                  <a:cubicBezTo>
                    <a:pt x="5" y="28"/>
                    <a:pt x="4" y="15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lnTo>
                    <a:pt x="3" y="35"/>
                  </a:lnTo>
                  <a:close/>
                </a:path>
              </a:pathLst>
            </a:custGeom>
            <a:solidFill>
              <a:srgbClr val="CCD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5" name="Freeform 261">
              <a:extLst>
                <a:ext uri="{FF2B5EF4-FFF2-40B4-BE49-F238E27FC236}">
                  <a16:creationId xmlns:a16="http://schemas.microsoft.com/office/drawing/2014/main" id="{E21384CC-0BF4-4F1E-88CF-07DC3034D4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45" y="2680"/>
              <a:ext cx="103" cy="669"/>
            </a:xfrm>
            <a:custGeom>
              <a:avLst/>
              <a:gdLst>
                <a:gd name="T0" fmla="*/ 1635 w 41"/>
                <a:gd name="T1" fmla="*/ 0 h 251"/>
                <a:gd name="T2" fmla="*/ 1477 w 41"/>
                <a:gd name="T3" fmla="*/ 5605 h 251"/>
                <a:gd name="T4" fmla="*/ 1427 w 41"/>
                <a:gd name="T5" fmla="*/ 6002 h 251"/>
                <a:gd name="T6" fmla="*/ 525 w 41"/>
                <a:gd name="T7" fmla="*/ 12213 h 251"/>
                <a:gd name="T8" fmla="*/ 0 w 41"/>
                <a:gd name="T9" fmla="*/ 12666 h 251"/>
                <a:gd name="T10" fmla="*/ 0 w 41"/>
                <a:gd name="T11" fmla="*/ 12666 h 251"/>
                <a:gd name="T12" fmla="*/ 681 w 41"/>
                <a:gd name="T13" fmla="*/ 12269 h 251"/>
                <a:gd name="T14" fmla="*/ 1585 w 41"/>
                <a:gd name="T15" fmla="*/ 6061 h 251"/>
                <a:gd name="T16" fmla="*/ 1635 w 41"/>
                <a:gd name="T17" fmla="*/ 5605 h 251"/>
                <a:gd name="T18" fmla="*/ 1635 w 41"/>
                <a:gd name="T19" fmla="*/ 0 h 251"/>
                <a:gd name="T20" fmla="*/ 681 w 41"/>
                <a:gd name="T21" fmla="*/ 12269 h 251"/>
                <a:gd name="T22" fmla="*/ 681 w 41"/>
                <a:gd name="T23" fmla="*/ 12269 h 251"/>
                <a:gd name="T24" fmla="*/ 681 w 41"/>
                <a:gd name="T25" fmla="*/ 12269 h 251"/>
                <a:gd name="T26" fmla="*/ 681 w 41"/>
                <a:gd name="T27" fmla="*/ 12269 h 251"/>
                <a:gd name="T28" fmla="*/ 681 w 41"/>
                <a:gd name="T29" fmla="*/ 12303 h 251"/>
                <a:gd name="T30" fmla="*/ 681 w 41"/>
                <a:gd name="T31" fmla="*/ 12269 h 251"/>
                <a:gd name="T32" fmla="*/ 681 w 41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51">
                  <a:moveTo>
                    <a:pt x="41" y="0"/>
                  </a:moveTo>
                  <a:cubicBezTo>
                    <a:pt x="41" y="4"/>
                    <a:pt x="37" y="110"/>
                    <a:pt x="37" y="111"/>
                  </a:cubicBezTo>
                  <a:cubicBezTo>
                    <a:pt x="37" y="111"/>
                    <a:pt x="36" y="119"/>
                    <a:pt x="36" y="119"/>
                  </a:cubicBezTo>
                  <a:cubicBezTo>
                    <a:pt x="26" y="178"/>
                    <a:pt x="14" y="238"/>
                    <a:pt x="13" y="242"/>
                  </a:cubicBezTo>
                  <a:cubicBezTo>
                    <a:pt x="12" y="245"/>
                    <a:pt x="8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10" y="251"/>
                    <a:pt x="15" y="248"/>
                    <a:pt x="17" y="243"/>
                  </a:cubicBezTo>
                  <a:cubicBezTo>
                    <a:pt x="17" y="242"/>
                    <a:pt x="20" y="231"/>
                    <a:pt x="40" y="120"/>
                  </a:cubicBezTo>
                  <a:cubicBezTo>
                    <a:pt x="41" y="111"/>
                    <a:pt x="41" y="111"/>
                    <a:pt x="41" y="111"/>
                  </a:cubicBezTo>
                  <a:cubicBezTo>
                    <a:pt x="41" y="107"/>
                    <a:pt x="41" y="4"/>
                    <a:pt x="41" y="0"/>
                  </a:cubicBezTo>
                  <a:close/>
                  <a:moveTo>
                    <a:pt x="17" y="243"/>
                  </a:moveTo>
                  <a:cubicBezTo>
                    <a:pt x="17" y="243"/>
                    <a:pt x="17" y="243"/>
                    <a:pt x="17" y="243"/>
                  </a:cubicBezTo>
                  <a:cubicBezTo>
                    <a:pt x="17" y="243"/>
                    <a:pt x="17" y="243"/>
                    <a:pt x="17" y="243"/>
                  </a:cubicBezTo>
                  <a:cubicBezTo>
                    <a:pt x="17" y="243"/>
                    <a:pt x="17" y="243"/>
                    <a:pt x="17" y="243"/>
                  </a:cubicBezTo>
                  <a:close/>
                  <a:moveTo>
                    <a:pt x="17" y="244"/>
                  </a:moveTo>
                  <a:cubicBezTo>
                    <a:pt x="17" y="244"/>
                    <a:pt x="17" y="243"/>
                    <a:pt x="17" y="243"/>
                  </a:cubicBezTo>
                  <a:cubicBezTo>
                    <a:pt x="17" y="243"/>
                    <a:pt x="17" y="244"/>
                    <a:pt x="17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6" name="Freeform 262">
              <a:extLst>
                <a:ext uri="{FF2B5EF4-FFF2-40B4-BE49-F238E27FC236}">
                  <a16:creationId xmlns:a16="http://schemas.microsoft.com/office/drawing/2014/main" id="{DFD90E49-2552-4ED2-814E-6F12919E4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67"/>
              <a:ext cx="163" cy="682"/>
            </a:xfrm>
            <a:custGeom>
              <a:avLst/>
              <a:gdLst>
                <a:gd name="T0" fmla="*/ 2490 w 65"/>
                <a:gd name="T1" fmla="*/ 56 h 256"/>
                <a:gd name="T2" fmla="*/ 868 w 65"/>
                <a:gd name="T3" fmla="*/ 205 h 256"/>
                <a:gd name="T4" fmla="*/ 0 w 65"/>
                <a:gd name="T5" fmla="*/ 149 h 256"/>
                <a:gd name="T6" fmla="*/ 1264 w 65"/>
                <a:gd name="T7" fmla="*/ 397 h 256"/>
                <a:gd name="T8" fmla="*/ 2101 w 65"/>
                <a:gd name="T9" fmla="*/ 1420 h 256"/>
                <a:gd name="T10" fmla="*/ 2101 w 65"/>
                <a:gd name="T11" fmla="*/ 5600 h 256"/>
                <a:gd name="T12" fmla="*/ 2051 w 65"/>
                <a:gd name="T13" fmla="*/ 6090 h 256"/>
                <a:gd name="T14" fmla="*/ 1264 w 65"/>
                <a:gd name="T15" fmla="*/ 12441 h 256"/>
                <a:gd name="T16" fmla="*/ 680 w 65"/>
                <a:gd name="T17" fmla="*/ 12897 h 256"/>
                <a:gd name="T18" fmla="*/ 943 w 65"/>
                <a:gd name="T19" fmla="*/ 12897 h 256"/>
                <a:gd name="T20" fmla="*/ 1547 w 65"/>
                <a:gd name="T21" fmla="*/ 12441 h 256"/>
                <a:gd name="T22" fmla="*/ 2445 w 65"/>
                <a:gd name="T23" fmla="*/ 6239 h 256"/>
                <a:gd name="T24" fmla="*/ 2490 w 65"/>
                <a:gd name="T25" fmla="*/ 5842 h 256"/>
                <a:gd name="T26" fmla="*/ 2573 w 65"/>
                <a:gd name="T27" fmla="*/ 248 h 256"/>
                <a:gd name="T28" fmla="*/ 2490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2" y="3"/>
                    <a:pt x="38" y="4"/>
                    <a:pt x="22" y="4"/>
                  </a:cubicBezTo>
                  <a:cubicBezTo>
                    <a:pt x="14" y="4"/>
                    <a:pt x="7" y="4"/>
                    <a:pt x="0" y="3"/>
                  </a:cubicBezTo>
                  <a:cubicBezTo>
                    <a:pt x="9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3" y="11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34" y="245"/>
                    <a:pt x="32" y="247"/>
                  </a:cubicBezTo>
                  <a:cubicBezTo>
                    <a:pt x="29" y="252"/>
                    <a:pt x="24" y="255"/>
                    <a:pt x="17" y="256"/>
                  </a:cubicBezTo>
                  <a:cubicBezTo>
                    <a:pt x="24" y="256"/>
                    <a:pt x="24" y="256"/>
                    <a:pt x="24" y="256"/>
                  </a:cubicBezTo>
                  <a:cubicBezTo>
                    <a:pt x="33" y="256"/>
                    <a:pt x="37" y="251"/>
                    <a:pt x="39" y="247"/>
                  </a:cubicBezTo>
                  <a:cubicBezTo>
                    <a:pt x="40" y="246"/>
                    <a:pt x="59" y="146"/>
                    <a:pt x="62" y="124"/>
                  </a:cubicBezTo>
                  <a:cubicBezTo>
                    <a:pt x="63" y="122"/>
                    <a:pt x="63" y="116"/>
                    <a:pt x="63" y="116"/>
                  </a:cubicBezTo>
                  <a:cubicBezTo>
                    <a:pt x="63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263">
              <a:extLst>
                <a:ext uri="{FF2B5EF4-FFF2-40B4-BE49-F238E27FC236}">
                  <a16:creationId xmlns:a16="http://schemas.microsoft.com/office/drawing/2014/main" id="{D4081367-6A9F-4888-85BD-DB71F2A54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69"/>
              <a:ext cx="158" cy="48"/>
            </a:xfrm>
            <a:custGeom>
              <a:avLst/>
              <a:gdLst>
                <a:gd name="T0" fmla="*/ 2490 w 63"/>
                <a:gd name="T1" fmla="*/ 704 h 18"/>
                <a:gd name="T2" fmla="*/ 2490 w 63"/>
                <a:gd name="T3" fmla="*/ 0 h 18"/>
                <a:gd name="T4" fmla="*/ 868 w 63"/>
                <a:gd name="T5" fmla="*/ 149 h 18"/>
                <a:gd name="T6" fmla="*/ 0 w 63"/>
                <a:gd name="T7" fmla="*/ 93 h 18"/>
                <a:gd name="T8" fmla="*/ 1264 w 63"/>
                <a:gd name="T9" fmla="*/ 363 h 18"/>
                <a:gd name="T10" fmla="*/ 2019 w 63"/>
                <a:gd name="T11" fmla="*/ 909 h 18"/>
                <a:gd name="T12" fmla="*/ 2490 w 63"/>
                <a:gd name="T13" fmla="*/ 70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8">
                  <a:moveTo>
                    <a:pt x="63" y="14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2" y="2"/>
                    <a:pt x="38" y="3"/>
                    <a:pt x="22" y="3"/>
                  </a:cubicBezTo>
                  <a:cubicBezTo>
                    <a:pt x="14" y="3"/>
                    <a:pt x="7" y="3"/>
                    <a:pt x="0" y="2"/>
                  </a:cubicBezTo>
                  <a:cubicBezTo>
                    <a:pt x="9" y="5"/>
                    <a:pt x="24" y="7"/>
                    <a:pt x="32" y="7"/>
                  </a:cubicBezTo>
                  <a:cubicBezTo>
                    <a:pt x="38" y="8"/>
                    <a:pt x="47" y="9"/>
                    <a:pt x="51" y="18"/>
                  </a:cubicBezTo>
                  <a:cubicBezTo>
                    <a:pt x="58" y="17"/>
                    <a:pt x="63" y="15"/>
                    <a:pt x="63" y="14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264">
              <a:extLst>
                <a:ext uri="{FF2B5EF4-FFF2-40B4-BE49-F238E27FC236}">
                  <a16:creationId xmlns:a16="http://schemas.microsoft.com/office/drawing/2014/main" id="{DAE97587-1846-4CCE-9275-09D42AEE0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" y="2875"/>
              <a:ext cx="25" cy="24"/>
            </a:xfrm>
            <a:custGeom>
              <a:avLst/>
              <a:gdLst>
                <a:gd name="T0" fmla="*/ 395 w 10"/>
                <a:gd name="T1" fmla="*/ 93 h 9"/>
                <a:gd name="T2" fmla="*/ 0 w 10"/>
                <a:gd name="T3" fmla="*/ 0 h 9"/>
                <a:gd name="T4" fmla="*/ 0 w 10"/>
                <a:gd name="T5" fmla="*/ 456 h 9"/>
                <a:gd name="T6" fmla="*/ 395 w 10"/>
                <a:gd name="T7" fmla="*/ 363 h 9"/>
                <a:gd name="T8" fmla="*/ 395 w 10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2"/>
                  </a:moveTo>
                  <a:cubicBezTo>
                    <a:pt x="7" y="1"/>
                    <a:pt x="4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4" y="8"/>
                    <a:pt x="7" y="8"/>
                    <a:pt x="10" y="7"/>
                  </a:cubicBezTo>
                  <a:cubicBezTo>
                    <a:pt x="10" y="5"/>
                    <a:pt x="10" y="3"/>
                    <a:pt x="10" y="2"/>
                  </a:cubicBezTo>
                  <a:close/>
                </a:path>
              </a:pathLst>
            </a:custGeom>
            <a:solidFill>
              <a:srgbClr val="D7E6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265">
              <a:extLst>
                <a:ext uri="{FF2B5EF4-FFF2-40B4-BE49-F238E27FC236}">
                  <a16:creationId xmlns:a16="http://schemas.microsoft.com/office/drawing/2014/main" id="{385FFFB6-9A79-42E2-8213-B58B3738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8" y="2893"/>
              <a:ext cx="117" cy="456"/>
            </a:xfrm>
            <a:custGeom>
              <a:avLst/>
              <a:gdLst>
                <a:gd name="T0" fmla="*/ 1772 w 47"/>
                <a:gd name="T1" fmla="*/ 1571 h 171"/>
                <a:gd name="T2" fmla="*/ 1802 w 47"/>
                <a:gd name="T3" fmla="*/ 0 h 171"/>
                <a:gd name="T4" fmla="*/ 1419 w 47"/>
                <a:gd name="T5" fmla="*/ 93 h 171"/>
                <a:gd name="T6" fmla="*/ 1389 w 47"/>
                <a:gd name="T7" fmla="*/ 1309 h 171"/>
                <a:gd name="T8" fmla="*/ 1344 w 47"/>
                <a:gd name="T9" fmla="*/ 1821 h 171"/>
                <a:gd name="T10" fmla="*/ 570 w 47"/>
                <a:gd name="T11" fmla="*/ 8192 h 171"/>
                <a:gd name="T12" fmla="*/ 0 w 47"/>
                <a:gd name="T13" fmla="*/ 8648 h 171"/>
                <a:gd name="T14" fmla="*/ 261 w 47"/>
                <a:gd name="T15" fmla="*/ 8648 h 171"/>
                <a:gd name="T16" fmla="*/ 849 w 47"/>
                <a:gd name="T17" fmla="*/ 8192 h 171"/>
                <a:gd name="T18" fmla="*/ 1730 w 47"/>
                <a:gd name="T19" fmla="*/ 1971 h 171"/>
                <a:gd name="T20" fmla="*/ 1772 w 47"/>
                <a:gd name="T21" fmla="*/ 1571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71">
                  <a:moveTo>
                    <a:pt x="46" y="31"/>
                  </a:moveTo>
                  <a:cubicBezTo>
                    <a:pt x="46" y="31"/>
                    <a:pt x="46" y="17"/>
                    <a:pt x="47" y="0"/>
                  </a:cubicBezTo>
                  <a:cubicBezTo>
                    <a:pt x="44" y="1"/>
                    <a:pt x="41" y="1"/>
                    <a:pt x="37" y="2"/>
                  </a:cubicBezTo>
                  <a:cubicBezTo>
                    <a:pt x="36" y="11"/>
                    <a:pt x="36" y="20"/>
                    <a:pt x="36" y="2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17" y="160"/>
                    <a:pt x="15" y="162"/>
                  </a:cubicBezTo>
                  <a:cubicBezTo>
                    <a:pt x="12" y="167"/>
                    <a:pt x="7" y="170"/>
                    <a:pt x="0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16" y="171"/>
                    <a:pt x="20" y="166"/>
                    <a:pt x="22" y="162"/>
                  </a:cubicBezTo>
                  <a:cubicBezTo>
                    <a:pt x="23" y="161"/>
                    <a:pt x="42" y="61"/>
                    <a:pt x="45" y="39"/>
                  </a:cubicBezTo>
                  <a:cubicBezTo>
                    <a:pt x="46" y="37"/>
                    <a:pt x="46" y="31"/>
                    <a:pt x="46" y="31"/>
                  </a:cubicBezTo>
                  <a:close/>
                </a:path>
              </a:pathLst>
            </a:custGeom>
            <a:solidFill>
              <a:srgbClr val="CCD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266">
              <a:extLst>
                <a:ext uri="{FF2B5EF4-FFF2-40B4-BE49-F238E27FC236}">
                  <a16:creationId xmlns:a16="http://schemas.microsoft.com/office/drawing/2014/main" id="{2C605FA3-8614-4DAE-A4D5-41FBD45BD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741"/>
              <a:ext cx="55" cy="584"/>
            </a:xfrm>
            <a:custGeom>
              <a:avLst/>
              <a:gdLst>
                <a:gd name="T0" fmla="*/ 675 w 22"/>
                <a:gd name="T1" fmla="*/ 4757 h 219"/>
                <a:gd name="T2" fmla="*/ 833 w 22"/>
                <a:gd name="T3" fmla="*/ 0 h 219"/>
                <a:gd name="T4" fmla="*/ 833 w 22"/>
                <a:gd name="T5" fmla="*/ 4189 h 219"/>
                <a:gd name="T6" fmla="*/ 783 w 22"/>
                <a:gd name="T7" fmla="*/ 4701 h 219"/>
                <a:gd name="T8" fmla="*/ 0 w 22"/>
                <a:gd name="T9" fmla="*/ 11072 h 219"/>
                <a:gd name="T10" fmla="*/ 675 w 22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2" h="219">
                  <a:moveTo>
                    <a:pt x="17" y="94"/>
                  </a:moveTo>
                  <a:cubicBezTo>
                    <a:pt x="19" y="79"/>
                    <a:pt x="20" y="17"/>
                    <a:pt x="21" y="0"/>
                  </a:cubicBezTo>
                  <a:cubicBezTo>
                    <a:pt x="22" y="14"/>
                    <a:pt x="22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2" y="217"/>
                    <a:pt x="0" y="219"/>
                  </a:cubicBezTo>
                  <a:cubicBezTo>
                    <a:pt x="0" y="219"/>
                    <a:pt x="15" y="109"/>
                    <a:pt x="17" y="94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267">
              <a:extLst>
                <a:ext uri="{FF2B5EF4-FFF2-40B4-BE49-F238E27FC236}">
                  <a16:creationId xmlns:a16="http://schemas.microsoft.com/office/drawing/2014/main" id="{C1D30108-E613-49C8-8E37-3CF05F7D6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3" y="2872"/>
              <a:ext cx="7" cy="27"/>
            </a:xfrm>
            <a:custGeom>
              <a:avLst/>
              <a:gdLst>
                <a:gd name="T0" fmla="*/ 0 w 3"/>
                <a:gd name="T1" fmla="*/ 532 h 10"/>
                <a:gd name="T2" fmla="*/ 86 w 3"/>
                <a:gd name="T3" fmla="*/ 532 h 10"/>
                <a:gd name="T4" fmla="*/ 86 w 3"/>
                <a:gd name="T5" fmla="*/ 59 h 10"/>
                <a:gd name="T6" fmla="*/ 0 w 3"/>
                <a:gd name="T7" fmla="*/ 0 h 10"/>
                <a:gd name="T8" fmla="*/ 0 w 3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10"/>
                    <a:pt x="2" y="10"/>
                    <a:pt x="3" y="10"/>
                  </a:cubicBezTo>
                  <a:cubicBezTo>
                    <a:pt x="3" y="7"/>
                    <a:pt x="3" y="4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4"/>
                    <a:pt x="0" y="7"/>
                    <a:pt x="0" y="10"/>
                  </a:cubicBezTo>
                  <a:close/>
                </a:path>
              </a:pathLst>
            </a:custGeom>
            <a:solidFill>
              <a:srgbClr val="C0D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2" name="Freeform 268">
              <a:extLst>
                <a:ext uri="{FF2B5EF4-FFF2-40B4-BE49-F238E27FC236}">
                  <a16:creationId xmlns:a16="http://schemas.microsoft.com/office/drawing/2014/main" id="{DB94F9F1-80C1-47E8-881E-313FFDA91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5" y="2899"/>
              <a:ext cx="55" cy="426"/>
            </a:xfrm>
            <a:custGeom>
              <a:avLst/>
              <a:gdLst>
                <a:gd name="T0" fmla="*/ 833 w 22"/>
                <a:gd name="T1" fmla="*/ 1206 h 160"/>
                <a:gd name="T2" fmla="*/ 863 w 22"/>
                <a:gd name="T3" fmla="*/ 0 h 160"/>
                <a:gd name="T4" fmla="*/ 750 w 22"/>
                <a:gd name="T5" fmla="*/ 0 h 160"/>
                <a:gd name="T6" fmla="*/ 675 w 22"/>
                <a:gd name="T7" fmla="*/ 1757 h 160"/>
                <a:gd name="T8" fmla="*/ 0 w 22"/>
                <a:gd name="T9" fmla="*/ 8038 h 160"/>
                <a:gd name="T10" fmla="*/ 783 w 22"/>
                <a:gd name="T11" fmla="*/ 1715 h 160"/>
                <a:gd name="T12" fmla="*/ 833 w 22"/>
                <a:gd name="T13" fmla="*/ 1206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2" h="160">
                  <a:moveTo>
                    <a:pt x="21" y="24"/>
                  </a:moveTo>
                  <a:cubicBezTo>
                    <a:pt x="21" y="18"/>
                    <a:pt x="21" y="9"/>
                    <a:pt x="22" y="0"/>
                  </a:cubicBezTo>
                  <a:cubicBezTo>
                    <a:pt x="21" y="0"/>
                    <a:pt x="20" y="0"/>
                    <a:pt x="19" y="0"/>
                  </a:cubicBezTo>
                  <a:cubicBezTo>
                    <a:pt x="18" y="16"/>
                    <a:pt x="18" y="29"/>
                    <a:pt x="17" y="35"/>
                  </a:cubicBezTo>
                  <a:cubicBezTo>
                    <a:pt x="15" y="50"/>
                    <a:pt x="0" y="160"/>
                    <a:pt x="0" y="160"/>
                  </a:cubicBezTo>
                  <a:cubicBezTo>
                    <a:pt x="2" y="158"/>
                    <a:pt x="20" y="34"/>
                    <a:pt x="20" y="34"/>
                  </a:cubicBezTo>
                  <a:lnTo>
                    <a:pt x="21" y="24"/>
                  </a:lnTo>
                  <a:close/>
                </a:path>
              </a:pathLst>
            </a:custGeom>
            <a:solidFill>
              <a:srgbClr val="AA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3" name="Freeform 269">
              <a:extLst>
                <a:ext uri="{FF2B5EF4-FFF2-40B4-BE49-F238E27FC236}">
                  <a16:creationId xmlns:a16="http://schemas.microsoft.com/office/drawing/2014/main" id="{C22BAA67-9F72-4477-B5DC-0F8D3DA99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0" y="2611"/>
              <a:ext cx="105" cy="53"/>
            </a:xfrm>
            <a:custGeom>
              <a:avLst/>
              <a:gdLst>
                <a:gd name="T0" fmla="*/ 0 w 42"/>
                <a:gd name="T1" fmla="*/ 983 h 20"/>
                <a:gd name="T2" fmla="*/ 1645 w 42"/>
                <a:gd name="T3" fmla="*/ 451 h 20"/>
                <a:gd name="T4" fmla="*/ 1645 w 42"/>
                <a:gd name="T5" fmla="*/ 0 h 20"/>
                <a:gd name="T6" fmla="*/ 0 w 42"/>
                <a:gd name="T7" fmla="*/ 596 h 20"/>
                <a:gd name="T8" fmla="*/ 0 w 42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5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4" name="Freeform 270">
              <a:extLst>
                <a:ext uri="{FF2B5EF4-FFF2-40B4-BE49-F238E27FC236}">
                  <a16:creationId xmlns:a16="http://schemas.microsoft.com/office/drawing/2014/main" id="{8E2E5BF8-71C2-4815-A75B-3DB6ADBD9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2629"/>
              <a:ext cx="57" cy="32"/>
            </a:xfrm>
            <a:custGeom>
              <a:avLst/>
              <a:gdLst>
                <a:gd name="T0" fmla="*/ 0 w 23"/>
                <a:gd name="T1" fmla="*/ 397 h 12"/>
                <a:gd name="T2" fmla="*/ 865 w 23"/>
                <a:gd name="T3" fmla="*/ 605 h 12"/>
                <a:gd name="T4" fmla="*/ 865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5" name="Freeform 271">
              <a:extLst>
                <a:ext uri="{FF2B5EF4-FFF2-40B4-BE49-F238E27FC236}">
                  <a16:creationId xmlns:a16="http://schemas.microsoft.com/office/drawing/2014/main" id="{6274FA42-24E0-42E1-855E-BB5F8B869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637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6" name="Freeform 272">
              <a:extLst>
                <a:ext uri="{FF2B5EF4-FFF2-40B4-BE49-F238E27FC236}">
                  <a16:creationId xmlns:a16="http://schemas.microsoft.com/office/drawing/2014/main" id="{53378051-04E3-4B56-B47A-AAFC0122F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621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7" name="Freeform 273">
              <a:extLst>
                <a:ext uri="{FF2B5EF4-FFF2-40B4-BE49-F238E27FC236}">
                  <a16:creationId xmlns:a16="http://schemas.microsoft.com/office/drawing/2014/main" id="{5C90E0AB-2100-4360-8F47-5DFB566DF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8" y="2877"/>
              <a:ext cx="10" cy="19"/>
            </a:xfrm>
            <a:custGeom>
              <a:avLst/>
              <a:gdLst>
                <a:gd name="T0" fmla="*/ 158 w 4"/>
                <a:gd name="T1" fmla="*/ 383 h 7"/>
                <a:gd name="T2" fmla="*/ 158 w 4"/>
                <a:gd name="T3" fmla="*/ 0 h 7"/>
                <a:gd name="T4" fmla="*/ 0 w 4"/>
                <a:gd name="T5" fmla="*/ 60 h 7"/>
                <a:gd name="T6" fmla="*/ 0 w 4"/>
                <a:gd name="T7" fmla="*/ 318 h 7"/>
                <a:gd name="T8" fmla="*/ 158 w 4"/>
                <a:gd name="T9" fmla="*/ 38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7">
                  <a:moveTo>
                    <a:pt x="4" y="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2" y="6"/>
                    <a:pt x="4" y="7"/>
                  </a:cubicBezTo>
                  <a:close/>
                </a:path>
              </a:pathLst>
            </a:custGeom>
            <a:solidFill>
              <a:srgbClr val="C0D2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8" name="Freeform 274">
              <a:extLst>
                <a:ext uri="{FF2B5EF4-FFF2-40B4-BE49-F238E27FC236}">
                  <a16:creationId xmlns:a16="http://schemas.microsoft.com/office/drawing/2014/main" id="{137AAB6E-9EAE-478D-8314-879D3579B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5" y="2891"/>
              <a:ext cx="213" cy="13"/>
            </a:xfrm>
            <a:custGeom>
              <a:avLst/>
              <a:gdLst>
                <a:gd name="T0" fmla="*/ 3353 w 85"/>
                <a:gd name="T1" fmla="*/ 0 h 5"/>
                <a:gd name="T2" fmla="*/ 1651 w 85"/>
                <a:gd name="T3" fmla="*/ 229 h 5"/>
                <a:gd name="T4" fmla="*/ 0 w 8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5">
                  <a:moveTo>
                    <a:pt x="85" y="0"/>
                  </a:moveTo>
                  <a:cubicBezTo>
                    <a:pt x="80" y="3"/>
                    <a:pt x="63" y="5"/>
                    <a:pt x="42" y="5"/>
                  </a:cubicBezTo>
                  <a:cubicBezTo>
                    <a:pt x="22" y="5"/>
                    <a:pt x="5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9" name="Freeform 275">
              <a:extLst>
                <a:ext uri="{FF2B5EF4-FFF2-40B4-BE49-F238E27FC236}">
                  <a16:creationId xmlns:a16="http://schemas.microsoft.com/office/drawing/2014/main" id="{6125AEC0-7B4D-4076-B4A9-6C8E571AD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5" y="2867"/>
              <a:ext cx="140" cy="5"/>
            </a:xfrm>
            <a:custGeom>
              <a:avLst/>
              <a:gdLst>
                <a:gd name="T0" fmla="*/ 0 w 56"/>
                <a:gd name="T1" fmla="*/ 83 h 2"/>
                <a:gd name="T2" fmla="*/ 0 w 56"/>
                <a:gd name="T3" fmla="*/ 83 h 2"/>
                <a:gd name="T4" fmla="*/ 1175 w 56"/>
                <a:gd name="T5" fmla="*/ 50 h 2"/>
                <a:gd name="T6" fmla="*/ 2188 w 56"/>
                <a:gd name="T7" fmla="*/ 83 h 2"/>
                <a:gd name="T8" fmla="*/ 2188 w 56"/>
                <a:gd name="T9" fmla="*/ 83 h 2"/>
                <a:gd name="T10" fmla="*/ 1175 w 56"/>
                <a:gd name="T11" fmla="*/ 0 h 2"/>
                <a:gd name="T12" fmla="*/ 0 w 56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0" y="1"/>
                  </a:cubicBezTo>
                  <a:cubicBezTo>
                    <a:pt x="39" y="1"/>
                    <a:pt x="48" y="1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48" y="1"/>
                    <a:pt x="39" y="0"/>
                    <a:pt x="30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AABB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0" name="Oval 276">
              <a:extLst>
                <a:ext uri="{FF2B5EF4-FFF2-40B4-BE49-F238E27FC236}">
                  <a16:creationId xmlns:a16="http://schemas.microsoft.com/office/drawing/2014/main" id="{5C5A9B77-804B-4AF3-914D-761BD5DEF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5" y="289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1" name="Oval 277">
              <a:extLst>
                <a:ext uri="{FF2B5EF4-FFF2-40B4-BE49-F238E27FC236}">
                  <a16:creationId xmlns:a16="http://schemas.microsoft.com/office/drawing/2014/main" id="{4CF6256F-985B-4263-9CBE-9FF3BB9B1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13" y="289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2" name="Oval 278">
              <a:extLst>
                <a:ext uri="{FF2B5EF4-FFF2-40B4-BE49-F238E27FC236}">
                  <a16:creationId xmlns:a16="http://schemas.microsoft.com/office/drawing/2014/main" id="{BA0E341E-6160-4998-944F-8D7623487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5" y="2888"/>
              <a:ext cx="23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3" name="Oval 279">
              <a:extLst>
                <a:ext uri="{FF2B5EF4-FFF2-40B4-BE49-F238E27FC236}">
                  <a16:creationId xmlns:a16="http://schemas.microsoft.com/office/drawing/2014/main" id="{FE866D7C-9690-42FD-823A-3AE01E7DF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79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4" name="Freeform 280">
              <a:extLst>
                <a:ext uri="{FF2B5EF4-FFF2-40B4-BE49-F238E27FC236}">
                  <a16:creationId xmlns:a16="http://schemas.microsoft.com/office/drawing/2014/main" id="{FFF89A69-4900-4E04-A95A-5122E305B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61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5" name="Oval 281">
              <a:extLst>
                <a:ext uri="{FF2B5EF4-FFF2-40B4-BE49-F238E27FC236}">
                  <a16:creationId xmlns:a16="http://schemas.microsoft.com/office/drawing/2014/main" id="{3F985DE1-40C2-4676-9D10-B03BEDBD22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30" y="2595"/>
              <a:ext cx="223" cy="3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16" name="Freeform 282">
              <a:extLst>
                <a:ext uri="{FF2B5EF4-FFF2-40B4-BE49-F238E27FC236}">
                  <a16:creationId xmlns:a16="http://schemas.microsoft.com/office/drawing/2014/main" id="{115B07D0-ADDD-4328-A1E1-5D28FC562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653"/>
              <a:ext cx="237" cy="710"/>
            </a:xfrm>
            <a:custGeom>
              <a:avLst/>
              <a:gdLst>
                <a:gd name="T0" fmla="*/ 1816 w 95"/>
                <a:gd name="T1" fmla="*/ 248 h 266"/>
                <a:gd name="T2" fmla="*/ 0 w 95"/>
                <a:gd name="T3" fmla="*/ 0 h 266"/>
                <a:gd name="T4" fmla="*/ 75 w 95"/>
                <a:gd name="T5" fmla="*/ 6505 h 266"/>
                <a:gd name="T6" fmla="*/ 1090 w 95"/>
                <a:gd name="T7" fmla="*/ 13044 h 266"/>
                <a:gd name="T8" fmla="*/ 1816 w 95"/>
                <a:gd name="T9" fmla="*/ 13501 h 266"/>
                <a:gd name="T10" fmla="*/ 2595 w 95"/>
                <a:gd name="T11" fmla="*/ 13044 h 266"/>
                <a:gd name="T12" fmla="*/ 3602 w 95"/>
                <a:gd name="T13" fmla="*/ 6505 h 266"/>
                <a:gd name="T14" fmla="*/ 3677 w 95"/>
                <a:gd name="T15" fmla="*/ 0 h 266"/>
                <a:gd name="T16" fmla="*/ 1816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7" y="5"/>
                  </a:moveTo>
                  <a:cubicBezTo>
                    <a:pt x="28" y="5"/>
                    <a:pt x="10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7" y="266"/>
                  </a:cubicBezTo>
                  <a:cubicBezTo>
                    <a:pt x="56" y="266"/>
                    <a:pt x="64" y="262"/>
                    <a:pt x="67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7" y="5"/>
                    <a:pt x="47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7" name="Freeform 283">
              <a:extLst>
                <a:ext uri="{FF2B5EF4-FFF2-40B4-BE49-F238E27FC236}">
                  <a16:creationId xmlns:a16="http://schemas.microsoft.com/office/drawing/2014/main" id="{691CEB39-F029-4A28-9100-7AD6EE9A94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597"/>
              <a:ext cx="95" cy="43"/>
            </a:xfrm>
            <a:custGeom>
              <a:avLst/>
              <a:gdLst>
                <a:gd name="T0" fmla="*/ 395 w 38"/>
                <a:gd name="T1" fmla="*/ 839 h 16"/>
                <a:gd name="T2" fmla="*/ 1488 w 38"/>
                <a:gd name="T3" fmla="*/ 839 h 16"/>
                <a:gd name="T4" fmla="*/ 1488 w 38"/>
                <a:gd name="T5" fmla="*/ 621 h 16"/>
                <a:gd name="T6" fmla="*/ 1488 w 38"/>
                <a:gd name="T7" fmla="*/ 586 h 16"/>
                <a:gd name="T8" fmla="*/ 395 w 38"/>
                <a:gd name="T9" fmla="*/ 586 h 16"/>
                <a:gd name="T10" fmla="*/ 395 w 38"/>
                <a:gd name="T11" fmla="*/ 253 h 16"/>
                <a:gd name="T12" fmla="*/ 1488 w 38"/>
                <a:gd name="T13" fmla="*/ 253 h 16"/>
                <a:gd name="T14" fmla="*/ 1488 w 38"/>
                <a:gd name="T15" fmla="*/ 59 h 16"/>
                <a:gd name="T16" fmla="*/ 1488 w 38"/>
                <a:gd name="T17" fmla="*/ 0 h 16"/>
                <a:gd name="T18" fmla="*/ 395 w 38"/>
                <a:gd name="T19" fmla="*/ 0 h 16"/>
                <a:gd name="T20" fmla="*/ 395 w 38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6">
                  <a:moveTo>
                    <a:pt x="10" y="16"/>
                  </a:moveTo>
                  <a:cubicBezTo>
                    <a:pt x="24" y="16"/>
                    <a:pt x="26" y="16"/>
                    <a:pt x="38" y="16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6" y="5"/>
                    <a:pt x="10" y="5"/>
                  </a:cubicBezTo>
                  <a:cubicBezTo>
                    <a:pt x="24" y="5"/>
                    <a:pt x="26" y="5"/>
                    <a:pt x="38" y="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8" name="Freeform 284">
              <a:extLst>
                <a:ext uri="{FF2B5EF4-FFF2-40B4-BE49-F238E27FC236}">
                  <a16:creationId xmlns:a16="http://schemas.microsoft.com/office/drawing/2014/main" id="{FC57FEE3-3F46-46F4-8CFD-1D993B0B6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3" y="2597"/>
              <a:ext cx="95" cy="43"/>
            </a:xfrm>
            <a:custGeom>
              <a:avLst/>
              <a:gdLst>
                <a:gd name="T0" fmla="*/ 395 w 38"/>
                <a:gd name="T1" fmla="*/ 839 h 16"/>
                <a:gd name="T2" fmla="*/ 1488 w 38"/>
                <a:gd name="T3" fmla="*/ 839 h 16"/>
                <a:gd name="T4" fmla="*/ 1488 w 38"/>
                <a:gd name="T5" fmla="*/ 621 h 16"/>
                <a:gd name="T6" fmla="*/ 1488 w 38"/>
                <a:gd name="T7" fmla="*/ 586 h 16"/>
                <a:gd name="T8" fmla="*/ 395 w 38"/>
                <a:gd name="T9" fmla="*/ 586 h 16"/>
                <a:gd name="T10" fmla="*/ 395 w 38"/>
                <a:gd name="T11" fmla="*/ 253 h 16"/>
                <a:gd name="T12" fmla="*/ 1488 w 38"/>
                <a:gd name="T13" fmla="*/ 253 h 16"/>
                <a:gd name="T14" fmla="*/ 1488 w 38"/>
                <a:gd name="T15" fmla="*/ 59 h 16"/>
                <a:gd name="T16" fmla="*/ 1488 w 38"/>
                <a:gd name="T17" fmla="*/ 0 h 16"/>
                <a:gd name="T18" fmla="*/ 395 w 38"/>
                <a:gd name="T19" fmla="*/ 0 h 16"/>
                <a:gd name="T20" fmla="*/ 395 w 38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8" h="16">
                  <a:moveTo>
                    <a:pt x="10" y="16"/>
                  </a:moveTo>
                  <a:cubicBezTo>
                    <a:pt x="24" y="16"/>
                    <a:pt x="26" y="16"/>
                    <a:pt x="38" y="16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6" y="5"/>
                    <a:pt x="10" y="5"/>
                  </a:cubicBezTo>
                  <a:cubicBezTo>
                    <a:pt x="24" y="5"/>
                    <a:pt x="26" y="5"/>
                    <a:pt x="38" y="5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19" name="Freeform 285">
              <a:extLst>
                <a:ext uri="{FF2B5EF4-FFF2-40B4-BE49-F238E27FC236}">
                  <a16:creationId xmlns:a16="http://schemas.microsoft.com/office/drawing/2014/main" id="{25B689C3-7CED-4635-BCE1-3FBF2DFC2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592"/>
              <a:ext cx="90" cy="24"/>
            </a:xfrm>
            <a:custGeom>
              <a:avLst/>
              <a:gdLst>
                <a:gd name="T0" fmla="*/ 313 w 36"/>
                <a:gd name="T1" fmla="*/ 93 h 9"/>
                <a:gd name="T2" fmla="*/ 1408 w 36"/>
                <a:gd name="T3" fmla="*/ 93 h 9"/>
                <a:gd name="T4" fmla="*/ 1408 w 36"/>
                <a:gd name="T5" fmla="*/ 93 h 9"/>
                <a:gd name="T6" fmla="*/ 1375 w 36"/>
                <a:gd name="T7" fmla="*/ 0 h 9"/>
                <a:gd name="T8" fmla="*/ 1375 w 36"/>
                <a:gd name="T9" fmla="*/ 0 h 9"/>
                <a:gd name="T10" fmla="*/ 363 w 36"/>
                <a:gd name="T11" fmla="*/ 0 h 9"/>
                <a:gd name="T12" fmla="*/ 313 w 36"/>
                <a:gd name="T13" fmla="*/ 0 h 9"/>
                <a:gd name="T14" fmla="*/ 50 w 36"/>
                <a:gd name="T15" fmla="*/ 149 h 9"/>
                <a:gd name="T16" fmla="*/ 0 w 36"/>
                <a:gd name="T17" fmla="*/ 456 h 9"/>
                <a:gd name="T18" fmla="*/ 313 w 36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9">
                  <a:moveTo>
                    <a:pt x="8" y="2"/>
                  </a:moveTo>
                  <a:cubicBezTo>
                    <a:pt x="15" y="2"/>
                    <a:pt x="25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5" y="0"/>
                    <a:pt x="15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1" y="5"/>
                    <a:pt x="3" y="2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0" name="Freeform 286">
              <a:extLst>
                <a:ext uri="{FF2B5EF4-FFF2-40B4-BE49-F238E27FC236}">
                  <a16:creationId xmlns:a16="http://schemas.microsoft.com/office/drawing/2014/main" id="{A46867E1-EFB8-4AE7-8B70-BE85CBDF2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611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20 w 32"/>
                <a:gd name="T13" fmla="*/ 205 h 6"/>
                <a:gd name="T14" fmla="*/ 1220 w 32"/>
                <a:gd name="T15" fmla="*/ 205 h 6"/>
                <a:gd name="T16" fmla="*/ 208 w 32"/>
                <a:gd name="T17" fmla="*/ 205 h 6"/>
                <a:gd name="T18" fmla="*/ 83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1" name="Freeform 287">
              <a:extLst>
                <a:ext uri="{FF2B5EF4-FFF2-40B4-BE49-F238E27FC236}">
                  <a16:creationId xmlns:a16="http://schemas.microsoft.com/office/drawing/2014/main" id="{555466B0-FE53-49C4-8E9E-7CE52629F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2592"/>
              <a:ext cx="90" cy="24"/>
            </a:xfrm>
            <a:custGeom>
              <a:avLst/>
              <a:gdLst>
                <a:gd name="T0" fmla="*/ 313 w 36"/>
                <a:gd name="T1" fmla="*/ 93 h 9"/>
                <a:gd name="T2" fmla="*/ 1408 w 36"/>
                <a:gd name="T3" fmla="*/ 93 h 9"/>
                <a:gd name="T4" fmla="*/ 1408 w 36"/>
                <a:gd name="T5" fmla="*/ 93 h 9"/>
                <a:gd name="T6" fmla="*/ 1375 w 36"/>
                <a:gd name="T7" fmla="*/ 0 h 9"/>
                <a:gd name="T8" fmla="*/ 1375 w 36"/>
                <a:gd name="T9" fmla="*/ 0 h 9"/>
                <a:gd name="T10" fmla="*/ 363 w 36"/>
                <a:gd name="T11" fmla="*/ 0 h 9"/>
                <a:gd name="T12" fmla="*/ 313 w 36"/>
                <a:gd name="T13" fmla="*/ 0 h 9"/>
                <a:gd name="T14" fmla="*/ 50 w 36"/>
                <a:gd name="T15" fmla="*/ 149 h 9"/>
                <a:gd name="T16" fmla="*/ 0 w 36"/>
                <a:gd name="T17" fmla="*/ 456 h 9"/>
                <a:gd name="T18" fmla="*/ 313 w 36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6" h="9">
                  <a:moveTo>
                    <a:pt x="8" y="2"/>
                  </a:moveTo>
                  <a:cubicBezTo>
                    <a:pt x="15" y="2"/>
                    <a:pt x="25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5" y="0"/>
                    <a:pt x="15" y="0"/>
                    <a:pt x="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1" y="5"/>
                    <a:pt x="3" y="2"/>
                    <a:pt x="8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2" name="Freeform 288">
              <a:extLst>
                <a:ext uri="{FF2B5EF4-FFF2-40B4-BE49-F238E27FC236}">
                  <a16:creationId xmlns:a16="http://schemas.microsoft.com/office/drawing/2014/main" id="{25BA66C3-5633-4D4D-878D-14F6D198A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8" y="2611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20 w 32"/>
                <a:gd name="T13" fmla="*/ 205 h 6"/>
                <a:gd name="T14" fmla="*/ 1220 w 32"/>
                <a:gd name="T15" fmla="*/ 205 h 6"/>
                <a:gd name="T16" fmla="*/ 208 w 32"/>
                <a:gd name="T17" fmla="*/ 205 h 6"/>
                <a:gd name="T18" fmla="*/ 83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2" y="3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8023" name="Oval 289">
              <a:extLst>
                <a:ext uri="{FF2B5EF4-FFF2-40B4-BE49-F238E27FC236}">
                  <a16:creationId xmlns:a16="http://schemas.microsoft.com/office/drawing/2014/main" id="{29AFB2CE-5ABA-4484-8776-EAD0A01DB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49"/>
              <a:ext cx="290" cy="6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24" name="Freeform 290">
              <a:extLst>
                <a:ext uri="{FF2B5EF4-FFF2-40B4-BE49-F238E27FC236}">
                  <a16:creationId xmlns:a16="http://schemas.microsoft.com/office/drawing/2014/main" id="{9D658B04-1A7E-4065-B37F-ABAAFC2B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65"/>
              <a:ext cx="200" cy="48"/>
            </a:xfrm>
            <a:custGeom>
              <a:avLst/>
              <a:gdLst>
                <a:gd name="T0" fmla="*/ 1563 w 80"/>
                <a:gd name="T1" fmla="*/ 0 h 18"/>
                <a:gd name="T2" fmla="*/ 0 w 80"/>
                <a:gd name="T3" fmla="*/ 307 h 18"/>
                <a:gd name="T4" fmla="*/ 0 w 80"/>
                <a:gd name="T5" fmla="*/ 760 h 18"/>
                <a:gd name="T6" fmla="*/ 1533 w 80"/>
                <a:gd name="T7" fmla="*/ 909 h 18"/>
                <a:gd name="T8" fmla="*/ 3125 w 80"/>
                <a:gd name="T9" fmla="*/ 760 h 18"/>
                <a:gd name="T10" fmla="*/ 3125 w 80"/>
                <a:gd name="T11" fmla="*/ 307 h 18"/>
                <a:gd name="T12" fmla="*/ 1563 w 80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8">
                  <a:moveTo>
                    <a:pt x="40" y="0"/>
                  </a:moveTo>
                  <a:cubicBezTo>
                    <a:pt x="18" y="0"/>
                    <a:pt x="0" y="3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1" y="17"/>
                    <a:pt x="24" y="18"/>
                    <a:pt x="39" y="18"/>
                  </a:cubicBezTo>
                  <a:cubicBezTo>
                    <a:pt x="55" y="18"/>
                    <a:pt x="69" y="17"/>
                    <a:pt x="80" y="15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3"/>
                    <a:pt x="62" y="0"/>
                    <a:pt x="40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5" name="Freeform 291">
              <a:extLst>
                <a:ext uri="{FF2B5EF4-FFF2-40B4-BE49-F238E27FC236}">
                  <a16:creationId xmlns:a16="http://schemas.microsoft.com/office/drawing/2014/main" id="{99609869-165A-4BA4-AA79-9541ED522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65"/>
              <a:ext cx="200" cy="16"/>
            </a:xfrm>
            <a:custGeom>
              <a:avLst/>
              <a:gdLst>
                <a:gd name="T0" fmla="*/ 3125 w 80"/>
                <a:gd name="T1" fmla="*/ 307 h 6"/>
                <a:gd name="T2" fmla="*/ 1563 w 80"/>
                <a:gd name="T3" fmla="*/ 0 h 6"/>
                <a:gd name="T4" fmla="*/ 0 w 80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">
                  <a:moveTo>
                    <a:pt x="80" y="6"/>
                  </a:moveTo>
                  <a:cubicBezTo>
                    <a:pt x="80" y="3"/>
                    <a:pt x="62" y="0"/>
                    <a:pt x="40" y="0"/>
                  </a:cubicBezTo>
                  <a:cubicBezTo>
                    <a:pt x="18" y="0"/>
                    <a:pt x="0" y="3"/>
                    <a:pt x="0" y="6"/>
                  </a:cubicBezTo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6" name="Freeform 292">
              <a:extLst>
                <a:ext uri="{FF2B5EF4-FFF2-40B4-BE49-F238E27FC236}">
                  <a16:creationId xmlns:a16="http://schemas.microsoft.com/office/drawing/2014/main" id="{6669DF68-CBBE-4659-B373-B7CDB33B5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58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7" name="Freeform 293">
              <a:extLst>
                <a:ext uri="{FF2B5EF4-FFF2-40B4-BE49-F238E27FC236}">
                  <a16:creationId xmlns:a16="http://schemas.microsoft.com/office/drawing/2014/main" id="{7346E869-54ED-4920-B491-9C929F1B7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597"/>
              <a:ext cx="58" cy="35"/>
            </a:xfrm>
            <a:custGeom>
              <a:avLst/>
              <a:gdLst>
                <a:gd name="T0" fmla="*/ 0 w 23"/>
                <a:gd name="T1" fmla="*/ 471 h 13"/>
                <a:gd name="T2" fmla="*/ 928 w 23"/>
                <a:gd name="T3" fmla="*/ 681 h 13"/>
                <a:gd name="T4" fmla="*/ 928 w 23"/>
                <a:gd name="T5" fmla="*/ 253 h 13"/>
                <a:gd name="T6" fmla="*/ 0 w 23"/>
                <a:gd name="T7" fmla="*/ 0 h 13"/>
                <a:gd name="T8" fmla="*/ 0 w 23"/>
                <a:gd name="T9" fmla="*/ 47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3">
                  <a:moveTo>
                    <a:pt x="0" y="9"/>
                  </a:moveTo>
                  <a:cubicBezTo>
                    <a:pt x="6" y="11"/>
                    <a:pt x="14" y="12"/>
                    <a:pt x="23" y="1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4" y="4"/>
                    <a:pt x="6" y="2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8" name="Freeform 294">
              <a:extLst>
                <a:ext uri="{FF2B5EF4-FFF2-40B4-BE49-F238E27FC236}">
                  <a16:creationId xmlns:a16="http://schemas.microsoft.com/office/drawing/2014/main" id="{547AC0B1-EB19-4C2E-9151-6B5BC93CF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608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0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8"/>
                    <a:pt x="4" y="9"/>
                    <a:pt x="6" y="9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29" name="Freeform 295">
              <a:extLst>
                <a:ext uri="{FF2B5EF4-FFF2-40B4-BE49-F238E27FC236}">
                  <a16:creationId xmlns:a16="http://schemas.microsoft.com/office/drawing/2014/main" id="{4136CAF6-C2E0-4483-ADEC-322A4E1D4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592"/>
              <a:ext cx="22" cy="32"/>
            </a:xfrm>
            <a:custGeom>
              <a:avLst/>
              <a:gdLst>
                <a:gd name="T0" fmla="*/ 323 w 9"/>
                <a:gd name="T1" fmla="*/ 0 h 12"/>
                <a:gd name="T2" fmla="*/ 0 w 9"/>
                <a:gd name="T3" fmla="*/ 149 h 12"/>
                <a:gd name="T4" fmla="*/ 0 w 9"/>
                <a:gd name="T5" fmla="*/ 605 h 12"/>
                <a:gd name="T6" fmla="*/ 323 w 9"/>
                <a:gd name="T7" fmla="*/ 456 h 12"/>
                <a:gd name="T8" fmla="*/ 323 w 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7" y="1"/>
                    <a:pt x="4" y="2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10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0" name="Freeform 296">
              <a:extLst>
                <a:ext uri="{FF2B5EF4-FFF2-40B4-BE49-F238E27FC236}">
                  <a16:creationId xmlns:a16="http://schemas.microsoft.com/office/drawing/2014/main" id="{55F9A426-FAD8-4A81-BE13-965E4FEBF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5" y="2576"/>
              <a:ext cx="133" cy="11"/>
            </a:xfrm>
            <a:custGeom>
              <a:avLst/>
              <a:gdLst>
                <a:gd name="T0" fmla="*/ 50 w 53"/>
                <a:gd name="T1" fmla="*/ 129 h 4"/>
                <a:gd name="T2" fmla="*/ 1077 w 53"/>
                <a:gd name="T3" fmla="*/ 0 h 4"/>
                <a:gd name="T4" fmla="*/ 2023 w 53"/>
                <a:gd name="T5" fmla="*/ 61 h 4"/>
                <a:gd name="T6" fmla="*/ 2023 w 53"/>
                <a:gd name="T7" fmla="*/ 168 h 4"/>
                <a:gd name="T8" fmla="*/ 1077 w 53"/>
                <a:gd name="T9" fmla="*/ 228 h 4"/>
                <a:gd name="T10" fmla="*/ 83 w 53"/>
                <a:gd name="T11" fmla="*/ 129 h 4"/>
                <a:gd name="T12" fmla="*/ 50 w 53"/>
                <a:gd name="T13" fmla="*/ 129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4">
                  <a:moveTo>
                    <a:pt x="1" y="2"/>
                  </a:moveTo>
                  <a:cubicBezTo>
                    <a:pt x="8" y="1"/>
                    <a:pt x="16" y="0"/>
                    <a:pt x="27" y="0"/>
                  </a:cubicBezTo>
                  <a:cubicBezTo>
                    <a:pt x="37" y="0"/>
                    <a:pt x="45" y="1"/>
                    <a:pt x="51" y="1"/>
                  </a:cubicBezTo>
                  <a:cubicBezTo>
                    <a:pt x="53" y="2"/>
                    <a:pt x="53" y="2"/>
                    <a:pt x="51" y="3"/>
                  </a:cubicBezTo>
                  <a:cubicBezTo>
                    <a:pt x="45" y="3"/>
                    <a:pt x="37" y="4"/>
                    <a:pt x="27" y="4"/>
                  </a:cubicBezTo>
                  <a:cubicBezTo>
                    <a:pt x="16" y="4"/>
                    <a:pt x="8" y="3"/>
                    <a:pt x="2" y="2"/>
                  </a:cubicBezTo>
                  <a:cubicBezTo>
                    <a:pt x="1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1" name="Freeform 297">
              <a:extLst>
                <a:ext uri="{FF2B5EF4-FFF2-40B4-BE49-F238E27FC236}">
                  <a16:creationId xmlns:a16="http://schemas.microsoft.com/office/drawing/2014/main" id="{05232D75-ECE5-4F10-968C-2C7B49CE1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5" y="2611"/>
              <a:ext cx="18" cy="24"/>
            </a:xfrm>
            <a:custGeom>
              <a:avLst/>
              <a:gdLst>
                <a:gd name="T0" fmla="*/ 303 w 7"/>
                <a:gd name="T1" fmla="*/ 456 h 9"/>
                <a:gd name="T2" fmla="*/ 303 w 7"/>
                <a:gd name="T3" fmla="*/ 56 h 9"/>
                <a:gd name="T4" fmla="*/ 0 w 7"/>
                <a:gd name="T5" fmla="*/ 0 h 9"/>
                <a:gd name="T6" fmla="*/ 0 w 7"/>
                <a:gd name="T7" fmla="*/ 0 h 9"/>
                <a:gd name="T8" fmla="*/ 0 w 7"/>
                <a:gd name="T9" fmla="*/ 456 h 9"/>
                <a:gd name="T10" fmla="*/ 303 w 7"/>
                <a:gd name="T11" fmla="*/ 4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9"/>
                    <a:pt x="5" y="9"/>
                    <a:pt x="7" y="9"/>
                  </a:cubicBez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2" name="Freeform 298">
              <a:extLst>
                <a:ext uri="{FF2B5EF4-FFF2-40B4-BE49-F238E27FC236}">
                  <a16:creationId xmlns:a16="http://schemas.microsoft.com/office/drawing/2014/main" id="{A90DC818-DEB0-4857-B938-5A12CE0D5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600"/>
              <a:ext cx="8" cy="24"/>
            </a:xfrm>
            <a:custGeom>
              <a:avLst/>
              <a:gdLst>
                <a:gd name="T0" fmla="*/ 0 w 8"/>
                <a:gd name="T1" fmla="*/ 0 h 24"/>
                <a:gd name="T2" fmla="*/ 0 w 8"/>
                <a:gd name="T3" fmla="*/ 24 h 24"/>
                <a:gd name="T4" fmla="*/ 8 w 8"/>
                <a:gd name="T5" fmla="*/ 24 h 24"/>
                <a:gd name="T6" fmla="*/ 8 w 8"/>
                <a:gd name="T7" fmla="*/ 5 h 24"/>
                <a:gd name="T8" fmla="*/ 0 w 8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lnTo>
                    <a:pt x="0" y="24"/>
                  </a:lnTo>
                  <a:lnTo>
                    <a:pt x="8" y="24"/>
                  </a:lnTo>
                  <a:lnTo>
                    <a:pt x="8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3" name="Freeform 299">
              <a:extLst>
                <a:ext uri="{FF2B5EF4-FFF2-40B4-BE49-F238E27FC236}">
                  <a16:creationId xmlns:a16="http://schemas.microsoft.com/office/drawing/2014/main" id="{D5BF79B8-4112-42FD-811C-AD0447901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600"/>
              <a:ext cx="8" cy="24"/>
            </a:xfrm>
            <a:custGeom>
              <a:avLst/>
              <a:gdLst>
                <a:gd name="T0" fmla="*/ 0 w 8"/>
                <a:gd name="T1" fmla="*/ 0 h 24"/>
                <a:gd name="T2" fmla="*/ 0 w 8"/>
                <a:gd name="T3" fmla="*/ 24 h 24"/>
                <a:gd name="T4" fmla="*/ 8 w 8"/>
                <a:gd name="T5" fmla="*/ 24 h 24"/>
                <a:gd name="T6" fmla="*/ 8 w 8"/>
                <a:gd name="T7" fmla="*/ 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" h="24">
                  <a:moveTo>
                    <a:pt x="0" y="0"/>
                  </a:moveTo>
                  <a:lnTo>
                    <a:pt x="0" y="24"/>
                  </a:lnTo>
                  <a:lnTo>
                    <a:pt x="8" y="24"/>
                  </a:lnTo>
                  <a:lnTo>
                    <a:pt x="8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4" name="Freeform 300">
              <a:extLst>
                <a:ext uri="{FF2B5EF4-FFF2-40B4-BE49-F238E27FC236}">
                  <a16:creationId xmlns:a16="http://schemas.microsoft.com/office/drawing/2014/main" id="{DA9633BF-7D68-4DE9-B492-520898A6F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8" y="2581"/>
              <a:ext cx="75" cy="51"/>
            </a:xfrm>
            <a:custGeom>
              <a:avLst/>
              <a:gdLst>
                <a:gd name="T0" fmla="*/ 0 w 30"/>
                <a:gd name="T1" fmla="*/ 518 h 19"/>
                <a:gd name="T2" fmla="*/ 0 w 30"/>
                <a:gd name="T3" fmla="*/ 988 h 19"/>
                <a:gd name="T4" fmla="*/ 1175 w 30"/>
                <a:gd name="T5" fmla="*/ 462 h 19"/>
                <a:gd name="T6" fmla="*/ 1175 w 30"/>
                <a:gd name="T7" fmla="*/ 0 h 19"/>
                <a:gd name="T8" fmla="*/ 0 w 30"/>
                <a:gd name="T9" fmla="*/ 51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8" y="17"/>
                    <a:pt x="30" y="13"/>
                    <a:pt x="30" y="9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"/>
                    <a:pt x="18" y="8"/>
                    <a:pt x="0" y="1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5" name="Freeform 301">
              <a:extLst>
                <a:ext uri="{FF2B5EF4-FFF2-40B4-BE49-F238E27FC236}">
                  <a16:creationId xmlns:a16="http://schemas.microsoft.com/office/drawing/2014/main" id="{6B716AB7-22A5-424D-BFCA-2CA6D0F3D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603"/>
              <a:ext cx="18" cy="24"/>
            </a:xfrm>
            <a:custGeom>
              <a:avLst/>
              <a:gdLst>
                <a:gd name="T0" fmla="*/ 0 w 18"/>
                <a:gd name="T1" fmla="*/ 5 h 24"/>
                <a:gd name="T2" fmla="*/ 0 w 18"/>
                <a:gd name="T3" fmla="*/ 24 h 24"/>
                <a:gd name="T4" fmla="*/ 18 w 18"/>
                <a:gd name="T5" fmla="*/ 21 h 24"/>
                <a:gd name="T6" fmla="*/ 18 w 18"/>
                <a:gd name="T7" fmla="*/ 0 h 24"/>
                <a:gd name="T8" fmla="*/ 0 w 18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24">
                  <a:moveTo>
                    <a:pt x="0" y="5"/>
                  </a:moveTo>
                  <a:lnTo>
                    <a:pt x="0" y="24"/>
                  </a:lnTo>
                  <a:lnTo>
                    <a:pt x="18" y="21"/>
                  </a:lnTo>
                  <a:lnTo>
                    <a:pt x="18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6" name="Freeform 302">
              <a:extLst>
                <a:ext uri="{FF2B5EF4-FFF2-40B4-BE49-F238E27FC236}">
                  <a16:creationId xmlns:a16="http://schemas.microsoft.com/office/drawing/2014/main" id="{79B79BC2-35E3-438C-A620-1DCA00947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603"/>
              <a:ext cx="18" cy="24"/>
            </a:xfrm>
            <a:custGeom>
              <a:avLst/>
              <a:gdLst>
                <a:gd name="T0" fmla="*/ 0 w 18"/>
                <a:gd name="T1" fmla="*/ 5 h 24"/>
                <a:gd name="T2" fmla="*/ 0 w 18"/>
                <a:gd name="T3" fmla="*/ 24 h 24"/>
                <a:gd name="T4" fmla="*/ 18 w 18"/>
                <a:gd name="T5" fmla="*/ 21 h 24"/>
                <a:gd name="T6" fmla="*/ 18 w 18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" h="24">
                  <a:moveTo>
                    <a:pt x="0" y="5"/>
                  </a:moveTo>
                  <a:lnTo>
                    <a:pt x="0" y="24"/>
                  </a:lnTo>
                  <a:lnTo>
                    <a:pt x="18" y="21"/>
                  </a:lnTo>
                  <a:lnTo>
                    <a:pt x="1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7" name="Freeform 303">
              <a:extLst>
                <a:ext uri="{FF2B5EF4-FFF2-40B4-BE49-F238E27FC236}">
                  <a16:creationId xmlns:a16="http://schemas.microsoft.com/office/drawing/2014/main" id="{8208DBCA-22BC-4B92-B292-38E1312B4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65"/>
              <a:ext cx="200" cy="16"/>
            </a:xfrm>
            <a:custGeom>
              <a:avLst/>
              <a:gdLst>
                <a:gd name="T0" fmla="*/ 3125 w 80"/>
                <a:gd name="T1" fmla="*/ 307 h 6"/>
                <a:gd name="T2" fmla="*/ 1563 w 80"/>
                <a:gd name="T3" fmla="*/ 0 h 6"/>
                <a:gd name="T4" fmla="*/ 0 w 80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">
                  <a:moveTo>
                    <a:pt x="80" y="6"/>
                  </a:moveTo>
                  <a:cubicBezTo>
                    <a:pt x="80" y="3"/>
                    <a:pt x="62" y="0"/>
                    <a:pt x="40" y="0"/>
                  </a:cubicBezTo>
                  <a:cubicBezTo>
                    <a:pt x="18" y="0"/>
                    <a:pt x="0" y="3"/>
                    <a:pt x="0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8" name="Freeform 304">
              <a:extLst>
                <a:ext uri="{FF2B5EF4-FFF2-40B4-BE49-F238E27FC236}">
                  <a16:creationId xmlns:a16="http://schemas.microsoft.com/office/drawing/2014/main" id="{FEAFADE4-16AF-49F9-8376-838A05EF4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2579"/>
              <a:ext cx="200" cy="16"/>
            </a:xfrm>
            <a:custGeom>
              <a:avLst/>
              <a:gdLst>
                <a:gd name="T0" fmla="*/ 0 w 80"/>
                <a:gd name="T1" fmla="*/ 0 h 6"/>
                <a:gd name="T2" fmla="*/ 1563 w 80"/>
                <a:gd name="T3" fmla="*/ 307 h 6"/>
                <a:gd name="T4" fmla="*/ 3125 w 80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0" h="6">
                  <a:moveTo>
                    <a:pt x="0" y="0"/>
                  </a:moveTo>
                  <a:cubicBezTo>
                    <a:pt x="0" y="4"/>
                    <a:pt x="18" y="6"/>
                    <a:pt x="40" y="6"/>
                  </a:cubicBezTo>
                  <a:cubicBezTo>
                    <a:pt x="62" y="6"/>
                    <a:pt x="80" y="4"/>
                    <a:pt x="8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39" name="Oval 305">
              <a:extLst>
                <a:ext uri="{FF2B5EF4-FFF2-40B4-BE49-F238E27FC236}">
                  <a16:creationId xmlns:a16="http://schemas.microsoft.com/office/drawing/2014/main" id="{30C0C24A-68DD-4487-AEC3-4CFFFA88C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549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8040" name="Freeform 306">
              <a:extLst>
                <a:ext uri="{FF2B5EF4-FFF2-40B4-BE49-F238E27FC236}">
                  <a16:creationId xmlns:a16="http://schemas.microsoft.com/office/drawing/2014/main" id="{02BF1874-1EC9-4C9B-8C37-DC845945E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3" y="2589"/>
              <a:ext cx="220" cy="19"/>
            </a:xfrm>
            <a:custGeom>
              <a:avLst/>
              <a:gdLst>
                <a:gd name="T0" fmla="*/ 3438 w 88"/>
                <a:gd name="T1" fmla="*/ 0 h 7"/>
                <a:gd name="T2" fmla="*/ 1688 w 88"/>
                <a:gd name="T3" fmla="*/ 383 h 7"/>
                <a:gd name="T4" fmla="*/ 0 w 88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">
                  <a:moveTo>
                    <a:pt x="88" y="0"/>
                  </a:moveTo>
                  <a:cubicBezTo>
                    <a:pt x="85" y="6"/>
                    <a:pt x="61" y="7"/>
                    <a:pt x="43" y="7"/>
                  </a:cubicBezTo>
                  <a:cubicBezTo>
                    <a:pt x="27" y="7"/>
                    <a:pt x="8" y="6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1" name="Freeform 307">
              <a:extLst>
                <a:ext uri="{FF2B5EF4-FFF2-40B4-BE49-F238E27FC236}">
                  <a16:creationId xmlns:a16="http://schemas.microsoft.com/office/drawing/2014/main" id="{1A20709C-A8B6-4464-90AE-F676FAD5D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5" y="258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2" name="Freeform 308">
              <a:extLst>
                <a:ext uri="{FF2B5EF4-FFF2-40B4-BE49-F238E27FC236}">
                  <a16:creationId xmlns:a16="http://schemas.microsoft.com/office/drawing/2014/main" id="{08C28735-8655-4957-8D04-DA63559A8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8" y="2603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3" name="Freeform 309">
              <a:extLst>
                <a:ext uri="{FF2B5EF4-FFF2-40B4-BE49-F238E27FC236}">
                  <a16:creationId xmlns:a16="http://schemas.microsoft.com/office/drawing/2014/main" id="{19247479-D059-4FBD-B6CC-7A7E2D85F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589"/>
              <a:ext cx="113" cy="24"/>
            </a:xfrm>
            <a:custGeom>
              <a:avLst/>
              <a:gdLst>
                <a:gd name="T0" fmla="*/ 1507 w 45"/>
                <a:gd name="T1" fmla="*/ 0 h 9"/>
                <a:gd name="T2" fmla="*/ 0 w 45"/>
                <a:gd name="T3" fmla="*/ 0 h 9"/>
                <a:gd name="T4" fmla="*/ 0 w 45"/>
                <a:gd name="T5" fmla="*/ 456 h 9"/>
                <a:gd name="T6" fmla="*/ 1507 w 45"/>
                <a:gd name="T7" fmla="*/ 456 h 9"/>
                <a:gd name="T8" fmla="*/ 1507 w 4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9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5" y="9"/>
                    <a:pt x="45" y="0"/>
                    <a:pt x="38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4" name="Freeform 310">
              <a:extLst>
                <a:ext uri="{FF2B5EF4-FFF2-40B4-BE49-F238E27FC236}">
                  <a16:creationId xmlns:a16="http://schemas.microsoft.com/office/drawing/2014/main" id="{F6AE0B64-6DB6-4F9F-9B75-255139099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573"/>
              <a:ext cx="108" cy="30"/>
            </a:xfrm>
            <a:custGeom>
              <a:avLst/>
              <a:gdLst>
                <a:gd name="T0" fmla="*/ 1710 w 43"/>
                <a:gd name="T1" fmla="*/ 224 h 11"/>
                <a:gd name="T2" fmla="*/ 1507 w 43"/>
                <a:gd name="T3" fmla="*/ 0 h 11"/>
                <a:gd name="T4" fmla="*/ 1477 w 43"/>
                <a:gd name="T5" fmla="*/ 0 h 11"/>
                <a:gd name="T6" fmla="*/ 0 w 43"/>
                <a:gd name="T7" fmla="*/ 0 h 11"/>
                <a:gd name="T8" fmla="*/ 83 w 43"/>
                <a:gd name="T9" fmla="*/ 164 h 11"/>
                <a:gd name="T10" fmla="*/ 50 w 43"/>
                <a:gd name="T11" fmla="*/ 327 h 11"/>
                <a:gd name="T12" fmla="*/ 1507 w 43"/>
                <a:gd name="T13" fmla="*/ 327 h 11"/>
                <a:gd name="T14" fmla="*/ 1710 w 43"/>
                <a:gd name="T15" fmla="*/ 611 h 11"/>
                <a:gd name="T16" fmla="*/ 1710 w 43"/>
                <a:gd name="T17" fmla="*/ 224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1">
                  <a:moveTo>
                    <a:pt x="43" y="4"/>
                  </a:moveTo>
                  <a:cubicBezTo>
                    <a:pt x="42" y="2"/>
                    <a:pt x="41" y="0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1" y="6"/>
                    <a:pt x="43" y="8"/>
                    <a:pt x="43" y="11"/>
                  </a:cubicBezTo>
                  <a:lnTo>
                    <a:pt x="43" y="4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5" name="Freeform 311">
              <a:extLst>
                <a:ext uri="{FF2B5EF4-FFF2-40B4-BE49-F238E27FC236}">
                  <a16:creationId xmlns:a16="http://schemas.microsoft.com/office/drawing/2014/main" id="{D4F98A79-9592-4FE7-89AC-CB9735FB2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589"/>
              <a:ext cx="113" cy="24"/>
            </a:xfrm>
            <a:custGeom>
              <a:avLst/>
              <a:gdLst>
                <a:gd name="T0" fmla="*/ 1507 w 45"/>
                <a:gd name="T1" fmla="*/ 0 h 9"/>
                <a:gd name="T2" fmla="*/ 0 w 45"/>
                <a:gd name="T3" fmla="*/ 0 h 9"/>
                <a:gd name="T4" fmla="*/ 0 w 45"/>
                <a:gd name="T5" fmla="*/ 456 h 9"/>
                <a:gd name="T6" fmla="*/ 1507 w 45"/>
                <a:gd name="T7" fmla="*/ 456 h 9"/>
                <a:gd name="T8" fmla="*/ 1507 w 45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9">
                  <a:moveTo>
                    <a:pt x="3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45" y="9"/>
                    <a:pt x="45" y="0"/>
                    <a:pt x="38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6" name="Freeform 312">
              <a:extLst>
                <a:ext uri="{FF2B5EF4-FFF2-40B4-BE49-F238E27FC236}">
                  <a16:creationId xmlns:a16="http://schemas.microsoft.com/office/drawing/2014/main" id="{C8BFC8EF-0B05-43A7-ACAB-A0891BAC7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0" y="2573"/>
              <a:ext cx="108" cy="30"/>
            </a:xfrm>
            <a:custGeom>
              <a:avLst/>
              <a:gdLst>
                <a:gd name="T0" fmla="*/ 1710 w 43"/>
                <a:gd name="T1" fmla="*/ 224 h 11"/>
                <a:gd name="T2" fmla="*/ 1507 w 43"/>
                <a:gd name="T3" fmla="*/ 0 h 11"/>
                <a:gd name="T4" fmla="*/ 1477 w 43"/>
                <a:gd name="T5" fmla="*/ 0 h 11"/>
                <a:gd name="T6" fmla="*/ 0 w 43"/>
                <a:gd name="T7" fmla="*/ 0 h 11"/>
                <a:gd name="T8" fmla="*/ 83 w 43"/>
                <a:gd name="T9" fmla="*/ 164 h 11"/>
                <a:gd name="T10" fmla="*/ 50 w 43"/>
                <a:gd name="T11" fmla="*/ 327 h 11"/>
                <a:gd name="T12" fmla="*/ 1507 w 43"/>
                <a:gd name="T13" fmla="*/ 327 h 11"/>
                <a:gd name="T14" fmla="*/ 1710 w 43"/>
                <a:gd name="T15" fmla="*/ 611 h 11"/>
                <a:gd name="T16" fmla="*/ 1710 w 43"/>
                <a:gd name="T17" fmla="*/ 224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3" h="11">
                  <a:moveTo>
                    <a:pt x="43" y="4"/>
                  </a:moveTo>
                  <a:cubicBezTo>
                    <a:pt x="42" y="2"/>
                    <a:pt x="41" y="0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2" y="5"/>
                    <a:pt x="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41" y="6"/>
                    <a:pt x="43" y="8"/>
                    <a:pt x="43" y="11"/>
                  </a:cubicBezTo>
                  <a:lnTo>
                    <a:pt x="43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7" name="Freeform 313">
              <a:extLst>
                <a:ext uri="{FF2B5EF4-FFF2-40B4-BE49-F238E27FC236}">
                  <a16:creationId xmlns:a16="http://schemas.microsoft.com/office/drawing/2014/main" id="{A7D9C518-A413-4903-86B8-6F7129E15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61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8" name="Freeform 314">
              <a:extLst>
                <a:ext uri="{FF2B5EF4-FFF2-40B4-BE49-F238E27FC236}">
                  <a16:creationId xmlns:a16="http://schemas.microsoft.com/office/drawing/2014/main" id="{760912AA-447E-4CD2-A30A-B8F0FE107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2611"/>
              <a:ext cx="105" cy="53"/>
            </a:xfrm>
            <a:custGeom>
              <a:avLst/>
              <a:gdLst>
                <a:gd name="T0" fmla="*/ 0 w 42"/>
                <a:gd name="T1" fmla="*/ 983 h 20"/>
                <a:gd name="T2" fmla="*/ 1645 w 42"/>
                <a:gd name="T3" fmla="*/ 451 h 20"/>
                <a:gd name="T4" fmla="*/ 1645 w 42"/>
                <a:gd name="T5" fmla="*/ 0 h 20"/>
                <a:gd name="T6" fmla="*/ 0 w 42"/>
                <a:gd name="T7" fmla="*/ 596 h 20"/>
                <a:gd name="T8" fmla="*/ 0 w 42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4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4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49" name="Freeform 315">
              <a:extLst>
                <a:ext uri="{FF2B5EF4-FFF2-40B4-BE49-F238E27FC236}">
                  <a16:creationId xmlns:a16="http://schemas.microsoft.com/office/drawing/2014/main" id="{C86DEE5C-E2E8-43A1-B4DC-5D3D4020B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629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0" name="Freeform 316">
              <a:extLst>
                <a:ext uri="{FF2B5EF4-FFF2-40B4-BE49-F238E27FC236}">
                  <a16:creationId xmlns:a16="http://schemas.microsoft.com/office/drawing/2014/main" id="{32A0430F-5098-4416-B322-C3E08CD37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637"/>
              <a:ext cx="15" cy="24"/>
            </a:xfrm>
            <a:custGeom>
              <a:avLst/>
              <a:gdLst>
                <a:gd name="T0" fmla="*/ 0 w 6"/>
                <a:gd name="T1" fmla="*/ 397 h 9"/>
                <a:gd name="T2" fmla="*/ 238 w 6"/>
                <a:gd name="T3" fmla="*/ 456 h 9"/>
                <a:gd name="T4" fmla="*/ 238 w 6"/>
                <a:gd name="T5" fmla="*/ 56 h 9"/>
                <a:gd name="T6" fmla="*/ 0 w 6"/>
                <a:gd name="T7" fmla="*/ 0 h 9"/>
                <a:gd name="T8" fmla="*/ 0 w 6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2" y="9"/>
                    <a:pt x="4" y="9"/>
                    <a:pt x="6" y="9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4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1" name="Freeform 317">
              <a:extLst>
                <a:ext uri="{FF2B5EF4-FFF2-40B4-BE49-F238E27FC236}">
                  <a16:creationId xmlns:a16="http://schemas.microsoft.com/office/drawing/2014/main" id="{FAE94023-41F1-47EB-B1D1-E4385C19A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3" y="2621"/>
              <a:ext cx="22" cy="32"/>
            </a:xfrm>
            <a:custGeom>
              <a:avLst/>
              <a:gdLst>
                <a:gd name="T0" fmla="*/ 323 w 9"/>
                <a:gd name="T1" fmla="*/ 0 h 12"/>
                <a:gd name="T2" fmla="*/ 0 w 9"/>
                <a:gd name="T3" fmla="*/ 205 h 12"/>
                <a:gd name="T4" fmla="*/ 0 w 9"/>
                <a:gd name="T5" fmla="*/ 605 h 12"/>
                <a:gd name="T6" fmla="*/ 323 w 9"/>
                <a:gd name="T7" fmla="*/ 456 h 12"/>
                <a:gd name="T8" fmla="*/ 323 w 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12">
                  <a:moveTo>
                    <a:pt x="9" y="0"/>
                  </a:moveTo>
                  <a:cubicBezTo>
                    <a:pt x="7" y="2"/>
                    <a:pt x="4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1"/>
                    <a:pt x="7" y="10"/>
                    <a:pt x="9" y="9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2C2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2" name="Freeform 318">
              <a:extLst>
                <a:ext uri="{FF2B5EF4-FFF2-40B4-BE49-F238E27FC236}">
                  <a16:creationId xmlns:a16="http://schemas.microsoft.com/office/drawing/2014/main" id="{4583643D-FB5C-4526-87F3-4446EDC0D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3" y="2611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3" name="Freeform 319">
              <a:extLst>
                <a:ext uri="{FF2B5EF4-FFF2-40B4-BE49-F238E27FC236}">
                  <a16:creationId xmlns:a16="http://schemas.microsoft.com/office/drawing/2014/main" id="{451E7DE4-A1B1-4836-AC91-9E9A854BC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0" y="2565"/>
              <a:ext cx="48" cy="32"/>
            </a:xfrm>
            <a:custGeom>
              <a:avLst/>
              <a:gdLst>
                <a:gd name="T0" fmla="*/ 210 w 19"/>
                <a:gd name="T1" fmla="*/ 0 h 12"/>
                <a:gd name="T2" fmla="*/ 614 w 19"/>
                <a:gd name="T3" fmla="*/ 307 h 12"/>
                <a:gd name="T4" fmla="*/ 0 w 19"/>
                <a:gd name="T5" fmla="*/ 605 h 12"/>
                <a:gd name="T6" fmla="*/ 773 w 19"/>
                <a:gd name="T7" fmla="*/ 307 h 12"/>
                <a:gd name="T8" fmla="*/ 210 w 19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12">
                  <a:moveTo>
                    <a:pt x="5" y="0"/>
                  </a:moveTo>
                  <a:cubicBezTo>
                    <a:pt x="12" y="2"/>
                    <a:pt x="15" y="4"/>
                    <a:pt x="15" y="6"/>
                  </a:cubicBezTo>
                  <a:cubicBezTo>
                    <a:pt x="15" y="9"/>
                    <a:pt x="5" y="12"/>
                    <a:pt x="0" y="12"/>
                  </a:cubicBezTo>
                  <a:cubicBezTo>
                    <a:pt x="12" y="11"/>
                    <a:pt x="19" y="9"/>
                    <a:pt x="19" y="6"/>
                  </a:cubicBezTo>
                  <a:cubicBezTo>
                    <a:pt x="18" y="2"/>
                    <a:pt x="11" y="1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54" name="Freeform 320">
              <a:extLst>
                <a:ext uri="{FF2B5EF4-FFF2-40B4-BE49-F238E27FC236}">
                  <a16:creationId xmlns:a16="http://schemas.microsoft.com/office/drawing/2014/main" id="{D3374B45-D56E-4115-9AD5-C4485DB70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0" y="2579"/>
              <a:ext cx="83" cy="5"/>
            </a:xfrm>
            <a:custGeom>
              <a:avLst/>
              <a:gdLst>
                <a:gd name="T0" fmla="*/ 0 w 33"/>
                <a:gd name="T1" fmla="*/ 0 h 2"/>
                <a:gd name="T2" fmla="*/ 1165 w 33"/>
                <a:gd name="T3" fmla="*/ 0 h 2"/>
                <a:gd name="T4" fmla="*/ 1323 w 33"/>
                <a:gd name="T5" fmla="*/ 8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">
                  <a:moveTo>
                    <a:pt x="0" y="0"/>
                  </a:moveTo>
                  <a:cubicBezTo>
                    <a:pt x="6" y="0"/>
                    <a:pt x="25" y="0"/>
                    <a:pt x="29" y="0"/>
                  </a:cubicBezTo>
                  <a:cubicBezTo>
                    <a:pt x="32" y="0"/>
                    <a:pt x="33" y="2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6" name="Group 321">
            <a:extLst>
              <a:ext uri="{FF2B5EF4-FFF2-40B4-BE49-F238E27FC236}">
                <a16:creationId xmlns:a16="http://schemas.microsoft.com/office/drawing/2014/main" id="{884FAAD5-1EA2-4043-BBE3-3AA03FEC6BB2}"/>
              </a:ext>
            </a:extLst>
          </p:cNvPr>
          <p:cNvGrpSpPr>
            <a:grpSpLocks/>
          </p:cNvGrpSpPr>
          <p:nvPr/>
        </p:nvGrpSpPr>
        <p:grpSpPr bwMode="auto">
          <a:xfrm>
            <a:off x="8458200" y="3602038"/>
            <a:ext cx="1438275" cy="2387600"/>
            <a:chOff x="4411" y="2453"/>
            <a:chExt cx="490" cy="814"/>
          </a:xfrm>
        </p:grpSpPr>
        <p:sp>
          <p:nvSpPr>
            <p:cNvPr id="37897" name="Oval 322">
              <a:extLst>
                <a:ext uri="{FF2B5EF4-FFF2-40B4-BE49-F238E27FC236}">
                  <a16:creationId xmlns:a16="http://schemas.microsoft.com/office/drawing/2014/main" id="{C2198B51-5382-48FB-AD7A-6B82443F2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2483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898" name="Freeform 323">
              <a:extLst>
                <a:ext uri="{FF2B5EF4-FFF2-40B4-BE49-F238E27FC236}">
                  <a16:creationId xmlns:a16="http://schemas.microsoft.com/office/drawing/2014/main" id="{DF321996-C801-4789-9077-36A8CE813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51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Oval 324">
              <a:extLst>
                <a:ext uri="{FF2B5EF4-FFF2-40B4-BE49-F238E27FC236}">
                  <a16:creationId xmlns:a16="http://schemas.microsoft.com/office/drawing/2014/main" id="{791F2B86-7CA2-453A-B241-F483EE9BB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2499"/>
              <a:ext cx="220" cy="34"/>
            </a:xfrm>
            <a:prstGeom prst="ellipse">
              <a:avLst/>
            </a:pr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0" name="Freeform 325">
              <a:extLst>
                <a:ext uri="{FF2B5EF4-FFF2-40B4-BE49-F238E27FC236}">
                  <a16:creationId xmlns:a16="http://schemas.microsoft.com/office/drawing/2014/main" id="{EED99ED3-8FE4-40CA-8A40-6BA00620D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9" y="2512"/>
              <a:ext cx="202" cy="21"/>
            </a:xfrm>
            <a:custGeom>
              <a:avLst/>
              <a:gdLst>
                <a:gd name="T0" fmla="*/ 0 w 81"/>
                <a:gd name="T1" fmla="*/ 200 h 8"/>
                <a:gd name="T2" fmla="*/ 1579 w 81"/>
                <a:gd name="T3" fmla="*/ 378 h 8"/>
                <a:gd name="T4" fmla="*/ 3135 w 81"/>
                <a:gd name="T5" fmla="*/ 200 h 8"/>
                <a:gd name="T6" fmla="*/ 1579 w 81"/>
                <a:gd name="T7" fmla="*/ 0 h 8"/>
                <a:gd name="T8" fmla="*/ 0 w 81"/>
                <a:gd name="T9" fmla="*/ 20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8">
                  <a:moveTo>
                    <a:pt x="0" y="4"/>
                  </a:moveTo>
                  <a:cubicBezTo>
                    <a:pt x="7" y="6"/>
                    <a:pt x="23" y="8"/>
                    <a:pt x="41" y="8"/>
                  </a:cubicBezTo>
                  <a:cubicBezTo>
                    <a:pt x="59" y="8"/>
                    <a:pt x="74" y="6"/>
                    <a:pt x="81" y="4"/>
                  </a:cubicBezTo>
                  <a:cubicBezTo>
                    <a:pt x="74" y="2"/>
                    <a:pt x="59" y="0"/>
                    <a:pt x="41" y="0"/>
                  </a:cubicBezTo>
                  <a:cubicBezTo>
                    <a:pt x="23" y="0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1873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Freeform 326">
              <a:extLst>
                <a:ext uri="{FF2B5EF4-FFF2-40B4-BE49-F238E27FC236}">
                  <a16:creationId xmlns:a16="http://schemas.microsoft.com/office/drawing/2014/main" id="{84894B93-C37D-4DFC-8AA3-F9458A736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557"/>
              <a:ext cx="238" cy="710"/>
            </a:xfrm>
            <a:custGeom>
              <a:avLst/>
              <a:gdLst>
                <a:gd name="T0" fmla="*/ 1889 w 95"/>
                <a:gd name="T1" fmla="*/ 248 h 266"/>
                <a:gd name="T2" fmla="*/ 0 w 95"/>
                <a:gd name="T3" fmla="*/ 0 h 266"/>
                <a:gd name="T4" fmla="*/ 83 w 95"/>
                <a:gd name="T5" fmla="*/ 6505 h 266"/>
                <a:gd name="T6" fmla="*/ 1097 w 95"/>
                <a:gd name="T7" fmla="*/ 13044 h 266"/>
                <a:gd name="T8" fmla="*/ 1889 w 95"/>
                <a:gd name="T9" fmla="*/ 13501 h 266"/>
                <a:gd name="T10" fmla="*/ 2673 w 95"/>
                <a:gd name="T11" fmla="*/ 13044 h 266"/>
                <a:gd name="T12" fmla="*/ 3665 w 95"/>
                <a:gd name="T13" fmla="*/ 6505 h 266"/>
                <a:gd name="T14" fmla="*/ 3740 w 95"/>
                <a:gd name="T15" fmla="*/ 0 h 266"/>
                <a:gd name="T16" fmla="*/ 188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1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327">
              <a:extLst>
                <a:ext uri="{FF2B5EF4-FFF2-40B4-BE49-F238E27FC236}">
                  <a16:creationId xmlns:a16="http://schemas.microsoft.com/office/drawing/2014/main" id="{38D66BDB-8E40-4584-B126-4ED2429943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531"/>
              <a:ext cx="197" cy="93"/>
            </a:xfrm>
            <a:custGeom>
              <a:avLst/>
              <a:gdLst>
                <a:gd name="T0" fmla="*/ 1504 w 79"/>
                <a:gd name="T1" fmla="*/ 205 h 35"/>
                <a:gd name="T2" fmla="*/ 0 w 79"/>
                <a:gd name="T3" fmla="*/ 56 h 35"/>
                <a:gd name="T4" fmla="*/ 0 w 79"/>
                <a:gd name="T5" fmla="*/ 1504 h 35"/>
                <a:gd name="T6" fmla="*/ 1504 w 79"/>
                <a:gd name="T7" fmla="*/ 1743 h 35"/>
                <a:gd name="T8" fmla="*/ 3052 w 79"/>
                <a:gd name="T9" fmla="*/ 1504 h 35"/>
                <a:gd name="T10" fmla="*/ 3052 w 79"/>
                <a:gd name="T11" fmla="*/ 0 h 35"/>
                <a:gd name="T12" fmla="*/ 1504 w 79"/>
                <a:gd name="T13" fmla="*/ 205 h 3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35">
                  <a:moveTo>
                    <a:pt x="39" y="4"/>
                  </a:moveTo>
                  <a:cubicBezTo>
                    <a:pt x="24" y="4"/>
                    <a:pt x="10" y="3"/>
                    <a:pt x="0" y="1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3"/>
                    <a:pt x="17" y="35"/>
                    <a:pt x="39" y="35"/>
                  </a:cubicBezTo>
                  <a:cubicBezTo>
                    <a:pt x="61" y="35"/>
                    <a:pt x="79" y="33"/>
                    <a:pt x="79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9" y="2"/>
                    <a:pt x="54" y="4"/>
                    <a:pt x="39" y="4"/>
                  </a:cubicBezTo>
                  <a:close/>
                </a:path>
              </a:pathLst>
            </a:custGeom>
            <a:solidFill>
              <a:srgbClr val="5EA1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328">
              <a:extLst>
                <a:ext uri="{FF2B5EF4-FFF2-40B4-BE49-F238E27FC236}">
                  <a16:creationId xmlns:a16="http://schemas.microsoft.com/office/drawing/2014/main" id="{F4762DEC-A4BD-4E75-8781-112E8EA67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573"/>
              <a:ext cx="160" cy="51"/>
            </a:xfrm>
            <a:custGeom>
              <a:avLst/>
              <a:gdLst>
                <a:gd name="T0" fmla="*/ 0 w 64"/>
                <a:gd name="T1" fmla="*/ 0 h 19"/>
                <a:gd name="T2" fmla="*/ 0 w 64"/>
                <a:gd name="T3" fmla="*/ 735 h 19"/>
                <a:gd name="T4" fmla="*/ 1533 w 64"/>
                <a:gd name="T5" fmla="*/ 988 h 19"/>
                <a:gd name="T6" fmla="*/ 2500 w 64"/>
                <a:gd name="T7" fmla="*/ 929 h 1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4" h="19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7"/>
                    <a:pt x="17" y="19"/>
                    <a:pt x="39" y="19"/>
                  </a:cubicBezTo>
                  <a:cubicBezTo>
                    <a:pt x="49" y="19"/>
                    <a:pt x="57" y="19"/>
                    <a:pt x="64" y="18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Oval 329">
              <a:extLst>
                <a:ext uri="{FF2B5EF4-FFF2-40B4-BE49-F238E27FC236}">
                  <a16:creationId xmlns:a16="http://schemas.microsoft.com/office/drawing/2014/main" id="{B51B9424-8C33-4F3E-ABD8-FC170C6A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2773"/>
              <a:ext cx="222" cy="35"/>
            </a:xfrm>
            <a:prstGeom prst="ellipse">
              <a:avLst/>
            </a:prstGeom>
            <a:solidFill>
              <a:srgbClr val="D4C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5" name="Oval 330">
              <a:extLst>
                <a:ext uri="{FF2B5EF4-FFF2-40B4-BE49-F238E27FC236}">
                  <a16:creationId xmlns:a16="http://schemas.microsoft.com/office/drawing/2014/main" id="{E99EEF8E-9A72-46BA-B8C1-EDB1745B4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39" y="2773"/>
              <a:ext cx="222" cy="35"/>
            </a:xfrm>
            <a:prstGeom prst="ellipse">
              <a:avLst/>
            </a:prstGeom>
            <a:solidFill>
              <a:srgbClr val="D4C8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06" name="Freeform 331">
              <a:extLst>
                <a:ext uri="{FF2B5EF4-FFF2-40B4-BE49-F238E27FC236}">
                  <a16:creationId xmlns:a16="http://schemas.microsoft.com/office/drawing/2014/main" id="{5FC0F7C1-DA8A-4640-8271-93F4F653A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789"/>
              <a:ext cx="232" cy="478"/>
            </a:xfrm>
            <a:custGeom>
              <a:avLst/>
              <a:gdLst>
                <a:gd name="T0" fmla="*/ 3522 w 93"/>
                <a:gd name="T1" fmla="*/ 0 h 179"/>
                <a:gd name="T2" fmla="*/ 1816 w 93"/>
                <a:gd name="T3" fmla="*/ 363 h 179"/>
                <a:gd name="T4" fmla="*/ 75 w 93"/>
                <a:gd name="T5" fmla="*/ 0 h 179"/>
                <a:gd name="T6" fmla="*/ 0 w 93"/>
                <a:gd name="T7" fmla="*/ 0 h 179"/>
                <a:gd name="T8" fmla="*/ 30 w 93"/>
                <a:gd name="T9" fmla="*/ 2075 h 179"/>
                <a:gd name="T10" fmla="*/ 1040 w 93"/>
                <a:gd name="T11" fmla="*/ 8644 h 179"/>
                <a:gd name="T12" fmla="*/ 1816 w 93"/>
                <a:gd name="T13" fmla="*/ 9098 h 179"/>
                <a:gd name="T14" fmla="*/ 2594 w 93"/>
                <a:gd name="T15" fmla="*/ 8644 h 179"/>
                <a:gd name="T16" fmla="*/ 3572 w 93"/>
                <a:gd name="T17" fmla="*/ 2075 h 179"/>
                <a:gd name="T18" fmla="*/ 3602 w 93"/>
                <a:gd name="T19" fmla="*/ 0 h 179"/>
                <a:gd name="T20" fmla="*/ 3522 w 93"/>
                <a:gd name="T21" fmla="*/ 0 h 1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3" h="179">
                  <a:moveTo>
                    <a:pt x="91" y="0"/>
                  </a:moveTo>
                  <a:cubicBezTo>
                    <a:pt x="91" y="4"/>
                    <a:pt x="71" y="7"/>
                    <a:pt x="47" y="7"/>
                  </a:cubicBezTo>
                  <a:cubicBezTo>
                    <a:pt x="22" y="7"/>
                    <a:pt x="2" y="4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1"/>
                    <a:pt x="25" y="168"/>
                    <a:pt x="27" y="170"/>
                  </a:cubicBezTo>
                  <a:cubicBezTo>
                    <a:pt x="30" y="175"/>
                    <a:pt x="38" y="179"/>
                    <a:pt x="47" y="179"/>
                  </a:cubicBezTo>
                  <a:cubicBezTo>
                    <a:pt x="55" y="179"/>
                    <a:pt x="63" y="175"/>
                    <a:pt x="67" y="170"/>
                  </a:cubicBezTo>
                  <a:cubicBezTo>
                    <a:pt x="68" y="168"/>
                    <a:pt x="92" y="41"/>
                    <a:pt x="92" y="41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8D74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Freeform 332">
              <a:extLst>
                <a:ext uri="{FF2B5EF4-FFF2-40B4-BE49-F238E27FC236}">
                  <a16:creationId xmlns:a16="http://schemas.microsoft.com/office/drawing/2014/main" id="{E81F9EA4-0E08-465C-8A62-7482232C3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568"/>
              <a:ext cx="115" cy="675"/>
            </a:xfrm>
            <a:custGeom>
              <a:avLst/>
              <a:gdLst>
                <a:gd name="T0" fmla="*/ 1800 w 46"/>
                <a:gd name="T1" fmla="*/ 12820 h 253"/>
                <a:gd name="T2" fmla="*/ 1220 w 46"/>
                <a:gd name="T3" fmla="*/ 12363 h 253"/>
                <a:gd name="T4" fmla="*/ 313 w 46"/>
                <a:gd name="T5" fmla="*/ 6171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923 h 253"/>
                <a:gd name="T12" fmla="*/ 83 w 46"/>
                <a:gd name="T13" fmla="*/ 6320 h 253"/>
                <a:gd name="T14" fmla="*/ 938 w 46"/>
                <a:gd name="T15" fmla="*/ 12363 h 253"/>
                <a:gd name="T16" fmla="*/ 1533 w 46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4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Freeform 333">
              <a:extLst>
                <a:ext uri="{FF2B5EF4-FFF2-40B4-BE49-F238E27FC236}">
                  <a16:creationId xmlns:a16="http://schemas.microsoft.com/office/drawing/2014/main" id="{4BBD339B-C259-46F9-BB3B-832A6D2F8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621"/>
              <a:ext cx="75" cy="598"/>
            </a:xfrm>
            <a:custGeom>
              <a:avLst/>
              <a:gdLst>
                <a:gd name="T0" fmla="*/ 1175 w 30"/>
                <a:gd name="T1" fmla="*/ 11375 h 224"/>
                <a:gd name="T2" fmla="*/ 283 w 30"/>
                <a:gd name="T3" fmla="*/ 5174 h 224"/>
                <a:gd name="T4" fmla="*/ 0 w 30"/>
                <a:gd name="T5" fmla="*/ 0 h 224"/>
                <a:gd name="T6" fmla="*/ 395 w 30"/>
                <a:gd name="T7" fmla="*/ 5080 h 224"/>
                <a:gd name="T8" fmla="*/ 1175 w 30"/>
                <a:gd name="T9" fmla="*/ 11375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224">
                  <a:moveTo>
                    <a:pt x="30" y="224"/>
                  </a:moveTo>
                  <a:cubicBezTo>
                    <a:pt x="28" y="222"/>
                    <a:pt x="7" y="102"/>
                    <a:pt x="7" y="10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4"/>
                    <a:pt x="8" y="88"/>
                    <a:pt x="10" y="100"/>
                  </a:cubicBezTo>
                  <a:cubicBezTo>
                    <a:pt x="12" y="112"/>
                    <a:pt x="30" y="224"/>
                    <a:pt x="30" y="224"/>
                  </a:cubicBezTo>
                  <a:close/>
                </a:path>
              </a:pathLst>
            </a:cu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Freeform 334">
              <a:extLst>
                <a:ext uri="{FF2B5EF4-FFF2-40B4-BE49-F238E27FC236}">
                  <a16:creationId xmlns:a16="http://schemas.microsoft.com/office/drawing/2014/main" id="{56F9C087-46A3-4617-89BE-158B5B8A4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664"/>
              <a:ext cx="50" cy="491"/>
            </a:xfrm>
            <a:custGeom>
              <a:avLst/>
              <a:gdLst>
                <a:gd name="T0" fmla="*/ 0 w 20"/>
                <a:gd name="T1" fmla="*/ 0 h 184"/>
                <a:gd name="T2" fmla="*/ 0 w 20"/>
                <a:gd name="T3" fmla="*/ 4101 h 184"/>
                <a:gd name="T4" fmla="*/ 0 w 20"/>
                <a:gd name="T5" fmla="*/ 4558 h 184"/>
                <a:gd name="T6" fmla="*/ 158 w 20"/>
                <a:gd name="T7" fmla="*/ 5590 h 184"/>
                <a:gd name="T8" fmla="*/ 783 w 20"/>
                <a:gd name="T9" fmla="*/ 9329 h 184"/>
                <a:gd name="T10" fmla="*/ 783 w 20"/>
                <a:gd name="T11" fmla="*/ 9329 h 184"/>
                <a:gd name="T12" fmla="*/ 313 w 20"/>
                <a:gd name="T13" fmla="*/ 5532 h 184"/>
                <a:gd name="T14" fmla="*/ 158 w 20"/>
                <a:gd name="T15" fmla="*/ 4499 h 184"/>
                <a:gd name="T16" fmla="*/ 158 w 20"/>
                <a:gd name="T17" fmla="*/ 4101 h 184"/>
                <a:gd name="T18" fmla="*/ 0 w 20"/>
                <a:gd name="T19" fmla="*/ 0 h 1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184">
                  <a:moveTo>
                    <a:pt x="0" y="0"/>
                  </a:move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90"/>
                    <a:pt x="0" y="90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8" y="109"/>
                    <a:pt x="8" y="109"/>
                    <a:pt x="8" y="10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4" y="89"/>
                    <a:pt x="4" y="81"/>
                    <a:pt x="4" y="8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Freeform 335">
              <a:extLst>
                <a:ext uri="{FF2B5EF4-FFF2-40B4-BE49-F238E27FC236}">
                  <a16:creationId xmlns:a16="http://schemas.microsoft.com/office/drawing/2014/main" id="{345EAF1E-61C4-4192-9259-8544C4748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568"/>
              <a:ext cx="115" cy="675"/>
            </a:xfrm>
            <a:custGeom>
              <a:avLst/>
              <a:gdLst>
                <a:gd name="T0" fmla="*/ 1800 w 46"/>
                <a:gd name="T1" fmla="*/ 12820 h 253"/>
                <a:gd name="T2" fmla="*/ 1220 w 46"/>
                <a:gd name="T3" fmla="*/ 12363 h 253"/>
                <a:gd name="T4" fmla="*/ 313 w 46"/>
                <a:gd name="T5" fmla="*/ 6171 h 253"/>
                <a:gd name="T6" fmla="*/ 0 w 46"/>
                <a:gd name="T7" fmla="*/ 0 h 253"/>
                <a:gd name="T8" fmla="*/ 0 w 46"/>
                <a:gd name="T9" fmla="*/ 0 h 253"/>
                <a:gd name="T10" fmla="*/ 83 w 46"/>
                <a:gd name="T11" fmla="*/ 5923 h 253"/>
                <a:gd name="T12" fmla="*/ 83 w 46"/>
                <a:gd name="T13" fmla="*/ 6320 h 253"/>
                <a:gd name="T14" fmla="*/ 938 w 46"/>
                <a:gd name="T15" fmla="*/ 12363 h 253"/>
                <a:gd name="T16" fmla="*/ 1533 w 46"/>
                <a:gd name="T17" fmla="*/ 12820 h 2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253">
                  <a:moveTo>
                    <a:pt x="46" y="253"/>
                  </a:moveTo>
                  <a:cubicBezTo>
                    <a:pt x="40" y="252"/>
                    <a:pt x="34" y="249"/>
                    <a:pt x="31" y="244"/>
                  </a:cubicBezTo>
                  <a:cubicBezTo>
                    <a:pt x="29" y="242"/>
                    <a:pt x="8" y="122"/>
                    <a:pt x="8" y="1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7"/>
                    <a:pt x="2" y="123"/>
                    <a:pt x="2" y="125"/>
                  </a:cubicBezTo>
                  <a:cubicBezTo>
                    <a:pt x="6" y="147"/>
                    <a:pt x="23" y="243"/>
                    <a:pt x="24" y="244"/>
                  </a:cubicBezTo>
                  <a:cubicBezTo>
                    <a:pt x="26" y="248"/>
                    <a:pt x="30" y="253"/>
                    <a:pt x="39" y="253"/>
                  </a:cubicBezTo>
                </a:path>
              </a:pathLst>
            </a:custGeom>
            <a:solidFill>
              <a:srgbClr val="DAE8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Freeform 336">
              <a:extLst>
                <a:ext uri="{FF2B5EF4-FFF2-40B4-BE49-F238E27FC236}">
                  <a16:creationId xmlns:a16="http://schemas.microsoft.com/office/drawing/2014/main" id="{B0F3D1A7-4565-4635-BB85-EE293A0C6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797"/>
              <a:ext cx="113" cy="446"/>
            </a:xfrm>
            <a:custGeom>
              <a:avLst/>
              <a:gdLst>
                <a:gd name="T0" fmla="*/ 1185 w 45"/>
                <a:gd name="T1" fmla="*/ 8039 h 167"/>
                <a:gd name="T2" fmla="*/ 284 w 45"/>
                <a:gd name="T3" fmla="*/ 1827 h 167"/>
                <a:gd name="T4" fmla="*/ 208 w 45"/>
                <a:gd name="T5" fmla="*/ 56 h 167"/>
                <a:gd name="T6" fmla="*/ 0 w 45"/>
                <a:gd name="T7" fmla="*/ 0 h 167"/>
                <a:gd name="T8" fmla="*/ 50 w 45"/>
                <a:gd name="T9" fmla="*/ 1584 h 167"/>
                <a:gd name="T10" fmla="*/ 50 w 45"/>
                <a:gd name="T11" fmla="*/ 1982 h 167"/>
                <a:gd name="T12" fmla="*/ 922 w 45"/>
                <a:gd name="T13" fmla="*/ 8039 h 167"/>
                <a:gd name="T14" fmla="*/ 1507 w 45"/>
                <a:gd name="T15" fmla="*/ 8495 h 167"/>
                <a:gd name="T16" fmla="*/ 1790 w 45"/>
                <a:gd name="T17" fmla="*/ 8495 h 167"/>
                <a:gd name="T18" fmla="*/ 1185 w 45"/>
                <a:gd name="T19" fmla="*/ 8039 h 1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5" h="167">
                  <a:moveTo>
                    <a:pt x="30" y="158"/>
                  </a:moveTo>
                  <a:cubicBezTo>
                    <a:pt x="28" y="156"/>
                    <a:pt x="7" y="36"/>
                    <a:pt x="7" y="36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7"/>
                    <a:pt x="1" y="39"/>
                  </a:cubicBezTo>
                  <a:cubicBezTo>
                    <a:pt x="5" y="61"/>
                    <a:pt x="22" y="157"/>
                    <a:pt x="23" y="158"/>
                  </a:cubicBezTo>
                  <a:cubicBezTo>
                    <a:pt x="25" y="162"/>
                    <a:pt x="29" y="167"/>
                    <a:pt x="38" y="167"/>
                  </a:cubicBezTo>
                  <a:cubicBezTo>
                    <a:pt x="45" y="167"/>
                    <a:pt x="45" y="167"/>
                    <a:pt x="45" y="167"/>
                  </a:cubicBezTo>
                  <a:cubicBezTo>
                    <a:pt x="39" y="166"/>
                    <a:pt x="33" y="163"/>
                    <a:pt x="30" y="158"/>
                  </a:cubicBezTo>
                  <a:close/>
                </a:path>
              </a:pathLst>
            </a:custGeom>
            <a:solidFill>
              <a:srgbClr val="AAA5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2" name="Freeform 337">
              <a:extLst>
                <a:ext uri="{FF2B5EF4-FFF2-40B4-BE49-F238E27FC236}">
                  <a16:creationId xmlns:a16="http://schemas.microsoft.com/office/drawing/2014/main" id="{A75C4878-21BD-46E2-A42D-B963216DC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6" y="2779"/>
              <a:ext cx="8" cy="21"/>
            </a:xfrm>
            <a:custGeom>
              <a:avLst/>
              <a:gdLst>
                <a:gd name="T0" fmla="*/ 149 w 3"/>
                <a:gd name="T1" fmla="*/ 378 h 8"/>
                <a:gd name="T2" fmla="*/ 93 w 3"/>
                <a:gd name="T3" fmla="*/ 0 h 8"/>
                <a:gd name="T4" fmla="*/ 0 w 3"/>
                <a:gd name="T5" fmla="*/ 55 h 8"/>
                <a:gd name="T6" fmla="*/ 56 w 3"/>
                <a:gd name="T7" fmla="*/ 378 h 8"/>
                <a:gd name="T8" fmla="*/ 149 w 3"/>
                <a:gd name="T9" fmla="*/ 378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8">
                  <a:moveTo>
                    <a:pt x="3" y="8"/>
                  </a:moveTo>
                  <a:cubicBezTo>
                    <a:pt x="2" y="6"/>
                    <a:pt x="2" y="3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2" y="8"/>
                    <a:pt x="3" y="8"/>
                  </a:cubicBezTo>
                  <a:close/>
                </a:path>
              </a:pathLst>
            </a:custGeom>
            <a:solidFill>
              <a:srgbClr val="9294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338">
              <a:extLst>
                <a:ext uri="{FF2B5EF4-FFF2-40B4-BE49-F238E27FC236}">
                  <a16:creationId xmlns:a16="http://schemas.microsoft.com/office/drawing/2014/main" id="{6066DBD9-4B5B-4AF1-83AF-2ED08B65F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9" y="2800"/>
              <a:ext cx="62" cy="419"/>
            </a:xfrm>
            <a:custGeom>
              <a:avLst/>
              <a:gdLst>
                <a:gd name="T0" fmla="*/ 74 w 25"/>
                <a:gd name="T1" fmla="*/ 1767 h 157"/>
                <a:gd name="T2" fmla="*/ 947 w 25"/>
                <a:gd name="T3" fmla="*/ 7964 h 157"/>
                <a:gd name="T4" fmla="*/ 184 w 25"/>
                <a:gd name="T5" fmla="*/ 1673 h 157"/>
                <a:gd name="T6" fmla="*/ 74 w 25"/>
                <a:gd name="T7" fmla="*/ 0 h 157"/>
                <a:gd name="T8" fmla="*/ 0 w 25"/>
                <a:gd name="T9" fmla="*/ 0 h 157"/>
                <a:gd name="T10" fmla="*/ 74 w 25"/>
                <a:gd name="T11" fmla="*/ 1767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157">
                  <a:moveTo>
                    <a:pt x="2" y="35"/>
                  </a:moveTo>
                  <a:cubicBezTo>
                    <a:pt x="2" y="35"/>
                    <a:pt x="23" y="155"/>
                    <a:pt x="25" y="157"/>
                  </a:cubicBezTo>
                  <a:cubicBezTo>
                    <a:pt x="25" y="157"/>
                    <a:pt x="7" y="45"/>
                    <a:pt x="5" y="33"/>
                  </a:cubicBezTo>
                  <a:cubicBezTo>
                    <a:pt x="4" y="28"/>
                    <a:pt x="3" y="15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lnTo>
                    <a:pt x="2" y="35"/>
                  </a:lnTo>
                  <a:close/>
                </a:path>
              </a:pathLst>
            </a:custGeom>
            <a:solidFill>
              <a:srgbClr val="5A55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339">
              <a:extLst>
                <a:ext uri="{FF2B5EF4-FFF2-40B4-BE49-F238E27FC236}">
                  <a16:creationId xmlns:a16="http://schemas.microsoft.com/office/drawing/2014/main" id="{79550D8D-0794-49D6-9987-DEABDA84DE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56" y="2584"/>
              <a:ext cx="103" cy="669"/>
            </a:xfrm>
            <a:custGeom>
              <a:avLst/>
              <a:gdLst>
                <a:gd name="T0" fmla="*/ 1585 w 41"/>
                <a:gd name="T1" fmla="*/ 0 h 251"/>
                <a:gd name="T2" fmla="*/ 1477 w 41"/>
                <a:gd name="T3" fmla="*/ 5605 h 251"/>
                <a:gd name="T4" fmla="*/ 1427 w 41"/>
                <a:gd name="T5" fmla="*/ 6002 h 251"/>
                <a:gd name="T6" fmla="*/ 472 w 41"/>
                <a:gd name="T7" fmla="*/ 12213 h 251"/>
                <a:gd name="T8" fmla="*/ 0 w 41"/>
                <a:gd name="T9" fmla="*/ 12666 h 251"/>
                <a:gd name="T10" fmla="*/ 0 w 41"/>
                <a:gd name="T11" fmla="*/ 12666 h 251"/>
                <a:gd name="T12" fmla="*/ 631 w 41"/>
                <a:gd name="T13" fmla="*/ 12269 h 251"/>
                <a:gd name="T14" fmla="*/ 1585 w 41"/>
                <a:gd name="T15" fmla="*/ 6061 h 251"/>
                <a:gd name="T16" fmla="*/ 1585 w 41"/>
                <a:gd name="T17" fmla="*/ 5605 h 251"/>
                <a:gd name="T18" fmla="*/ 1585 w 41"/>
                <a:gd name="T19" fmla="*/ 0 h 251"/>
                <a:gd name="T20" fmla="*/ 631 w 41"/>
                <a:gd name="T21" fmla="*/ 12269 h 251"/>
                <a:gd name="T22" fmla="*/ 631 w 41"/>
                <a:gd name="T23" fmla="*/ 12269 h 251"/>
                <a:gd name="T24" fmla="*/ 631 w 41"/>
                <a:gd name="T25" fmla="*/ 12269 h 251"/>
                <a:gd name="T26" fmla="*/ 631 w 41"/>
                <a:gd name="T27" fmla="*/ 12269 h 251"/>
                <a:gd name="T28" fmla="*/ 631 w 41"/>
                <a:gd name="T29" fmla="*/ 12303 h 251"/>
                <a:gd name="T30" fmla="*/ 631 w 41"/>
                <a:gd name="T31" fmla="*/ 12269 h 251"/>
                <a:gd name="T32" fmla="*/ 631 w 41"/>
                <a:gd name="T33" fmla="*/ 12303 h 25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41" h="251">
                  <a:moveTo>
                    <a:pt x="40" y="0"/>
                  </a:moveTo>
                  <a:cubicBezTo>
                    <a:pt x="40" y="4"/>
                    <a:pt x="37" y="110"/>
                    <a:pt x="37" y="111"/>
                  </a:cubicBezTo>
                  <a:cubicBezTo>
                    <a:pt x="37" y="111"/>
                    <a:pt x="36" y="119"/>
                    <a:pt x="36" y="119"/>
                  </a:cubicBezTo>
                  <a:cubicBezTo>
                    <a:pt x="25" y="178"/>
                    <a:pt x="14" y="238"/>
                    <a:pt x="12" y="242"/>
                  </a:cubicBezTo>
                  <a:cubicBezTo>
                    <a:pt x="11" y="245"/>
                    <a:pt x="7" y="251"/>
                    <a:pt x="0" y="251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9" y="251"/>
                    <a:pt x="14" y="248"/>
                    <a:pt x="16" y="243"/>
                  </a:cubicBezTo>
                  <a:cubicBezTo>
                    <a:pt x="17" y="242"/>
                    <a:pt x="19" y="231"/>
                    <a:pt x="40" y="120"/>
                  </a:cubicBezTo>
                  <a:cubicBezTo>
                    <a:pt x="40" y="111"/>
                    <a:pt x="40" y="111"/>
                    <a:pt x="40" y="111"/>
                  </a:cubicBezTo>
                  <a:cubicBezTo>
                    <a:pt x="41" y="107"/>
                    <a:pt x="40" y="4"/>
                    <a:pt x="40" y="0"/>
                  </a:cubicBezTo>
                  <a:close/>
                  <a:moveTo>
                    <a:pt x="16" y="243"/>
                  </a:move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16" y="244"/>
                  </a:moveTo>
                  <a:cubicBezTo>
                    <a:pt x="16" y="244"/>
                    <a:pt x="16" y="243"/>
                    <a:pt x="16" y="243"/>
                  </a:cubicBezTo>
                  <a:cubicBezTo>
                    <a:pt x="16" y="243"/>
                    <a:pt x="16" y="244"/>
                    <a:pt x="16" y="24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340">
              <a:extLst>
                <a:ext uri="{FF2B5EF4-FFF2-40B4-BE49-F238E27FC236}">
                  <a16:creationId xmlns:a16="http://schemas.microsoft.com/office/drawing/2014/main" id="{A25AC971-6275-4B04-A02A-0FC5DB48A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571"/>
              <a:ext cx="162" cy="682"/>
            </a:xfrm>
            <a:custGeom>
              <a:avLst/>
              <a:gdLst>
                <a:gd name="T0" fmla="*/ 2428 w 65"/>
                <a:gd name="T1" fmla="*/ 56 h 256"/>
                <a:gd name="T2" fmla="*/ 882 w 65"/>
                <a:gd name="T3" fmla="*/ 205 h 256"/>
                <a:gd name="T4" fmla="*/ 0 w 65"/>
                <a:gd name="T5" fmla="*/ 149 h 256"/>
                <a:gd name="T6" fmla="*/ 1236 w 65"/>
                <a:gd name="T7" fmla="*/ 397 h 256"/>
                <a:gd name="T8" fmla="*/ 2044 w 65"/>
                <a:gd name="T9" fmla="*/ 1420 h 256"/>
                <a:gd name="T10" fmla="*/ 2086 w 65"/>
                <a:gd name="T11" fmla="*/ 5600 h 256"/>
                <a:gd name="T12" fmla="*/ 2044 w 65"/>
                <a:gd name="T13" fmla="*/ 6090 h 256"/>
                <a:gd name="T14" fmla="*/ 1266 w 65"/>
                <a:gd name="T15" fmla="*/ 12441 h 256"/>
                <a:gd name="T16" fmla="*/ 653 w 65"/>
                <a:gd name="T17" fmla="*/ 12897 h 256"/>
                <a:gd name="T18" fmla="*/ 962 w 65"/>
                <a:gd name="T19" fmla="*/ 12897 h 256"/>
                <a:gd name="T20" fmla="*/ 1503 w 65"/>
                <a:gd name="T21" fmla="*/ 12441 h 256"/>
                <a:gd name="T22" fmla="*/ 2428 w 65"/>
                <a:gd name="T23" fmla="*/ 6239 h 256"/>
                <a:gd name="T24" fmla="*/ 2477 w 65"/>
                <a:gd name="T25" fmla="*/ 5842 h 256"/>
                <a:gd name="T26" fmla="*/ 2510 w 65"/>
                <a:gd name="T27" fmla="*/ 248 h 256"/>
                <a:gd name="T28" fmla="*/ 2428 w 65"/>
                <a:gd name="T29" fmla="*/ 56 h 25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5" h="256">
                  <a:moveTo>
                    <a:pt x="63" y="1"/>
                  </a:moveTo>
                  <a:cubicBezTo>
                    <a:pt x="53" y="3"/>
                    <a:pt x="38" y="4"/>
                    <a:pt x="23" y="4"/>
                  </a:cubicBezTo>
                  <a:cubicBezTo>
                    <a:pt x="15" y="4"/>
                    <a:pt x="7" y="4"/>
                    <a:pt x="0" y="3"/>
                  </a:cubicBezTo>
                  <a:cubicBezTo>
                    <a:pt x="10" y="6"/>
                    <a:pt x="24" y="8"/>
                    <a:pt x="32" y="8"/>
                  </a:cubicBezTo>
                  <a:cubicBezTo>
                    <a:pt x="40" y="9"/>
                    <a:pt x="52" y="10"/>
                    <a:pt x="53" y="28"/>
                  </a:cubicBezTo>
                  <a:cubicBezTo>
                    <a:pt x="54" y="42"/>
                    <a:pt x="54" y="89"/>
                    <a:pt x="54" y="111"/>
                  </a:cubicBezTo>
                  <a:cubicBezTo>
                    <a:pt x="53" y="121"/>
                    <a:pt x="53" y="121"/>
                    <a:pt x="53" y="121"/>
                  </a:cubicBezTo>
                  <a:cubicBezTo>
                    <a:pt x="53" y="121"/>
                    <a:pt x="34" y="245"/>
                    <a:pt x="33" y="247"/>
                  </a:cubicBezTo>
                  <a:cubicBezTo>
                    <a:pt x="30" y="252"/>
                    <a:pt x="24" y="255"/>
                    <a:pt x="17" y="256"/>
                  </a:cubicBezTo>
                  <a:cubicBezTo>
                    <a:pt x="25" y="256"/>
                    <a:pt x="25" y="256"/>
                    <a:pt x="25" y="256"/>
                  </a:cubicBezTo>
                  <a:cubicBezTo>
                    <a:pt x="33" y="256"/>
                    <a:pt x="38" y="251"/>
                    <a:pt x="39" y="247"/>
                  </a:cubicBezTo>
                  <a:cubicBezTo>
                    <a:pt x="41" y="246"/>
                    <a:pt x="59" y="146"/>
                    <a:pt x="63" y="124"/>
                  </a:cubicBezTo>
                  <a:cubicBezTo>
                    <a:pt x="63" y="122"/>
                    <a:pt x="64" y="116"/>
                    <a:pt x="64" y="116"/>
                  </a:cubicBezTo>
                  <a:cubicBezTo>
                    <a:pt x="64" y="116"/>
                    <a:pt x="65" y="9"/>
                    <a:pt x="65" y="5"/>
                  </a:cubicBezTo>
                  <a:cubicBezTo>
                    <a:pt x="65" y="2"/>
                    <a:pt x="65" y="0"/>
                    <a:pt x="63" y="1"/>
                  </a:cubicBezTo>
                  <a:close/>
                </a:path>
              </a:pathLst>
            </a:custGeom>
            <a:solidFill>
              <a:srgbClr val="4F9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341">
              <a:extLst>
                <a:ext uri="{FF2B5EF4-FFF2-40B4-BE49-F238E27FC236}">
                  <a16:creationId xmlns:a16="http://schemas.microsoft.com/office/drawing/2014/main" id="{F0C2A060-7D91-4672-86AF-A8A55C604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573"/>
              <a:ext cx="157" cy="48"/>
            </a:xfrm>
            <a:custGeom>
              <a:avLst/>
              <a:gdLst>
                <a:gd name="T0" fmla="*/ 2427 w 63"/>
                <a:gd name="T1" fmla="*/ 704 h 18"/>
                <a:gd name="T2" fmla="*/ 2427 w 63"/>
                <a:gd name="T3" fmla="*/ 0 h 18"/>
                <a:gd name="T4" fmla="*/ 882 w 63"/>
                <a:gd name="T5" fmla="*/ 149 h 18"/>
                <a:gd name="T6" fmla="*/ 0 w 63"/>
                <a:gd name="T7" fmla="*/ 93 h 18"/>
                <a:gd name="T8" fmla="*/ 1236 w 63"/>
                <a:gd name="T9" fmla="*/ 363 h 18"/>
                <a:gd name="T10" fmla="*/ 1961 w 63"/>
                <a:gd name="T11" fmla="*/ 909 h 18"/>
                <a:gd name="T12" fmla="*/ 2427 w 63"/>
                <a:gd name="T13" fmla="*/ 704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3" h="18">
                  <a:moveTo>
                    <a:pt x="63" y="14"/>
                  </a:moveTo>
                  <a:cubicBezTo>
                    <a:pt x="63" y="0"/>
                    <a:pt x="63" y="0"/>
                    <a:pt x="63" y="0"/>
                  </a:cubicBezTo>
                  <a:cubicBezTo>
                    <a:pt x="53" y="2"/>
                    <a:pt x="38" y="3"/>
                    <a:pt x="23" y="3"/>
                  </a:cubicBezTo>
                  <a:cubicBezTo>
                    <a:pt x="15" y="3"/>
                    <a:pt x="7" y="3"/>
                    <a:pt x="0" y="2"/>
                  </a:cubicBezTo>
                  <a:cubicBezTo>
                    <a:pt x="10" y="5"/>
                    <a:pt x="24" y="7"/>
                    <a:pt x="32" y="7"/>
                  </a:cubicBezTo>
                  <a:cubicBezTo>
                    <a:pt x="39" y="8"/>
                    <a:pt x="47" y="9"/>
                    <a:pt x="51" y="18"/>
                  </a:cubicBezTo>
                  <a:cubicBezTo>
                    <a:pt x="58" y="17"/>
                    <a:pt x="63" y="15"/>
                    <a:pt x="63" y="14"/>
                  </a:cubicBezTo>
                  <a:close/>
                </a:path>
              </a:pathLst>
            </a:custGeom>
            <a:solidFill>
              <a:srgbClr val="0676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342">
              <a:extLst>
                <a:ext uri="{FF2B5EF4-FFF2-40B4-BE49-F238E27FC236}">
                  <a16:creationId xmlns:a16="http://schemas.microsoft.com/office/drawing/2014/main" id="{F7AC4B5E-ECB2-4E57-8B1B-9D87D4849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779"/>
              <a:ext cx="25" cy="24"/>
            </a:xfrm>
            <a:custGeom>
              <a:avLst/>
              <a:gdLst>
                <a:gd name="T0" fmla="*/ 395 w 10"/>
                <a:gd name="T1" fmla="*/ 93 h 9"/>
                <a:gd name="T2" fmla="*/ 0 w 10"/>
                <a:gd name="T3" fmla="*/ 0 h 9"/>
                <a:gd name="T4" fmla="*/ 0 w 10"/>
                <a:gd name="T5" fmla="*/ 456 h 9"/>
                <a:gd name="T6" fmla="*/ 395 w 10"/>
                <a:gd name="T7" fmla="*/ 363 h 9"/>
                <a:gd name="T8" fmla="*/ 395 w 10"/>
                <a:gd name="T9" fmla="*/ 9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9">
                  <a:moveTo>
                    <a:pt x="10" y="2"/>
                  </a:moveTo>
                  <a:cubicBezTo>
                    <a:pt x="8" y="1"/>
                    <a:pt x="4" y="0"/>
                    <a:pt x="0" y="0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4" y="8"/>
                    <a:pt x="8" y="8"/>
                    <a:pt x="10" y="7"/>
                  </a:cubicBezTo>
                  <a:cubicBezTo>
                    <a:pt x="10" y="5"/>
                    <a:pt x="10" y="3"/>
                    <a:pt x="10" y="2"/>
                  </a:cubicBezTo>
                  <a:close/>
                </a:path>
              </a:pathLst>
            </a:custGeom>
            <a:solidFill>
              <a:srgbClr val="707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343">
              <a:extLst>
                <a:ext uri="{FF2B5EF4-FFF2-40B4-BE49-F238E27FC236}">
                  <a16:creationId xmlns:a16="http://schemas.microsoft.com/office/drawing/2014/main" id="{D4395584-AD8C-4BAC-965A-A94C0A851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6" y="2797"/>
              <a:ext cx="118" cy="456"/>
            </a:xfrm>
            <a:custGeom>
              <a:avLst/>
              <a:gdLst>
                <a:gd name="T0" fmla="*/ 1865 w 47"/>
                <a:gd name="T1" fmla="*/ 1571 h 171"/>
                <a:gd name="T2" fmla="*/ 1865 w 47"/>
                <a:gd name="T3" fmla="*/ 0 h 171"/>
                <a:gd name="T4" fmla="*/ 1469 w 47"/>
                <a:gd name="T5" fmla="*/ 93 h 171"/>
                <a:gd name="T6" fmla="*/ 1469 w 47"/>
                <a:gd name="T7" fmla="*/ 1309 h 171"/>
                <a:gd name="T8" fmla="*/ 1424 w 47"/>
                <a:gd name="T9" fmla="*/ 1821 h 171"/>
                <a:gd name="T10" fmla="*/ 630 w 47"/>
                <a:gd name="T11" fmla="*/ 8192 h 171"/>
                <a:gd name="T12" fmla="*/ 0 w 47"/>
                <a:gd name="T13" fmla="*/ 8648 h 171"/>
                <a:gd name="T14" fmla="*/ 316 w 47"/>
                <a:gd name="T15" fmla="*/ 8648 h 171"/>
                <a:gd name="T16" fmla="*/ 869 w 47"/>
                <a:gd name="T17" fmla="*/ 8192 h 171"/>
                <a:gd name="T18" fmla="*/ 1823 w 47"/>
                <a:gd name="T19" fmla="*/ 1971 h 171"/>
                <a:gd name="T20" fmla="*/ 1865 w 47"/>
                <a:gd name="T21" fmla="*/ 1571 h 17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7" h="171">
                  <a:moveTo>
                    <a:pt x="47" y="31"/>
                  </a:moveTo>
                  <a:cubicBezTo>
                    <a:pt x="47" y="31"/>
                    <a:pt x="47" y="17"/>
                    <a:pt x="47" y="0"/>
                  </a:cubicBezTo>
                  <a:cubicBezTo>
                    <a:pt x="45" y="1"/>
                    <a:pt x="41" y="1"/>
                    <a:pt x="37" y="2"/>
                  </a:cubicBezTo>
                  <a:cubicBezTo>
                    <a:pt x="37" y="11"/>
                    <a:pt x="37" y="20"/>
                    <a:pt x="37" y="2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17" y="160"/>
                    <a:pt x="16" y="162"/>
                  </a:cubicBezTo>
                  <a:cubicBezTo>
                    <a:pt x="13" y="167"/>
                    <a:pt x="7" y="170"/>
                    <a:pt x="0" y="171"/>
                  </a:cubicBezTo>
                  <a:cubicBezTo>
                    <a:pt x="8" y="171"/>
                    <a:pt x="8" y="171"/>
                    <a:pt x="8" y="171"/>
                  </a:cubicBezTo>
                  <a:cubicBezTo>
                    <a:pt x="16" y="171"/>
                    <a:pt x="21" y="166"/>
                    <a:pt x="22" y="162"/>
                  </a:cubicBezTo>
                  <a:cubicBezTo>
                    <a:pt x="24" y="161"/>
                    <a:pt x="42" y="61"/>
                    <a:pt x="46" y="39"/>
                  </a:cubicBezTo>
                  <a:cubicBezTo>
                    <a:pt x="46" y="37"/>
                    <a:pt x="47" y="31"/>
                    <a:pt x="47" y="31"/>
                  </a:cubicBezTo>
                  <a:close/>
                </a:path>
              </a:pathLst>
            </a:custGeom>
            <a:solidFill>
              <a:srgbClr val="4C5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Freeform 344">
              <a:extLst>
                <a:ext uri="{FF2B5EF4-FFF2-40B4-BE49-F238E27FC236}">
                  <a16:creationId xmlns:a16="http://schemas.microsoft.com/office/drawing/2014/main" id="{5454C448-82EA-4FE3-A402-F1893498F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645"/>
              <a:ext cx="53" cy="584"/>
            </a:xfrm>
            <a:custGeom>
              <a:avLst/>
              <a:gdLst>
                <a:gd name="T0" fmla="*/ 644 w 21"/>
                <a:gd name="T1" fmla="*/ 4757 h 219"/>
                <a:gd name="T2" fmla="*/ 803 w 21"/>
                <a:gd name="T3" fmla="*/ 0 h 219"/>
                <a:gd name="T4" fmla="*/ 853 w 21"/>
                <a:gd name="T5" fmla="*/ 4189 h 219"/>
                <a:gd name="T6" fmla="*/ 803 w 21"/>
                <a:gd name="T7" fmla="*/ 4701 h 219"/>
                <a:gd name="T8" fmla="*/ 0 w 21"/>
                <a:gd name="T9" fmla="*/ 11072 h 219"/>
                <a:gd name="T10" fmla="*/ 644 w 21"/>
                <a:gd name="T11" fmla="*/ 4757 h 21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" h="219">
                  <a:moveTo>
                    <a:pt x="16" y="94"/>
                  </a:moveTo>
                  <a:cubicBezTo>
                    <a:pt x="18" y="79"/>
                    <a:pt x="19" y="17"/>
                    <a:pt x="20" y="0"/>
                  </a:cubicBezTo>
                  <a:cubicBezTo>
                    <a:pt x="21" y="14"/>
                    <a:pt x="21" y="61"/>
                    <a:pt x="21" y="8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20" y="93"/>
                    <a:pt x="1" y="217"/>
                    <a:pt x="0" y="219"/>
                  </a:cubicBezTo>
                  <a:cubicBezTo>
                    <a:pt x="0" y="219"/>
                    <a:pt x="14" y="109"/>
                    <a:pt x="16" y="94"/>
                  </a:cubicBezTo>
                  <a:close/>
                </a:path>
              </a:pathLst>
            </a:custGeom>
            <a:solidFill>
              <a:srgbClr val="CFE1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Freeform 345">
              <a:extLst>
                <a:ext uri="{FF2B5EF4-FFF2-40B4-BE49-F238E27FC236}">
                  <a16:creationId xmlns:a16="http://schemas.microsoft.com/office/drawing/2014/main" id="{D25916DE-BD82-4A84-BBE3-686788D75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776"/>
              <a:ext cx="8" cy="27"/>
            </a:xfrm>
            <a:custGeom>
              <a:avLst/>
              <a:gdLst>
                <a:gd name="T0" fmla="*/ 0 w 3"/>
                <a:gd name="T1" fmla="*/ 532 h 10"/>
                <a:gd name="T2" fmla="*/ 149 w 3"/>
                <a:gd name="T3" fmla="*/ 532 h 10"/>
                <a:gd name="T4" fmla="*/ 149 w 3"/>
                <a:gd name="T5" fmla="*/ 59 h 10"/>
                <a:gd name="T6" fmla="*/ 0 w 3"/>
                <a:gd name="T7" fmla="*/ 0 h 10"/>
                <a:gd name="T8" fmla="*/ 0 w 3"/>
                <a:gd name="T9" fmla="*/ 532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" h="10">
                  <a:moveTo>
                    <a:pt x="0" y="10"/>
                  </a:moveTo>
                  <a:cubicBezTo>
                    <a:pt x="1" y="10"/>
                    <a:pt x="2" y="10"/>
                    <a:pt x="3" y="10"/>
                  </a:cubicBezTo>
                  <a:cubicBezTo>
                    <a:pt x="3" y="7"/>
                    <a:pt x="3" y="4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4"/>
                    <a:pt x="0" y="7"/>
                    <a:pt x="0" y="10"/>
                  </a:cubicBezTo>
                  <a:close/>
                </a:path>
              </a:pathLst>
            </a:custGeom>
            <a:solidFill>
              <a:srgbClr val="EDEC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Freeform 346">
              <a:extLst>
                <a:ext uri="{FF2B5EF4-FFF2-40B4-BE49-F238E27FC236}">
                  <a16:creationId xmlns:a16="http://schemas.microsoft.com/office/drawing/2014/main" id="{F1F8DA06-0431-4518-8D0D-536CC37D6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803"/>
              <a:ext cx="53" cy="426"/>
            </a:xfrm>
            <a:custGeom>
              <a:avLst/>
              <a:gdLst>
                <a:gd name="T0" fmla="*/ 853 w 21"/>
                <a:gd name="T1" fmla="*/ 1206 h 160"/>
                <a:gd name="T2" fmla="*/ 853 w 21"/>
                <a:gd name="T3" fmla="*/ 0 h 160"/>
                <a:gd name="T4" fmla="*/ 727 w 21"/>
                <a:gd name="T5" fmla="*/ 0 h 160"/>
                <a:gd name="T6" fmla="*/ 644 w 21"/>
                <a:gd name="T7" fmla="*/ 1757 h 160"/>
                <a:gd name="T8" fmla="*/ 0 w 21"/>
                <a:gd name="T9" fmla="*/ 8038 h 160"/>
                <a:gd name="T10" fmla="*/ 803 w 21"/>
                <a:gd name="T11" fmla="*/ 1715 h 160"/>
                <a:gd name="T12" fmla="*/ 853 w 21"/>
                <a:gd name="T13" fmla="*/ 1206 h 1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" h="160">
                  <a:moveTo>
                    <a:pt x="21" y="24"/>
                  </a:moveTo>
                  <a:cubicBezTo>
                    <a:pt x="21" y="18"/>
                    <a:pt x="21" y="9"/>
                    <a:pt x="21" y="0"/>
                  </a:cubicBezTo>
                  <a:cubicBezTo>
                    <a:pt x="20" y="0"/>
                    <a:pt x="19" y="0"/>
                    <a:pt x="18" y="0"/>
                  </a:cubicBezTo>
                  <a:cubicBezTo>
                    <a:pt x="18" y="16"/>
                    <a:pt x="17" y="29"/>
                    <a:pt x="16" y="35"/>
                  </a:cubicBezTo>
                  <a:cubicBezTo>
                    <a:pt x="14" y="50"/>
                    <a:pt x="0" y="160"/>
                    <a:pt x="0" y="160"/>
                  </a:cubicBezTo>
                  <a:cubicBezTo>
                    <a:pt x="1" y="158"/>
                    <a:pt x="20" y="34"/>
                    <a:pt x="20" y="34"/>
                  </a:cubicBezTo>
                  <a:lnTo>
                    <a:pt x="21" y="24"/>
                  </a:lnTo>
                  <a:close/>
                </a:path>
              </a:pathLst>
            </a:custGeom>
            <a:solidFill>
              <a:srgbClr val="B7B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Freeform 347">
              <a:extLst>
                <a:ext uri="{FF2B5EF4-FFF2-40B4-BE49-F238E27FC236}">
                  <a16:creationId xmlns:a16="http://schemas.microsoft.com/office/drawing/2014/main" id="{952E5C00-CB8B-4EA3-9291-B65B55910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" y="2515"/>
              <a:ext cx="105" cy="53"/>
            </a:xfrm>
            <a:custGeom>
              <a:avLst/>
              <a:gdLst>
                <a:gd name="T0" fmla="*/ 0 w 42"/>
                <a:gd name="T1" fmla="*/ 983 h 20"/>
                <a:gd name="T2" fmla="*/ 1645 w 42"/>
                <a:gd name="T3" fmla="*/ 451 h 20"/>
                <a:gd name="T4" fmla="*/ 1645 w 42"/>
                <a:gd name="T5" fmla="*/ 0 h 20"/>
                <a:gd name="T6" fmla="*/ 0 w 42"/>
                <a:gd name="T7" fmla="*/ 596 h 20"/>
                <a:gd name="T8" fmla="*/ 0 w 42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2" h="20">
                  <a:moveTo>
                    <a:pt x="0" y="20"/>
                  </a:moveTo>
                  <a:cubicBezTo>
                    <a:pt x="24" y="19"/>
                    <a:pt x="42" y="14"/>
                    <a:pt x="42" y="9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6"/>
                    <a:pt x="24" y="10"/>
                    <a:pt x="0" y="12"/>
                  </a:cubicBezTo>
                  <a:cubicBezTo>
                    <a:pt x="1" y="15"/>
                    <a:pt x="0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Freeform 348">
              <a:extLst>
                <a:ext uri="{FF2B5EF4-FFF2-40B4-BE49-F238E27FC236}">
                  <a16:creationId xmlns:a16="http://schemas.microsoft.com/office/drawing/2014/main" id="{7CEC4E3B-B204-4620-BAB3-2DAD23828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2533"/>
              <a:ext cx="58" cy="32"/>
            </a:xfrm>
            <a:custGeom>
              <a:avLst/>
              <a:gdLst>
                <a:gd name="T0" fmla="*/ 0 w 23"/>
                <a:gd name="T1" fmla="*/ 397 h 12"/>
                <a:gd name="T2" fmla="*/ 928 w 23"/>
                <a:gd name="T3" fmla="*/ 605 h 12"/>
                <a:gd name="T4" fmla="*/ 928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Freeform 349">
              <a:extLst>
                <a:ext uri="{FF2B5EF4-FFF2-40B4-BE49-F238E27FC236}">
                  <a16:creationId xmlns:a16="http://schemas.microsoft.com/office/drawing/2014/main" id="{CE1367E5-744A-41A7-A4E5-F0B5A331E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541"/>
              <a:ext cx="12" cy="24"/>
            </a:xfrm>
            <a:custGeom>
              <a:avLst/>
              <a:gdLst>
                <a:gd name="T0" fmla="*/ 0 w 5"/>
                <a:gd name="T1" fmla="*/ 397 h 9"/>
                <a:gd name="T2" fmla="*/ 168 w 5"/>
                <a:gd name="T3" fmla="*/ 456 h 9"/>
                <a:gd name="T4" fmla="*/ 168 w 5"/>
                <a:gd name="T5" fmla="*/ 56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2" y="9"/>
                    <a:pt x="3" y="9"/>
                    <a:pt x="5" y="9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2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Freeform 350">
              <a:extLst>
                <a:ext uri="{FF2B5EF4-FFF2-40B4-BE49-F238E27FC236}">
                  <a16:creationId xmlns:a16="http://schemas.microsoft.com/office/drawing/2014/main" id="{E967E1BE-060D-49C3-A275-3ABBAC48C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2525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Freeform 351">
              <a:extLst>
                <a:ext uri="{FF2B5EF4-FFF2-40B4-BE49-F238E27FC236}">
                  <a16:creationId xmlns:a16="http://schemas.microsoft.com/office/drawing/2014/main" id="{FBFA2140-5F51-4217-B7AA-BACA8E430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2781"/>
              <a:ext cx="13" cy="19"/>
            </a:xfrm>
            <a:custGeom>
              <a:avLst/>
              <a:gdLst>
                <a:gd name="T0" fmla="*/ 229 w 5"/>
                <a:gd name="T1" fmla="*/ 383 h 7"/>
                <a:gd name="T2" fmla="*/ 177 w 5"/>
                <a:gd name="T3" fmla="*/ 0 h 7"/>
                <a:gd name="T4" fmla="*/ 0 w 5"/>
                <a:gd name="T5" fmla="*/ 60 h 7"/>
                <a:gd name="T6" fmla="*/ 0 w 5"/>
                <a:gd name="T7" fmla="*/ 318 h 7"/>
                <a:gd name="T8" fmla="*/ 229 w 5"/>
                <a:gd name="T9" fmla="*/ 38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7">
                  <a:moveTo>
                    <a:pt x="5" y="7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3" y="6"/>
                    <a:pt x="5" y="7"/>
                  </a:cubicBezTo>
                  <a:close/>
                </a:path>
              </a:pathLst>
            </a:custGeom>
            <a:solidFill>
              <a:srgbClr val="C0BB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Freeform 352">
              <a:extLst>
                <a:ext uri="{FF2B5EF4-FFF2-40B4-BE49-F238E27FC236}">
                  <a16:creationId xmlns:a16="http://schemas.microsoft.com/office/drawing/2014/main" id="{5A566CE6-E147-48A0-B1AD-B1DEEF3E74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795"/>
              <a:ext cx="212" cy="13"/>
            </a:xfrm>
            <a:custGeom>
              <a:avLst/>
              <a:gdLst>
                <a:gd name="T0" fmla="*/ 3290 w 85"/>
                <a:gd name="T1" fmla="*/ 0 h 5"/>
                <a:gd name="T2" fmla="*/ 1661 w 85"/>
                <a:gd name="T3" fmla="*/ 229 h 5"/>
                <a:gd name="T4" fmla="*/ 0 w 85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5" h="5">
                  <a:moveTo>
                    <a:pt x="85" y="0"/>
                  </a:moveTo>
                  <a:cubicBezTo>
                    <a:pt x="80" y="3"/>
                    <a:pt x="63" y="5"/>
                    <a:pt x="43" y="5"/>
                  </a:cubicBezTo>
                  <a:cubicBezTo>
                    <a:pt x="23" y="5"/>
                    <a:pt x="6" y="3"/>
                    <a:pt x="0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Freeform 353">
              <a:extLst>
                <a:ext uri="{FF2B5EF4-FFF2-40B4-BE49-F238E27FC236}">
                  <a16:creationId xmlns:a16="http://schemas.microsoft.com/office/drawing/2014/main" id="{87B5642B-BD24-4C4E-ABED-81C915BF2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771"/>
              <a:ext cx="140" cy="5"/>
            </a:xfrm>
            <a:custGeom>
              <a:avLst/>
              <a:gdLst>
                <a:gd name="T0" fmla="*/ 0 w 56"/>
                <a:gd name="T1" fmla="*/ 83 h 2"/>
                <a:gd name="T2" fmla="*/ 0 w 56"/>
                <a:gd name="T3" fmla="*/ 83 h 2"/>
                <a:gd name="T4" fmla="*/ 1220 w 56"/>
                <a:gd name="T5" fmla="*/ 50 h 2"/>
                <a:gd name="T6" fmla="*/ 2188 w 56"/>
                <a:gd name="T7" fmla="*/ 83 h 2"/>
                <a:gd name="T8" fmla="*/ 2188 w 56"/>
                <a:gd name="T9" fmla="*/ 83 h 2"/>
                <a:gd name="T10" fmla="*/ 1220 w 56"/>
                <a:gd name="T11" fmla="*/ 0 h 2"/>
                <a:gd name="T12" fmla="*/ 0 w 56"/>
                <a:gd name="T13" fmla="*/ 83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1" y="1"/>
                  </a:cubicBezTo>
                  <a:cubicBezTo>
                    <a:pt x="40" y="1"/>
                    <a:pt x="48" y="1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48" y="1"/>
                    <a:pt x="40" y="0"/>
                    <a:pt x="31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Freeform 354">
              <a:extLst>
                <a:ext uri="{FF2B5EF4-FFF2-40B4-BE49-F238E27FC236}">
                  <a16:creationId xmlns:a16="http://schemas.microsoft.com/office/drawing/2014/main" id="{45DE038D-AA39-4306-86E8-CC9F18615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2773"/>
              <a:ext cx="140" cy="6"/>
            </a:xfrm>
            <a:custGeom>
              <a:avLst/>
              <a:gdLst>
                <a:gd name="T0" fmla="*/ 0 w 56"/>
                <a:gd name="T1" fmla="*/ 162 h 2"/>
                <a:gd name="T2" fmla="*/ 0 w 56"/>
                <a:gd name="T3" fmla="*/ 162 h 2"/>
                <a:gd name="T4" fmla="*/ 1220 w 56"/>
                <a:gd name="T5" fmla="*/ 81 h 2"/>
                <a:gd name="T6" fmla="*/ 2188 w 56"/>
                <a:gd name="T7" fmla="*/ 162 h 2"/>
                <a:gd name="T8" fmla="*/ 2188 w 56"/>
                <a:gd name="T9" fmla="*/ 162 h 2"/>
                <a:gd name="T10" fmla="*/ 1220 w 56"/>
                <a:gd name="T11" fmla="*/ 0 h 2"/>
                <a:gd name="T12" fmla="*/ 0 w 56"/>
                <a:gd name="T13" fmla="*/ 162 h 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8" y="1"/>
                    <a:pt x="19" y="1"/>
                    <a:pt x="31" y="1"/>
                  </a:cubicBezTo>
                  <a:cubicBezTo>
                    <a:pt x="40" y="1"/>
                    <a:pt x="48" y="1"/>
                    <a:pt x="56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48" y="1"/>
                    <a:pt x="40" y="0"/>
                    <a:pt x="31" y="0"/>
                  </a:cubicBezTo>
                  <a:cubicBezTo>
                    <a:pt x="19" y="0"/>
                    <a:pt x="8" y="1"/>
                    <a:pt x="0" y="2"/>
                  </a:cubicBezTo>
                  <a:close/>
                </a:path>
              </a:pathLst>
            </a:custGeom>
            <a:solidFill>
              <a:srgbClr val="4C5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Oval 355">
              <a:extLst>
                <a:ext uri="{FF2B5EF4-FFF2-40B4-BE49-F238E27FC236}">
                  <a16:creationId xmlns:a16="http://schemas.microsoft.com/office/drawing/2014/main" id="{BF0DDFD8-83A5-462A-9288-72443A0CA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79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1" name="Oval 356">
              <a:extLst>
                <a:ext uri="{FF2B5EF4-FFF2-40B4-BE49-F238E27FC236}">
                  <a16:creationId xmlns:a16="http://schemas.microsoft.com/office/drawing/2014/main" id="{C5D72E14-E951-4541-A2E7-45BB812C1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1" y="280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2" name="Oval 357">
              <a:extLst>
                <a:ext uri="{FF2B5EF4-FFF2-40B4-BE49-F238E27FC236}">
                  <a16:creationId xmlns:a16="http://schemas.microsoft.com/office/drawing/2014/main" id="{4379F54E-F466-4BCF-80A0-CE0440964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4" y="2792"/>
              <a:ext cx="25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3" name="Oval 358">
              <a:extLst>
                <a:ext uri="{FF2B5EF4-FFF2-40B4-BE49-F238E27FC236}">
                  <a16:creationId xmlns:a16="http://schemas.microsoft.com/office/drawing/2014/main" id="{748F67FC-9A39-4E87-8232-F77ABDC6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59" y="261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4" name="Oval 359">
              <a:extLst>
                <a:ext uri="{FF2B5EF4-FFF2-40B4-BE49-F238E27FC236}">
                  <a16:creationId xmlns:a16="http://schemas.microsoft.com/office/drawing/2014/main" id="{BF7FD40E-2125-44C5-8907-1AFA1D5071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6" y="2616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5" name="Oval 360">
              <a:extLst>
                <a:ext uri="{FF2B5EF4-FFF2-40B4-BE49-F238E27FC236}">
                  <a16:creationId xmlns:a16="http://schemas.microsoft.com/office/drawing/2014/main" id="{19587A13-9CD5-4AD6-BC27-F0A944241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4" y="261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6" name="Oval 361">
              <a:extLst>
                <a:ext uri="{FF2B5EF4-FFF2-40B4-BE49-F238E27FC236}">
                  <a16:creationId xmlns:a16="http://schemas.microsoft.com/office/drawing/2014/main" id="{F6973222-03B3-4FC7-8380-35EB2CB64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2483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7" name="Freeform 362">
              <a:extLst>
                <a:ext uri="{FF2B5EF4-FFF2-40B4-BE49-F238E27FC236}">
                  <a16:creationId xmlns:a16="http://schemas.microsoft.com/office/drawing/2014/main" id="{B218BDAA-866C-4788-BA67-895D1D87C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51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8" name="Oval 363">
              <a:extLst>
                <a:ext uri="{FF2B5EF4-FFF2-40B4-BE49-F238E27FC236}">
                  <a16:creationId xmlns:a16="http://schemas.microsoft.com/office/drawing/2014/main" id="{C36AF76B-49BD-44C4-B2EA-A31A11E11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1" y="2499"/>
              <a:ext cx="220" cy="3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39" name="Freeform 364">
              <a:extLst>
                <a:ext uri="{FF2B5EF4-FFF2-40B4-BE49-F238E27FC236}">
                  <a16:creationId xmlns:a16="http://schemas.microsoft.com/office/drawing/2014/main" id="{EC2E84D1-072F-4FA8-9BE5-1BE5733326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2557"/>
              <a:ext cx="238" cy="710"/>
            </a:xfrm>
            <a:custGeom>
              <a:avLst/>
              <a:gdLst>
                <a:gd name="T0" fmla="*/ 1889 w 95"/>
                <a:gd name="T1" fmla="*/ 248 h 266"/>
                <a:gd name="T2" fmla="*/ 0 w 95"/>
                <a:gd name="T3" fmla="*/ 0 h 266"/>
                <a:gd name="T4" fmla="*/ 83 w 95"/>
                <a:gd name="T5" fmla="*/ 6505 h 266"/>
                <a:gd name="T6" fmla="*/ 1097 w 95"/>
                <a:gd name="T7" fmla="*/ 13044 h 266"/>
                <a:gd name="T8" fmla="*/ 1889 w 95"/>
                <a:gd name="T9" fmla="*/ 13501 h 266"/>
                <a:gd name="T10" fmla="*/ 2673 w 95"/>
                <a:gd name="T11" fmla="*/ 13044 h 266"/>
                <a:gd name="T12" fmla="*/ 3665 w 95"/>
                <a:gd name="T13" fmla="*/ 6505 h 266"/>
                <a:gd name="T14" fmla="*/ 3740 w 95"/>
                <a:gd name="T15" fmla="*/ 0 h 266"/>
                <a:gd name="T16" fmla="*/ 1889 w 95"/>
                <a:gd name="T17" fmla="*/ 248 h 26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5" h="266">
                  <a:moveTo>
                    <a:pt x="48" y="5"/>
                  </a:moveTo>
                  <a:cubicBezTo>
                    <a:pt x="28" y="5"/>
                    <a:pt x="11" y="3"/>
                    <a:pt x="0" y="0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28"/>
                    <a:pt x="26" y="255"/>
                    <a:pt x="28" y="257"/>
                  </a:cubicBezTo>
                  <a:cubicBezTo>
                    <a:pt x="32" y="262"/>
                    <a:pt x="39" y="266"/>
                    <a:pt x="48" y="266"/>
                  </a:cubicBezTo>
                  <a:cubicBezTo>
                    <a:pt x="56" y="266"/>
                    <a:pt x="64" y="262"/>
                    <a:pt x="68" y="257"/>
                  </a:cubicBezTo>
                  <a:cubicBezTo>
                    <a:pt x="69" y="255"/>
                    <a:pt x="93" y="128"/>
                    <a:pt x="93" y="128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5" y="3"/>
                    <a:pt x="68" y="5"/>
                    <a:pt x="48" y="5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0" name="Freeform 365">
              <a:extLst>
                <a:ext uri="{FF2B5EF4-FFF2-40B4-BE49-F238E27FC236}">
                  <a16:creationId xmlns:a16="http://schemas.microsoft.com/office/drawing/2014/main" id="{97E5BA5C-72D4-4A0D-9141-2259CF4BF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501"/>
              <a:ext cx="98" cy="43"/>
            </a:xfrm>
            <a:custGeom>
              <a:avLst/>
              <a:gdLst>
                <a:gd name="T0" fmla="*/ 397 w 39"/>
                <a:gd name="T1" fmla="*/ 839 h 16"/>
                <a:gd name="T2" fmla="*/ 1553 w 39"/>
                <a:gd name="T3" fmla="*/ 839 h 16"/>
                <a:gd name="T4" fmla="*/ 1553 w 39"/>
                <a:gd name="T5" fmla="*/ 621 h 16"/>
                <a:gd name="T6" fmla="*/ 1510 w 39"/>
                <a:gd name="T7" fmla="*/ 586 h 16"/>
                <a:gd name="T8" fmla="*/ 397 w 39"/>
                <a:gd name="T9" fmla="*/ 586 h 16"/>
                <a:gd name="T10" fmla="*/ 397 w 39"/>
                <a:gd name="T11" fmla="*/ 253 h 16"/>
                <a:gd name="T12" fmla="*/ 1553 w 39"/>
                <a:gd name="T13" fmla="*/ 253 h 16"/>
                <a:gd name="T14" fmla="*/ 1553 w 39"/>
                <a:gd name="T15" fmla="*/ 59 h 16"/>
                <a:gd name="T16" fmla="*/ 1510 w 39"/>
                <a:gd name="T17" fmla="*/ 0 h 16"/>
                <a:gd name="T18" fmla="*/ 397 w 39"/>
                <a:gd name="T19" fmla="*/ 0 h 16"/>
                <a:gd name="T20" fmla="*/ 397 w 39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6">
                  <a:moveTo>
                    <a:pt x="10" y="16"/>
                  </a:moveTo>
                  <a:cubicBezTo>
                    <a:pt x="25" y="16"/>
                    <a:pt x="26" y="16"/>
                    <a:pt x="39" y="16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7" y="5"/>
                    <a:pt x="10" y="5"/>
                  </a:cubicBezTo>
                  <a:cubicBezTo>
                    <a:pt x="25" y="5"/>
                    <a:pt x="26" y="5"/>
                    <a:pt x="39" y="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1" name="Freeform 366">
              <a:extLst>
                <a:ext uri="{FF2B5EF4-FFF2-40B4-BE49-F238E27FC236}">
                  <a16:creationId xmlns:a16="http://schemas.microsoft.com/office/drawing/2014/main" id="{2A940E64-6633-46AB-9850-4B876B83D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501"/>
              <a:ext cx="98" cy="43"/>
            </a:xfrm>
            <a:custGeom>
              <a:avLst/>
              <a:gdLst>
                <a:gd name="T0" fmla="*/ 397 w 39"/>
                <a:gd name="T1" fmla="*/ 839 h 16"/>
                <a:gd name="T2" fmla="*/ 1553 w 39"/>
                <a:gd name="T3" fmla="*/ 839 h 16"/>
                <a:gd name="T4" fmla="*/ 1553 w 39"/>
                <a:gd name="T5" fmla="*/ 621 h 16"/>
                <a:gd name="T6" fmla="*/ 1510 w 39"/>
                <a:gd name="T7" fmla="*/ 586 h 16"/>
                <a:gd name="T8" fmla="*/ 397 w 39"/>
                <a:gd name="T9" fmla="*/ 586 h 16"/>
                <a:gd name="T10" fmla="*/ 397 w 39"/>
                <a:gd name="T11" fmla="*/ 253 h 16"/>
                <a:gd name="T12" fmla="*/ 1553 w 39"/>
                <a:gd name="T13" fmla="*/ 253 h 16"/>
                <a:gd name="T14" fmla="*/ 1553 w 39"/>
                <a:gd name="T15" fmla="*/ 59 h 16"/>
                <a:gd name="T16" fmla="*/ 1510 w 39"/>
                <a:gd name="T17" fmla="*/ 0 h 16"/>
                <a:gd name="T18" fmla="*/ 397 w 39"/>
                <a:gd name="T19" fmla="*/ 0 h 16"/>
                <a:gd name="T20" fmla="*/ 397 w 39"/>
                <a:gd name="T21" fmla="*/ 839 h 1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" h="16">
                  <a:moveTo>
                    <a:pt x="10" y="16"/>
                  </a:moveTo>
                  <a:cubicBezTo>
                    <a:pt x="25" y="16"/>
                    <a:pt x="26" y="16"/>
                    <a:pt x="39" y="16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8" y="12"/>
                    <a:pt x="38" y="11"/>
                    <a:pt x="38" y="11"/>
                  </a:cubicBezTo>
                  <a:cubicBezTo>
                    <a:pt x="27" y="11"/>
                    <a:pt x="17" y="11"/>
                    <a:pt x="10" y="11"/>
                  </a:cubicBezTo>
                  <a:cubicBezTo>
                    <a:pt x="6" y="11"/>
                    <a:pt x="7" y="5"/>
                    <a:pt x="10" y="5"/>
                  </a:cubicBezTo>
                  <a:cubicBezTo>
                    <a:pt x="25" y="5"/>
                    <a:pt x="26" y="5"/>
                    <a:pt x="39" y="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8" y="1"/>
                    <a:pt x="38" y="0"/>
                    <a:pt x="38" y="0"/>
                  </a:cubicBezTo>
                  <a:cubicBezTo>
                    <a:pt x="27" y="0"/>
                    <a:pt x="17" y="0"/>
                    <a:pt x="10" y="0"/>
                  </a:cubicBezTo>
                  <a:cubicBezTo>
                    <a:pt x="0" y="0"/>
                    <a:pt x="0" y="16"/>
                    <a:pt x="10" y="16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2" name="Freeform 367">
              <a:extLst>
                <a:ext uri="{FF2B5EF4-FFF2-40B4-BE49-F238E27FC236}">
                  <a16:creationId xmlns:a16="http://schemas.microsoft.com/office/drawing/2014/main" id="{F6BB14C6-DE7F-490E-961B-ABF31DAEC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496"/>
              <a:ext cx="87" cy="24"/>
            </a:xfrm>
            <a:custGeom>
              <a:avLst/>
              <a:gdLst>
                <a:gd name="T0" fmla="*/ 259 w 35"/>
                <a:gd name="T1" fmla="*/ 93 h 9"/>
                <a:gd name="T2" fmla="*/ 1335 w 35"/>
                <a:gd name="T3" fmla="*/ 93 h 9"/>
                <a:gd name="T4" fmla="*/ 1335 w 35"/>
                <a:gd name="T5" fmla="*/ 93 h 9"/>
                <a:gd name="T6" fmla="*/ 1335 w 35"/>
                <a:gd name="T7" fmla="*/ 0 h 9"/>
                <a:gd name="T8" fmla="*/ 1335 w 35"/>
                <a:gd name="T9" fmla="*/ 0 h 9"/>
                <a:gd name="T10" fmla="*/ 308 w 35"/>
                <a:gd name="T11" fmla="*/ 0 h 9"/>
                <a:gd name="T12" fmla="*/ 308 w 35"/>
                <a:gd name="T13" fmla="*/ 0 h 9"/>
                <a:gd name="T14" fmla="*/ 30 w 35"/>
                <a:gd name="T15" fmla="*/ 149 h 9"/>
                <a:gd name="T16" fmla="*/ 0 w 35"/>
                <a:gd name="T17" fmla="*/ 456 h 9"/>
                <a:gd name="T18" fmla="*/ 259 w 35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9">
                  <a:moveTo>
                    <a:pt x="7" y="2"/>
                  </a:moveTo>
                  <a:cubicBezTo>
                    <a:pt x="14" y="2"/>
                    <a:pt x="2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5"/>
                    <a:pt x="3" y="2"/>
                    <a:pt x="7" y="2"/>
                  </a:cubicBez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3" name="Freeform 368">
              <a:extLst>
                <a:ext uri="{FF2B5EF4-FFF2-40B4-BE49-F238E27FC236}">
                  <a16:creationId xmlns:a16="http://schemas.microsoft.com/office/drawing/2014/main" id="{C5B8D2B1-A6FD-4BE1-9C41-FE2BF25B2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515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50 w 32"/>
                <a:gd name="T13" fmla="*/ 205 h 6"/>
                <a:gd name="T14" fmla="*/ 1250 w 32"/>
                <a:gd name="T15" fmla="*/ 205 h 6"/>
                <a:gd name="T16" fmla="*/ 208 w 32"/>
                <a:gd name="T17" fmla="*/ 205 h 6"/>
                <a:gd name="T18" fmla="*/ 125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4" name="Freeform 369">
              <a:extLst>
                <a:ext uri="{FF2B5EF4-FFF2-40B4-BE49-F238E27FC236}">
                  <a16:creationId xmlns:a16="http://schemas.microsoft.com/office/drawing/2014/main" id="{62643C24-ED1C-4C73-BB89-5A73FA4AA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496"/>
              <a:ext cx="87" cy="24"/>
            </a:xfrm>
            <a:custGeom>
              <a:avLst/>
              <a:gdLst>
                <a:gd name="T0" fmla="*/ 259 w 35"/>
                <a:gd name="T1" fmla="*/ 93 h 9"/>
                <a:gd name="T2" fmla="*/ 1335 w 35"/>
                <a:gd name="T3" fmla="*/ 93 h 9"/>
                <a:gd name="T4" fmla="*/ 1335 w 35"/>
                <a:gd name="T5" fmla="*/ 93 h 9"/>
                <a:gd name="T6" fmla="*/ 1335 w 35"/>
                <a:gd name="T7" fmla="*/ 0 h 9"/>
                <a:gd name="T8" fmla="*/ 1335 w 35"/>
                <a:gd name="T9" fmla="*/ 0 h 9"/>
                <a:gd name="T10" fmla="*/ 308 w 35"/>
                <a:gd name="T11" fmla="*/ 0 h 9"/>
                <a:gd name="T12" fmla="*/ 308 w 35"/>
                <a:gd name="T13" fmla="*/ 0 h 9"/>
                <a:gd name="T14" fmla="*/ 30 w 35"/>
                <a:gd name="T15" fmla="*/ 149 h 9"/>
                <a:gd name="T16" fmla="*/ 0 w 35"/>
                <a:gd name="T17" fmla="*/ 456 h 9"/>
                <a:gd name="T18" fmla="*/ 259 w 35"/>
                <a:gd name="T19" fmla="*/ 93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5" h="9">
                  <a:moveTo>
                    <a:pt x="7" y="2"/>
                  </a:moveTo>
                  <a:cubicBezTo>
                    <a:pt x="14" y="2"/>
                    <a:pt x="24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24" y="0"/>
                    <a:pt x="14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2" y="1"/>
                    <a:pt x="1" y="3"/>
                  </a:cubicBezTo>
                  <a:cubicBezTo>
                    <a:pt x="0" y="5"/>
                    <a:pt x="0" y="9"/>
                    <a:pt x="0" y="9"/>
                  </a:cubicBezTo>
                  <a:cubicBezTo>
                    <a:pt x="0" y="5"/>
                    <a:pt x="3" y="2"/>
                    <a:pt x="7" y="2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5" name="Freeform 370">
              <a:extLst>
                <a:ext uri="{FF2B5EF4-FFF2-40B4-BE49-F238E27FC236}">
                  <a16:creationId xmlns:a16="http://schemas.microsoft.com/office/drawing/2014/main" id="{5F25D69F-F676-4444-84CB-E5C98F2E4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2515"/>
              <a:ext cx="80" cy="16"/>
            </a:xfrm>
            <a:custGeom>
              <a:avLst/>
              <a:gdLst>
                <a:gd name="T0" fmla="*/ 158 w 32"/>
                <a:gd name="T1" fmla="*/ 0 h 6"/>
                <a:gd name="T2" fmla="*/ 158 w 32"/>
                <a:gd name="T3" fmla="*/ 0 h 6"/>
                <a:gd name="T4" fmla="*/ 158 w 32"/>
                <a:gd name="T5" fmla="*/ 0 h 6"/>
                <a:gd name="T6" fmla="*/ 158 w 32"/>
                <a:gd name="T7" fmla="*/ 307 h 6"/>
                <a:gd name="T8" fmla="*/ 1250 w 32"/>
                <a:gd name="T9" fmla="*/ 307 h 6"/>
                <a:gd name="T10" fmla="*/ 1250 w 32"/>
                <a:gd name="T11" fmla="*/ 307 h 6"/>
                <a:gd name="T12" fmla="*/ 1250 w 32"/>
                <a:gd name="T13" fmla="*/ 205 h 6"/>
                <a:gd name="T14" fmla="*/ 1250 w 32"/>
                <a:gd name="T15" fmla="*/ 205 h 6"/>
                <a:gd name="T16" fmla="*/ 208 w 32"/>
                <a:gd name="T17" fmla="*/ 205 h 6"/>
                <a:gd name="T18" fmla="*/ 125 w 32"/>
                <a:gd name="T19" fmla="*/ 93 h 6"/>
                <a:gd name="T20" fmla="*/ 158 w 32"/>
                <a:gd name="T21" fmla="*/ 0 h 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6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6"/>
                    <a:pt x="4" y="6"/>
                  </a:cubicBezTo>
                  <a:cubicBezTo>
                    <a:pt x="11" y="6"/>
                    <a:pt x="2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1" y="4"/>
                    <a:pt x="11" y="4"/>
                    <a:pt x="5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noFill/>
            <a:ln w="3175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6" name="Oval 371">
              <a:extLst>
                <a:ext uri="{FF2B5EF4-FFF2-40B4-BE49-F238E27FC236}">
                  <a16:creationId xmlns:a16="http://schemas.microsoft.com/office/drawing/2014/main" id="{E4238744-0CF1-4FD3-8B1D-F22E033BA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2453"/>
              <a:ext cx="290" cy="64"/>
            </a:xfrm>
            <a:prstGeom prst="ellipse">
              <a:avLst/>
            </a:pr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47" name="Freeform 372">
              <a:extLst>
                <a:ext uri="{FF2B5EF4-FFF2-40B4-BE49-F238E27FC236}">
                  <a16:creationId xmlns:a16="http://schemas.microsoft.com/office/drawing/2014/main" id="{636BB540-CAE9-4274-9CAF-A5A08AF39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469"/>
              <a:ext cx="197" cy="48"/>
            </a:xfrm>
            <a:custGeom>
              <a:avLst/>
              <a:gdLst>
                <a:gd name="T0" fmla="*/ 1504 w 79"/>
                <a:gd name="T1" fmla="*/ 0 h 18"/>
                <a:gd name="T2" fmla="*/ 0 w 79"/>
                <a:gd name="T3" fmla="*/ 307 h 18"/>
                <a:gd name="T4" fmla="*/ 0 w 79"/>
                <a:gd name="T5" fmla="*/ 760 h 18"/>
                <a:gd name="T6" fmla="*/ 1504 w 79"/>
                <a:gd name="T7" fmla="*/ 909 h 18"/>
                <a:gd name="T8" fmla="*/ 3052 w 79"/>
                <a:gd name="T9" fmla="*/ 760 h 18"/>
                <a:gd name="T10" fmla="*/ 3052 w 79"/>
                <a:gd name="T11" fmla="*/ 307 h 18"/>
                <a:gd name="T12" fmla="*/ 1504 w 79"/>
                <a:gd name="T13" fmla="*/ 0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18">
                  <a:moveTo>
                    <a:pt x="39" y="0"/>
                  </a:moveTo>
                  <a:cubicBezTo>
                    <a:pt x="17" y="0"/>
                    <a:pt x="0" y="3"/>
                    <a:pt x="0" y="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0" y="17"/>
                    <a:pt x="24" y="18"/>
                    <a:pt x="39" y="18"/>
                  </a:cubicBezTo>
                  <a:cubicBezTo>
                    <a:pt x="54" y="18"/>
                    <a:pt x="69" y="17"/>
                    <a:pt x="79" y="15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9" y="3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8" name="Freeform 373">
              <a:extLst>
                <a:ext uri="{FF2B5EF4-FFF2-40B4-BE49-F238E27FC236}">
                  <a16:creationId xmlns:a16="http://schemas.microsoft.com/office/drawing/2014/main" id="{37CC86E6-0705-4868-B012-13C802CDB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469"/>
              <a:ext cx="197" cy="16"/>
            </a:xfrm>
            <a:custGeom>
              <a:avLst/>
              <a:gdLst>
                <a:gd name="T0" fmla="*/ 3052 w 79"/>
                <a:gd name="T1" fmla="*/ 307 h 6"/>
                <a:gd name="T2" fmla="*/ 1504 w 79"/>
                <a:gd name="T3" fmla="*/ 0 h 6"/>
                <a:gd name="T4" fmla="*/ 0 w 79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79" y="6"/>
                  </a:moveTo>
                  <a:cubicBezTo>
                    <a:pt x="79" y="3"/>
                    <a:pt x="61" y="0"/>
                    <a:pt x="39" y="0"/>
                  </a:cubicBezTo>
                  <a:cubicBezTo>
                    <a:pt x="17" y="0"/>
                    <a:pt x="0" y="3"/>
                    <a:pt x="0" y="6"/>
                  </a:cubicBezTo>
                </a:path>
              </a:pathLst>
            </a:custGeom>
            <a:solidFill>
              <a:srgbClr val="8DBB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49" name="Freeform 374">
              <a:extLst>
                <a:ext uri="{FF2B5EF4-FFF2-40B4-BE49-F238E27FC236}">
                  <a16:creationId xmlns:a16="http://schemas.microsoft.com/office/drawing/2014/main" id="{12F86B63-968B-4DCD-B7DA-5CD5FACFB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48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0" name="Freeform 375">
              <a:extLst>
                <a:ext uri="{FF2B5EF4-FFF2-40B4-BE49-F238E27FC236}">
                  <a16:creationId xmlns:a16="http://schemas.microsoft.com/office/drawing/2014/main" id="{A0EADE3A-477A-4B7A-A9CE-524960A60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501"/>
              <a:ext cx="57" cy="35"/>
            </a:xfrm>
            <a:custGeom>
              <a:avLst/>
              <a:gdLst>
                <a:gd name="T0" fmla="*/ 0 w 23"/>
                <a:gd name="T1" fmla="*/ 471 h 13"/>
                <a:gd name="T2" fmla="*/ 865 w 23"/>
                <a:gd name="T3" fmla="*/ 681 h 13"/>
                <a:gd name="T4" fmla="*/ 865 w 23"/>
                <a:gd name="T5" fmla="*/ 253 h 13"/>
                <a:gd name="T6" fmla="*/ 0 w 23"/>
                <a:gd name="T7" fmla="*/ 0 h 13"/>
                <a:gd name="T8" fmla="*/ 0 w 23"/>
                <a:gd name="T9" fmla="*/ 471 h 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3">
                  <a:moveTo>
                    <a:pt x="0" y="9"/>
                  </a:moveTo>
                  <a:cubicBezTo>
                    <a:pt x="6" y="11"/>
                    <a:pt x="14" y="12"/>
                    <a:pt x="23" y="13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14" y="4"/>
                    <a:pt x="6" y="2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1" name="Freeform 376">
              <a:extLst>
                <a:ext uri="{FF2B5EF4-FFF2-40B4-BE49-F238E27FC236}">
                  <a16:creationId xmlns:a16="http://schemas.microsoft.com/office/drawing/2014/main" id="{51B461B3-1F4B-440F-8565-57D145A287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512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0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1" y="8"/>
                    <a:pt x="3" y="9"/>
                    <a:pt x="5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2" name="Freeform 377">
              <a:extLst>
                <a:ext uri="{FF2B5EF4-FFF2-40B4-BE49-F238E27FC236}">
                  <a16:creationId xmlns:a16="http://schemas.microsoft.com/office/drawing/2014/main" id="{BE632570-2942-43C0-9676-CA85AFEC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2496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149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1"/>
                    <a:pt x="3" y="2"/>
                    <a:pt x="0" y="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3" name="Freeform 378">
              <a:extLst>
                <a:ext uri="{FF2B5EF4-FFF2-40B4-BE49-F238E27FC236}">
                  <a16:creationId xmlns:a16="http://schemas.microsoft.com/office/drawing/2014/main" id="{6166F497-FA71-4E76-BB9F-0005A2F25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480"/>
              <a:ext cx="130" cy="11"/>
            </a:xfrm>
            <a:custGeom>
              <a:avLst/>
              <a:gdLst>
                <a:gd name="T0" fmla="*/ 50 w 52"/>
                <a:gd name="T1" fmla="*/ 129 h 4"/>
                <a:gd name="T2" fmla="*/ 1020 w 52"/>
                <a:gd name="T3" fmla="*/ 0 h 4"/>
                <a:gd name="T4" fmla="*/ 2000 w 52"/>
                <a:gd name="T5" fmla="*/ 61 h 4"/>
                <a:gd name="T6" fmla="*/ 2000 w 52"/>
                <a:gd name="T7" fmla="*/ 168 h 4"/>
                <a:gd name="T8" fmla="*/ 1020 w 52"/>
                <a:gd name="T9" fmla="*/ 228 h 4"/>
                <a:gd name="T10" fmla="*/ 50 w 52"/>
                <a:gd name="T11" fmla="*/ 129 h 4"/>
                <a:gd name="T12" fmla="*/ 50 w 52"/>
                <a:gd name="T13" fmla="*/ 129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2" h="4">
                  <a:moveTo>
                    <a:pt x="1" y="2"/>
                  </a:moveTo>
                  <a:cubicBezTo>
                    <a:pt x="7" y="1"/>
                    <a:pt x="15" y="0"/>
                    <a:pt x="26" y="0"/>
                  </a:cubicBezTo>
                  <a:cubicBezTo>
                    <a:pt x="37" y="0"/>
                    <a:pt x="45" y="1"/>
                    <a:pt x="51" y="1"/>
                  </a:cubicBezTo>
                  <a:cubicBezTo>
                    <a:pt x="52" y="2"/>
                    <a:pt x="52" y="2"/>
                    <a:pt x="51" y="3"/>
                  </a:cubicBezTo>
                  <a:cubicBezTo>
                    <a:pt x="45" y="3"/>
                    <a:pt x="37" y="4"/>
                    <a:pt x="26" y="4"/>
                  </a:cubicBezTo>
                  <a:cubicBezTo>
                    <a:pt x="16" y="4"/>
                    <a:pt x="7" y="3"/>
                    <a:pt x="1" y="2"/>
                  </a:cubicBezTo>
                  <a:cubicBezTo>
                    <a:pt x="0" y="2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5E9B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4" name="Freeform 379">
              <a:extLst>
                <a:ext uri="{FF2B5EF4-FFF2-40B4-BE49-F238E27FC236}">
                  <a16:creationId xmlns:a16="http://schemas.microsoft.com/office/drawing/2014/main" id="{0053CCD0-9FAC-4D8B-BAE4-E3E5CE751E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515"/>
              <a:ext cx="20" cy="24"/>
            </a:xfrm>
            <a:custGeom>
              <a:avLst/>
              <a:gdLst>
                <a:gd name="T0" fmla="*/ 313 w 8"/>
                <a:gd name="T1" fmla="*/ 456 h 9"/>
                <a:gd name="T2" fmla="*/ 313 w 8"/>
                <a:gd name="T3" fmla="*/ 56 h 9"/>
                <a:gd name="T4" fmla="*/ 0 w 8"/>
                <a:gd name="T5" fmla="*/ 0 h 9"/>
                <a:gd name="T6" fmla="*/ 0 w 8"/>
                <a:gd name="T7" fmla="*/ 0 h 9"/>
                <a:gd name="T8" fmla="*/ 0 w 8"/>
                <a:gd name="T9" fmla="*/ 456 h 9"/>
                <a:gd name="T10" fmla="*/ 313 w 8"/>
                <a:gd name="T11" fmla="*/ 456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5" y="1"/>
                    <a:pt x="3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9"/>
                    <a:pt x="5" y="9"/>
                    <a:pt x="8" y="9"/>
                  </a:cubicBez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5" name="Freeform 380">
              <a:extLst>
                <a:ext uri="{FF2B5EF4-FFF2-40B4-BE49-F238E27FC236}">
                  <a16:creationId xmlns:a16="http://schemas.microsoft.com/office/drawing/2014/main" id="{863B8A40-A8E3-458E-BA1A-B5D9F9030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504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0 w 7"/>
                <a:gd name="T3" fmla="*/ 24 h 24"/>
                <a:gd name="T4" fmla="*/ 7 w 7"/>
                <a:gd name="T5" fmla="*/ 24 h 24"/>
                <a:gd name="T6" fmla="*/ 7 w 7"/>
                <a:gd name="T7" fmla="*/ 5 h 24"/>
                <a:gd name="T8" fmla="*/ 0 w 7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lnTo>
                    <a:pt x="0" y="24"/>
                  </a:lnTo>
                  <a:lnTo>
                    <a:pt x="7" y="24"/>
                  </a:lnTo>
                  <a:lnTo>
                    <a:pt x="7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6" name="Freeform 381">
              <a:extLst>
                <a:ext uri="{FF2B5EF4-FFF2-40B4-BE49-F238E27FC236}">
                  <a16:creationId xmlns:a16="http://schemas.microsoft.com/office/drawing/2014/main" id="{7B2884C1-81EB-42C4-AAA2-E4F22A6B7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2504"/>
              <a:ext cx="7" cy="24"/>
            </a:xfrm>
            <a:custGeom>
              <a:avLst/>
              <a:gdLst>
                <a:gd name="T0" fmla="*/ 0 w 7"/>
                <a:gd name="T1" fmla="*/ 0 h 24"/>
                <a:gd name="T2" fmla="*/ 0 w 7"/>
                <a:gd name="T3" fmla="*/ 24 h 24"/>
                <a:gd name="T4" fmla="*/ 7 w 7"/>
                <a:gd name="T5" fmla="*/ 24 h 24"/>
                <a:gd name="T6" fmla="*/ 7 w 7"/>
                <a:gd name="T7" fmla="*/ 5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24">
                  <a:moveTo>
                    <a:pt x="0" y="0"/>
                  </a:moveTo>
                  <a:lnTo>
                    <a:pt x="0" y="24"/>
                  </a:lnTo>
                  <a:lnTo>
                    <a:pt x="7" y="24"/>
                  </a:lnTo>
                  <a:lnTo>
                    <a:pt x="7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7" name="Freeform 382">
              <a:extLst>
                <a:ext uri="{FF2B5EF4-FFF2-40B4-BE49-F238E27FC236}">
                  <a16:creationId xmlns:a16="http://schemas.microsoft.com/office/drawing/2014/main" id="{7C3E86D9-73BE-4EE6-ABD9-3E1A0B2F2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2485"/>
              <a:ext cx="75" cy="51"/>
            </a:xfrm>
            <a:custGeom>
              <a:avLst/>
              <a:gdLst>
                <a:gd name="T0" fmla="*/ 0 w 30"/>
                <a:gd name="T1" fmla="*/ 518 h 19"/>
                <a:gd name="T2" fmla="*/ 0 w 30"/>
                <a:gd name="T3" fmla="*/ 988 h 19"/>
                <a:gd name="T4" fmla="*/ 1175 w 30"/>
                <a:gd name="T5" fmla="*/ 462 h 19"/>
                <a:gd name="T6" fmla="*/ 1175 w 30"/>
                <a:gd name="T7" fmla="*/ 0 h 19"/>
                <a:gd name="T8" fmla="*/ 0 w 30"/>
                <a:gd name="T9" fmla="*/ 518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">
                  <a:moveTo>
                    <a:pt x="0" y="1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18" y="17"/>
                    <a:pt x="30" y="13"/>
                    <a:pt x="30" y="9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5"/>
                    <a:pt x="18" y="8"/>
                    <a:pt x="0" y="1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8" name="Freeform 383">
              <a:extLst>
                <a:ext uri="{FF2B5EF4-FFF2-40B4-BE49-F238E27FC236}">
                  <a16:creationId xmlns:a16="http://schemas.microsoft.com/office/drawing/2014/main" id="{8CBFA503-A8E1-4990-831B-6E0906D58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507"/>
              <a:ext cx="17" cy="24"/>
            </a:xfrm>
            <a:custGeom>
              <a:avLst/>
              <a:gdLst>
                <a:gd name="T0" fmla="*/ 0 w 17"/>
                <a:gd name="T1" fmla="*/ 5 h 24"/>
                <a:gd name="T2" fmla="*/ 0 w 17"/>
                <a:gd name="T3" fmla="*/ 24 h 24"/>
                <a:gd name="T4" fmla="*/ 17 w 17"/>
                <a:gd name="T5" fmla="*/ 21 h 24"/>
                <a:gd name="T6" fmla="*/ 17 w 17"/>
                <a:gd name="T7" fmla="*/ 0 h 24"/>
                <a:gd name="T8" fmla="*/ 0 w 17"/>
                <a:gd name="T9" fmla="*/ 5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4">
                  <a:moveTo>
                    <a:pt x="0" y="5"/>
                  </a:moveTo>
                  <a:lnTo>
                    <a:pt x="0" y="24"/>
                  </a:lnTo>
                  <a:lnTo>
                    <a:pt x="17" y="21"/>
                  </a:lnTo>
                  <a:lnTo>
                    <a:pt x="17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59" name="Freeform 384">
              <a:extLst>
                <a:ext uri="{FF2B5EF4-FFF2-40B4-BE49-F238E27FC236}">
                  <a16:creationId xmlns:a16="http://schemas.microsoft.com/office/drawing/2014/main" id="{B13AFE11-DC0C-48E9-9DFD-E3ECC0045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507"/>
              <a:ext cx="17" cy="24"/>
            </a:xfrm>
            <a:custGeom>
              <a:avLst/>
              <a:gdLst>
                <a:gd name="T0" fmla="*/ 0 w 17"/>
                <a:gd name="T1" fmla="*/ 5 h 24"/>
                <a:gd name="T2" fmla="*/ 0 w 17"/>
                <a:gd name="T3" fmla="*/ 24 h 24"/>
                <a:gd name="T4" fmla="*/ 17 w 17"/>
                <a:gd name="T5" fmla="*/ 21 h 24"/>
                <a:gd name="T6" fmla="*/ 17 w 17"/>
                <a:gd name="T7" fmla="*/ 0 h 2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" h="24">
                  <a:moveTo>
                    <a:pt x="0" y="5"/>
                  </a:moveTo>
                  <a:lnTo>
                    <a:pt x="0" y="24"/>
                  </a:lnTo>
                  <a:lnTo>
                    <a:pt x="17" y="21"/>
                  </a:lnTo>
                  <a:lnTo>
                    <a:pt x="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0" name="Freeform 385">
              <a:extLst>
                <a:ext uri="{FF2B5EF4-FFF2-40B4-BE49-F238E27FC236}">
                  <a16:creationId xmlns:a16="http://schemas.microsoft.com/office/drawing/2014/main" id="{C93861AD-610F-49E2-821B-2434CE76D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469"/>
              <a:ext cx="197" cy="16"/>
            </a:xfrm>
            <a:custGeom>
              <a:avLst/>
              <a:gdLst>
                <a:gd name="T0" fmla="*/ 3052 w 79"/>
                <a:gd name="T1" fmla="*/ 307 h 6"/>
                <a:gd name="T2" fmla="*/ 1504 w 79"/>
                <a:gd name="T3" fmla="*/ 0 h 6"/>
                <a:gd name="T4" fmla="*/ 0 w 79"/>
                <a:gd name="T5" fmla="*/ 307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79" y="6"/>
                  </a:moveTo>
                  <a:cubicBezTo>
                    <a:pt x="79" y="3"/>
                    <a:pt x="61" y="0"/>
                    <a:pt x="39" y="0"/>
                  </a:cubicBezTo>
                  <a:cubicBezTo>
                    <a:pt x="17" y="0"/>
                    <a:pt x="0" y="3"/>
                    <a:pt x="0" y="6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1" name="Freeform 386">
              <a:extLst>
                <a:ext uri="{FF2B5EF4-FFF2-40B4-BE49-F238E27FC236}">
                  <a16:creationId xmlns:a16="http://schemas.microsoft.com/office/drawing/2014/main" id="{904135FC-AC24-4513-AB81-DFA9C8CBA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4" y="2483"/>
              <a:ext cx="197" cy="16"/>
            </a:xfrm>
            <a:custGeom>
              <a:avLst/>
              <a:gdLst>
                <a:gd name="T0" fmla="*/ 0 w 79"/>
                <a:gd name="T1" fmla="*/ 0 h 6"/>
                <a:gd name="T2" fmla="*/ 1504 w 79"/>
                <a:gd name="T3" fmla="*/ 307 h 6"/>
                <a:gd name="T4" fmla="*/ 3052 w 7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">
                  <a:moveTo>
                    <a:pt x="0" y="0"/>
                  </a:moveTo>
                  <a:cubicBezTo>
                    <a:pt x="0" y="4"/>
                    <a:pt x="17" y="6"/>
                    <a:pt x="39" y="6"/>
                  </a:cubicBezTo>
                  <a:cubicBezTo>
                    <a:pt x="61" y="6"/>
                    <a:pt x="79" y="4"/>
                    <a:pt x="79" y="0"/>
                  </a:cubicBezTo>
                </a:path>
              </a:pathLst>
            </a:custGeom>
            <a:noFill/>
            <a:ln w="3175" cap="rnd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2" name="Oval 387">
              <a:extLst>
                <a:ext uri="{FF2B5EF4-FFF2-40B4-BE49-F238E27FC236}">
                  <a16:creationId xmlns:a16="http://schemas.microsoft.com/office/drawing/2014/main" id="{0C1D2A70-84C6-47B9-9A9E-8D9BF2BB3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6" y="2453"/>
              <a:ext cx="290" cy="64"/>
            </a:xfrm>
            <a:prstGeom prst="ellipse">
              <a:avLst/>
            </a:prstGeom>
            <a:noFill/>
            <a:ln w="7938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37963" name="Freeform 388">
              <a:extLst>
                <a:ext uri="{FF2B5EF4-FFF2-40B4-BE49-F238E27FC236}">
                  <a16:creationId xmlns:a16="http://schemas.microsoft.com/office/drawing/2014/main" id="{09F76DEF-8B63-418C-A0AB-36DD59C5C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493"/>
              <a:ext cx="220" cy="19"/>
            </a:xfrm>
            <a:custGeom>
              <a:avLst/>
              <a:gdLst>
                <a:gd name="T0" fmla="*/ 3438 w 88"/>
                <a:gd name="T1" fmla="*/ 0 h 7"/>
                <a:gd name="T2" fmla="*/ 1688 w 88"/>
                <a:gd name="T3" fmla="*/ 383 h 7"/>
                <a:gd name="T4" fmla="*/ 0 w 88"/>
                <a:gd name="T5" fmla="*/ 103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7">
                  <a:moveTo>
                    <a:pt x="88" y="0"/>
                  </a:moveTo>
                  <a:cubicBezTo>
                    <a:pt x="84" y="6"/>
                    <a:pt x="60" y="7"/>
                    <a:pt x="43" y="7"/>
                  </a:cubicBezTo>
                  <a:cubicBezTo>
                    <a:pt x="26" y="7"/>
                    <a:pt x="7" y="6"/>
                    <a:pt x="0" y="2"/>
                  </a:cubicBezTo>
                </a:path>
              </a:pathLst>
            </a:custGeom>
            <a:noFill/>
            <a:ln w="15875" cap="flat">
              <a:solidFill>
                <a:srgbClr val="B7D3E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4" name="Freeform 389">
              <a:extLst>
                <a:ext uri="{FF2B5EF4-FFF2-40B4-BE49-F238E27FC236}">
                  <a16:creationId xmlns:a16="http://schemas.microsoft.com/office/drawing/2014/main" id="{7D66B4BD-2B0D-4A65-9321-B9E1D76B28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48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5" name="Freeform 390">
              <a:extLst>
                <a:ext uri="{FF2B5EF4-FFF2-40B4-BE49-F238E27FC236}">
                  <a16:creationId xmlns:a16="http://schemas.microsoft.com/office/drawing/2014/main" id="{DEC47BD8-3B89-4145-A843-38F033DFA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507"/>
              <a:ext cx="1" cy="1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6" name="Freeform 391">
              <a:extLst>
                <a:ext uri="{FF2B5EF4-FFF2-40B4-BE49-F238E27FC236}">
                  <a16:creationId xmlns:a16="http://schemas.microsoft.com/office/drawing/2014/main" id="{68BA7C27-1A0E-4B71-A233-128FDE425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493"/>
              <a:ext cx="110" cy="24"/>
            </a:xfrm>
            <a:custGeom>
              <a:avLst/>
              <a:gdLst>
                <a:gd name="T0" fmla="*/ 1458 w 44"/>
                <a:gd name="T1" fmla="*/ 0 h 9"/>
                <a:gd name="T2" fmla="*/ 0 w 44"/>
                <a:gd name="T3" fmla="*/ 0 h 9"/>
                <a:gd name="T4" fmla="*/ 0 w 44"/>
                <a:gd name="T5" fmla="*/ 456 h 9"/>
                <a:gd name="T6" fmla="*/ 1458 w 44"/>
                <a:gd name="T7" fmla="*/ 456 h 9"/>
                <a:gd name="T8" fmla="*/ 1458 w 4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9">
                  <a:moveTo>
                    <a:pt x="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4" y="9"/>
                    <a:pt x="44" y="0"/>
                    <a:pt x="37" y="0"/>
                  </a:cubicBez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7" name="Freeform 392">
              <a:extLst>
                <a:ext uri="{FF2B5EF4-FFF2-40B4-BE49-F238E27FC236}">
                  <a16:creationId xmlns:a16="http://schemas.microsoft.com/office/drawing/2014/main" id="{BD95F774-385C-4F9A-970E-450367F0E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477"/>
              <a:ext cx="105" cy="30"/>
            </a:xfrm>
            <a:custGeom>
              <a:avLst/>
              <a:gdLst>
                <a:gd name="T0" fmla="*/ 1645 w 42"/>
                <a:gd name="T1" fmla="*/ 224 h 11"/>
                <a:gd name="T2" fmla="*/ 1458 w 42"/>
                <a:gd name="T3" fmla="*/ 0 h 11"/>
                <a:gd name="T4" fmla="*/ 1458 w 42"/>
                <a:gd name="T5" fmla="*/ 0 h 11"/>
                <a:gd name="T6" fmla="*/ 0 w 42"/>
                <a:gd name="T7" fmla="*/ 0 h 11"/>
                <a:gd name="T8" fmla="*/ 83 w 42"/>
                <a:gd name="T9" fmla="*/ 164 h 11"/>
                <a:gd name="T10" fmla="*/ 0 w 42"/>
                <a:gd name="T11" fmla="*/ 327 h 11"/>
                <a:gd name="T12" fmla="*/ 1458 w 42"/>
                <a:gd name="T13" fmla="*/ 327 h 11"/>
                <a:gd name="T14" fmla="*/ 1645 w 42"/>
                <a:gd name="T15" fmla="*/ 611 h 11"/>
                <a:gd name="T16" fmla="*/ 1645 w 42"/>
                <a:gd name="T17" fmla="*/ 224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1">
                  <a:moveTo>
                    <a:pt x="42" y="4"/>
                  </a:moveTo>
                  <a:cubicBezTo>
                    <a:pt x="42" y="2"/>
                    <a:pt x="4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6"/>
                    <a:pt x="42" y="8"/>
                    <a:pt x="42" y="11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B7D3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8" name="Freeform 393">
              <a:extLst>
                <a:ext uri="{FF2B5EF4-FFF2-40B4-BE49-F238E27FC236}">
                  <a16:creationId xmlns:a16="http://schemas.microsoft.com/office/drawing/2014/main" id="{894E8D8A-847F-408C-A853-38D6F5291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493"/>
              <a:ext cx="110" cy="24"/>
            </a:xfrm>
            <a:custGeom>
              <a:avLst/>
              <a:gdLst>
                <a:gd name="T0" fmla="*/ 1458 w 44"/>
                <a:gd name="T1" fmla="*/ 0 h 9"/>
                <a:gd name="T2" fmla="*/ 0 w 44"/>
                <a:gd name="T3" fmla="*/ 0 h 9"/>
                <a:gd name="T4" fmla="*/ 0 w 44"/>
                <a:gd name="T5" fmla="*/ 456 h 9"/>
                <a:gd name="T6" fmla="*/ 1458 w 44"/>
                <a:gd name="T7" fmla="*/ 456 h 9"/>
                <a:gd name="T8" fmla="*/ 1458 w 44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9">
                  <a:moveTo>
                    <a:pt x="37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44" y="9"/>
                    <a:pt x="44" y="0"/>
                    <a:pt x="37" y="0"/>
                  </a:cubicBez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69" name="Freeform 394">
              <a:extLst>
                <a:ext uri="{FF2B5EF4-FFF2-40B4-BE49-F238E27FC236}">
                  <a16:creationId xmlns:a16="http://schemas.microsoft.com/office/drawing/2014/main" id="{6A3128CD-E84F-4BDD-BB65-242743BD1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2477"/>
              <a:ext cx="105" cy="30"/>
            </a:xfrm>
            <a:custGeom>
              <a:avLst/>
              <a:gdLst>
                <a:gd name="T0" fmla="*/ 1645 w 42"/>
                <a:gd name="T1" fmla="*/ 224 h 11"/>
                <a:gd name="T2" fmla="*/ 1458 w 42"/>
                <a:gd name="T3" fmla="*/ 0 h 11"/>
                <a:gd name="T4" fmla="*/ 1458 w 42"/>
                <a:gd name="T5" fmla="*/ 0 h 11"/>
                <a:gd name="T6" fmla="*/ 0 w 42"/>
                <a:gd name="T7" fmla="*/ 0 h 11"/>
                <a:gd name="T8" fmla="*/ 83 w 42"/>
                <a:gd name="T9" fmla="*/ 164 h 11"/>
                <a:gd name="T10" fmla="*/ 0 w 42"/>
                <a:gd name="T11" fmla="*/ 327 h 11"/>
                <a:gd name="T12" fmla="*/ 1458 w 42"/>
                <a:gd name="T13" fmla="*/ 327 h 11"/>
                <a:gd name="T14" fmla="*/ 1645 w 42"/>
                <a:gd name="T15" fmla="*/ 611 h 11"/>
                <a:gd name="T16" fmla="*/ 1645 w 42"/>
                <a:gd name="T17" fmla="*/ 224 h 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2" h="11">
                  <a:moveTo>
                    <a:pt x="42" y="4"/>
                  </a:moveTo>
                  <a:cubicBezTo>
                    <a:pt x="42" y="2"/>
                    <a:pt x="40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40" y="6"/>
                    <a:pt x="42" y="8"/>
                    <a:pt x="42" y="11"/>
                  </a:cubicBezTo>
                  <a:lnTo>
                    <a:pt x="42" y="4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0" name="Freeform 395">
              <a:extLst>
                <a:ext uri="{FF2B5EF4-FFF2-40B4-BE49-F238E27FC236}">
                  <a16:creationId xmlns:a16="http://schemas.microsoft.com/office/drawing/2014/main" id="{F1C628C3-93AB-4EAA-B5F8-75256D4A7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51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6BA8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1" name="Freeform 396">
              <a:extLst>
                <a:ext uri="{FF2B5EF4-FFF2-40B4-BE49-F238E27FC236}">
                  <a16:creationId xmlns:a16="http://schemas.microsoft.com/office/drawing/2014/main" id="{DA28D6EF-ECD9-4221-8453-900E09515D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2515"/>
              <a:ext cx="108" cy="53"/>
            </a:xfrm>
            <a:custGeom>
              <a:avLst/>
              <a:gdLst>
                <a:gd name="T0" fmla="*/ 0 w 43"/>
                <a:gd name="T1" fmla="*/ 983 h 20"/>
                <a:gd name="T2" fmla="*/ 1710 w 43"/>
                <a:gd name="T3" fmla="*/ 451 h 20"/>
                <a:gd name="T4" fmla="*/ 1710 w 43"/>
                <a:gd name="T5" fmla="*/ 0 h 20"/>
                <a:gd name="T6" fmla="*/ 0 w 43"/>
                <a:gd name="T7" fmla="*/ 596 h 20"/>
                <a:gd name="T8" fmla="*/ 0 w 43"/>
                <a:gd name="T9" fmla="*/ 983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" h="20">
                  <a:moveTo>
                    <a:pt x="0" y="20"/>
                  </a:moveTo>
                  <a:cubicBezTo>
                    <a:pt x="25" y="19"/>
                    <a:pt x="43" y="14"/>
                    <a:pt x="43" y="9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6"/>
                    <a:pt x="25" y="10"/>
                    <a:pt x="0" y="12"/>
                  </a:cubicBezTo>
                  <a:cubicBezTo>
                    <a:pt x="1" y="15"/>
                    <a:pt x="1" y="18"/>
                    <a:pt x="0" y="20"/>
                  </a:cubicBezTo>
                  <a:close/>
                </a:path>
              </a:pathLst>
            </a:custGeom>
            <a:solidFill>
              <a:srgbClr val="2F89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397">
              <a:extLst>
                <a:ext uri="{FF2B5EF4-FFF2-40B4-BE49-F238E27FC236}">
                  <a16:creationId xmlns:a16="http://schemas.microsoft.com/office/drawing/2014/main" id="{CD72BAB5-FF02-4C11-A97C-A4672AFC9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2533"/>
              <a:ext cx="57" cy="32"/>
            </a:xfrm>
            <a:custGeom>
              <a:avLst/>
              <a:gdLst>
                <a:gd name="T0" fmla="*/ 0 w 23"/>
                <a:gd name="T1" fmla="*/ 397 h 12"/>
                <a:gd name="T2" fmla="*/ 865 w 23"/>
                <a:gd name="T3" fmla="*/ 605 h 12"/>
                <a:gd name="T4" fmla="*/ 865 w 23"/>
                <a:gd name="T5" fmla="*/ 205 h 12"/>
                <a:gd name="T6" fmla="*/ 0 w 23"/>
                <a:gd name="T7" fmla="*/ 0 h 12"/>
                <a:gd name="T8" fmla="*/ 0 w 23"/>
                <a:gd name="T9" fmla="*/ 397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12">
                  <a:moveTo>
                    <a:pt x="0" y="8"/>
                  </a:moveTo>
                  <a:cubicBezTo>
                    <a:pt x="6" y="10"/>
                    <a:pt x="14" y="11"/>
                    <a:pt x="23" y="12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14" y="3"/>
                    <a:pt x="6" y="1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A8CB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398">
              <a:extLst>
                <a:ext uri="{FF2B5EF4-FFF2-40B4-BE49-F238E27FC236}">
                  <a16:creationId xmlns:a16="http://schemas.microsoft.com/office/drawing/2014/main" id="{D1457D43-FE86-4867-967E-6033E211AE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541"/>
              <a:ext cx="13" cy="24"/>
            </a:xfrm>
            <a:custGeom>
              <a:avLst/>
              <a:gdLst>
                <a:gd name="T0" fmla="*/ 0 w 5"/>
                <a:gd name="T1" fmla="*/ 397 h 9"/>
                <a:gd name="T2" fmla="*/ 229 w 5"/>
                <a:gd name="T3" fmla="*/ 456 h 9"/>
                <a:gd name="T4" fmla="*/ 229 w 5"/>
                <a:gd name="T5" fmla="*/ 56 h 9"/>
                <a:gd name="T6" fmla="*/ 0 w 5"/>
                <a:gd name="T7" fmla="*/ 0 h 9"/>
                <a:gd name="T8" fmla="*/ 0 w 5"/>
                <a:gd name="T9" fmla="*/ 397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9">
                  <a:moveTo>
                    <a:pt x="0" y="8"/>
                  </a:moveTo>
                  <a:cubicBezTo>
                    <a:pt x="1" y="9"/>
                    <a:pt x="3" y="9"/>
                    <a:pt x="5" y="9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0"/>
                    <a:pt x="1" y="0"/>
                    <a:pt x="0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E3ED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399">
              <a:extLst>
                <a:ext uri="{FF2B5EF4-FFF2-40B4-BE49-F238E27FC236}">
                  <a16:creationId xmlns:a16="http://schemas.microsoft.com/office/drawing/2014/main" id="{5CC7323B-10AD-498F-8D00-EEB9C802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2525"/>
              <a:ext cx="20" cy="32"/>
            </a:xfrm>
            <a:custGeom>
              <a:avLst/>
              <a:gdLst>
                <a:gd name="T0" fmla="*/ 313 w 8"/>
                <a:gd name="T1" fmla="*/ 0 h 12"/>
                <a:gd name="T2" fmla="*/ 0 w 8"/>
                <a:gd name="T3" fmla="*/ 205 h 12"/>
                <a:gd name="T4" fmla="*/ 0 w 8"/>
                <a:gd name="T5" fmla="*/ 605 h 12"/>
                <a:gd name="T6" fmla="*/ 313 w 8"/>
                <a:gd name="T7" fmla="*/ 456 h 12"/>
                <a:gd name="T8" fmla="*/ 313 w 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12">
                  <a:moveTo>
                    <a:pt x="8" y="0"/>
                  </a:moveTo>
                  <a:cubicBezTo>
                    <a:pt x="6" y="2"/>
                    <a:pt x="3" y="3"/>
                    <a:pt x="0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1"/>
                    <a:pt x="6" y="10"/>
                    <a:pt x="8" y="9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564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400">
              <a:extLst>
                <a:ext uri="{FF2B5EF4-FFF2-40B4-BE49-F238E27FC236}">
                  <a16:creationId xmlns:a16="http://schemas.microsoft.com/office/drawing/2014/main" id="{B2CA02AC-495E-4953-98B1-B41CA9B23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2515"/>
              <a:ext cx="290" cy="56"/>
            </a:xfrm>
            <a:custGeom>
              <a:avLst/>
              <a:gdLst>
                <a:gd name="T0" fmla="*/ 0 w 116"/>
                <a:gd name="T1" fmla="*/ 456 h 21"/>
                <a:gd name="T2" fmla="*/ 2270 w 116"/>
                <a:gd name="T3" fmla="*/ 1059 h 21"/>
                <a:gd name="T4" fmla="*/ 4533 w 116"/>
                <a:gd name="T5" fmla="*/ 456 h 21"/>
                <a:gd name="T6" fmla="*/ 4533 w 116"/>
                <a:gd name="T7" fmla="*/ 0 h 21"/>
                <a:gd name="T8" fmla="*/ 2270 w 116"/>
                <a:gd name="T9" fmla="*/ 605 h 21"/>
                <a:gd name="T10" fmla="*/ 0 w 116"/>
                <a:gd name="T11" fmla="*/ 0 h 21"/>
                <a:gd name="T12" fmla="*/ 0 w 116"/>
                <a:gd name="T13" fmla="*/ 456 h 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21">
                  <a:moveTo>
                    <a:pt x="0" y="9"/>
                  </a:moveTo>
                  <a:cubicBezTo>
                    <a:pt x="0" y="15"/>
                    <a:pt x="26" y="21"/>
                    <a:pt x="58" y="21"/>
                  </a:cubicBezTo>
                  <a:cubicBezTo>
                    <a:pt x="90" y="21"/>
                    <a:pt x="116" y="15"/>
                    <a:pt x="116" y="9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7"/>
                    <a:pt x="90" y="12"/>
                    <a:pt x="58" y="12"/>
                  </a:cubicBezTo>
                  <a:cubicBezTo>
                    <a:pt x="26" y="12"/>
                    <a:pt x="0" y="7"/>
                    <a:pt x="0" y="0"/>
                  </a:cubicBezTo>
                  <a:lnTo>
                    <a:pt x="0" y="9"/>
                  </a:lnTo>
                  <a:close/>
                </a:path>
              </a:pathLst>
            </a:custGeom>
            <a:noFill/>
            <a:ln w="7938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401">
              <a:extLst>
                <a:ext uri="{FF2B5EF4-FFF2-40B4-BE49-F238E27FC236}">
                  <a16:creationId xmlns:a16="http://schemas.microsoft.com/office/drawing/2014/main" id="{6FA4C831-9921-4911-9C3D-39D15ADBD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2469"/>
              <a:ext cx="45" cy="32"/>
            </a:xfrm>
            <a:custGeom>
              <a:avLst/>
              <a:gdLst>
                <a:gd name="T0" fmla="*/ 158 w 18"/>
                <a:gd name="T1" fmla="*/ 0 h 12"/>
                <a:gd name="T2" fmla="*/ 550 w 18"/>
                <a:gd name="T3" fmla="*/ 307 h 12"/>
                <a:gd name="T4" fmla="*/ 0 w 18"/>
                <a:gd name="T5" fmla="*/ 605 h 12"/>
                <a:gd name="T6" fmla="*/ 708 w 18"/>
                <a:gd name="T7" fmla="*/ 307 h 12"/>
                <a:gd name="T8" fmla="*/ 158 w 18"/>
                <a:gd name="T9" fmla="*/ 0 h 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" h="12">
                  <a:moveTo>
                    <a:pt x="4" y="0"/>
                  </a:moveTo>
                  <a:cubicBezTo>
                    <a:pt x="11" y="2"/>
                    <a:pt x="14" y="4"/>
                    <a:pt x="14" y="6"/>
                  </a:cubicBezTo>
                  <a:cubicBezTo>
                    <a:pt x="14" y="9"/>
                    <a:pt x="4" y="12"/>
                    <a:pt x="0" y="12"/>
                  </a:cubicBezTo>
                  <a:cubicBezTo>
                    <a:pt x="11" y="11"/>
                    <a:pt x="18" y="9"/>
                    <a:pt x="18" y="6"/>
                  </a:cubicBezTo>
                  <a:cubicBezTo>
                    <a:pt x="17" y="2"/>
                    <a:pt x="10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7" name="Freeform 402">
              <a:extLst>
                <a:ext uri="{FF2B5EF4-FFF2-40B4-BE49-F238E27FC236}">
                  <a16:creationId xmlns:a16="http://schemas.microsoft.com/office/drawing/2014/main" id="{6417041E-3C12-4D8B-84E1-546A7A0F4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483"/>
              <a:ext cx="82" cy="5"/>
            </a:xfrm>
            <a:custGeom>
              <a:avLst/>
              <a:gdLst>
                <a:gd name="T0" fmla="*/ 0 w 33"/>
                <a:gd name="T1" fmla="*/ 0 h 2"/>
                <a:gd name="T2" fmla="*/ 1106 w 33"/>
                <a:gd name="T3" fmla="*/ 0 h 2"/>
                <a:gd name="T4" fmla="*/ 1260 w 33"/>
                <a:gd name="T5" fmla="*/ 83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2">
                  <a:moveTo>
                    <a:pt x="0" y="0"/>
                  </a:moveTo>
                  <a:cubicBezTo>
                    <a:pt x="6" y="0"/>
                    <a:pt x="26" y="0"/>
                    <a:pt x="29" y="0"/>
                  </a:cubicBezTo>
                  <a:cubicBezTo>
                    <a:pt x="32" y="0"/>
                    <a:pt x="33" y="2"/>
                    <a:pt x="33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0</TotalTime>
  <Words>88</Words>
  <Application>Microsoft Office PowerPoint</Application>
  <PresentationFormat>Grand écran</PresentationFormat>
  <Paragraphs>39</Paragraphs>
  <Slides>22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22</vt:i4>
      </vt:variant>
    </vt:vector>
  </HeadingPairs>
  <TitlesOfParts>
    <vt:vector size="28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Microbiology &amp; cell culture</vt:lpstr>
      <vt:lpstr>Petri dish (1)</vt:lpstr>
      <vt:lpstr>Petri dish (2)</vt:lpstr>
      <vt:lpstr>Petri dish (3)</vt:lpstr>
      <vt:lpstr>Petri dish (4)</vt:lpstr>
      <vt:lpstr>Tubes (1)</vt:lpstr>
      <vt:lpstr>Tubes (2)</vt:lpstr>
      <vt:lpstr>Microtubes</vt:lpstr>
      <vt:lpstr>Screw cap microtubes</vt:lpstr>
      <vt:lpstr>Culture flasks</vt:lpstr>
      <vt:lpstr>Medium</vt:lpstr>
      <vt:lpstr>Bunsen burner</vt:lpstr>
      <vt:lpstr>Microscope</vt:lpstr>
      <vt:lpstr>Counting chambers</vt:lpstr>
      <vt:lpstr>Multi-well plates (1)</vt:lpstr>
      <vt:lpstr>Multi-well plates (2)</vt:lpstr>
      <vt:lpstr>Cell scraper</vt:lpstr>
      <vt:lpstr>Miscellaneous</vt:lpstr>
      <vt:lpstr>Bacterial isolation</vt:lpstr>
      <vt:lpstr>Antibiogram</vt:lpstr>
      <vt:lpstr>Stem cell cultivation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2023-01-30T10:55:57Z</dcterms:created>
  <dcterms:modified xsi:type="dcterms:W3CDTF">2024-11-28T11:01:02Z</dcterms:modified>
</cp:coreProperties>
</file>